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7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0.JPG" ContentType="image/png"/>
  <Override PartName="/ppt/media/image11.JPG" ContentType="image/png"/>
  <Override PartName="/ppt/media/image12.JPG" ContentType="image/pn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3.jpg" ContentType="image/jpg"/>
  <Override PartName="/ppt/media/image14.jpg" ContentType="image/jpg"/>
  <Override PartName="/ppt/media/image15.jpg" ContentType="image/jp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1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73" r:id="rId4"/>
    <p:sldId id="274" r:id="rId5"/>
    <p:sldId id="275" r:id="rId6"/>
    <p:sldId id="276" r:id="rId7"/>
    <p:sldId id="279" r:id="rId8"/>
    <p:sldId id="278" r:id="rId9"/>
    <p:sldId id="281" r:id="rId10"/>
    <p:sldId id="282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>
      <p:cViewPr>
        <p:scale>
          <a:sx n="64" d="100"/>
          <a:sy n="64" d="100"/>
        </p:scale>
        <p:origin x="94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98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CD12C1-2F3D-4253-A66E-89AD3BA093E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4CD855-0BED-49BA-8A6C-EB47512DBF9A}">
      <dgm:prSet phldrT="[Text]" custT="1"/>
      <dgm:spPr/>
      <dgm:t>
        <a:bodyPr/>
        <a:lstStyle/>
        <a:p>
          <a:r>
            <a:rPr lang="en-US" sz="1500" b="1" i="0" spc="0" dirty="0">
              <a:cs typeface="Times New Roman"/>
            </a:rPr>
            <a:t>Conducting</a:t>
          </a:r>
          <a:endParaRPr lang="en-US" sz="1500" i="0" dirty="0"/>
        </a:p>
      </dgm:t>
    </dgm:pt>
    <dgm:pt modelId="{009DA7CF-4961-4279-BF8D-ED246C7AB605}" type="parTrans" cxnId="{F5CC1E39-84B7-480A-8950-6997390186DC}">
      <dgm:prSet/>
      <dgm:spPr/>
      <dgm:t>
        <a:bodyPr/>
        <a:lstStyle/>
        <a:p>
          <a:endParaRPr lang="en-US" dirty="0"/>
        </a:p>
      </dgm:t>
    </dgm:pt>
    <dgm:pt modelId="{A94E74F6-8E83-4F05-9BB7-48462CB9B7A2}" type="sibTrans" cxnId="{F5CC1E39-84B7-480A-8950-6997390186DC}">
      <dgm:prSet/>
      <dgm:spPr/>
      <dgm:t>
        <a:bodyPr/>
        <a:lstStyle/>
        <a:p>
          <a:endParaRPr lang="en-US"/>
        </a:p>
      </dgm:t>
    </dgm:pt>
    <dgm:pt modelId="{358195AD-6EE6-4753-9F8B-18F0DDA60383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Nasal cavity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1656D551-658E-4324-9FA9-E5207DA73237}" type="parTrans" cxnId="{9207A4ED-DD67-4520-8BD1-C1BE8B5738B8}">
      <dgm:prSet/>
      <dgm:spPr/>
      <dgm:t>
        <a:bodyPr/>
        <a:lstStyle/>
        <a:p>
          <a:endParaRPr lang="en-US" dirty="0"/>
        </a:p>
      </dgm:t>
    </dgm:pt>
    <dgm:pt modelId="{09281D53-5E95-4605-8A43-310860387A2E}" type="sibTrans" cxnId="{9207A4ED-DD67-4520-8BD1-C1BE8B5738B8}">
      <dgm:prSet/>
      <dgm:spPr/>
      <dgm:t>
        <a:bodyPr/>
        <a:lstStyle/>
        <a:p>
          <a:endParaRPr lang="en-US"/>
        </a:p>
      </dgm:t>
    </dgm:pt>
    <dgm:pt modelId="{C09614B6-6499-4F5F-A127-AD4E0AE148B0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Nasopharynx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77552BD3-90C1-4BC4-A3A9-B507FBF84559}" type="parTrans" cxnId="{9D06E6DF-EB47-4098-88D2-E3BE667E7F70}">
      <dgm:prSet/>
      <dgm:spPr/>
      <dgm:t>
        <a:bodyPr/>
        <a:lstStyle/>
        <a:p>
          <a:endParaRPr lang="en-US" dirty="0"/>
        </a:p>
      </dgm:t>
    </dgm:pt>
    <dgm:pt modelId="{BF4D20CB-EBB4-478F-9A7C-38B189F4B1AB}" type="sibTrans" cxnId="{9D06E6DF-EB47-4098-88D2-E3BE667E7F70}">
      <dgm:prSet/>
      <dgm:spPr/>
      <dgm:t>
        <a:bodyPr/>
        <a:lstStyle/>
        <a:p>
          <a:endParaRPr lang="en-US"/>
        </a:p>
      </dgm:t>
    </dgm:pt>
    <dgm:pt modelId="{A05DA7B9-BD59-45E8-8023-DFDD5A0BBB05}">
      <dgm:prSet phldrT="[Text]" custT="1"/>
      <dgm:spPr/>
      <dgm:t>
        <a:bodyPr/>
        <a:lstStyle/>
        <a:p>
          <a:r>
            <a:rPr lang="en-US" sz="1500" b="1" i="0" spc="0" dirty="0">
              <a:cs typeface="Times New Roman"/>
            </a:rPr>
            <a:t>Respiratory</a:t>
          </a:r>
          <a:endParaRPr lang="en-US" sz="1500" i="0" dirty="0"/>
        </a:p>
      </dgm:t>
    </dgm:pt>
    <dgm:pt modelId="{749CA481-8532-4104-8247-74A8467BDF5F}" type="parTrans" cxnId="{CF6FB87B-6C02-4D76-B8EF-4B301EDE4527}">
      <dgm:prSet/>
      <dgm:spPr/>
      <dgm:t>
        <a:bodyPr/>
        <a:lstStyle/>
        <a:p>
          <a:endParaRPr lang="en-US" dirty="0"/>
        </a:p>
      </dgm:t>
    </dgm:pt>
    <dgm:pt modelId="{B4A3B4D3-A21A-44BC-8425-478DE78D7197}" type="sibTrans" cxnId="{CF6FB87B-6C02-4D76-B8EF-4B301EDE4527}">
      <dgm:prSet/>
      <dgm:spPr/>
      <dgm:t>
        <a:bodyPr/>
        <a:lstStyle/>
        <a:p>
          <a:endParaRPr lang="en-US"/>
        </a:p>
      </dgm:t>
    </dgm:pt>
    <dgm:pt modelId="{2EF84CCD-E5A8-46ED-992C-09D5EA95957F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Respiratory bronchioles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78B1CDD6-625D-46F0-B1CE-BD99479879CB}" type="parTrans" cxnId="{AF8EDFCB-0DFF-46C4-9A5E-D46834D5CAE7}">
      <dgm:prSet/>
      <dgm:spPr/>
      <dgm:t>
        <a:bodyPr/>
        <a:lstStyle/>
        <a:p>
          <a:endParaRPr lang="en-US" dirty="0"/>
        </a:p>
      </dgm:t>
    </dgm:pt>
    <dgm:pt modelId="{56743C19-804B-441F-A4F7-18CA757122E3}" type="sibTrans" cxnId="{AF8EDFCB-0DFF-46C4-9A5E-D46834D5CAE7}">
      <dgm:prSet/>
      <dgm:spPr/>
      <dgm:t>
        <a:bodyPr/>
        <a:lstStyle/>
        <a:p>
          <a:endParaRPr lang="en-US"/>
        </a:p>
      </dgm:t>
    </dgm:pt>
    <dgm:pt modelId="{4A62931E-267F-4786-920D-FAFE423BEDE1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Larynx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73D049F0-7EE9-42EB-93E6-2C82C10033F3}" type="parTrans" cxnId="{FDB64258-F3BA-4117-893D-3BE3C1D3ADEB}">
      <dgm:prSet/>
      <dgm:spPr/>
      <dgm:t>
        <a:bodyPr/>
        <a:lstStyle/>
        <a:p>
          <a:endParaRPr lang="en-US" dirty="0"/>
        </a:p>
      </dgm:t>
    </dgm:pt>
    <dgm:pt modelId="{A35C4B3E-30B0-4C42-A115-F4FACB2F4BEC}" type="sibTrans" cxnId="{FDB64258-F3BA-4117-893D-3BE3C1D3ADEB}">
      <dgm:prSet/>
      <dgm:spPr/>
      <dgm:t>
        <a:bodyPr/>
        <a:lstStyle/>
        <a:p>
          <a:endParaRPr lang="en-US"/>
        </a:p>
      </dgm:t>
    </dgm:pt>
    <dgm:pt modelId="{EE7BDFAF-AAD9-4B77-87D1-CC096568D91B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Alveolar ducts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D95849BB-4BBF-47DB-8283-2D92CAA97A1E}" type="parTrans" cxnId="{8759BDEF-A343-4EFF-8A10-F453D0CEACEF}">
      <dgm:prSet/>
      <dgm:spPr/>
      <dgm:t>
        <a:bodyPr/>
        <a:lstStyle/>
        <a:p>
          <a:endParaRPr lang="en-US" dirty="0"/>
        </a:p>
      </dgm:t>
    </dgm:pt>
    <dgm:pt modelId="{3562C682-F72C-478A-8648-184F97F2651D}" type="sibTrans" cxnId="{8759BDEF-A343-4EFF-8A10-F453D0CEACEF}">
      <dgm:prSet/>
      <dgm:spPr/>
      <dgm:t>
        <a:bodyPr/>
        <a:lstStyle/>
        <a:p>
          <a:endParaRPr lang="en-US"/>
        </a:p>
      </dgm:t>
    </dgm:pt>
    <dgm:pt modelId="{01F70CA0-5B6A-4551-A058-6AA758EC0295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Alveolar</a:t>
          </a:r>
          <a:r>
            <a:rPr lang="en-US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sacs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7D9EED2F-53E6-473B-8AFF-0300918E23BC}" type="parTrans" cxnId="{05601474-03D2-41A8-8135-4ACB91D572B9}">
      <dgm:prSet/>
      <dgm:spPr/>
      <dgm:t>
        <a:bodyPr/>
        <a:lstStyle/>
        <a:p>
          <a:endParaRPr lang="en-US" dirty="0"/>
        </a:p>
      </dgm:t>
    </dgm:pt>
    <dgm:pt modelId="{11E62EEA-6225-4518-AC95-719B83469D2E}" type="sibTrans" cxnId="{05601474-03D2-41A8-8135-4ACB91D572B9}">
      <dgm:prSet/>
      <dgm:spPr/>
      <dgm:t>
        <a:bodyPr/>
        <a:lstStyle/>
        <a:p>
          <a:endParaRPr lang="en-US"/>
        </a:p>
      </dgm:t>
    </dgm:pt>
    <dgm:pt modelId="{EFA6D1B3-A1D3-4895-8671-426FCD6C28C7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preterminal bronchioles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56E02237-C8EE-459B-A779-05EC52424A61}" type="parTrans" cxnId="{CEAF4A72-FA71-49C1-9975-C0DDCF30037B}">
      <dgm:prSet/>
      <dgm:spPr/>
      <dgm:t>
        <a:bodyPr/>
        <a:lstStyle/>
        <a:p>
          <a:endParaRPr lang="en-US" dirty="0"/>
        </a:p>
      </dgm:t>
    </dgm:pt>
    <dgm:pt modelId="{557C28FB-F77E-46EA-83AC-916DBEA3F04B}" type="sibTrans" cxnId="{CEAF4A72-FA71-49C1-9975-C0DDCF30037B}">
      <dgm:prSet/>
      <dgm:spPr/>
      <dgm:t>
        <a:bodyPr/>
        <a:lstStyle/>
        <a:p>
          <a:endParaRPr lang="en-US"/>
        </a:p>
      </dgm:t>
    </dgm:pt>
    <dgm:pt modelId="{B2AA4270-E0E1-47A6-89C6-962B69ADB440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Trachea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8262A061-D9CC-4BFB-93D3-EFE17E1AEA23}" type="parTrans" cxnId="{717012F4-E6D5-4133-B3C2-8F6BA8C9F989}">
      <dgm:prSet/>
      <dgm:spPr/>
      <dgm:t>
        <a:bodyPr/>
        <a:lstStyle/>
        <a:p>
          <a:endParaRPr lang="en-US" dirty="0"/>
        </a:p>
      </dgm:t>
    </dgm:pt>
    <dgm:pt modelId="{E5B8AE4A-CCC7-42A7-8100-15407C74742E}" type="sibTrans" cxnId="{717012F4-E6D5-4133-B3C2-8F6BA8C9F989}">
      <dgm:prSet/>
      <dgm:spPr/>
      <dgm:t>
        <a:bodyPr/>
        <a:lstStyle/>
        <a:p>
          <a:endParaRPr lang="en-US"/>
        </a:p>
      </dgm:t>
    </dgm:pt>
    <dgm:pt modelId="{75ED4303-65C2-4C22-90AD-38272648E678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Extrapulmonary bronchi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5476222-7551-4EAB-912D-2FCBE70C0C13}" type="parTrans" cxnId="{BC19F41C-BF02-4DF1-AF0E-0C75F5FA5F69}">
      <dgm:prSet/>
      <dgm:spPr/>
      <dgm:t>
        <a:bodyPr/>
        <a:lstStyle/>
        <a:p>
          <a:endParaRPr lang="en-US" dirty="0"/>
        </a:p>
      </dgm:t>
    </dgm:pt>
    <dgm:pt modelId="{786E6403-33BD-4F98-8701-062BAD573761}" type="sibTrans" cxnId="{BC19F41C-BF02-4DF1-AF0E-0C75F5FA5F69}">
      <dgm:prSet/>
      <dgm:spPr/>
      <dgm:t>
        <a:bodyPr/>
        <a:lstStyle/>
        <a:p>
          <a:endParaRPr lang="en-US"/>
        </a:p>
      </dgm:t>
    </dgm:pt>
    <dgm:pt modelId="{002DEB37-2329-49DE-B308-2CA5CAAB7AC0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Intrapulmonary</a:t>
          </a:r>
          <a:r>
            <a:rPr lang="en-US" spc="10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bronchi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FA0833AD-3576-4F30-86D8-0ED38C055BCE}" type="parTrans" cxnId="{BFB2B5DF-CEFE-4A65-8A03-3F4A939A4B39}">
      <dgm:prSet/>
      <dgm:spPr/>
      <dgm:t>
        <a:bodyPr/>
        <a:lstStyle/>
        <a:p>
          <a:endParaRPr lang="en-US" dirty="0"/>
        </a:p>
      </dgm:t>
    </dgm:pt>
    <dgm:pt modelId="{AF4BE853-ED0B-4F93-B22A-AF707F5FEA43}" type="sibTrans" cxnId="{BFB2B5DF-CEFE-4A65-8A03-3F4A939A4B39}">
      <dgm:prSet/>
      <dgm:spPr/>
      <dgm:t>
        <a:bodyPr/>
        <a:lstStyle/>
        <a:p>
          <a:endParaRPr lang="en-US"/>
        </a:p>
      </dgm:t>
    </dgm:pt>
    <dgm:pt modelId="{DB6326A4-EEBA-4844-861B-2DB99932C3F6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Terminal</a:t>
          </a:r>
          <a:r>
            <a:rPr lang="en-US" spc="-5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bronchioles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F0DDD912-678B-41C2-BE91-33442D20A4DD}" type="parTrans" cxnId="{DAB82EAF-3DE0-4F62-8123-1DF302156FB9}">
      <dgm:prSet/>
      <dgm:spPr/>
      <dgm:t>
        <a:bodyPr/>
        <a:lstStyle/>
        <a:p>
          <a:endParaRPr lang="en-US" dirty="0"/>
        </a:p>
      </dgm:t>
    </dgm:pt>
    <dgm:pt modelId="{9BE7BA0F-F9BB-4864-9399-62CCA0913FFD}" type="sibTrans" cxnId="{DAB82EAF-3DE0-4F62-8123-1DF302156FB9}">
      <dgm:prSet/>
      <dgm:spPr/>
      <dgm:t>
        <a:bodyPr/>
        <a:lstStyle/>
        <a:p>
          <a:endParaRPr lang="en-US"/>
        </a:p>
      </dgm:t>
    </dgm:pt>
    <dgm:pt modelId="{5C2AAD0A-AD8D-4B8E-B47E-489D7EC648C3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Pulmonary</a:t>
          </a:r>
          <a:r>
            <a:rPr lang="en-US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alveoli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DFCED79-4564-439A-8A16-3F29B3FA7F42}" type="parTrans" cxnId="{CF38608F-990F-4811-B24A-95CB1A4D3179}">
      <dgm:prSet/>
      <dgm:spPr/>
      <dgm:t>
        <a:bodyPr/>
        <a:lstStyle/>
        <a:p>
          <a:endParaRPr lang="en-US" dirty="0"/>
        </a:p>
      </dgm:t>
    </dgm:pt>
    <dgm:pt modelId="{743979B5-9B39-483F-BF76-171F92443FDF}" type="sibTrans" cxnId="{CF38608F-990F-4811-B24A-95CB1A4D3179}">
      <dgm:prSet/>
      <dgm:spPr/>
      <dgm:t>
        <a:bodyPr/>
        <a:lstStyle/>
        <a:p>
          <a:endParaRPr lang="en-US"/>
        </a:p>
      </dgm:t>
    </dgm:pt>
    <dgm:pt modelId="{1795B1C2-A609-4943-BE25-D47F3636FD14}">
      <dgm:prSet phldrT="[Text]"/>
      <dgm:spPr/>
      <dgm:t>
        <a:bodyPr/>
        <a:lstStyle/>
        <a:p>
          <a:endParaRPr lang="en-US" dirty="0"/>
        </a:p>
      </dgm:t>
    </dgm:pt>
    <dgm:pt modelId="{9FFA6FD2-D7D8-4B8B-8FA2-66EE56D7A81D}" type="sibTrans" cxnId="{4B3DDD9E-8295-4A99-9654-17F1C54FC164}">
      <dgm:prSet/>
      <dgm:spPr/>
      <dgm:t>
        <a:bodyPr/>
        <a:lstStyle/>
        <a:p>
          <a:endParaRPr lang="en-US"/>
        </a:p>
      </dgm:t>
    </dgm:pt>
    <dgm:pt modelId="{299D6816-A0D7-4E7D-A439-02D0F70ADF4D}" type="parTrans" cxnId="{4B3DDD9E-8295-4A99-9654-17F1C54FC164}">
      <dgm:prSet/>
      <dgm:spPr/>
      <dgm:t>
        <a:bodyPr/>
        <a:lstStyle/>
        <a:p>
          <a:endParaRPr lang="en-US"/>
        </a:p>
      </dgm:t>
    </dgm:pt>
    <dgm:pt modelId="{2DD1F273-5B57-49D0-B0D0-FF210622A1D8}" type="pres">
      <dgm:prSet presAssocID="{8CCD12C1-2F3D-4253-A66E-89AD3BA093E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4348324-797B-4885-A23F-8061726EB686}" type="pres">
      <dgm:prSet presAssocID="{1795B1C2-A609-4943-BE25-D47F3636FD14}" presName="root1" presStyleCnt="0"/>
      <dgm:spPr/>
    </dgm:pt>
    <dgm:pt modelId="{4EC53D5F-74AA-4B8E-8F24-1B1222156671}" type="pres">
      <dgm:prSet presAssocID="{1795B1C2-A609-4943-BE25-D47F3636FD14}" presName="LevelOneTextNode" presStyleLbl="node0" presStyleIdx="0" presStyleCnt="1" custScaleX="74131" custScaleY="46016" custLinFactNeighborX="-66150" custLinFactNeighborY="-665">
        <dgm:presLayoutVars>
          <dgm:chPref val="3"/>
        </dgm:presLayoutVars>
      </dgm:prSet>
      <dgm:spPr/>
    </dgm:pt>
    <dgm:pt modelId="{8FA6982F-EEFB-446A-A21F-10765EE1FB06}" type="pres">
      <dgm:prSet presAssocID="{1795B1C2-A609-4943-BE25-D47F3636FD14}" presName="level2hierChild" presStyleCnt="0"/>
      <dgm:spPr/>
    </dgm:pt>
    <dgm:pt modelId="{3E059B92-BE3D-46D9-8662-DB73B07FA0B1}" type="pres">
      <dgm:prSet presAssocID="{009DA7CF-4961-4279-BF8D-ED246C7AB605}" presName="conn2-1" presStyleLbl="parChTrans1D2" presStyleIdx="0" presStyleCnt="2"/>
      <dgm:spPr/>
    </dgm:pt>
    <dgm:pt modelId="{FC2AD7FE-1EE6-4484-B14E-0142F80A5B8F}" type="pres">
      <dgm:prSet presAssocID="{009DA7CF-4961-4279-BF8D-ED246C7AB605}" presName="connTx" presStyleLbl="parChTrans1D2" presStyleIdx="0" presStyleCnt="2"/>
      <dgm:spPr/>
    </dgm:pt>
    <dgm:pt modelId="{750C361C-E2DA-4457-954D-3148E019B0FB}" type="pres">
      <dgm:prSet presAssocID="{A04CD855-0BED-49BA-8A6C-EB47512DBF9A}" presName="root2" presStyleCnt="0"/>
      <dgm:spPr/>
    </dgm:pt>
    <dgm:pt modelId="{17E1254E-0CA8-4D35-894F-E4175C08761D}" type="pres">
      <dgm:prSet presAssocID="{A04CD855-0BED-49BA-8A6C-EB47512DBF9A}" presName="LevelTwoTextNode" presStyleLbl="node2" presStyleIdx="0" presStyleCnt="2">
        <dgm:presLayoutVars>
          <dgm:chPref val="3"/>
        </dgm:presLayoutVars>
      </dgm:prSet>
      <dgm:spPr/>
    </dgm:pt>
    <dgm:pt modelId="{6376AC18-A50D-4C98-8A61-B1590C50F871}" type="pres">
      <dgm:prSet presAssocID="{A04CD855-0BED-49BA-8A6C-EB47512DBF9A}" presName="level3hierChild" presStyleCnt="0"/>
      <dgm:spPr/>
    </dgm:pt>
    <dgm:pt modelId="{CBE43862-0BB5-4A36-B337-25EEC7F54EC8}" type="pres">
      <dgm:prSet presAssocID="{1656D551-658E-4324-9FA9-E5207DA73237}" presName="conn2-1" presStyleLbl="parChTrans1D3" presStyleIdx="0" presStyleCnt="12"/>
      <dgm:spPr/>
    </dgm:pt>
    <dgm:pt modelId="{47A4C310-FFFB-455E-88E0-39CAE2719D93}" type="pres">
      <dgm:prSet presAssocID="{1656D551-658E-4324-9FA9-E5207DA73237}" presName="connTx" presStyleLbl="parChTrans1D3" presStyleIdx="0" presStyleCnt="12"/>
      <dgm:spPr/>
    </dgm:pt>
    <dgm:pt modelId="{61A3BF52-EF6E-4722-9E97-BFC57FF70D61}" type="pres">
      <dgm:prSet presAssocID="{358195AD-6EE6-4753-9F8B-18F0DDA60383}" presName="root2" presStyleCnt="0"/>
      <dgm:spPr/>
    </dgm:pt>
    <dgm:pt modelId="{72D0A337-8EE5-40DD-B805-3BE324AE971E}" type="pres">
      <dgm:prSet presAssocID="{358195AD-6EE6-4753-9F8B-18F0DDA60383}" presName="LevelTwoTextNode" presStyleLbl="node3" presStyleIdx="0" presStyleCnt="12">
        <dgm:presLayoutVars>
          <dgm:chPref val="3"/>
        </dgm:presLayoutVars>
      </dgm:prSet>
      <dgm:spPr/>
    </dgm:pt>
    <dgm:pt modelId="{3F603233-BDBB-4BBD-B859-F5B3E41DC46C}" type="pres">
      <dgm:prSet presAssocID="{358195AD-6EE6-4753-9F8B-18F0DDA60383}" presName="level3hierChild" presStyleCnt="0"/>
      <dgm:spPr/>
    </dgm:pt>
    <dgm:pt modelId="{0AA013D0-0E00-455B-9D6E-BE5E7ED9E041}" type="pres">
      <dgm:prSet presAssocID="{77552BD3-90C1-4BC4-A3A9-B507FBF84559}" presName="conn2-1" presStyleLbl="parChTrans1D3" presStyleIdx="1" presStyleCnt="12"/>
      <dgm:spPr/>
    </dgm:pt>
    <dgm:pt modelId="{291C0E90-8F22-4049-8190-51BA6A31ED1C}" type="pres">
      <dgm:prSet presAssocID="{77552BD3-90C1-4BC4-A3A9-B507FBF84559}" presName="connTx" presStyleLbl="parChTrans1D3" presStyleIdx="1" presStyleCnt="12"/>
      <dgm:spPr/>
    </dgm:pt>
    <dgm:pt modelId="{16EA0BD6-DA0E-4517-B548-0D10D6C15FBD}" type="pres">
      <dgm:prSet presAssocID="{C09614B6-6499-4F5F-A127-AD4E0AE148B0}" presName="root2" presStyleCnt="0"/>
      <dgm:spPr/>
    </dgm:pt>
    <dgm:pt modelId="{BD975329-F3BC-41E9-ADD4-03E790A6BDFF}" type="pres">
      <dgm:prSet presAssocID="{C09614B6-6499-4F5F-A127-AD4E0AE148B0}" presName="LevelTwoTextNode" presStyleLbl="node3" presStyleIdx="1" presStyleCnt="12">
        <dgm:presLayoutVars>
          <dgm:chPref val="3"/>
        </dgm:presLayoutVars>
      </dgm:prSet>
      <dgm:spPr/>
    </dgm:pt>
    <dgm:pt modelId="{EA9953EF-FF99-4212-A50A-712686B361E7}" type="pres">
      <dgm:prSet presAssocID="{C09614B6-6499-4F5F-A127-AD4E0AE148B0}" presName="level3hierChild" presStyleCnt="0"/>
      <dgm:spPr/>
    </dgm:pt>
    <dgm:pt modelId="{56200C7D-F165-4413-AAEF-B5FF14F1F534}" type="pres">
      <dgm:prSet presAssocID="{73D049F0-7EE9-42EB-93E6-2C82C10033F3}" presName="conn2-1" presStyleLbl="parChTrans1D3" presStyleIdx="2" presStyleCnt="12"/>
      <dgm:spPr/>
    </dgm:pt>
    <dgm:pt modelId="{2F8211F5-5565-4B15-8AE9-A4A51469EE31}" type="pres">
      <dgm:prSet presAssocID="{73D049F0-7EE9-42EB-93E6-2C82C10033F3}" presName="connTx" presStyleLbl="parChTrans1D3" presStyleIdx="2" presStyleCnt="12"/>
      <dgm:spPr/>
    </dgm:pt>
    <dgm:pt modelId="{F745A130-C469-49F1-84EB-0DD04EF57D34}" type="pres">
      <dgm:prSet presAssocID="{4A62931E-267F-4786-920D-FAFE423BEDE1}" presName="root2" presStyleCnt="0"/>
      <dgm:spPr/>
    </dgm:pt>
    <dgm:pt modelId="{1C272126-434D-4354-9495-E9A9310E84BB}" type="pres">
      <dgm:prSet presAssocID="{4A62931E-267F-4786-920D-FAFE423BEDE1}" presName="LevelTwoTextNode" presStyleLbl="node3" presStyleIdx="2" presStyleCnt="12">
        <dgm:presLayoutVars>
          <dgm:chPref val="3"/>
        </dgm:presLayoutVars>
      </dgm:prSet>
      <dgm:spPr/>
    </dgm:pt>
    <dgm:pt modelId="{5AC5D220-0E79-4BA9-9686-6488D2AB66F1}" type="pres">
      <dgm:prSet presAssocID="{4A62931E-267F-4786-920D-FAFE423BEDE1}" presName="level3hierChild" presStyleCnt="0"/>
      <dgm:spPr/>
    </dgm:pt>
    <dgm:pt modelId="{CCFA7F21-B9EB-46EA-88D1-D6565D3FF3EB}" type="pres">
      <dgm:prSet presAssocID="{8262A061-D9CC-4BFB-93D3-EFE17E1AEA23}" presName="conn2-1" presStyleLbl="parChTrans1D3" presStyleIdx="3" presStyleCnt="12"/>
      <dgm:spPr/>
    </dgm:pt>
    <dgm:pt modelId="{745975E3-7BF3-4E64-89D6-073D9B3A8D2B}" type="pres">
      <dgm:prSet presAssocID="{8262A061-D9CC-4BFB-93D3-EFE17E1AEA23}" presName="connTx" presStyleLbl="parChTrans1D3" presStyleIdx="3" presStyleCnt="12"/>
      <dgm:spPr/>
    </dgm:pt>
    <dgm:pt modelId="{5BED25A1-C947-409C-91FC-1E3172BF652A}" type="pres">
      <dgm:prSet presAssocID="{B2AA4270-E0E1-47A6-89C6-962B69ADB440}" presName="root2" presStyleCnt="0"/>
      <dgm:spPr/>
    </dgm:pt>
    <dgm:pt modelId="{E8C0578A-C79E-46B8-841C-5DA8A7091973}" type="pres">
      <dgm:prSet presAssocID="{B2AA4270-E0E1-47A6-89C6-962B69ADB440}" presName="LevelTwoTextNode" presStyleLbl="node3" presStyleIdx="3" presStyleCnt="12">
        <dgm:presLayoutVars>
          <dgm:chPref val="3"/>
        </dgm:presLayoutVars>
      </dgm:prSet>
      <dgm:spPr/>
    </dgm:pt>
    <dgm:pt modelId="{03E76881-AA17-452B-AC93-E9F61AA3CBF7}" type="pres">
      <dgm:prSet presAssocID="{B2AA4270-E0E1-47A6-89C6-962B69ADB440}" presName="level3hierChild" presStyleCnt="0"/>
      <dgm:spPr/>
    </dgm:pt>
    <dgm:pt modelId="{EC9AEB4C-B58C-4421-A633-B3E557D3F313}" type="pres">
      <dgm:prSet presAssocID="{35476222-7551-4EAB-912D-2FCBE70C0C13}" presName="conn2-1" presStyleLbl="parChTrans1D3" presStyleIdx="4" presStyleCnt="12"/>
      <dgm:spPr/>
    </dgm:pt>
    <dgm:pt modelId="{C97FFF54-930D-44FE-BC2D-327F9C6DDCB5}" type="pres">
      <dgm:prSet presAssocID="{35476222-7551-4EAB-912D-2FCBE70C0C13}" presName="connTx" presStyleLbl="parChTrans1D3" presStyleIdx="4" presStyleCnt="12"/>
      <dgm:spPr/>
    </dgm:pt>
    <dgm:pt modelId="{4A566061-8EA5-4417-BB5C-4477B62D0786}" type="pres">
      <dgm:prSet presAssocID="{75ED4303-65C2-4C22-90AD-38272648E678}" presName="root2" presStyleCnt="0"/>
      <dgm:spPr/>
    </dgm:pt>
    <dgm:pt modelId="{EE56F6BE-64BE-4F77-AAE6-9A6579A86A30}" type="pres">
      <dgm:prSet presAssocID="{75ED4303-65C2-4C22-90AD-38272648E678}" presName="LevelTwoTextNode" presStyleLbl="node3" presStyleIdx="4" presStyleCnt="12">
        <dgm:presLayoutVars>
          <dgm:chPref val="3"/>
        </dgm:presLayoutVars>
      </dgm:prSet>
      <dgm:spPr/>
    </dgm:pt>
    <dgm:pt modelId="{A061804A-2A40-4662-BC59-2F3A0DA534E2}" type="pres">
      <dgm:prSet presAssocID="{75ED4303-65C2-4C22-90AD-38272648E678}" presName="level3hierChild" presStyleCnt="0"/>
      <dgm:spPr/>
    </dgm:pt>
    <dgm:pt modelId="{9DE6D8A1-C087-48E9-9B35-CE17E8C2C999}" type="pres">
      <dgm:prSet presAssocID="{FA0833AD-3576-4F30-86D8-0ED38C055BCE}" presName="conn2-1" presStyleLbl="parChTrans1D3" presStyleIdx="5" presStyleCnt="12"/>
      <dgm:spPr/>
    </dgm:pt>
    <dgm:pt modelId="{8FEF25B9-83B1-4E57-8C66-F2EDF562DB2D}" type="pres">
      <dgm:prSet presAssocID="{FA0833AD-3576-4F30-86D8-0ED38C055BCE}" presName="connTx" presStyleLbl="parChTrans1D3" presStyleIdx="5" presStyleCnt="12"/>
      <dgm:spPr/>
    </dgm:pt>
    <dgm:pt modelId="{E4DB5EA4-624D-403D-8805-87421D8D2E19}" type="pres">
      <dgm:prSet presAssocID="{002DEB37-2329-49DE-B308-2CA5CAAB7AC0}" presName="root2" presStyleCnt="0"/>
      <dgm:spPr/>
    </dgm:pt>
    <dgm:pt modelId="{B869CF04-2FED-4068-9D7A-6442D9191226}" type="pres">
      <dgm:prSet presAssocID="{002DEB37-2329-49DE-B308-2CA5CAAB7AC0}" presName="LevelTwoTextNode" presStyleLbl="node3" presStyleIdx="5" presStyleCnt="12">
        <dgm:presLayoutVars>
          <dgm:chPref val="3"/>
        </dgm:presLayoutVars>
      </dgm:prSet>
      <dgm:spPr/>
    </dgm:pt>
    <dgm:pt modelId="{4CE3A08F-AD14-403B-A8FD-1315EC42249A}" type="pres">
      <dgm:prSet presAssocID="{002DEB37-2329-49DE-B308-2CA5CAAB7AC0}" presName="level3hierChild" presStyleCnt="0"/>
      <dgm:spPr/>
    </dgm:pt>
    <dgm:pt modelId="{1F5DC98D-7811-44C5-A307-13478FFF5C4A}" type="pres">
      <dgm:prSet presAssocID="{56E02237-C8EE-459B-A779-05EC52424A61}" presName="conn2-1" presStyleLbl="parChTrans1D3" presStyleIdx="6" presStyleCnt="12"/>
      <dgm:spPr/>
    </dgm:pt>
    <dgm:pt modelId="{7835CCC4-0D62-4C08-9473-D0DE729453F4}" type="pres">
      <dgm:prSet presAssocID="{56E02237-C8EE-459B-A779-05EC52424A61}" presName="connTx" presStyleLbl="parChTrans1D3" presStyleIdx="6" presStyleCnt="12"/>
      <dgm:spPr/>
    </dgm:pt>
    <dgm:pt modelId="{C3D5AB11-57BF-4389-BB72-287DA8B1CBF0}" type="pres">
      <dgm:prSet presAssocID="{EFA6D1B3-A1D3-4895-8671-426FCD6C28C7}" presName="root2" presStyleCnt="0"/>
      <dgm:spPr/>
    </dgm:pt>
    <dgm:pt modelId="{D2F4A520-98DB-4907-A3A3-A13F93997644}" type="pres">
      <dgm:prSet presAssocID="{EFA6D1B3-A1D3-4895-8671-426FCD6C28C7}" presName="LevelTwoTextNode" presStyleLbl="node3" presStyleIdx="6" presStyleCnt="12">
        <dgm:presLayoutVars>
          <dgm:chPref val="3"/>
        </dgm:presLayoutVars>
      </dgm:prSet>
      <dgm:spPr/>
    </dgm:pt>
    <dgm:pt modelId="{6CF82DE6-4C2B-46B8-9A6E-BCA4408D3D6B}" type="pres">
      <dgm:prSet presAssocID="{EFA6D1B3-A1D3-4895-8671-426FCD6C28C7}" presName="level3hierChild" presStyleCnt="0"/>
      <dgm:spPr/>
    </dgm:pt>
    <dgm:pt modelId="{94DE2C10-6D75-4125-A514-95E0BE5387A4}" type="pres">
      <dgm:prSet presAssocID="{F0DDD912-678B-41C2-BE91-33442D20A4DD}" presName="conn2-1" presStyleLbl="parChTrans1D3" presStyleIdx="7" presStyleCnt="12"/>
      <dgm:spPr/>
    </dgm:pt>
    <dgm:pt modelId="{36295F2D-6B61-46B4-8A48-29F9973D7C47}" type="pres">
      <dgm:prSet presAssocID="{F0DDD912-678B-41C2-BE91-33442D20A4DD}" presName="connTx" presStyleLbl="parChTrans1D3" presStyleIdx="7" presStyleCnt="12"/>
      <dgm:spPr/>
    </dgm:pt>
    <dgm:pt modelId="{4D055757-14F1-462B-B613-964E86E551C0}" type="pres">
      <dgm:prSet presAssocID="{DB6326A4-EEBA-4844-861B-2DB99932C3F6}" presName="root2" presStyleCnt="0"/>
      <dgm:spPr/>
    </dgm:pt>
    <dgm:pt modelId="{7096D7AC-E578-4D00-A800-21E136304BA5}" type="pres">
      <dgm:prSet presAssocID="{DB6326A4-EEBA-4844-861B-2DB99932C3F6}" presName="LevelTwoTextNode" presStyleLbl="node3" presStyleIdx="7" presStyleCnt="12">
        <dgm:presLayoutVars>
          <dgm:chPref val="3"/>
        </dgm:presLayoutVars>
      </dgm:prSet>
      <dgm:spPr/>
    </dgm:pt>
    <dgm:pt modelId="{C2ECD37A-23FD-42E4-8FE6-29AFCF1E7E9D}" type="pres">
      <dgm:prSet presAssocID="{DB6326A4-EEBA-4844-861B-2DB99932C3F6}" presName="level3hierChild" presStyleCnt="0"/>
      <dgm:spPr/>
    </dgm:pt>
    <dgm:pt modelId="{92280084-882F-4F76-8788-67C21B914831}" type="pres">
      <dgm:prSet presAssocID="{749CA481-8532-4104-8247-74A8467BDF5F}" presName="conn2-1" presStyleLbl="parChTrans1D2" presStyleIdx="1" presStyleCnt="2"/>
      <dgm:spPr/>
    </dgm:pt>
    <dgm:pt modelId="{B3590583-9FBC-49E8-B3BA-B31772E9B3BD}" type="pres">
      <dgm:prSet presAssocID="{749CA481-8532-4104-8247-74A8467BDF5F}" presName="connTx" presStyleLbl="parChTrans1D2" presStyleIdx="1" presStyleCnt="2"/>
      <dgm:spPr/>
    </dgm:pt>
    <dgm:pt modelId="{8705DE3B-124C-48A0-9A13-7A929C584A96}" type="pres">
      <dgm:prSet presAssocID="{A05DA7B9-BD59-45E8-8023-DFDD5A0BBB05}" presName="root2" presStyleCnt="0"/>
      <dgm:spPr/>
    </dgm:pt>
    <dgm:pt modelId="{8D4A571E-C6BD-4C2D-9F6B-B7348B1D1EFD}" type="pres">
      <dgm:prSet presAssocID="{A05DA7B9-BD59-45E8-8023-DFDD5A0BBB05}" presName="LevelTwoTextNode" presStyleLbl="node2" presStyleIdx="1" presStyleCnt="2">
        <dgm:presLayoutVars>
          <dgm:chPref val="3"/>
        </dgm:presLayoutVars>
      </dgm:prSet>
      <dgm:spPr/>
    </dgm:pt>
    <dgm:pt modelId="{738F0111-AEC1-4869-9E3B-9AF955FA39F8}" type="pres">
      <dgm:prSet presAssocID="{A05DA7B9-BD59-45E8-8023-DFDD5A0BBB05}" presName="level3hierChild" presStyleCnt="0"/>
      <dgm:spPr/>
    </dgm:pt>
    <dgm:pt modelId="{D9ABD1E5-2E66-416F-A4B7-DA9AC609863A}" type="pres">
      <dgm:prSet presAssocID="{78B1CDD6-625D-46F0-B1CE-BD99479879CB}" presName="conn2-1" presStyleLbl="parChTrans1D3" presStyleIdx="8" presStyleCnt="12"/>
      <dgm:spPr/>
    </dgm:pt>
    <dgm:pt modelId="{8F5ACD7D-D69E-4D2B-9CD1-9CCD5D4DCB2E}" type="pres">
      <dgm:prSet presAssocID="{78B1CDD6-625D-46F0-B1CE-BD99479879CB}" presName="connTx" presStyleLbl="parChTrans1D3" presStyleIdx="8" presStyleCnt="12"/>
      <dgm:spPr/>
    </dgm:pt>
    <dgm:pt modelId="{37877DC4-76F6-4B9D-BCE0-686266F5CFC7}" type="pres">
      <dgm:prSet presAssocID="{2EF84CCD-E5A8-46ED-992C-09D5EA95957F}" presName="root2" presStyleCnt="0"/>
      <dgm:spPr/>
    </dgm:pt>
    <dgm:pt modelId="{53C02A1A-34E9-4042-B4EC-1AC11C74E9F4}" type="pres">
      <dgm:prSet presAssocID="{2EF84CCD-E5A8-46ED-992C-09D5EA95957F}" presName="LevelTwoTextNode" presStyleLbl="node3" presStyleIdx="8" presStyleCnt="12">
        <dgm:presLayoutVars>
          <dgm:chPref val="3"/>
        </dgm:presLayoutVars>
      </dgm:prSet>
      <dgm:spPr/>
    </dgm:pt>
    <dgm:pt modelId="{B94AD748-FDB8-4895-BBDE-6D210648B984}" type="pres">
      <dgm:prSet presAssocID="{2EF84CCD-E5A8-46ED-992C-09D5EA95957F}" presName="level3hierChild" presStyleCnt="0"/>
      <dgm:spPr/>
    </dgm:pt>
    <dgm:pt modelId="{42753DB7-98CA-445D-8998-7981BACD3723}" type="pres">
      <dgm:prSet presAssocID="{D95849BB-4BBF-47DB-8283-2D92CAA97A1E}" presName="conn2-1" presStyleLbl="parChTrans1D3" presStyleIdx="9" presStyleCnt="12"/>
      <dgm:spPr/>
    </dgm:pt>
    <dgm:pt modelId="{EEA345C2-AE02-4AA3-83AA-000985940C43}" type="pres">
      <dgm:prSet presAssocID="{D95849BB-4BBF-47DB-8283-2D92CAA97A1E}" presName="connTx" presStyleLbl="parChTrans1D3" presStyleIdx="9" presStyleCnt="12"/>
      <dgm:spPr/>
    </dgm:pt>
    <dgm:pt modelId="{5BB5C472-E299-4CEF-AD09-51FEFFBD0FF4}" type="pres">
      <dgm:prSet presAssocID="{EE7BDFAF-AAD9-4B77-87D1-CC096568D91B}" presName="root2" presStyleCnt="0"/>
      <dgm:spPr/>
    </dgm:pt>
    <dgm:pt modelId="{D1D7AFDE-1613-47BC-AF69-A869361D55E3}" type="pres">
      <dgm:prSet presAssocID="{EE7BDFAF-AAD9-4B77-87D1-CC096568D91B}" presName="LevelTwoTextNode" presStyleLbl="node3" presStyleIdx="9" presStyleCnt="12">
        <dgm:presLayoutVars>
          <dgm:chPref val="3"/>
        </dgm:presLayoutVars>
      </dgm:prSet>
      <dgm:spPr/>
    </dgm:pt>
    <dgm:pt modelId="{8C28AAD0-BD07-4E97-9453-6E4594C66627}" type="pres">
      <dgm:prSet presAssocID="{EE7BDFAF-AAD9-4B77-87D1-CC096568D91B}" presName="level3hierChild" presStyleCnt="0"/>
      <dgm:spPr/>
    </dgm:pt>
    <dgm:pt modelId="{5D910AF0-7DA0-4A09-BB4A-5C9DF49E9825}" type="pres">
      <dgm:prSet presAssocID="{7D9EED2F-53E6-473B-8AFF-0300918E23BC}" presName="conn2-1" presStyleLbl="parChTrans1D3" presStyleIdx="10" presStyleCnt="12"/>
      <dgm:spPr/>
    </dgm:pt>
    <dgm:pt modelId="{DD8D25AE-C119-416B-9E05-D78E64D4D19F}" type="pres">
      <dgm:prSet presAssocID="{7D9EED2F-53E6-473B-8AFF-0300918E23BC}" presName="connTx" presStyleLbl="parChTrans1D3" presStyleIdx="10" presStyleCnt="12"/>
      <dgm:spPr/>
    </dgm:pt>
    <dgm:pt modelId="{E7D40206-1B67-4823-A2F6-E5278A20347D}" type="pres">
      <dgm:prSet presAssocID="{01F70CA0-5B6A-4551-A058-6AA758EC0295}" presName="root2" presStyleCnt="0"/>
      <dgm:spPr/>
    </dgm:pt>
    <dgm:pt modelId="{CDF683E3-F248-487F-83ED-31A82430639D}" type="pres">
      <dgm:prSet presAssocID="{01F70CA0-5B6A-4551-A058-6AA758EC0295}" presName="LevelTwoTextNode" presStyleLbl="node3" presStyleIdx="10" presStyleCnt="12">
        <dgm:presLayoutVars>
          <dgm:chPref val="3"/>
        </dgm:presLayoutVars>
      </dgm:prSet>
      <dgm:spPr/>
    </dgm:pt>
    <dgm:pt modelId="{4291AD6D-EF56-4CB6-A5C6-F244F65C7643}" type="pres">
      <dgm:prSet presAssocID="{01F70CA0-5B6A-4551-A058-6AA758EC0295}" presName="level3hierChild" presStyleCnt="0"/>
      <dgm:spPr/>
    </dgm:pt>
    <dgm:pt modelId="{442CB0AB-27E9-4990-8F4A-F8B364FD5BEE}" type="pres">
      <dgm:prSet presAssocID="{3DFCED79-4564-439A-8A16-3F29B3FA7F42}" presName="conn2-1" presStyleLbl="parChTrans1D3" presStyleIdx="11" presStyleCnt="12"/>
      <dgm:spPr/>
    </dgm:pt>
    <dgm:pt modelId="{8DF4CD3A-1A2D-4D59-B7D5-176F461B1EBA}" type="pres">
      <dgm:prSet presAssocID="{3DFCED79-4564-439A-8A16-3F29B3FA7F42}" presName="connTx" presStyleLbl="parChTrans1D3" presStyleIdx="11" presStyleCnt="12"/>
      <dgm:spPr/>
    </dgm:pt>
    <dgm:pt modelId="{04445CC8-0151-402B-BE24-06B73794E59E}" type="pres">
      <dgm:prSet presAssocID="{5C2AAD0A-AD8D-4B8E-B47E-489D7EC648C3}" presName="root2" presStyleCnt="0"/>
      <dgm:spPr/>
    </dgm:pt>
    <dgm:pt modelId="{9C7CAB58-64BE-419E-9329-F71458E3BCC6}" type="pres">
      <dgm:prSet presAssocID="{5C2AAD0A-AD8D-4B8E-B47E-489D7EC648C3}" presName="LevelTwoTextNode" presStyleLbl="node3" presStyleIdx="11" presStyleCnt="12">
        <dgm:presLayoutVars>
          <dgm:chPref val="3"/>
        </dgm:presLayoutVars>
      </dgm:prSet>
      <dgm:spPr/>
    </dgm:pt>
    <dgm:pt modelId="{1A7B6D5C-95BB-403A-81E7-3C07E057853B}" type="pres">
      <dgm:prSet presAssocID="{5C2AAD0A-AD8D-4B8E-B47E-489D7EC648C3}" presName="level3hierChild" presStyleCnt="0"/>
      <dgm:spPr/>
    </dgm:pt>
  </dgm:ptLst>
  <dgm:cxnLst>
    <dgm:cxn modelId="{BC19F41C-BF02-4DF1-AF0E-0C75F5FA5F69}" srcId="{A04CD855-0BED-49BA-8A6C-EB47512DBF9A}" destId="{75ED4303-65C2-4C22-90AD-38272648E678}" srcOrd="4" destOrd="0" parTransId="{35476222-7551-4EAB-912D-2FCBE70C0C13}" sibTransId="{786E6403-33BD-4F98-8701-062BAD573761}"/>
    <dgm:cxn modelId="{DEFA0F20-6AD1-41F0-B46B-0C66B1EC52C1}" type="presOf" srcId="{1656D551-658E-4324-9FA9-E5207DA73237}" destId="{47A4C310-FFFB-455E-88E0-39CAE2719D93}" srcOrd="1" destOrd="0" presId="urn:microsoft.com/office/officeart/2008/layout/HorizontalMultiLevelHierarchy"/>
    <dgm:cxn modelId="{C2547023-E080-4BFB-A3FA-18CC5CF62802}" type="presOf" srcId="{749CA481-8532-4104-8247-74A8467BDF5F}" destId="{B3590583-9FBC-49E8-B3BA-B31772E9B3BD}" srcOrd="1" destOrd="0" presId="urn:microsoft.com/office/officeart/2008/layout/HorizontalMultiLevelHierarchy"/>
    <dgm:cxn modelId="{F5820825-E72D-4F96-A3FA-E8CE17F3E55D}" type="presOf" srcId="{78B1CDD6-625D-46F0-B1CE-BD99479879CB}" destId="{8F5ACD7D-D69E-4D2B-9CD1-9CCD5D4DCB2E}" srcOrd="1" destOrd="0" presId="urn:microsoft.com/office/officeart/2008/layout/HorizontalMultiLevelHierarchy"/>
    <dgm:cxn modelId="{07998129-9378-40EF-A1B0-41F4FA5B382B}" type="presOf" srcId="{EFA6D1B3-A1D3-4895-8671-426FCD6C28C7}" destId="{D2F4A520-98DB-4907-A3A3-A13F93997644}" srcOrd="0" destOrd="0" presId="urn:microsoft.com/office/officeart/2008/layout/HorizontalMultiLevelHierarchy"/>
    <dgm:cxn modelId="{70E1452C-77A9-4519-ACCC-278FD636F33A}" type="presOf" srcId="{EE7BDFAF-AAD9-4B77-87D1-CC096568D91B}" destId="{D1D7AFDE-1613-47BC-AF69-A869361D55E3}" srcOrd="0" destOrd="0" presId="urn:microsoft.com/office/officeart/2008/layout/HorizontalMultiLevelHierarchy"/>
    <dgm:cxn modelId="{AB7A962D-F99D-4090-A591-109F1868FA4C}" type="presOf" srcId="{358195AD-6EE6-4753-9F8B-18F0DDA60383}" destId="{72D0A337-8EE5-40DD-B805-3BE324AE971E}" srcOrd="0" destOrd="0" presId="urn:microsoft.com/office/officeart/2008/layout/HorizontalMultiLevelHierarchy"/>
    <dgm:cxn modelId="{4427E332-C515-434C-8547-325ECC8F90A3}" type="presOf" srcId="{009DA7CF-4961-4279-BF8D-ED246C7AB605}" destId="{3E059B92-BE3D-46D9-8662-DB73B07FA0B1}" srcOrd="0" destOrd="0" presId="urn:microsoft.com/office/officeart/2008/layout/HorizontalMultiLevelHierarchy"/>
    <dgm:cxn modelId="{8A8CD938-78D6-4C60-91FD-80A0A78FBD24}" type="presOf" srcId="{77552BD3-90C1-4BC4-A3A9-B507FBF84559}" destId="{0AA013D0-0E00-455B-9D6E-BE5E7ED9E041}" srcOrd="0" destOrd="0" presId="urn:microsoft.com/office/officeart/2008/layout/HorizontalMultiLevelHierarchy"/>
    <dgm:cxn modelId="{F5CC1E39-84B7-480A-8950-6997390186DC}" srcId="{1795B1C2-A609-4943-BE25-D47F3636FD14}" destId="{A04CD855-0BED-49BA-8A6C-EB47512DBF9A}" srcOrd="0" destOrd="0" parTransId="{009DA7CF-4961-4279-BF8D-ED246C7AB605}" sibTransId="{A94E74F6-8E83-4F05-9BB7-48462CB9B7A2}"/>
    <dgm:cxn modelId="{551CA53B-2C4A-48A9-BABC-7CD4315C97B4}" type="presOf" srcId="{FA0833AD-3576-4F30-86D8-0ED38C055BCE}" destId="{8FEF25B9-83B1-4E57-8C66-F2EDF562DB2D}" srcOrd="1" destOrd="0" presId="urn:microsoft.com/office/officeart/2008/layout/HorizontalMultiLevelHierarchy"/>
    <dgm:cxn modelId="{A4F4235C-612D-4929-982D-4D15D57F63E1}" type="presOf" srcId="{5C2AAD0A-AD8D-4B8E-B47E-489D7EC648C3}" destId="{9C7CAB58-64BE-419E-9329-F71458E3BCC6}" srcOrd="0" destOrd="0" presId="urn:microsoft.com/office/officeart/2008/layout/HorizontalMultiLevelHierarchy"/>
    <dgm:cxn modelId="{6534D342-634E-4D4B-AFA7-B9FDC7E2EF19}" type="presOf" srcId="{F0DDD912-678B-41C2-BE91-33442D20A4DD}" destId="{36295F2D-6B61-46B4-8A48-29F9973D7C47}" srcOrd="1" destOrd="0" presId="urn:microsoft.com/office/officeart/2008/layout/HorizontalMultiLevelHierarchy"/>
    <dgm:cxn modelId="{F11D226D-893F-43D4-809E-7C297C24A750}" type="presOf" srcId="{DB6326A4-EEBA-4844-861B-2DB99932C3F6}" destId="{7096D7AC-E578-4D00-A800-21E136304BA5}" srcOrd="0" destOrd="0" presId="urn:microsoft.com/office/officeart/2008/layout/HorizontalMultiLevelHierarchy"/>
    <dgm:cxn modelId="{4A91924E-9176-4E43-AF2D-AF1ADBB31BFE}" type="presOf" srcId="{73D049F0-7EE9-42EB-93E6-2C82C10033F3}" destId="{56200C7D-F165-4413-AAEF-B5FF14F1F534}" srcOrd="0" destOrd="0" presId="urn:microsoft.com/office/officeart/2008/layout/HorizontalMultiLevelHierarchy"/>
    <dgm:cxn modelId="{CEAF4A72-FA71-49C1-9975-C0DDCF30037B}" srcId="{A04CD855-0BED-49BA-8A6C-EB47512DBF9A}" destId="{EFA6D1B3-A1D3-4895-8671-426FCD6C28C7}" srcOrd="6" destOrd="0" parTransId="{56E02237-C8EE-459B-A779-05EC52424A61}" sibTransId="{557C28FB-F77E-46EA-83AC-916DBEA3F04B}"/>
    <dgm:cxn modelId="{05601474-03D2-41A8-8135-4ACB91D572B9}" srcId="{A05DA7B9-BD59-45E8-8023-DFDD5A0BBB05}" destId="{01F70CA0-5B6A-4551-A058-6AA758EC0295}" srcOrd="2" destOrd="0" parTransId="{7D9EED2F-53E6-473B-8AFF-0300918E23BC}" sibTransId="{11E62EEA-6225-4518-AC95-719B83469D2E}"/>
    <dgm:cxn modelId="{30507755-9C71-4383-A15B-F290A6CA78E3}" type="presOf" srcId="{78B1CDD6-625D-46F0-B1CE-BD99479879CB}" destId="{D9ABD1E5-2E66-416F-A4B7-DA9AC609863A}" srcOrd="0" destOrd="0" presId="urn:microsoft.com/office/officeart/2008/layout/HorizontalMultiLevelHierarchy"/>
    <dgm:cxn modelId="{8FDE0776-B01D-4502-B21F-1475A21CE463}" type="presOf" srcId="{56E02237-C8EE-459B-A779-05EC52424A61}" destId="{1F5DC98D-7811-44C5-A307-13478FFF5C4A}" srcOrd="0" destOrd="0" presId="urn:microsoft.com/office/officeart/2008/layout/HorizontalMultiLevelHierarchy"/>
    <dgm:cxn modelId="{FDB64258-F3BA-4117-893D-3BE3C1D3ADEB}" srcId="{A04CD855-0BED-49BA-8A6C-EB47512DBF9A}" destId="{4A62931E-267F-4786-920D-FAFE423BEDE1}" srcOrd="2" destOrd="0" parTransId="{73D049F0-7EE9-42EB-93E6-2C82C10033F3}" sibTransId="{A35C4B3E-30B0-4C42-A115-F4FACB2F4BEC}"/>
    <dgm:cxn modelId="{41C34479-071C-47A8-962A-FD73BA9D43AF}" type="presOf" srcId="{01F70CA0-5B6A-4551-A058-6AA758EC0295}" destId="{CDF683E3-F248-487F-83ED-31A82430639D}" srcOrd="0" destOrd="0" presId="urn:microsoft.com/office/officeart/2008/layout/HorizontalMultiLevelHierarchy"/>
    <dgm:cxn modelId="{7896895A-FA85-4D0E-AC7B-FDE1BA9CB669}" type="presOf" srcId="{56E02237-C8EE-459B-A779-05EC52424A61}" destId="{7835CCC4-0D62-4C08-9473-D0DE729453F4}" srcOrd="1" destOrd="0" presId="urn:microsoft.com/office/officeart/2008/layout/HorizontalMultiLevelHierarchy"/>
    <dgm:cxn modelId="{16D63F7B-E3E5-4AA7-A8A6-64925F479024}" type="presOf" srcId="{3DFCED79-4564-439A-8A16-3F29B3FA7F42}" destId="{442CB0AB-27E9-4990-8F4A-F8B364FD5BEE}" srcOrd="0" destOrd="0" presId="urn:microsoft.com/office/officeart/2008/layout/HorizontalMultiLevelHierarchy"/>
    <dgm:cxn modelId="{CF6FB87B-6C02-4D76-B8EF-4B301EDE4527}" srcId="{1795B1C2-A609-4943-BE25-D47F3636FD14}" destId="{A05DA7B9-BD59-45E8-8023-DFDD5A0BBB05}" srcOrd="1" destOrd="0" parTransId="{749CA481-8532-4104-8247-74A8467BDF5F}" sibTransId="{B4A3B4D3-A21A-44BC-8425-478DE78D7197}"/>
    <dgm:cxn modelId="{7299C37D-AD16-479E-A331-3F55042D080D}" type="presOf" srcId="{75ED4303-65C2-4C22-90AD-38272648E678}" destId="{EE56F6BE-64BE-4F77-AAE6-9A6579A86A30}" srcOrd="0" destOrd="0" presId="urn:microsoft.com/office/officeart/2008/layout/HorizontalMultiLevelHierarchy"/>
    <dgm:cxn modelId="{3B840382-F757-45FA-A976-55030A55E9FC}" type="presOf" srcId="{7D9EED2F-53E6-473B-8AFF-0300918E23BC}" destId="{5D910AF0-7DA0-4A09-BB4A-5C9DF49E9825}" srcOrd="0" destOrd="0" presId="urn:microsoft.com/office/officeart/2008/layout/HorizontalMultiLevelHierarchy"/>
    <dgm:cxn modelId="{AC070B8C-3720-4035-9297-28D9340B36B7}" type="presOf" srcId="{73D049F0-7EE9-42EB-93E6-2C82C10033F3}" destId="{2F8211F5-5565-4B15-8AE9-A4A51469EE31}" srcOrd="1" destOrd="0" presId="urn:microsoft.com/office/officeart/2008/layout/HorizontalMultiLevelHierarchy"/>
    <dgm:cxn modelId="{CF38608F-990F-4811-B24A-95CB1A4D3179}" srcId="{A05DA7B9-BD59-45E8-8023-DFDD5A0BBB05}" destId="{5C2AAD0A-AD8D-4B8E-B47E-489D7EC648C3}" srcOrd="3" destOrd="0" parTransId="{3DFCED79-4564-439A-8A16-3F29B3FA7F42}" sibTransId="{743979B5-9B39-483F-BF76-171F92443FDF}"/>
    <dgm:cxn modelId="{C2063691-B768-4B70-9096-924FCDC2BAF9}" type="presOf" srcId="{749CA481-8532-4104-8247-74A8467BDF5F}" destId="{92280084-882F-4F76-8788-67C21B914831}" srcOrd="0" destOrd="0" presId="urn:microsoft.com/office/officeart/2008/layout/HorizontalMultiLevelHierarchy"/>
    <dgm:cxn modelId="{96AEC292-C2A2-4A4B-BE84-9F5C0A2E4CCB}" type="presOf" srcId="{A05DA7B9-BD59-45E8-8023-DFDD5A0BBB05}" destId="{8D4A571E-C6BD-4C2D-9F6B-B7348B1D1EFD}" srcOrd="0" destOrd="0" presId="urn:microsoft.com/office/officeart/2008/layout/HorizontalMultiLevelHierarchy"/>
    <dgm:cxn modelId="{21EA6B9B-BCF0-421E-8C4B-83BED72FA198}" type="presOf" srcId="{3DFCED79-4564-439A-8A16-3F29B3FA7F42}" destId="{8DF4CD3A-1A2D-4D59-B7D5-176F461B1EBA}" srcOrd="1" destOrd="0" presId="urn:microsoft.com/office/officeart/2008/layout/HorizontalMultiLevelHierarchy"/>
    <dgm:cxn modelId="{C22B7F9B-6DCB-4E7E-8394-83495FEE396C}" type="presOf" srcId="{1656D551-658E-4324-9FA9-E5207DA73237}" destId="{CBE43862-0BB5-4A36-B337-25EEC7F54EC8}" srcOrd="0" destOrd="0" presId="urn:microsoft.com/office/officeart/2008/layout/HorizontalMultiLevelHierarchy"/>
    <dgm:cxn modelId="{4B3DDD9E-8295-4A99-9654-17F1C54FC164}" srcId="{8CCD12C1-2F3D-4253-A66E-89AD3BA093E7}" destId="{1795B1C2-A609-4943-BE25-D47F3636FD14}" srcOrd="0" destOrd="0" parTransId="{299D6816-A0D7-4E7D-A439-02D0F70ADF4D}" sibTransId="{9FFA6FD2-D7D8-4B8B-8FA2-66EE56D7A81D}"/>
    <dgm:cxn modelId="{098E7EAE-8A83-4705-9830-38C2EB807C57}" type="presOf" srcId="{77552BD3-90C1-4BC4-A3A9-B507FBF84559}" destId="{291C0E90-8F22-4049-8190-51BA6A31ED1C}" srcOrd="1" destOrd="0" presId="urn:microsoft.com/office/officeart/2008/layout/HorizontalMultiLevelHierarchy"/>
    <dgm:cxn modelId="{DAB82EAF-3DE0-4F62-8123-1DF302156FB9}" srcId="{A04CD855-0BED-49BA-8A6C-EB47512DBF9A}" destId="{DB6326A4-EEBA-4844-861B-2DB99932C3F6}" srcOrd="7" destOrd="0" parTransId="{F0DDD912-678B-41C2-BE91-33442D20A4DD}" sibTransId="{9BE7BA0F-F9BB-4864-9399-62CCA0913FFD}"/>
    <dgm:cxn modelId="{CB6CB2B4-92A0-4D5D-8ED0-3DA2DA8EB099}" type="presOf" srcId="{F0DDD912-678B-41C2-BE91-33442D20A4DD}" destId="{94DE2C10-6D75-4125-A514-95E0BE5387A4}" srcOrd="0" destOrd="0" presId="urn:microsoft.com/office/officeart/2008/layout/HorizontalMultiLevelHierarchy"/>
    <dgm:cxn modelId="{723B4FB7-C29A-4560-8FA6-39BC5A54246B}" type="presOf" srcId="{2EF84CCD-E5A8-46ED-992C-09D5EA95957F}" destId="{53C02A1A-34E9-4042-B4EC-1AC11C74E9F4}" srcOrd="0" destOrd="0" presId="urn:microsoft.com/office/officeart/2008/layout/HorizontalMultiLevelHierarchy"/>
    <dgm:cxn modelId="{509694BA-C378-44FE-8937-B84CC13E90C0}" type="presOf" srcId="{8CCD12C1-2F3D-4253-A66E-89AD3BA093E7}" destId="{2DD1F273-5B57-49D0-B0D0-FF210622A1D8}" srcOrd="0" destOrd="0" presId="urn:microsoft.com/office/officeart/2008/layout/HorizontalMultiLevelHierarchy"/>
    <dgm:cxn modelId="{2D8D80BC-E68A-485C-95E8-6A2AE21456C7}" type="presOf" srcId="{8262A061-D9CC-4BFB-93D3-EFE17E1AEA23}" destId="{CCFA7F21-B9EB-46EA-88D1-D6565D3FF3EB}" srcOrd="0" destOrd="0" presId="urn:microsoft.com/office/officeart/2008/layout/HorizontalMultiLevelHierarchy"/>
    <dgm:cxn modelId="{2DFB8DC0-5A3B-47C0-8461-D4D647A709C7}" type="presOf" srcId="{1795B1C2-A609-4943-BE25-D47F3636FD14}" destId="{4EC53D5F-74AA-4B8E-8F24-1B1222156671}" srcOrd="0" destOrd="0" presId="urn:microsoft.com/office/officeart/2008/layout/HorizontalMultiLevelHierarchy"/>
    <dgm:cxn modelId="{0DA1B7C8-278E-4CC3-B4D8-AC0C6B7A1DE0}" type="presOf" srcId="{002DEB37-2329-49DE-B308-2CA5CAAB7AC0}" destId="{B869CF04-2FED-4068-9D7A-6442D9191226}" srcOrd="0" destOrd="0" presId="urn:microsoft.com/office/officeart/2008/layout/HorizontalMultiLevelHierarchy"/>
    <dgm:cxn modelId="{AF8EDFCB-0DFF-46C4-9A5E-D46834D5CAE7}" srcId="{A05DA7B9-BD59-45E8-8023-DFDD5A0BBB05}" destId="{2EF84CCD-E5A8-46ED-992C-09D5EA95957F}" srcOrd="0" destOrd="0" parTransId="{78B1CDD6-625D-46F0-B1CE-BD99479879CB}" sibTransId="{56743C19-804B-441F-A4F7-18CA757122E3}"/>
    <dgm:cxn modelId="{8DDD29D3-5045-4816-9C10-E2F5A4949E4A}" type="presOf" srcId="{35476222-7551-4EAB-912D-2FCBE70C0C13}" destId="{EC9AEB4C-B58C-4421-A633-B3E557D3F313}" srcOrd="0" destOrd="0" presId="urn:microsoft.com/office/officeart/2008/layout/HorizontalMultiLevelHierarchy"/>
    <dgm:cxn modelId="{9CB69CD9-32C2-4B5A-BB20-B3A61800ECEB}" type="presOf" srcId="{B2AA4270-E0E1-47A6-89C6-962B69ADB440}" destId="{E8C0578A-C79E-46B8-841C-5DA8A7091973}" srcOrd="0" destOrd="0" presId="urn:microsoft.com/office/officeart/2008/layout/HorizontalMultiLevelHierarchy"/>
    <dgm:cxn modelId="{39DF93DE-2B3E-4E37-8A74-5BE05729ACA5}" type="presOf" srcId="{D95849BB-4BBF-47DB-8283-2D92CAA97A1E}" destId="{EEA345C2-AE02-4AA3-83AA-000985940C43}" srcOrd="1" destOrd="0" presId="urn:microsoft.com/office/officeart/2008/layout/HorizontalMultiLevelHierarchy"/>
    <dgm:cxn modelId="{BFB2B5DF-CEFE-4A65-8A03-3F4A939A4B39}" srcId="{A04CD855-0BED-49BA-8A6C-EB47512DBF9A}" destId="{002DEB37-2329-49DE-B308-2CA5CAAB7AC0}" srcOrd="5" destOrd="0" parTransId="{FA0833AD-3576-4F30-86D8-0ED38C055BCE}" sibTransId="{AF4BE853-ED0B-4F93-B22A-AF707F5FEA43}"/>
    <dgm:cxn modelId="{9D06E6DF-EB47-4098-88D2-E3BE667E7F70}" srcId="{A04CD855-0BED-49BA-8A6C-EB47512DBF9A}" destId="{C09614B6-6499-4F5F-A127-AD4E0AE148B0}" srcOrd="1" destOrd="0" parTransId="{77552BD3-90C1-4BC4-A3A9-B507FBF84559}" sibTransId="{BF4D20CB-EBB4-478F-9A7C-38B189F4B1AB}"/>
    <dgm:cxn modelId="{B4057CE2-5A16-4403-8578-79931DF2CC2C}" type="presOf" srcId="{D95849BB-4BBF-47DB-8283-2D92CAA97A1E}" destId="{42753DB7-98CA-445D-8998-7981BACD3723}" srcOrd="0" destOrd="0" presId="urn:microsoft.com/office/officeart/2008/layout/HorizontalMultiLevelHierarchy"/>
    <dgm:cxn modelId="{F4CAB7E2-6FB2-4076-8D20-CCBC43984D82}" type="presOf" srcId="{C09614B6-6499-4F5F-A127-AD4E0AE148B0}" destId="{BD975329-F3BC-41E9-ADD4-03E790A6BDFF}" srcOrd="0" destOrd="0" presId="urn:microsoft.com/office/officeart/2008/layout/HorizontalMultiLevelHierarchy"/>
    <dgm:cxn modelId="{FDAACDE3-2103-43DB-8559-C398ADA8D69A}" type="presOf" srcId="{35476222-7551-4EAB-912D-2FCBE70C0C13}" destId="{C97FFF54-930D-44FE-BC2D-327F9C6DDCB5}" srcOrd="1" destOrd="0" presId="urn:microsoft.com/office/officeart/2008/layout/HorizontalMultiLevelHierarchy"/>
    <dgm:cxn modelId="{648F2EE9-A26A-4DB1-9AF1-EA7EB38E9362}" type="presOf" srcId="{4A62931E-267F-4786-920D-FAFE423BEDE1}" destId="{1C272126-434D-4354-9495-E9A9310E84BB}" srcOrd="0" destOrd="0" presId="urn:microsoft.com/office/officeart/2008/layout/HorizontalMultiLevelHierarchy"/>
    <dgm:cxn modelId="{9B7D3BEB-7345-40EA-B767-D7A2AD1A0239}" type="presOf" srcId="{A04CD855-0BED-49BA-8A6C-EB47512DBF9A}" destId="{17E1254E-0CA8-4D35-894F-E4175C08761D}" srcOrd="0" destOrd="0" presId="urn:microsoft.com/office/officeart/2008/layout/HorizontalMultiLevelHierarchy"/>
    <dgm:cxn modelId="{9207A4ED-DD67-4520-8BD1-C1BE8B5738B8}" srcId="{A04CD855-0BED-49BA-8A6C-EB47512DBF9A}" destId="{358195AD-6EE6-4753-9F8B-18F0DDA60383}" srcOrd="0" destOrd="0" parTransId="{1656D551-658E-4324-9FA9-E5207DA73237}" sibTransId="{09281D53-5E95-4605-8A43-310860387A2E}"/>
    <dgm:cxn modelId="{7E03F7EE-27C1-4C28-8F18-09CCAB315765}" type="presOf" srcId="{7D9EED2F-53E6-473B-8AFF-0300918E23BC}" destId="{DD8D25AE-C119-416B-9E05-D78E64D4D19F}" srcOrd="1" destOrd="0" presId="urn:microsoft.com/office/officeart/2008/layout/HorizontalMultiLevelHierarchy"/>
    <dgm:cxn modelId="{964F7FEF-DD74-4E28-9D79-14F9D9E03CF9}" type="presOf" srcId="{009DA7CF-4961-4279-BF8D-ED246C7AB605}" destId="{FC2AD7FE-1EE6-4484-B14E-0142F80A5B8F}" srcOrd="1" destOrd="0" presId="urn:microsoft.com/office/officeart/2008/layout/HorizontalMultiLevelHierarchy"/>
    <dgm:cxn modelId="{8759BDEF-A343-4EFF-8A10-F453D0CEACEF}" srcId="{A05DA7B9-BD59-45E8-8023-DFDD5A0BBB05}" destId="{EE7BDFAF-AAD9-4B77-87D1-CC096568D91B}" srcOrd="1" destOrd="0" parTransId="{D95849BB-4BBF-47DB-8283-2D92CAA97A1E}" sibTransId="{3562C682-F72C-478A-8648-184F97F2651D}"/>
    <dgm:cxn modelId="{717012F4-E6D5-4133-B3C2-8F6BA8C9F989}" srcId="{A04CD855-0BED-49BA-8A6C-EB47512DBF9A}" destId="{B2AA4270-E0E1-47A6-89C6-962B69ADB440}" srcOrd="3" destOrd="0" parTransId="{8262A061-D9CC-4BFB-93D3-EFE17E1AEA23}" sibTransId="{E5B8AE4A-CCC7-42A7-8100-15407C74742E}"/>
    <dgm:cxn modelId="{AEEBE0F7-AB11-4B51-91C8-D750EB7E0B44}" type="presOf" srcId="{FA0833AD-3576-4F30-86D8-0ED38C055BCE}" destId="{9DE6D8A1-C087-48E9-9B35-CE17E8C2C999}" srcOrd="0" destOrd="0" presId="urn:microsoft.com/office/officeart/2008/layout/HorizontalMultiLevelHierarchy"/>
    <dgm:cxn modelId="{7324D8FD-0672-4BE5-BBAB-4C0CE62E2EB4}" type="presOf" srcId="{8262A061-D9CC-4BFB-93D3-EFE17E1AEA23}" destId="{745975E3-7BF3-4E64-89D6-073D9B3A8D2B}" srcOrd="1" destOrd="0" presId="urn:microsoft.com/office/officeart/2008/layout/HorizontalMultiLevelHierarchy"/>
    <dgm:cxn modelId="{1B89CC0B-42A2-49AA-93C8-CA2B75762F35}" type="presParOf" srcId="{2DD1F273-5B57-49D0-B0D0-FF210622A1D8}" destId="{64348324-797B-4885-A23F-8061726EB686}" srcOrd="0" destOrd="0" presId="urn:microsoft.com/office/officeart/2008/layout/HorizontalMultiLevelHierarchy"/>
    <dgm:cxn modelId="{AE42812A-A919-4D82-AEBA-5CF192491AE0}" type="presParOf" srcId="{64348324-797B-4885-A23F-8061726EB686}" destId="{4EC53D5F-74AA-4B8E-8F24-1B1222156671}" srcOrd="0" destOrd="0" presId="urn:microsoft.com/office/officeart/2008/layout/HorizontalMultiLevelHierarchy"/>
    <dgm:cxn modelId="{3D4B7DB2-B69C-41F4-BEC8-BE804205CD39}" type="presParOf" srcId="{64348324-797B-4885-A23F-8061726EB686}" destId="{8FA6982F-EEFB-446A-A21F-10765EE1FB06}" srcOrd="1" destOrd="0" presId="urn:microsoft.com/office/officeart/2008/layout/HorizontalMultiLevelHierarchy"/>
    <dgm:cxn modelId="{293D66C4-C19A-4042-B243-09892DCAEA60}" type="presParOf" srcId="{8FA6982F-EEFB-446A-A21F-10765EE1FB06}" destId="{3E059B92-BE3D-46D9-8662-DB73B07FA0B1}" srcOrd="0" destOrd="0" presId="urn:microsoft.com/office/officeart/2008/layout/HorizontalMultiLevelHierarchy"/>
    <dgm:cxn modelId="{E1FB82D6-9339-41F2-9903-92BB10FF29A9}" type="presParOf" srcId="{3E059B92-BE3D-46D9-8662-DB73B07FA0B1}" destId="{FC2AD7FE-1EE6-4484-B14E-0142F80A5B8F}" srcOrd="0" destOrd="0" presId="urn:microsoft.com/office/officeart/2008/layout/HorizontalMultiLevelHierarchy"/>
    <dgm:cxn modelId="{2181143B-6A21-474A-B791-81719FC3DA16}" type="presParOf" srcId="{8FA6982F-EEFB-446A-A21F-10765EE1FB06}" destId="{750C361C-E2DA-4457-954D-3148E019B0FB}" srcOrd="1" destOrd="0" presId="urn:microsoft.com/office/officeart/2008/layout/HorizontalMultiLevelHierarchy"/>
    <dgm:cxn modelId="{9B39E8B9-DF0E-47D6-B945-7C1286F41CFA}" type="presParOf" srcId="{750C361C-E2DA-4457-954D-3148E019B0FB}" destId="{17E1254E-0CA8-4D35-894F-E4175C08761D}" srcOrd="0" destOrd="0" presId="urn:microsoft.com/office/officeart/2008/layout/HorizontalMultiLevelHierarchy"/>
    <dgm:cxn modelId="{3EE07FA4-F91E-4603-A778-0D04E343C194}" type="presParOf" srcId="{750C361C-E2DA-4457-954D-3148E019B0FB}" destId="{6376AC18-A50D-4C98-8A61-B1590C50F871}" srcOrd="1" destOrd="0" presId="urn:microsoft.com/office/officeart/2008/layout/HorizontalMultiLevelHierarchy"/>
    <dgm:cxn modelId="{AA15C21E-9F09-44DB-8B68-26B3A2EA6C80}" type="presParOf" srcId="{6376AC18-A50D-4C98-8A61-B1590C50F871}" destId="{CBE43862-0BB5-4A36-B337-25EEC7F54EC8}" srcOrd="0" destOrd="0" presId="urn:microsoft.com/office/officeart/2008/layout/HorizontalMultiLevelHierarchy"/>
    <dgm:cxn modelId="{0FAC6C2D-FF29-4E37-8A23-61BFB8BCC0EF}" type="presParOf" srcId="{CBE43862-0BB5-4A36-B337-25EEC7F54EC8}" destId="{47A4C310-FFFB-455E-88E0-39CAE2719D93}" srcOrd="0" destOrd="0" presId="urn:microsoft.com/office/officeart/2008/layout/HorizontalMultiLevelHierarchy"/>
    <dgm:cxn modelId="{14AD25C3-C853-4872-AF8B-E532EBD2E963}" type="presParOf" srcId="{6376AC18-A50D-4C98-8A61-B1590C50F871}" destId="{61A3BF52-EF6E-4722-9E97-BFC57FF70D61}" srcOrd="1" destOrd="0" presId="urn:microsoft.com/office/officeart/2008/layout/HorizontalMultiLevelHierarchy"/>
    <dgm:cxn modelId="{56D67B96-16A0-486C-B561-4EBD52D339C9}" type="presParOf" srcId="{61A3BF52-EF6E-4722-9E97-BFC57FF70D61}" destId="{72D0A337-8EE5-40DD-B805-3BE324AE971E}" srcOrd="0" destOrd="0" presId="urn:microsoft.com/office/officeart/2008/layout/HorizontalMultiLevelHierarchy"/>
    <dgm:cxn modelId="{DD61DF15-07A7-4EBF-88B7-7D585319BBF0}" type="presParOf" srcId="{61A3BF52-EF6E-4722-9E97-BFC57FF70D61}" destId="{3F603233-BDBB-4BBD-B859-F5B3E41DC46C}" srcOrd="1" destOrd="0" presId="urn:microsoft.com/office/officeart/2008/layout/HorizontalMultiLevelHierarchy"/>
    <dgm:cxn modelId="{71754143-AEBF-4827-B1BE-F7851A71656E}" type="presParOf" srcId="{6376AC18-A50D-4C98-8A61-B1590C50F871}" destId="{0AA013D0-0E00-455B-9D6E-BE5E7ED9E041}" srcOrd="2" destOrd="0" presId="urn:microsoft.com/office/officeart/2008/layout/HorizontalMultiLevelHierarchy"/>
    <dgm:cxn modelId="{16081F18-E3F0-462A-99FC-0F0124105793}" type="presParOf" srcId="{0AA013D0-0E00-455B-9D6E-BE5E7ED9E041}" destId="{291C0E90-8F22-4049-8190-51BA6A31ED1C}" srcOrd="0" destOrd="0" presId="urn:microsoft.com/office/officeart/2008/layout/HorizontalMultiLevelHierarchy"/>
    <dgm:cxn modelId="{EFA5A93B-751F-4327-9550-E458898B1CD1}" type="presParOf" srcId="{6376AC18-A50D-4C98-8A61-B1590C50F871}" destId="{16EA0BD6-DA0E-4517-B548-0D10D6C15FBD}" srcOrd="3" destOrd="0" presId="urn:microsoft.com/office/officeart/2008/layout/HorizontalMultiLevelHierarchy"/>
    <dgm:cxn modelId="{C90CB0F6-0632-4D2E-9877-BFB43AB0091F}" type="presParOf" srcId="{16EA0BD6-DA0E-4517-B548-0D10D6C15FBD}" destId="{BD975329-F3BC-41E9-ADD4-03E790A6BDFF}" srcOrd="0" destOrd="0" presId="urn:microsoft.com/office/officeart/2008/layout/HorizontalMultiLevelHierarchy"/>
    <dgm:cxn modelId="{E254D46F-9766-43DC-B7A0-0E01CF08C8E6}" type="presParOf" srcId="{16EA0BD6-DA0E-4517-B548-0D10D6C15FBD}" destId="{EA9953EF-FF99-4212-A50A-712686B361E7}" srcOrd="1" destOrd="0" presId="urn:microsoft.com/office/officeart/2008/layout/HorizontalMultiLevelHierarchy"/>
    <dgm:cxn modelId="{2E2B0A92-72A7-4A04-BFDA-F6DB820A9C28}" type="presParOf" srcId="{6376AC18-A50D-4C98-8A61-B1590C50F871}" destId="{56200C7D-F165-4413-AAEF-B5FF14F1F534}" srcOrd="4" destOrd="0" presId="urn:microsoft.com/office/officeart/2008/layout/HorizontalMultiLevelHierarchy"/>
    <dgm:cxn modelId="{52591E22-A961-4B7E-AD61-E18AC0553B77}" type="presParOf" srcId="{56200C7D-F165-4413-AAEF-B5FF14F1F534}" destId="{2F8211F5-5565-4B15-8AE9-A4A51469EE31}" srcOrd="0" destOrd="0" presId="urn:microsoft.com/office/officeart/2008/layout/HorizontalMultiLevelHierarchy"/>
    <dgm:cxn modelId="{D4336D85-6EE5-4B1A-BDE2-CE6DE02FE314}" type="presParOf" srcId="{6376AC18-A50D-4C98-8A61-B1590C50F871}" destId="{F745A130-C469-49F1-84EB-0DD04EF57D34}" srcOrd="5" destOrd="0" presId="urn:microsoft.com/office/officeart/2008/layout/HorizontalMultiLevelHierarchy"/>
    <dgm:cxn modelId="{EEF0CE45-0D2A-4BBF-B6F2-7035C6C38981}" type="presParOf" srcId="{F745A130-C469-49F1-84EB-0DD04EF57D34}" destId="{1C272126-434D-4354-9495-E9A9310E84BB}" srcOrd="0" destOrd="0" presId="urn:microsoft.com/office/officeart/2008/layout/HorizontalMultiLevelHierarchy"/>
    <dgm:cxn modelId="{1DDE5C21-F578-48C0-8FF1-195B091E8610}" type="presParOf" srcId="{F745A130-C469-49F1-84EB-0DD04EF57D34}" destId="{5AC5D220-0E79-4BA9-9686-6488D2AB66F1}" srcOrd="1" destOrd="0" presId="urn:microsoft.com/office/officeart/2008/layout/HorizontalMultiLevelHierarchy"/>
    <dgm:cxn modelId="{F95701AA-0267-4737-8683-06B13D721F2F}" type="presParOf" srcId="{6376AC18-A50D-4C98-8A61-B1590C50F871}" destId="{CCFA7F21-B9EB-46EA-88D1-D6565D3FF3EB}" srcOrd="6" destOrd="0" presId="urn:microsoft.com/office/officeart/2008/layout/HorizontalMultiLevelHierarchy"/>
    <dgm:cxn modelId="{173E4946-6842-4125-B153-FE13F2C1A50B}" type="presParOf" srcId="{CCFA7F21-B9EB-46EA-88D1-D6565D3FF3EB}" destId="{745975E3-7BF3-4E64-89D6-073D9B3A8D2B}" srcOrd="0" destOrd="0" presId="urn:microsoft.com/office/officeart/2008/layout/HorizontalMultiLevelHierarchy"/>
    <dgm:cxn modelId="{42A46ACE-5F54-4838-8B0D-CCDFCAD1CF0C}" type="presParOf" srcId="{6376AC18-A50D-4C98-8A61-B1590C50F871}" destId="{5BED25A1-C947-409C-91FC-1E3172BF652A}" srcOrd="7" destOrd="0" presId="urn:microsoft.com/office/officeart/2008/layout/HorizontalMultiLevelHierarchy"/>
    <dgm:cxn modelId="{5470879D-8202-4FAB-B6CB-8C8B270082A0}" type="presParOf" srcId="{5BED25A1-C947-409C-91FC-1E3172BF652A}" destId="{E8C0578A-C79E-46B8-841C-5DA8A7091973}" srcOrd="0" destOrd="0" presId="urn:microsoft.com/office/officeart/2008/layout/HorizontalMultiLevelHierarchy"/>
    <dgm:cxn modelId="{EDCA4224-D368-44A3-9165-91DE3601D238}" type="presParOf" srcId="{5BED25A1-C947-409C-91FC-1E3172BF652A}" destId="{03E76881-AA17-452B-AC93-E9F61AA3CBF7}" srcOrd="1" destOrd="0" presId="urn:microsoft.com/office/officeart/2008/layout/HorizontalMultiLevelHierarchy"/>
    <dgm:cxn modelId="{38B34B0E-B2C1-4D3F-97D9-DEA7D0A18BE4}" type="presParOf" srcId="{6376AC18-A50D-4C98-8A61-B1590C50F871}" destId="{EC9AEB4C-B58C-4421-A633-B3E557D3F313}" srcOrd="8" destOrd="0" presId="urn:microsoft.com/office/officeart/2008/layout/HorizontalMultiLevelHierarchy"/>
    <dgm:cxn modelId="{4F9BA6F2-646B-4957-AC10-E2A1B707E543}" type="presParOf" srcId="{EC9AEB4C-B58C-4421-A633-B3E557D3F313}" destId="{C97FFF54-930D-44FE-BC2D-327F9C6DDCB5}" srcOrd="0" destOrd="0" presId="urn:microsoft.com/office/officeart/2008/layout/HorizontalMultiLevelHierarchy"/>
    <dgm:cxn modelId="{B30FF3BE-0304-4680-8E64-894B0D8A3251}" type="presParOf" srcId="{6376AC18-A50D-4C98-8A61-B1590C50F871}" destId="{4A566061-8EA5-4417-BB5C-4477B62D0786}" srcOrd="9" destOrd="0" presId="urn:microsoft.com/office/officeart/2008/layout/HorizontalMultiLevelHierarchy"/>
    <dgm:cxn modelId="{AB8AADFA-1572-4122-9705-7D3B013F211A}" type="presParOf" srcId="{4A566061-8EA5-4417-BB5C-4477B62D0786}" destId="{EE56F6BE-64BE-4F77-AAE6-9A6579A86A30}" srcOrd="0" destOrd="0" presId="urn:microsoft.com/office/officeart/2008/layout/HorizontalMultiLevelHierarchy"/>
    <dgm:cxn modelId="{8A236CEB-9FA7-4699-B528-E390989AA5E0}" type="presParOf" srcId="{4A566061-8EA5-4417-BB5C-4477B62D0786}" destId="{A061804A-2A40-4662-BC59-2F3A0DA534E2}" srcOrd="1" destOrd="0" presId="urn:microsoft.com/office/officeart/2008/layout/HorizontalMultiLevelHierarchy"/>
    <dgm:cxn modelId="{3E211CEE-E691-4D17-8A5C-DFF2CBED1229}" type="presParOf" srcId="{6376AC18-A50D-4C98-8A61-B1590C50F871}" destId="{9DE6D8A1-C087-48E9-9B35-CE17E8C2C999}" srcOrd="10" destOrd="0" presId="urn:microsoft.com/office/officeart/2008/layout/HorizontalMultiLevelHierarchy"/>
    <dgm:cxn modelId="{0147F9FE-2D26-4A87-8C89-E6A225FE2489}" type="presParOf" srcId="{9DE6D8A1-C087-48E9-9B35-CE17E8C2C999}" destId="{8FEF25B9-83B1-4E57-8C66-F2EDF562DB2D}" srcOrd="0" destOrd="0" presId="urn:microsoft.com/office/officeart/2008/layout/HorizontalMultiLevelHierarchy"/>
    <dgm:cxn modelId="{3114CD21-F602-4BF5-9C84-06907D0B8353}" type="presParOf" srcId="{6376AC18-A50D-4C98-8A61-B1590C50F871}" destId="{E4DB5EA4-624D-403D-8805-87421D8D2E19}" srcOrd="11" destOrd="0" presId="urn:microsoft.com/office/officeart/2008/layout/HorizontalMultiLevelHierarchy"/>
    <dgm:cxn modelId="{9A2B7B1A-F6CD-4B43-A56E-8DE138D8FD4D}" type="presParOf" srcId="{E4DB5EA4-624D-403D-8805-87421D8D2E19}" destId="{B869CF04-2FED-4068-9D7A-6442D9191226}" srcOrd="0" destOrd="0" presId="urn:microsoft.com/office/officeart/2008/layout/HorizontalMultiLevelHierarchy"/>
    <dgm:cxn modelId="{ACBB0D18-52E9-4032-BF68-90B1B22C12FE}" type="presParOf" srcId="{E4DB5EA4-624D-403D-8805-87421D8D2E19}" destId="{4CE3A08F-AD14-403B-A8FD-1315EC42249A}" srcOrd="1" destOrd="0" presId="urn:microsoft.com/office/officeart/2008/layout/HorizontalMultiLevelHierarchy"/>
    <dgm:cxn modelId="{01AB6C41-6F59-4416-8F92-4B69961D224E}" type="presParOf" srcId="{6376AC18-A50D-4C98-8A61-B1590C50F871}" destId="{1F5DC98D-7811-44C5-A307-13478FFF5C4A}" srcOrd="12" destOrd="0" presId="urn:microsoft.com/office/officeart/2008/layout/HorizontalMultiLevelHierarchy"/>
    <dgm:cxn modelId="{4D806064-CC01-4975-AAF8-BD33339F3AC0}" type="presParOf" srcId="{1F5DC98D-7811-44C5-A307-13478FFF5C4A}" destId="{7835CCC4-0D62-4C08-9473-D0DE729453F4}" srcOrd="0" destOrd="0" presId="urn:microsoft.com/office/officeart/2008/layout/HorizontalMultiLevelHierarchy"/>
    <dgm:cxn modelId="{97128F56-1635-48EB-B390-9647F8CA6312}" type="presParOf" srcId="{6376AC18-A50D-4C98-8A61-B1590C50F871}" destId="{C3D5AB11-57BF-4389-BB72-287DA8B1CBF0}" srcOrd="13" destOrd="0" presId="urn:microsoft.com/office/officeart/2008/layout/HorizontalMultiLevelHierarchy"/>
    <dgm:cxn modelId="{F3E92365-BDC8-4D15-990F-61350F3CBA78}" type="presParOf" srcId="{C3D5AB11-57BF-4389-BB72-287DA8B1CBF0}" destId="{D2F4A520-98DB-4907-A3A3-A13F93997644}" srcOrd="0" destOrd="0" presId="urn:microsoft.com/office/officeart/2008/layout/HorizontalMultiLevelHierarchy"/>
    <dgm:cxn modelId="{4C43EA6D-D274-48EA-BFEF-E80DEBD0FFB3}" type="presParOf" srcId="{C3D5AB11-57BF-4389-BB72-287DA8B1CBF0}" destId="{6CF82DE6-4C2B-46B8-9A6E-BCA4408D3D6B}" srcOrd="1" destOrd="0" presId="urn:microsoft.com/office/officeart/2008/layout/HorizontalMultiLevelHierarchy"/>
    <dgm:cxn modelId="{DE2DDF3D-6996-487E-84B0-51D767BD7EF9}" type="presParOf" srcId="{6376AC18-A50D-4C98-8A61-B1590C50F871}" destId="{94DE2C10-6D75-4125-A514-95E0BE5387A4}" srcOrd="14" destOrd="0" presId="urn:microsoft.com/office/officeart/2008/layout/HorizontalMultiLevelHierarchy"/>
    <dgm:cxn modelId="{19D2CDB0-216C-41A6-A4CF-CA8212C1A78A}" type="presParOf" srcId="{94DE2C10-6D75-4125-A514-95E0BE5387A4}" destId="{36295F2D-6B61-46B4-8A48-29F9973D7C47}" srcOrd="0" destOrd="0" presId="urn:microsoft.com/office/officeart/2008/layout/HorizontalMultiLevelHierarchy"/>
    <dgm:cxn modelId="{855B5CA6-CF0B-476C-A92C-158F46DFEE12}" type="presParOf" srcId="{6376AC18-A50D-4C98-8A61-B1590C50F871}" destId="{4D055757-14F1-462B-B613-964E86E551C0}" srcOrd="15" destOrd="0" presId="urn:microsoft.com/office/officeart/2008/layout/HorizontalMultiLevelHierarchy"/>
    <dgm:cxn modelId="{D28E7633-A07E-4B6D-8909-E7728502AB93}" type="presParOf" srcId="{4D055757-14F1-462B-B613-964E86E551C0}" destId="{7096D7AC-E578-4D00-A800-21E136304BA5}" srcOrd="0" destOrd="0" presId="urn:microsoft.com/office/officeart/2008/layout/HorizontalMultiLevelHierarchy"/>
    <dgm:cxn modelId="{E91E734D-17CF-45F3-9AD9-570EFE4FBCC7}" type="presParOf" srcId="{4D055757-14F1-462B-B613-964E86E551C0}" destId="{C2ECD37A-23FD-42E4-8FE6-29AFCF1E7E9D}" srcOrd="1" destOrd="0" presId="urn:microsoft.com/office/officeart/2008/layout/HorizontalMultiLevelHierarchy"/>
    <dgm:cxn modelId="{E96AD9AB-1974-426B-A47C-6161DF73FE31}" type="presParOf" srcId="{8FA6982F-EEFB-446A-A21F-10765EE1FB06}" destId="{92280084-882F-4F76-8788-67C21B914831}" srcOrd="2" destOrd="0" presId="urn:microsoft.com/office/officeart/2008/layout/HorizontalMultiLevelHierarchy"/>
    <dgm:cxn modelId="{E4E2ABC8-E1E2-4CF5-A3F5-12353C0A46B5}" type="presParOf" srcId="{92280084-882F-4F76-8788-67C21B914831}" destId="{B3590583-9FBC-49E8-B3BA-B31772E9B3BD}" srcOrd="0" destOrd="0" presId="urn:microsoft.com/office/officeart/2008/layout/HorizontalMultiLevelHierarchy"/>
    <dgm:cxn modelId="{C0196EB4-B896-43AD-A721-DAB3FD517CC1}" type="presParOf" srcId="{8FA6982F-EEFB-446A-A21F-10765EE1FB06}" destId="{8705DE3B-124C-48A0-9A13-7A929C584A96}" srcOrd="3" destOrd="0" presId="urn:microsoft.com/office/officeart/2008/layout/HorizontalMultiLevelHierarchy"/>
    <dgm:cxn modelId="{2ED9316A-6A20-431A-AAE0-8F3BBA0C3D40}" type="presParOf" srcId="{8705DE3B-124C-48A0-9A13-7A929C584A96}" destId="{8D4A571E-C6BD-4C2D-9F6B-B7348B1D1EFD}" srcOrd="0" destOrd="0" presId="urn:microsoft.com/office/officeart/2008/layout/HorizontalMultiLevelHierarchy"/>
    <dgm:cxn modelId="{761868DE-B9B5-466B-9B43-F1E7078C8DCF}" type="presParOf" srcId="{8705DE3B-124C-48A0-9A13-7A929C584A96}" destId="{738F0111-AEC1-4869-9E3B-9AF955FA39F8}" srcOrd="1" destOrd="0" presId="urn:microsoft.com/office/officeart/2008/layout/HorizontalMultiLevelHierarchy"/>
    <dgm:cxn modelId="{72CE9DBB-C5B1-4D58-B58B-70F24D23103A}" type="presParOf" srcId="{738F0111-AEC1-4869-9E3B-9AF955FA39F8}" destId="{D9ABD1E5-2E66-416F-A4B7-DA9AC609863A}" srcOrd="0" destOrd="0" presId="urn:microsoft.com/office/officeart/2008/layout/HorizontalMultiLevelHierarchy"/>
    <dgm:cxn modelId="{A9A3B4A8-32A2-45A6-A02A-C68047164EEA}" type="presParOf" srcId="{D9ABD1E5-2E66-416F-A4B7-DA9AC609863A}" destId="{8F5ACD7D-D69E-4D2B-9CD1-9CCD5D4DCB2E}" srcOrd="0" destOrd="0" presId="urn:microsoft.com/office/officeart/2008/layout/HorizontalMultiLevelHierarchy"/>
    <dgm:cxn modelId="{B197D834-34EC-4009-97DB-F2DD37D86B4E}" type="presParOf" srcId="{738F0111-AEC1-4869-9E3B-9AF955FA39F8}" destId="{37877DC4-76F6-4B9D-BCE0-686266F5CFC7}" srcOrd="1" destOrd="0" presId="urn:microsoft.com/office/officeart/2008/layout/HorizontalMultiLevelHierarchy"/>
    <dgm:cxn modelId="{CAE345A4-5CE8-43BE-ACE1-563B368E791B}" type="presParOf" srcId="{37877DC4-76F6-4B9D-BCE0-686266F5CFC7}" destId="{53C02A1A-34E9-4042-B4EC-1AC11C74E9F4}" srcOrd="0" destOrd="0" presId="urn:microsoft.com/office/officeart/2008/layout/HorizontalMultiLevelHierarchy"/>
    <dgm:cxn modelId="{52CD7C6B-A1AD-47C2-B4C6-17436DCD35D6}" type="presParOf" srcId="{37877DC4-76F6-4B9D-BCE0-686266F5CFC7}" destId="{B94AD748-FDB8-4895-BBDE-6D210648B984}" srcOrd="1" destOrd="0" presId="urn:microsoft.com/office/officeart/2008/layout/HorizontalMultiLevelHierarchy"/>
    <dgm:cxn modelId="{3C08446D-7C14-4BC3-9DCA-44B5044BF347}" type="presParOf" srcId="{738F0111-AEC1-4869-9E3B-9AF955FA39F8}" destId="{42753DB7-98CA-445D-8998-7981BACD3723}" srcOrd="2" destOrd="0" presId="urn:microsoft.com/office/officeart/2008/layout/HorizontalMultiLevelHierarchy"/>
    <dgm:cxn modelId="{E7B15CF7-E605-4DCB-AF0D-FD90381E6A35}" type="presParOf" srcId="{42753DB7-98CA-445D-8998-7981BACD3723}" destId="{EEA345C2-AE02-4AA3-83AA-000985940C43}" srcOrd="0" destOrd="0" presId="urn:microsoft.com/office/officeart/2008/layout/HorizontalMultiLevelHierarchy"/>
    <dgm:cxn modelId="{E9291C4F-EE99-43EC-99E0-92555785DDA7}" type="presParOf" srcId="{738F0111-AEC1-4869-9E3B-9AF955FA39F8}" destId="{5BB5C472-E299-4CEF-AD09-51FEFFBD0FF4}" srcOrd="3" destOrd="0" presId="urn:microsoft.com/office/officeart/2008/layout/HorizontalMultiLevelHierarchy"/>
    <dgm:cxn modelId="{2F2ECAD4-A3B5-454B-BBA8-BE1BEA03266C}" type="presParOf" srcId="{5BB5C472-E299-4CEF-AD09-51FEFFBD0FF4}" destId="{D1D7AFDE-1613-47BC-AF69-A869361D55E3}" srcOrd="0" destOrd="0" presId="urn:microsoft.com/office/officeart/2008/layout/HorizontalMultiLevelHierarchy"/>
    <dgm:cxn modelId="{C0C268D0-4F4B-447D-8F6C-B1FB7FF5E110}" type="presParOf" srcId="{5BB5C472-E299-4CEF-AD09-51FEFFBD0FF4}" destId="{8C28AAD0-BD07-4E97-9453-6E4594C66627}" srcOrd="1" destOrd="0" presId="urn:microsoft.com/office/officeart/2008/layout/HorizontalMultiLevelHierarchy"/>
    <dgm:cxn modelId="{53C7E9A9-FFAB-40D3-898B-D50B7A9220CA}" type="presParOf" srcId="{738F0111-AEC1-4869-9E3B-9AF955FA39F8}" destId="{5D910AF0-7DA0-4A09-BB4A-5C9DF49E9825}" srcOrd="4" destOrd="0" presId="urn:microsoft.com/office/officeart/2008/layout/HorizontalMultiLevelHierarchy"/>
    <dgm:cxn modelId="{5BB72690-15F7-413C-A26C-8DBE1B60D8D4}" type="presParOf" srcId="{5D910AF0-7DA0-4A09-BB4A-5C9DF49E9825}" destId="{DD8D25AE-C119-416B-9E05-D78E64D4D19F}" srcOrd="0" destOrd="0" presId="urn:microsoft.com/office/officeart/2008/layout/HorizontalMultiLevelHierarchy"/>
    <dgm:cxn modelId="{EB26FAA7-262D-4D86-ADA4-91A3C818A1FE}" type="presParOf" srcId="{738F0111-AEC1-4869-9E3B-9AF955FA39F8}" destId="{E7D40206-1B67-4823-A2F6-E5278A20347D}" srcOrd="5" destOrd="0" presId="urn:microsoft.com/office/officeart/2008/layout/HorizontalMultiLevelHierarchy"/>
    <dgm:cxn modelId="{34DCA178-F986-4C03-9643-9AF0816B0803}" type="presParOf" srcId="{E7D40206-1B67-4823-A2F6-E5278A20347D}" destId="{CDF683E3-F248-487F-83ED-31A82430639D}" srcOrd="0" destOrd="0" presId="urn:microsoft.com/office/officeart/2008/layout/HorizontalMultiLevelHierarchy"/>
    <dgm:cxn modelId="{DA32678F-2047-40E1-A44F-AF3C317E962F}" type="presParOf" srcId="{E7D40206-1B67-4823-A2F6-E5278A20347D}" destId="{4291AD6D-EF56-4CB6-A5C6-F244F65C7643}" srcOrd="1" destOrd="0" presId="urn:microsoft.com/office/officeart/2008/layout/HorizontalMultiLevelHierarchy"/>
    <dgm:cxn modelId="{5C320A3D-7D18-45EE-AF72-DCAB24E17E5F}" type="presParOf" srcId="{738F0111-AEC1-4869-9E3B-9AF955FA39F8}" destId="{442CB0AB-27E9-4990-8F4A-F8B364FD5BEE}" srcOrd="6" destOrd="0" presId="urn:microsoft.com/office/officeart/2008/layout/HorizontalMultiLevelHierarchy"/>
    <dgm:cxn modelId="{9852E054-307B-4C90-8235-61A07AB58602}" type="presParOf" srcId="{442CB0AB-27E9-4990-8F4A-F8B364FD5BEE}" destId="{8DF4CD3A-1A2D-4D59-B7D5-176F461B1EBA}" srcOrd="0" destOrd="0" presId="urn:microsoft.com/office/officeart/2008/layout/HorizontalMultiLevelHierarchy"/>
    <dgm:cxn modelId="{01539C14-9EEA-42DD-94F7-8F6ED258678C}" type="presParOf" srcId="{738F0111-AEC1-4869-9E3B-9AF955FA39F8}" destId="{04445CC8-0151-402B-BE24-06B73794E59E}" srcOrd="7" destOrd="0" presId="urn:microsoft.com/office/officeart/2008/layout/HorizontalMultiLevelHierarchy"/>
    <dgm:cxn modelId="{19B25DF4-C996-4C10-9243-8B9732F00D20}" type="presParOf" srcId="{04445CC8-0151-402B-BE24-06B73794E59E}" destId="{9C7CAB58-64BE-419E-9329-F71458E3BCC6}" srcOrd="0" destOrd="0" presId="urn:microsoft.com/office/officeart/2008/layout/HorizontalMultiLevelHierarchy"/>
    <dgm:cxn modelId="{6E549548-14CB-4D70-B4E5-94C16C8836CF}" type="presParOf" srcId="{04445CC8-0151-402B-BE24-06B73794E59E}" destId="{1A7B6D5C-95BB-403A-81E7-3C07E057853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D12C1-2F3D-4253-A66E-89AD3BA093E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795B1C2-A609-4943-BE25-D47F3636FD14}">
      <dgm:prSet phldrT="[Text]"/>
      <dgm:spPr/>
      <dgm:t>
        <a:bodyPr/>
        <a:lstStyle/>
        <a:p>
          <a:r>
            <a:rPr lang="en-US" dirty="0"/>
            <a:t>Tracts</a:t>
          </a:r>
        </a:p>
      </dgm:t>
    </dgm:pt>
    <dgm:pt modelId="{299D6816-A0D7-4E7D-A439-02D0F70ADF4D}" type="parTrans" cxnId="{4B3DDD9E-8295-4A99-9654-17F1C54FC164}">
      <dgm:prSet/>
      <dgm:spPr/>
      <dgm:t>
        <a:bodyPr/>
        <a:lstStyle/>
        <a:p>
          <a:endParaRPr lang="en-US"/>
        </a:p>
      </dgm:t>
    </dgm:pt>
    <dgm:pt modelId="{9FFA6FD2-D7D8-4B8B-8FA2-66EE56D7A81D}" type="sibTrans" cxnId="{4B3DDD9E-8295-4A99-9654-17F1C54FC164}">
      <dgm:prSet/>
      <dgm:spPr/>
      <dgm:t>
        <a:bodyPr/>
        <a:lstStyle/>
        <a:p>
          <a:endParaRPr lang="en-US"/>
        </a:p>
      </dgm:t>
    </dgm:pt>
    <dgm:pt modelId="{A04CD855-0BED-49BA-8A6C-EB47512DBF9A}">
      <dgm:prSet phldrT="[Text]" custT="1"/>
      <dgm:spPr/>
      <dgm:t>
        <a:bodyPr/>
        <a:lstStyle/>
        <a:p>
          <a:r>
            <a:rPr lang="en-US" sz="2000" dirty="0"/>
            <a:t>Upper</a:t>
          </a:r>
        </a:p>
      </dgm:t>
    </dgm:pt>
    <dgm:pt modelId="{009DA7CF-4961-4279-BF8D-ED246C7AB605}" type="parTrans" cxnId="{F5CC1E39-84B7-480A-8950-6997390186DC}">
      <dgm:prSet/>
      <dgm:spPr/>
      <dgm:t>
        <a:bodyPr/>
        <a:lstStyle/>
        <a:p>
          <a:endParaRPr lang="en-US" dirty="0"/>
        </a:p>
      </dgm:t>
    </dgm:pt>
    <dgm:pt modelId="{A94E74F6-8E83-4F05-9BB7-48462CB9B7A2}" type="sibTrans" cxnId="{F5CC1E39-84B7-480A-8950-6997390186DC}">
      <dgm:prSet/>
      <dgm:spPr/>
      <dgm:t>
        <a:bodyPr/>
        <a:lstStyle/>
        <a:p>
          <a:endParaRPr lang="en-US"/>
        </a:p>
      </dgm:t>
    </dgm:pt>
    <dgm:pt modelId="{358195AD-6EE6-4753-9F8B-18F0DDA60383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3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Nasal cavity</a:t>
          </a:r>
          <a:endParaRPr lang="en-US" sz="1300" dirty="0">
            <a:solidFill>
              <a:schemeClr val="accent1">
                <a:lumMod val="50000"/>
              </a:schemeClr>
            </a:solidFill>
          </a:endParaRPr>
        </a:p>
      </dgm:t>
    </dgm:pt>
    <dgm:pt modelId="{1656D551-658E-4324-9FA9-E5207DA73237}" type="parTrans" cxnId="{9207A4ED-DD67-4520-8BD1-C1BE8B5738B8}">
      <dgm:prSet/>
      <dgm:spPr/>
      <dgm:t>
        <a:bodyPr/>
        <a:lstStyle/>
        <a:p>
          <a:endParaRPr lang="en-US" dirty="0"/>
        </a:p>
      </dgm:t>
    </dgm:pt>
    <dgm:pt modelId="{09281D53-5E95-4605-8A43-310860387A2E}" type="sibTrans" cxnId="{9207A4ED-DD67-4520-8BD1-C1BE8B5738B8}">
      <dgm:prSet/>
      <dgm:spPr/>
      <dgm:t>
        <a:bodyPr/>
        <a:lstStyle/>
        <a:p>
          <a:endParaRPr lang="en-US"/>
        </a:p>
      </dgm:t>
    </dgm:pt>
    <dgm:pt modelId="{C09614B6-6499-4F5F-A127-AD4E0AE148B0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3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Paranasal sinuses </a:t>
          </a:r>
          <a:endParaRPr lang="en-US" sz="1300" dirty="0">
            <a:solidFill>
              <a:schemeClr val="accent1">
                <a:lumMod val="50000"/>
              </a:schemeClr>
            </a:solidFill>
          </a:endParaRPr>
        </a:p>
      </dgm:t>
    </dgm:pt>
    <dgm:pt modelId="{77552BD3-90C1-4BC4-A3A9-B507FBF84559}" type="parTrans" cxnId="{9D06E6DF-EB47-4098-88D2-E3BE667E7F70}">
      <dgm:prSet/>
      <dgm:spPr/>
      <dgm:t>
        <a:bodyPr/>
        <a:lstStyle/>
        <a:p>
          <a:endParaRPr lang="en-US" dirty="0"/>
        </a:p>
      </dgm:t>
    </dgm:pt>
    <dgm:pt modelId="{BF4D20CB-EBB4-478F-9A7C-38B189F4B1AB}" type="sibTrans" cxnId="{9D06E6DF-EB47-4098-88D2-E3BE667E7F70}">
      <dgm:prSet/>
      <dgm:spPr/>
      <dgm:t>
        <a:bodyPr/>
        <a:lstStyle/>
        <a:p>
          <a:endParaRPr lang="en-US"/>
        </a:p>
      </dgm:t>
    </dgm:pt>
    <dgm:pt modelId="{A05DA7B9-BD59-45E8-8023-DFDD5A0BBB05}">
      <dgm:prSet phldrT="[Text]" custT="1"/>
      <dgm:spPr/>
      <dgm:t>
        <a:bodyPr/>
        <a:lstStyle/>
        <a:p>
          <a:r>
            <a:rPr lang="en-US" sz="2000" dirty="0"/>
            <a:t>Lower</a:t>
          </a:r>
        </a:p>
      </dgm:t>
    </dgm:pt>
    <dgm:pt modelId="{749CA481-8532-4104-8247-74A8467BDF5F}" type="parTrans" cxnId="{CF6FB87B-6C02-4D76-B8EF-4B301EDE4527}">
      <dgm:prSet/>
      <dgm:spPr/>
      <dgm:t>
        <a:bodyPr/>
        <a:lstStyle/>
        <a:p>
          <a:endParaRPr lang="en-US" dirty="0"/>
        </a:p>
      </dgm:t>
    </dgm:pt>
    <dgm:pt modelId="{B4A3B4D3-A21A-44BC-8425-478DE78D7197}" type="sibTrans" cxnId="{CF6FB87B-6C02-4D76-B8EF-4B301EDE4527}">
      <dgm:prSet/>
      <dgm:spPr/>
      <dgm:t>
        <a:bodyPr/>
        <a:lstStyle/>
        <a:p>
          <a:endParaRPr lang="en-US"/>
        </a:p>
      </dgm:t>
    </dgm:pt>
    <dgm:pt modelId="{2EF84CCD-E5A8-46ED-992C-09D5EA95957F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300" dirty="0">
              <a:solidFill>
                <a:schemeClr val="accent1">
                  <a:lumMod val="50000"/>
                </a:schemeClr>
              </a:solidFill>
              <a:ea typeface="Calibri" pitchFamily="34" charset="0"/>
            </a:rPr>
            <a:t>Trachea</a:t>
          </a:r>
          <a:endParaRPr lang="en-US" sz="1300" dirty="0">
            <a:solidFill>
              <a:schemeClr val="accent1">
                <a:lumMod val="50000"/>
              </a:schemeClr>
            </a:solidFill>
          </a:endParaRPr>
        </a:p>
      </dgm:t>
    </dgm:pt>
    <dgm:pt modelId="{78B1CDD6-625D-46F0-B1CE-BD99479879CB}" type="parTrans" cxnId="{AF8EDFCB-0DFF-46C4-9A5E-D46834D5CAE7}">
      <dgm:prSet/>
      <dgm:spPr/>
      <dgm:t>
        <a:bodyPr/>
        <a:lstStyle/>
        <a:p>
          <a:endParaRPr lang="en-US" dirty="0"/>
        </a:p>
      </dgm:t>
    </dgm:pt>
    <dgm:pt modelId="{56743C19-804B-441F-A4F7-18CA757122E3}" type="sibTrans" cxnId="{AF8EDFCB-0DFF-46C4-9A5E-D46834D5CAE7}">
      <dgm:prSet/>
      <dgm:spPr/>
      <dgm:t>
        <a:bodyPr/>
        <a:lstStyle/>
        <a:p>
          <a:endParaRPr lang="en-US"/>
        </a:p>
      </dgm:t>
    </dgm:pt>
    <dgm:pt modelId="{4A62931E-267F-4786-920D-FAFE423BEDE1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3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Larynx</a:t>
          </a:r>
          <a:endParaRPr lang="en-US" sz="1300" dirty="0">
            <a:solidFill>
              <a:schemeClr val="accent1">
                <a:lumMod val="50000"/>
              </a:schemeClr>
            </a:solidFill>
          </a:endParaRPr>
        </a:p>
      </dgm:t>
    </dgm:pt>
    <dgm:pt modelId="{73D049F0-7EE9-42EB-93E6-2C82C10033F3}" type="parTrans" cxnId="{FDB64258-F3BA-4117-893D-3BE3C1D3ADEB}">
      <dgm:prSet/>
      <dgm:spPr/>
      <dgm:t>
        <a:bodyPr/>
        <a:lstStyle/>
        <a:p>
          <a:endParaRPr lang="en-US" dirty="0"/>
        </a:p>
      </dgm:t>
    </dgm:pt>
    <dgm:pt modelId="{A35C4B3E-30B0-4C42-A115-F4FACB2F4BEC}" type="sibTrans" cxnId="{FDB64258-F3BA-4117-893D-3BE3C1D3ADEB}">
      <dgm:prSet/>
      <dgm:spPr/>
      <dgm:t>
        <a:bodyPr/>
        <a:lstStyle/>
        <a:p>
          <a:endParaRPr lang="en-US"/>
        </a:p>
      </dgm:t>
    </dgm:pt>
    <dgm:pt modelId="{EE7BDFAF-AAD9-4B77-87D1-CC096568D91B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300" dirty="0">
              <a:solidFill>
                <a:schemeClr val="accent1">
                  <a:lumMod val="50000"/>
                </a:schemeClr>
              </a:solidFill>
              <a:ea typeface="Calibri" pitchFamily="34" charset="0"/>
            </a:rPr>
            <a:t>Bronchi</a:t>
          </a:r>
          <a:endParaRPr lang="en-US" sz="1300" dirty="0">
            <a:solidFill>
              <a:schemeClr val="accent1">
                <a:lumMod val="50000"/>
              </a:schemeClr>
            </a:solidFill>
          </a:endParaRPr>
        </a:p>
      </dgm:t>
    </dgm:pt>
    <dgm:pt modelId="{D95849BB-4BBF-47DB-8283-2D92CAA97A1E}" type="parTrans" cxnId="{8759BDEF-A343-4EFF-8A10-F453D0CEACEF}">
      <dgm:prSet/>
      <dgm:spPr/>
      <dgm:t>
        <a:bodyPr/>
        <a:lstStyle/>
        <a:p>
          <a:endParaRPr lang="en-US" dirty="0"/>
        </a:p>
      </dgm:t>
    </dgm:pt>
    <dgm:pt modelId="{3562C682-F72C-478A-8648-184F97F2651D}" type="sibTrans" cxnId="{8759BDEF-A343-4EFF-8A10-F453D0CEACEF}">
      <dgm:prSet/>
      <dgm:spPr/>
      <dgm:t>
        <a:bodyPr/>
        <a:lstStyle/>
        <a:p>
          <a:endParaRPr lang="en-US"/>
        </a:p>
      </dgm:t>
    </dgm:pt>
    <dgm:pt modelId="{01F70CA0-5B6A-4551-A058-6AA758EC0295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300" dirty="0">
              <a:solidFill>
                <a:schemeClr val="accent1">
                  <a:lumMod val="50000"/>
                </a:schemeClr>
              </a:solidFill>
              <a:ea typeface="Calibri" pitchFamily="34" charset="0"/>
            </a:rPr>
            <a:t>Bronchioles</a:t>
          </a:r>
          <a:endParaRPr lang="en-US" sz="1300" dirty="0">
            <a:solidFill>
              <a:schemeClr val="accent1">
                <a:lumMod val="50000"/>
              </a:schemeClr>
            </a:solidFill>
          </a:endParaRPr>
        </a:p>
      </dgm:t>
    </dgm:pt>
    <dgm:pt modelId="{7D9EED2F-53E6-473B-8AFF-0300918E23BC}" type="parTrans" cxnId="{05601474-03D2-41A8-8135-4ACB91D572B9}">
      <dgm:prSet/>
      <dgm:spPr/>
      <dgm:t>
        <a:bodyPr/>
        <a:lstStyle/>
        <a:p>
          <a:endParaRPr lang="en-US" dirty="0"/>
        </a:p>
      </dgm:t>
    </dgm:pt>
    <dgm:pt modelId="{11E62EEA-6225-4518-AC95-719B83469D2E}" type="sibTrans" cxnId="{05601474-03D2-41A8-8135-4ACB91D572B9}">
      <dgm:prSet/>
      <dgm:spPr/>
      <dgm:t>
        <a:bodyPr/>
        <a:lstStyle/>
        <a:p>
          <a:endParaRPr lang="en-US"/>
        </a:p>
      </dgm:t>
    </dgm:pt>
    <dgm:pt modelId="{BFCDB1AC-0158-4CC0-929C-6966496EDA4F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300" dirty="0">
              <a:solidFill>
                <a:schemeClr val="accent1">
                  <a:lumMod val="50000"/>
                </a:schemeClr>
              </a:solidFill>
            </a:rPr>
            <a:t>lung</a:t>
          </a:r>
        </a:p>
      </dgm:t>
    </dgm:pt>
    <dgm:pt modelId="{9BA76FB2-C5D0-4173-8229-54317060C1C6}" type="parTrans" cxnId="{8F1E8E9F-FDAD-4BBB-BCAC-A4A8830A83BE}">
      <dgm:prSet/>
      <dgm:spPr/>
      <dgm:t>
        <a:bodyPr/>
        <a:lstStyle/>
        <a:p>
          <a:endParaRPr lang="en-US" dirty="0"/>
        </a:p>
      </dgm:t>
    </dgm:pt>
    <dgm:pt modelId="{DA4FD4D7-7FDE-4955-9295-E7D7CDC79736}" type="sibTrans" cxnId="{8F1E8E9F-FDAD-4BBB-BCAC-A4A8830A83BE}">
      <dgm:prSet/>
      <dgm:spPr/>
      <dgm:t>
        <a:bodyPr/>
        <a:lstStyle/>
        <a:p>
          <a:endParaRPr lang="en-US"/>
        </a:p>
      </dgm:t>
    </dgm:pt>
    <dgm:pt modelId="{2DD1F273-5B57-49D0-B0D0-FF210622A1D8}" type="pres">
      <dgm:prSet presAssocID="{8CCD12C1-2F3D-4253-A66E-89AD3BA093E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4348324-797B-4885-A23F-8061726EB686}" type="pres">
      <dgm:prSet presAssocID="{1795B1C2-A609-4943-BE25-D47F3636FD14}" presName="root1" presStyleCnt="0"/>
      <dgm:spPr/>
    </dgm:pt>
    <dgm:pt modelId="{4EC53D5F-74AA-4B8E-8F24-1B1222156671}" type="pres">
      <dgm:prSet presAssocID="{1795B1C2-A609-4943-BE25-D47F3636FD14}" presName="LevelOneTextNode" presStyleLbl="node0" presStyleIdx="0" presStyleCnt="1" custScaleY="83083" custLinFactNeighborX="21392">
        <dgm:presLayoutVars>
          <dgm:chPref val="3"/>
        </dgm:presLayoutVars>
      </dgm:prSet>
      <dgm:spPr/>
    </dgm:pt>
    <dgm:pt modelId="{8FA6982F-EEFB-446A-A21F-10765EE1FB06}" type="pres">
      <dgm:prSet presAssocID="{1795B1C2-A609-4943-BE25-D47F3636FD14}" presName="level2hierChild" presStyleCnt="0"/>
      <dgm:spPr/>
    </dgm:pt>
    <dgm:pt modelId="{3E059B92-BE3D-46D9-8662-DB73B07FA0B1}" type="pres">
      <dgm:prSet presAssocID="{009DA7CF-4961-4279-BF8D-ED246C7AB605}" presName="conn2-1" presStyleLbl="parChTrans1D2" presStyleIdx="0" presStyleCnt="2"/>
      <dgm:spPr/>
    </dgm:pt>
    <dgm:pt modelId="{FC2AD7FE-1EE6-4484-B14E-0142F80A5B8F}" type="pres">
      <dgm:prSet presAssocID="{009DA7CF-4961-4279-BF8D-ED246C7AB605}" presName="connTx" presStyleLbl="parChTrans1D2" presStyleIdx="0" presStyleCnt="2"/>
      <dgm:spPr/>
    </dgm:pt>
    <dgm:pt modelId="{750C361C-E2DA-4457-954D-3148E019B0FB}" type="pres">
      <dgm:prSet presAssocID="{A04CD855-0BED-49BA-8A6C-EB47512DBF9A}" presName="root2" presStyleCnt="0"/>
      <dgm:spPr/>
    </dgm:pt>
    <dgm:pt modelId="{17E1254E-0CA8-4D35-894F-E4175C08761D}" type="pres">
      <dgm:prSet presAssocID="{A04CD855-0BED-49BA-8A6C-EB47512DBF9A}" presName="LevelTwoTextNode" presStyleLbl="node2" presStyleIdx="0" presStyleCnt="2" custLinFactNeighborX="13247">
        <dgm:presLayoutVars>
          <dgm:chPref val="3"/>
        </dgm:presLayoutVars>
      </dgm:prSet>
      <dgm:spPr/>
    </dgm:pt>
    <dgm:pt modelId="{6376AC18-A50D-4C98-8A61-B1590C50F871}" type="pres">
      <dgm:prSet presAssocID="{A04CD855-0BED-49BA-8A6C-EB47512DBF9A}" presName="level3hierChild" presStyleCnt="0"/>
      <dgm:spPr/>
    </dgm:pt>
    <dgm:pt modelId="{CBE43862-0BB5-4A36-B337-25EEC7F54EC8}" type="pres">
      <dgm:prSet presAssocID="{1656D551-658E-4324-9FA9-E5207DA73237}" presName="conn2-1" presStyleLbl="parChTrans1D3" presStyleIdx="0" presStyleCnt="7"/>
      <dgm:spPr/>
    </dgm:pt>
    <dgm:pt modelId="{47A4C310-FFFB-455E-88E0-39CAE2719D93}" type="pres">
      <dgm:prSet presAssocID="{1656D551-658E-4324-9FA9-E5207DA73237}" presName="connTx" presStyleLbl="parChTrans1D3" presStyleIdx="0" presStyleCnt="7"/>
      <dgm:spPr/>
    </dgm:pt>
    <dgm:pt modelId="{61A3BF52-EF6E-4722-9E97-BFC57FF70D61}" type="pres">
      <dgm:prSet presAssocID="{358195AD-6EE6-4753-9F8B-18F0DDA60383}" presName="root2" presStyleCnt="0"/>
      <dgm:spPr/>
    </dgm:pt>
    <dgm:pt modelId="{72D0A337-8EE5-40DD-B805-3BE324AE971E}" type="pres">
      <dgm:prSet presAssocID="{358195AD-6EE6-4753-9F8B-18F0DDA60383}" presName="LevelTwoTextNode" presStyleLbl="node3" presStyleIdx="0" presStyleCnt="7" custScaleX="60109" custLinFactNeighborX="6554">
        <dgm:presLayoutVars>
          <dgm:chPref val="3"/>
        </dgm:presLayoutVars>
      </dgm:prSet>
      <dgm:spPr/>
    </dgm:pt>
    <dgm:pt modelId="{3F603233-BDBB-4BBD-B859-F5B3E41DC46C}" type="pres">
      <dgm:prSet presAssocID="{358195AD-6EE6-4753-9F8B-18F0DDA60383}" presName="level3hierChild" presStyleCnt="0"/>
      <dgm:spPr/>
    </dgm:pt>
    <dgm:pt modelId="{0AA013D0-0E00-455B-9D6E-BE5E7ED9E041}" type="pres">
      <dgm:prSet presAssocID="{77552BD3-90C1-4BC4-A3A9-B507FBF84559}" presName="conn2-1" presStyleLbl="parChTrans1D3" presStyleIdx="1" presStyleCnt="7"/>
      <dgm:spPr/>
    </dgm:pt>
    <dgm:pt modelId="{291C0E90-8F22-4049-8190-51BA6A31ED1C}" type="pres">
      <dgm:prSet presAssocID="{77552BD3-90C1-4BC4-A3A9-B507FBF84559}" presName="connTx" presStyleLbl="parChTrans1D3" presStyleIdx="1" presStyleCnt="7"/>
      <dgm:spPr/>
    </dgm:pt>
    <dgm:pt modelId="{16EA0BD6-DA0E-4517-B548-0D10D6C15FBD}" type="pres">
      <dgm:prSet presAssocID="{C09614B6-6499-4F5F-A127-AD4E0AE148B0}" presName="root2" presStyleCnt="0"/>
      <dgm:spPr/>
    </dgm:pt>
    <dgm:pt modelId="{BD975329-F3BC-41E9-ADD4-03E790A6BDFF}" type="pres">
      <dgm:prSet presAssocID="{C09614B6-6499-4F5F-A127-AD4E0AE148B0}" presName="LevelTwoTextNode" presStyleLbl="node3" presStyleIdx="1" presStyleCnt="7" custScaleX="60109" custLinFactNeighborX="6554">
        <dgm:presLayoutVars>
          <dgm:chPref val="3"/>
        </dgm:presLayoutVars>
      </dgm:prSet>
      <dgm:spPr/>
    </dgm:pt>
    <dgm:pt modelId="{EA9953EF-FF99-4212-A50A-712686B361E7}" type="pres">
      <dgm:prSet presAssocID="{C09614B6-6499-4F5F-A127-AD4E0AE148B0}" presName="level3hierChild" presStyleCnt="0"/>
      <dgm:spPr/>
    </dgm:pt>
    <dgm:pt modelId="{56200C7D-F165-4413-AAEF-B5FF14F1F534}" type="pres">
      <dgm:prSet presAssocID="{73D049F0-7EE9-42EB-93E6-2C82C10033F3}" presName="conn2-1" presStyleLbl="parChTrans1D3" presStyleIdx="2" presStyleCnt="7"/>
      <dgm:spPr/>
    </dgm:pt>
    <dgm:pt modelId="{2F8211F5-5565-4B15-8AE9-A4A51469EE31}" type="pres">
      <dgm:prSet presAssocID="{73D049F0-7EE9-42EB-93E6-2C82C10033F3}" presName="connTx" presStyleLbl="parChTrans1D3" presStyleIdx="2" presStyleCnt="7"/>
      <dgm:spPr/>
    </dgm:pt>
    <dgm:pt modelId="{F745A130-C469-49F1-84EB-0DD04EF57D34}" type="pres">
      <dgm:prSet presAssocID="{4A62931E-267F-4786-920D-FAFE423BEDE1}" presName="root2" presStyleCnt="0"/>
      <dgm:spPr/>
    </dgm:pt>
    <dgm:pt modelId="{1C272126-434D-4354-9495-E9A9310E84BB}" type="pres">
      <dgm:prSet presAssocID="{4A62931E-267F-4786-920D-FAFE423BEDE1}" presName="LevelTwoTextNode" presStyleLbl="node3" presStyleIdx="2" presStyleCnt="7" custScaleX="60109" custLinFactNeighborX="6554">
        <dgm:presLayoutVars>
          <dgm:chPref val="3"/>
        </dgm:presLayoutVars>
      </dgm:prSet>
      <dgm:spPr/>
    </dgm:pt>
    <dgm:pt modelId="{5AC5D220-0E79-4BA9-9686-6488D2AB66F1}" type="pres">
      <dgm:prSet presAssocID="{4A62931E-267F-4786-920D-FAFE423BEDE1}" presName="level3hierChild" presStyleCnt="0"/>
      <dgm:spPr/>
    </dgm:pt>
    <dgm:pt modelId="{92280084-882F-4F76-8788-67C21B914831}" type="pres">
      <dgm:prSet presAssocID="{749CA481-8532-4104-8247-74A8467BDF5F}" presName="conn2-1" presStyleLbl="parChTrans1D2" presStyleIdx="1" presStyleCnt="2"/>
      <dgm:spPr/>
    </dgm:pt>
    <dgm:pt modelId="{B3590583-9FBC-49E8-B3BA-B31772E9B3BD}" type="pres">
      <dgm:prSet presAssocID="{749CA481-8532-4104-8247-74A8467BDF5F}" presName="connTx" presStyleLbl="parChTrans1D2" presStyleIdx="1" presStyleCnt="2"/>
      <dgm:spPr/>
    </dgm:pt>
    <dgm:pt modelId="{8705DE3B-124C-48A0-9A13-7A929C584A96}" type="pres">
      <dgm:prSet presAssocID="{A05DA7B9-BD59-45E8-8023-DFDD5A0BBB05}" presName="root2" presStyleCnt="0"/>
      <dgm:spPr/>
    </dgm:pt>
    <dgm:pt modelId="{8D4A571E-C6BD-4C2D-9F6B-B7348B1D1EFD}" type="pres">
      <dgm:prSet presAssocID="{A05DA7B9-BD59-45E8-8023-DFDD5A0BBB05}" presName="LevelTwoTextNode" presStyleLbl="node2" presStyleIdx="1" presStyleCnt="2" custLinFactNeighborX="13247">
        <dgm:presLayoutVars>
          <dgm:chPref val="3"/>
        </dgm:presLayoutVars>
      </dgm:prSet>
      <dgm:spPr/>
    </dgm:pt>
    <dgm:pt modelId="{738F0111-AEC1-4869-9E3B-9AF955FA39F8}" type="pres">
      <dgm:prSet presAssocID="{A05DA7B9-BD59-45E8-8023-DFDD5A0BBB05}" presName="level3hierChild" presStyleCnt="0"/>
      <dgm:spPr/>
    </dgm:pt>
    <dgm:pt modelId="{D9ABD1E5-2E66-416F-A4B7-DA9AC609863A}" type="pres">
      <dgm:prSet presAssocID="{78B1CDD6-625D-46F0-B1CE-BD99479879CB}" presName="conn2-1" presStyleLbl="parChTrans1D3" presStyleIdx="3" presStyleCnt="7"/>
      <dgm:spPr/>
    </dgm:pt>
    <dgm:pt modelId="{8F5ACD7D-D69E-4D2B-9CD1-9CCD5D4DCB2E}" type="pres">
      <dgm:prSet presAssocID="{78B1CDD6-625D-46F0-B1CE-BD99479879CB}" presName="connTx" presStyleLbl="parChTrans1D3" presStyleIdx="3" presStyleCnt="7"/>
      <dgm:spPr/>
    </dgm:pt>
    <dgm:pt modelId="{37877DC4-76F6-4B9D-BCE0-686266F5CFC7}" type="pres">
      <dgm:prSet presAssocID="{2EF84CCD-E5A8-46ED-992C-09D5EA95957F}" presName="root2" presStyleCnt="0"/>
      <dgm:spPr/>
    </dgm:pt>
    <dgm:pt modelId="{53C02A1A-34E9-4042-B4EC-1AC11C74E9F4}" type="pres">
      <dgm:prSet presAssocID="{2EF84CCD-E5A8-46ED-992C-09D5EA95957F}" presName="LevelTwoTextNode" presStyleLbl="node3" presStyleIdx="3" presStyleCnt="7" custScaleX="60109" custLinFactNeighborX="6554">
        <dgm:presLayoutVars>
          <dgm:chPref val="3"/>
        </dgm:presLayoutVars>
      </dgm:prSet>
      <dgm:spPr/>
    </dgm:pt>
    <dgm:pt modelId="{B94AD748-FDB8-4895-BBDE-6D210648B984}" type="pres">
      <dgm:prSet presAssocID="{2EF84CCD-E5A8-46ED-992C-09D5EA95957F}" presName="level3hierChild" presStyleCnt="0"/>
      <dgm:spPr/>
    </dgm:pt>
    <dgm:pt modelId="{42753DB7-98CA-445D-8998-7981BACD3723}" type="pres">
      <dgm:prSet presAssocID="{D95849BB-4BBF-47DB-8283-2D92CAA97A1E}" presName="conn2-1" presStyleLbl="parChTrans1D3" presStyleIdx="4" presStyleCnt="7"/>
      <dgm:spPr/>
    </dgm:pt>
    <dgm:pt modelId="{EEA345C2-AE02-4AA3-83AA-000985940C43}" type="pres">
      <dgm:prSet presAssocID="{D95849BB-4BBF-47DB-8283-2D92CAA97A1E}" presName="connTx" presStyleLbl="parChTrans1D3" presStyleIdx="4" presStyleCnt="7"/>
      <dgm:spPr/>
    </dgm:pt>
    <dgm:pt modelId="{5BB5C472-E299-4CEF-AD09-51FEFFBD0FF4}" type="pres">
      <dgm:prSet presAssocID="{EE7BDFAF-AAD9-4B77-87D1-CC096568D91B}" presName="root2" presStyleCnt="0"/>
      <dgm:spPr/>
    </dgm:pt>
    <dgm:pt modelId="{D1D7AFDE-1613-47BC-AF69-A869361D55E3}" type="pres">
      <dgm:prSet presAssocID="{EE7BDFAF-AAD9-4B77-87D1-CC096568D91B}" presName="LevelTwoTextNode" presStyleLbl="node3" presStyleIdx="4" presStyleCnt="7" custScaleX="60109" custLinFactNeighborX="6554">
        <dgm:presLayoutVars>
          <dgm:chPref val="3"/>
        </dgm:presLayoutVars>
      </dgm:prSet>
      <dgm:spPr/>
    </dgm:pt>
    <dgm:pt modelId="{8C28AAD0-BD07-4E97-9453-6E4594C66627}" type="pres">
      <dgm:prSet presAssocID="{EE7BDFAF-AAD9-4B77-87D1-CC096568D91B}" presName="level3hierChild" presStyleCnt="0"/>
      <dgm:spPr/>
    </dgm:pt>
    <dgm:pt modelId="{5D910AF0-7DA0-4A09-BB4A-5C9DF49E9825}" type="pres">
      <dgm:prSet presAssocID="{7D9EED2F-53E6-473B-8AFF-0300918E23BC}" presName="conn2-1" presStyleLbl="parChTrans1D3" presStyleIdx="5" presStyleCnt="7"/>
      <dgm:spPr/>
    </dgm:pt>
    <dgm:pt modelId="{DD8D25AE-C119-416B-9E05-D78E64D4D19F}" type="pres">
      <dgm:prSet presAssocID="{7D9EED2F-53E6-473B-8AFF-0300918E23BC}" presName="connTx" presStyleLbl="parChTrans1D3" presStyleIdx="5" presStyleCnt="7"/>
      <dgm:spPr/>
    </dgm:pt>
    <dgm:pt modelId="{E7D40206-1B67-4823-A2F6-E5278A20347D}" type="pres">
      <dgm:prSet presAssocID="{01F70CA0-5B6A-4551-A058-6AA758EC0295}" presName="root2" presStyleCnt="0"/>
      <dgm:spPr/>
    </dgm:pt>
    <dgm:pt modelId="{CDF683E3-F248-487F-83ED-31A82430639D}" type="pres">
      <dgm:prSet presAssocID="{01F70CA0-5B6A-4551-A058-6AA758EC0295}" presName="LevelTwoTextNode" presStyleLbl="node3" presStyleIdx="5" presStyleCnt="7" custScaleX="60109" custLinFactNeighborX="6554">
        <dgm:presLayoutVars>
          <dgm:chPref val="3"/>
        </dgm:presLayoutVars>
      </dgm:prSet>
      <dgm:spPr/>
    </dgm:pt>
    <dgm:pt modelId="{4291AD6D-EF56-4CB6-A5C6-F244F65C7643}" type="pres">
      <dgm:prSet presAssocID="{01F70CA0-5B6A-4551-A058-6AA758EC0295}" presName="level3hierChild" presStyleCnt="0"/>
      <dgm:spPr/>
    </dgm:pt>
    <dgm:pt modelId="{2C0CEE0C-A745-4267-975D-A5668F60E38D}" type="pres">
      <dgm:prSet presAssocID="{9BA76FB2-C5D0-4173-8229-54317060C1C6}" presName="conn2-1" presStyleLbl="parChTrans1D3" presStyleIdx="6" presStyleCnt="7"/>
      <dgm:spPr/>
    </dgm:pt>
    <dgm:pt modelId="{206C88B7-94F1-4351-8234-7CB356EFF3A3}" type="pres">
      <dgm:prSet presAssocID="{9BA76FB2-C5D0-4173-8229-54317060C1C6}" presName="connTx" presStyleLbl="parChTrans1D3" presStyleIdx="6" presStyleCnt="7"/>
      <dgm:spPr/>
    </dgm:pt>
    <dgm:pt modelId="{7F057E8C-3C88-478D-8BEA-A152FA6BDD36}" type="pres">
      <dgm:prSet presAssocID="{BFCDB1AC-0158-4CC0-929C-6966496EDA4F}" presName="root2" presStyleCnt="0"/>
      <dgm:spPr/>
    </dgm:pt>
    <dgm:pt modelId="{85D59252-FB9D-4FBF-B3D4-327563A500DC}" type="pres">
      <dgm:prSet presAssocID="{BFCDB1AC-0158-4CC0-929C-6966496EDA4F}" presName="LevelTwoTextNode" presStyleLbl="node3" presStyleIdx="6" presStyleCnt="7" custScaleX="60109" custLinFactNeighborX="6554">
        <dgm:presLayoutVars>
          <dgm:chPref val="3"/>
        </dgm:presLayoutVars>
      </dgm:prSet>
      <dgm:spPr/>
    </dgm:pt>
    <dgm:pt modelId="{C187F54A-C219-4170-BAA6-5295BBDF4924}" type="pres">
      <dgm:prSet presAssocID="{BFCDB1AC-0158-4CC0-929C-6966496EDA4F}" presName="level3hierChild" presStyleCnt="0"/>
      <dgm:spPr/>
    </dgm:pt>
  </dgm:ptLst>
  <dgm:cxnLst>
    <dgm:cxn modelId="{DEFA0F20-6AD1-41F0-B46B-0C66B1EC52C1}" type="presOf" srcId="{1656D551-658E-4324-9FA9-E5207DA73237}" destId="{47A4C310-FFFB-455E-88E0-39CAE2719D93}" srcOrd="1" destOrd="0" presId="urn:microsoft.com/office/officeart/2008/layout/HorizontalMultiLevelHierarchy"/>
    <dgm:cxn modelId="{C2547023-E080-4BFB-A3FA-18CC5CF62802}" type="presOf" srcId="{749CA481-8532-4104-8247-74A8467BDF5F}" destId="{B3590583-9FBC-49E8-B3BA-B31772E9B3BD}" srcOrd="1" destOrd="0" presId="urn:microsoft.com/office/officeart/2008/layout/HorizontalMultiLevelHierarchy"/>
    <dgm:cxn modelId="{F5820825-E72D-4F96-A3FA-E8CE17F3E55D}" type="presOf" srcId="{78B1CDD6-625D-46F0-B1CE-BD99479879CB}" destId="{8F5ACD7D-D69E-4D2B-9CD1-9CCD5D4DCB2E}" srcOrd="1" destOrd="0" presId="urn:microsoft.com/office/officeart/2008/layout/HorizontalMultiLevelHierarchy"/>
    <dgm:cxn modelId="{70E1452C-77A9-4519-ACCC-278FD636F33A}" type="presOf" srcId="{EE7BDFAF-AAD9-4B77-87D1-CC096568D91B}" destId="{D1D7AFDE-1613-47BC-AF69-A869361D55E3}" srcOrd="0" destOrd="0" presId="urn:microsoft.com/office/officeart/2008/layout/HorizontalMultiLevelHierarchy"/>
    <dgm:cxn modelId="{AB7A962D-F99D-4090-A591-109F1868FA4C}" type="presOf" srcId="{358195AD-6EE6-4753-9F8B-18F0DDA60383}" destId="{72D0A337-8EE5-40DD-B805-3BE324AE971E}" srcOrd="0" destOrd="0" presId="urn:microsoft.com/office/officeart/2008/layout/HorizontalMultiLevelHierarchy"/>
    <dgm:cxn modelId="{4427E332-C515-434C-8547-325ECC8F90A3}" type="presOf" srcId="{009DA7CF-4961-4279-BF8D-ED246C7AB605}" destId="{3E059B92-BE3D-46D9-8662-DB73B07FA0B1}" srcOrd="0" destOrd="0" presId="urn:microsoft.com/office/officeart/2008/layout/HorizontalMultiLevelHierarchy"/>
    <dgm:cxn modelId="{8A8CD938-78D6-4C60-91FD-80A0A78FBD24}" type="presOf" srcId="{77552BD3-90C1-4BC4-A3A9-B507FBF84559}" destId="{0AA013D0-0E00-455B-9D6E-BE5E7ED9E041}" srcOrd="0" destOrd="0" presId="urn:microsoft.com/office/officeart/2008/layout/HorizontalMultiLevelHierarchy"/>
    <dgm:cxn modelId="{F5CC1E39-84B7-480A-8950-6997390186DC}" srcId="{1795B1C2-A609-4943-BE25-D47F3636FD14}" destId="{A04CD855-0BED-49BA-8A6C-EB47512DBF9A}" srcOrd="0" destOrd="0" parTransId="{009DA7CF-4961-4279-BF8D-ED246C7AB605}" sibTransId="{A94E74F6-8E83-4F05-9BB7-48462CB9B7A2}"/>
    <dgm:cxn modelId="{4A91924E-9176-4E43-AF2D-AF1ADBB31BFE}" type="presOf" srcId="{73D049F0-7EE9-42EB-93E6-2C82C10033F3}" destId="{56200C7D-F165-4413-AAEF-B5FF14F1F534}" srcOrd="0" destOrd="0" presId="urn:microsoft.com/office/officeart/2008/layout/HorizontalMultiLevelHierarchy"/>
    <dgm:cxn modelId="{05601474-03D2-41A8-8135-4ACB91D572B9}" srcId="{A05DA7B9-BD59-45E8-8023-DFDD5A0BBB05}" destId="{01F70CA0-5B6A-4551-A058-6AA758EC0295}" srcOrd="2" destOrd="0" parTransId="{7D9EED2F-53E6-473B-8AFF-0300918E23BC}" sibTransId="{11E62EEA-6225-4518-AC95-719B83469D2E}"/>
    <dgm:cxn modelId="{30507755-9C71-4383-A15B-F290A6CA78E3}" type="presOf" srcId="{78B1CDD6-625D-46F0-B1CE-BD99479879CB}" destId="{D9ABD1E5-2E66-416F-A4B7-DA9AC609863A}" srcOrd="0" destOrd="0" presId="urn:microsoft.com/office/officeart/2008/layout/HorizontalMultiLevelHierarchy"/>
    <dgm:cxn modelId="{FDB64258-F3BA-4117-893D-3BE3C1D3ADEB}" srcId="{A04CD855-0BED-49BA-8A6C-EB47512DBF9A}" destId="{4A62931E-267F-4786-920D-FAFE423BEDE1}" srcOrd="2" destOrd="0" parTransId="{73D049F0-7EE9-42EB-93E6-2C82C10033F3}" sibTransId="{A35C4B3E-30B0-4C42-A115-F4FACB2F4BEC}"/>
    <dgm:cxn modelId="{41C34479-071C-47A8-962A-FD73BA9D43AF}" type="presOf" srcId="{01F70CA0-5B6A-4551-A058-6AA758EC0295}" destId="{CDF683E3-F248-487F-83ED-31A82430639D}" srcOrd="0" destOrd="0" presId="urn:microsoft.com/office/officeart/2008/layout/HorizontalMultiLevelHierarchy"/>
    <dgm:cxn modelId="{CF6FB87B-6C02-4D76-B8EF-4B301EDE4527}" srcId="{1795B1C2-A609-4943-BE25-D47F3636FD14}" destId="{A05DA7B9-BD59-45E8-8023-DFDD5A0BBB05}" srcOrd="1" destOrd="0" parTransId="{749CA481-8532-4104-8247-74A8467BDF5F}" sibTransId="{B4A3B4D3-A21A-44BC-8425-478DE78D7197}"/>
    <dgm:cxn modelId="{3B840382-F757-45FA-A976-55030A55E9FC}" type="presOf" srcId="{7D9EED2F-53E6-473B-8AFF-0300918E23BC}" destId="{5D910AF0-7DA0-4A09-BB4A-5C9DF49E9825}" srcOrd="0" destOrd="0" presId="urn:microsoft.com/office/officeart/2008/layout/HorizontalMultiLevelHierarchy"/>
    <dgm:cxn modelId="{AC070B8C-3720-4035-9297-28D9340B36B7}" type="presOf" srcId="{73D049F0-7EE9-42EB-93E6-2C82C10033F3}" destId="{2F8211F5-5565-4B15-8AE9-A4A51469EE31}" srcOrd="1" destOrd="0" presId="urn:microsoft.com/office/officeart/2008/layout/HorizontalMultiLevelHierarchy"/>
    <dgm:cxn modelId="{C2063691-B768-4B70-9096-924FCDC2BAF9}" type="presOf" srcId="{749CA481-8532-4104-8247-74A8467BDF5F}" destId="{92280084-882F-4F76-8788-67C21B914831}" srcOrd="0" destOrd="0" presId="urn:microsoft.com/office/officeart/2008/layout/HorizontalMultiLevelHierarchy"/>
    <dgm:cxn modelId="{96AEC292-C2A2-4A4B-BE84-9F5C0A2E4CCB}" type="presOf" srcId="{A05DA7B9-BD59-45E8-8023-DFDD5A0BBB05}" destId="{8D4A571E-C6BD-4C2D-9F6B-B7348B1D1EFD}" srcOrd="0" destOrd="0" presId="urn:microsoft.com/office/officeart/2008/layout/HorizontalMultiLevelHierarchy"/>
    <dgm:cxn modelId="{33E3A396-E848-456D-9FC1-1B3B0D1221C0}" type="presOf" srcId="{9BA76FB2-C5D0-4173-8229-54317060C1C6}" destId="{2C0CEE0C-A745-4267-975D-A5668F60E38D}" srcOrd="0" destOrd="0" presId="urn:microsoft.com/office/officeart/2008/layout/HorizontalMultiLevelHierarchy"/>
    <dgm:cxn modelId="{FE21CD98-B51A-459C-94C9-895651D8F548}" type="presOf" srcId="{9BA76FB2-C5D0-4173-8229-54317060C1C6}" destId="{206C88B7-94F1-4351-8234-7CB356EFF3A3}" srcOrd="1" destOrd="0" presId="urn:microsoft.com/office/officeart/2008/layout/HorizontalMultiLevelHierarchy"/>
    <dgm:cxn modelId="{C22B7F9B-6DCB-4E7E-8394-83495FEE396C}" type="presOf" srcId="{1656D551-658E-4324-9FA9-E5207DA73237}" destId="{CBE43862-0BB5-4A36-B337-25EEC7F54EC8}" srcOrd="0" destOrd="0" presId="urn:microsoft.com/office/officeart/2008/layout/HorizontalMultiLevelHierarchy"/>
    <dgm:cxn modelId="{4B3DDD9E-8295-4A99-9654-17F1C54FC164}" srcId="{8CCD12C1-2F3D-4253-A66E-89AD3BA093E7}" destId="{1795B1C2-A609-4943-BE25-D47F3636FD14}" srcOrd="0" destOrd="0" parTransId="{299D6816-A0D7-4E7D-A439-02D0F70ADF4D}" sibTransId="{9FFA6FD2-D7D8-4B8B-8FA2-66EE56D7A81D}"/>
    <dgm:cxn modelId="{8F1E8E9F-FDAD-4BBB-BCAC-A4A8830A83BE}" srcId="{A05DA7B9-BD59-45E8-8023-DFDD5A0BBB05}" destId="{BFCDB1AC-0158-4CC0-929C-6966496EDA4F}" srcOrd="3" destOrd="0" parTransId="{9BA76FB2-C5D0-4173-8229-54317060C1C6}" sibTransId="{DA4FD4D7-7FDE-4955-9295-E7D7CDC79736}"/>
    <dgm:cxn modelId="{098E7EAE-8A83-4705-9830-38C2EB807C57}" type="presOf" srcId="{77552BD3-90C1-4BC4-A3A9-B507FBF84559}" destId="{291C0E90-8F22-4049-8190-51BA6A31ED1C}" srcOrd="1" destOrd="0" presId="urn:microsoft.com/office/officeart/2008/layout/HorizontalMultiLevelHierarchy"/>
    <dgm:cxn modelId="{723B4FB7-C29A-4560-8FA6-39BC5A54246B}" type="presOf" srcId="{2EF84CCD-E5A8-46ED-992C-09D5EA95957F}" destId="{53C02A1A-34E9-4042-B4EC-1AC11C74E9F4}" srcOrd="0" destOrd="0" presId="urn:microsoft.com/office/officeart/2008/layout/HorizontalMultiLevelHierarchy"/>
    <dgm:cxn modelId="{509694BA-C378-44FE-8937-B84CC13E90C0}" type="presOf" srcId="{8CCD12C1-2F3D-4253-A66E-89AD3BA093E7}" destId="{2DD1F273-5B57-49D0-B0D0-FF210622A1D8}" srcOrd="0" destOrd="0" presId="urn:microsoft.com/office/officeart/2008/layout/HorizontalMultiLevelHierarchy"/>
    <dgm:cxn modelId="{2DFB8DC0-5A3B-47C0-8461-D4D647A709C7}" type="presOf" srcId="{1795B1C2-A609-4943-BE25-D47F3636FD14}" destId="{4EC53D5F-74AA-4B8E-8F24-1B1222156671}" srcOrd="0" destOrd="0" presId="urn:microsoft.com/office/officeart/2008/layout/HorizontalMultiLevelHierarchy"/>
    <dgm:cxn modelId="{AF8EDFCB-0DFF-46C4-9A5E-D46834D5CAE7}" srcId="{A05DA7B9-BD59-45E8-8023-DFDD5A0BBB05}" destId="{2EF84CCD-E5A8-46ED-992C-09D5EA95957F}" srcOrd="0" destOrd="0" parTransId="{78B1CDD6-625D-46F0-B1CE-BD99479879CB}" sibTransId="{56743C19-804B-441F-A4F7-18CA757122E3}"/>
    <dgm:cxn modelId="{39DF93DE-2B3E-4E37-8A74-5BE05729ACA5}" type="presOf" srcId="{D95849BB-4BBF-47DB-8283-2D92CAA97A1E}" destId="{EEA345C2-AE02-4AA3-83AA-000985940C43}" srcOrd="1" destOrd="0" presId="urn:microsoft.com/office/officeart/2008/layout/HorizontalMultiLevelHierarchy"/>
    <dgm:cxn modelId="{9D06E6DF-EB47-4098-88D2-E3BE667E7F70}" srcId="{A04CD855-0BED-49BA-8A6C-EB47512DBF9A}" destId="{C09614B6-6499-4F5F-A127-AD4E0AE148B0}" srcOrd="1" destOrd="0" parTransId="{77552BD3-90C1-4BC4-A3A9-B507FBF84559}" sibTransId="{BF4D20CB-EBB4-478F-9A7C-38B189F4B1AB}"/>
    <dgm:cxn modelId="{B4057CE2-5A16-4403-8578-79931DF2CC2C}" type="presOf" srcId="{D95849BB-4BBF-47DB-8283-2D92CAA97A1E}" destId="{42753DB7-98CA-445D-8998-7981BACD3723}" srcOrd="0" destOrd="0" presId="urn:microsoft.com/office/officeart/2008/layout/HorizontalMultiLevelHierarchy"/>
    <dgm:cxn modelId="{F4CAB7E2-6FB2-4076-8D20-CCBC43984D82}" type="presOf" srcId="{C09614B6-6499-4F5F-A127-AD4E0AE148B0}" destId="{BD975329-F3BC-41E9-ADD4-03E790A6BDFF}" srcOrd="0" destOrd="0" presId="urn:microsoft.com/office/officeart/2008/layout/HorizontalMultiLevelHierarchy"/>
    <dgm:cxn modelId="{648F2EE9-A26A-4DB1-9AF1-EA7EB38E9362}" type="presOf" srcId="{4A62931E-267F-4786-920D-FAFE423BEDE1}" destId="{1C272126-434D-4354-9495-E9A9310E84BB}" srcOrd="0" destOrd="0" presId="urn:microsoft.com/office/officeart/2008/layout/HorizontalMultiLevelHierarchy"/>
    <dgm:cxn modelId="{9B7D3BEB-7345-40EA-B767-D7A2AD1A0239}" type="presOf" srcId="{A04CD855-0BED-49BA-8A6C-EB47512DBF9A}" destId="{17E1254E-0CA8-4D35-894F-E4175C08761D}" srcOrd="0" destOrd="0" presId="urn:microsoft.com/office/officeart/2008/layout/HorizontalMultiLevelHierarchy"/>
    <dgm:cxn modelId="{9207A4ED-DD67-4520-8BD1-C1BE8B5738B8}" srcId="{A04CD855-0BED-49BA-8A6C-EB47512DBF9A}" destId="{358195AD-6EE6-4753-9F8B-18F0DDA60383}" srcOrd="0" destOrd="0" parTransId="{1656D551-658E-4324-9FA9-E5207DA73237}" sibTransId="{09281D53-5E95-4605-8A43-310860387A2E}"/>
    <dgm:cxn modelId="{7E03F7EE-27C1-4C28-8F18-09CCAB315765}" type="presOf" srcId="{7D9EED2F-53E6-473B-8AFF-0300918E23BC}" destId="{DD8D25AE-C119-416B-9E05-D78E64D4D19F}" srcOrd="1" destOrd="0" presId="urn:microsoft.com/office/officeart/2008/layout/HorizontalMultiLevelHierarchy"/>
    <dgm:cxn modelId="{964F7FEF-DD74-4E28-9D79-14F9D9E03CF9}" type="presOf" srcId="{009DA7CF-4961-4279-BF8D-ED246C7AB605}" destId="{FC2AD7FE-1EE6-4484-B14E-0142F80A5B8F}" srcOrd="1" destOrd="0" presId="urn:microsoft.com/office/officeart/2008/layout/HorizontalMultiLevelHierarchy"/>
    <dgm:cxn modelId="{8759BDEF-A343-4EFF-8A10-F453D0CEACEF}" srcId="{A05DA7B9-BD59-45E8-8023-DFDD5A0BBB05}" destId="{EE7BDFAF-AAD9-4B77-87D1-CC096568D91B}" srcOrd="1" destOrd="0" parTransId="{D95849BB-4BBF-47DB-8283-2D92CAA97A1E}" sibTransId="{3562C682-F72C-478A-8648-184F97F2651D}"/>
    <dgm:cxn modelId="{7D512BFD-8FD5-4901-8A97-CDC242379236}" type="presOf" srcId="{BFCDB1AC-0158-4CC0-929C-6966496EDA4F}" destId="{85D59252-FB9D-4FBF-B3D4-327563A500DC}" srcOrd="0" destOrd="0" presId="urn:microsoft.com/office/officeart/2008/layout/HorizontalMultiLevelHierarchy"/>
    <dgm:cxn modelId="{1B89CC0B-42A2-49AA-93C8-CA2B75762F35}" type="presParOf" srcId="{2DD1F273-5B57-49D0-B0D0-FF210622A1D8}" destId="{64348324-797B-4885-A23F-8061726EB686}" srcOrd="0" destOrd="0" presId="urn:microsoft.com/office/officeart/2008/layout/HorizontalMultiLevelHierarchy"/>
    <dgm:cxn modelId="{AE42812A-A919-4D82-AEBA-5CF192491AE0}" type="presParOf" srcId="{64348324-797B-4885-A23F-8061726EB686}" destId="{4EC53D5F-74AA-4B8E-8F24-1B1222156671}" srcOrd="0" destOrd="0" presId="urn:microsoft.com/office/officeart/2008/layout/HorizontalMultiLevelHierarchy"/>
    <dgm:cxn modelId="{3D4B7DB2-B69C-41F4-BEC8-BE804205CD39}" type="presParOf" srcId="{64348324-797B-4885-A23F-8061726EB686}" destId="{8FA6982F-EEFB-446A-A21F-10765EE1FB06}" srcOrd="1" destOrd="0" presId="urn:microsoft.com/office/officeart/2008/layout/HorizontalMultiLevelHierarchy"/>
    <dgm:cxn modelId="{293D66C4-C19A-4042-B243-09892DCAEA60}" type="presParOf" srcId="{8FA6982F-EEFB-446A-A21F-10765EE1FB06}" destId="{3E059B92-BE3D-46D9-8662-DB73B07FA0B1}" srcOrd="0" destOrd="0" presId="urn:microsoft.com/office/officeart/2008/layout/HorizontalMultiLevelHierarchy"/>
    <dgm:cxn modelId="{E1FB82D6-9339-41F2-9903-92BB10FF29A9}" type="presParOf" srcId="{3E059B92-BE3D-46D9-8662-DB73B07FA0B1}" destId="{FC2AD7FE-1EE6-4484-B14E-0142F80A5B8F}" srcOrd="0" destOrd="0" presId="urn:microsoft.com/office/officeart/2008/layout/HorizontalMultiLevelHierarchy"/>
    <dgm:cxn modelId="{2181143B-6A21-474A-B791-81719FC3DA16}" type="presParOf" srcId="{8FA6982F-EEFB-446A-A21F-10765EE1FB06}" destId="{750C361C-E2DA-4457-954D-3148E019B0FB}" srcOrd="1" destOrd="0" presId="urn:microsoft.com/office/officeart/2008/layout/HorizontalMultiLevelHierarchy"/>
    <dgm:cxn modelId="{9B39E8B9-DF0E-47D6-B945-7C1286F41CFA}" type="presParOf" srcId="{750C361C-E2DA-4457-954D-3148E019B0FB}" destId="{17E1254E-0CA8-4D35-894F-E4175C08761D}" srcOrd="0" destOrd="0" presId="urn:microsoft.com/office/officeart/2008/layout/HorizontalMultiLevelHierarchy"/>
    <dgm:cxn modelId="{3EE07FA4-F91E-4603-A778-0D04E343C194}" type="presParOf" srcId="{750C361C-E2DA-4457-954D-3148E019B0FB}" destId="{6376AC18-A50D-4C98-8A61-B1590C50F871}" srcOrd="1" destOrd="0" presId="urn:microsoft.com/office/officeart/2008/layout/HorizontalMultiLevelHierarchy"/>
    <dgm:cxn modelId="{AA15C21E-9F09-44DB-8B68-26B3A2EA6C80}" type="presParOf" srcId="{6376AC18-A50D-4C98-8A61-B1590C50F871}" destId="{CBE43862-0BB5-4A36-B337-25EEC7F54EC8}" srcOrd="0" destOrd="0" presId="urn:microsoft.com/office/officeart/2008/layout/HorizontalMultiLevelHierarchy"/>
    <dgm:cxn modelId="{0FAC6C2D-FF29-4E37-8A23-61BFB8BCC0EF}" type="presParOf" srcId="{CBE43862-0BB5-4A36-B337-25EEC7F54EC8}" destId="{47A4C310-FFFB-455E-88E0-39CAE2719D93}" srcOrd="0" destOrd="0" presId="urn:microsoft.com/office/officeart/2008/layout/HorizontalMultiLevelHierarchy"/>
    <dgm:cxn modelId="{14AD25C3-C853-4872-AF8B-E532EBD2E963}" type="presParOf" srcId="{6376AC18-A50D-4C98-8A61-B1590C50F871}" destId="{61A3BF52-EF6E-4722-9E97-BFC57FF70D61}" srcOrd="1" destOrd="0" presId="urn:microsoft.com/office/officeart/2008/layout/HorizontalMultiLevelHierarchy"/>
    <dgm:cxn modelId="{56D67B96-16A0-486C-B561-4EBD52D339C9}" type="presParOf" srcId="{61A3BF52-EF6E-4722-9E97-BFC57FF70D61}" destId="{72D0A337-8EE5-40DD-B805-3BE324AE971E}" srcOrd="0" destOrd="0" presId="urn:microsoft.com/office/officeart/2008/layout/HorizontalMultiLevelHierarchy"/>
    <dgm:cxn modelId="{DD61DF15-07A7-4EBF-88B7-7D585319BBF0}" type="presParOf" srcId="{61A3BF52-EF6E-4722-9E97-BFC57FF70D61}" destId="{3F603233-BDBB-4BBD-B859-F5B3E41DC46C}" srcOrd="1" destOrd="0" presId="urn:microsoft.com/office/officeart/2008/layout/HorizontalMultiLevelHierarchy"/>
    <dgm:cxn modelId="{71754143-AEBF-4827-B1BE-F7851A71656E}" type="presParOf" srcId="{6376AC18-A50D-4C98-8A61-B1590C50F871}" destId="{0AA013D0-0E00-455B-9D6E-BE5E7ED9E041}" srcOrd="2" destOrd="0" presId="urn:microsoft.com/office/officeart/2008/layout/HorizontalMultiLevelHierarchy"/>
    <dgm:cxn modelId="{16081F18-E3F0-462A-99FC-0F0124105793}" type="presParOf" srcId="{0AA013D0-0E00-455B-9D6E-BE5E7ED9E041}" destId="{291C0E90-8F22-4049-8190-51BA6A31ED1C}" srcOrd="0" destOrd="0" presId="urn:microsoft.com/office/officeart/2008/layout/HorizontalMultiLevelHierarchy"/>
    <dgm:cxn modelId="{EFA5A93B-751F-4327-9550-E458898B1CD1}" type="presParOf" srcId="{6376AC18-A50D-4C98-8A61-B1590C50F871}" destId="{16EA0BD6-DA0E-4517-B548-0D10D6C15FBD}" srcOrd="3" destOrd="0" presId="urn:microsoft.com/office/officeart/2008/layout/HorizontalMultiLevelHierarchy"/>
    <dgm:cxn modelId="{C90CB0F6-0632-4D2E-9877-BFB43AB0091F}" type="presParOf" srcId="{16EA0BD6-DA0E-4517-B548-0D10D6C15FBD}" destId="{BD975329-F3BC-41E9-ADD4-03E790A6BDFF}" srcOrd="0" destOrd="0" presId="urn:microsoft.com/office/officeart/2008/layout/HorizontalMultiLevelHierarchy"/>
    <dgm:cxn modelId="{E254D46F-9766-43DC-B7A0-0E01CF08C8E6}" type="presParOf" srcId="{16EA0BD6-DA0E-4517-B548-0D10D6C15FBD}" destId="{EA9953EF-FF99-4212-A50A-712686B361E7}" srcOrd="1" destOrd="0" presId="urn:microsoft.com/office/officeart/2008/layout/HorizontalMultiLevelHierarchy"/>
    <dgm:cxn modelId="{2E2B0A92-72A7-4A04-BFDA-F6DB820A9C28}" type="presParOf" srcId="{6376AC18-A50D-4C98-8A61-B1590C50F871}" destId="{56200C7D-F165-4413-AAEF-B5FF14F1F534}" srcOrd="4" destOrd="0" presId="urn:microsoft.com/office/officeart/2008/layout/HorizontalMultiLevelHierarchy"/>
    <dgm:cxn modelId="{52591E22-A961-4B7E-AD61-E18AC0553B77}" type="presParOf" srcId="{56200C7D-F165-4413-AAEF-B5FF14F1F534}" destId="{2F8211F5-5565-4B15-8AE9-A4A51469EE31}" srcOrd="0" destOrd="0" presId="urn:microsoft.com/office/officeart/2008/layout/HorizontalMultiLevelHierarchy"/>
    <dgm:cxn modelId="{D4336D85-6EE5-4B1A-BDE2-CE6DE02FE314}" type="presParOf" srcId="{6376AC18-A50D-4C98-8A61-B1590C50F871}" destId="{F745A130-C469-49F1-84EB-0DD04EF57D34}" srcOrd="5" destOrd="0" presId="urn:microsoft.com/office/officeart/2008/layout/HorizontalMultiLevelHierarchy"/>
    <dgm:cxn modelId="{EEF0CE45-0D2A-4BBF-B6F2-7035C6C38981}" type="presParOf" srcId="{F745A130-C469-49F1-84EB-0DD04EF57D34}" destId="{1C272126-434D-4354-9495-E9A9310E84BB}" srcOrd="0" destOrd="0" presId="urn:microsoft.com/office/officeart/2008/layout/HorizontalMultiLevelHierarchy"/>
    <dgm:cxn modelId="{1DDE5C21-F578-48C0-8FF1-195B091E8610}" type="presParOf" srcId="{F745A130-C469-49F1-84EB-0DD04EF57D34}" destId="{5AC5D220-0E79-4BA9-9686-6488D2AB66F1}" srcOrd="1" destOrd="0" presId="urn:microsoft.com/office/officeart/2008/layout/HorizontalMultiLevelHierarchy"/>
    <dgm:cxn modelId="{E96AD9AB-1974-426B-A47C-6161DF73FE31}" type="presParOf" srcId="{8FA6982F-EEFB-446A-A21F-10765EE1FB06}" destId="{92280084-882F-4F76-8788-67C21B914831}" srcOrd="2" destOrd="0" presId="urn:microsoft.com/office/officeart/2008/layout/HorizontalMultiLevelHierarchy"/>
    <dgm:cxn modelId="{E4E2ABC8-E1E2-4CF5-A3F5-12353C0A46B5}" type="presParOf" srcId="{92280084-882F-4F76-8788-67C21B914831}" destId="{B3590583-9FBC-49E8-B3BA-B31772E9B3BD}" srcOrd="0" destOrd="0" presId="urn:microsoft.com/office/officeart/2008/layout/HorizontalMultiLevelHierarchy"/>
    <dgm:cxn modelId="{C0196EB4-B896-43AD-A721-DAB3FD517CC1}" type="presParOf" srcId="{8FA6982F-EEFB-446A-A21F-10765EE1FB06}" destId="{8705DE3B-124C-48A0-9A13-7A929C584A96}" srcOrd="3" destOrd="0" presId="urn:microsoft.com/office/officeart/2008/layout/HorizontalMultiLevelHierarchy"/>
    <dgm:cxn modelId="{2ED9316A-6A20-431A-AAE0-8F3BBA0C3D40}" type="presParOf" srcId="{8705DE3B-124C-48A0-9A13-7A929C584A96}" destId="{8D4A571E-C6BD-4C2D-9F6B-B7348B1D1EFD}" srcOrd="0" destOrd="0" presId="urn:microsoft.com/office/officeart/2008/layout/HorizontalMultiLevelHierarchy"/>
    <dgm:cxn modelId="{761868DE-B9B5-466B-9B43-F1E7078C8DCF}" type="presParOf" srcId="{8705DE3B-124C-48A0-9A13-7A929C584A96}" destId="{738F0111-AEC1-4869-9E3B-9AF955FA39F8}" srcOrd="1" destOrd="0" presId="urn:microsoft.com/office/officeart/2008/layout/HorizontalMultiLevelHierarchy"/>
    <dgm:cxn modelId="{72CE9DBB-C5B1-4D58-B58B-70F24D23103A}" type="presParOf" srcId="{738F0111-AEC1-4869-9E3B-9AF955FA39F8}" destId="{D9ABD1E5-2E66-416F-A4B7-DA9AC609863A}" srcOrd="0" destOrd="0" presId="urn:microsoft.com/office/officeart/2008/layout/HorizontalMultiLevelHierarchy"/>
    <dgm:cxn modelId="{A9A3B4A8-32A2-45A6-A02A-C68047164EEA}" type="presParOf" srcId="{D9ABD1E5-2E66-416F-A4B7-DA9AC609863A}" destId="{8F5ACD7D-D69E-4D2B-9CD1-9CCD5D4DCB2E}" srcOrd="0" destOrd="0" presId="urn:microsoft.com/office/officeart/2008/layout/HorizontalMultiLevelHierarchy"/>
    <dgm:cxn modelId="{B197D834-34EC-4009-97DB-F2DD37D86B4E}" type="presParOf" srcId="{738F0111-AEC1-4869-9E3B-9AF955FA39F8}" destId="{37877DC4-76F6-4B9D-BCE0-686266F5CFC7}" srcOrd="1" destOrd="0" presId="urn:microsoft.com/office/officeart/2008/layout/HorizontalMultiLevelHierarchy"/>
    <dgm:cxn modelId="{CAE345A4-5CE8-43BE-ACE1-563B368E791B}" type="presParOf" srcId="{37877DC4-76F6-4B9D-BCE0-686266F5CFC7}" destId="{53C02A1A-34E9-4042-B4EC-1AC11C74E9F4}" srcOrd="0" destOrd="0" presId="urn:microsoft.com/office/officeart/2008/layout/HorizontalMultiLevelHierarchy"/>
    <dgm:cxn modelId="{52CD7C6B-A1AD-47C2-B4C6-17436DCD35D6}" type="presParOf" srcId="{37877DC4-76F6-4B9D-BCE0-686266F5CFC7}" destId="{B94AD748-FDB8-4895-BBDE-6D210648B984}" srcOrd="1" destOrd="0" presId="urn:microsoft.com/office/officeart/2008/layout/HorizontalMultiLevelHierarchy"/>
    <dgm:cxn modelId="{3C08446D-7C14-4BC3-9DCA-44B5044BF347}" type="presParOf" srcId="{738F0111-AEC1-4869-9E3B-9AF955FA39F8}" destId="{42753DB7-98CA-445D-8998-7981BACD3723}" srcOrd="2" destOrd="0" presId="urn:microsoft.com/office/officeart/2008/layout/HorizontalMultiLevelHierarchy"/>
    <dgm:cxn modelId="{E7B15CF7-E605-4DCB-AF0D-FD90381E6A35}" type="presParOf" srcId="{42753DB7-98CA-445D-8998-7981BACD3723}" destId="{EEA345C2-AE02-4AA3-83AA-000985940C43}" srcOrd="0" destOrd="0" presId="urn:microsoft.com/office/officeart/2008/layout/HorizontalMultiLevelHierarchy"/>
    <dgm:cxn modelId="{E9291C4F-EE99-43EC-99E0-92555785DDA7}" type="presParOf" srcId="{738F0111-AEC1-4869-9E3B-9AF955FA39F8}" destId="{5BB5C472-E299-4CEF-AD09-51FEFFBD0FF4}" srcOrd="3" destOrd="0" presId="urn:microsoft.com/office/officeart/2008/layout/HorizontalMultiLevelHierarchy"/>
    <dgm:cxn modelId="{2F2ECAD4-A3B5-454B-BBA8-BE1BEA03266C}" type="presParOf" srcId="{5BB5C472-E299-4CEF-AD09-51FEFFBD0FF4}" destId="{D1D7AFDE-1613-47BC-AF69-A869361D55E3}" srcOrd="0" destOrd="0" presId="urn:microsoft.com/office/officeart/2008/layout/HorizontalMultiLevelHierarchy"/>
    <dgm:cxn modelId="{C0C268D0-4F4B-447D-8F6C-B1FB7FF5E110}" type="presParOf" srcId="{5BB5C472-E299-4CEF-AD09-51FEFFBD0FF4}" destId="{8C28AAD0-BD07-4E97-9453-6E4594C66627}" srcOrd="1" destOrd="0" presId="urn:microsoft.com/office/officeart/2008/layout/HorizontalMultiLevelHierarchy"/>
    <dgm:cxn modelId="{53C7E9A9-FFAB-40D3-898B-D50B7A9220CA}" type="presParOf" srcId="{738F0111-AEC1-4869-9E3B-9AF955FA39F8}" destId="{5D910AF0-7DA0-4A09-BB4A-5C9DF49E9825}" srcOrd="4" destOrd="0" presId="urn:microsoft.com/office/officeart/2008/layout/HorizontalMultiLevelHierarchy"/>
    <dgm:cxn modelId="{5BB72690-15F7-413C-A26C-8DBE1B60D8D4}" type="presParOf" srcId="{5D910AF0-7DA0-4A09-BB4A-5C9DF49E9825}" destId="{DD8D25AE-C119-416B-9E05-D78E64D4D19F}" srcOrd="0" destOrd="0" presId="urn:microsoft.com/office/officeart/2008/layout/HorizontalMultiLevelHierarchy"/>
    <dgm:cxn modelId="{EB26FAA7-262D-4D86-ADA4-91A3C818A1FE}" type="presParOf" srcId="{738F0111-AEC1-4869-9E3B-9AF955FA39F8}" destId="{E7D40206-1B67-4823-A2F6-E5278A20347D}" srcOrd="5" destOrd="0" presId="urn:microsoft.com/office/officeart/2008/layout/HorizontalMultiLevelHierarchy"/>
    <dgm:cxn modelId="{34DCA178-F986-4C03-9643-9AF0816B0803}" type="presParOf" srcId="{E7D40206-1B67-4823-A2F6-E5278A20347D}" destId="{CDF683E3-F248-487F-83ED-31A82430639D}" srcOrd="0" destOrd="0" presId="urn:microsoft.com/office/officeart/2008/layout/HorizontalMultiLevelHierarchy"/>
    <dgm:cxn modelId="{DA32678F-2047-40E1-A44F-AF3C317E962F}" type="presParOf" srcId="{E7D40206-1B67-4823-A2F6-E5278A20347D}" destId="{4291AD6D-EF56-4CB6-A5C6-F244F65C7643}" srcOrd="1" destOrd="0" presId="urn:microsoft.com/office/officeart/2008/layout/HorizontalMultiLevelHierarchy"/>
    <dgm:cxn modelId="{16D539CB-6E84-401C-AC65-16538F2FA0C7}" type="presParOf" srcId="{738F0111-AEC1-4869-9E3B-9AF955FA39F8}" destId="{2C0CEE0C-A745-4267-975D-A5668F60E38D}" srcOrd="6" destOrd="0" presId="urn:microsoft.com/office/officeart/2008/layout/HorizontalMultiLevelHierarchy"/>
    <dgm:cxn modelId="{C1E4C42E-1FA6-4DCB-8AD1-AB0217CABA59}" type="presParOf" srcId="{2C0CEE0C-A745-4267-975D-A5668F60E38D}" destId="{206C88B7-94F1-4351-8234-7CB356EFF3A3}" srcOrd="0" destOrd="0" presId="urn:microsoft.com/office/officeart/2008/layout/HorizontalMultiLevelHierarchy"/>
    <dgm:cxn modelId="{3400A8A2-9C1D-4346-BDCB-45D8D740AFD3}" type="presParOf" srcId="{738F0111-AEC1-4869-9E3B-9AF955FA39F8}" destId="{7F057E8C-3C88-478D-8BEA-A152FA6BDD36}" srcOrd="7" destOrd="0" presId="urn:microsoft.com/office/officeart/2008/layout/HorizontalMultiLevelHierarchy"/>
    <dgm:cxn modelId="{B026D83B-1E47-4031-B5B1-24A04BD85AF3}" type="presParOf" srcId="{7F057E8C-3C88-478D-8BEA-A152FA6BDD36}" destId="{85D59252-FB9D-4FBF-B3D4-327563A500DC}" srcOrd="0" destOrd="0" presId="urn:microsoft.com/office/officeart/2008/layout/HorizontalMultiLevelHierarchy"/>
    <dgm:cxn modelId="{D455E71E-869F-40EA-B165-BFC4B38F0809}" type="presParOf" srcId="{7F057E8C-3C88-478D-8BEA-A152FA6BDD36}" destId="{C187F54A-C219-4170-BAA6-5295BBDF492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E7CE96-DBA0-4D6F-A7C8-D98800E51C6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6619D55-343B-4D1C-8711-17FBDF3A01B6}">
      <dgm:prSet phldrT="[Text]" custT="1"/>
      <dgm:spPr/>
      <dgm:t>
        <a:bodyPr/>
        <a:lstStyle/>
        <a:p>
          <a:r>
            <a:rPr lang="en-US" sz="1700" b="0" spc="10" dirty="0">
              <a:latin typeface="+mj-lt"/>
              <a:cs typeface="Times New Roman"/>
            </a:rPr>
            <a:t>Respiratory </a:t>
          </a:r>
          <a:r>
            <a:rPr lang="en-US" sz="1700" b="0" spc="5" dirty="0">
              <a:latin typeface="+mj-lt"/>
              <a:cs typeface="Times New Roman"/>
            </a:rPr>
            <a:t>Epithelium</a:t>
          </a:r>
          <a:endParaRPr lang="en-US" sz="1700" b="0" dirty="0">
            <a:latin typeface="+mj-lt"/>
          </a:endParaRPr>
        </a:p>
      </dgm:t>
    </dgm:pt>
    <dgm:pt modelId="{A4DB8E39-D388-4975-9DF6-120197908ED3}" type="parTrans" cxnId="{1753BA74-DA63-4180-9AF3-A2B3CD55308E}">
      <dgm:prSet/>
      <dgm:spPr/>
      <dgm:t>
        <a:bodyPr/>
        <a:lstStyle/>
        <a:p>
          <a:endParaRPr lang="en-US" dirty="0"/>
        </a:p>
      </dgm:t>
    </dgm:pt>
    <dgm:pt modelId="{80A8A695-B45D-4486-A76E-2550DA6B6BD8}" type="sibTrans" cxnId="{1753BA74-DA63-4180-9AF3-A2B3CD55308E}">
      <dgm:prSet/>
      <dgm:spPr/>
      <dgm:t>
        <a:bodyPr/>
        <a:lstStyle/>
        <a:p>
          <a:endParaRPr lang="en-US"/>
        </a:p>
      </dgm:t>
    </dgm:pt>
    <dgm:pt modelId="{CEA131DE-61F2-427A-B3DA-C3CD118D9633}">
      <dgm:prSet phldrT="[Text]" custT="1"/>
      <dgm:spPr/>
      <dgm:t>
        <a:bodyPr/>
        <a:lstStyle/>
        <a:p>
          <a:r>
            <a:rPr lang="en-US" sz="1700" b="0" dirty="0">
              <a:latin typeface="+mj-lt"/>
            </a:rPr>
            <a:t>Lamina propria </a:t>
          </a:r>
          <a:br>
            <a:rPr lang="en-US" sz="1700" b="0" dirty="0">
              <a:latin typeface="+mj-lt"/>
            </a:rPr>
          </a:br>
          <a:r>
            <a:rPr lang="en-US" sz="1700" b="0" dirty="0">
              <a:latin typeface="+mj-lt"/>
            </a:rPr>
            <a:t>( Sub-epithelial C.T.</a:t>
          </a:r>
          <a:r>
            <a:rPr lang="en-US" sz="1700" b="0" dirty="0">
              <a:latin typeface="+mj-lt"/>
              <a:cs typeface="Times New Roman"/>
            </a:rPr>
            <a:t>)</a:t>
          </a:r>
          <a:endParaRPr lang="en-US" sz="1700" b="0" dirty="0">
            <a:latin typeface="+mj-lt"/>
          </a:endParaRPr>
        </a:p>
      </dgm:t>
    </dgm:pt>
    <dgm:pt modelId="{D61CBEB7-C2CD-4D29-BB51-F0F9D6DD37C4}" type="parTrans" cxnId="{1564AAC6-85ED-424D-AFCF-0AD143C6D6AF}">
      <dgm:prSet/>
      <dgm:spPr/>
      <dgm:t>
        <a:bodyPr/>
        <a:lstStyle/>
        <a:p>
          <a:endParaRPr lang="en-US" dirty="0"/>
        </a:p>
      </dgm:t>
    </dgm:pt>
    <dgm:pt modelId="{06421D8D-0D1B-44DB-ABF9-87FE03232A4E}" type="sibTrans" cxnId="{1564AAC6-85ED-424D-AFCF-0AD143C6D6AF}">
      <dgm:prSet/>
      <dgm:spPr/>
      <dgm:t>
        <a:bodyPr/>
        <a:lstStyle/>
        <a:p>
          <a:endParaRPr lang="en-US"/>
        </a:p>
      </dgm:t>
    </dgm:pt>
    <dgm:pt modelId="{2CCE449A-9903-41B4-9421-F4F2D30F6E84}">
      <dgm:prSet custT="1"/>
      <dgm:spPr>
        <a:noFill/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108000" algn="l">
            <a:buAutoNum type="arabicPlain" startAt="3"/>
          </a:pPr>
          <a: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  <a:t>Pseudo-stratified ciliated columnar epithelium with</a:t>
          </a:r>
          <a:r>
            <a:rPr lang="en-US" sz="1200" spc="1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  <a:t>goblet cells.</a:t>
          </a:r>
          <a:endParaRPr lang="en-US" sz="1200" dirty="0">
            <a:solidFill>
              <a:schemeClr val="tx1"/>
            </a:solidFill>
            <a:latin typeface="+mj-lt"/>
            <a:cs typeface="Times New Roman"/>
          </a:endParaRPr>
        </a:p>
        <a:p>
          <a:pPr marL="108000" algn="l">
            <a:buAutoNum type="arabicPlain" startAt="3"/>
          </a:pPr>
          <a:r>
            <a:rPr lang="en-US" sz="1200" b="1" u="sng" spc="15" dirty="0">
              <a:solidFill>
                <a:schemeClr val="tx1"/>
              </a:solidFill>
              <a:latin typeface="+mj-lt"/>
              <a:cs typeface="Times New Roman"/>
            </a:rPr>
            <a:t>Main </a:t>
          </a:r>
          <a:r>
            <a:rPr lang="en-US" sz="1200" b="1" u="sng" spc="10" dirty="0">
              <a:solidFill>
                <a:schemeClr val="tx1"/>
              </a:solidFill>
              <a:latin typeface="+mj-lt"/>
              <a:cs typeface="Times New Roman"/>
            </a:rPr>
            <a:t>Types of </a:t>
          </a:r>
          <a:r>
            <a:rPr lang="en-US" sz="1200" b="1" u="sng" spc="5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r>
            <a:rPr lang="en-US" sz="1200" b="1" spc="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b="0" spc="5" dirty="0">
              <a:solidFill>
                <a:srgbClr val="FF0000"/>
              </a:solidFill>
              <a:latin typeface="+mj-lt"/>
              <a:cs typeface="Times New Roman"/>
            </a:rPr>
            <a:t>(</a:t>
          </a:r>
          <a:r>
            <a:rPr lang="en-US" sz="1200" b="0" spc="0" dirty="0">
              <a:solidFill>
                <a:srgbClr val="FF0000"/>
              </a:solidFill>
              <a:latin typeface="+mj-lt"/>
              <a:cs typeface="Times New Roman"/>
            </a:rPr>
            <a:t>all </a:t>
          </a:r>
          <a:r>
            <a:rPr lang="en-US" sz="1200" b="0" spc="10" dirty="0">
              <a:solidFill>
                <a:srgbClr val="FF0000"/>
              </a:solidFill>
              <a:latin typeface="+mj-lt"/>
              <a:cs typeface="Times New Roman"/>
            </a:rPr>
            <a:t>touch </a:t>
          </a:r>
          <a:r>
            <a:rPr lang="en-US" sz="1200" b="0" spc="5" dirty="0">
              <a:solidFill>
                <a:srgbClr val="FF0000"/>
              </a:solidFill>
              <a:latin typeface="+mj-lt"/>
              <a:cs typeface="Times New Roman"/>
            </a:rPr>
            <a:t>the </a:t>
          </a:r>
          <a:r>
            <a:rPr lang="en-US" sz="1200" b="0" spc="10" dirty="0">
              <a:solidFill>
                <a:srgbClr val="FF0000"/>
              </a:solidFill>
              <a:latin typeface="+mj-lt"/>
              <a:cs typeface="Times New Roman"/>
            </a:rPr>
            <a:t>basement</a:t>
          </a:r>
          <a:r>
            <a:rPr lang="en-US" sz="1200" b="0" spc="-40" dirty="0">
              <a:solidFill>
                <a:srgbClr val="FF0000"/>
              </a:solidFill>
              <a:latin typeface="+mj-lt"/>
              <a:cs typeface="Times New Roman"/>
            </a:rPr>
            <a:t> </a:t>
          </a:r>
          <a:r>
            <a:rPr lang="en-US" sz="1200" b="0" spc="10" dirty="0">
              <a:solidFill>
                <a:srgbClr val="FF0000"/>
              </a:solidFill>
              <a:latin typeface="+mj-lt"/>
              <a:cs typeface="Times New Roman"/>
            </a:rPr>
            <a:t>membrane)</a:t>
          </a:r>
          <a:endParaRPr lang="en-US" sz="1200" b="0" dirty="0">
            <a:solidFill>
              <a:srgbClr val="FF0000"/>
            </a:solidFill>
            <a:latin typeface="+mj-lt"/>
            <a:cs typeface="Times New Roman"/>
          </a:endParaRPr>
        </a:p>
        <a:p>
          <a:pPr marL="108000" algn="l">
            <a:buAutoNum type="arabicPlain" startAt="3"/>
          </a:pPr>
          <a:r>
            <a:rPr lang="en-US" sz="1200" spc="-5" dirty="0">
              <a:solidFill>
                <a:schemeClr val="tx1"/>
              </a:solidFill>
              <a:latin typeface="+mj-lt"/>
              <a:cs typeface="Times New Roman"/>
            </a:rPr>
            <a:t>1- </a:t>
          </a:r>
          <a:r>
            <a:rPr lang="en-US" sz="1200" b="1" spc="-10" dirty="0">
              <a:solidFill>
                <a:schemeClr val="tx1"/>
              </a:solidFill>
              <a:latin typeface="+mj-lt"/>
              <a:cs typeface="Times New Roman"/>
            </a:rPr>
            <a:t>Ciliated columnar </a:t>
          </a:r>
          <a:r>
            <a:rPr lang="en-US" sz="1200" b="1" spc="-5" dirty="0">
              <a:solidFill>
                <a:schemeClr val="tx1"/>
              </a:solidFill>
              <a:latin typeface="+mj-lt"/>
              <a:cs typeface="Times New Roman"/>
            </a:rPr>
            <a:t>cells.  </a:t>
          </a:r>
          <a:br>
            <a:rPr lang="en-US" sz="1200" b="1" spc="-5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200" b="0" spc="-5" dirty="0">
              <a:solidFill>
                <a:schemeClr val="tx1"/>
              </a:solidFill>
              <a:latin typeface="+mj-lt"/>
              <a:cs typeface="Times New Roman"/>
            </a:rPr>
            <a:t>2- </a:t>
          </a:r>
          <a:r>
            <a:rPr lang="en-US" sz="1200" b="1" spc="-10" dirty="0">
              <a:solidFill>
                <a:schemeClr val="tx1"/>
              </a:solidFill>
              <a:latin typeface="+mj-lt"/>
              <a:cs typeface="Times New Roman"/>
            </a:rPr>
            <a:t>Goblet</a:t>
          </a:r>
          <a:r>
            <a:rPr lang="en-US" sz="1200" b="1" spc="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b="1" spc="-10" dirty="0">
              <a:solidFill>
                <a:schemeClr val="tx1"/>
              </a:solidFill>
              <a:latin typeface="+mj-lt"/>
              <a:cs typeface="Times New Roman"/>
            </a:rPr>
            <a:t>cells.</a:t>
          </a:r>
          <a:b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  <a:t>3- </a:t>
          </a:r>
          <a:r>
            <a:rPr lang="en-US" sz="1200" b="1" spc="-10" dirty="0">
              <a:solidFill>
                <a:schemeClr val="tx1"/>
              </a:solidFill>
              <a:latin typeface="+mj-lt"/>
              <a:cs typeface="Times New Roman"/>
            </a:rPr>
            <a:t>Basal cells: </a:t>
          </a:r>
          <a: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  <a:t>are stem</a:t>
          </a:r>
          <a:r>
            <a:rPr lang="en-US" sz="1200" spc="4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  <a:t>cells.</a:t>
          </a:r>
          <a:b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200" spc="-10" dirty="0">
              <a:solidFill>
                <a:schemeClr val="tx1"/>
              </a:solidFill>
              <a:latin typeface="+mj-lt"/>
              <a:cs typeface="Times New Roman"/>
            </a:rPr>
            <a:t>4- </a:t>
          </a:r>
          <a:r>
            <a:rPr lang="en-US" sz="1200" b="1" spc="15" dirty="0">
              <a:solidFill>
                <a:schemeClr val="tx1"/>
              </a:solidFill>
              <a:latin typeface="+mj-lt"/>
              <a:cs typeface="Times New Roman"/>
            </a:rPr>
            <a:t>DNES </a:t>
          </a:r>
          <a:r>
            <a:rPr lang="en-US" sz="1200" b="1" spc="5" dirty="0">
              <a:solidFill>
                <a:schemeClr val="tx1"/>
              </a:solidFill>
              <a:latin typeface="+mj-lt"/>
              <a:cs typeface="Times New Roman"/>
            </a:rPr>
            <a:t>cells: </a:t>
          </a:r>
          <a:r>
            <a:rPr lang="en-US" sz="1200" spc="5" dirty="0">
              <a:solidFill>
                <a:schemeClr val="tx1"/>
              </a:solidFill>
              <a:latin typeface="+mj-lt"/>
              <a:cs typeface="Times New Roman"/>
            </a:rPr>
            <a:t>e.g.</a:t>
          </a:r>
          <a:r>
            <a:rPr lang="en-US" sz="1200" spc="-1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spc="5" dirty="0">
              <a:solidFill>
                <a:schemeClr val="tx1"/>
              </a:solidFill>
              <a:latin typeface="+mj-lt"/>
              <a:cs typeface="Times New Roman"/>
            </a:rPr>
            <a:t>serotonin.</a:t>
          </a:r>
          <a:endParaRPr lang="en-US" sz="1200" dirty="0">
            <a:solidFill>
              <a:schemeClr val="tx1"/>
            </a:solidFill>
          </a:endParaRPr>
        </a:p>
      </dgm:t>
    </dgm:pt>
    <dgm:pt modelId="{C8E55B70-02E6-4BF0-AA22-3613071471A0}" type="parTrans" cxnId="{9E0EF1C0-BBFB-4A95-BD75-E27548546DF6}">
      <dgm:prSet/>
      <dgm:spPr/>
      <dgm:t>
        <a:bodyPr/>
        <a:lstStyle/>
        <a:p>
          <a:endParaRPr lang="en-US" dirty="0"/>
        </a:p>
      </dgm:t>
    </dgm:pt>
    <dgm:pt modelId="{7DD5587B-1FAD-46E5-8481-483328D0099B}" type="sibTrans" cxnId="{9E0EF1C0-BBFB-4A95-BD75-E27548546DF6}">
      <dgm:prSet/>
      <dgm:spPr/>
      <dgm:t>
        <a:bodyPr/>
        <a:lstStyle/>
        <a:p>
          <a:endParaRPr lang="en-US"/>
        </a:p>
      </dgm:t>
    </dgm:pt>
    <dgm:pt modelId="{139E6E47-4C4D-47FF-AFE4-4ACA8B1FC6C3}">
      <dgm:prSet phldrT="[Text]" custT="1"/>
      <dgm:spPr/>
      <dgm:t>
        <a:bodyPr/>
        <a:lstStyle/>
        <a:p>
          <a:r>
            <a:rPr lang="en-US" sz="2400" b="0" spc="-15" dirty="0">
              <a:latin typeface="+mn-lt"/>
              <a:cs typeface="Times New Roman"/>
            </a:rPr>
            <a:t>mucosa (mucous</a:t>
          </a:r>
          <a:r>
            <a:rPr lang="en-US" sz="2400" b="0" spc="15" dirty="0">
              <a:latin typeface="+mn-lt"/>
              <a:cs typeface="Times New Roman"/>
            </a:rPr>
            <a:t> </a:t>
          </a:r>
          <a:r>
            <a:rPr lang="en-US" sz="2400" b="0" spc="-15" dirty="0">
              <a:latin typeface="+mn-lt"/>
              <a:cs typeface="Times New Roman"/>
            </a:rPr>
            <a:t>membrane)</a:t>
          </a:r>
          <a:endParaRPr lang="en-US" sz="2400" b="0" dirty="0">
            <a:latin typeface="+mn-lt"/>
          </a:endParaRPr>
        </a:p>
      </dgm:t>
    </dgm:pt>
    <dgm:pt modelId="{7D833386-BA0F-4174-9FE6-2770DC30A6EC}" type="sibTrans" cxnId="{1C2F61CB-61A9-4A6D-B19F-85F5CB5CB676}">
      <dgm:prSet/>
      <dgm:spPr/>
      <dgm:t>
        <a:bodyPr/>
        <a:lstStyle/>
        <a:p>
          <a:endParaRPr lang="en-US"/>
        </a:p>
      </dgm:t>
    </dgm:pt>
    <dgm:pt modelId="{64DAB230-5736-465F-8B12-DE7E13E52EF6}" type="parTrans" cxnId="{1C2F61CB-61A9-4A6D-B19F-85F5CB5CB676}">
      <dgm:prSet/>
      <dgm:spPr/>
      <dgm:t>
        <a:bodyPr/>
        <a:lstStyle/>
        <a:p>
          <a:endParaRPr lang="en-US"/>
        </a:p>
      </dgm:t>
    </dgm:pt>
    <dgm:pt modelId="{84E52069-2E5C-4EA4-9D5A-9BF37E63C837}">
      <dgm:prSet custT="1"/>
      <dgm:spPr>
        <a:noFill/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108000" algn="l"/>
          <a:r>
            <a:rPr lang="en-US" sz="1200" dirty="0">
              <a:solidFill>
                <a:schemeClr val="tx1"/>
              </a:solidFill>
              <a:cs typeface="Times New Roman"/>
            </a:rPr>
            <a:t>1- Large arterial plexuses</a:t>
          </a:r>
          <a:r>
            <a:rPr lang="en-US" sz="1200" spc="-15" dirty="0">
              <a:solidFill>
                <a:schemeClr val="tx1"/>
              </a:solidFill>
              <a:cs typeface="Times New Roman"/>
            </a:rPr>
            <a:t> </a:t>
          </a:r>
          <a:r>
            <a:rPr lang="en-US" sz="1200" spc="10" dirty="0">
              <a:solidFill>
                <a:schemeClr val="tx1"/>
              </a:solidFill>
              <a:cs typeface="Times New Roman"/>
            </a:rPr>
            <a:t>&amp; </a:t>
          </a:r>
          <a:r>
            <a:rPr lang="en-US" sz="1200" dirty="0">
              <a:solidFill>
                <a:schemeClr val="tx1"/>
              </a:solidFill>
            </a:rPr>
            <a:t>venous sinuses (Highly vascularized</a:t>
          </a:r>
          <a:r>
            <a:rPr lang="en-US" sz="1200" spc="-25" dirty="0">
              <a:solidFill>
                <a:schemeClr val="tx1"/>
              </a:solidFill>
            </a:rPr>
            <a:t> </a:t>
          </a:r>
          <a:r>
            <a:rPr lang="en-US" sz="1200" dirty="0">
              <a:solidFill>
                <a:schemeClr val="tx1"/>
              </a:solidFill>
            </a:rPr>
            <a:t>C.T.)</a:t>
          </a:r>
          <a:br>
            <a:rPr lang="en-US" sz="1200" dirty="0">
              <a:solidFill>
                <a:schemeClr val="tx1"/>
              </a:solidFill>
            </a:rPr>
          </a:br>
          <a:r>
            <a:rPr lang="en-US" sz="1200" dirty="0">
              <a:solidFill>
                <a:schemeClr val="tx1"/>
              </a:solidFill>
            </a:rPr>
            <a:t>2- Many seromucous glands (acini).  </a:t>
          </a:r>
          <a:br>
            <a:rPr lang="en-US" sz="1200" dirty="0">
              <a:solidFill>
                <a:schemeClr val="tx1"/>
              </a:solidFill>
            </a:rPr>
          </a:br>
          <a:r>
            <a:rPr lang="en-US" sz="1200" dirty="0">
              <a:solidFill>
                <a:schemeClr val="tx1"/>
              </a:solidFill>
            </a:rPr>
            <a:t>3- Abundant lymphoid</a:t>
          </a:r>
          <a:r>
            <a:rPr lang="en-US" sz="1200" spc="-15" dirty="0">
              <a:solidFill>
                <a:schemeClr val="tx1"/>
              </a:solidFill>
            </a:rPr>
            <a:t> </a:t>
          </a:r>
          <a:r>
            <a:rPr lang="en-US" sz="1200" dirty="0">
              <a:solidFill>
                <a:schemeClr val="tx1"/>
              </a:solidFill>
            </a:rPr>
            <a:t>elements: </a:t>
          </a:r>
          <a:r>
            <a:rPr lang="en-US" sz="1200" spc="5" dirty="0">
              <a:solidFill>
                <a:schemeClr val="tx1"/>
              </a:solidFill>
            </a:rPr>
            <a:t>Including </a:t>
          </a:r>
          <a:r>
            <a:rPr lang="en-US" sz="1200" dirty="0">
              <a:solidFill>
                <a:schemeClr val="tx1"/>
              </a:solidFill>
            </a:rPr>
            <a:t>occasional </a:t>
          </a:r>
          <a:r>
            <a:rPr lang="en-US" sz="1200" spc="5" dirty="0">
              <a:solidFill>
                <a:schemeClr val="tx1"/>
              </a:solidFill>
            </a:rPr>
            <a:t>lymphoid nodules, plasma </a:t>
          </a:r>
          <a:r>
            <a:rPr lang="en-US" sz="1200" dirty="0">
              <a:solidFill>
                <a:schemeClr val="tx1"/>
              </a:solidFill>
            </a:rPr>
            <a:t>cells </a:t>
          </a:r>
          <a:r>
            <a:rPr lang="en-US" sz="1200" spc="15" dirty="0">
              <a:solidFill>
                <a:schemeClr val="tx1"/>
              </a:solidFill>
            </a:rPr>
            <a:t>&amp; </a:t>
          </a:r>
          <a:r>
            <a:rPr lang="en-US" sz="1200" spc="5" dirty="0">
              <a:solidFill>
                <a:schemeClr val="tx1"/>
              </a:solidFill>
            </a:rPr>
            <a:t>mast</a:t>
          </a:r>
          <a:r>
            <a:rPr lang="en-US" sz="1200" spc="-35" dirty="0">
              <a:solidFill>
                <a:schemeClr val="tx1"/>
              </a:solidFill>
            </a:rPr>
            <a:t> </a:t>
          </a:r>
          <a:r>
            <a:rPr lang="en-US" sz="1200" dirty="0">
              <a:solidFill>
                <a:schemeClr val="tx1"/>
              </a:solidFill>
            </a:rPr>
            <a:t>cells</a:t>
          </a:r>
          <a:r>
            <a:rPr lang="en-US" sz="900" dirty="0">
              <a:solidFill>
                <a:schemeClr val="tx1"/>
              </a:solidFill>
            </a:rPr>
            <a:t>.</a:t>
          </a:r>
        </a:p>
      </dgm:t>
    </dgm:pt>
    <dgm:pt modelId="{017518E5-B844-4A56-B088-85EB0E6B0A54}" type="parTrans" cxnId="{F84C259E-1F2E-4E9F-A430-BDBA8F01B903}">
      <dgm:prSet/>
      <dgm:spPr/>
      <dgm:t>
        <a:bodyPr/>
        <a:lstStyle/>
        <a:p>
          <a:endParaRPr lang="en-US" dirty="0"/>
        </a:p>
      </dgm:t>
    </dgm:pt>
    <dgm:pt modelId="{444E96C8-DE4C-4480-9288-6A3D75016E9B}" type="sibTrans" cxnId="{F84C259E-1F2E-4E9F-A430-BDBA8F01B903}">
      <dgm:prSet/>
      <dgm:spPr/>
      <dgm:t>
        <a:bodyPr/>
        <a:lstStyle/>
        <a:p>
          <a:endParaRPr lang="en-US"/>
        </a:p>
      </dgm:t>
    </dgm:pt>
    <dgm:pt modelId="{928A1841-89D1-431B-8F7E-F9419EDBC2D0}" type="pres">
      <dgm:prSet presAssocID="{0AE7CE96-DBA0-4D6F-A7C8-D98800E51C6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28EB083-1E48-4A2B-8355-040496A4A358}" type="pres">
      <dgm:prSet presAssocID="{139E6E47-4C4D-47FF-AFE4-4ACA8B1FC6C3}" presName="root1" presStyleCnt="0"/>
      <dgm:spPr/>
    </dgm:pt>
    <dgm:pt modelId="{52EC8523-7D45-462C-9B35-02831055796C}" type="pres">
      <dgm:prSet presAssocID="{139E6E47-4C4D-47FF-AFE4-4ACA8B1FC6C3}" presName="LevelOneTextNode" presStyleLbl="node0" presStyleIdx="0" presStyleCnt="1" custScaleX="74036" custScaleY="88717" custLinFactNeighborX="-59266">
        <dgm:presLayoutVars>
          <dgm:chPref val="3"/>
        </dgm:presLayoutVars>
      </dgm:prSet>
      <dgm:spPr/>
    </dgm:pt>
    <dgm:pt modelId="{EF7E697E-A928-4B22-A0B1-4D1A5F1B61B4}" type="pres">
      <dgm:prSet presAssocID="{139E6E47-4C4D-47FF-AFE4-4ACA8B1FC6C3}" presName="level2hierChild" presStyleCnt="0"/>
      <dgm:spPr/>
    </dgm:pt>
    <dgm:pt modelId="{05DD6835-2FB1-4E92-9213-53ECA87DECA6}" type="pres">
      <dgm:prSet presAssocID="{A4DB8E39-D388-4975-9DF6-120197908ED3}" presName="conn2-1" presStyleLbl="parChTrans1D2" presStyleIdx="0" presStyleCnt="2"/>
      <dgm:spPr/>
    </dgm:pt>
    <dgm:pt modelId="{4D6809BE-794C-4568-B19E-BC3AD71B6C5C}" type="pres">
      <dgm:prSet presAssocID="{A4DB8E39-D388-4975-9DF6-120197908ED3}" presName="connTx" presStyleLbl="parChTrans1D2" presStyleIdx="0" presStyleCnt="2"/>
      <dgm:spPr/>
    </dgm:pt>
    <dgm:pt modelId="{346478F9-EAFE-4CA2-A098-6A4B47D3016D}" type="pres">
      <dgm:prSet presAssocID="{16619D55-343B-4D1C-8711-17FBDF3A01B6}" presName="root2" presStyleCnt="0"/>
      <dgm:spPr/>
    </dgm:pt>
    <dgm:pt modelId="{402EC739-8725-4D12-BCB5-3793A7D150EF}" type="pres">
      <dgm:prSet presAssocID="{16619D55-343B-4D1C-8711-17FBDF3A01B6}" presName="LevelTwoTextNode" presStyleLbl="node2" presStyleIdx="0" presStyleCnt="2" custScaleY="58034" custLinFactNeighborX="-18069">
        <dgm:presLayoutVars>
          <dgm:chPref val="3"/>
        </dgm:presLayoutVars>
      </dgm:prSet>
      <dgm:spPr/>
    </dgm:pt>
    <dgm:pt modelId="{4A10B0BF-F0F2-4AF0-908E-F760B5C88308}" type="pres">
      <dgm:prSet presAssocID="{16619D55-343B-4D1C-8711-17FBDF3A01B6}" presName="level3hierChild" presStyleCnt="0"/>
      <dgm:spPr/>
    </dgm:pt>
    <dgm:pt modelId="{118A701B-CFC8-4856-9911-9C6E4726EE25}" type="pres">
      <dgm:prSet presAssocID="{C8E55B70-02E6-4BF0-AA22-3613071471A0}" presName="conn2-1" presStyleLbl="parChTrans1D3" presStyleIdx="0" presStyleCnt="2"/>
      <dgm:spPr/>
    </dgm:pt>
    <dgm:pt modelId="{D89F055F-7192-4134-A97C-7629C1380324}" type="pres">
      <dgm:prSet presAssocID="{C8E55B70-02E6-4BF0-AA22-3613071471A0}" presName="connTx" presStyleLbl="parChTrans1D3" presStyleIdx="0" presStyleCnt="2"/>
      <dgm:spPr/>
    </dgm:pt>
    <dgm:pt modelId="{33870CFD-A31E-4632-9A53-B0334DA3B0CA}" type="pres">
      <dgm:prSet presAssocID="{2CCE449A-9903-41B4-9421-F4F2D30F6E84}" presName="root2" presStyleCnt="0"/>
      <dgm:spPr/>
    </dgm:pt>
    <dgm:pt modelId="{A8CAA3F9-9AA2-47BC-B3AA-D67E978E2E83}" type="pres">
      <dgm:prSet presAssocID="{2CCE449A-9903-41B4-9421-F4F2D30F6E84}" presName="LevelTwoTextNode" presStyleLbl="node3" presStyleIdx="0" presStyleCnt="2" custScaleY="183890" custLinFactNeighborX="44730">
        <dgm:presLayoutVars>
          <dgm:chPref val="3"/>
        </dgm:presLayoutVars>
      </dgm:prSet>
      <dgm:spPr/>
    </dgm:pt>
    <dgm:pt modelId="{99803775-55A4-4C0A-8FF0-F8D92039A511}" type="pres">
      <dgm:prSet presAssocID="{2CCE449A-9903-41B4-9421-F4F2D30F6E84}" presName="level3hierChild" presStyleCnt="0"/>
      <dgm:spPr/>
    </dgm:pt>
    <dgm:pt modelId="{6F333332-DA40-46E3-B8E9-EA2B47209BD7}" type="pres">
      <dgm:prSet presAssocID="{D61CBEB7-C2CD-4D29-BB51-F0F9D6DD37C4}" presName="conn2-1" presStyleLbl="parChTrans1D2" presStyleIdx="1" presStyleCnt="2"/>
      <dgm:spPr/>
    </dgm:pt>
    <dgm:pt modelId="{6929A8D1-D161-447D-8765-39DA9A07197B}" type="pres">
      <dgm:prSet presAssocID="{D61CBEB7-C2CD-4D29-BB51-F0F9D6DD37C4}" presName="connTx" presStyleLbl="parChTrans1D2" presStyleIdx="1" presStyleCnt="2"/>
      <dgm:spPr/>
    </dgm:pt>
    <dgm:pt modelId="{CC13180F-DCF6-405F-AEF4-D837CBAC9475}" type="pres">
      <dgm:prSet presAssocID="{CEA131DE-61F2-427A-B3DA-C3CD118D9633}" presName="root2" presStyleCnt="0"/>
      <dgm:spPr/>
    </dgm:pt>
    <dgm:pt modelId="{9C944D7D-2206-47BD-946E-6A76FA7B294D}" type="pres">
      <dgm:prSet presAssocID="{CEA131DE-61F2-427A-B3DA-C3CD118D9633}" presName="LevelTwoTextNode" presStyleLbl="node2" presStyleIdx="1" presStyleCnt="2" custScaleY="58034" custLinFactNeighborX="-18069">
        <dgm:presLayoutVars>
          <dgm:chPref val="3"/>
        </dgm:presLayoutVars>
      </dgm:prSet>
      <dgm:spPr/>
    </dgm:pt>
    <dgm:pt modelId="{96ACF183-CD64-4855-B954-30DBD1E1D91B}" type="pres">
      <dgm:prSet presAssocID="{CEA131DE-61F2-427A-B3DA-C3CD118D9633}" presName="level3hierChild" presStyleCnt="0"/>
      <dgm:spPr/>
    </dgm:pt>
    <dgm:pt modelId="{7A351796-374D-4BE0-A73F-7BF1D898CAFE}" type="pres">
      <dgm:prSet presAssocID="{017518E5-B844-4A56-B088-85EB0E6B0A54}" presName="conn2-1" presStyleLbl="parChTrans1D3" presStyleIdx="1" presStyleCnt="2"/>
      <dgm:spPr/>
    </dgm:pt>
    <dgm:pt modelId="{F057314E-8D60-45D5-B276-5839DB31DA11}" type="pres">
      <dgm:prSet presAssocID="{017518E5-B844-4A56-B088-85EB0E6B0A54}" presName="connTx" presStyleLbl="parChTrans1D3" presStyleIdx="1" presStyleCnt="2"/>
      <dgm:spPr/>
    </dgm:pt>
    <dgm:pt modelId="{B7816A5B-F431-44EA-9E8D-6657344B02A6}" type="pres">
      <dgm:prSet presAssocID="{84E52069-2E5C-4EA4-9D5A-9BF37E63C837}" presName="root2" presStyleCnt="0"/>
      <dgm:spPr/>
    </dgm:pt>
    <dgm:pt modelId="{722B48D8-D579-449B-9684-2AD559CEC84B}" type="pres">
      <dgm:prSet presAssocID="{84E52069-2E5C-4EA4-9D5A-9BF37E63C837}" presName="LevelTwoTextNode" presStyleLbl="node3" presStyleIdx="1" presStyleCnt="2" custScaleY="183890" custLinFactNeighborX="44730">
        <dgm:presLayoutVars>
          <dgm:chPref val="3"/>
        </dgm:presLayoutVars>
      </dgm:prSet>
      <dgm:spPr/>
    </dgm:pt>
    <dgm:pt modelId="{CC98DA09-CA8A-4F21-BE59-91DF780E68F3}" type="pres">
      <dgm:prSet presAssocID="{84E52069-2E5C-4EA4-9D5A-9BF37E63C837}" presName="level3hierChild" presStyleCnt="0"/>
      <dgm:spPr/>
    </dgm:pt>
  </dgm:ptLst>
  <dgm:cxnLst>
    <dgm:cxn modelId="{81E31011-C255-4A12-B9F6-F135485B2B2C}" type="presOf" srcId="{017518E5-B844-4A56-B088-85EB0E6B0A54}" destId="{7A351796-374D-4BE0-A73F-7BF1D898CAFE}" srcOrd="0" destOrd="0" presId="urn:microsoft.com/office/officeart/2008/layout/HorizontalMultiLevelHierarchy"/>
    <dgm:cxn modelId="{CC72B815-01AD-4905-80C2-0532BD701DA7}" type="presOf" srcId="{139E6E47-4C4D-47FF-AFE4-4ACA8B1FC6C3}" destId="{52EC8523-7D45-462C-9B35-02831055796C}" srcOrd="0" destOrd="0" presId="urn:microsoft.com/office/officeart/2008/layout/HorizontalMultiLevelHierarchy"/>
    <dgm:cxn modelId="{26A0182D-3964-4D43-BADA-779AEC8D6450}" type="presOf" srcId="{C8E55B70-02E6-4BF0-AA22-3613071471A0}" destId="{118A701B-CFC8-4856-9911-9C6E4726EE25}" srcOrd="0" destOrd="0" presId="urn:microsoft.com/office/officeart/2008/layout/HorizontalMultiLevelHierarchy"/>
    <dgm:cxn modelId="{0A2A1B2F-3882-40EA-A429-7FDC8BA91974}" type="presOf" srcId="{16619D55-343B-4D1C-8711-17FBDF3A01B6}" destId="{402EC739-8725-4D12-BCB5-3793A7D150EF}" srcOrd="0" destOrd="0" presId="urn:microsoft.com/office/officeart/2008/layout/HorizontalMultiLevelHierarchy"/>
    <dgm:cxn modelId="{57837633-8468-4089-8FF7-16EF75924652}" type="presOf" srcId="{D61CBEB7-C2CD-4D29-BB51-F0F9D6DD37C4}" destId="{6929A8D1-D161-447D-8765-39DA9A07197B}" srcOrd="1" destOrd="0" presId="urn:microsoft.com/office/officeart/2008/layout/HorizontalMultiLevelHierarchy"/>
    <dgm:cxn modelId="{1753BA74-DA63-4180-9AF3-A2B3CD55308E}" srcId="{139E6E47-4C4D-47FF-AFE4-4ACA8B1FC6C3}" destId="{16619D55-343B-4D1C-8711-17FBDF3A01B6}" srcOrd="0" destOrd="0" parTransId="{A4DB8E39-D388-4975-9DF6-120197908ED3}" sibTransId="{80A8A695-B45D-4486-A76E-2550DA6B6BD8}"/>
    <dgm:cxn modelId="{DA076C56-6723-495C-9899-2A622A0AC693}" type="presOf" srcId="{A4DB8E39-D388-4975-9DF6-120197908ED3}" destId="{4D6809BE-794C-4568-B19E-BC3AD71B6C5C}" srcOrd="1" destOrd="0" presId="urn:microsoft.com/office/officeart/2008/layout/HorizontalMultiLevelHierarchy"/>
    <dgm:cxn modelId="{0D548576-7BEA-4844-BB2D-98E962F613AE}" type="presOf" srcId="{C8E55B70-02E6-4BF0-AA22-3613071471A0}" destId="{D89F055F-7192-4134-A97C-7629C1380324}" srcOrd="1" destOrd="0" presId="urn:microsoft.com/office/officeart/2008/layout/HorizontalMultiLevelHierarchy"/>
    <dgm:cxn modelId="{6E7DC276-CD2C-46E3-94FC-5213A63E9ABD}" type="presOf" srcId="{A4DB8E39-D388-4975-9DF6-120197908ED3}" destId="{05DD6835-2FB1-4E92-9213-53ECA87DECA6}" srcOrd="0" destOrd="0" presId="urn:microsoft.com/office/officeart/2008/layout/HorizontalMultiLevelHierarchy"/>
    <dgm:cxn modelId="{CB3F0177-DEEE-43FB-8094-A082B8752D5E}" type="presOf" srcId="{D61CBEB7-C2CD-4D29-BB51-F0F9D6DD37C4}" destId="{6F333332-DA40-46E3-B8E9-EA2B47209BD7}" srcOrd="0" destOrd="0" presId="urn:microsoft.com/office/officeart/2008/layout/HorizontalMultiLevelHierarchy"/>
    <dgm:cxn modelId="{D3FF9379-61EA-4846-8408-F677261B0713}" type="presOf" srcId="{84E52069-2E5C-4EA4-9D5A-9BF37E63C837}" destId="{722B48D8-D579-449B-9684-2AD559CEC84B}" srcOrd="0" destOrd="0" presId="urn:microsoft.com/office/officeart/2008/layout/HorizontalMultiLevelHierarchy"/>
    <dgm:cxn modelId="{E15E3A89-7421-48F0-A98C-EAAFB3E4ADB6}" type="presOf" srcId="{CEA131DE-61F2-427A-B3DA-C3CD118D9633}" destId="{9C944D7D-2206-47BD-946E-6A76FA7B294D}" srcOrd="0" destOrd="0" presId="urn:microsoft.com/office/officeart/2008/layout/HorizontalMultiLevelHierarchy"/>
    <dgm:cxn modelId="{6ABA9997-71E7-4E32-906E-0DCFE68599C4}" type="presOf" srcId="{2CCE449A-9903-41B4-9421-F4F2D30F6E84}" destId="{A8CAA3F9-9AA2-47BC-B3AA-D67E978E2E83}" srcOrd="0" destOrd="0" presId="urn:microsoft.com/office/officeart/2008/layout/HorizontalMultiLevelHierarchy"/>
    <dgm:cxn modelId="{F84C259E-1F2E-4E9F-A430-BDBA8F01B903}" srcId="{CEA131DE-61F2-427A-B3DA-C3CD118D9633}" destId="{84E52069-2E5C-4EA4-9D5A-9BF37E63C837}" srcOrd="0" destOrd="0" parTransId="{017518E5-B844-4A56-B088-85EB0E6B0A54}" sibTransId="{444E96C8-DE4C-4480-9288-6A3D75016E9B}"/>
    <dgm:cxn modelId="{700588A3-2C26-4E67-BDB3-1385EBDA1033}" type="presOf" srcId="{017518E5-B844-4A56-B088-85EB0E6B0A54}" destId="{F057314E-8D60-45D5-B276-5839DB31DA11}" srcOrd="1" destOrd="0" presId="urn:microsoft.com/office/officeart/2008/layout/HorizontalMultiLevelHierarchy"/>
    <dgm:cxn modelId="{9E0EF1C0-BBFB-4A95-BD75-E27548546DF6}" srcId="{16619D55-343B-4D1C-8711-17FBDF3A01B6}" destId="{2CCE449A-9903-41B4-9421-F4F2D30F6E84}" srcOrd="0" destOrd="0" parTransId="{C8E55B70-02E6-4BF0-AA22-3613071471A0}" sibTransId="{7DD5587B-1FAD-46E5-8481-483328D0099B}"/>
    <dgm:cxn modelId="{1564AAC6-85ED-424D-AFCF-0AD143C6D6AF}" srcId="{139E6E47-4C4D-47FF-AFE4-4ACA8B1FC6C3}" destId="{CEA131DE-61F2-427A-B3DA-C3CD118D9633}" srcOrd="1" destOrd="0" parTransId="{D61CBEB7-C2CD-4D29-BB51-F0F9D6DD37C4}" sibTransId="{06421D8D-0D1B-44DB-ABF9-87FE03232A4E}"/>
    <dgm:cxn modelId="{1C2F61CB-61A9-4A6D-B19F-85F5CB5CB676}" srcId="{0AE7CE96-DBA0-4D6F-A7C8-D98800E51C6B}" destId="{139E6E47-4C4D-47FF-AFE4-4ACA8B1FC6C3}" srcOrd="0" destOrd="0" parTransId="{64DAB230-5736-465F-8B12-DE7E13E52EF6}" sibTransId="{7D833386-BA0F-4174-9FE6-2770DC30A6EC}"/>
    <dgm:cxn modelId="{C7C640E9-E213-418A-AC4F-3A9FDE319C56}" type="presOf" srcId="{0AE7CE96-DBA0-4D6F-A7C8-D98800E51C6B}" destId="{928A1841-89D1-431B-8F7E-F9419EDBC2D0}" srcOrd="0" destOrd="0" presId="urn:microsoft.com/office/officeart/2008/layout/HorizontalMultiLevelHierarchy"/>
    <dgm:cxn modelId="{95B7CC70-9767-43C3-841B-B72E4646A167}" type="presParOf" srcId="{928A1841-89D1-431B-8F7E-F9419EDBC2D0}" destId="{C28EB083-1E48-4A2B-8355-040496A4A358}" srcOrd="0" destOrd="0" presId="urn:microsoft.com/office/officeart/2008/layout/HorizontalMultiLevelHierarchy"/>
    <dgm:cxn modelId="{206EA826-3A36-485E-9D3F-6075254E57A5}" type="presParOf" srcId="{C28EB083-1E48-4A2B-8355-040496A4A358}" destId="{52EC8523-7D45-462C-9B35-02831055796C}" srcOrd="0" destOrd="0" presId="urn:microsoft.com/office/officeart/2008/layout/HorizontalMultiLevelHierarchy"/>
    <dgm:cxn modelId="{04C29D8F-43C9-40AF-BA04-FFC27455D974}" type="presParOf" srcId="{C28EB083-1E48-4A2B-8355-040496A4A358}" destId="{EF7E697E-A928-4B22-A0B1-4D1A5F1B61B4}" srcOrd="1" destOrd="0" presId="urn:microsoft.com/office/officeart/2008/layout/HorizontalMultiLevelHierarchy"/>
    <dgm:cxn modelId="{FB9F1063-B8EE-48E7-90F4-09679E055BC9}" type="presParOf" srcId="{EF7E697E-A928-4B22-A0B1-4D1A5F1B61B4}" destId="{05DD6835-2FB1-4E92-9213-53ECA87DECA6}" srcOrd="0" destOrd="0" presId="urn:microsoft.com/office/officeart/2008/layout/HorizontalMultiLevelHierarchy"/>
    <dgm:cxn modelId="{3B98D18F-D2AB-4F14-839C-89885C02B398}" type="presParOf" srcId="{05DD6835-2FB1-4E92-9213-53ECA87DECA6}" destId="{4D6809BE-794C-4568-B19E-BC3AD71B6C5C}" srcOrd="0" destOrd="0" presId="urn:microsoft.com/office/officeart/2008/layout/HorizontalMultiLevelHierarchy"/>
    <dgm:cxn modelId="{CB32AB9B-61AA-4326-9D70-3AD72449CE46}" type="presParOf" srcId="{EF7E697E-A928-4B22-A0B1-4D1A5F1B61B4}" destId="{346478F9-EAFE-4CA2-A098-6A4B47D3016D}" srcOrd="1" destOrd="0" presId="urn:microsoft.com/office/officeart/2008/layout/HorizontalMultiLevelHierarchy"/>
    <dgm:cxn modelId="{216345BC-AA3A-47F2-94F1-AC31CC242993}" type="presParOf" srcId="{346478F9-EAFE-4CA2-A098-6A4B47D3016D}" destId="{402EC739-8725-4D12-BCB5-3793A7D150EF}" srcOrd="0" destOrd="0" presId="urn:microsoft.com/office/officeart/2008/layout/HorizontalMultiLevelHierarchy"/>
    <dgm:cxn modelId="{A68FFF87-A388-4FCA-9AAE-D9C84FC0D3C6}" type="presParOf" srcId="{346478F9-EAFE-4CA2-A098-6A4B47D3016D}" destId="{4A10B0BF-F0F2-4AF0-908E-F760B5C88308}" srcOrd="1" destOrd="0" presId="urn:microsoft.com/office/officeart/2008/layout/HorizontalMultiLevelHierarchy"/>
    <dgm:cxn modelId="{37B581BF-BA05-4CD9-AF90-562A717FC612}" type="presParOf" srcId="{4A10B0BF-F0F2-4AF0-908E-F760B5C88308}" destId="{118A701B-CFC8-4856-9911-9C6E4726EE25}" srcOrd="0" destOrd="0" presId="urn:microsoft.com/office/officeart/2008/layout/HorizontalMultiLevelHierarchy"/>
    <dgm:cxn modelId="{1C3E656D-7333-41FD-871F-05417B92E12D}" type="presParOf" srcId="{118A701B-CFC8-4856-9911-9C6E4726EE25}" destId="{D89F055F-7192-4134-A97C-7629C1380324}" srcOrd="0" destOrd="0" presId="urn:microsoft.com/office/officeart/2008/layout/HorizontalMultiLevelHierarchy"/>
    <dgm:cxn modelId="{CAC87F44-FF55-4871-A00A-13D836BDDC79}" type="presParOf" srcId="{4A10B0BF-F0F2-4AF0-908E-F760B5C88308}" destId="{33870CFD-A31E-4632-9A53-B0334DA3B0CA}" srcOrd="1" destOrd="0" presId="urn:microsoft.com/office/officeart/2008/layout/HorizontalMultiLevelHierarchy"/>
    <dgm:cxn modelId="{4C19A369-6CC0-40D2-9F1F-8CBF958959D4}" type="presParOf" srcId="{33870CFD-A31E-4632-9A53-B0334DA3B0CA}" destId="{A8CAA3F9-9AA2-47BC-B3AA-D67E978E2E83}" srcOrd="0" destOrd="0" presId="urn:microsoft.com/office/officeart/2008/layout/HorizontalMultiLevelHierarchy"/>
    <dgm:cxn modelId="{FF598C6B-4047-491B-B75C-3528F0D10833}" type="presParOf" srcId="{33870CFD-A31E-4632-9A53-B0334DA3B0CA}" destId="{99803775-55A4-4C0A-8FF0-F8D92039A511}" srcOrd="1" destOrd="0" presId="urn:microsoft.com/office/officeart/2008/layout/HorizontalMultiLevelHierarchy"/>
    <dgm:cxn modelId="{650365C8-DEDB-466E-88D9-9A208DF90BA6}" type="presParOf" srcId="{EF7E697E-A928-4B22-A0B1-4D1A5F1B61B4}" destId="{6F333332-DA40-46E3-B8E9-EA2B47209BD7}" srcOrd="2" destOrd="0" presId="urn:microsoft.com/office/officeart/2008/layout/HorizontalMultiLevelHierarchy"/>
    <dgm:cxn modelId="{920BFF8F-C5DF-43EA-8728-8CE7A9A1041F}" type="presParOf" srcId="{6F333332-DA40-46E3-B8E9-EA2B47209BD7}" destId="{6929A8D1-D161-447D-8765-39DA9A07197B}" srcOrd="0" destOrd="0" presId="urn:microsoft.com/office/officeart/2008/layout/HorizontalMultiLevelHierarchy"/>
    <dgm:cxn modelId="{023C0139-D90A-4B56-A473-C7B5404CDC5F}" type="presParOf" srcId="{EF7E697E-A928-4B22-A0B1-4D1A5F1B61B4}" destId="{CC13180F-DCF6-405F-AEF4-D837CBAC9475}" srcOrd="3" destOrd="0" presId="urn:microsoft.com/office/officeart/2008/layout/HorizontalMultiLevelHierarchy"/>
    <dgm:cxn modelId="{C687C2F6-5B2A-425B-9699-F4D5E44E33F7}" type="presParOf" srcId="{CC13180F-DCF6-405F-AEF4-D837CBAC9475}" destId="{9C944D7D-2206-47BD-946E-6A76FA7B294D}" srcOrd="0" destOrd="0" presId="urn:microsoft.com/office/officeart/2008/layout/HorizontalMultiLevelHierarchy"/>
    <dgm:cxn modelId="{91E60885-7337-4E86-9746-923E7C0FC5B6}" type="presParOf" srcId="{CC13180F-DCF6-405F-AEF4-D837CBAC9475}" destId="{96ACF183-CD64-4855-B954-30DBD1E1D91B}" srcOrd="1" destOrd="0" presId="urn:microsoft.com/office/officeart/2008/layout/HorizontalMultiLevelHierarchy"/>
    <dgm:cxn modelId="{FFB0CE65-24A3-4825-AE8A-8911918C5ABB}" type="presParOf" srcId="{96ACF183-CD64-4855-B954-30DBD1E1D91B}" destId="{7A351796-374D-4BE0-A73F-7BF1D898CAFE}" srcOrd="0" destOrd="0" presId="urn:microsoft.com/office/officeart/2008/layout/HorizontalMultiLevelHierarchy"/>
    <dgm:cxn modelId="{7C212A20-19DD-4367-AC02-C0265939DBC1}" type="presParOf" srcId="{7A351796-374D-4BE0-A73F-7BF1D898CAFE}" destId="{F057314E-8D60-45D5-B276-5839DB31DA11}" srcOrd="0" destOrd="0" presId="urn:microsoft.com/office/officeart/2008/layout/HorizontalMultiLevelHierarchy"/>
    <dgm:cxn modelId="{811622ED-E68E-4322-BCD1-D4DB18307B80}" type="presParOf" srcId="{96ACF183-CD64-4855-B954-30DBD1E1D91B}" destId="{B7816A5B-F431-44EA-9E8D-6657344B02A6}" srcOrd="1" destOrd="0" presId="urn:microsoft.com/office/officeart/2008/layout/HorizontalMultiLevelHierarchy"/>
    <dgm:cxn modelId="{C4BA93E4-2C6C-4E2A-AD58-125F57D7D012}" type="presParOf" srcId="{B7816A5B-F431-44EA-9E8D-6657344B02A6}" destId="{722B48D8-D579-449B-9684-2AD559CEC84B}" srcOrd="0" destOrd="0" presId="urn:microsoft.com/office/officeart/2008/layout/HorizontalMultiLevelHierarchy"/>
    <dgm:cxn modelId="{65051C85-B1B7-4F02-AB06-D4FA0B20297E}" type="presParOf" srcId="{B7816A5B-F431-44EA-9E8D-6657344B02A6}" destId="{CC98DA09-CA8A-4F21-BE59-91DF780E68F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E7CE96-DBA0-4D6F-A7C8-D98800E51C6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6619D55-343B-4D1C-8711-17FBDF3A01B6}">
      <dgm:prSet phldrT="[Text]" custT="1"/>
      <dgm:spPr/>
      <dgm:t>
        <a:bodyPr/>
        <a:lstStyle/>
        <a:p>
          <a:r>
            <a:rPr lang="en-US" sz="1600" b="0" spc="10" dirty="0">
              <a:latin typeface="+mj-lt"/>
            </a:rPr>
            <a:t>olfactory</a:t>
          </a:r>
          <a:r>
            <a:rPr lang="en-US" sz="1600" b="0" spc="10" dirty="0">
              <a:latin typeface="+mj-lt"/>
              <a:cs typeface="Times New Roman"/>
            </a:rPr>
            <a:t> </a:t>
          </a:r>
          <a:r>
            <a:rPr lang="en-US" sz="1600" b="0" spc="5" dirty="0">
              <a:latin typeface="+mj-lt"/>
              <a:cs typeface="Times New Roman"/>
            </a:rPr>
            <a:t>Epithelium</a:t>
          </a:r>
          <a:endParaRPr lang="en-US" sz="1600" b="0" dirty="0">
            <a:latin typeface="+mj-lt"/>
          </a:endParaRPr>
        </a:p>
      </dgm:t>
    </dgm:pt>
    <dgm:pt modelId="{A4DB8E39-D388-4975-9DF6-120197908ED3}" type="parTrans" cxnId="{1753BA74-DA63-4180-9AF3-A2B3CD55308E}">
      <dgm:prSet/>
      <dgm:spPr/>
      <dgm:t>
        <a:bodyPr/>
        <a:lstStyle/>
        <a:p>
          <a:endParaRPr lang="en-US"/>
        </a:p>
      </dgm:t>
    </dgm:pt>
    <dgm:pt modelId="{80A8A695-B45D-4486-A76E-2550DA6B6BD8}" type="sibTrans" cxnId="{1753BA74-DA63-4180-9AF3-A2B3CD55308E}">
      <dgm:prSet/>
      <dgm:spPr/>
      <dgm:t>
        <a:bodyPr/>
        <a:lstStyle/>
        <a:p>
          <a:endParaRPr lang="en-US"/>
        </a:p>
      </dgm:t>
    </dgm:pt>
    <dgm:pt modelId="{CEA131DE-61F2-427A-B3DA-C3CD118D9633}">
      <dgm:prSet phldrT="[Text]" custT="1"/>
      <dgm:spPr/>
      <dgm:t>
        <a:bodyPr/>
        <a:lstStyle/>
        <a:p>
          <a:r>
            <a:rPr lang="en-US" sz="1600" b="0" dirty="0">
              <a:latin typeface="+mj-lt"/>
            </a:rPr>
            <a:t>Lamina propria </a:t>
          </a:r>
        </a:p>
      </dgm:t>
    </dgm:pt>
    <dgm:pt modelId="{D61CBEB7-C2CD-4D29-BB51-F0F9D6DD37C4}" type="parTrans" cxnId="{1564AAC6-85ED-424D-AFCF-0AD143C6D6AF}">
      <dgm:prSet/>
      <dgm:spPr/>
      <dgm:t>
        <a:bodyPr/>
        <a:lstStyle/>
        <a:p>
          <a:endParaRPr lang="en-US"/>
        </a:p>
      </dgm:t>
    </dgm:pt>
    <dgm:pt modelId="{06421D8D-0D1B-44DB-ABF9-87FE03232A4E}" type="sibTrans" cxnId="{1564AAC6-85ED-424D-AFCF-0AD143C6D6AF}">
      <dgm:prSet/>
      <dgm:spPr/>
      <dgm:t>
        <a:bodyPr/>
        <a:lstStyle/>
        <a:p>
          <a:endParaRPr lang="en-US"/>
        </a:p>
      </dgm:t>
    </dgm:pt>
    <dgm:pt modelId="{2CCE449A-9903-41B4-9421-F4F2D30F6E84}">
      <dgm:prSet custT="1"/>
      <dgm:spPr>
        <a:noFill/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108000" algn="l"/>
          <a:r>
            <a:rPr lang="en-US" sz="1400" b="1" spc="-10" dirty="0">
              <a:solidFill>
                <a:schemeClr val="tx1"/>
              </a:solidFill>
              <a:latin typeface="+mj-lt"/>
              <a:cs typeface="Times New Roman"/>
            </a:rPr>
            <a:t>pseudo-stratified columnar</a:t>
          </a:r>
          <a:r>
            <a:rPr lang="en-US" sz="1400" b="1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spc="-10" dirty="0">
              <a:solidFill>
                <a:schemeClr val="tx1"/>
              </a:solidFill>
              <a:latin typeface="+mj-lt"/>
              <a:cs typeface="Times New Roman"/>
            </a:rPr>
            <a:t>epithelium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spc="10" dirty="0">
              <a:solidFill>
                <a:srgbClr val="FF3399"/>
              </a:solidFill>
              <a:latin typeface="+mj-lt"/>
              <a:cs typeface="Times New Roman"/>
            </a:rPr>
            <a:t>1- </a:t>
          </a:r>
          <a:r>
            <a:rPr lang="en-US" sz="1400" b="1" spc="5" dirty="0">
              <a:solidFill>
                <a:srgbClr val="FF3399"/>
              </a:solidFill>
              <a:latin typeface="+mj-lt"/>
              <a:cs typeface="Times New Roman"/>
            </a:rPr>
            <a:t>olfactory cells (olfactory nerve </a:t>
          </a:r>
          <a:r>
            <a:rPr lang="en-US" sz="1400" b="1" dirty="0">
              <a:solidFill>
                <a:srgbClr val="FF3399"/>
              </a:solidFill>
              <a:latin typeface="+mj-lt"/>
              <a:cs typeface="Times New Roman"/>
            </a:rPr>
            <a:t>cells):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b="1" dirty="0">
              <a:solidFill>
                <a:schemeClr val="tx1"/>
              </a:solidFill>
              <a:latin typeface="+mj-lt"/>
              <a:cs typeface="Times New Roman"/>
            </a:rPr>
            <a:t>bipolar</a:t>
          </a:r>
          <a:r>
            <a:rPr lang="en-US" sz="1400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neurons</a:t>
          </a:r>
          <a:endParaRPr lang="ar-SA" sz="1400" spc="5" dirty="0">
            <a:solidFill>
              <a:schemeClr val="tx1"/>
            </a:solidFill>
            <a:latin typeface="+mj-lt"/>
            <a:cs typeface="Times New Roman"/>
          </a:endParaRPr>
        </a:p>
        <a:p>
          <a:pPr marL="108000" algn="l"/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- Dendrit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e </a:t>
          </a:r>
          <a:r>
            <a:rPr lang="en-US" sz="1400" spc="10" dirty="0">
              <a:solidFill>
                <a:schemeClr val="tx1"/>
              </a:solidFill>
              <a:latin typeface="+mj-lt"/>
              <a:cs typeface="Times New Roman"/>
            </a:rPr>
            <a:t>h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a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s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10" dirty="0">
              <a:solidFill>
                <a:schemeClr val="tx1"/>
              </a:solidFill>
              <a:latin typeface="+mj-lt"/>
              <a:cs typeface="Times New Roman"/>
            </a:rPr>
            <a:t>o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lfact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ory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10" dirty="0">
              <a:solidFill>
                <a:schemeClr val="tx1"/>
              </a:solidFill>
              <a:latin typeface="+mj-lt"/>
              <a:cs typeface="Times New Roman"/>
            </a:rPr>
            <a:t>v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esicl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e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t</a:t>
          </a:r>
          <a:r>
            <a:rPr lang="en-US" sz="1400" spc="10" dirty="0">
              <a:solidFill>
                <a:schemeClr val="tx1"/>
              </a:solidFill>
              <a:latin typeface="+mj-lt"/>
              <a:cs typeface="Times New Roman"/>
            </a:rPr>
            <a:t>h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at </a:t>
          </a:r>
          <a:r>
            <a:rPr lang="en-US" sz="1400" spc="10" dirty="0">
              <a:solidFill>
                <a:schemeClr val="tx1"/>
              </a:solidFill>
              <a:latin typeface="+mj-lt"/>
              <a:cs typeface="Times New Roman"/>
            </a:rPr>
            <a:t>h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a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s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spc="10" dirty="0">
              <a:solidFill>
                <a:schemeClr val="tx1"/>
              </a:solidFill>
              <a:latin typeface="+mj-lt"/>
              <a:cs typeface="Times New Roman"/>
            </a:rPr>
            <a:t>nonmo</a:t>
          </a:r>
          <a:r>
            <a:rPr lang="en-US" sz="1400" b="1" dirty="0">
              <a:solidFill>
                <a:schemeClr val="tx1"/>
              </a:solidFill>
              <a:latin typeface="+mj-lt"/>
              <a:cs typeface="Times New Roman"/>
            </a:rPr>
            <a:t>til</a:t>
          </a:r>
          <a:r>
            <a:rPr lang="en-US" sz="1400" b="1" spc="5" dirty="0">
              <a:solidFill>
                <a:schemeClr val="tx1"/>
              </a:solidFill>
              <a:latin typeface="+mj-lt"/>
              <a:cs typeface="Times New Roman"/>
            </a:rPr>
            <a:t>e</a:t>
          </a:r>
          <a:r>
            <a:rPr lang="ar-SA" sz="1400" b="1" spc="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dirty="0">
              <a:solidFill>
                <a:schemeClr val="tx1"/>
              </a:solidFill>
              <a:latin typeface="+mj-lt"/>
              <a:cs typeface="Times New Roman"/>
            </a:rPr>
            <a:t>cilia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Axons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are </a:t>
          </a:r>
          <a:r>
            <a:rPr lang="en-US" sz="1400" b="1" spc="5" dirty="0">
              <a:solidFill>
                <a:schemeClr val="tx1"/>
              </a:solidFill>
              <a:latin typeface="+mj-lt"/>
              <a:cs typeface="Times New Roman"/>
            </a:rPr>
            <a:t>unmyelinated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with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Schwann-like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Axons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will </a:t>
          </a:r>
          <a:r>
            <a:rPr lang="en-US" sz="1400" u="sng" dirty="0">
              <a:solidFill>
                <a:schemeClr val="tx1"/>
              </a:solidFill>
              <a:latin typeface="+mj-lt"/>
              <a:cs typeface="Times New Roman"/>
            </a:rPr>
            <a:t>collect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in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the lamina propria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to form 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bundles of nerve</a:t>
          </a:r>
          <a:r>
            <a:rPr lang="en-US" sz="14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fibers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Bundles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will </a:t>
          </a:r>
          <a:r>
            <a:rPr lang="en-US" sz="1400" u="sng" dirty="0">
              <a:solidFill>
                <a:schemeClr val="tx1"/>
              </a:solidFill>
              <a:latin typeface="+mj-lt"/>
              <a:cs typeface="Times New Roman"/>
            </a:rPr>
            <a:t>collect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to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form the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olfactory</a:t>
          </a:r>
          <a:r>
            <a:rPr lang="en-US" sz="1400" spc="-4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nerve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spc="-5" dirty="0">
              <a:solidFill>
                <a:srgbClr val="FF3399"/>
              </a:solidFill>
              <a:latin typeface="+mj-lt"/>
              <a:cs typeface="Times New Roman"/>
            </a:rPr>
            <a:t>2- </a:t>
          </a:r>
          <a:r>
            <a:rPr lang="en-US" sz="1400" b="1" spc="-10" dirty="0" err="1">
              <a:solidFill>
                <a:srgbClr val="FF3399"/>
              </a:solidFill>
              <a:latin typeface="+mj-lt"/>
              <a:cs typeface="Times New Roman"/>
            </a:rPr>
            <a:t>sustentacular</a:t>
          </a:r>
          <a:r>
            <a:rPr lang="en-US" sz="1400" b="1" spc="-10" dirty="0">
              <a:solidFill>
                <a:srgbClr val="FF3399"/>
              </a:solidFill>
              <a:latin typeface="+mj-lt"/>
              <a:cs typeface="Times New Roman"/>
            </a:rPr>
            <a:t> (supporting)</a:t>
          </a:r>
          <a:r>
            <a:rPr lang="en-US" sz="1400" b="1" spc="30" dirty="0">
              <a:solidFill>
                <a:srgbClr val="FF3399"/>
              </a:solidFill>
              <a:latin typeface="+mj-lt"/>
              <a:cs typeface="Times New Roman"/>
            </a:rPr>
            <a:t> </a:t>
          </a:r>
          <a:r>
            <a:rPr lang="en-US" sz="1400" b="1" spc="-10" dirty="0">
              <a:solidFill>
                <a:srgbClr val="FF3399"/>
              </a:solidFill>
              <a:latin typeface="+mj-lt"/>
              <a:cs typeface="Times New Roman"/>
            </a:rPr>
            <a:t>cells: </a:t>
          </a:r>
          <a:br>
            <a:rPr lang="en-US" sz="1400" b="1" spc="-10" dirty="0">
              <a:solidFill>
                <a:srgbClr val="FF3399"/>
              </a:solidFill>
              <a:latin typeface="+mj-lt"/>
              <a:cs typeface="Times New Roman"/>
            </a:rPr>
          </a:b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are columnar</a:t>
          </a:r>
          <a:r>
            <a:rPr lang="en-US" sz="14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cells 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spc="5" dirty="0">
              <a:solidFill>
                <a:schemeClr val="tx1"/>
              </a:solidFill>
              <a:latin typeface="+mj-lt"/>
              <a:cs typeface="Times New Roman"/>
            </a:rPr>
            <a:t>Function: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Physical support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and nourishment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for olfactory cells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spc="10" dirty="0">
              <a:solidFill>
                <a:srgbClr val="FF3399"/>
              </a:solidFill>
              <a:latin typeface="+mj-lt"/>
              <a:cs typeface="Times New Roman"/>
            </a:rPr>
            <a:t>3- basal </a:t>
          </a:r>
          <a:r>
            <a:rPr lang="en-US" sz="1400" b="1" spc="5" dirty="0">
              <a:solidFill>
                <a:srgbClr val="FF3399"/>
              </a:solidFill>
              <a:latin typeface="+mj-lt"/>
              <a:cs typeface="Times New Roman"/>
            </a:rPr>
            <a:t>cells: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pyramidal in</a:t>
          </a:r>
          <a:r>
            <a:rPr lang="en-US" sz="14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shape,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-10" dirty="0">
              <a:solidFill>
                <a:schemeClr val="tx1"/>
              </a:solidFill>
              <a:latin typeface="+mj-lt"/>
              <a:cs typeface="Times New Roman"/>
            </a:rPr>
            <a:t>basal in position and act as stem</a:t>
          </a:r>
          <a:r>
            <a:rPr lang="en-US" sz="1400" spc="1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-10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endParaRPr lang="en-US" sz="1400" dirty="0">
            <a:solidFill>
              <a:schemeClr val="tx1"/>
            </a:solidFill>
            <a:latin typeface="+mj-lt"/>
          </a:endParaRPr>
        </a:p>
      </dgm:t>
    </dgm:pt>
    <dgm:pt modelId="{C8E55B70-02E6-4BF0-AA22-3613071471A0}" type="parTrans" cxnId="{9E0EF1C0-BBFB-4A95-BD75-E27548546DF6}">
      <dgm:prSet/>
      <dgm:spPr/>
      <dgm:t>
        <a:bodyPr/>
        <a:lstStyle/>
        <a:p>
          <a:endParaRPr lang="en-US"/>
        </a:p>
      </dgm:t>
    </dgm:pt>
    <dgm:pt modelId="{7DD5587B-1FAD-46E5-8481-483328D0099B}" type="sibTrans" cxnId="{9E0EF1C0-BBFB-4A95-BD75-E27548546DF6}">
      <dgm:prSet/>
      <dgm:spPr/>
      <dgm:t>
        <a:bodyPr/>
        <a:lstStyle/>
        <a:p>
          <a:endParaRPr lang="en-US"/>
        </a:p>
      </dgm:t>
    </dgm:pt>
    <dgm:pt modelId="{139E6E47-4C4D-47FF-AFE4-4ACA8B1FC6C3}">
      <dgm:prSet phldrT="[Text]" custT="1"/>
      <dgm:spPr/>
      <dgm:t>
        <a:bodyPr/>
        <a:lstStyle/>
        <a:p>
          <a:pPr marL="72000" algn="l"/>
          <a:r>
            <a:rPr lang="en-US" sz="1600" b="1" spc="5" dirty="0">
              <a:latin typeface="+mj-lt"/>
              <a:cs typeface="Times New Roman"/>
            </a:rPr>
            <a:t>(Site)</a:t>
          </a:r>
          <a:br>
            <a:rPr lang="en-US" sz="1400" b="1" spc="5" dirty="0">
              <a:latin typeface="+mj-lt"/>
              <a:cs typeface="Times New Roman"/>
            </a:rPr>
          </a:br>
          <a:r>
            <a:rPr lang="en-US" sz="1400" spc="10" dirty="0">
              <a:latin typeface="+mj-lt"/>
              <a:cs typeface="Times New Roman"/>
            </a:rPr>
            <a:t>1-roof of </a:t>
          </a:r>
          <a:r>
            <a:rPr lang="en-US" sz="1400" spc="5" dirty="0">
              <a:latin typeface="+mj-lt"/>
              <a:cs typeface="Times New Roman"/>
            </a:rPr>
            <a:t>nasal</a:t>
          </a:r>
          <a:r>
            <a:rPr lang="en-US" sz="1400" spc="-15" dirty="0">
              <a:latin typeface="+mj-lt"/>
              <a:cs typeface="Times New Roman"/>
            </a:rPr>
            <a:t> </a:t>
          </a:r>
          <a:r>
            <a:rPr lang="en-US" sz="1400" spc="5" dirty="0">
              <a:latin typeface="+mj-lt"/>
              <a:cs typeface="Times New Roman"/>
            </a:rPr>
            <a:t>cavity.</a:t>
          </a:r>
          <a:br>
            <a:rPr lang="en-US" sz="1400" spc="5" dirty="0">
              <a:latin typeface="+mj-lt"/>
              <a:cs typeface="Times New Roman"/>
            </a:rPr>
          </a:br>
          <a:r>
            <a:rPr lang="en-US" sz="1400" spc="10" dirty="0">
              <a:latin typeface="+mj-lt"/>
              <a:cs typeface="Times New Roman"/>
            </a:rPr>
            <a:t>2-upper </a:t>
          </a:r>
          <a:r>
            <a:rPr lang="en-US" sz="1400" spc="5" dirty="0">
              <a:latin typeface="+mj-lt"/>
              <a:cs typeface="Times New Roman"/>
            </a:rPr>
            <a:t>part </a:t>
          </a:r>
          <a:r>
            <a:rPr lang="en-US" sz="1400" spc="10" dirty="0">
              <a:latin typeface="+mj-lt"/>
              <a:cs typeface="Times New Roman"/>
            </a:rPr>
            <a:t>of </a:t>
          </a:r>
          <a:r>
            <a:rPr lang="en-US" sz="1400" spc="5" dirty="0">
              <a:latin typeface="+mj-lt"/>
              <a:cs typeface="Times New Roman"/>
            </a:rPr>
            <a:t>nasal</a:t>
          </a:r>
          <a:r>
            <a:rPr lang="en-US" sz="1400" spc="-60" dirty="0">
              <a:latin typeface="+mj-lt"/>
              <a:cs typeface="Times New Roman"/>
            </a:rPr>
            <a:t> </a:t>
          </a:r>
          <a:r>
            <a:rPr lang="en-US" sz="1400" spc="10" dirty="0">
              <a:latin typeface="+mj-lt"/>
              <a:cs typeface="Times New Roman"/>
            </a:rPr>
            <a:t>septum.  </a:t>
          </a:r>
          <a:br>
            <a:rPr lang="en-US" sz="1400" spc="10" dirty="0">
              <a:latin typeface="+mj-lt"/>
              <a:cs typeface="Times New Roman"/>
            </a:rPr>
          </a:br>
          <a:r>
            <a:rPr lang="en-US" sz="1400" spc="10" dirty="0">
              <a:latin typeface="+mj-lt"/>
              <a:cs typeface="Times New Roman"/>
            </a:rPr>
            <a:t>3-over </a:t>
          </a:r>
          <a:r>
            <a:rPr lang="en-US" sz="1400" spc="5" dirty="0">
              <a:latin typeface="+mj-lt"/>
              <a:cs typeface="Times New Roman"/>
            </a:rPr>
            <a:t>superior</a:t>
          </a:r>
          <a:r>
            <a:rPr lang="en-US" sz="1400" spc="-15" dirty="0">
              <a:latin typeface="+mj-lt"/>
              <a:cs typeface="Times New Roman"/>
            </a:rPr>
            <a:t> </a:t>
          </a:r>
          <a:r>
            <a:rPr lang="en-US" sz="1400" spc="10" dirty="0">
              <a:latin typeface="+mj-lt"/>
              <a:cs typeface="Times New Roman"/>
            </a:rPr>
            <a:t>concha.</a:t>
          </a:r>
          <a:endParaRPr lang="en-US" sz="1400" dirty="0">
            <a:latin typeface="+mn-lt"/>
          </a:endParaRPr>
        </a:p>
      </dgm:t>
    </dgm:pt>
    <dgm:pt modelId="{7D833386-BA0F-4174-9FE6-2770DC30A6EC}" type="sibTrans" cxnId="{1C2F61CB-61A9-4A6D-B19F-85F5CB5CB676}">
      <dgm:prSet/>
      <dgm:spPr/>
      <dgm:t>
        <a:bodyPr/>
        <a:lstStyle/>
        <a:p>
          <a:endParaRPr lang="en-US"/>
        </a:p>
      </dgm:t>
    </dgm:pt>
    <dgm:pt modelId="{64DAB230-5736-465F-8B12-DE7E13E52EF6}" type="parTrans" cxnId="{1C2F61CB-61A9-4A6D-B19F-85F5CB5CB676}">
      <dgm:prSet/>
      <dgm:spPr/>
      <dgm:t>
        <a:bodyPr/>
        <a:lstStyle/>
        <a:p>
          <a:endParaRPr lang="en-US"/>
        </a:p>
      </dgm:t>
    </dgm:pt>
    <dgm:pt modelId="{84E52069-2E5C-4EA4-9D5A-9BF37E63C837}">
      <dgm:prSet custT="1"/>
      <dgm:spPr>
        <a:noFill/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108000" algn="l"/>
          <a:r>
            <a:rPr lang="en-US" sz="1400" b="1" dirty="0">
              <a:solidFill>
                <a:schemeClr val="tx1"/>
              </a:solidFill>
              <a:latin typeface="+mj-lt"/>
              <a:cs typeface="Times New Roman"/>
            </a:rPr>
            <a:t>Highly (richly) vascularized loose C.T.</a:t>
          </a:r>
          <a:br>
            <a:rPr lang="en-US" sz="1400" b="1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0" u="sng" spc="0" dirty="0">
              <a:solidFill>
                <a:schemeClr val="tx1"/>
              </a:solidFill>
              <a:latin typeface="+mj-lt"/>
              <a:cs typeface="Times New Roman"/>
            </a:rPr>
            <a:t>Contents: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1- </a:t>
          </a:r>
          <a:r>
            <a:rPr lang="en-US" sz="1400" b="1" spc="0" dirty="0">
              <a:solidFill>
                <a:schemeClr val="tx1"/>
              </a:solidFill>
              <a:latin typeface="+mj-lt"/>
              <a:cs typeface="Times New Roman"/>
            </a:rPr>
            <a:t>Bowman’s glands (olfactory glands)</a:t>
          </a:r>
          <a: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  <a:t>: </a:t>
          </a:r>
          <a:b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are serous</a:t>
          </a:r>
          <a:r>
            <a:rPr lang="en-US" sz="1400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acini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2- </a:t>
          </a:r>
          <a: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  <a:t>Bundles of </a:t>
          </a:r>
          <a:r>
            <a:rPr lang="en-US" sz="1400" b="1" spc="0" dirty="0">
              <a:solidFill>
                <a:schemeClr val="tx1"/>
              </a:solidFill>
              <a:latin typeface="+mj-lt"/>
              <a:cs typeface="Times New Roman"/>
            </a:rPr>
            <a:t>unmyelinated</a:t>
          </a:r>
          <a: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  <a:t> nerve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fibers: 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  <a:t>are axons of olfactory nerve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r>
            <a:rPr lang="en-US" sz="1400" spc="-4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5" dirty="0">
              <a:solidFill>
                <a:schemeClr val="tx1"/>
              </a:solidFill>
              <a:latin typeface="+mj-lt"/>
              <a:cs typeface="Times New Roman"/>
            </a:rPr>
            <a:t>+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  <a:t>Schwann-like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cells (glial</a:t>
          </a:r>
          <a:r>
            <a:rPr lang="en-US" sz="14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cells)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3- </a:t>
          </a:r>
          <a:r>
            <a:rPr lang="en-US" sz="1400" u="sng" spc="0" dirty="0">
              <a:solidFill>
                <a:schemeClr val="tx1"/>
              </a:solidFill>
              <a:latin typeface="+mj-lt"/>
              <a:cs typeface="Times New Roman"/>
            </a:rPr>
            <a:t>Rich</a:t>
          </a:r>
          <a: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spc="0" dirty="0">
              <a:solidFill>
                <a:schemeClr val="tx1"/>
              </a:solidFill>
              <a:latin typeface="+mj-lt"/>
              <a:cs typeface="Times New Roman"/>
            </a:rPr>
            <a:t>vascular</a:t>
          </a:r>
          <a:r>
            <a:rPr lang="en-US" sz="1400" b="1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spc="0" dirty="0">
              <a:solidFill>
                <a:schemeClr val="tx1"/>
              </a:solidFill>
              <a:latin typeface="+mj-lt"/>
              <a:cs typeface="Times New Roman"/>
            </a:rPr>
            <a:t>plexus</a:t>
          </a:r>
          <a:br>
            <a:rPr lang="en-US" sz="14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dirty="0">
              <a:solidFill>
                <a:schemeClr val="tx1"/>
              </a:solidFill>
              <a:latin typeface="+mj-lt"/>
              <a:cs typeface="Times New Roman"/>
            </a:rPr>
            <a:t>4- </a:t>
          </a:r>
          <a:r>
            <a:rPr lang="en-US" sz="1400" u="sng" spc="0" dirty="0">
              <a:solidFill>
                <a:schemeClr val="tx1"/>
              </a:solidFill>
              <a:latin typeface="+mj-lt"/>
              <a:cs typeface="Times New Roman"/>
            </a:rPr>
            <a:t>Numerous</a:t>
          </a:r>
          <a:r>
            <a:rPr lang="en-US" sz="1400" spc="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spc="0" dirty="0">
              <a:solidFill>
                <a:schemeClr val="tx1"/>
              </a:solidFill>
              <a:latin typeface="+mj-lt"/>
              <a:cs typeface="Times New Roman"/>
            </a:rPr>
            <a:t>lymphoid</a:t>
          </a:r>
          <a:r>
            <a:rPr lang="en-US" sz="1400" b="1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dirty="0">
              <a:solidFill>
                <a:schemeClr val="tx1"/>
              </a:solidFill>
              <a:latin typeface="+mj-lt"/>
              <a:cs typeface="Times New Roman"/>
            </a:rPr>
            <a:t>elements</a:t>
          </a:r>
          <a:endParaRPr lang="en-US" sz="1400" dirty="0">
            <a:solidFill>
              <a:schemeClr val="tx1"/>
            </a:solidFill>
            <a:latin typeface="+mj-lt"/>
          </a:endParaRPr>
        </a:p>
      </dgm:t>
    </dgm:pt>
    <dgm:pt modelId="{017518E5-B844-4A56-B088-85EB0E6B0A54}" type="parTrans" cxnId="{F84C259E-1F2E-4E9F-A430-BDBA8F01B903}">
      <dgm:prSet/>
      <dgm:spPr/>
      <dgm:t>
        <a:bodyPr/>
        <a:lstStyle/>
        <a:p>
          <a:endParaRPr lang="en-US"/>
        </a:p>
      </dgm:t>
    </dgm:pt>
    <dgm:pt modelId="{444E96C8-DE4C-4480-9288-6A3D75016E9B}" type="sibTrans" cxnId="{F84C259E-1F2E-4E9F-A430-BDBA8F01B903}">
      <dgm:prSet/>
      <dgm:spPr/>
      <dgm:t>
        <a:bodyPr/>
        <a:lstStyle/>
        <a:p>
          <a:endParaRPr lang="en-US"/>
        </a:p>
      </dgm:t>
    </dgm:pt>
    <dgm:pt modelId="{C6A14829-E166-48FD-A240-777893366C28}">
      <dgm:prSet custT="1"/>
      <dgm:spPr/>
      <dgm:t>
        <a:bodyPr/>
        <a:lstStyle/>
        <a:p>
          <a:r>
            <a:rPr lang="en-US" sz="2000" spc="10" dirty="0">
              <a:latin typeface="+mj-lt"/>
            </a:rPr>
            <a:t>(Olfactory</a:t>
          </a:r>
          <a:r>
            <a:rPr lang="en-US" sz="2000" dirty="0">
              <a:latin typeface="+mj-lt"/>
            </a:rPr>
            <a:t> </a:t>
          </a:r>
          <a:r>
            <a:rPr lang="en-US" sz="2000" spc="10" dirty="0">
              <a:latin typeface="+mj-lt"/>
            </a:rPr>
            <a:t>mucosa)</a:t>
          </a:r>
          <a:endParaRPr lang="en-US" sz="2000" dirty="0"/>
        </a:p>
      </dgm:t>
    </dgm:pt>
    <dgm:pt modelId="{0B622B2D-A31E-4893-8F71-3AE32C41CFEF}" type="parTrans" cxnId="{6BE25962-9C9D-4F8E-808D-F52CA3356ACA}">
      <dgm:prSet/>
      <dgm:spPr/>
      <dgm:t>
        <a:bodyPr/>
        <a:lstStyle/>
        <a:p>
          <a:endParaRPr lang="en-US"/>
        </a:p>
      </dgm:t>
    </dgm:pt>
    <dgm:pt modelId="{E0A195CC-4CD8-4D0D-BC96-4139C31AF0C7}" type="sibTrans" cxnId="{6BE25962-9C9D-4F8E-808D-F52CA3356ACA}">
      <dgm:prSet/>
      <dgm:spPr/>
      <dgm:t>
        <a:bodyPr/>
        <a:lstStyle/>
        <a:p>
          <a:endParaRPr lang="en-US"/>
        </a:p>
      </dgm:t>
    </dgm:pt>
    <dgm:pt modelId="{928A1841-89D1-431B-8F7E-F9419EDBC2D0}" type="pres">
      <dgm:prSet presAssocID="{0AE7CE96-DBA0-4D6F-A7C8-D98800E51C6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60B842A-50DE-4E5B-B7D5-CFC557E9577B}" type="pres">
      <dgm:prSet presAssocID="{C6A14829-E166-48FD-A240-777893366C28}" presName="root1" presStyleCnt="0"/>
      <dgm:spPr/>
    </dgm:pt>
    <dgm:pt modelId="{4269B05E-3241-4D48-9024-BB59213D0C56}" type="pres">
      <dgm:prSet presAssocID="{C6A14829-E166-48FD-A240-777893366C28}" presName="LevelOneTextNode" presStyleLbl="node0" presStyleIdx="0" presStyleCnt="1">
        <dgm:presLayoutVars>
          <dgm:chPref val="3"/>
        </dgm:presLayoutVars>
      </dgm:prSet>
      <dgm:spPr/>
    </dgm:pt>
    <dgm:pt modelId="{A0E274AB-F017-4BA9-B717-FD9EEA827927}" type="pres">
      <dgm:prSet presAssocID="{C6A14829-E166-48FD-A240-777893366C28}" presName="level2hierChild" presStyleCnt="0"/>
      <dgm:spPr/>
    </dgm:pt>
    <dgm:pt modelId="{D7C826EC-C8A0-4643-AE37-5F043384D278}" type="pres">
      <dgm:prSet presAssocID="{64DAB230-5736-465F-8B12-DE7E13E52EF6}" presName="conn2-1" presStyleLbl="parChTrans1D2" presStyleIdx="0" presStyleCnt="1"/>
      <dgm:spPr/>
    </dgm:pt>
    <dgm:pt modelId="{7F3FE310-3EA6-4E61-A59D-B2A55418B69A}" type="pres">
      <dgm:prSet presAssocID="{64DAB230-5736-465F-8B12-DE7E13E52EF6}" presName="connTx" presStyleLbl="parChTrans1D2" presStyleIdx="0" presStyleCnt="1"/>
      <dgm:spPr/>
    </dgm:pt>
    <dgm:pt modelId="{C6EBF6ED-CFE2-4437-9ED6-1F7421EB045A}" type="pres">
      <dgm:prSet presAssocID="{139E6E47-4C4D-47FF-AFE4-4ACA8B1FC6C3}" presName="root2" presStyleCnt="0"/>
      <dgm:spPr/>
    </dgm:pt>
    <dgm:pt modelId="{A63D4402-0393-4A8E-BE0A-7265ED51D7EC}" type="pres">
      <dgm:prSet presAssocID="{139E6E47-4C4D-47FF-AFE4-4ACA8B1FC6C3}" presName="LevelTwoTextNode" presStyleLbl="node2" presStyleIdx="0" presStyleCnt="1" custScaleX="189197" custScaleY="213155">
        <dgm:presLayoutVars>
          <dgm:chPref val="3"/>
        </dgm:presLayoutVars>
      </dgm:prSet>
      <dgm:spPr/>
    </dgm:pt>
    <dgm:pt modelId="{513E6EA5-E02C-421F-AA17-DAE7616E6EBF}" type="pres">
      <dgm:prSet presAssocID="{139E6E47-4C4D-47FF-AFE4-4ACA8B1FC6C3}" presName="level3hierChild" presStyleCnt="0"/>
      <dgm:spPr/>
    </dgm:pt>
    <dgm:pt modelId="{05DD6835-2FB1-4E92-9213-53ECA87DECA6}" type="pres">
      <dgm:prSet presAssocID="{A4DB8E39-D388-4975-9DF6-120197908ED3}" presName="conn2-1" presStyleLbl="parChTrans1D3" presStyleIdx="0" presStyleCnt="2"/>
      <dgm:spPr/>
    </dgm:pt>
    <dgm:pt modelId="{4D6809BE-794C-4568-B19E-BC3AD71B6C5C}" type="pres">
      <dgm:prSet presAssocID="{A4DB8E39-D388-4975-9DF6-120197908ED3}" presName="connTx" presStyleLbl="parChTrans1D3" presStyleIdx="0" presStyleCnt="2"/>
      <dgm:spPr/>
    </dgm:pt>
    <dgm:pt modelId="{346478F9-EAFE-4CA2-A098-6A4B47D3016D}" type="pres">
      <dgm:prSet presAssocID="{16619D55-343B-4D1C-8711-17FBDF3A01B6}" presName="root2" presStyleCnt="0"/>
      <dgm:spPr/>
    </dgm:pt>
    <dgm:pt modelId="{402EC739-8725-4D12-BCB5-3793A7D150EF}" type="pres">
      <dgm:prSet presAssocID="{16619D55-343B-4D1C-8711-17FBDF3A01B6}" presName="LevelTwoTextNode" presStyleLbl="node3" presStyleIdx="0" presStyleCnt="2">
        <dgm:presLayoutVars>
          <dgm:chPref val="3"/>
        </dgm:presLayoutVars>
      </dgm:prSet>
      <dgm:spPr/>
    </dgm:pt>
    <dgm:pt modelId="{4A10B0BF-F0F2-4AF0-908E-F760B5C88308}" type="pres">
      <dgm:prSet presAssocID="{16619D55-343B-4D1C-8711-17FBDF3A01B6}" presName="level3hierChild" presStyleCnt="0"/>
      <dgm:spPr/>
    </dgm:pt>
    <dgm:pt modelId="{118A701B-CFC8-4856-9911-9C6E4726EE25}" type="pres">
      <dgm:prSet presAssocID="{C8E55B70-02E6-4BF0-AA22-3613071471A0}" presName="conn2-1" presStyleLbl="parChTrans1D4" presStyleIdx="0" presStyleCnt="2"/>
      <dgm:spPr/>
    </dgm:pt>
    <dgm:pt modelId="{D89F055F-7192-4134-A97C-7629C1380324}" type="pres">
      <dgm:prSet presAssocID="{C8E55B70-02E6-4BF0-AA22-3613071471A0}" presName="connTx" presStyleLbl="parChTrans1D4" presStyleIdx="0" presStyleCnt="2"/>
      <dgm:spPr/>
    </dgm:pt>
    <dgm:pt modelId="{33870CFD-A31E-4632-9A53-B0334DA3B0CA}" type="pres">
      <dgm:prSet presAssocID="{2CCE449A-9903-41B4-9421-F4F2D30F6E84}" presName="root2" presStyleCnt="0"/>
      <dgm:spPr/>
    </dgm:pt>
    <dgm:pt modelId="{A8CAA3F9-9AA2-47BC-B3AA-D67E978E2E83}" type="pres">
      <dgm:prSet presAssocID="{2CCE449A-9903-41B4-9421-F4F2D30F6E84}" presName="LevelTwoTextNode" presStyleLbl="node4" presStyleIdx="0" presStyleCnt="2" custScaleX="252318" custScaleY="747143">
        <dgm:presLayoutVars>
          <dgm:chPref val="3"/>
        </dgm:presLayoutVars>
      </dgm:prSet>
      <dgm:spPr/>
    </dgm:pt>
    <dgm:pt modelId="{99803775-55A4-4C0A-8FF0-F8D92039A511}" type="pres">
      <dgm:prSet presAssocID="{2CCE449A-9903-41B4-9421-F4F2D30F6E84}" presName="level3hierChild" presStyleCnt="0"/>
      <dgm:spPr/>
    </dgm:pt>
    <dgm:pt modelId="{6F333332-DA40-46E3-B8E9-EA2B47209BD7}" type="pres">
      <dgm:prSet presAssocID="{D61CBEB7-C2CD-4D29-BB51-F0F9D6DD37C4}" presName="conn2-1" presStyleLbl="parChTrans1D3" presStyleIdx="1" presStyleCnt="2"/>
      <dgm:spPr/>
    </dgm:pt>
    <dgm:pt modelId="{6929A8D1-D161-447D-8765-39DA9A07197B}" type="pres">
      <dgm:prSet presAssocID="{D61CBEB7-C2CD-4D29-BB51-F0F9D6DD37C4}" presName="connTx" presStyleLbl="parChTrans1D3" presStyleIdx="1" presStyleCnt="2"/>
      <dgm:spPr/>
    </dgm:pt>
    <dgm:pt modelId="{CC13180F-DCF6-405F-AEF4-D837CBAC9475}" type="pres">
      <dgm:prSet presAssocID="{CEA131DE-61F2-427A-B3DA-C3CD118D9633}" presName="root2" presStyleCnt="0"/>
      <dgm:spPr/>
    </dgm:pt>
    <dgm:pt modelId="{9C944D7D-2206-47BD-946E-6A76FA7B294D}" type="pres">
      <dgm:prSet presAssocID="{CEA131DE-61F2-427A-B3DA-C3CD118D9633}" presName="LevelTwoTextNode" presStyleLbl="node3" presStyleIdx="1" presStyleCnt="2">
        <dgm:presLayoutVars>
          <dgm:chPref val="3"/>
        </dgm:presLayoutVars>
      </dgm:prSet>
      <dgm:spPr/>
    </dgm:pt>
    <dgm:pt modelId="{96ACF183-CD64-4855-B954-30DBD1E1D91B}" type="pres">
      <dgm:prSet presAssocID="{CEA131DE-61F2-427A-B3DA-C3CD118D9633}" presName="level3hierChild" presStyleCnt="0"/>
      <dgm:spPr/>
    </dgm:pt>
    <dgm:pt modelId="{7A351796-374D-4BE0-A73F-7BF1D898CAFE}" type="pres">
      <dgm:prSet presAssocID="{017518E5-B844-4A56-B088-85EB0E6B0A54}" presName="conn2-1" presStyleLbl="parChTrans1D4" presStyleIdx="1" presStyleCnt="2"/>
      <dgm:spPr/>
    </dgm:pt>
    <dgm:pt modelId="{F057314E-8D60-45D5-B276-5839DB31DA11}" type="pres">
      <dgm:prSet presAssocID="{017518E5-B844-4A56-B088-85EB0E6B0A54}" presName="connTx" presStyleLbl="parChTrans1D4" presStyleIdx="1" presStyleCnt="2"/>
      <dgm:spPr/>
    </dgm:pt>
    <dgm:pt modelId="{B7816A5B-F431-44EA-9E8D-6657344B02A6}" type="pres">
      <dgm:prSet presAssocID="{84E52069-2E5C-4EA4-9D5A-9BF37E63C837}" presName="root2" presStyleCnt="0"/>
      <dgm:spPr/>
    </dgm:pt>
    <dgm:pt modelId="{722B48D8-D579-449B-9684-2AD559CEC84B}" type="pres">
      <dgm:prSet presAssocID="{84E52069-2E5C-4EA4-9D5A-9BF37E63C837}" presName="LevelTwoTextNode" presStyleLbl="node4" presStyleIdx="1" presStyleCnt="2" custScaleX="252318" custScaleY="393381">
        <dgm:presLayoutVars>
          <dgm:chPref val="3"/>
        </dgm:presLayoutVars>
      </dgm:prSet>
      <dgm:spPr/>
    </dgm:pt>
    <dgm:pt modelId="{CC98DA09-CA8A-4F21-BE59-91DF780E68F3}" type="pres">
      <dgm:prSet presAssocID="{84E52069-2E5C-4EA4-9D5A-9BF37E63C837}" presName="level3hierChild" presStyleCnt="0"/>
      <dgm:spPr/>
    </dgm:pt>
  </dgm:ptLst>
  <dgm:cxnLst>
    <dgm:cxn modelId="{E45D6D29-D823-49CC-AD89-E4BEA24E7B58}" type="presOf" srcId="{139E6E47-4C4D-47FF-AFE4-4ACA8B1FC6C3}" destId="{A63D4402-0393-4A8E-BE0A-7265ED51D7EC}" srcOrd="0" destOrd="0" presId="urn:microsoft.com/office/officeart/2008/layout/HorizontalMultiLevelHierarchy"/>
    <dgm:cxn modelId="{03E7602F-72EA-42AD-B2E9-BC15A7DBBE31}" type="presOf" srcId="{64DAB230-5736-465F-8B12-DE7E13E52EF6}" destId="{7F3FE310-3EA6-4E61-A59D-B2A55418B69A}" srcOrd="1" destOrd="0" presId="urn:microsoft.com/office/officeart/2008/layout/HorizontalMultiLevelHierarchy"/>
    <dgm:cxn modelId="{4A6D1230-39A9-46F6-A1F8-E790022ECECE}" type="presOf" srcId="{64DAB230-5736-465F-8B12-DE7E13E52EF6}" destId="{D7C826EC-C8A0-4643-AE37-5F043384D278}" srcOrd="0" destOrd="0" presId="urn:microsoft.com/office/officeart/2008/layout/HorizontalMultiLevelHierarchy"/>
    <dgm:cxn modelId="{8FA4B633-C0BC-424F-8271-40C95BAD7D5D}" type="presOf" srcId="{84E52069-2E5C-4EA4-9D5A-9BF37E63C837}" destId="{722B48D8-D579-449B-9684-2AD559CEC84B}" srcOrd="0" destOrd="0" presId="urn:microsoft.com/office/officeart/2008/layout/HorizontalMultiLevelHierarchy"/>
    <dgm:cxn modelId="{1DFC0934-6FC4-4CFD-9FCA-BA81E0AFBE32}" type="presOf" srcId="{A4DB8E39-D388-4975-9DF6-120197908ED3}" destId="{4D6809BE-794C-4568-B19E-BC3AD71B6C5C}" srcOrd="1" destOrd="0" presId="urn:microsoft.com/office/officeart/2008/layout/HorizontalMultiLevelHierarchy"/>
    <dgm:cxn modelId="{8F990F3C-6B2F-4A61-B990-06F1D0357EF6}" type="presOf" srcId="{C8E55B70-02E6-4BF0-AA22-3613071471A0}" destId="{D89F055F-7192-4134-A97C-7629C1380324}" srcOrd="1" destOrd="0" presId="urn:microsoft.com/office/officeart/2008/layout/HorizontalMultiLevelHierarchy"/>
    <dgm:cxn modelId="{6BE25962-9C9D-4F8E-808D-F52CA3356ACA}" srcId="{0AE7CE96-DBA0-4D6F-A7C8-D98800E51C6B}" destId="{C6A14829-E166-48FD-A240-777893366C28}" srcOrd="0" destOrd="0" parTransId="{0B622B2D-A31E-4893-8F71-3AE32C41CFEF}" sibTransId="{E0A195CC-4CD8-4D0D-BC96-4139C31AF0C7}"/>
    <dgm:cxn modelId="{E90E5D47-CC90-4FDE-89D2-E16F4C5E6405}" type="presOf" srcId="{017518E5-B844-4A56-B088-85EB0E6B0A54}" destId="{7A351796-374D-4BE0-A73F-7BF1D898CAFE}" srcOrd="0" destOrd="0" presId="urn:microsoft.com/office/officeart/2008/layout/HorizontalMultiLevelHierarchy"/>
    <dgm:cxn modelId="{9B935871-BEA8-4596-942E-2FBA672C551F}" type="presOf" srcId="{017518E5-B844-4A56-B088-85EB0E6B0A54}" destId="{F057314E-8D60-45D5-B276-5839DB31DA11}" srcOrd="1" destOrd="0" presId="urn:microsoft.com/office/officeart/2008/layout/HorizontalMultiLevelHierarchy"/>
    <dgm:cxn modelId="{1753BA74-DA63-4180-9AF3-A2B3CD55308E}" srcId="{139E6E47-4C4D-47FF-AFE4-4ACA8B1FC6C3}" destId="{16619D55-343B-4D1C-8711-17FBDF3A01B6}" srcOrd="0" destOrd="0" parTransId="{A4DB8E39-D388-4975-9DF6-120197908ED3}" sibTransId="{80A8A695-B45D-4486-A76E-2550DA6B6BD8}"/>
    <dgm:cxn modelId="{72DEA558-96B2-422A-8C36-C8871A62656E}" type="presOf" srcId="{C8E55B70-02E6-4BF0-AA22-3613071471A0}" destId="{118A701B-CFC8-4856-9911-9C6E4726EE25}" srcOrd="0" destOrd="0" presId="urn:microsoft.com/office/officeart/2008/layout/HorizontalMultiLevelHierarchy"/>
    <dgm:cxn modelId="{1F07699B-2790-4937-9A7E-511827D425FB}" type="presOf" srcId="{D61CBEB7-C2CD-4D29-BB51-F0F9D6DD37C4}" destId="{6929A8D1-D161-447D-8765-39DA9A07197B}" srcOrd="1" destOrd="0" presId="urn:microsoft.com/office/officeart/2008/layout/HorizontalMultiLevelHierarchy"/>
    <dgm:cxn modelId="{F84C259E-1F2E-4E9F-A430-BDBA8F01B903}" srcId="{CEA131DE-61F2-427A-B3DA-C3CD118D9633}" destId="{84E52069-2E5C-4EA4-9D5A-9BF37E63C837}" srcOrd="0" destOrd="0" parTransId="{017518E5-B844-4A56-B088-85EB0E6B0A54}" sibTransId="{444E96C8-DE4C-4480-9288-6A3D75016E9B}"/>
    <dgm:cxn modelId="{E7D5A9A2-AA16-46F3-B79A-C2DFED32E101}" type="presOf" srcId="{16619D55-343B-4D1C-8711-17FBDF3A01B6}" destId="{402EC739-8725-4D12-BCB5-3793A7D150EF}" srcOrd="0" destOrd="0" presId="urn:microsoft.com/office/officeart/2008/layout/HorizontalMultiLevelHierarchy"/>
    <dgm:cxn modelId="{34661FA5-8C1F-4EAF-A224-3F1E2D6123E9}" type="presOf" srcId="{D61CBEB7-C2CD-4D29-BB51-F0F9D6DD37C4}" destId="{6F333332-DA40-46E3-B8E9-EA2B47209BD7}" srcOrd="0" destOrd="0" presId="urn:microsoft.com/office/officeart/2008/layout/HorizontalMultiLevelHierarchy"/>
    <dgm:cxn modelId="{320884B2-B490-4B99-8E9F-C7331B75EE26}" type="presOf" srcId="{2CCE449A-9903-41B4-9421-F4F2D30F6E84}" destId="{A8CAA3F9-9AA2-47BC-B3AA-D67E978E2E83}" srcOrd="0" destOrd="0" presId="urn:microsoft.com/office/officeart/2008/layout/HorizontalMultiLevelHierarchy"/>
    <dgm:cxn modelId="{5CE0EAB5-EA7D-4CEE-BCB8-DA3E0DF40778}" type="presOf" srcId="{CEA131DE-61F2-427A-B3DA-C3CD118D9633}" destId="{9C944D7D-2206-47BD-946E-6A76FA7B294D}" srcOrd="0" destOrd="0" presId="urn:microsoft.com/office/officeart/2008/layout/HorizontalMultiLevelHierarchy"/>
    <dgm:cxn modelId="{9E0EF1C0-BBFB-4A95-BD75-E27548546DF6}" srcId="{16619D55-343B-4D1C-8711-17FBDF3A01B6}" destId="{2CCE449A-9903-41B4-9421-F4F2D30F6E84}" srcOrd="0" destOrd="0" parTransId="{C8E55B70-02E6-4BF0-AA22-3613071471A0}" sibTransId="{7DD5587B-1FAD-46E5-8481-483328D0099B}"/>
    <dgm:cxn modelId="{1564AAC6-85ED-424D-AFCF-0AD143C6D6AF}" srcId="{139E6E47-4C4D-47FF-AFE4-4ACA8B1FC6C3}" destId="{CEA131DE-61F2-427A-B3DA-C3CD118D9633}" srcOrd="1" destOrd="0" parTransId="{D61CBEB7-C2CD-4D29-BB51-F0F9D6DD37C4}" sibTransId="{06421D8D-0D1B-44DB-ABF9-87FE03232A4E}"/>
    <dgm:cxn modelId="{1C2F61CB-61A9-4A6D-B19F-85F5CB5CB676}" srcId="{C6A14829-E166-48FD-A240-777893366C28}" destId="{139E6E47-4C4D-47FF-AFE4-4ACA8B1FC6C3}" srcOrd="0" destOrd="0" parTransId="{64DAB230-5736-465F-8B12-DE7E13E52EF6}" sibTransId="{7D833386-BA0F-4174-9FE6-2770DC30A6EC}"/>
    <dgm:cxn modelId="{BEA57CCF-8417-4501-BE61-24B812D93691}" type="presOf" srcId="{A4DB8E39-D388-4975-9DF6-120197908ED3}" destId="{05DD6835-2FB1-4E92-9213-53ECA87DECA6}" srcOrd="0" destOrd="0" presId="urn:microsoft.com/office/officeart/2008/layout/HorizontalMultiLevelHierarchy"/>
    <dgm:cxn modelId="{8A8C01D7-A535-478E-ACD2-24DC0DAB6970}" type="presOf" srcId="{C6A14829-E166-48FD-A240-777893366C28}" destId="{4269B05E-3241-4D48-9024-BB59213D0C56}" srcOrd="0" destOrd="0" presId="urn:microsoft.com/office/officeart/2008/layout/HorizontalMultiLevelHierarchy"/>
    <dgm:cxn modelId="{C7C640E9-E213-418A-AC4F-3A9FDE319C56}" type="presOf" srcId="{0AE7CE96-DBA0-4D6F-A7C8-D98800E51C6B}" destId="{928A1841-89D1-431B-8F7E-F9419EDBC2D0}" srcOrd="0" destOrd="0" presId="urn:microsoft.com/office/officeart/2008/layout/HorizontalMultiLevelHierarchy"/>
    <dgm:cxn modelId="{80895BC3-22F9-40CC-B7A1-E6D4D535A3D1}" type="presParOf" srcId="{928A1841-89D1-431B-8F7E-F9419EDBC2D0}" destId="{160B842A-50DE-4E5B-B7D5-CFC557E9577B}" srcOrd="0" destOrd="0" presId="urn:microsoft.com/office/officeart/2008/layout/HorizontalMultiLevelHierarchy"/>
    <dgm:cxn modelId="{1E3DF8C0-2F8F-4CB3-B50E-874A3E07309D}" type="presParOf" srcId="{160B842A-50DE-4E5B-B7D5-CFC557E9577B}" destId="{4269B05E-3241-4D48-9024-BB59213D0C56}" srcOrd="0" destOrd="0" presId="urn:microsoft.com/office/officeart/2008/layout/HorizontalMultiLevelHierarchy"/>
    <dgm:cxn modelId="{263DA71A-0613-4C64-BAF6-6ADEF0E963DF}" type="presParOf" srcId="{160B842A-50DE-4E5B-B7D5-CFC557E9577B}" destId="{A0E274AB-F017-4BA9-B717-FD9EEA827927}" srcOrd="1" destOrd="0" presId="urn:microsoft.com/office/officeart/2008/layout/HorizontalMultiLevelHierarchy"/>
    <dgm:cxn modelId="{C72BC8B2-8CF1-44D7-83D8-30B96DF52269}" type="presParOf" srcId="{A0E274AB-F017-4BA9-B717-FD9EEA827927}" destId="{D7C826EC-C8A0-4643-AE37-5F043384D278}" srcOrd="0" destOrd="0" presId="urn:microsoft.com/office/officeart/2008/layout/HorizontalMultiLevelHierarchy"/>
    <dgm:cxn modelId="{E70D7CA0-9016-4474-8777-9A5B15E5CE08}" type="presParOf" srcId="{D7C826EC-C8A0-4643-AE37-5F043384D278}" destId="{7F3FE310-3EA6-4E61-A59D-B2A55418B69A}" srcOrd="0" destOrd="0" presId="urn:microsoft.com/office/officeart/2008/layout/HorizontalMultiLevelHierarchy"/>
    <dgm:cxn modelId="{B3634075-32BF-4B18-8860-A373309DDE7D}" type="presParOf" srcId="{A0E274AB-F017-4BA9-B717-FD9EEA827927}" destId="{C6EBF6ED-CFE2-4437-9ED6-1F7421EB045A}" srcOrd="1" destOrd="0" presId="urn:microsoft.com/office/officeart/2008/layout/HorizontalMultiLevelHierarchy"/>
    <dgm:cxn modelId="{98C1E116-5808-4B83-8695-35D782055D95}" type="presParOf" srcId="{C6EBF6ED-CFE2-4437-9ED6-1F7421EB045A}" destId="{A63D4402-0393-4A8E-BE0A-7265ED51D7EC}" srcOrd="0" destOrd="0" presId="urn:microsoft.com/office/officeart/2008/layout/HorizontalMultiLevelHierarchy"/>
    <dgm:cxn modelId="{0E8C6295-85F9-4842-897E-BE106E63E7D4}" type="presParOf" srcId="{C6EBF6ED-CFE2-4437-9ED6-1F7421EB045A}" destId="{513E6EA5-E02C-421F-AA17-DAE7616E6EBF}" srcOrd="1" destOrd="0" presId="urn:microsoft.com/office/officeart/2008/layout/HorizontalMultiLevelHierarchy"/>
    <dgm:cxn modelId="{632CF19A-DBE9-4431-B09C-0818BC0EDB38}" type="presParOf" srcId="{513E6EA5-E02C-421F-AA17-DAE7616E6EBF}" destId="{05DD6835-2FB1-4E92-9213-53ECA87DECA6}" srcOrd="0" destOrd="0" presId="urn:microsoft.com/office/officeart/2008/layout/HorizontalMultiLevelHierarchy"/>
    <dgm:cxn modelId="{A446D588-3693-4B38-AEB1-4307F58FF235}" type="presParOf" srcId="{05DD6835-2FB1-4E92-9213-53ECA87DECA6}" destId="{4D6809BE-794C-4568-B19E-BC3AD71B6C5C}" srcOrd="0" destOrd="0" presId="urn:microsoft.com/office/officeart/2008/layout/HorizontalMultiLevelHierarchy"/>
    <dgm:cxn modelId="{946F3614-763C-4FE0-970B-2AF0EF5D8F47}" type="presParOf" srcId="{513E6EA5-E02C-421F-AA17-DAE7616E6EBF}" destId="{346478F9-EAFE-4CA2-A098-6A4B47D3016D}" srcOrd="1" destOrd="0" presId="urn:microsoft.com/office/officeart/2008/layout/HorizontalMultiLevelHierarchy"/>
    <dgm:cxn modelId="{F2428A96-8DDF-4B0F-AEDC-50897EF6A8D5}" type="presParOf" srcId="{346478F9-EAFE-4CA2-A098-6A4B47D3016D}" destId="{402EC739-8725-4D12-BCB5-3793A7D150EF}" srcOrd="0" destOrd="0" presId="urn:microsoft.com/office/officeart/2008/layout/HorizontalMultiLevelHierarchy"/>
    <dgm:cxn modelId="{0C2F3016-3621-4368-A3DE-1431D985025D}" type="presParOf" srcId="{346478F9-EAFE-4CA2-A098-6A4B47D3016D}" destId="{4A10B0BF-F0F2-4AF0-908E-F760B5C88308}" srcOrd="1" destOrd="0" presId="urn:microsoft.com/office/officeart/2008/layout/HorizontalMultiLevelHierarchy"/>
    <dgm:cxn modelId="{90C18833-A22E-47DB-8032-977510AF7D6A}" type="presParOf" srcId="{4A10B0BF-F0F2-4AF0-908E-F760B5C88308}" destId="{118A701B-CFC8-4856-9911-9C6E4726EE25}" srcOrd="0" destOrd="0" presId="urn:microsoft.com/office/officeart/2008/layout/HorizontalMultiLevelHierarchy"/>
    <dgm:cxn modelId="{BCC9BF14-02F6-40B8-A810-C1D744BEC208}" type="presParOf" srcId="{118A701B-CFC8-4856-9911-9C6E4726EE25}" destId="{D89F055F-7192-4134-A97C-7629C1380324}" srcOrd="0" destOrd="0" presId="urn:microsoft.com/office/officeart/2008/layout/HorizontalMultiLevelHierarchy"/>
    <dgm:cxn modelId="{8CFBEF3B-C26F-4CFB-BDF1-293CDF2D00C7}" type="presParOf" srcId="{4A10B0BF-F0F2-4AF0-908E-F760B5C88308}" destId="{33870CFD-A31E-4632-9A53-B0334DA3B0CA}" srcOrd="1" destOrd="0" presId="urn:microsoft.com/office/officeart/2008/layout/HorizontalMultiLevelHierarchy"/>
    <dgm:cxn modelId="{EDA0628D-F90F-4A62-9276-6DBAC31EBD01}" type="presParOf" srcId="{33870CFD-A31E-4632-9A53-B0334DA3B0CA}" destId="{A8CAA3F9-9AA2-47BC-B3AA-D67E978E2E83}" srcOrd="0" destOrd="0" presId="urn:microsoft.com/office/officeart/2008/layout/HorizontalMultiLevelHierarchy"/>
    <dgm:cxn modelId="{B0F1364C-DEA3-4CBD-A6AD-408B0FEEFABB}" type="presParOf" srcId="{33870CFD-A31E-4632-9A53-B0334DA3B0CA}" destId="{99803775-55A4-4C0A-8FF0-F8D92039A511}" srcOrd="1" destOrd="0" presId="urn:microsoft.com/office/officeart/2008/layout/HorizontalMultiLevelHierarchy"/>
    <dgm:cxn modelId="{690371E5-DB3F-46E9-A58C-CC28CD16854C}" type="presParOf" srcId="{513E6EA5-E02C-421F-AA17-DAE7616E6EBF}" destId="{6F333332-DA40-46E3-B8E9-EA2B47209BD7}" srcOrd="2" destOrd="0" presId="urn:microsoft.com/office/officeart/2008/layout/HorizontalMultiLevelHierarchy"/>
    <dgm:cxn modelId="{1A0C9342-C29B-425E-B99A-592EBE44BB07}" type="presParOf" srcId="{6F333332-DA40-46E3-B8E9-EA2B47209BD7}" destId="{6929A8D1-D161-447D-8765-39DA9A07197B}" srcOrd="0" destOrd="0" presId="urn:microsoft.com/office/officeart/2008/layout/HorizontalMultiLevelHierarchy"/>
    <dgm:cxn modelId="{F7E71E5C-1327-4836-8CE9-0606327A087C}" type="presParOf" srcId="{513E6EA5-E02C-421F-AA17-DAE7616E6EBF}" destId="{CC13180F-DCF6-405F-AEF4-D837CBAC9475}" srcOrd="3" destOrd="0" presId="urn:microsoft.com/office/officeart/2008/layout/HorizontalMultiLevelHierarchy"/>
    <dgm:cxn modelId="{2E1369E8-1BE8-4CBA-B092-30C7619FC0DD}" type="presParOf" srcId="{CC13180F-DCF6-405F-AEF4-D837CBAC9475}" destId="{9C944D7D-2206-47BD-946E-6A76FA7B294D}" srcOrd="0" destOrd="0" presId="urn:microsoft.com/office/officeart/2008/layout/HorizontalMultiLevelHierarchy"/>
    <dgm:cxn modelId="{8412C364-BC27-4317-AE79-0417FF82B7D0}" type="presParOf" srcId="{CC13180F-DCF6-405F-AEF4-D837CBAC9475}" destId="{96ACF183-CD64-4855-B954-30DBD1E1D91B}" srcOrd="1" destOrd="0" presId="urn:microsoft.com/office/officeart/2008/layout/HorizontalMultiLevelHierarchy"/>
    <dgm:cxn modelId="{C9D22B75-DDA0-4361-815D-14A06C17D241}" type="presParOf" srcId="{96ACF183-CD64-4855-B954-30DBD1E1D91B}" destId="{7A351796-374D-4BE0-A73F-7BF1D898CAFE}" srcOrd="0" destOrd="0" presId="urn:microsoft.com/office/officeart/2008/layout/HorizontalMultiLevelHierarchy"/>
    <dgm:cxn modelId="{20315A57-901F-4EEC-BE93-5D72119821BB}" type="presParOf" srcId="{7A351796-374D-4BE0-A73F-7BF1D898CAFE}" destId="{F057314E-8D60-45D5-B276-5839DB31DA11}" srcOrd="0" destOrd="0" presId="urn:microsoft.com/office/officeart/2008/layout/HorizontalMultiLevelHierarchy"/>
    <dgm:cxn modelId="{9332B0DE-4B66-413D-95ED-6F93D14E62CF}" type="presParOf" srcId="{96ACF183-CD64-4855-B954-30DBD1E1D91B}" destId="{B7816A5B-F431-44EA-9E8D-6657344B02A6}" srcOrd="1" destOrd="0" presId="urn:microsoft.com/office/officeart/2008/layout/HorizontalMultiLevelHierarchy"/>
    <dgm:cxn modelId="{3C995BE8-3435-4A78-973E-94F3706B8FD4}" type="presParOf" srcId="{B7816A5B-F431-44EA-9E8D-6657344B02A6}" destId="{722B48D8-D579-449B-9684-2AD559CEC84B}" srcOrd="0" destOrd="0" presId="urn:microsoft.com/office/officeart/2008/layout/HorizontalMultiLevelHierarchy"/>
    <dgm:cxn modelId="{40B6DEEB-F802-46D7-8D0C-2FFCF46308DA}" type="presParOf" srcId="{B7816A5B-F431-44EA-9E8D-6657344B02A6}" destId="{CC98DA09-CA8A-4F21-BE59-91DF780E68F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CB0AB-27E9-4990-8F4A-F8B364FD5BEE}">
      <dsp:nvSpPr>
        <dsp:cNvPr id="0" name=""/>
        <dsp:cNvSpPr/>
      </dsp:nvSpPr>
      <dsp:spPr>
        <a:xfrm>
          <a:off x="5327422" y="4300034"/>
          <a:ext cx="227800" cy="651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900" y="0"/>
              </a:lnTo>
              <a:lnTo>
                <a:pt x="113900" y="651107"/>
              </a:lnTo>
              <a:lnTo>
                <a:pt x="227800" y="651107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24077" y="4608343"/>
        <a:ext cx="34490" cy="34490"/>
      </dsp:txXfrm>
    </dsp:sp>
    <dsp:sp modelId="{5D910AF0-7DA0-4A09-BB4A-5C9DF49E9825}">
      <dsp:nvSpPr>
        <dsp:cNvPr id="0" name=""/>
        <dsp:cNvSpPr/>
      </dsp:nvSpPr>
      <dsp:spPr>
        <a:xfrm>
          <a:off x="5327422" y="4300034"/>
          <a:ext cx="227800" cy="217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900" y="0"/>
              </a:lnTo>
              <a:lnTo>
                <a:pt x="113900" y="217035"/>
              </a:lnTo>
              <a:lnTo>
                <a:pt x="227800" y="21703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3456" y="4400686"/>
        <a:ext cx="15731" cy="15731"/>
      </dsp:txXfrm>
    </dsp:sp>
    <dsp:sp modelId="{42753DB7-98CA-445D-8998-7981BACD3723}">
      <dsp:nvSpPr>
        <dsp:cNvPr id="0" name=""/>
        <dsp:cNvSpPr/>
      </dsp:nvSpPr>
      <dsp:spPr>
        <a:xfrm>
          <a:off x="5327422" y="4082998"/>
          <a:ext cx="227800" cy="217035"/>
        </a:xfrm>
        <a:custGeom>
          <a:avLst/>
          <a:gdLst/>
          <a:ahLst/>
          <a:cxnLst/>
          <a:rect l="0" t="0" r="0" b="0"/>
          <a:pathLst>
            <a:path>
              <a:moveTo>
                <a:pt x="0" y="217035"/>
              </a:moveTo>
              <a:lnTo>
                <a:pt x="113900" y="217035"/>
              </a:lnTo>
              <a:lnTo>
                <a:pt x="113900" y="0"/>
              </a:lnTo>
              <a:lnTo>
                <a:pt x="227800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3456" y="4183650"/>
        <a:ext cx="15731" cy="15731"/>
      </dsp:txXfrm>
    </dsp:sp>
    <dsp:sp modelId="{D9ABD1E5-2E66-416F-A4B7-DA9AC609863A}">
      <dsp:nvSpPr>
        <dsp:cNvPr id="0" name=""/>
        <dsp:cNvSpPr/>
      </dsp:nvSpPr>
      <dsp:spPr>
        <a:xfrm>
          <a:off x="5327422" y="3648926"/>
          <a:ext cx="227800" cy="651107"/>
        </a:xfrm>
        <a:custGeom>
          <a:avLst/>
          <a:gdLst/>
          <a:ahLst/>
          <a:cxnLst/>
          <a:rect l="0" t="0" r="0" b="0"/>
          <a:pathLst>
            <a:path>
              <a:moveTo>
                <a:pt x="0" y="651107"/>
              </a:moveTo>
              <a:lnTo>
                <a:pt x="113900" y="651107"/>
              </a:lnTo>
              <a:lnTo>
                <a:pt x="113900" y="0"/>
              </a:lnTo>
              <a:lnTo>
                <a:pt x="227800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24077" y="3957235"/>
        <a:ext cx="34490" cy="34490"/>
      </dsp:txXfrm>
    </dsp:sp>
    <dsp:sp modelId="{92280084-882F-4F76-8788-67C21B914831}">
      <dsp:nvSpPr>
        <dsp:cNvPr id="0" name=""/>
        <dsp:cNvSpPr/>
      </dsp:nvSpPr>
      <dsp:spPr>
        <a:xfrm>
          <a:off x="3730905" y="2985664"/>
          <a:ext cx="457511" cy="1314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8755" y="0"/>
              </a:lnTo>
              <a:lnTo>
                <a:pt x="228755" y="1314369"/>
              </a:lnTo>
              <a:lnTo>
                <a:pt x="457511" y="1314369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24868" y="3608056"/>
        <a:ext cx="69586" cy="69586"/>
      </dsp:txXfrm>
    </dsp:sp>
    <dsp:sp modelId="{94DE2C10-6D75-4125-A514-95E0BE5387A4}">
      <dsp:nvSpPr>
        <dsp:cNvPr id="0" name=""/>
        <dsp:cNvSpPr/>
      </dsp:nvSpPr>
      <dsp:spPr>
        <a:xfrm>
          <a:off x="5327422" y="1695603"/>
          <a:ext cx="227800" cy="1519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900" y="0"/>
              </a:lnTo>
              <a:lnTo>
                <a:pt x="113900" y="1519251"/>
              </a:lnTo>
              <a:lnTo>
                <a:pt x="227800" y="1519251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02916" y="2416823"/>
        <a:ext cx="76811" cy="76811"/>
      </dsp:txXfrm>
    </dsp:sp>
    <dsp:sp modelId="{1F5DC98D-7811-44C5-A307-13478FFF5C4A}">
      <dsp:nvSpPr>
        <dsp:cNvPr id="0" name=""/>
        <dsp:cNvSpPr/>
      </dsp:nvSpPr>
      <dsp:spPr>
        <a:xfrm>
          <a:off x="5327422" y="1695603"/>
          <a:ext cx="227800" cy="1085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900" y="0"/>
              </a:lnTo>
              <a:lnTo>
                <a:pt x="113900" y="1085179"/>
              </a:lnTo>
              <a:lnTo>
                <a:pt x="227800" y="1085179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13601" y="2210472"/>
        <a:ext cx="55441" cy="55441"/>
      </dsp:txXfrm>
    </dsp:sp>
    <dsp:sp modelId="{9DE6D8A1-C087-48E9-9B35-CE17E8C2C999}">
      <dsp:nvSpPr>
        <dsp:cNvPr id="0" name=""/>
        <dsp:cNvSpPr/>
      </dsp:nvSpPr>
      <dsp:spPr>
        <a:xfrm>
          <a:off x="5327422" y="1695603"/>
          <a:ext cx="227800" cy="651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900" y="0"/>
              </a:lnTo>
              <a:lnTo>
                <a:pt x="113900" y="651107"/>
              </a:lnTo>
              <a:lnTo>
                <a:pt x="227800" y="651107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24077" y="2003911"/>
        <a:ext cx="34490" cy="34490"/>
      </dsp:txXfrm>
    </dsp:sp>
    <dsp:sp modelId="{EC9AEB4C-B58C-4421-A633-B3E557D3F313}">
      <dsp:nvSpPr>
        <dsp:cNvPr id="0" name=""/>
        <dsp:cNvSpPr/>
      </dsp:nvSpPr>
      <dsp:spPr>
        <a:xfrm>
          <a:off x="5327422" y="1695603"/>
          <a:ext cx="227800" cy="217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900" y="0"/>
              </a:lnTo>
              <a:lnTo>
                <a:pt x="113900" y="217035"/>
              </a:lnTo>
              <a:lnTo>
                <a:pt x="227800" y="21703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3456" y="1796255"/>
        <a:ext cx="15731" cy="15731"/>
      </dsp:txXfrm>
    </dsp:sp>
    <dsp:sp modelId="{CCFA7F21-B9EB-46EA-88D1-D6565D3FF3EB}">
      <dsp:nvSpPr>
        <dsp:cNvPr id="0" name=""/>
        <dsp:cNvSpPr/>
      </dsp:nvSpPr>
      <dsp:spPr>
        <a:xfrm>
          <a:off x="5327422" y="1478567"/>
          <a:ext cx="227800" cy="217035"/>
        </a:xfrm>
        <a:custGeom>
          <a:avLst/>
          <a:gdLst/>
          <a:ahLst/>
          <a:cxnLst/>
          <a:rect l="0" t="0" r="0" b="0"/>
          <a:pathLst>
            <a:path>
              <a:moveTo>
                <a:pt x="0" y="217035"/>
              </a:moveTo>
              <a:lnTo>
                <a:pt x="113900" y="217035"/>
              </a:lnTo>
              <a:lnTo>
                <a:pt x="113900" y="0"/>
              </a:lnTo>
              <a:lnTo>
                <a:pt x="227800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3456" y="1579219"/>
        <a:ext cx="15731" cy="15731"/>
      </dsp:txXfrm>
    </dsp:sp>
    <dsp:sp modelId="{56200C7D-F165-4413-AAEF-B5FF14F1F534}">
      <dsp:nvSpPr>
        <dsp:cNvPr id="0" name=""/>
        <dsp:cNvSpPr/>
      </dsp:nvSpPr>
      <dsp:spPr>
        <a:xfrm>
          <a:off x="5327422" y="1044495"/>
          <a:ext cx="227800" cy="651107"/>
        </a:xfrm>
        <a:custGeom>
          <a:avLst/>
          <a:gdLst/>
          <a:ahLst/>
          <a:cxnLst/>
          <a:rect l="0" t="0" r="0" b="0"/>
          <a:pathLst>
            <a:path>
              <a:moveTo>
                <a:pt x="0" y="651107"/>
              </a:moveTo>
              <a:lnTo>
                <a:pt x="113900" y="651107"/>
              </a:lnTo>
              <a:lnTo>
                <a:pt x="113900" y="0"/>
              </a:lnTo>
              <a:lnTo>
                <a:pt x="227800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24077" y="1352804"/>
        <a:ext cx="34490" cy="34490"/>
      </dsp:txXfrm>
    </dsp:sp>
    <dsp:sp modelId="{0AA013D0-0E00-455B-9D6E-BE5E7ED9E041}">
      <dsp:nvSpPr>
        <dsp:cNvPr id="0" name=""/>
        <dsp:cNvSpPr/>
      </dsp:nvSpPr>
      <dsp:spPr>
        <a:xfrm>
          <a:off x="5327422" y="610423"/>
          <a:ext cx="227800" cy="1085179"/>
        </a:xfrm>
        <a:custGeom>
          <a:avLst/>
          <a:gdLst/>
          <a:ahLst/>
          <a:cxnLst/>
          <a:rect l="0" t="0" r="0" b="0"/>
          <a:pathLst>
            <a:path>
              <a:moveTo>
                <a:pt x="0" y="1085179"/>
              </a:moveTo>
              <a:lnTo>
                <a:pt x="113900" y="1085179"/>
              </a:lnTo>
              <a:lnTo>
                <a:pt x="113900" y="0"/>
              </a:lnTo>
              <a:lnTo>
                <a:pt x="227800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13601" y="1125292"/>
        <a:ext cx="55441" cy="55441"/>
      </dsp:txXfrm>
    </dsp:sp>
    <dsp:sp modelId="{CBE43862-0BB5-4A36-B337-25EEC7F54EC8}">
      <dsp:nvSpPr>
        <dsp:cNvPr id="0" name=""/>
        <dsp:cNvSpPr/>
      </dsp:nvSpPr>
      <dsp:spPr>
        <a:xfrm>
          <a:off x="5327422" y="176351"/>
          <a:ext cx="227800" cy="1519251"/>
        </a:xfrm>
        <a:custGeom>
          <a:avLst/>
          <a:gdLst/>
          <a:ahLst/>
          <a:cxnLst/>
          <a:rect l="0" t="0" r="0" b="0"/>
          <a:pathLst>
            <a:path>
              <a:moveTo>
                <a:pt x="0" y="1519251"/>
              </a:moveTo>
              <a:lnTo>
                <a:pt x="113900" y="1519251"/>
              </a:lnTo>
              <a:lnTo>
                <a:pt x="113900" y="0"/>
              </a:lnTo>
              <a:lnTo>
                <a:pt x="227800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02916" y="897571"/>
        <a:ext cx="76811" cy="76811"/>
      </dsp:txXfrm>
    </dsp:sp>
    <dsp:sp modelId="{3E059B92-BE3D-46D9-8662-DB73B07FA0B1}">
      <dsp:nvSpPr>
        <dsp:cNvPr id="0" name=""/>
        <dsp:cNvSpPr/>
      </dsp:nvSpPr>
      <dsp:spPr>
        <a:xfrm>
          <a:off x="3730905" y="1695603"/>
          <a:ext cx="457511" cy="1290061"/>
        </a:xfrm>
        <a:custGeom>
          <a:avLst/>
          <a:gdLst/>
          <a:ahLst/>
          <a:cxnLst/>
          <a:rect l="0" t="0" r="0" b="0"/>
          <a:pathLst>
            <a:path>
              <a:moveTo>
                <a:pt x="0" y="1290061"/>
              </a:moveTo>
              <a:lnTo>
                <a:pt x="228755" y="1290061"/>
              </a:lnTo>
              <a:lnTo>
                <a:pt x="228755" y="0"/>
              </a:lnTo>
              <a:lnTo>
                <a:pt x="457511" y="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25441" y="2306414"/>
        <a:ext cx="68439" cy="68439"/>
      </dsp:txXfrm>
    </dsp:sp>
    <dsp:sp modelId="{4EC53D5F-74AA-4B8E-8F24-1B1222156671}">
      <dsp:nvSpPr>
        <dsp:cNvPr id="0" name=""/>
        <dsp:cNvSpPr/>
      </dsp:nvSpPr>
      <dsp:spPr>
        <a:xfrm rot="16200000">
          <a:off x="3181682" y="2856952"/>
          <a:ext cx="841021" cy="2574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3181682" y="2856952"/>
        <a:ext cx="841021" cy="257425"/>
      </dsp:txXfrm>
    </dsp:sp>
    <dsp:sp modelId="{17E1254E-0CA8-4D35-894F-E4175C08761D}">
      <dsp:nvSpPr>
        <dsp:cNvPr id="0" name=""/>
        <dsp:cNvSpPr/>
      </dsp:nvSpPr>
      <dsp:spPr>
        <a:xfrm>
          <a:off x="4188417" y="1521974"/>
          <a:ext cx="1139004" cy="3472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spc="0" dirty="0">
              <a:cs typeface="Times New Roman"/>
            </a:rPr>
            <a:t>Conducting</a:t>
          </a:r>
          <a:endParaRPr lang="en-US" sz="1500" i="0" kern="1200" dirty="0"/>
        </a:p>
      </dsp:txBody>
      <dsp:txXfrm>
        <a:off x="4188417" y="1521974"/>
        <a:ext cx="1139004" cy="347257"/>
      </dsp:txXfrm>
    </dsp:sp>
    <dsp:sp modelId="{72D0A337-8EE5-40DD-B805-3BE324AE971E}">
      <dsp:nvSpPr>
        <dsp:cNvPr id="0" name=""/>
        <dsp:cNvSpPr/>
      </dsp:nvSpPr>
      <dsp:spPr>
        <a:xfrm>
          <a:off x="5555223" y="2722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Nasal cavity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2722"/>
        <a:ext cx="1139004" cy="347257"/>
      </dsp:txXfrm>
    </dsp:sp>
    <dsp:sp modelId="{BD975329-F3BC-41E9-ADD4-03E790A6BDFF}">
      <dsp:nvSpPr>
        <dsp:cNvPr id="0" name=""/>
        <dsp:cNvSpPr/>
      </dsp:nvSpPr>
      <dsp:spPr>
        <a:xfrm>
          <a:off x="5555223" y="436794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Nasopharynx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436794"/>
        <a:ext cx="1139004" cy="347257"/>
      </dsp:txXfrm>
    </dsp:sp>
    <dsp:sp modelId="{1C272126-434D-4354-9495-E9A9310E84BB}">
      <dsp:nvSpPr>
        <dsp:cNvPr id="0" name=""/>
        <dsp:cNvSpPr/>
      </dsp:nvSpPr>
      <dsp:spPr>
        <a:xfrm>
          <a:off x="5555223" y="870866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Larynx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870866"/>
        <a:ext cx="1139004" cy="347257"/>
      </dsp:txXfrm>
    </dsp:sp>
    <dsp:sp modelId="{E8C0578A-C79E-46B8-841C-5DA8A7091973}">
      <dsp:nvSpPr>
        <dsp:cNvPr id="0" name=""/>
        <dsp:cNvSpPr/>
      </dsp:nvSpPr>
      <dsp:spPr>
        <a:xfrm>
          <a:off x="5555223" y="1304938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Trachea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1304938"/>
        <a:ext cx="1139004" cy="347257"/>
      </dsp:txXfrm>
    </dsp:sp>
    <dsp:sp modelId="{EE56F6BE-64BE-4F77-AAE6-9A6579A86A30}">
      <dsp:nvSpPr>
        <dsp:cNvPr id="0" name=""/>
        <dsp:cNvSpPr/>
      </dsp:nvSpPr>
      <dsp:spPr>
        <a:xfrm>
          <a:off x="5555223" y="1739010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Extrapulmonary bronchi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1739010"/>
        <a:ext cx="1139004" cy="347257"/>
      </dsp:txXfrm>
    </dsp:sp>
    <dsp:sp modelId="{B869CF04-2FED-4068-9D7A-6442D9191226}">
      <dsp:nvSpPr>
        <dsp:cNvPr id="0" name=""/>
        <dsp:cNvSpPr/>
      </dsp:nvSpPr>
      <dsp:spPr>
        <a:xfrm>
          <a:off x="5555223" y="2173082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Intrapulmonary</a:t>
          </a:r>
          <a:r>
            <a:rPr lang="en-US" sz="1200" kern="1200" spc="10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bronchi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2173082"/>
        <a:ext cx="1139004" cy="347257"/>
      </dsp:txXfrm>
    </dsp:sp>
    <dsp:sp modelId="{D2F4A520-98DB-4907-A3A3-A13F93997644}">
      <dsp:nvSpPr>
        <dsp:cNvPr id="0" name=""/>
        <dsp:cNvSpPr/>
      </dsp:nvSpPr>
      <dsp:spPr>
        <a:xfrm>
          <a:off x="5555223" y="2607154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preterminal bronchioles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2607154"/>
        <a:ext cx="1139004" cy="347257"/>
      </dsp:txXfrm>
    </dsp:sp>
    <dsp:sp modelId="{7096D7AC-E578-4D00-A800-21E136304BA5}">
      <dsp:nvSpPr>
        <dsp:cNvPr id="0" name=""/>
        <dsp:cNvSpPr/>
      </dsp:nvSpPr>
      <dsp:spPr>
        <a:xfrm>
          <a:off x="5555223" y="3041226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Terminal</a:t>
          </a:r>
          <a:r>
            <a:rPr lang="en-US" sz="1200" kern="1200" spc="-5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z="1200" kern="1200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bronchioles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3041226"/>
        <a:ext cx="1139004" cy="347257"/>
      </dsp:txXfrm>
    </dsp:sp>
    <dsp:sp modelId="{8D4A571E-C6BD-4C2D-9F6B-B7348B1D1EFD}">
      <dsp:nvSpPr>
        <dsp:cNvPr id="0" name=""/>
        <dsp:cNvSpPr/>
      </dsp:nvSpPr>
      <dsp:spPr>
        <a:xfrm>
          <a:off x="4188417" y="4126405"/>
          <a:ext cx="1139004" cy="3472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spc="0" dirty="0">
              <a:cs typeface="Times New Roman"/>
            </a:rPr>
            <a:t>Respiratory</a:t>
          </a:r>
          <a:endParaRPr lang="en-US" sz="1500" i="0" kern="1200" dirty="0"/>
        </a:p>
      </dsp:txBody>
      <dsp:txXfrm>
        <a:off x="4188417" y="4126405"/>
        <a:ext cx="1139004" cy="347257"/>
      </dsp:txXfrm>
    </dsp:sp>
    <dsp:sp modelId="{53C02A1A-34E9-4042-B4EC-1AC11C74E9F4}">
      <dsp:nvSpPr>
        <dsp:cNvPr id="0" name=""/>
        <dsp:cNvSpPr/>
      </dsp:nvSpPr>
      <dsp:spPr>
        <a:xfrm>
          <a:off x="5555223" y="3475298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Respiratory bronchioles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3475298"/>
        <a:ext cx="1139004" cy="347257"/>
      </dsp:txXfrm>
    </dsp:sp>
    <dsp:sp modelId="{D1D7AFDE-1613-47BC-AF69-A869361D55E3}">
      <dsp:nvSpPr>
        <dsp:cNvPr id="0" name=""/>
        <dsp:cNvSpPr/>
      </dsp:nvSpPr>
      <dsp:spPr>
        <a:xfrm>
          <a:off x="5555223" y="3909369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5" dirty="0">
              <a:solidFill>
                <a:schemeClr val="accent1">
                  <a:lumMod val="50000"/>
                </a:schemeClr>
              </a:solidFill>
              <a:cs typeface="Times New Roman"/>
            </a:rPr>
            <a:t>Alveolar ducts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3909369"/>
        <a:ext cx="1139004" cy="347257"/>
      </dsp:txXfrm>
    </dsp:sp>
    <dsp:sp modelId="{CDF683E3-F248-487F-83ED-31A82430639D}">
      <dsp:nvSpPr>
        <dsp:cNvPr id="0" name=""/>
        <dsp:cNvSpPr/>
      </dsp:nvSpPr>
      <dsp:spPr>
        <a:xfrm>
          <a:off x="5555223" y="4343441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Alveolar</a:t>
          </a:r>
          <a:r>
            <a:rPr lang="en-US" sz="1200" kern="1200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sacs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4343441"/>
        <a:ext cx="1139004" cy="347257"/>
      </dsp:txXfrm>
    </dsp:sp>
    <dsp:sp modelId="{9C7CAB58-64BE-419E-9329-F71458E3BCC6}">
      <dsp:nvSpPr>
        <dsp:cNvPr id="0" name=""/>
        <dsp:cNvSpPr/>
      </dsp:nvSpPr>
      <dsp:spPr>
        <a:xfrm>
          <a:off x="5555223" y="4777513"/>
          <a:ext cx="1139004" cy="347257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Pulmonary</a:t>
          </a:r>
          <a:r>
            <a:rPr lang="en-US" sz="1200" kern="1200" dirty="0">
              <a:solidFill>
                <a:schemeClr val="accent1">
                  <a:lumMod val="50000"/>
                </a:schemeClr>
              </a:solidFill>
              <a:cs typeface="Times New Roman"/>
            </a:rPr>
            <a:t> </a:t>
          </a:r>
          <a:r>
            <a:rPr lang="en-US" sz="12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alveoli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55223" y="4777513"/>
        <a:ext cx="1139004" cy="347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CEE0C-A745-4267-975D-A5668F60E38D}">
      <dsp:nvSpPr>
        <dsp:cNvPr id="0" name=""/>
        <dsp:cNvSpPr/>
      </dsp:nvSpPr>
      <dsp:spPr>
        <a:xfrm>
          <a:off x="4596991" y="3034287"/>
          <a:ext cx="216211" cy="928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105" y="0"/>
              </a:lnTo>
              <a:lnTo>
                <a:pt x="108105" y="928806"/>
              </a:lnTo>
              <a:lnTo>
                <a:pt x="216211" y="928806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681255" y="3474849"/>
        <a:ext cx="47682" cy="47682"/>
      </dsp:txXfrm>
    </dsp:sp>
    <dsp:sp modelId="{5D910AF0-7DA0-4A09-BB4A-5C9DF49E9825}">
      <dsp:nvSpPr>
        <dsp:cNvPr id="0" name=""/>
        <dsp:cNvSpPr/>
      </dsp:nvSpPr>
      <dsp:spPr>
        <a:xfrm>
          <a:off x="4596991" y="3034287"/>
          <a:ext cx="216211" cy="309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105" y="0"/>
              </a:lnTo>
              <a:lnTo>
                <a:pt x="108105" y="309602"/>
              </a:lnTo>
              <a:lnTo>
                <a:pt x="216211" y="309602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695656" y="3179647"/>
        <a:ext cx="18881" cy="18881"/>
      </dsp:txXfrm>
    </dsp:sp>
    <dsp:sp modelId="{42753DB7-98CA-445D-8998-7981BACD3723}">
      <dsp:nvSpPr>
        <dsp:cNvPr id="0" name=""/>
        <dsp:cNvSpPr/>
      </dsp:nvSpPr>
      <dsp:spPr>
        <a:xfrm>
          <a:off x="4596991" y="2724685"/>
          <a:ext cx="216211" cy="309602"/>
        </a:xfrm>
        <a:custGeom>
          <a:avLst/>
          <a:gdLst/>
          <a:ahLst/>
          <a:cxnLst/>
          <a:rect l="0" t="0" r="0" b="0"/>
          <a:pathLst>
            <a:path>
              <a:moveTo>
                <a:pt x="0" y="309602"/>
              </a:moveTo>
              <a:lnTo>
                <a:pt x="108105" y="309602"/>
              </a:lnTo>
              <a:lnTo>
                <a:pt x="108105" y="0"/>
              </a:lnTo>
              <a:lnTo>
                <a:pt x="216211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695656" y="2870045"/>
        <a:ext cx="18881" cy="18881"/>
      </dsp:txXfrm>
    </dsp:sp>
    <dsp:sp modelId="{D9ABD1E5-2E66-416F-A4B7-DA9AC609863A}">
      <dsp:nvSpPr>
        <dsp:cNvPr id="0" name=""/>
        <dsp:cNvSpPr/>
      </dsp:nvSpPr>
      <dsp:spPr>
        <a:xfrm>
          <a:off x="4596991" y="2105480"/>
          <a:ext cx="216211" cy="928806"/>
        </a:xfrm>
        <a:custGeom>
          <a:avLst/>
          <a:gdLst/>
          <a:ahLst/>
          <a:cxnLst/>
          <a:rect l="0" t="0" r="0" b="0"/>
          <a:pathLst>
            <a:path>
              <a:moveTo>
                <a:pt x="0" y="928806"/>
              </a:moveTo>
              <a:lnTo>
                <a:pt x="108105" y="928806"/>
              </a:lnTo>
              <a:lnTo>
                <a:pt x="108105" y="0"/>
              </a:lnTo>
              <a:lnTo>
                <a:pt x="216211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681255" y="2546042"/>
        <a:ext cx="47682" cy="47682"/>
      </dsp:txXfrm>
    </dsp:sp>
    <dsp:sp modelId="{92280084-882F-4F76-8788-67C21B914831}">
      <dsp:nvSpPr>
        <dsp:cNvPr id="0" name=""/>
        <dsp:cNvSpPr/>
      </dsp:nvSpPr>
      <dsp:spPr>
        <a:xfrm>
          <a:off x="2537971" y="1950679"/>
          <a:ext cx="434226" cy="1083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7113" y="0"/>
              </a:lnTo>
              <a:lnTo>
                <a:pt x="217113" y="1083607"/>
              </a:lnTo>
              <a:lnTo>
                <a:pt x="434226" y="1083607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725900" y="2463299"/>
        <a:ext cx="58368" cy="58368"/>
      </dsp:txXfrm>
    </dsp:sp>
    <dsp:sp modelId="{56200C7D-F165-4413-AAEF-B5FF14F1F534}">
      <dsp:nvSpPr>
        <dsp:cNvPr id="0" name=""/>
        <dsp:cNvSpPr/>
      </dsp:nvSpPr>
      <dsp:spPr>
        <a:xfrm>
          <a:off x="4596991" y="867071"/>
          <a:ext cx="216211" cy="619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105" y="0"/>
              </a:lnTo>
              <a:lnTo>
                <a:pt x="108105" y="619204"/>
              </a:lnTo>
              <a:lnTo>
                <a:pt x="216211" y="619204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688700" y="1160277"/>
        <a:ext cx="32793" cy="32793"/>
      </dsp:txXfrm>
    </dsp:sp>
    <dsp:sp modelId="{0AA013D0-0E00-455B-9D6E-BE5E7ED9E041}">
      <dsp:nvSpPr>
        <dsp:cNvPr id="0" name=""/>
        <dsp:cNvSpPr/>
      </dsp:nvSpPr>
      <dsp:spPr>
        <a:xfrm>
          <a:off x="4596991" y="821351"/>
          <a:ext cx="2162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6211" y="4572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699691" y="861666"/>
        <a:ext cx="10810" cy="10810"/>
      </dsp:txXfrm>
    </dsp:sp>
    <dsp:sp modelId="{CBE43862-0BB5-4A36-B337-25EEC7F54EC8}">
      <dsp:nvSpPr>
        <dsp:cNvPr id="0" name=""/>
        <dsp:cNvSpPr/>
      </dsp:nvSpPr>
      <dsp:spPr>
        <a:xfrm>
          <a:off x="4596991" y="247866"/>
          <a:ext cx="216211" cy="619204"/>
        </a:xfrm>
        <a:custGeom>
          <a:avLst/>
          <a:gdLst/>
          <a:ahLst/>
          <a:cxnLst/>
          <a:rect l="0" t="0" r="0" b="0"/>
          <a:pathLst>
            <a:path>
              <a:moveTo>
                <a:pt x="0" y="619204"/>
              </a:moveTo>
              <a:lnTo>
                <a:pt x="108105" y="619204"/>
              </a:lnTo>
              <a:lnTo>
                <a:pt x="108105" y="0"/>
              </a:lnTo>
              <a:lnTo>
                <a:pt x="216211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688700" y="541072"/>
        <a:ext cx="32793" cy="32793"/>
      </dsp:txXfrm>
    </dsp:sp>
    <dsp:sp modelId="{3E059B92-BE3D-46D9-8662-DB73B07FA0B1}">
      <dsp:nvSpPr>
        <dsp:cNvPr id="0" name=""/>
        <dsp:cNvSpPr/>
      </dsp:nvSpPr>
      <dsp:spPr>
        <a:xfrm>
          <a:off x="2537971" y="867071"/>
          <a:ext cx="434226" cy="1083607"/>
        </a:xfrm>
        <a:custGeom>
          <a:avLst/>
          <a:gdLst/>
          <a:ahLst/>
          <a:cxnLst/>
          <a:rect l="0" t="0" r="0" b="0"/>
          <a:pathLst>
            <a:path>
              <a:moveTo>
                <a:pt x="0" y="1083607"/>
              </a:moveTo>
              <a:lnTo>
                <a:pt x="217113" y="1083607"/>
              </a:lnTo>
              <a:lnTo>
                <a:pt x="217113" y="0"/>
              </a:lnTo>
              <a:lnTo>
                <a:pt x="434226" y="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725900" y="1379691"/>
        <a:ext cx="58368" cy="58368"/>
      </dsp:txXfrm>
    </dsp:sp>
    <dsp:sp modelId="{4EC53D5F-74AA-4B8E-8F24-1B1222156671}">
      <dsp:nvSpPr>
        <dsp:cNvPr id="0" name=""/>
        <dsp:cNvSpPr/>
      </dsp:nvSpPr>
      <dsp:spPr>
        <a:xfrm rot="16200000">
          <a:off x="1207229" y="1702997"/>
          <a:ext cx="2166120" cy="4953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Tracts</a:t>
          </a:r>
        </a:p>
      </dsp:txBody>
      <dsp:txXfrm>
        <a:off x="1207229" y="1702997"/>
        <a:ext cx="2166120" cy="495363"/>
      </dsp:txXfrm>
    </dsp:sp>
    <dsp:sp modelId="{17E1254E-0CA8-4D35-894F-E4175C08761D}">
      <dsp:nvSpPr>
        <dsp:cNvPr id="0" name=""/>
        <dsp:cNvSpPr/>
      </dsp:nvSpPr>
      <dsp:spPr>
        <a:xfrm>
          <a:off x="2972198" y="619389"/>
          <a:ext cx="1624792" cy="4953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Upper</a:t>
          </a:r>
        </a:p>
      </dsp:txBody>
      <dsp:txXfrm>
        <a:off x="2972198" y="619389"/>
        <a:ext cx="1624792" cy="495363"/>
      </dsp:txXfrm>
    </dsp:sp>
    <dsp:sp modelId="{72D0A337-8EE5-40DD-B805-3BE324AE971E}">
      <dsp:nvSpPr>
        <dsp:cNvPr id="0" name=""/>
        <dsp:cNvSpPr/>
      </dsp:nvSpPr>
      <dsp:spPr>
        <a:xfrm>
          <a:off x="4813202" y="185"/>
          <a:ext cx="976646" cy="495363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Nasal cavity</a:t>
          </a:r>
          <a:endParaRPr lang="en-US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813202" y="185"/>
        <a:ext cx="976646" cy="495363"/>
      </dsp:txXfrm>
    </dsp:sp>
    <dsp:sp modelId="{BD975329-F3BC-41E9-ADD4-03E790A6BDFF}">
      <dsp:nvSpPr>
        <dsp:cNvPr id="0" name=""/>
        <dsp:cNvSpPr/>
      </dsp:nvSpPr>
      <dsp:spPr>
        <a:xfrm>
          <a:off x="4813202" y="619389"/>
          <a:ext cx="976646" cy="495363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Paranasal sinuses </a:t>
          </a:r>
          <a:endParaRPr lang="en-US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813202" y="619389"/>
        <a:ext cx="976646" cy="495363"/>
      </dsp:txXfrm>
    </dsp:sp>
    <dsp:sp modelId="{1C272126-434D-4354-9495-E9A9310E84BB}">
      <dsp:nvSpPr>
        <dsp:cNvPr id="0" name=""/>
        <dsp:cNvSpPr/>
      </dsp:nvSpPr>
      <dsp:spPr>
        <a:xfrm>
          <a:off x="4813202" y="1238594"/>
          <a:ext cx="976646" cy="495363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spc="-10" dirty="0">
              <a:solidFill>
                <a:schemeClr val="accent1">
                  <a:lumMod val="50000"/>
                </a:schemeClr>
              </a:solidFill>
              <a:cs typeface="Times New Roman"/>
            </a:rPr>
            <a:t>Larynx</a:t>
          </a:r>
          <a:endParaRPr lang="en-US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813202" y="1238594"/>
        <a:ext cx="976646" cy="495363"/>
      </dsp:txXfrm>
    </dsp:sp>
    <dsp:sp modelId="{8D4A571E-C6BD-4C2D-9F6B-B7348B1D1EFD}">
      <dsp:nvSpPr>
        <dsp:cNvPr id="0" name=""/>
        <dsp:cNvSpPr/>
      </dsp:nvSpPr>
      <dsp:spPr>
        <a:xfrm>
          <a:off x="2972198" y="2786605"/>
          <a:ext cx="1624792" cy="4953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Lower</a:t>
          </a:r>
        </a:p>
      </dsp:txBody>
      <dsp:txXfrm>
        <a:off x="2972198" y="2786605"/>
        <a:ext cx="1624792" cy="495363"/>
      </dsp:txXfrm>
    </dsp:sp>
    <dsp:sp modelId="{53C02A1A-34E9-4042-B4EC-1AC11C74E9F4}">
      <dsp:nvSpPr>
        <dsp:cNvPr id="0" name=""/>
        <dsp:cNvSpPr/>
      </dsp:nvSpPr>
      <dsp:spPr>
        <a:xfrm>
          <a:off x="4813202" y="1857798"/>
          <a:ext cx="976646" cy="495363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  <a:ea typeface="Calibri" pitchFamily="34" charset="0"/>
            </a:rPr>
            <a:t>Trachea</a:t>
          </a:r>
          <a:endParaRPr lang="en-US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813202" y="1857798"/>
        <a:ext cx="976646" cy="495363"/>
      </dsp:txXfrm>
    </dsp:sp>
    <dsp:sp modelId="{D1D7AFDE-1613-47BC-AF69-A869361D55E3}">
      <dsp:nvSpPr>
        <dsp:cNvPr id="0" name=""/>
        <dsp:cNvSpPr/>
      </dsp:nvSpPr>
      <dsp:spPr>
        <a:xfrm>
          <a:off x="4813202" y="2477003"/>
          <a:ext cx="976646" cy="495363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  <a:ea typeface="Calibri" pitchFamily="34" charset="0"/>
            </a:rPr>
            <a:t>Bronchi</a:t>
          </a:r>
          <a:endParaRPr lang="en-US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813202" y="2477003"/>
        <a:ext cx="976646" cy="495363"/>
      </dsp:txXfrm>
    </dsp:sp>
    <dsp:sp modelId="{CDF683E3-F248-487F-83ED-31A82430639D}">
      <dsp:nvSpPr>
        <dsp:cNvPr id="0" name=""/>
        <dsp:cNvSpPr/>
      </dsp:nvSpPr>
      <dsp:spPr>
        <a:xfrm>
          <a:off x="4813202" y="3096207"/>
          <a:ext cx="976646" cy="495363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  <a:ea typeface="Calibri" pitchFamily="34" charset="0"/>
            </a:rPr>
            <a:t>Bronchioles</a:t>
          </a:r>
          <a:endParaRPr lang="en-US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813202" y="3096207"/>
        <a:ext cx="976646" cy="495363"/>
      </dsp:txXfrm>
    </dsp:sp>
    <dsp:sp modelId="{85D59252-FB9D-4FBF-B3D4-327563A500DC}">
      <dsp:nvSpPr>
        <dsp:cNvPr id="0" name=""/>
        <dsp:cNvSpPr/>
      </dsp:nvSpPr>
      <dsp:spPr>
        <a:xfrm>
          <a:off x="4813202" y="3715412"/>
          <a:ext cx="976646" cy="495363"/>
        </a:xfrm>
        <a:prstGeom prst="rect">
          <a:avLst/>
        </a:prstGeom>
        <a:noFill/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</a:rPr>
            <a:t>lung</a:t>
          </a:r>
        </a:p>
      </dsp:txBody>
      <dsp:txXfrm>
        <a:off x="4813202" y="3715412"/>
        <a:ext cx="976646" cy="495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1796-374D-4BE0-A73F-7BF1D898CAFE}">
      <dsp:nvSpPr>
        <dsp:cNvPr id="0" name=""/>
        <dsp:cNvSpPr/>
      </dsp:nvSpPr>
      <dsp:spPr>
        <a:xfrm>
          <a:off x="4636880" y="3293556"/>
          <a:ext cx="2065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5158" y="4572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5617830" y="3287647"/>
        <a:ext cx="103257" cy="103257"/>
      </dsp:txXfrm>
    </dsp:sp>
    <dsp:sp modelId="{6F333332-DA40-46E3-B8E9-EA2B47209BD7}">
      <dsp:nvSpPr>
        <dsp:cNvPr id="0" name=""/>
        <dsp:cNvSpPr/>
      </dsp:nvSpPr>
      <dsp:spPr>
        <a:xfrm>
          <a:off x="1066450" y="2391833"/>
          <a:ext cx="595069" cy="947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7534" y="0"/>
              </a:lnTo>
              <a:lnTo>
                <a:pt x="297534" y="947443"/>
              </a:lnTo>
              <a:lnTo>
                <a:pt x="595069" y="947443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336014" y="2837584"/>
        <a:ext cx="55940" cy="55940"/>
      </dsp:txXfrm>
    </dsp:sp>
    <dsp:sp modelId="{118A701B-CFC8-4856-9911-9C6E4726EE25}">
      <dsp:nvSpPr>
        <dsp:cNvPr id="0" name=""/>
        <dsp:cNvSpPr/>
      </dsp:nvSpPr>
      <dsp:spPr>
        <a:xfrm>
          <a:off x="4636880" y="1398669"/>
          <a:ext cx="2065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5158" y="4572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5617830" y="1392760"/>
        <a:ext cx="103257" cy="103257"/>
      </dsp:txXfrm>
    </dsp:sp>
    <dsp:sp modelId="{05DD6835-2FB1-4E92-9213-53ECA87DECA6}">
      <dsp:nvSpPr>
        <dsp:cNvPr id="0" name=""/>
        <dsp:cNvSpPr/>
      </dsp:nvSpPr>
      <dsp:spPr>
        <a:xfrm>
          <a:off x="1066450" y="1444389"/>
          <a:ext cx="595069" cy="947443"/>
        </a:xfrm>
        <a:custGeom>
          <a:avLst/>
          <a:gdLst/>
          <a:ahLst/>
          <a:cxnLst/>
          <a:rect l="0" t="0" r="0" b="0"/>
          <a:pathLst>
            <a:path>
              <a:moveTo>
                <a:pt x="0" y="947443"/>
              </a:moveTo>
              <a:lnTo>
                <a:pt x="297534" y="947443"/>
              </a:lnTo>
              <a:lnTo>
                <a:pt x="297534" y="0"/>
              </a:lnTo>
              <a:lnTo>
                <a:pt x="595069" y="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336014" y="1890140"/>
        <a:ext cx="55940" cy="55940"/>
      </dsp:txXfrm>
    </dsp:sp>
    <dsp:sp modelId="{52EC8523-7D45-462C-9B35-02831055796C}">
      <dsp:nvSpPr>
        <dsp:cNvPr id="0" name=""/>
        <dsp:cNvSpPr/>
      </dsp:nvSpPr>
      <dsp:spPr>
        <a:xfrm rot="16200000">
          <a:off x="-1387168" y="2056034"/>
          <a:ext cx="4235640" cy="671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spc="-15" dirty="0">
              <a:latin typeface="+mn-lt"/>
              <a:cs typeface="Times New Roman"/>
            </a:rPr>
            <a:t>mucosa (mucous</a:t>
          </a:r>
          <a:r>
            <a:rPr lang="en-US" sz="2400" b="0" kern="1200" spc="15" dirty="0">
              <a:latin typeface="+mn-lt"/>
              <a:cs typeface="Times New Roman"/>
            </a:rPr>
            <a:t> </a:t>
          </a:r>
          <a:r>
            <a:rPr lang="en-US" sz="2400" b="0" kern="1200" spc="-15" dirty="0">
              <a:latin typeface="+mn-lt"/>
              <a:cs typeface="Times New Roman"/>
            </a:rPr>
            <a:t>membrane)</a:t>
          </a:r>
          <a:endParaRPr lang="en-US" sz="2400" b="0" kern="1200" dirty="0">
            <a:latin typeface="+mn-lt"/>
          </a:endParaRPr>
        </a:p>
      </dsp:txBody>
      <dsp:txXfrm>
        <a:off x="-1387168" y="2056034"/>
        <a:ext cx="4235640" cy="671597"/>
      </dsp:txXfrm>
    </dsp:sp>
    <dsp:sp modelId="{402EC739-8725-4D12-BCB5-3793A7D150EF}">
      <dsp:nvSpPr>
        <dsp:cNvPr id="0" name=""/>
        <dsp:cNvSpPr/>
      </dsp:nvSpPr>
      <dsp:spPr>
        <a:xfrm>
          <a:off x="1661519" y="1181169"/>
          <a:ext cx="2975360" cy="5264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spc="10" dirty="0">
              <a:latin typeface="+mj-lt"/>
              <a:cs typeface="Times New Roman"/>
            </a:rPr>
            <a:t>Respiratory </a:t>
          </a:r>
          <a:r>
            <a:rPr lang="en-US" sz="1700" b="0" kern="1200" spc="5" dirty="0">
              <a:latin typeface="+mj-lt"/>
              <a:cs typeface="Times New Roman"/>
            </a:rPr>
            <a:t>Epithelium</a:t>
          </a:r>
          <a:endParaRPr lang="en-US" sz="1700" b="0" kern="1200" dirty="0">
            <a:latin typeface="+mj-lt"/>
          </a:endParaRPr>
        </a:p>
      </dsp:txBody>
      <dsp:txXfrm>
        <a:off x="1661519" y="1181169"/>
        <a:ext cx="2975360" cy="526439"/>
      </dsp:txXfrm>
    </dsp:sp>
    <dsp:sp modelId="{A8CAA3F9-9AA2-47BC-B3AA-D67E978E2E83}">
      <dsp:nvSpPr>
        <dsp:cNvPr id="0" name=""/>
        <dsp:cNvSpPr/>
      </dsp:nvSpPr>
      <dsp:spPr>
        <a:xfrm>
          <a:off x="6702039" y="610335"/>
          <a:ext cx="2975360" cy="1668107"/>
        </a:xfrm>
        <a:prstGeom prst="rect">
          <a:avLst/>
        </a:prstGeom>
        <a:noFill/>
        <a:ln w="19050" cap="rnd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0800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  <a:t>Pseudo-stratified ciliated columnar epithelium with</a:t>
          </a:r>
          <a:r>
            <a:rPr lang="en-US" sz="1200" kern="1200" spc="1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  <a:t>goblet cells.</a:t>
          </a:r>
          <a:endParaRPr lang="en-US" sz="1200" kern="1200" dirty="0">
            <a:solidFill>
              <a:schemeClr val="tx1"/>
            </a:solidFill>
            <a:latin typeface="+mj-lt"/>
            <a:cs typeface="Times New Roman"/>
          </a:endParaRPr>
        </a:p>
        <a:p>
          <a:pPr marL="10800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spc="15" dirty="0">
              <a:solidFill>
                <a:schemeClr val="tx1"/>
              </a:solidFill>
              <a:latin typeface="+mj-lt"/>
              <a:cs typeface="Times New Roman"/>
            </a:rPr>
            <a:t>Main </a:t>
          </a:r>
          <a:r>
            <a:rPr lang="en-US" sz="1200" b="1" u="sng" kern="1200" spc="10" dirty="0">
              <a:solidFill>
                <a:schemeClr val="tx1"/>
              </a:solidFill>
              <a:latin typeface="+mj-lt"/>
              <a:cs typeface="Times New Roman"/>
            </a:rPr>
            <a:t>Types of </a:t>
          </a:r>
          <a:r>
            <a:rPr lang="en-US" sz="1200" b="1" u="sng" kern="1200" spc="5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r>
            <a:rPr lang="en-US" sz="1200" b="1" kern="1200" spc="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b="0" kern="1200" spc="5" dirty="0">
              <a:solidFill>
                <a:srgbClr val="FF0000"/>
              </a:solidFill>
              <a:latin typeface="+mj-lt"/>
              <a:cs typeface="Times New Roman"/>
            </a:rPr>
            <a:t>(</a:t>
          </a:r>
          <a:r>
            <a:rPr lang="en-US" sz="1200" b="0" kern="1200" spc="0" dirty="0">
              <a:solidFill>
                <a:srgbClr val="FF0000"/>
              </a:solidFill>
              <a:latin typeface="+mj-lt"/>
              <a:cs typeface="Times New Roman"/>
            </a:rPr>
            <a:t>all </a:t>
          </a:r>
          <a:r>
            <a:rPr lang="en-US" sz="1200" b="0" kern="1200" spc="10" dirty="0">
              <a:solidFill>
                <a:srgbClr val="FF0000"/>
              </a:solidFill>
              <a:latin typeface="+mj-lt"/>
              <a:cs typeface="Times New Roman"/>
            </a:rPr>
            <a:t>touch </a:t>
          </a:r>
          <a:r>
            <a:rPr lang="en-US" sz="1200" b="0" kern="1200" spc="5" dirty="0">
              <a:solidFill>
                <a:srgbClr val="FF0000"/>
              </a:solidFill>
              <a:latin typeface="+mj-lt"/>
              <a:cs typeface="Times New Roman"/>
            </a:rPr>
            <a:t>the </a:t>
          </a:r>
          <a:r>
            <a:rPr lang="en-US" sz="1200" b="0" kern="1200" spc="10" dirty="0">
              <a:solidFill>
                <a:srgbClr val="FF0000"/>
              </a:solidFill>
              <a:latin typeface="+mj-lt"/>
              <a:cs typeface="Times New Roman"/>
            </a:rPr>
            <a:t>basement</a:t>
          </a:r>
          <a:r>
            <a:rPr lang="en-US" sz="1200" b="0" kern="1200" spc="-40" dirty="0">
              <a:solidFill>
                <a:srgbClr val="FF0000"/>
              </a:solidFill>
              <a:latin typeface="+mj-lt"/>
              <a:cs typeface="Times New Roman"/>
            </a:rPr>
            <a:t> </a:t>
          </a:r>
          <a:r>
            <a:rPr lang="en-US" sz="1200" b="0" kern="1200" spc="10" dirty="0">
              <a:solidFill>
                <a:srgbClr val="FF0000"/>
              </a:solidFill>
              <a:latin typeface="+mj-lt"/>
              <a:cs typeface="Times New Roman"/>
            </a:rPr>
            <a:t>membrane)</a:t>
          </a:r>
          <a:endParaRPr lang="en-US" sz="1200" b="0" kern="1200" dirty="0">
            <a:solidFill>
              <a:srgbClr val="FF0000"/>
            </a:solidFill>
            <a:latin typeface="+mj-lt"/>
            <a:cs typeface="Times New Roman"/>
          </a:endParaRPr>
        </a:p>
        <a:p>
          <a:pPr marL="10800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5" dirty="0">
              <a:solidFill>
                <a:schemeClr val="tx1"/>
              </a:solidFill>
              <a:latin typeface="+mj-lt"/>
              <a:cs typeface="Times New Roman"/>
            </a:rPr>
            <a:t>1- </a:t>
          </a:r>
          <a:r>
            <a:rPr lang="en-US" sz="1200" b="1" kern="1200" spc="-10" dirty="0">
              <a:solidFill>
                <a:schemeClr val="tx1"/>
              </a:solidFill>
              <a:latin typeface="+mj-lt"/>
              <a:cs typeface="Times New Roman"/>
            </a:rPr>
            <a:t>Ciliated columnar </a:t>
          </a:r>
          <a:r>
            <a:rPr lang="en-US" sz="1200" b="1" kern="1200" spc="-5" dirty="0">
              <a:solidFill>
                <a:schemeClr val="tx1"/>
              </a:solidFill>
              <a:latin typeface="+mj-lt"/>
              <a:cs typeface="Times New Roman"/>
            </a:rPr>
            <a:t>cells.  </a:t>
          </a:r>
          <a:br>
            <a:rPr lang="en-US" sz="1200" b="1" kern="1200" spc="-5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200" b="0" kern="1200" spc="-5" dirty="0">
              <a:solidFill>
                <a:schemeClr val="tx1"/>
              </a:solidFill>
              <a:latin typeface="+mj-lt"/>
              <a:cs typeface="Times New Roman"/>
            </a:rPr>
            <a:t>2- </a:t>
          </a:r>
          <a:r>
            <a:rPr lang="en-US" sz="1200" b="1" kern="1200" spc="-10" dirty="0">
              <a:solidFill>
                <a:schemeClr val="tx1"/>
              </a:solidFill>
              <a:latin typeface="+mj-lt"/>
              <a:cs typeface="Times New Roman"/>
            </a:rPr>
            <a:t>Goblet</a:t>
          </a:r>
          <a:r>
            <a:rPr lang="en-US" sz="1200" b="1" kern="1200" spc="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b="1" kern="1200" spc="-10" dirty="0">
              <a:solidFill>
                <a:schemeClr val="tx1"/>
              </a:solidFill>
              <a:latin typeface="+mj-lt"/>
              <a:cs typeface="Times New Roman"/>
            </a:rPr>
            <a:t>cells.</a:t>
          </a:r>
          <a:b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  <a:t>3- </a:t>
          </a:r>
          <a:r>
            <a:rPr lang="en-US" sz="1200" b="1" kern="1200" spc="-10" dirty="0">
              <a:solidFill>
                <a:schemeClr val="tx1"/>
              </a:solidFill>
              <a:latin typeface="+mj-lt"/>
              <a:cs typeface="Times New Roman"/>
            </a:rPr>
            <a:t>Basal cells: </a:t>
          </a:r>
          <a: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  <a:t>are stem</a:t>
          </a:r>
          <a:r>
            <a:rPr lang="en-US" sz="1200" kern="1200" spc="4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  <a:t>cells.</a:t>
          </a:r>
          <a:b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200" kern="1200" spc="-10" dirty="0">
              <a:solidFill>
                <a:schemeClr val="tx1"/>
              </a:solidFill>
              <a:latin typeface="+mj-lt"/>
              <a:cs typeface="Times New Roman"/>
            </a:rPr>
            <a:t>4- </a:t>
          </a:r>
          <a:r>
            <a:rPr lang="en-US" sz="1200" b="1" kern="1200" spc="15" dirty="0">
              <a:solidFill>
                <a:schemeClr val="tx1"/>
              </a:solidFill>
              <a:latin typeface="+mj-lt"/>
              <a:cs typeface="Times New Roman"/>
            </a:rPr>
            <a:t>DNES </a:t>
          </a:r>
          <a:r>
            <a:rPr lang="en-US" sz="1200" b="1" kern="1200" spc="5" dirty="0">
              <a:solidFill>
                <a:schemeClr val="tx1"/>
              </a:solidFill>
              <a:latin typeface="+mj-lt"/>
              <a:cs typeface="Times New Roman"/>
            </a:rPr>
            <a:t>cells: </a:t>
          </a:r>
          <a:r>
            <a:rPr lang="en-US" sz="1200" kern="1200" spc="5" dirty="0">
              <a:solidFill>
                <a:schemeClr val="tx1"/>
              </a:solidFill>
              <a:latin typeface="+mj-lt"/>
              <a:cs typeface="Times New Roman"/>
            </a:rPr>
            <a:t>e.g.</a:t>
          </a:r>
          <a:r>
            <a:rPr lang="en-US" sz="1200" kern="1200" spc="-1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200" kern="1200" spc="5" dirty="0">
              <a:solidFill>
                <a:schemeClr val="tx1"/>
              </a:solidFill>
              <a:latin typeface="+mj-lt"/>
              <a:cs typeface="Times New Roman"/>
            </a:rPr>
            <a:t>serotonin.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702039" y="610335"/>
        <a:ext cx="2975360" cy="1668107"/>
      </dsp:txXfrm>
    </dsp:sp>
    <dsp:sp modelId="{9C944D7D-2206-47BD-946E-6A76FA7B294D}">
      <dsp:nvSpPr>
        <dsp:cNvPr id="0" name=""/>
        <dsp:cNvSpPr/>
      </dsp:nvSpPr>
      <dsp:spPr>
        <a:xfrm>
          <a:off x="1661519" y="3076057"/>
          <a:ext cx="2975360" cy="5264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latin typeface="+mj-lt"/>
            </a:rPr>
            <a:t>Lamina propria </a:t>
          </a:r>
          <a:br>
            <a:rPr lang="en-US" sz="1700" b="0" kern="1200" dirty="0">
              <a:latin typeface="+mj-lt"/>
            </a:rPr>
          </a:br>
          <a:r>
            <a:rPr lang="en-US" sz="1700" b="0" kern="1200" dirty="0">
              <a:latin typeface="+mj-lt"/>
            </a:rPr>
            <a:t>( Sub-epithelial C.T.</a:t>
          </a:r>
          <a:r>
            <a:rPr lang="en-US" sz="1700" b="0" kern="1200" dirty="0">
              <a:latin typeface="+mj-lt"/>
              <a:cs typeface="Times New Roman"/>
            </a:rPr>
            <a:t>)</a:t>
          </a:r>
          <a:endParaRPr lang="en-US" sz="1700" b="0" kern="1200" dirty="0">
            <a:latin typeface="+mj-lt"/>
          </a:endParaRPr>
        </a:p>
      </dsp:txBody>
      <dsp:txXfrm>
        <a:off x="1661519" y="3076057"/>
        <a:ext cx="2975360" cy="526439"/>
      </dsp:txXfrm>
    </dsp:sp>
    <dsp:sp modelId="{722B48D8-D579-449B-9684-2AD559CEC84B}">
      <dsp:nvSpPr>
        <dsp:cNvPr id="0" name=""/>
        <dsp:cNvSpPr/>
      </dsp:nvSpPr>
      <dsp:spPr>
        <a:xfrm>
          <a:off x="6702039" y="2505223"/>
          <a:ext cx="2975360" cy="1668107"/>
        </a:xfrm>
        <a:prstGeom prst="rect">
          <a:avLst/>
        </a:prstGeom>
        <a:noFill/>
        <a:ln w="19050" cap="rnd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0800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cs typeface="Times New Roman"/>
            </a:rPr>
            <a:t>1- Large arterial plexuses</a:t>
          </a:r>
          <a:r>
            <a:rPr lang="en-US" sz="1200" kern="1200" spc="-15" dirty="0">
              <a:solidFill>
                <a:schemeClr val="tx1"/>
              </a:solidFill>
              <a:cs typeface="Times New Roman"/>
            </a:rPr>
            <a:t> </a:t>
          </a:r>
          <a:r>
            <a:rPr lang="en-US" sz="1200" kern="1200" spc="10" dirty="0">
              <a:solidFill>
                <a:schemeClr val="tx1"/>
              </a:solidFill>
              <a:cs typeface="Times New Roman"/>
            </a:rPr>
            <a:t>&amp; </a:t>
          </a:r>
          <a:r>
            <a:rPr lang="en-US" sz="1200" kern="1200" dirty="0">
              <a:solidFill>
                <a:schemeClr val="tx1"/>
              </a:solidFill>
            </a:rPr>
            <a:t>venous sinuses (Highly vascularized</a:t>
          </a:r>
          <a:r>
            <a:rPr lang="en-US" sz="1200" kern="1200" spc="-25" dirty="0">
              <a:solidFill>
                <a:schemeClr val="tx1"/>
              </a:solidFill>
            </a:rPr>
            <a:t> </a:t>
          </a:r>
          <a:r>
            <a:rPr lang="en-US" sz="1200" kern="1200" dirty="0">
              <a:solidFill>
                <a:schemeClr val="tx1"/>
              </a:solidFill>
            </a:rPr>
            <a:t>C.T.)</a:t>
          </a:r>
          <a:br>
            <a:rPr lang="en-US" sz="1200" kern="1200" dirty="0">
              <a:solidFill>
                <a:schemeClr val="tx1"/>
              </a:solidFill>
            </a:rPr>
          </a:br>
          <a:r>
            <a:rPr lang="en-US" sz="1200" kern="1200" dirty="0">
              <a:solidFill>
                <a:schemeClr val="tx1"/>
              </a:solidFill>
            </a:rPr>
            <a:t>2- Many seromucous glands (acini).  </a:t>
          </a:r>
          <a:br>
            <a:rPr lang="en-US" sz="1200" kern="1200" dirty="0">
              <a:solidFill>
                <a:schemeClr val="tx1"/>
              </a:solidFill>
            </a:rPr>
          </a:br>
          <a:r>
            <a:rPr lang="en-US" sz="1200" kern="1200" dirty="0">
              <a:solidFill>
                <a:schemeClr val="tx1"/>
              </a:solidFill>
            </a:rPr>
            <a:t>3- Abundant lymphoid</a:t>
          </a:r>
          <a:r>
            <a:rPr lang="en-US" sz="1200" kern="1200" spc="-15" dirty="0">
              <a:solidFill>
                <a:schemeClr val="tx1"/>
              </a:solidFill>
            </a:rPr>
            <a:t> </a:t>
          </a:r>
          <a:r>
            <a:rPr lang="en-US" sz="1200" kern="1200" dirty="0">
              <a:solidFill>
                <a:schemeClr val="tx1"/>
              </a:solidFill>
            </a:rPr>
            <a:t>elements: </a:t>
          </a:r>
          <a:r>
            <a:rPr lang="en-US" sz="1200" kern="1200" spc="5" dirty="0">
              <a:solidFill>
                <a:schemeClr val="tx1"/>
              </a:solidFill>
            </a:rPr>
            <a:t>Including </a:t>
          </a:r>
          <a:r>
            <a:rPr lang="en-US" sz="1200" kern="1200" dirty="0">
              <a:solidFill>
                <a:schemeClr val="tx1"/>
              </a:solidFill>
            </a:rPr>
            <a:t>occasional </a:t>
          </a:r>
          <a:r>
            <a:rPr lang="en-US" sz="1200" kern="1200" spc="5" dirty="0">
              <a:solidFill>
                <a:schemeClr val="tx1"/>
              </a:solidFill>
            </a:rPr>
            <a:t>lymphoid nodules, plasma </a:t>
          </a:r>
          <a:r>
            <a:rPr lang="en-US" sz="1200" kern="1200" dirty="0">
              <a:solidFill>
                <a:schemeClr val="tx1"/>
              </a:solidFill>
            </a:rPr>
            <a:t>cells </a:t>
          </a:r>
          <a:r>
            <a:rPr lang="en-US" sz="1200" kern="1200" spc="15" dirty="0">
              <a:solidFill>
                <a:schemeClr val="tx1"/>
              </a:solidFill>
            </a:rPr>
            <a:t>&amp; </a:t>
          </a:r>
          <a:r>
            <a:rPr lang="en-US" sz="1200" kern="1200" spc="5" dirty="0">
              <a:solidFill>
                <a:schemeClr val="tx1"/>
              </a:solidFill>
            </a:rPr>
            <a:t>mast</a:t>
          </a:r>
          <a:r>
            <a:rPr lang="en-US" sz="1200" kern="1200" spc="-35" dirty="0">
              <a:solidFill>
                <a:schemeClr val="tx1"/>
              </a:solidFill>
            </a:rPr>
            <a:t> </a:t>
          </a:r>
          <a:r>
            <a:rPr lang="en-US" sz="1200" kern="1200" dirty="0">
              <a:solidFill>
                <a:schemeClr val="tx1"/>
              </a:solidFill>
            </a:rPr>
            <a:t>cells</a:t>
          </a:r>
          <a:r>
            <a:rPr lang="en-US" sz="900" kern="1200" dirty="0">
              <a:solidFill>
                <a:schemeClr val="tx1"/>
              </a:solidFill>
            </a:rPr>
            <a:t>.</a:t>
          </a:r>
        </a:p>
      </dsp:txBody>
      <dsp:txXfrm>
        <a:off x="6702039" y="2505223"/>
        <a:ext cx="2975360" cy="16681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1796-374D-4BE0-A73F-7BF1D898CAFE}">
      <dsp:nvSpPr>
        <dsp:cNvPr id="0" name=""/>
        <dsp:cNvSpPr/>
      </dsp:nvSpPr>
      <dsp:spPr>
        <a:xfrm>
          <a:off x="5391202" y="4426090"/>
          <a:ext cx="2994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474" y="4572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33453" y="4464323"/>
        <a:ext cx="14973" cy="14973"/>
      </dsp:txXfrm>
    </dsp:sp>
    <dsp:sp modelId="{6F333332-DA40-46E3-B8E9-EA2B47209BD7}">
      <dsp:nvSpPr>
        <dsp:cNvPr id="0" name=""/>
        <dsp:cNvSpPr/>
      </dsp:nvSpPr>
      <dsp:spPr>
        <a:xfrm>
          <a:off x="3594357" y="3113078"/>
          <a:ext cx="299474" cy="1358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737" y="0"/>
              </a:lnTo>
              <a:lnTo>
                <a:pt x="149737" y="1358732"/>
              </a:lnTo>
              <a:lnTo>
                <a:pt x="299474" y="1358732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09310" y="3757660"/>
        <a:ext cx="69567" cy="69567"/>
      </dsp:txXfrm>
    </dsp:sp>
    <dsp:sp modelId="{118A701B-CFC8-4856-9911-9C6E4726EE25}">
      <dsp:nvSpPr>
        <dsp:cNvPr id="0" name=""/>
        <dsp:cNvSpPr/>
      </dsp:nvSpPr>
      <dsp:spPr>
        <a:xfrm>
          <a:off x="5391202" y="1708626"/>
          <a:ext cx="2994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474" y="4572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33453" y="1746859"/>
        <a:ext cx="14973" cy="14973"/>
      </dsp:txXfrm>
    </dsp:sp>
    <dsp:sp modelId="{05DD6835-2FB1-4E92-9213-53ECA87DECA6}">
      <dsp:nvSpPr>
        <dsp:cNvPr id="0" name=""/>
        <dsp:cNvSpPr/>
      </dsp:nvSpPr>
      <dsp:spPr>
        <a:xfrm>
          <a:off x="3594357" y="1754346"/>
          <a:ext cx="299474" cy="1358732"/>
        </a:xfrm>
        <a:custGeom>
          <a:avLst/>
          <a:gdLst/>
          <a:ahLst/>
          <a:cxnLst/>
          <a:rect l="0" t="0" r="0" b="0"/>
          <a:pathLst>
            <a:path>
              <a:moveTo>
                <a:pt x="0" y="1358732"/>
              </a:moveTo>
              <a:lnTo>
                <a:pt x="149737" y="1358732"/>
              </a:lnTo>
              <a:lnTo>
                <a:pt x="149737" y="0"/>
              </a:lnTo>
              <a:lnTo>
                <a:pt x="299474" y="0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09310" y="2398928"/>
        <a:ext cx="69567" cy="69567"/>
      </dsp:txXfrm>
    </dsp:sp>
    <dsp:sp modelId="{D7C826EC-C8A0-4643-AE37-5F043384D278}">
      <dsp:nvSpPr>
        <dsp:cNvPr id="0" name=""/>
        <dsp:cNvSpPr/>
      </dsp:nvSpPr>
      <dsp:spPr>
        <a:xfrm>
          <a:off x="461901" y="3067358"/>
          <a:ext cx="2994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474" y="4572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4151" y="3105591"/>
        <a:ext cx="14973" cy="14973"/>
      </dsp:txXfrm>
    </dsp:sp>
    <dsp:sp modelId="{4269B05E-3241-4D48-9024-BB59213D0C56}">
      <dsp:nvSpPr>
        <dsp:cNvPr id="0" name=""/>
        <dsp:cNvSpPr/>
      </dsp:nvSpPr>
      <dsp:spPr>
        <a:xfrm rot="16200000">
          <a:off x="-967713" y="2884820"/>
          <a:ext cx="2402713" cy="4565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10" dirty="0">
              <a:latin typeface="+mj-lt"/>
            </a:rPr>
            <a:t>(Olfactory</a:t>
          </a:r>
          <a:r>
            <a:rPr lang="en-US" sz="2000" kern="1200" dirty="0">
              <a:latin typeface="+mj-lt"/>
            </a:rPr>
            <a:t> </a:t>
          </a:r>
          <a:r>
            <a:rPr lang="en-US" sz="2000" kern="1200" spc="10" dirty="0">
              <a:latin typeface="+mj-lt"/>
            </a:rPr>
            <a:t>mucosa)</a:t>
          </a:r>
          <a:endParaRPr lang="en-US" sz="2000" kern="1200" dirty="0"/>
        </a:p>
      </dsp:txBody>
      <dsp:txXfrm>
        <a:off x="-967713" y="2884820"/>
        <a:ext cx="2402713" cy="456515"/>
      </dsp:txXfrm>
    </dsp:sp>
    <dsp:sp modelId="{A63D4402-0393-4A8E-BE0A-7265ED51D7EC}">
      <dsp:nvSpPr>
        <dsp:cNvPr id="0" name=""/>
        <dsp:cNvSpPr/>
      </dsp:nvSpPr>
      <dsp:spPr>
        <a:xfrm>
          <a:off x="761375" y="2626535"/>
          <a:ext cx="2832981" cy="9730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720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spc="5" dirty="0">
              <a:latin typeface="+mj-lt"/>
              <a:cs typeface="Times New Roman"/>
            </a:rPr>
            <a:t>(Site)</a:t>
          </a:r>
          <a:br>
            <a:rPr lang="en-US" sz="1400" b="1" kern="1200" spc="5" dirty="0">
              <a:latin typeface="+mj-lt"/>
              <a:cs typeface="Times New Roman"/>
            </a:rPr>
          </a:br>
          <a:r>
            <a:rPr lang="en-US" sz="1400" kern="1200" spc="10" dirty="0">
              <a:latin typeface="+mj-lt"/>
              <a:cs typeface="Times New Roman"/>
            </a:rPr>
            <a:t>1-roof of </a:t>
          </a:r>
          <a:r>
            <a:rPr lang="en-US" sz="1400" kern="1200" spc="5" dirty="0">
              <a:latin typeface="+mj-lt"/>
              <a:cs typeface="Times New Roman"/>
            </a:rPr>
            <a:t>nasal</a:t>
          </a:r>
          <a:r>
            <a:rPr lang="en-US" sz="1400" kern="1200" spc="-15" dirty="0">
              <a:latin typeface="+mj-lt"/>
              <a:cs typeface="Times New Roman"/>
            </a:rPr>
            <a:t> </a:t>
          </a:r>
          <a:r>
            <a:rPr lang="en-US" sz="1400" kern="1200" spc="5" dirty="0">
              <a:latin typeface="+mj-lt"/>
              <a:cs typeface="Times New Roman"/>
            </a:rPr>
            <a:t>cavity.</a:t>
          </a:r>
          <a:br>
            <a:rPr lang="en-US" sz="1400" kern="1200" spc="5" dirty="0">
              <a:latin typeface="+mj-lt"/>
              <a:cs typeface="Times New Roman"/>
            </a:rPr>
          </a:br>
          <a:r>
            <a:rPr lang="en-US" sz="1400" kern="1200" spc="10" dirty="0">
              <a:latin typeface="+mj-lt"/>
              <a:cs typeface="Times New Roman"/>
            </a:rPr>
            <a:t>2-upper </a:t>
          </a:r>
          <a:r>
            <a:rPr lang="en-US" sz="1400" kern="1200" spc="5" dirty="0">
              <a:latin typeface="+mj-lt"/>
              <a:cs typeface="Times New Roman"/>
            </a:rPr>
            <a:t>part </a:t>
          </a:r>
          <a:r>
            <a:rPr lang="en-US" sz="1400" kern="1200" spc="10" dirty="0">
              <a:latin typeface="+mj-lt"/>
              <a:cs typeface="Times New Roman"/>
            </a:rPr>
            <a:t>of </a:t>
          </a:r>
          <a:r>
            <a:rPr lang="en-US" sz="1400" kern="1200" spc="5" dirty="0">
              <a:latin typeface="+mj-lt"/>
              <a:cs typeface="Times New Roman"/>
            </a:rPr>
            <a:t>nasal</a:t>
          </a:r>
          <a:r>
            <a:rPr lang="en-US" sz="1400" kern="1200" spc="-60" dirty="0">
              <a:latin typeface="+mj-lt"/>
              <a:cs typeface="Times New Roman"/>
            </a:rPr>
            <a:t> </a:t>
          </a:r>
          <a:r>
            <a:rPr lang="en-US" sz="1400" kern="1200" spc="10" dirty="0">
              <a:latin typeface="+mj-lt"/>
              <a:cs typeface="Times New Roman"/>
            </a:rPr>
            <a:t>septum.  </a:t>
          </a:r>
          <a:br>
            <a:rPr lang="en-US" sz="1400" kern="1200" spc="10" dirty="0">
              <a:latin typeface="+mj-lt"/>
              <a:cs typeface="Times New Roman"/>
            </a:rPr>
          </a:br>
          <a:r>
            <a:rPr lang="en-US" sz="1400" kern="1200" spc="10" dirty="0">
              <a:latin typeface="+mj-lt"/>
              <a:cs typeface="Times New Roman"/>
            </a:rPr>
            <a:t>3-over </a:t>
          </a:r>
          <a:r>
            <a:rPr lang="en-US" sz="1400" kern="1200" spc="5" dirty="0">
              <a:latin typeface="+mj-lt"/>
              <a:cs typeface="Times New Roman"/>
            </a:rPr>
            <a:t>superior</a:t>
          </a:r>
          <a:r>
            <a:rPr lang="en-US" sz="1400" kern="1200" spc="-15" dirty="0">
              <a:latin typeface="+mj-lt"/>
              <a:cs typeface="Times New Roman"/>
            </a:rPr>
            <a:t> </a:t>
          </a:r>
          <a:r>
            <a:rPr lang="en-US" sz="1400" kern="1200" spc="10" dirty="0">
              <a:latin typeface="+mj-lt"/>
              <a:cs typeface="Times New Roman"/>
            </a:rPr>
            <a:t>concha.</a:t>
          </a:r>
          <a:endParaRPr lang="en-US" sz="1400" kern="1200" dirty="0">
            <a:latin typeface="+mn-lt"/>
          </a:endParaRPr>
        </a:p>
      </dsp:txBody>
      <dsp:txXfrm>
        <a:off x="761375" y="2626535"/>
        <a:ext cx="2832981" cy="973085"/>
      </dsp:txXfrm>
    </dsp:sp>
    <dsp:sp modelId="{402EC739-8725-4D12-BCB5-3793A7D150EF}">
      <dsp:nvSpPr>
        <dsp:cNvPr id="0" name=""/>
        <dsp:cNvSpPr/>
      </dsp:nvSpPr>
      <dsp:spPr>
        <a:xfrm>
          <a:off x="3893831" y="1526088"/>
          <a:ext cx="1497371" cy="4565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spc="10" dirty="0">
              <a:latin typeface="+mj-lt"/>
            </a:rPr>
            <a:t>olfactory</a:t>
          </a:r>
          <a:r>
            <a:rPr lang="en-US" sz="1600" b="0" kern="1200" spc="10" dirty="0">
              <a:latin typeface="+mj-lt"/>
              <a:cs typeface="Times New Roman"/>
            </a:rPr>
            <a:t> </a:t>
          </a:r>
          <a:r>
            <a:rPr lang="en-US" sz="1600" b="0" kern="1200" spc="5" dirty="0">
              <a:latin typeface="+mj-lt"/>
              <a:cs typeface="Times New Roman"/>
            </a:rPr>
            <a:t>Epithelium</a:t>
          </a:r>
          <a:endParaRPr lang="en-US" sz="1600" b="0" kern="1200" dirty="0">
            <a:latin typeface="+mj-lt"/>
          </a:endParaRPr>
        </a:p>
      </dsp:txBody>
      <dsp:txXfrm>
        <a:off x="3893831" y="1526088"/>
        <a:ext cx="1497371" cy="456515"/>
      </dsp:txXfrm>
    </dsp:sp>
    <dsp:sp modelId="{A8CAA3F9-9AA2-47BC-B3AA-D67E978E2E83}">
      <dsp:nvSpPr>
        <dsp:cNvPr id="0" name=""/>
        <dsp:cNvSpPr/>
      </dsp:nvSpPr>
      <dsp:spPr>
        <a:xfrm>
          <a:off x="5690677" y="48933"/>
          <a:ext cx="3778137" cy="3410824"/>
        </a:xfrm>
        <a:prstGeom prst="rect">
          <a:avLst/>
        </a:prstGeom>
        <a:noFill/>
        <a:ln w="19050" cap="rnd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0800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-10" dirty="0">
              <a:solidFill>
                <a:schemeClr val="tx1"/>
              </a:solidFill>
              <a:latin typeface="+mj-lt"/>
              <a:cs typeface="Times New Roman"/>
            </a:rPr>
            <a:t>pseudo-stratified columnar</a:t>
          </a:r>
          <a:r>
            <a:rPr lang="en-US" sz="1400" b="1" kern="12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kern="1200" spc="-10" dirty="0">
              <a:solidFill>
                <a:schemeClr val="tx1"/>
              </a:solidFill>
              <a:latin typeface="+mj-lt"/>
              <a:cs typeface="Times New Roman"/>
            </a:rPr>
            <a:t>epithelium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kern="1200" spc="10" dirty="0">
              <a:solidFill>
                <a:srgbClr val="FF3399"/>
              </a:solidFill>
              <a:latin typeface="+mj-lt"/>
              <a:cs typeface="Times New Roman"/>
            </a:rPr>
            <a:t>1- </a:t>
          </a:r>
          <a:r>
            <a:rPr lang="en-US" sz="1400" b="1" kern="1200" spc="5" dirty="0">
              <a:solidFill>
                <a:srgbClr val="FF3399"/>
              </a:solidFill>
              <a:latin typeface="+mj-lt"/>
              <a:cs typeface="Times New Roman"/>
            </a:rPr>
            <a:t>olfactory cells (olfactory nerve </a:t>
          </a:r>
          <a:r>
            <a:rPr lang="en-US" sz="1400" b="1" kern="1200" dirty="0">
              <a:solidFill>
                <a:srgbClr val="FF3399"/>
              </a:solidFill>
              <a:latin typeface="+mj-lt"/>
              <a:cs typeface="Times New Roman"/>
            </a:rPr>
            <a:t>cells):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b="1" kern="1200" dirty="0">
              <a:solidFill>
                <a:schemeClr val="tx1"/>
              </a:solidFill>
              <a:latin typeface="+mj-lt"/>
              <a:cs typeface="Times New Roman"/>
            </a:rPr>
            <a:t>bipolar</a:t>
          </a:r>
          <a:r>
            <a:rPr lang="en-US" sz="1400" kern="1200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neurons</a:t>
          </a:r>
          <a:endParaRPr lang="ar-SA" sz="1400" kern="1200" spc="5" dirty="0">
            <a:solidFill>
              <a:schemeClr val="tx1"/>
            </a:solidFill>
            <a:latin typeface="+mj-lt"/>
            <a:cs typeface="Times New Roman"/>
          </a:endParaRPr>
        </a:p>
        <a:p>
          <a:pPr marL="10800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- Dendrit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e </a:t>
          </a:r>
          <a:r>
            <a:rPr lang="en-US" sz="1400" kern="1200" spc="10" dirty="0">
              <a:solidFill>
                <a:schemeClr val="tx1"/>
              </a:solidFill>
              <a:latin typeface="+mj-lt"/>
              <a:cs typeface="Times New Roman"/>
            </a:rPr>
            <a:t>h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a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s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10" dirty="0">
              <a:solidFill>
                <a:schemeClr val="tx1"/>
              </a:solidFill>
              <a:latin typeface="+mj-lt"/>
              <a:cs typeface="Times New Roman"/>
            </a:rPr>
            <a:t>o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lfact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ory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10" dirty="0">
              <a:solidFill>
                <a:schemeClr val="tx1"/>
              </a:solidFill>
              <a:latin typeface="+mj-lt"/>
              <a:cs typeface="Times New Roman"/>
            </a:rPr>
            <a:t>v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esicl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e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t</a:t>
          </a:r>
          <a:r>
            <a:rPr lang="en-US" sz="1400" kern="1200" spc="10" dirty="0">
              <a:solidFill>
                <a:schemeClr val="tx1"/>
              </a:solidFill>
              <a:latin typeface="+mj-lt"/>
              <a:cs typeface="Times New Roman"/>
            </a:rPr>
            <a:t>h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at </a:t>
          </a:r>
          <a:r>
            <a:rPr lang="en-US" sz="1400" kern="1200" spc="10" dirty="0">
              <a:solidFill>
                <a:schemeClr val="tx1"/>
              </a:solidFill>
              <a:latin typeface="+mj-lt"/>
              <a:cs typeface="Times New Roman"/>
            </a:rPr>
            <a:t>h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a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s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kern="1200" spc="10" dirty="0">
              <a:solidFill>
                <a:schemeClr val="tx1"/>
              </a:solidFill>
              <a:latin typeface="+mj-lt"/>
              <a:cs typeface="Times New Roman"/>
            </a:rPr>
            <a:t>nonmo</a:t>
          </a:r>
          <a:r>
            <a:rPr lang="en-US" sz="1400" b="1" kern="1200" dirty="0">
              <a:solidFill>
                <a:schemeClr val="tx1"/>
              </a:solidFill>
              <a:latin typeface="+mj-lt"/>
              <a:cs typeface="Times New Roman"/>
            </a:rPr>
            <a:t>til</a:t>
          </a:r>
          <a:r>
            <a:rPr lang="en-US" sz="1400" b="1" kern="1200" spc="5" dirty="0">
              <a:solidFill>
                <a:schemeClr val="tx1"/>
              </a:solidFill>
              <a:latin typeface="+mj-lt"/>
              <a:cs typeface="Times New Roman"/>
            </a:rPr>
            <a:t>e</a:t>
          </a:r>
          <a:r>
            <a:rPr lang="ar-SA" sz="1400" b="1" kern="1200" spc="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kern="1200" dirty="0">
              <a:solidFill>
                <a:schemeClr val="tx1"/>
              </a:solidFill>
              <a:latin typeface="+mj-lt"/>
              <a:cs typeface="Times New Roman"/>
            </a:rPr>
            <a:t>cilia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Axons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are </a:t>
          </a:r>
          <a:r>
            <a:rPr lang="en-US" sz="1400" b="1" kern="1200" spc="5" dirty="0">
              <a:solidFill>
                <a:schemeClr val="tx1"/>
              </a:solidFill>
              <a:latin typeface="+mj-lt"/>
              <a:cs typeface="Times New Roman"/>
            </a:rPr>
            <a:t>unmyelinated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with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Schwann-like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Axons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will </a:t>
          </a:r>
          <a:r>
            <a:rPr lang="en-US" sz="1400" u="sng" kern="1200" dirty="0">
              <a:solidFill>
                <a:schemeClr val="tx1"/>
              </a:solidFill>
              <a:latin typeface="+mj-lt"/>
              <a:cs typeface="Times New Roman"/>
            </a:rPr>
            <a:t>collect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in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the lamina propria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to form 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bundles of nerve</a:t>
          </a:r>
          <a:r>
            <a:rPr lang="en-US" sz="1400" kern="12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fibers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-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Bundles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will </a:t>
          </a:r>
          <a:r>
            <a:rPr lang="en-US" sz="1400" u="sng" kern="1200" dirty="0">
              <a:solidFill>
                <a:schemeClr val="tx1"/>
              </a:solidFill>
              <a:latin typeface="+mj-lt"/>
              <a:cs typeface="Times New Roman"/>
            </a:rPr>
            <a:t>collect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to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form the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olfactory</a:t>
          </a:r>
          <a:r>
            <a:rPr lang="en-US" sz="1400" kern="1200" spc="-4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nerve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kern="1200" spc="-5" dirty="0">
              <a:solidFill>
                <a:srgbClr val="FF3399"/>
              </a:solidFill>
              <a:latin typeface="+mj-lt"/>
              <a:cs typeface="Times New Roman"/>
            </a:rPr>
            <a:t>2- </a:t>
          </a:r>
          <a:r>
            <a:rPr lang="en-US" sz="1400" b="1" kern="1200" spc="-10" dirty="0" err="1">
              <a:solidFill>
                <a:srgbClr val="FF3399"/>
              </a:solidFill>
              <a:latin typeface="+mj-lt"/>
              <a:cs typeface="Times New Roman"/>
            </a:rPr>
            <a:t>sustentacular</a:t>
          </a:r>
          <a:r>
            <a:rPr lang="en-US" sz="1400" b="1" kern="1200" spc="-10" dirty="0">
              <a:solidFill>
                <a:srgbClr val="FF3399"/>
              </a:solidFill>
              <a:latin typeface="+mj-lt"/>
              <a:cs typeface="Times New Roman"/>
            </a:rPr>
            <a:t> (supporting)</a:t>
          </a:r>
          <a:r>
            <a:rPr lang="en-US" sz="1400" b="1" kern="1200" spc="30" dirty="0">
              <a:solidFill>
                <a:srgbClr val="FF3399"/>
              </a:solidFill>
              <a:latin typeface="+mj-lt"/>
              <a:cs typeface="Times New Roman"/>
            </a:rPr>
            <a:t> </a:t>
          </a:r>
          <a:r>
            <a:rPr lang="en-US" sz="1400" b="1" kern="1200" spc="-10" dirty="0">
              <a:solidFill>
                <a:srgbClr val="FF3399"/>
              </a:solidFill>
              <a:latin typeface="+mj-lt"/>
              <a:cs typeface="Times New Roman"/>
            </a:rPr>
            <a:t>cells: </a:t>
          </a:r>
          <a:br>
            <a:rPr lang="en-US" sz="1400" b="1" kern="1200" spc="-10" dirty="0">
              <a:solidFill>
                <a:srgbClr val="FF3399"/>
              </a:solidFill>
              <a:latin typeface="+mj-lt"/>
              <a:cs typeface="Times New Roman"/>
            </a:rPr>
          </a:b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are columnar</a:t>
          </a:r>
          <a:r>
            <a:rPr lang="en-US" sz="1400" kern="12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cells 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kern="1200" spc="5" dirty="0">
              <a:solidFill>
                <a:schemeClr val="tx1"/>
              </a:solidFill>
              <a:latin typeface="+mj-lt"/>
              <a:cs typeface="Times New Roman"/>
            </a:rPr>
            <a:t>Function: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Physical support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and nourishment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for olfactory cells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1" kern="1200" spc="10" dirty="0">
              <a:solidFill>
                <a:srgbClr val="FF3399"/>
              </a:solidFill>
              <a:latin typeface="+mj-lt"/>
              <a:cs typeface="Times New Roman"/>
            </a:rPr>
            <a:t>3- basal </a:t>
          </a:r>
          <a:r>
            <a:rPr lang="en-US" sz="1400" b="1" kern="1200" spc="5" dirty="0">
              <a:solidFill>
                <a:srgbClr val="FF3399"/>
              </a:solidFill>
              <a:latin typeface="+mj-lt"/>
              <a:cs typeface="Times New Roman"/>
            </a:rPr>
            <a:t>cells: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pyramidal in</a:t>
          </a:r>
          <a:r>
            <a:rPr lang="en-US" sz="1400" kern="12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shape,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-10" dirty="0">
              <a:solidFill>
                <a:schemeClr val="tx1"/>
              </a:solidFill>
              <a:latin typeface="+mj-lt"/>
              <a:cs typeface="Times New Roman"/>
            </a:rPr>
            <a:t>basal in position and act as stem</a:t>
          </a:r>
          <a:r>
            <a:rPr lang="en-US" sz="1400" kern="1200" spc="1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-10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endParaRPr lang="en-US" sz="1400" kern="1200" dirty="0">
            <a:solidFill>
              <a:schemeClr val="tx1"/>
            </a:solidFill>
            <a:latin typeface="+mj-lt"/>
          </a:endParaRPr>
        </a:p>
      </dsp:txBody>
      <dsp:txXfrm>
        <a:off x="5690677" y="48933"/>
        <a:ext cx="3778137" cy="3410824"/>
      </dsp:txXfrm>
    </dsp:sp>
    <dsp:sp modelId="{9C944D7D-2206-47BD-946E-6A76FA7B294D}">
      <dsp:nvSpPr>
        <dsp:cNvPr id="0" name=""/>
        <dsp:cNvSpPr/>
      </dsp:nvSpPr>
      <dsp:spPr>
        <a:xfrm>
          <a:off x="3893831" y="4243552"/>
          <a:ext cx="1497371" cy="4565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+mj-lt"/>
            </a:rPr>
            <a:t>Lamina propria </a:t>
          </a:r>
        </a:p>
      </dsp:txBody>
      <dsp:txXfrm>
        <a:off x="3893831" y="4243552"/>
        <a:ext cx="1497371" cy="456515"/>
      </dsp:txXfrm>
    </dsp:sp>
    <dsp:sp modelId="{722B48D8-D579-449B-9684-2AD559CEC84B}">
      <dsp:nvSpPr>
        <dsp:cNvPr id="0" name=""/>
        <dsp:cNvSpPr/>
      </dsp:nvSpPr>
      <dsp:spPr>
        <a:xfrm>
          <a:off x="5690677" y="3573887"/>
          <a:ext cx="3778137" cy="1795845"/>
        </a:xfrm>
        <a:prstGeom prst="rect">
          <a:avLst/>
        </a:prstGeom>
        <a:noFill/>
        <a:ln w="19050" cap="rnd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0800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+mj-lt"/>
              <a:cs typeface="Times New Roman"/>
            </a:rPr>
            <a:t>Highly (richly) vascularized loose C.T.</a:t>
          </a:r>
          <a:br>
            <a:rPr lang="en-US" sz="1400" b="1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b="0" u="sng" kern="1200" spc="0" dirty="0">
              <a:solidFill>
                <a:schemeClr val="tx1"/>
              </a:solidFill>
              <a:latin typeface="+mj-lt"/>
              <a:cs typeface="Times New Roman"/>
            </a:rPr>
            <a:t>Contents: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1- </a:t>
          </a:r>
          <a:r>
            <a:rPr lang="en-US" sz="1400" b="1" kern="1200" spc="0" dirty="0">
              <a:solidFill>
                <a:schemeClr val="tx1"/>
              </a:solidFill>
              <a:latin typeface="+mj-lt"/>
              <a:cs typeface="Times New Roman"/>
            </a:rPr>
            <a:t>Bowman’s glands (olfactory glands)</a:t>
          </a:r>
          <a: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  <a:t>: </a:t>
          </a:r>
          <a:b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are serous</a:t>
          </a:r>
          <a:r>
            <a:rPr lang="en-US" sz="1400" kern="1200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acini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2- </a:t>
          </a:r>
          <a: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  <a:t>Bundles of </a:t>
          </a:r>
          <a:r>
            <a:rPr lang="en-US" sz="1400" b="1" kern="1200" spc="0" dirty="0">
              <a:solidFill>
                <a:schemeClr val="tx1"/>
              </a:solidFill>
              <a:latin typeface="+mj-lt"/>
              <a:cs typeface="Times New Roman"/>
            </a:rPr>
            <a:t>unmyelinated</a:t>
          </a:r>
          <a: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  <a:t> nerve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fibers: 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  <a:t>are axons of olfactory nerve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cells</a:t>
          </a:r>
          <a:r>
            <a:rPr lang="en-US" sz="1400" kern="1200" spc="-4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5" dirty="0">
              <a:solidFill>
                <a:schemeClr val="tx1"/>
              </a:solidFill>
              <a:latin typeface="+mj-lt"/>
              <a:cs typeface="Times New Roman"/>
            </a:rPr>
            <a:t>+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  <a:t>Schwann-like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cells (glial</a:t>
          </a:r>
          <a:r>
            <a:rPr lang="en-US" sz="1400" kern="1200" spc="-1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cells)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3- </a:t>
          </a:r>
          <a:r>
            <a:rPr lang="en-US" sz="1400" u="sng" kern="1200" spc="0" dirty="0">
              <a:solidFill>
                <a:schemeClr val="tx1"/>
              </a:solidFill>
              <a:latin typeface="+mj-lt"/>
              <a:cs typeface="Times New Roman"/>
            </a:rPr>
            <a:t>Rich</a:t>
          </a:r>
          <a: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kern="1200" spc="0" dirty="0">
              <a:solidFill>
                <a:schemeClr val="tx1"/>
              </a:solidFill>
              <a:latin typeface="+mj-lt"/>
              <a:cs typeface="Times New Roman"/>
            </a:rPr>
            <a:t>vascular</a:t>
          </a:r>
          <a:r>
            <a:rPr lang="en-US" sz="1400" b="1" kern="1200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kern="1200" spc="0" dirty="0">
              <a:solidFill>
                <a:schemeClr val="tx1"/>
              </a:solidFill>
              <a:latin typeface="+mj-lt"/>
              <a:cs typeface="Times New Roman"/>
            </a:rPr>
            <a:t>plexus</a:t>
          </a:r>
          <a:b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</a:br>
          <a:r>
            <a:rPr lang="en-US" sz="1400" kern="1200" dirty="0">
              <a:solidFill>
                <a:schemeClr val="tx1"/>
              </a:solidFill>
              <a:latin typeface="+mj-lt"/>
              <a:cs typeface="Times New Roman"/>
            </a:rPr>
            <a:t>4- </a:t>
          </a:r>
          <a:r>
            <a:rPr lang="en-US" sz="1400" u="sng" kern="1200" spc="0" dirty="0">
              <a:solidFill>
                <a:schemeClr val="tx1"/>
              </a:solidFill>
              <a:latin typeface="+mj-lt"/>
              <a:cs typeface="Times New Roman"/>
            </a:rPr>
            <a:t>Numerous</a:t>
          </a:r>
          <a:r>
            <a:rPr lang="en-US" sz="1400" kern="1200" spc="0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kern="1200" spc="0" dirty="0">
              <a:solidFill>
                <a:schemeClr val="tx1"/>
              </a:solidFill>
              <a:latin typeface="+mj-lt"/>
              <a:cs typeface="Times New Roman"/>
            </a:rPr>
            <a:t>lymphoid</a:t>
          </a:r>
          <a:r>
            <a:rPr lang="en-US" sz="1400" b="1" kern="1200" spc="-5" dirty="0">
              <a:solidFill>
                <a:schemeClr val="tx1"/>
              </a:solidFill>
              <a:latin typeface="+mj-lt"/>
              <a:cs typeface="Times New Roman"/>
            </a:rPr>
            <a:t> </a:t>
          </a:r>
          <a:r>
            <a:rPr lang="en-US" sz="1400" b="1" kern="1200" dirty="0">
              <a:solidFill>
                <a:schemeClr val="tx1"/>
              </a:solidFill>
              <a:latin typeface="+mj-lt"/>
              <a:cs typeface="Times New Roman"/>
            </a:rPr>
            <a:t>elements</a:t>
          </a:r>
          <a:endParaRPr lang="en-US" sz="1400" kern="1200" dirty="0">
            <a:solidFill>
              <a:schemeClr val="tx1"/>
            </a:solidFill>
            <a:latin typeface="+mj-lt"/>
          </a:endParaRPr>
        </a:p>
      </dsp:txBody>
      <dsp:txXfrm>
        <a:off x="5690677" y="3573887"/>
        <a:ext cx="3778137" cy="1795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EA1EC-F10F-4CE7-B464-14672B2A3994}" type="datetimeFigureOut">
              <a:rPr lang="en-US" smtClean="0"/>
              <a:t>05/01/18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75C-84C9-46E7-8B39-A15A4E1FE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D53D4A1-007E-4566-A776-FBEBDEEC4432}" type="datetimeFigureOut">
              <a:rPr lang="ar-SA" smtClean="0"/>
              <a:t>18/04/1439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EC4056D-DFD6-4471-B398-F63D993781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505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openxmlformats.org/officeDocument/2006/relationships/hyperlink" Target="https://docs.google.com/presentation/d/1DYdHfTbat2jH_EvfERek1vcjYFFbFS1AdMQgXsXHzZU/edit?usp=shar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74E783C6-2D87-4D5C-8C12-AF54708D2BF9}"/>
              </a:ext>
            </a:extLst>
          </p:cNvPr>
          <p:cNvSpPr/>
          <p:nvPr/>
        </p:nvSpPr>
        <p:spPr>
          <a:xfrm>
            <a:off x="2848738" y="2364667"/>
            <a:ext cx="7418121" cy="2639856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l"/>
            <a:r>
              <a:rPr lang="en-US" sz="1800" b="0" dirty="0">
                <a:solidFill>
                  <a:srgbClr val="FF0000"/>
                </a:solidFill>
                <a:effectLst/>
              </a:rPr>
              <a:t>Red: important. </a:t>
            </a:r>
          </a:p>
          <a:p>
            <a:pPr algn="l"/>
            <a:r>
              <a:rPr lang="en-US" sz="1800" b="0" dirty="0">
                <a:effectLst/>
              </a:rPr>
              <a:t>Black: in male|female slides. </a:t>
            </a:r>
          </a:p>
          <a:p>
            <a:pPr algn="l"/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effectLst/>
              </a:rPr>
              <a:t>Gray: notes|extra. </a:t>
            </a:r>
            <a:endParaRPr lang="ar-SA" sz="1800" b="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11346228" y="0"/>
            <a:ext cx="842596" cy="684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CDE06E8-5654-482D-A316-3D1E362BA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852" y="2605942"/>
            <a:ext cx="1172961" cy="1220946"/>
          </a:xfrm>
          <a:prstGeom prst="rect">
            <a:avLst/>
          </a:prstGeom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1D46BEB-4A9B-45D5-8486-7D960F08E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236" y="2672600"/>
            <a:ext cx="1041097" cy="1083688"/>
          </a:xfrm>
          <a:prstGeom prst="rect">
            <a:avLst/>
          </a:prstGeom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406FDBA-00A5-415E-AEA3-095BBE9C5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53" y="90361"/>
            <a:ext cx="1635938" cy="628473"/>
          </a:xfrm>
          <a:prstGeom prst="rect">
            <a:avLst/>
          </a:prstGeom>
        </p:spPr>
      </p:pic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87A74456-156E-44C2-A70A-98E41A17CD2D}"/>
              </a:ext>
            </a:extLst>
          </p:cNvPr>
          <p:cNvCxnSpPr>
            <a:cxnSpLocks/>
          </p:cNvCxnSpPr>
          <p:nvPr/>
        </p:nvCxnSpPr>
        <p:spPr>
          <a:xfrm flipV="1">
            <a:off x="2891039" y="3989049"/>
            <a:ext cx="7367607" cy="1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7727B212-41C5-4D67-8D37-B6093FF6BF4C}"/>
              </a:ext>
            </a:extLst>
          </p:cNvPr>
          <p:cNvGrpSpPr/>
          <p:nvPr/>
        </p:nvGrpSpPr>
        <p:grpSpPr>
          <a:xfrm rot="10800000">
            <a:off x="0" y="793820"/>
            <a:ext cx="2833955" cy="6081114"/>
            <a:chOff x="8925982" y="-8467"/>
            <a:chExt cx="3262842" cy="6874934"/>
          </a:xfrm>
        </p:grpSpPr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47722B6A-7B90-4F7A-BBDB-669271EAF10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40" name="مجموعة 39">
              <a:extLst>
                <a:ext uri="{FF2B5EF4-FFF2-40B4-BE49-F238E27FC236}">
                  <a16:creationId xmlns:a16="http://schemas.microsoft.com/office/drawing/2014/main" id="{3882C273-042D-4ECD-AF0C-185D32BEDF6C}"/>
                </a:ext>
              </a:extLst>
            </p:cNvPr>
            <p:cNvGrpSpPr/>
            <p:nvPr/>
          </p:nvGrpSpPr>
          <p:grpSpPr>
            <a:xfrm>
              <a:off x="8925982" y="0"/>
              <a:ext cx="3262842" cy="6866467"/>
              <a:chOff x="7389607" y="-8467"/>
              <a:chExt cx="3262842" cy="6866467"/>
            </a:xfrm>
          </p:grpSpPr>
          <p:cxnSp>
            <p:nvCxnSpPr>
              <p:cNvPr id="41" name="Straight Connector 18">
                <a:extLst>
                  <a:ext uri="{FF2B5EF4-FFF2-40B4-BE49-F238E27FC236}">
                    <a16:creationId xmlns:a16="http://schemas.microsoft.com/office/drawing/2014/main" id="{67234249-5B75-400E-B4A2-AC1B17825E71}"/>
                  </a:ext>
                </a:extLst>
              </p:cNvPr>
              <p:cNvCxnSpPr/>
              <p:nvPr/>
            </p:nvCxnSpPr>
            <p:spPr>
              <a:xfrm>
                <a:off x="7828286" y="0"/>
                <a:ext cx="1219200" cy="6858000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23">
                <a:extLst>
                  <a:ext uri="{FF2B5EF4-FFF2-40B4-BE49-F238E27FC236}">
                    <a16:creationId xmlns:a16="http://schemas.microsoft.com/office/drawing/2014/main" id="{E4906119-7433-4F37-8253-FA5B9846FAB8}"/>
                  </a:ext>
                </a:extLst>
              </p:cNvPr>
              <p:cNvSpPr/>
              <p:nvPr/>
            </p:nvSpPr>
            <p:spPr>
              <a:xfrm>
                <a:off x="7638750" y="-8467"/>
                <a:ext cx="3007349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6778BC05-D9D6-4062-BBDE-47B10558B799}"/>
                  </a:ext>
                </a:extLst>
              </p:cNvPr>
              <p:cNvSpPr/>
              <p:nvPr/>
            </p:nvSpPr>
            <p:spPr>
              <a:xfrm>
                <a:off x="8063891" y="-8467"/>
                <a:ext cx="2588558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5" name="Isosceles Triangle 22">
                <a:extLst>
                  <a:ext uri="{FF2B5EF4-FFF2-40B4-BE49-F238E27FC236}">
                    <a16:creationId xmlns:a16="http://schemas.microsoft.com/office/drawing/2014/main" id="{DAF4F05E-2258-4428-B635-42C78F84DD21}"/>
                  </a:ext>
                </a:extLst>
              </p:cNvPr>
              <p:cNvSpPr/>
              <p:nvPr/>
            </p:nvSpPr>
            <p:spPr>
              <a:xfrm>
                <a:off x="7389607" y="3048000"/>
                <a:ext cx="3259667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81560C5D-92D9-4107-A521-D607DEA22B25}"/>
                  </a:ext>
                </a:extLst>
              </p:cNvPr>
              <p:cNvSpPr/>
              <p:nvPr/>
            </p:nvSpPr>
            <p:spPr>
              <a:xfrm>
                <a:off x="7791774" y="-8467"/>
                <a:ext cx="285432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478DC094-1A95-4DFD-AD21-E393EAE04427}"/>
                  </a:ext>
                </a:extLst>
              </p:cNvPr>
              <p:cNvSpPr/>
              <p:nvPr/>
            </p:nvSpPr>
            <p:spPr>
              <a:xfrm>
                <a:off x="9396273" y="-8467"/>
                <a:ext cx="1249825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Isosceles Triangle 26">
                <a:extLst>
                  <a:ext uri="{FF2B5EF4-FFF2-40B4-BE49-F238E27FC236}">
                    <a16:creationId xmlns:a16="http://schemas.microsoft.com/office/drawing/2014/main" id="{9A2FD889-4288-420B-9B65-E321673B00BC}"/>
                  </a:ext>
                </a:extLst>
              </p:cNvPr>
              <p:cNvSpPr/>
              <p:nvPr/>
            </p:nvSpPr>
            <p:spPr>
              <a:xfrm>
                <a:off x="8832115" y="3589867"/>
                <a:ext cx="1817159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lumMod val="50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sp>
        <p:nvSpPr>
          <p:cNvPr id="21" name="مربع نص 1">
            <a:extLst>
              <a:ext uri="{FF2B5EF4-FFF2-40B4-BE49-F238E27FC236}">
                <a16:creationId xmlns:a16="http://schemas.microsoft.com/office/drawing/2014/main" id="{50229BFF-7635-4A81-A17B-10786BD2148F}"/>
              </a:ext>
            </a:extLst>
          </p:cNvPr>
          <p:cNvSpPr txBox="1"/>
          <p:nvPr userDrawn="1"/>
        </p:nvSpPr>
        <p:spPr>
          <a:xfrm>
            <a:off x="2787590" y="2707499"/>
            <a:ext cx="7418120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Upper Respiratory Tract</a:t>
            </a:r>
            <a:br>
              <a:rPr lang="en-US" altLang="en-US" sz="4000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altLang="en-US" sz="19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(Nasal cavity, Paranasal sinuses and Larynx)</a:t>
            </a:r>
            <a:endParaRPr lang="ar-SA" sz="19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0AE086-4C7F-4A6D-A3C4-39C474242425}"/>
              </a:ext>
            </a:extLst>
          </p:cNvPr>
          <p:cNvSpPr txBox="1"/>
          <p:nvPr userDrawn="1"/>
        </p:nvSpPr>
        <p:spPr>
          <a:xfrm>
            <a:off x="2848738" y="5031452"/>
            <a:ext cx="743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3399"/>
                </a:solidFill>
                <a:hlinkClick r:id="rId5"/>
              </a:rPr>
              <a:t>Editing file</a:t>
            </a:r>
            <a:endParaRPr lang="en-US" b="1" dirty="0">
              <a:solidFill>
                <a:srgbClr val="FF3399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F52CD01-ABD5-4FEE-8A99-9A494DCFB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2245"/>
          <a:stretch/>
        </p:blipFill>
        <p:spPr>
          <a:xfrm>
            <a:off x="8414742" y="5105400"/>
            <a:ext cx="1866900" cy="1638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8319975" y="2182311"/>
            <a:ext cx="6679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9DF71DF-CAF5-4348-A2DC-E56185232E73}"/>
              </a:ext>
            </a:extLst>
          </p:cNvPr>
          <p:cNvGrpSpPr/>
          <p:nvPr/>
        </p:nvGrpSpPr>
        <p:grpSpPr>
          <a:xfrm rot="10800000">
            <a:off x="0" y="-8467"/>
            <a:ext cx="4769908" cy="6874934"/>
            <a:chOff x="7418916" y="-8467"/>
            <a:chExt cx="4769908" cy="6874934"/>
          </a:xfrm>
        </p:grpSpPr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C6EE8B30-E096-4137-B6A3-5893D486E750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741A683B-5EE1-4C60-BCEA-CA349832C335}"/>
                </a:ext>
              </a:extLst>
            </p:cNvPr>
            <p:cNvGrpSpPr/>
            <p:nvPr/>
          </p:nvGrpSpPr>
          <p:grpSpPr>
            <a:xfrm>
              <a:off x="7418916" y="0"/>
              <a:ext cx="4769908" cy="6866467"/>
              <a:chOff x="5882541" y="-8467"/>
              <a:chExt cx="4769908" cy="6866467"/>
            </a:xfrm>
          </p:grpSpPr>
          <p:cxnSp>
            <p:nvCxnSpPr>
              <p:cNvPr id="41" name="Straight Connector 18">
                <a:extLst>
                  <a:ext uri="{FF2B5EF4-FFF2-40B4-BE49-F238E27FC236}">
                    <a16:creationId xmlns:a16="http://schemas.microsoft.com/office/drawing/2014/main" id="{7601AD72-F834-4541-A9D0-A761CC1A8E8B}"/>
                  </a:ext>
                </a:extLst>
              </p:cNvPr>
              <p:cNvCxnSpPr/>
              <p:nvPr/>
            </p:nvCxnSpPr>
            <p:spPr>
              <a:xfrm>
                <a:off x="7828286" y="0"/>
                <a:ext cx="1219200" cy="6858000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9">
                <a:extLst>
                  <a:ext uri="{FF2B5EF4-FFF2-40B4-BE49-F238E27FC236}">
                    <a16:creationId xmlns:a16="http://schemas.microsoft.com/office/drawing/2014/main" id="{A759281C-255E-4628-9FEA-49DFBAB6A3D1}"/>
                  </a:ext>
                </a:extLst>
              </p:cNvPr>
              <p:cNvCxnSpPr/>
              <p:nvPr/>
            </p:nvCxnSpPr>
            <p:spPr>
              <a:xfrm flipH="1">
                <a:off x="5882541" y="3681413"/>
                <a:ext cx="4763558" cy="3176587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23">
                <a:extLst>
                  <a:ext uri="{FF2B5EF4-FFF2-40B4-BE49-F238E27FC236}">
                    <a16:creationId xmlns:a16="http://schemas.microsoft.com/office/drawing/2014/main" id="{62C09518-D0EF-43F5-A72E-0AEB9FD89971}"/>
                  </a:ext>
                </a:extLst>
              </p:cNvPr>
              <p:cNvSpPr/>
              <p:nvPr/>
            </p:nvSpPr>
            <p:spPr>
              <a:xfrm>
                <a:off x="7638750" y="-8467"/>
                <a:ext cx="3007349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478169DC-DC4F-406B-9FD2-B6B64A935F0B}"/>
                  </a:ext>
                </a:extLst>
              </p:cNvPr>
              <p:cNvSpPr/>
              <p:nvPr/>
            </p:nvSpPr>
            <p:spPr>
              <a:xfrm>
                <a:off x="8063891" y="-8467"/>
                <a:ext cx="2588558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5" name="Isosceles Triangle 22">
                <a:extLst>
                  <a:ext uri="{FF2B5EF4-FFF2-40B4-BE49-F238E27FC236}">
                    <a16:creationId xmlns:a16="http://schemas.microsoft.com/office/drawing/2014/main" id="{2C51BBB3-FE32-46B0-A044-DD6D1EFBB349}"/>
                  </a:ext>
                </a:extLst>
              </p:cNvPr>
              <p:cNvSpPr/>
              <p:nvPr/>
            </p:nvSpPr>
            <p:spPr>
              <a:xfrm>
                <a:off x="7389607" y="3048000"/>
                <a:ext cx="3259667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88AEF2FE-84C0-4BA7-8364-9906EAE27D81}"/>
                  </a:ext>
                </a:extLst>
              </p:cNvPr>
              <p:cNvSpPr/>
              <p:nvPr/>
            </p:nvSpPr>
            <p:spPr>
              <a:xfrm>
                <a:off x="7791774" y="-8467"/>
                <a:ext cx="285432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00F53C1E-67B6-4167-ADDC-9C51BA8CDE56}"/>
                  </a:ext>
                </a:extLst>
              </p:cNvPr>
              <p:cNvSpPr/>
              <p:nvPr/>
            </p:nvSpPr>
            <p:spPr>
              <a:xfrm>
                <a:off x="9396273" y="-8467"/>
                <a:ext cx="1249825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Isosceles Triangle 26">
                <a:extLst>
                  <a:ext uri="{FF2B5EF4-FFF2-40B4-BE49-F238E27FC236}">
                    <a16:creationId xmlns:a16="http://schemas.microsoft.com/office/drawing/2014/main" id="{ED686E3E-40C5-4CF3-9E8C-4A35C09DC1EC}"/>
                  </a:ext>
                </a:extLst>
              </p:cNvPr>
              <p:cNvSpPr/>
              <p:nvPr/>
            </p:nvSpPr>
            <p:spPr>
              <a:xfrm>
                <a:off x="8832115" y="3589867"/>
                <a:ext cx="1817159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lumMod val="50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pic>
        <p:nvPicPr>
          <p:cNvPr id="17" name="صورة 7">
            <a:extLst>
              <a:ext uri="{FF2B5EF4-FFF2-40B4-BE49-F238E27FC236}">
                <a16:creationId xmlns:a16="http://schemas.microsoft.com/office/drawing/2014/main" id="{9ECBF174-D2AD-48A8-B4B8-648B77B34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5750315"/>
            <a:ext cx="909991" cy="947218"/>
          </a:xfrm>
          <a:prstGeom prst="rect">
            <a:avLst/>
          </a:prstGeom>
        </p:spPr>
      </p:pic>
      <p:sp>
        <p:nvSpPr>
          <p:cNvPr id="19" name="مربع نص 13">
            <a:extLst>
              <a:ext uri="{FF2B5EF4-FFF2-40B4-BE49-F238E27FC236}">
                <a16:creationId xmlns:a16="http://schemas.microsoft.com/office/drawing/2014/main" id="{B705695D-115B-463A-B710-F98F1E2B0E58}"/>
              </a:ext>
            </a:extLst>
          </p:cNvPr>
          <p:cNvSpPr txBox="1"/>
          <p:nvPr userDrawn="1"/>
        </p:nvSpPr>
        <p:spPr>
          <a:xfrm>
            <a:off x="-19901" y="6393482"/>
            <a:ext cx="12211901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Histology team 437 | Respiratory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block | Lecture one</a:t>
            </a:r>
            <a:endParaRPr lang="ar-SA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مربع نص 1">
            <a:extLst>
              <a:ext uri="{FF2B5EF4-FFF2-40B4-BE49-F238E27FC236}">
                <a16:creationId xmlns:a16="http://schemas.microsoft.com/office/drawing/2014/main" id="{3AE61C2F-3A50-4E45-996B-3695142A1836}"/>
              </a:ext>
            </a:extLst>
          </p:cNvPr>
          <p:cNvSpPr txBox="1"/>
          <p:nvPr userDrawn="1"/>
        </p:nvSpPr>
        <p:spPr>
          <a:xfrm>
            <a:off x="2624987" y="1306073"/>
            <a:ext cx="8802808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QUESTIONS:</a:t>
            </a:r>
          </a:p>
          <a:p>
            <a:pPr marL="0" lvl="0" indent="0">
              <a:buFont typeface="Wingdings" panose="05000000000000000000" pitchFamily="2" charset="2"/>
              <a:buNone/>
            </a:pPr>
            <a:endParaRPr lang="en-US" sz="10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Q1:</a:t>
            </a:r>
            <a:r>
              <a:rPr lang="en-US" sz="16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of these structures is part of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Conducting portion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a) Terminal bronchioles       b) Alveolar ducts      c) Alveolar sacs       d) Pulmonary alveoli</a:t>
            </a:r>
          </a:p>
          <a:p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Q2: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of these structures is part of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Respiratory portion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a) Alveolar ducts              b) Alveolar sacs                c) both a&amp;b             d) non of them</a:t>
            </a:r>
          </a:p>
          <a:p>
            <a:endParaRPr lang="en-US" sz="14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Q3: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structure of nasal cavity </a:t>
            </a:r>
            <a:r>
              <a:rPr lang="en-US" sz="16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divides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nasal cavity</a:t>
            </a:r>
            <a:r>
              <a:rPr lang="en-US" sz="16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two halves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(right and left)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a) Nasal septum              b) Nasal sinuses              c) Vestibule              d) Olfactory region  </a:t>
            </a:r>
          </a:p>
          <a:p>
            <a:r>
              <a:rPr lang="en-U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Q4: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Vestibule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Nasal cavity contain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a) Vibrissae (stiff hairs)         b) Sebaceous glands        c) Sweat glands        d) all of them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Q5: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them contain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arterial plexuses &amp; venous sinuses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600" dirty="0">
                <a:solidFill>
                  <a:schemeClr val="tx1"/>
                </a:solidFill>
              </a:rPr>
              <a:t>?</a:t>
            </a:r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a) Lamina propria of olfactory mucosa                   b) Lamina propria of mucous membrane 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c) Lamina propria of larynx                                  </a:t>
            </a:r>
            <a:r>
              <a:rPr lang="en-US" sz="14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d) Lamina propria of paranasal sinuses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kern="1200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Q6:</a:t>
            </a:r>
            <a:r>
              <a:rPr lang="en-US" sz="16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function of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Sustentacular (supporting) cells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is?</a:t>
            </a:r>
            <a:b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a) Physical support       b) nourishment for olfactory cells       c) both a&amp;b      d) non of them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kern="1200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+mn-ea"/>
              <a:cs typeface="+mn-cs"/>
            </a:endParaRPr>
          </a:p>
          <a:p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6DD0CF-9CFA-41F7-9D6B-F6A93ADFD7F5}"/>
              </a:ext>
            </a:extLst>
          </p:cNvPr>
          <p:cNvSpPr txBox="1"/>
          <p:nvPr userDrawn="1"/>
        </p:nvSpPr>
        <p:spPr>
          <a:xfrm rot="10800000">
            <a:off x="11125200" y="3165942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1- A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2- C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3- A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4- D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5- B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6-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</a:rPr>
              <a:t> C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70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9DF71DF-CAF5-4348-A2DC-E56185232E73}"/>
              </a:ext>
            </a:extLst>
          </p:cNvPr>
          <p:cNvGrpSpPr/>
          <p:nvPr/>
        </p:nvGrpSpPr>
        <p:grpSpPr>
          <a:xfrm rot="10800000">
            <a:off x="0" y="-8467"/>
            <a:ext cx="4769908" cy="6874934"/>
            <a:chOff x="7418916" y="-8467"/>
            <a:chExt cx="4769908" cy="6874934"/>
          </a:xfrm>
        </p:grpSpPr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C6EE8B30-E096-4137-B6A3-5893D486E750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741A683B-5EE1-4C60-BCEA-CA349832C335}"/>
                </a:ext>
              </a:extLst>
            </p:cNvPr>
            <p:cNvGrpSpPr/>
            <p:nvPr/>
          </p:nvGrpSpPr>
          <p:grpSpPr>
            <a:xfrm>
              <a:off x="7418916" y="0"/>
              <a:ext cx="4769908" cy="6866467"/>
              <a:chOff x="5882541" y="-8467"/>
              <a:chExt cx="4769908" cy="6866467"/>
            </a:xfrm>
          </p:grpSpPr>
          <p:cxnSp>
            <p:nvCxnSpPr>
              <p:cNvPr id="41" name="Straight Connector 18">
                <a:extLst>
                  <a:ext uri="{FF2B5EF4-FFF2-40B4-BE49-F238E27FC236}">
                    <a16:creationId xmlns:a16="http://schemas.microsoft.com/office/drawing/2014/main" id="{7601AD72-F834-4541-A9D0-A761CC1A8E8B}"/>
                  </a:ext>
                </a:extLst>
              </p:cNvPr>
              <p:cNvCxnSpPr/>
              <p:nvPr/>
            </p:nvCxnSpPr>
            <p:spPr>
              <a:xfrm>
                <a:off x="7828286" y="0"/>
                <a:ext cx="1219200" cy="6858000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9">
                <a:extLst>
                  <a:ext uri="{FF2B5EF4-FFF2-40B4-BE49-F238E27FC236}">
                    <a16:creationId xmlns:a16="http://schemas.microsoft.com/office/drawing/2014/main" id="{A759281C-255E-4628-9FEA-49DFBAB6A3D1}"/>
                  </a:ext>
                </a:extLst>
              </p:cNvPr>
              <p:cNvCxnSpPr/>
              <p:nvPr/>
            </p:nvCxnSpPr>
            <p:spPr>
              <a:xfrm flipH="1">
                <a:off x="5882541" y="3681413"/>
                <a:ext cx="4763558" cy="3176587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23">
                <a:extLst>
                  <a:ext uri="{FF2B5EF4-FFF2-40B4-BE49-F238E27FC236}">
                    <a16:creationId xmlns:a16="http://schemas.microsoft.com/office/drawing/2014/main" id="{62C09518-D0EF-43F5-A72E-0AEB9FD89971}"/>
                  </a:ext>
                </a:extLst>
              </p:cNvPr>
              <p:cNvSpPr/>
              <p:nvPr/>
            </p:nvSpPr>
            <p:spPr>
              <a:xfrm>
                <a:off x="7638750" y="-8467"/>
                <a:ext cx="3007349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478169DC-DC4F-406B-9FD2-B6B64A935F0B}"/>
                  </a:ext>
                </a:extLst>
              </p:cNvPr>
              <p:cNvSpPr/>
              <p:nvPr/>
            </p:nvSpPr>
            <p:spPr>
              <a:xfrm>
                <a:off x="8063891" y="-8467"/>
                <a:ext cx="2588558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5" name="Isosceles Triangle 22">
                <a:extLst>
                  <a:ext uri="{FF2B5EF4-FFF2-40B4-BE49-F238E27FC236}">
                    <a16:creationId xmlns:a16="http://schemas.microsoft.com/office/drawing/2014/main" id="{2C51BBB3-FE32-46B0-A044-DD6D1EFBB349}"/>
                  </a:ext>
                </a:extLst>
              </p:cNvPr>
              <p:cNvSpPr/>
              <p:nvPr/>
            </p:nvSpPr>
            <p:spPr>
              <a:xfrm>
                <a:off x="7389607" y="3048000"/>
                <a:ext cx="3259667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88AEF2FE-84C0-4BA7-8364-9906EAE27D81}"/>
                  </a:ext>
                </a:extLst>
              </p:cNvPr>
              <p:cNvSpPr/>
              <p:nvPr/>
            </p:nvSpPr>
            <p:spPr>
              <a:xfrm>
                <a:off x="7791774" y="-8467"/>
                <a:ext cx="285432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00F53C1E-67B6-4167-ADDC-9C51BA8CDE56}"/>
                  </a:ext>
                </a:extLst>
              </p:cNvPr>
              <p:cNvSpPr/>
              <p:nvPr/>
            </p:nvSpPr>
            <p:spPr>
              <a:xfrm>
                <a:off x="9396273" y="-8467"/>
                <a:ext cx="1249825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Isosceles Triangle 26">
                <a:extLst>
                  <a:ext uri="{FF2B5EF4-FFF2-40B4-BE49-F238E27FC236}">
                    <a16:creationId xmlns:a16="http://schemas.microsoft.com/office/drawing/2014/main" id="{ED686E3E-40C5-4CF3-9E8C-4A35C09DC1EC}"/>
                  </a:ext>
                </a:extLst>
              </p:cNvPr>
              <p:cNvSpPr/>
              <p:nvPr/>
            </p:nvSpPr>
            <p:spPr>
              <a:xfrm>
                <a:off x="8832115" y="3589867"/>
                <a:ext cx="1817159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lumMod val="50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pic>
        <p:nvPicPr>
          <p:cNvPr id="17" name="صورة 7">
            <a:extLst>
              <a:ext uri="{FF2B5EF4-FFF2-40B4-BE49-F238E27FC236}">
                <a16:creationId xmlns:a16="http://schemas.microsoft.com/office/drawing/2014/main" id="{9ECBF174-D2AD-48A8-B4B8-648B77B34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5750315"/>
            <a:ext cx="909991" cy="947218"/>
          </a:xfrm>
          <a:prstGeom prst="rect">
            <a:avLst/>
          </a:prstGeom>
        </p:spPr>
      </p:pic>
      <p:sp>
        <p:nvSpPr>
          <p:cNvPr id="19" name="مربع نص 13">
            <a:extLst>
              <a:ext uri="{FF2B5EF4-FFF2-40B4-BE49-F238E27FC236}">
                <a16:creationId xmlns:a16="http://schemas.microsoft.com/office/drawing/2014/main" id="{543FD892-7B9D-4815-BD94-5B43F9EFC8B5}"/>
              </a:ext>
            </a:extLst>
          </p:cNvPr>
          <p:cNvSpPr txBox="1"/>
          <p:nvPr userDrawn="1"/>
        </p:nvSpPr>
        <p:spPr>
          <a:xfrm>
            <a:off x="-19901" y="6393482"/>
            <a:ext cx="12211901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Histology team 437 | Respiratory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block | Lecture one</a:t>
            </a:r>
            <a:endParaRPr lang="ar-SA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مربع نص 1">
            <a:extLst>
              <a:ext uri="{FF2B5EF4-FFF2-40B4-BE49-F238E27FC236}">
                <a16:creationId xmlns:a16="http://schemas.microsoft.com/office/drawing/2014/main" id="{7EF6652F-B6B6-4AC0-9AA8-2ABCCAD1F269}"/>
              </a:ext>
            </a:extLst>
          </p:cNvPr>
          <p:cNvSpPr txBox="1"/>
          <p:nvPr userDrawn="1"/>
        </p:nvSpPr>
        <p:spPr>
          <a:xfrm>
            <a:off x="2627509" y="1579827"/>
            <a:ext cx="8652613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Q7: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shape of basal cells of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Olfactory mucosa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a) Round in shape    b) triangular in shape     c) Pyramidal in shape     d) irregular shape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Q8: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Olfactory cells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a) bipolar neurons     b) unipolar neurons    c) non polar neurons    d) don’t have neurons</a:t>
            </a:r>
          </a:p>
          <a:p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Q9: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 mucosa when we found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keratinized stratified squamous epithelium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a) Vocal folds        b) Superior surface of epiglottis         c) both a&amp;b         d) non of them </a:t>
            </a:r>
          </a:p>
          <a:p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Q10: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type of Epithelium is the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vocal folds (cords)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a) non keratinized stratified columnar                             b) keratinized stratified columnar</a:t>
            </a:r>
            <a:b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c) non keratinized stratified squamous                            d) keratinized stratified squamous</a:t>
            </a:r>
          </a:p>
          <a:p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Q11: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Vestibular folds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mochas of larynx is?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a) Immovable                      b) movable                      c) regular                      d) irregular 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Q12:</a:t>
            </a: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Thyroid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cartilage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example of?</a:t>
            </a:r>
            <a:b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a) Elastic</a:t>
            </a:r>
            <a:r>
              <a:rPr lang="en-US" sz="1400" b="0" i="0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cartilage           b) Hyaline cartilage           c) Fibrocartilage          d) Non of them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E7FCF8-CD80-40F6-95BD-BF1CE622D6AE}"/>
              </a:ext>
            </a:extLst>
          </p:cNvPr>
          <p:cNvSpPr txBox="1"/>
          <p:nvPr userDrawn="1"/>
        </p:nvSpPr>
        <p:spPr>
          <a:xfrm rot="10800000">
            <a:off x="11125200" y="3165942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7- C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8- A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9- C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10- C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11- A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12-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</a:rPr>
              <a:t> B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9DF71DF-CAF5-4348-A2DC-E56185232E73}"/>
              </a:ext>
            </a:extLst>
          </p:cNvPr>
          <p:cNvGrpSpPr/>
          <p:nvPr/>
        </p:nvGrpSpPr>
        <p:grpSpPr>
          <a:xfrm rot="10800000">
            <a:off x="0" y="-8467"/>
            <a:ext cx="4769908" cy="6874934"/>
            <a:chOff x="7418916" y="-8467"/>
            <a:chExt cx="4769908" cy="6874934"/>
          </a:xfrm>
        </p:grpSpPr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C6EE8B30-E096-4137-B6A3-5893D486E750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741A683B-5EE1-4C60-BCEA-CA349832C335}"/>
                </a:ext>
              </a:extLst>
            </p:cNvPr>
            <p:cNvGrpSpPr/>
            <p:nvPr/>
          </p:nvGrpSpPr>
          <p:grpSpPr>
            <a:xfrm>
              <a:off x="7418916" y="0"/>
              <a:ext cx="4769908" cy="6866467"/>
              <a:chOff x="5882541" y="-8467"/>
              <a:chExt cx="4769908" cy="6866467"/>
            </a:xfrm>
          </p:grpSpPr>
          <p:cxnSp>
            <p:nvCxnSpPr>
              <p:cNvPr id="41" name="Straight Connector 18">
                <a:extLst>
                  <a:ext uri="{FF2B5EF4-FFF2-40B4-BE49-F238E27FC236}">
                    <a16:creationId xmlns:a16="http://schemas.microsoft.com/office/drawing/2014/main" id="{7601AD72-F834-4541-A9D0-A761CC1A8E8B}"/>
                  </a:ext>
                </a:extLst>
              </p:cNvPr>
              <p:cNvCxnSpPr/>
              <p:nvPr/>
            </p:nvCxnSpPr>
            <p:spPr>
              <a:xfrm>
                <a:off x="7828286" y="0"/>
                <a:ext cx="1219200" cy="6858000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9">
                <a:extLst>
                  <a:ext uri="{FF2B5EF4-FFF2-40B4-BE49-F238E27FC236}">
                    <a16:creationId xmlns:a16="http://schemas.microsoft.com/office/drawing/2014/main" id="{A759281C-255E-4628-9FEA-49DFBAB6A3D1}"/>
                  </a:ext>
                </a:extLst>
              </p:cNvPr>
              <p:cNvCxnSpPr/>
              <p:nvPr/>
            </p:nvCxnSpPr>
            <p:spPr>
              <a:xfrm flipH="1">
                <a:off x="5882541" y="3681413"/>
                <a:ext cx="4763558" cy="3176587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23">
                <a:extLst>
                  <a:ext uri="{FF2B5EF4-FFF2-40B4-BE49-F238E27FC236}">
                    <a16:creationId xmlns:a16="http://schemas.microsoft.com/office/drawing/2014/main" id="{62C09518-D0EF-43F5-A72E-0AEB9FD89971}"/>
                  </a:ext>
                </a:extLst>
              </p:cNvPr>
              <p:cNvSpPr/>
              <p:nvPr/>
            </p:nvSpPr>
            <p:spPr>
              <a:xfrm>
                <a:off x="7638750" y="-8467"/>
                <a:ext cx="3007349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478169DC-DC4F-406B-9FD2-B6B64A935F0B}"/>
                  </a:ext>
                </a:extLst>
              </p:cNvPr>
              <p:cNvSpPr/>
              <p:nvPr/>
            </p:nvSpPr>
            <p:spPr>
              <a:xfrm>
                <a:off x="8063891" y="-8467"/>
                <a:ext cx="2588558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5" name="Isosceles Triangle 22">
                <a:extLst>
                  <a:ext uri="{FF2B5EF4-FFF2-40B4-BE49-F238E27FC236}">
                    <a16:creationId xmlns:a16="http://schemas.microsoft.com/office/drawing/2014/main" id="{2C51BBB3-FE32-46B0-A044-DD6D1EFBB349}"/>
                  </a:ext>
                </a:extLst>
              </p:cNvPr>
              <p:cNvSpPr/>
              <p:nvPr/>
            </p:nvSpPr>
            <p:spPr>
              <a:xfrm>
                <a:off x="7389607" y="3048000"/>
                <a:ext cx="3259667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88AEF2FE-84C0-4BA7-8364-9906EAE27D81}"/>
                  </a:ext>
                </a:extLst>
              </p:cNvPr>
              <p:cNvSpPr/>
              <p:nvPr/>
            </p:nvSpPr>
            <p:spPr>
              <a:xfrm>
                <a:off x="7791774" y="-8467"/>
                <a:ext cx="285432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00F53C1E-67B6-4167-ADDC-9C51BA8CDE56}"/>
                  </a:ext>
                </a:extLst>
              </p:cNvPr>
              <p:cNvSpPr/>
              <p:nvPr/>
            </p:nvSpPr>
            <p:spPr>
              <a:xfrm>
                <a:off x="9396273" y="-8467"/>
                <a:ext cx="1249825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Isosceles Triangle 26">
                <a:extLst>
                  <a:ext uri="{FF2B5EF4-FFF2-40B4-BE49-F238E27FC236}">
                    <a16:creationId xmlns:a16="http://schemas.microsoft.com/office/drawing/2014/main" id="{ED686E3E-40C5-4CF3-9E8C-4A35C09DC1EC}"/>
                  </a:ext>
                </a:extLst>
              </p:cNvPr>
              <p:cNvSpPr/>
              <p:nvPr/>
            </p:nvSpPr>
            <p:spPr>
              <a:xfrm>
                <a:off x="8832115" y="3589867"/>
                <a:ext cx="1817159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lumMod val="50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E788BBF-9285-4963-869C-B726D3788FF4}"/>
              </a:ext>
            </a:extLst>
          </p:cNvPr>
          <p:cNvSpPr txBox="1"/>
          <p:nvPr userDrawn="1"/>
        </p:nvSpPr>
        <p:spPr>
          <a:xfrm>
            <a:off x="2824163" y="1828800"/>
            <a:ext cx="639603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OBJECTIVES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Vestibule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of the nasal cavity. 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Respiratory mucosa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the nasal cavity.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Nasal septum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Olfactory mucosa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the nasal cavity.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Mucosa of the paranasal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sinuses.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Larynx.</a:t>
            </a:r>
          </a:p>
        </p:txBody>
      </p:sp>
      <p:pic>
        <p:nvPicPr>
          <p:cNvPr id="16" name="صورة 7">
            <a:extLst>
              <a:ext uri="{FF2B5EF4-FFF2-40B4-BE49-F238E27FC236}">
                <a16:creationId xmlns:a16="http://schemas.microsoft.com/office/drawing/2014/main" id="{9ECBF174-D2AD-48A8-B4B8-648B77B34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5750315"/>
            <a:ext cx="909991" cy="947218"/>
          </a:xfrm>
          <a:prstGeom prst="rect">
            <a:avLst/>
          </a:prstGeom>
        </p:spPr>
      </p:pic>
      <p:sp>
        <p:nvSpPr>
          <p:cNvPr id="18" name="مربع نص 13">
            <a:extLst>
              <a:ext uri="{FF2B5EF4-FFF2-40B4-BE49-F238E27FC236}">
                <a16:creationId xmlns:a16="http://schemas.microsoft.com/office/drawing/2014/main" id="{CF4E84A7-7CA2-4152-97D6-ADC80D214FE7}"/>
              </a:ext>
            </a:extLst>
          </p:cNvPr>
          <p:cNvSpPr txBox="1"/>
          <p:nvPr userDrawn="1"/>
        </p:nvSpPr>
        <p:spPr>
          <a:xfrm>
            <a:off x="-19901" y="6393482"/>
            <a:ext cx="12211901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Histology team 437 | Respiratory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block | Lecture one</a:t>
            </a:r>
            <a:endParaRPr lang="ar-SA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92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0C66E3CF-3874-4F93-9331-202773F9460B}"/>
              </a:ext>
            </a:extLst>
          </p:cNvPr>
          <p:cNvSpPr txBox="1"/>
          <p:nvPr userDrawn="1"/>
        </p:nvSpPr>
        <p:spPr>
          <a:xfrm>
            <a:off x="2838160" y="2589867"/>
            <a:ext cx="7442695" cy="1107996"/>
          </a:xfrm>
          <a:prstGeom prst="rect">
            <a:avLst/>
          </a:prstGeom>
          <a:noFill/>
        </p:spPr>
        <p:txBody>
          <a:bodyPr wrap="square" numCol="2" rtlCol="1">
            <a:spAutoFit/>
          </a:bodyPr>
          <a:lstStyle/>
          <a:p>
            <a:pPr algn="ctr"/>
            <a:r>
              <a:rPr lang="en-GB" sz="1600" dirty="0" err="1">
                <a:latin typeface="+mn-lt"/>
              </a:rPr>
              <a:t>Tareq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Allhaidan</a:t>
            </a:r>
            <a:r>
              <a:rPr lang="en-GB" sz="1600" dirty="0">
                <a:latin typeface="+mn-lt"/>
              </a:rPr>
              <a:t> </a:t>
            </a:r>
          </a:p>
          <a:p>
            <a:pPr algn="ctr"/>
            <a:r>
              <a:rPr lang="en-GB" sz="1600" dirty="0">
                <a:latin typeface="+mn-lt"/>
              </a:rPr>
              <a:t>Marwah Alkhalil</a:t>
            </a:r>
          </a:p>
          <a:p>
            <a:pPr algn="ctr"/>
            <a:r>
              <a:rPr lang="en-GB" sz="1600" dirty="0" err="1">
                <a:latin typeface="+mn-lt"/>
              </a:rPr>
              <a:t>Rinad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Alghoraiby</a:t>
            </a:r>
            <a:endParaRPr lang="en-GB" sz="1600" dirty="0">
              <a:latin typeface="+mn-lt"/>
            </a:endParaRPr>
          </a:p>
          <a:p>
            <a:pPr algn="ctr"/>
            <a:endParaRPr lang="en-GB" sz="1600" dirty="0">
              <a:latin typeface="+mn-lt"/>
            </a:endParaRPr>
          </a:p>
          <a:p>
            <a:pPr algn="ctr"/>
            <a:r>
              <a:rPr lang="en-GB" sz="1600" dirty="0">
                <a:latin typeface="+mn-lt"/>
              </a:rPr>
              <a:t>Hussain Alkharboush    </a:t>
            </a:r>
          </a:p>
          <a:p>
            <a:pPr algn="ctr"/>
            <a:r>
              <a:rPr lang="en-GB" sz="1600" dirty="0">
                <a:latin typeface="+mn-lt"/>
              </a:rPr>
              <a:t>Ebtesam Almutairi        </a:t>
            </a:r>
          </a:p>
          <a:p>
            <a:pPr algn="ctr"/>
            <a:r>
              <a:rPr lang="en-GB" sz="1600" dirty="0">
                <a:latin typeface="+mn-lt"/>
              </a:rPr>
              <a:t>Shahad Alzahrani</a:t>
            </a:r>
            <a:endParaRPr lang="ar-SA" sz="1600" dirty="0">
              <a:latin typeface="+mn-lt"/>
            </a:endParaRPr>
          </a:p>
          <a:p>
            <a:pPr algn="ctr"/>
            <a:endParaRPr lang="ar-SA" sz="1600" dirty="0">
              <a:latin typeface="+mn-lt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48713C3-7C22-42DE-BF30-E82E5E7D043C}"/>
              </a:ext>
            </a:extLst>
          </p:cNvPr>
          <p:cNvSpPr/>
          <p:nvPr userDrawn="1"/>
        </p:nvSpPr>
        <p:spPr>
          <a:xfrm>
            <a:off x="2848738" y="2133600"/>
            <a:ext cx="7418121" cy="3209157"/>
          </a:xfrm>
          <a:prstGeom prst="rect">
            <a:avLst/>
          </a:prstGeom>
          <a:noFill/>
          <a:ln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GB" sz="1600" b="0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endParaRPr lang="en-GB" sz="1600" b="0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endParaRPr lang="en-GB" sz="1600" b="0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endParaRPr lang="en-GB" sz="1600" b="0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r>
              <a:rPr lang="en-GB" sz="18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Team members :</a:t>
            </a:r>
          </a:p>
          <a:p>
            <a:pPr algn="ctr"/>
            <a:endParaRPr lang="en-GB" sz="1600" b="0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endParaRPr lang="en-GB" sz="1600" b="0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endParaRPr lang="en-GB" sz="1600" b="0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endParaRPr lang="en-GB" sz="1600" b="1" i="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  <a:p>
            <a:pPr algn="ctr"/>
            <a:r>
              <a:rPr lang="en-GB" sz="18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Team leaders : </a:t>
            </a:r>
          </a:p>
          <a:p>
            <a:pPr algn="ctr"/>
            <a:r>
              <a:rPr lang="en-GB" sz="1600" b="0" i="0" dirty="0">
                <a:effectLst/>
                <a:latin typeface="+mn-lt"/>
              </a:rPr>
              <a:t>Khalid Fayez Alshehri</a:t>
            </a:r>
          </a:p>
          <a:p>
            <a:pPr algn="ctr"/>
            <a:r>
              <a:rPr lang="en-GB" sz="1600" b="0" i="0" dirty="0">
                <a:effectLst/>
                <a:latin typeface="+mn-lt"/>
              </a:rPr>
              <a:t>Rawan Mohammad Alharbi</a:t>
            </a:r>
          </a:p>
          <a:p>
            <a:pPr algn="ctr"/>
            <a:endParaRPr lang="en-GB" sz="1600" b="0" i="0" dirty="0"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GB" sz="1600" b="0" i="0" dirty="0">
                <a:effectLst/>
                <a:latin typeface="+mn-lt"/>
              </a:rPr>
              <a:t>         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Twitter.com</a:t>
            </a:r>
            <a:r>
              <a:rPr lang="ar-SA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/</a:t>
            </a:r>
            <a:r>
              <a:rPr 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Histology437</a:t>
            </a:r>
          </a:p>
          <a:p>
            <a:pPr algn="l">
              <a:lnSpc>
                <a:spcPct val="150000"/>
              </a:lnSpc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         </a:t>
            </a:r>
            <a:r>
              <a:rPr 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HistologyTeam437@gmail.com</a:t>
            </a:r>
            <a:endParaRPr lang="en-GB" sz="1600" b="0" i="0" dirty="0">
              <a:solidFill>
                <a:schemeClr val="bg1">
                  <a:lumMod val="50000"/>
                </a:schemeClr>
              </a:solidFill>
              <a:effectLst/>
              <a:latin typeface="+mn-lt"/>
            </a:endParaRPr>
          </a:p>
          <a:p>
            <a:pPr algn="ctr">
              <a:lnSpc>
                <a:spcPct val="150000"/>
              </a:lnSpc>
            </a:pPr>
            <a:endParaRPr lang="en-GB" sz="1600" b="0" i="0" dirty="0">
              <a:effectLst/>
              <a:latin typeface="+mn-lt"/>
            </a:endParaRPr>
          </a:p>
          <a:p>
            <a:pPr algn="ctr"/>
            <a:endParaRPr lang="en-GB" sz="1600" b="0" i="0" dirty="0">
              <a:effectLst/>
              <a:latin typeface="+mn-lt"/>
            </a:endParaRPr>
          </a:p>
          <a:p>
            <a:pPr algn="ctr"/>
            <a:endParaRPr lang="en-GB" sz="1600" b="0" i="0" dirty="0">
              <a:effectLst/>
              <a:latin typeface="+mn-lt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9DF71DF-CAF5-4348-A2DC-E56185232E73}"/>
              </a:ext>
            </a:extLst>
          </p:cNvPr>
          <p:cNvGrpSpPr/>
          <p:nvPr/>
        </p:nvGrpSpPr>
        <p:grpSpPr>
          <a:xfrm rot="10800000">
            <a:off x="0" y="-8467"/>
            <a:ext cx="4769908" cy="6874934"/>
            <a:chOff x="7418916" y="-8467"/>
            <a:chExt cx="4769908" cy="6874934"/>
          </a:xfrm>
        </p:grpSpPr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C6EE8B30-E096-4137-B6A3-5893D486E750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741A683B-5EE1-4C60-BCEA-CA349832C335}"/>
                </a:ext>
              </a:extLst>
            </p:cNvPr>
            <p:cNvGrpSpPr/>
            <p:nvPr/>
          </p:nvGrpSpPr>
          <p:grpSpPr>
            <a:xfrm>
              <a:off x="7418916" y="0"/>
              <a:ext cx="4769908" cy="6866467"/>
              <a:chOff x="5882541" y="-8467"/>
              <a:chExt cx="4769908" cy="6866467"/>
            </a:xfrm>
          </p:grpSpPr>
          <p:cxnSp>
            <p:nvCxnSpPr>
              <p:cNvPr id="41" name="Straight Connector 18">
                <a:extLst>
                  <a:ext uri="{FF2B5EF4-FFF2-40B4-BE49-F238E27FC236}">
                    <a16:creationId xmlns:a16="http://schemas.microsoft.com/office/drawing/2014/main" id="{7601AD72-F834-4541-A9D0-A761CC1A8E8B}"/>
                  </a:ext>
                </a:extLst>
              </p:cNvPr>
              <p:cNvCxnSpPr/>
              <p:nvPr/>
            </p:nvCxnSpPr>
            <p:spPr>
              <a:xfrm>
                <a:off x="7828286" y="0"/>
                <a:ext cx="1219200" cy="6858000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9">
                <a:extLst>
                  <a:ext uri="{FF2B5EF4-FFF2-40B4-BE49-F238E27FC236}">
                    <a16:creationId xmlns:a16="http://schemas.microsoft.com/office/drawing/2014/main" id="{A759281C-255E-4628-9FEA-49DFBAB6A3D1}"/>
                  </a:ext>
                </a:extLst>
              </p:cNvPr>
              <p:cNvCxnSpPr/>
              <p:nvPr/>
            </p:nvCxnSpPr>
            <p:spPr>
              <a:xfrm flipH="1">
                <a:off x="5882541" y="3681413"/>
                <a:ext cx="4763558" cy="3176587"/>
              </a:xfrm>
              <a:prstGeom prst="line">
                <a:avLst/>
              </a:prstGeom>
              <a:ln w="9525">
                <a:solidFill>
                  <a:schemeClr val="accent1">
                    <a:alpha val="7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23">
                <a:extLst>
                  <a:ext uri="{FF2B5EF4-FFF2-40B4-BE49-F238E27FC236}">
                    <a16:creationId xmlns:a16="http://schemas.microsoft.com/office/drawing/2014/main" id="{62C09518-D0EF-43F5-A72E-0AEB9FD89971}"/>
                  </a:ext>
                </a:extLst>
              </p:cNvPr>
              <p:cNvSpPr/>
              <p:nvPr/>
            </p:nvSpPr>
            <p:spPr>
              <a:xfrm>
                <a:off x="7638750" y="-8467"/>
                <a:ext cx="3007349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478169DC-DC4F-406B-9FD2-B6B64A935F0B}"/>
                  </a:ext>
                </a:extLst>
              </p:cNvPr>
              <p:cNvSpPr/>
              <p:nvPr/>
            </p:nvSpPr>
            <p:spPr>
              <a:xfrm>
                <a:off x="8063891" y="-8467"/>
                <a:ext cx="2588558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5" name="Isosceles Triangle 22">
                <a:extLst>
                  <a:ext uri="{FF2B5EF4-FFF2-40B4-BE49-F238E27FC236}">
                    <a16:creationId xmlns:a16="http://schemas.microsoft.com/office/drawing/2014/main" id="{2C51BBB3-FE32-46B0-A044-DD6D1EFBB349}"/>
                  </a:ext>
                </a:extLst>
              </p:cNvPr>
              <p:cNvSpPr/>
              <p:nvPr/>
            </p:nvSpPr>
            <p:spPr>
              <a:xfrm>
                <a:off x="7389607" y="3048000"/>
                <a:ext cx="3259667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88AEF2FE-84C0-4BA7-8364-9906EAE27D81}"/>
                  </a:ext>
                </a:extLst>
              </p:cNvPr>
              <p:cNvSpPr/>
              <p:nvPr/>
            </p:nvSpPr>
            <p:spPr>
              <a:xfrm>
                <a:off x="7791774" y="-8467"/>
                <a:ext cx="285432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00F53C1E-67B6-4167-ADDC-9C51BA8CDE56}"/>
                  </a:ext>
                </a:extLst>
              </p:cNvPr>
              <p:cNvSpPr/>
              <p:nvPr/>
            </p:nvSpPr>
            <p:spPr>
              <a:xfrm>
                <a:off x="9396273" y="-8467"/>
                <a:ext cx="1249825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Isosceles Triangle 26">
                <a:extLst>
                  <a:ext uri="{FF2B5EF4-FFF2-40B4-BE49-F238E27FC236}">
                    <a16:creationId xmlns:a16="http://schemas.microsoft.com/office/drawing/2014/main" id="{ED686E3E-40C5-4CF3-9E8C-4A35C09DC1EC}"/>
                  </a:ext>
                </a:extLst>
              </p:cNvPr>
              <p:cNvSpPr/>
              <p:nvPr/>
            </p:nvSpPr>
            <p:spPr>
              <a:xfrm>
                <a:off x="8832115" y="3589867"/>
                <a:ext cx="1817159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lumMod val="50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pic>
        <p:nvPicPr>
          <p:cNvPr id="50" name="صورة 49">
            <a:extLst>
              <a:ext uri="{FF2B5EF4-FFF2-40B4-BE49-F238E27FC236}">
                <a16:creationId xmlns:a16="http://schemas.microsoft.com/office/drawing/2014/main" id="{79A8F2E9-0BAF-4D45-A543-517AF3B8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4452667"/>
            <a:ext cx="833791" cy="867901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029126C-CA5C-4F22-91FA-7D12E5E4B91A}"/>
              </a:ext>
            </a:extLst>
          </p:cNvPr>
          <p:cNvGrpSpPr/>
          <p:nvPr userDrawn="1"/>
        </p:nvGrpSpPr>
        <p:grpSpPr>
          <a:xfrm>
            <a:off x="2961699" y="4602373"/>
            <a:ext cx="404082" cy="718195"/>
            <a:chOff x="3955103" y="5434210"/>
            <a:chExt cx="404082" cy="71819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AC2F646-9B5B-4528-8747-7F37BF567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48FB618-CEC2-4A62-93F6-226D5910F9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28C2AB07-EF2B-4462-93DB-02FAE2F59763}"/>
              </a:ext>
            </a:extLst>
          </p:cNvPr>
          <p:cNvCxnSpPr>
            <a:cxnSpLocks/>
          </p:cNvCxnSpPr>
          <p:nvPr userDrawn="1"/>
        </p:nvCxnSpPr>
        <p:spPr>
          <a:xfrm flipV="1">
            <a:off x="2891039" y="4444199"/>
            <a:ext cx="7367607" cy="1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مربع نص 13">
            <a:extLst>
              <a:ext uri="{FF2B5EF4-FFF2-40B4-BE49-F238E27FC236}">
                <a16:creationId xmlns:a16="http://schemas.microsoft.com/office/drawing/2014/main" id="{E1A33A85-3667-4360-A691-21ED55651E0C}"/>
              </a:ext>
            </a:extLst>
          </p:cNvPr>
          <p:cNvSpPr txBox="1"/>
          <p:nvPr userDrawn="1"/>
        </p:nvSpPr>
        <p:spPr>
          <a:xfrm>
            <a:off x="-19901" y="6393482"/>
            <a:ext cx="12211901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Histology team 437 | Respiratory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block | Lecture one</a:t>
            </a:r>
            <a:endParaRPr lang="ar-SA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9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dirty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dirty="0"/>
              <a:t>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ECBF174-D2AD-48A8-B4B8-648B77B34C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840" y="5750315"/>
            <a:ext cx="909991" cy="94721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42FA776-5188-4810-B1D9-5C7C501684C4}"/>
              </a:ext>
            </a:extLst>
          </p:cNvPr>
          <p:cNvSpPr txBox="1"/>
          <p:nvPr/>
        </p:nvSpPr>
        <p:spPr>
          <a:xfrm>
            <a:off x="-19901" y="6393482"/>
            <a:ext cx="12211901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Histology team 437 | Respiratory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block | Lecture one</a:t>
            </a:r>
            <a:endParaRPr lang="ar-SA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350780-818B-454D-93F1-F8DA8DC7193C}"/>
              </a:ext>
            </a:extLst>
          </p:cNvPr>
          <p:cNvGrpSpPr/>
          <p:nvPr userDrawn="1"/>
        </p:nvGrpSpPr>
        <p:grpSpPr>
          <a:xfrm>
            <a:off x="10368492" y="-8467"/>
            <a:ext cx="1823508" cy="6866467"/>
            <a:chOff x="10368492" y="-8467"/>
            <a:chExt cx="1823508" cy="6866467"/>
          </a:xfrm>
        </p:grpSpPr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E065888F-DC6A-41F2-BA33-7EF2D683D06C}"/>
                </a:ext>
              </a:extLst>
            </p:cNvPr>
            <p:cNvSpPr/>
            <p:nvPr/>
          </p:nvSpPr>
          <p:spPr>
            <a:xfrm>
              <a:off x="10371666" y="-8467"/>
              <a:ext cx="1820334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DFF30546-528E-4F30-86CE-0EB568E85965}"/>
                </a:ext>
              </a:extLst>
            </p:cNvPr>
            <p:cNvSpPr/>
            <p:nvPr/>
          </p:nvSpPr>
          <p:spPr>
            <a:xfrm>
              <a:off x="10371666" y="-8467"/>
              <a:ext cx="1817160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A4FAA5E2-E954-412C-B698-D91CE5D11FF3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1416847-63C6-4709-9CE0-7485187F9982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8B627E7-86E4-48B9-A0F0-DEF4D78A23E0}"/>
                </a:ext>
              </a:extLst>
            </p:cNvPr>
            <p:cNvSpPr/>
            <p:nvPr/>
          </p:nvSpPr>
          <p:spPr>
            <a:xfrm>
              <a:off x="10368492" y="3589867"/>
              <a:ext cx="1820333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ar-SA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5" r:id="rId3"/>
    <p:sldLayoutId id="2147483651" r:id="rId4"/>
    <p:sldLayoutId id="2147483666" r:id="rId5"/>
    <p:sldLayoutId id="2147483653" r:id="rId6"/>
    <p:sldLayoutId id="2147483654" r:id="rId7"/>
    <p:sldLayoutId id="2147483655" r:id="rId8"/>
    <p:sldLayoutId id="2147483667" r:id="rId9"/>
    <p:sldLayoutId id="2147483657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8" r:id="rId16"/>
    <p:sldLayoutId id="2147483659" r:id="rId17"/>
    <p:sldLayoutId id="2147483672" r:id="rId18"/>
    <p:sldLayoutId id="2147483671" r:id="rId19"/>
    <p:sldLayoutId id="2147483669" r:id="rId20"/>
  </p:sldLayoutIdLst>
  <p:hf sldNum="0" hd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354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40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75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32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7061C67-E932-458F-9B07-005970F9BB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2350773"/>
              </p:ext>
            </p:extLst>
          </p:nvPr>
        </p:nvGraphicFramePr>
        <p:xfrm>
          <a:off x="3752780" y="1044706"/>
          <a:ext cx="10397419" cy="5127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0B5DC019-4EC0-461A-A416-BCCE591E47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67" t="6114" r="5000" b="15483"/>
          <a:stretch/>
        </p:blipFill>
        <p:spPr>
          <a:xfrm>
            <a:off x="3962400" y="1404446"/>
            <a:ext cx="3346078" cy="21661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1361027-91E2-4469-9BBE-83C60583E0B3}"/>
              </a:ext>
            </a:extLst>
          </p:cNvPr>
          <p:cNvGrpSpPr/>
          <p:nvPr/>
        </p:nvGrpSpPr>
        <p:grpSpPr>
          <a:xfrm>
            <a:off x="7057775" y="2847247"/>
            <a:ext cx="495363" cy="2166120"/>
            <a:chOff x="2042607" y="867619"/>
            <a:chExt cx="495363" cy="216612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E8D425-33A5-46AB-9D67-0DCBC365AB86}"/>
                </a:ext>
              </a:extLst>
            </p:cNvPr>
            <p:cNvSpPr/>
            <p:nvPr/>
          </p:nvSpPr>
          <p:spPr>
            <a:xfrm rot="16200000">
              <a:off x="1207229" y="1702997"/>
              <a:ext cx="2166120" cy="49536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3EF10D-275B-490D-93D0-9DBB035C4285}"/>
                </a:ext>
              </a:extLst>
            </p:cNvPr>
            <p:cNvSpPr txBox="1"/>
            <p:nvPr/>
          </p:nvSpPr>
          <p:spPr>
            <a:xfrm rot="16200000">
              <a:off x="1207229" y="1702997"/>
              <a:ext cx="2166120" cy="4953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Portions</a:t>
              </a:r>
            </a:p>
          </p:txBody>
        </p: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80CD79-258E-4BD0-97E5-D72586E6F7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606679"/>
              </p:ext>
            </p:extLst>
          </p:nvPr>
        </p:nvGraphicFramePr>
        <p:xfrm>
          <a:off x="-1828800" y="1961239"/>
          <a:ext cx="7620000" cy="4210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7A759F-7C4B-4250-989A-2DEED5F1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644"/>
            <a:ext cx="10397419" cy="762000"/>
          </a:xfrm>
        </p:spPr>
        <p:txBody>
          <a:bodyPr/>
          <a:lstStyle/>
          <a:p>
            <a:pPr algn="ctr"/>
            <a:r>
              <a:rPr lang="en-US" b="1" dirty="0"/>
              <a:t>Respiratory System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54B5D2-AAAE-4E4F-8E2E-A76CE48800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2400" y="3113230"/>
            <a:ext cx="1428614" cy="193600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1B7D4FD-D329-490F-AC6A-26E893A5199E}"/>
              </a:ext>
            </a:extLst>
          </p:cNvPr>
          <p:cNvSpPr/>
          <p:nvPr/>
        </p:nvSpPr>
        <p:spPr>
          <a:xfrm>
            <a:off x="1143000" y="1938463"/>
            <a:ext cx="2819400" cy="177256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9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225B76F-EF51-4539-A273-CA3AE4501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7"/>
          <a:stretch/>
        </p:blipFill>
        <p:spPr>
          <a:xfrm>
            <a:off x="8446350" y="4213128"/>
            <a:ext cx="2223226" cy="1630947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5E34938-A5F2-4DAC-ACC2-19B3A2194409}"/>
              </a:ext>
            </a:extLst>
          </p:cNvPr>
          <p:cNvSpPr txBox="1">
            <a:spLocks/>
          </p:cNvSpPr>
          <p:nvPr/>
        </p:nvSpPr>
        <p:spPr>
          <a:xfrm>
            <a:off x="697779" y="1096756"/>
            <a:ext cx="3950421" cy="48640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1"/>
                </a:solidFill>
                <a:latin typeface="+mj-lt"/>
                <a:cs typeface="Times New Roman"/>
              </a:rPr>
              <a:t>Anterior portion of N.C. :</a:t>
            </a:r>
            <a:r>
              <a:rPr lang="en-GB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br>
              <a:rPr lang="en-GB" sz="1600" dirty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Vestibule</a:t>
            </a: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1"/>
                </a:solidFill>
                <a:latin typeface="+mj-lt"/>
                <a:cs typeface="Times New Roman"/>
              </a:rPr>
              <a:t>Posterior portion of N.C. :</a:t>
            </a:r>
            <a:r>
              <a:rPr lang="en-GB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br>
              <a:rPr lang="en-GB" sz="1600" dirty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Respiratory</a:t>
            </a:r>
            <a:r>
              <a:rPr lang="en-US" sz="1600" spc="-15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region</a:t>
            </a:r>
            <a:b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- Olfactory region</a:t>
            </a: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0" indent="0" algn="l" rtl="0">
              <a:spcBef>
                <a:spcPts val="0"/>
              </a:spcBef>
              <a:buNone/>
              <a:defRPr/>
            </a:pPr>
            <a:b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</a:b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The </a:t>
            </a:r>
            <a:r>
              <a:rPr lang="en-US" sz="1600" u="sng" dirty="0">
                <a:solidFill>
                  <a:schemeClr val="tx1"/>
                </a:solidFill>
                <a:latin typeface="+mj-lt"/>
                <a:cs typeface="Times New Roman"/>
              </a:rPr>
              <a:t>nasal septum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divides the nasal cavity into two halves (right and</a:t>
            </a:r>
            <a:r>
              <a:rPr lang="en-US" sz="1600" spc="-15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left).</a:t>
            </a:r>
          </a:p>
          <a:p>
            <a:pPr marL="0" indent="0" algn="l" rtl="0">
              <a:spcBef>
                <a:spcPts val="0"/>
              </a:spcBef>
              <a:buNone/>
              <a:defRPr/>
            </a:pPr>
            <a:endParaRPr lang="en-GB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6673CD27-372C-4BF5-B3FB-F35FC5B4DEE5}"/>
              </a:ext>
            </a:extLst>
          </p:cNvPr>
          <p:cNvSpPr txBox="1">
            <a:spLocks/>
          </p:cNvSpPr>
          <p:nvPr/>
        </p:nvSpPr>
        <p:spPr>
          <a:xfrm>
            <a:off x="677335" y="609601"/>
            <a:ext cx="4732865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Nasal Cavity (N.C.)</a:t>
            </a:r>
            <a:endParaRPr lang="ar-SA" sz="20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EE8FF0-7BF0-4D38-B7FD-A510957A4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4001" r="20833" b="12666"/>
          <a:stretch/>
        </p:blipFill>
        <p:spPr>
          <a:xfrm>
            <a:off x="1978055" y="5298072"/>
            <a:ext cx="1389867" cy="1310446"/>
          </a:xfrm>
          <a:prstGeom prst="rect">
            <a:avLst/>
          </a:prstGeom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440D7E46-04E5-462E-BEC9-42988E66CDBA}"/>
              </a:ext>
            </a:extLst>
          </p:cNvPr>
          <p:cNvSpPr txBox="1">
            <a:spLocks/>
          </p:cNvSpPr>
          <p:nvPr/>
        </p:nvSpPr>
        <p:spPr>
          <a:xfrm>
            <a:off x="5689371" y="609601"/>
            <a:ext cx="4732865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Vestibule </a:t>
            </a:r>
            <a:endParaRPr lang="ar-SA" sz="20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ACA2F07-DBCD-4379-99A3-53C95818F1CA}"/>
              </a:ext>
            </a:extLst>
          </p:cNvPr>
          <p:cNvSpPr txBox="1">
            <a:spLocks/>
          </p:cNvSpPr>
          <p:nvPr/>
        </p:nvSpPr>
        <p:spPr>
          <a:xfrm>
            <a:off x="5709815" y="1096755"/>
            <a:ext cx="4939317" cy="5119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1"/>
                </a:solidFill>
                <a:latin typeface="+mj-lt"/>
                <a:cs typeface="Times New Roman"/>
              </a:rPr>
              <a:t>Lining (line with thin skin)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b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1- Epidermis: </a:t>
            </a:r>
            <a:r>
              <a:rPr lang="en-US" sz="1600" spc="-5" dirty="0">
                <a:solidFill>
                  <a:srgbClr val="FF0000"/>
                </a:solidFill>
                <a:latin typeface="+mj-lt"/>
                <a:cs typeface="Times New Roman"/>
              </a:rPr>
              <a:t>(Keratinized stratified Squamous</a:t>
            </a:r>
            <a:r>
              <a:rPr lang="en-US" sz="1600" spc="-35" dirty="0">
                <a:solidFill>
                  <a:srgbClr val="FF0000"/>
                </a:solidFill>
                <a:latin typeface="+mj-lt"/>
                <a:cs typeface="Times New Roman"/>
              </a:rPr>
              <a:t> </a:t>
            </a:r>
            <a:r>
              <a:rPr lang="en-US" sz="1600" spc="-5" dirty="0">
                <a:solidFill>
                  <a:srgbClr val="FF0000"/>
                </a:solidFill>
                <a:latin typeface="+mj-lt"/>
                <a:cs typeface="Times New Roman"/>
              </a:rPr>
              <a:t>epithelium).</a:t>
            </a:r>
            <a:br>
              <a:rPr lang="en-US" sz="1600" spc="-5" dirty="0">
                <a:solidFill>
                  <a:srgbClr val="FF0000"/>
                </a:solidFill>
                <a:latin typeface="+mj-lt"/>
                <a:cs typeface="Times New Roman"/>
              </a:rPr>
            </a:br>
            <a:r>
              <a:rPr lang="en-US" sz="1600" spc="-5" dirty="0">
                <a:solidFill>
                  <a:schemeClr val="tx1"/>
                </a:solidFill>
                <a:latin typeface="+mj-lt"/>
                <a:cs typeface="Times New Roman"/>
              </a:rPr>
              <a:t>2-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Dermis.</a:t>
            </a:r>
            <a:endParaRPr lang="en-GB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1"/>
                </a:solidFill>
                <a:latin typeface="+mj-lt"/>
                <a:cs typeface="Times New Roman"/>
              </a:rPr>
              <a:t>Contents:</a:t>
            </a:r>
            <a:br>
              <a:rPr lang="en-GB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1- 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Vibrissae: stiff</a:t>
            </a:r>
            <a:r>
              <a:rPr lang="en-US" sz="1600" spc="-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hairs.</a:t>
            </a:r>
            <a:br>
              <a:rPr lang="en-US" sz="1600" dirty="0">
                <a:solidFill>
                  <a:schemeClr val="tx1"/>
                </a:solidFill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cs typeface="Times New Roman"/>
              </a:rPr>
              <a:t>2- Sebaceous glands.</a:t>
            </a:r>
            <a:br>
              <a:rPr lang="en-US" sz="1600" dirty="0">
                <a:solidFill>
                  <a:schemeClr val="tx1"/>
                </a:solidFill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cs typeface="Times New Roman"/>
              </a:rPr>
              <a:t>3- Sweat</a:t>
            </a:r>
            <a:r>
              <a:rPr lang="en-US" sz="1600" spc="-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glands</a:t>
            </a:r>
            <a:endParaRPr lang="en-US" sz="16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1"/>
                </a:solidFill>
                <a:latin typeface="+mj-lt"/>
                <a:cs typeface="Times New Roman"/>
              </a:rPr>
              <a:t>Wall:</a:t>
            </a:r>
            <a:br>
              <a:rPr lang="en-US" sz="1600" b="1" dirty="0">
                <a:solidFill>
                  <a:schemeClr val="tx1"/>
                </a:solidFill>
                <a:latin typeface="+mj-lt"/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1- 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Hyaline</a:t>
            </a:r>
            <a:r>
              <a:rPr lang="en-US" sz="1600" spc="-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cartilage.</a:t>
            </a:r>
            <a:br>
              <a:rPr lang="en-US" sz="1600" dirty="0">
                <a:solidFill>
                  <a:schemeClr val="tx1"/>
                </a:solidFill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cs typeface="Times New Roman"/>
              </a:rPr>
              <a:t>2- Cancellous (spongy)</a:t>
            </a:r>
            <a:r>
              <a:rPr lang="en-US" sz="1600" spc="-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bone</a:t>
            </a:r>
          </a:p>
          <a:p>
            <a:pPr marL="0" indent="0" algn="l" rtl="0">
              <a:spcBef>
                <a:spcPts val="0"/>
              </a:spcBef>
              <a:buNone/>
              <a:defRPr/>
            </a:pPr>
            <a:endParaRPr lang="ar-SA" sz="1600" b="1" dirty="0">
              <a:solidFill>
                <a:schemeClr val="tx1"/>
              </a:solidFill>
              <a:cs typeface="Times New Roman"/>
            </a:endParaRPr>
          </a:p>
          <a:p>
            <a:pPr marL="0" indent="0" algn="l" rtl="0">
              <a:spcBef>
                <a:spcPts val="0"/>
              </a:spcBef>
              <a:buNone/>
              <a:defRPr/>
            </a:pPr>
            <a:endParaRPr lang="ar-SA" b="1" dirty="0">
              <a:solidFill>
                <a:schemeClr val="tx1"/>
              </a:solidFill>
              <a:cs typeface="Times New Roman"/>
            </a:endParaRPr>
          </a:p>
          <a:p>
            <a:pPr marL="0" indent="0" algn="l" rtl="0">
              <a:spcBef>
                <a:spcPts val="0"/>
              </a:spcBef>
              <a:buNone/>
              <a:defRPr/>
            </a:pPr>
            <a:endParaRPr lang="en-US" sz="1600" b="1" dirty="0">
              <a:solidFill>
                <a:schemeClr val="tx1"/>
              </a:solidFill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1"/>
                </a:solidFill>
                <a:cs typeface="Times New Roman"/>
              </a:rPr>
              <a:t>Lining: </a:t>
            </a:r>
            <a:br>
              <a:rPr lang="en-US" sz="1600" b="1" dirty="0">
                <a:solidFill>
                  <a:schemeClr val="tx1"/>
                </a:solidFill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cs typeface="Times New Roman"/>
              </a:rPr>
              <a:t>1- Respiratory </a:t>
            </a:r>
            <a:r>
              <a:rPr lang="en-US" sz="1600" b="1" spc="5" dirty="0">
                <a:solidFill>
                  <a:schemeClr val="tx1"/>
                </a:solidFill>
                <a:cs typeface="Times New Roman"/>
              </a:rPr>
              <a:t>Epithelium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. </a:t>
            </a:r>
            <a:br>
              <a:rPr lang="en-US" sz="1600" dirty="0">
                <a:solidFill>
                  <a:schemeClr val="tx1"/>
                </a:solidFill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cs typeface="Times New Roman"/>
              </a:rPr>
              <a:t>2- Lamina</a:t>
            </a:r>
            <a:r>
              <a:rPr lang="en-US" sz="1600" spc="-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Times New Roman"/>
              </a:rPr>
              <a:t>propria.</a:t>
            </a:r>
            <a:endParaRPr lang="ar-SA" sz="1600" b="1" dirty="0">
              <a:solidFill>
                <a:schemeClr val="tx1"/>
              </a:solidFill>
              <a:cs typeface="Times New Roman"/>
            </a:endParaRP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1"/>
                </a:solidFill>
                <a:cs typeface="Times New Roman"/>
              </a:rPr>
              <a:t>Clinical application: </a:t>
            </a:r>
            <a:br>
              <a:rPr lang="en-US" sz="1600" b="1" dirty="0">
                <a:solidFill>
                  <a:schemeClr val="tx1"/>
                </a:solidFill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cs typeface="Times New Roman"/>
              </a:rPr>
              <a:t>Sinusitis: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/>
              </a:rPr>
              <a:t>“</a:t>
            </a:r>
            <a:r>
              <a:rPr lang="ar-SA" sz="1600" dirty="0">
                <a:solidFill>
                  <a:schemeClr val="bg1">
                    <a:lumMod val="50000"/>
                  </a:schemeClr>
                </a:solidFill>
                <a:cs typeface="Times New Roman"/>
              </a:rPr>
              <a:t>إلتهاب الجيوب الأنفية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/>
              </a:rPr>
              <a:t>”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Accumulation of air and bacteria in close sinuses</a:t>
            </a:r>
          </a:p>
          <a:p>
            <a:pPr marL="180000" indent="-180000" algn="l" rtl="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l" rtl="0">
              <a:spcBef>
                <a:spcPts val="0"/>
              </a:spcBef>
              <a:buNone/>
              <a:defRPr/>
            </a:pPr>
            <a:endParaRPr lang="en-US" sz="1600" b="1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0" indent="0" algn="l" rtl="0">
              <a:spcBef>
                <a:spcPts val="0"/>
              </a:spcBef>
              <a:buNone/>
              <a:defRPr/>
            </a:pPr>
            <a:endParaRPr lang="en-GB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CC7BDF-DE9E-4DBC-90CA-BDA176489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8889" r="21667" b="15556"/>
          <a:stretch/>
        </p:blipFill>
        <p:spPr>
          <a:xfrm>
            <a:off x="8534400" y="2053919"/>
            <a:ext cx="1143000" cy="10503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813CC48-FBA6-46C6-998E-7804B058417B}"/>
              </a:ext>
            </a:extLst>
          </p:cNvPr>
          <p:cNvGrpSpPr/>
          <p:nvPr/>
        </p:nvGrpSpPr>
        <p:grpSpPr>
          <a:xfrm>
            <a:off x="1156683" y="2711410"/>
            <a:ext cx="3142914" cy="1954008"/>
            <a:chOff x="1156683" y="2846592"/>
            <a:chExt cx="3142914" cy="19540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3136D0-9659-478F-A557-999F7A2A2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00" t="24495" r="12500" b="13334"/>
            <a:stretch/>
          </p:blipFill>
          <p:spPr>
            <a:xfrm>
              <a:off x="1156683" y="2846592"/>
              <a:ext cx="3142913" cy="195400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329E8A-AC8C-42FA-A806-F80F7F0FF663}"/>
                </a:ext>
              </a:extLst>
            </p:cNvPr>
            <p:cNvSpPr/>
            <p:nvPr/>
          </p:nvSpPr>
          <p:spPr>
            <a:xfrm>
              <a:off x="1247124" y="4205514"/>
              <a:ext cx="577709" cy="228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CE06A7-1F17-4BFD-9676-5F21A30D5A14}"/>
                </a:ext>
              </a:extLst>
            </p:cNvPr>
            <p:cNvSpPr/>
            <p:nvPr/>
          </p:nvSpPr>
          <p:spPr>
            <a:xfrm>
              <a:off x="3429001" y="3035003"/>
              <a:ext cx="870596" cy="3639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8CDF4C-9C72-4E0C-B69A-FCD0D4A5408A}"/>
                </a:ext>
              </a:extLst>
            </p:cNvPr>
            <p:cNvSpPr/>
            <p:nvPr/>
          </p:nvSpPr>
          <p:spPr>
            <a:xfrm>
              <a:off x="3607335" y="4319814"/>
              <a:ext cx="577709" cy="3639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عنوان 1">
            <a:extLst>
              <a:ext uri="{FF2B5EF4-FFF2-40B4-BE49-F238E27FC236}">
                <a16:creationId xmlns:a16="http://schemas.microsoft.com/office/drawing/2014/main" id="{A098630F-F9AE-4187-8EDA-00354FC47874}"/>
              </a:ext>
            </a:extLst>
          </p:cNvPr>
          <p:cNvSpPr txBox="1">
            <a:spLocks/>
          </p:cNvSpPr>
          <p:nvPr/>
        </p:nvSpPr>
        <p:spPr>
          <a:xfrm>
            <a:off x="5689371" y="4167561"/>
            <a:ext cx="4732865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Paranasal sinuses </a:t>
            </a:r>
            <a:endParaRPr lang="ar-SA" sz="20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7325F4-4BED-4A5E-A698-E07EFA957396}"/>
              </a:ext>
            </a:extLst>
          </p:cNvPr>
          <p:cNvGrpSpPr/>
          <p:nvPr/>
        </p:nvGrpSpPr>
        <p:grpSpPr>
          <a:xfrm>
            <a:off x="10368492" y="-8467"/>
            <a:ext cx="1823508" cy="6866467"/>
            <a:chOff x="10368492" y="-8467"/>
            <a:chExt cx="1823508" cy="6866467"/>
          </a:xfrm>
        </p:grpSpPr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09AB7EC5-811E-4955-8185-C9B88DC3A031}"/>
                </a:ext>
              </a:extLst>
            </p:cNvPr>
            <p:cNvSpPr/>
            <p:nvPr/>
          </p:nvSpPr>
          <p:spPr>
            <a:xfrm>
              <a:off x="10371666" y="-8467"/>
              <a:ext cx="1820334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2A807500-0D83-43D4-844F-C776B2A7D66D}"/>
                </a:ext>
              </a:extLst>
            </p:cNvPr>
            <p:cNvSpPr/>
            <p:nvPr/>
          </p:nvSpPr>
          <p:spPr>
            <a:xfrm>
              <a:off x="10371666" y="-8467"/>
              <a:ext cx="1817160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11029529-C7AF-4FE9-AE31-162F31756C33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012B8589-C8BC-4B1E-A29E-B8BE4AE69CB1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F052BB6-0ED8-412F-8E8C-991F4E7BF745}"/>
                </a:ext>
              </a:extLst>
            </p:cNvPr>
            <p:cNvSpPr/>
            <p:nvPr/>
          </p:nvSpPr>
          <p:spPr>
            <a:xfrm>
              <a:off x="10368492" y="3589867"/>
              <a:ext cx="1820333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126545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A9EADC1E-60C7-4BBA-BD09-74350A5D46C5}"/>
              </a:ext>
            </a:extLst>
          </p:cNvPr>
          <p:cNvSpPr txBox="1">
            <a:spLocks/>
          </p:cNvSpPr>
          <p:nvPr/>
        </p:nvSpPr>
        <p:spPr>
          <a:xfrm>
            <a:off x="-1813560" y="838200"/>
            <a:ext cx="6233160" cy="117756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marR="119380" rtl="0">
              <a:lnSpc>
                <a:spcPts val="3120"/>
              </a:lnSpc>
              <a:spcBef>
                <a:spcPts val="325"/>
              </a:spcBef>
              <a:tabLst>
                <a:tab pos="473075" algn="l"/>
              </a:tabLst>
            </a:pP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  <a:cs typeface="Times New Roma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EF36EA-9B75-4112-A753-75A3E69B6FDB}"/>
              </a:ext>
            </a:extLst>
          </p:cNvPr>
          <p:cNvGrpSpPr/>
          <p:nvPr/>
        </p:nvGrpSpPr>
        <p:grpSpPr>
          <a:xfrm>
            <a:off x="190500" y="699919"/>
            <a:ext cx="9677400" cy="4783666"/>
            <a:chOff x="190500" y="1031786"/>
            <a:chExt cx="9677400" cy="47836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A40A36-86A1-488C-9FCE-15F71E356DFF}"/>
                </a:ext>
              </a:extLst>
            </p:cNvPr>
            <p:cNvGrpSpPr/>
            <p:nvPr/>
          </p:nvGrpSpPr>
          <p:grpSpPr>
            <a:xfrm>
              <a:off x="190500" y="1031786"/>
              <a:ext cx="9677400" cy="4783666"/>
              <a:chOff x="190500" y="1031786"/>
              <a:chExt cx="9677400" cy="4783666"/>
            </a:xfrm>
          </p:grpSpPr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C3413415-A76A-4D04-B6DA-B3D5DDAA8B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28557911"/>
                  </p:ext>
                </p:extLst>
              </p:nvPr>
            </p:nvGraphicFramePr>
            <p:xfrm>
              <a:off x="190500" y="1031786"/>
              <a:ext cx="9677400" cy="47836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object 4">
                <a:extLst>
                  <a:ext uri="{FF2B5EF4-FFF2-40B4-BE49-F238E27FC236}">
                    <a16:creationId xmlns:a16="http://schemas.microsoft.com/office/drawing/2014/main" id="{2EE03B89-AC70-4F5D-9FC4-FB0BEF5DD31E}"/>
                  </a:ext>
                </a:extLst>
              </p:cNvPr>
              <p:cNvSpPr/>
              <p:nvPr/>
            </p:nvSpPr>
            <p:spPr>
              <a:xfrm>
                <a:off x="5029200" y="1918477"/>
                <a:ext cx="1700139" cy="99060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F7C99EA2-A3DD-4C1F-BF0C-717479BD102A}"/>
                </a:ext>
              </a:extLst>
            </p:cNvPr>
            <p:cNvSpPr/>
            <p:nvPr/>
          </p:nvSpPr>
          <p:spPr>
            <a:xfrm>
              <a:off x="5297865" y="3581400"/>
              <a:ext cx="1162808" cy="15617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عنوان 1">
            <a:extLst>
              <a:ext uri="{FF2B5EF4-FFF2-40B4-BE49-F238E27FC236}">
                <a16:creationId xmlns:a16="http://schemas.microsoft.com/office/drawing/2014/main" id="{93D5057C-FE7D-4154-8DEF-22CF2FC09C8E}"/>
              </a:ext>
            </a:extLst>
          </p:cNvPr>
          <p:cNvSpPr txBox="1">
            <a:spLocks/>
          </p:cNvSpPr>
          <p:nvPr/>
        </p:nvSpPr>
        <p:spPr>
          <a:xfrm>
            <a:off x="677335" y="472826"/>
            <a:ext cx="9609665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Respiratory region (Area) of nasal cavity </a:t>
            </a:r>
            <a:endParaRPr lang="ar-SA" sz="24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55C34-9EE1-42C9-8852-02E4AEA07E94}"/>
              </a:ext>
            </a:extLst>
          </p:cNvPr>
          <p:cNvSpPr/>
          <p:nvPr/>
        </p:nvSpPr>
        <p:spPr>
          <a:xfrm>
            <a:off x="1600200" y="4830992"/>
            <a:ext cx="8001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Epithelium + connective tissue in wet area known as mucus membrane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Skin is not mucus membrane because it 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Function of Paranasal sinuses is Lighten the skull and it help in speech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Olfactory area is the only site that dose not have mucus secretion but it has serous secretion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only neuron that can renewing from his stem cell located in olfactory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325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A9EADC1E-60C7-4BBA-BD09-74350A5D46C5}"/>
              </a:ext>
            </a:extLst>
          </p:cNvPr>
          <p:cNvSpPr txBox="1">
            <a:spLocks/>
          </p:cNvSpPr>
          <p:nvPr/>
        </p:nvSpPr>
        <p:spPr>
          <a:xfrm>
            <a:off x="-1813560" y="838200"/>
            <a:ext cx="6233160" cy="117756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marR="119380" rtl="0">
              <a:lnSpc>
                <a:spcPts val="3120"/>
              </a:lnSpc>
              <a:spcBef>
                <a:spcPts val="325"/>
              </a:spcBef>
              <a:tabLst>
                <a:tab pos="473075" algn="l"/>
              </a:tabLst>
            </a:pP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FF98F9-A24B-453E-85A6-B35C6C7C0620}"/>
              </a:ext>
            </a:extLst>
          </p:cNvPr>
          <p:cNvSpPr/>
          <p:nvPr/>
        </p:nvSpPr>
        <p:spPr>
          <a:xfrm>
            <a:off x="3341947" y="1426983"/>
            <a:ext cx="6096000" cy="3761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4830">
              <a:lnSpc>
                <a:spcPts val="2385"/>
              </a:lnSpc>
            </a:pPr>
            <a:endParaRPr lang="en-US" dirty="0"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FC386D-1F16-48E6-9007-DCE4183F80A1}"/>
              </a:ext>
            </a:extLst>
          </p:cNvPr>
          <p:cNvGrpSpPr/>
          <p:nvPr/>
        </p:nvGrpSpPr>
        <p:grpSpPr>
          <a:xfrm>
            <a:off x="609600" y="990600"/>
            <a:ext cx="9474200" cy="5418667"/>
            <a:chOff x="609600" y="990600"/>
            <a:chExt cx="9474200" cy="5418667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0764CDE-31D7-499C-B667-3AB1A27BC261}"/>
                </a:ext>
              </a:extLst>
            </p:cNvPr>
            <p:cNvSpPr/>
            <p:nvPr/>
          </p:nvSpPr>
          <p:spPr>
            <a:xfrm>
              <a:off x="4724400" y="1486120"/>
              <a:ext cx="1110591" cy="105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C3413415-A76A-4D04-B6DA-B3D5DDAA8BA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12093586"/>
                </p:ext>
              </p:extLst>
            </p:nvPr>
          </p:nvGraphicFramePr>
          <p:xfrm>
            <a:off x="609600" y="990600"/>
            <a:ext cx="94742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A48D2CF7-FD46-449E-8680-93EB938C6898}"/>
                </a:ext>
              </a:extLst>
            </p:cNvPr>
            <p:cNvSpPr/>
            <p:nvPr/>
          </p:nvSpPr>
          <p:spPr>
            <a:xfrm>
              <a:off x="4724400" y="4191000"/>
              <a:ext cx="1110591" cy="10592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عنوان 1">
            <a:extLst>
              <a:ext uri="{FF2B5EF4-FFF2-40B4-BE49-F238E27FC236}">
                <a16:creationId xmlns:a16="http://schemas.microsoft.com/office/drawing/2014/main" id="{5AD91C18-7371-4435-9CE1-70E114C2BB2E}"/>
              </a:ext>
            </a:extLst>
          </p:cNvPr>
          <p:cNvSpPr txBox="1">
            <a:spLocks/>
          </p:cNvSpPr>
          <p:nvPr/>
        </p:nvSpPr>
        <p:spPr>
          <a:xfrm>
            <a:off x="677335" y="472826"/>
            <a:ext cx="9609665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Olfactory region (Area) of nasal cavity </a:t>
            </a:r>
            <a:endParaRPr lang="ar-SA" sz="24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15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C6291C-8681-4F71-8477-7656177F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193593"/>
            <a:ext cx="43815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1511E-9F1D-45A6-A450-B95F713EC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8" b="10000"/>
          <a:stretch/>
        </p:blipFill>
        <p:spPr>
          <a:xfrm>
            <a:off x="1269033" y="2246172"/>
            <a:ext cx="3361266" cy="3818398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3ED28E4D-3B82-4467-9806-CFBEE34157F4}"/>
              </a:ext>
            </a:extLst>
          </p:cNvPr>
          <p:cNvSpPr/>
          <p:nvPr/>
        </p:nvSpPr>
        <p:spPr>
          <a:xfrm>
            <a:off x="6407636" y="4121643"/>
            <a:ext cx="2308134" cy="1731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92498A2F-3130-4159-83A9-4A3B40E9125A}"/>
              </a:ext>
            </a:extLst>
          </p:cNvPr>
          <p:cNvSpPr txBox="1">
            <a:spLocks/>
          </p:cNvSpPr>
          <p:nvPr/>
        </p:nvSpPr>
        <p:spPr>
          <a:xfrm>
            <a:off x="677335" y="472826"/>
            <a:ext cx="9609665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Larynx</a:t>
            </a:r>
            <a:endParaRPr lang="ar-SA" sz="24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D97DB0-3126-4367-BAFE-C58E7901F44E}"/>
              </a:ext>
            </a:extLst>
          </p:cNvPr>
          <p:cNvSpPr/>
          <p:nvPr/>
        </p:nvSpPr>
        <p:spPr>
          <a:xfrm>
            <a:off x="677335" y="1163014"/>
            <a:ext cx="55710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Epiglottis cover by tow type of epithelium: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Anterior: stratified squamous epithelium non keratinized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Posterior: pseudo stratified columnar epithelium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D72307-8371-4336-A4CD-AEFFAD7B0B85}"/>
              </a:ext>
            </a:extLst>
          </p:cNvPr>
          <p:cNvSpPr/>
          <p:nvPr/>
        </p:nvSpPr>
        <p:spPr>
          <a:xfrm>
            <a:off x="2667000" y="2180886"/>
            <a:ext cx="609600" cy="3237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BDAA93-C73C-4C50-BAE5-7640B2A1D0CF}"/>
              </a:ext>
            </a:extLst>
          </p:cNvPr>
          <p:cNvCxnSpPr>
            <a:cxnSpLocks/>
          </p:cNvCxnSpPr>
          <p:nvPr/>
        </p:nvCxnSpPr>
        <p:spPr>
          <a:xfrm flipV="1">
            <a:off x="2971800" y="1901678"/>
            <a:ext cx="0" cy="2792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92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30894D-82A4-47BF-99AD-AFF246B1C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97761"/>
              </p:ext>
            </p:extLst>
          </p:nvPr>
        </p:nvGraphicFramePr>
        <p:xfrm>
          <a:off x="838200" y="1144050"/>
          <a:ext cx="9516196" cy="49509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0432">
                  <a:extLst>
                    <a:ext uri="{9D8B030D-6E8A-4147-A177-3AD203B41FA5}">
                      <a16:colId xmlns:a16="http://schemas.microsoft.com/office/drawing/2014/main" val="1755313469"/>
                    </a:ext>
                  </a:extLst>
                </a:gridCol>
                <a:gridCol w="1776771">
                  <a:extLst>
                    <a:ext uri="{9D8B030D-6E8A-4147-A177-3AD203B41FA5}">
                      <a16:colId xmlns:a16="http://schemas.microsoft.com/office/drawing/2014/main" val="1431309868"/>
                    </a:ext>
                  </a:extLst>
                </a:gridCol>
                <a:gridCol w="1968035">
                  <a:extLst>
                    <a:ext uri="{9D8B030D-6E8A-4147-A177-3AD203B41FA5}">
                      <a16:colId xmlns:a16="http://schemas.microsoft.com/office/drawing/2014/main" val="40615741"/>
                    </a:ext>
                  </a:extLst>
                </a:gridCol>
                <a:gridCol w="2125479">
                  <a:extLst>
                    <a:ext uri="{9D8B030D-6E8A-4147-A177-3AD203B41FA5}">
                      <a16:colId xmlns:a16="http://schemas.microsoft.com/office/drawing/2014/main" val="2329667378"/>
                    </a:ext>
                  </a:extLst>
                </a:gridCol>
                <a:gridCol w="2125479">
                  <a:extLst>
                    <a:ext uri="{9D8B030D-6E8A-4147-A177-3AD203B41FA5}">
                      <a16:colId xmlns:a16="http://schemas.microsoft.com/office/drawing/2014/main" val="2384065428"/>
                    </a:ext>
                  </a:extLst>
                </a:gridCol>
              </a:tblGrid>
              <a:tr h="347447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MUCOSA</a:t>
                      </a: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15213"/>
                  </a:ext>
                </a:extLst>
              </a:tr>
              <a:tr h="3184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spc="5" dirty="0">
                          <a:latin typeface="+mj-lt"/>
                          <a:cs typeface="Times New Roman"/>
                        </a:rPr>
                        <a:t>Epithelium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sz="1600" b="1" spc="-10" dirty="0">
                        <a:latin typeface="+mj-lt"/>
                        <a:cs typeface="Times New Roman"/>
                      </a:endParaRPr>
                    </a:p>
                    <a:p>
                      <a:pPr algn="ctr"/>
                      <a:endParaRPr lang="en-US" sz="1600" b="1" spc="-10" dirty="0">
                        <a:latin typeface="+mj-lt"/>
                        <a:cs typeface="Times New Roman"/>
                      </a:endParaRPr>
                    </a:p>
                    <a:p>
                      <a:pPr algn="ctr"/>
                      <a:endParaRPr lang="en-US" sz="1600" b="1" spc="-10" dirty="0">
                        <a:latin typeface="+mj-lt"/>
                        <a:cs typeface="Times New Roman"/>
                      </a:endParaRPr>
                    </a:p>
                    <a:p>
                      <a:pPr algn="ctr"/>
                      <a:endParaRPr lang="en-US" sz="1600" b="1" spc="-10" dirty="0">
                        <a:latin typeface="+mj-lt"/>
                        <a:cs typeface="Times New Roman"/>
                      </a:endParaRPr>
                    </a:p>
                    <a:p>
                      <a:pPr algn="ctr"/>
                      <a:endParaRPr lang="en-US" sz="1600" b="1" spc="-10" dirty="0">
                        <a:latin typeface="+mj-lt"/>
                        <a:cs typeface="Times New Roman"/>
                      </a:endParaRPr>
                    </a:p>
                    <a:p>
                      <a:pPr algn="ctr"/>
                      <a:endParaRPr lang="en-US" sz="1600" b="1" spc="-10" dirty="0">
                        <a:latin typeface="+mj-lt"/>
                        <a:cs typeface="Times New Roman"/>
                      </a:endParaRPr>
                    </a:p>
                    <a:p>
                      <a:pPr algn="ctr"/>
                      <a:r>
                        <a:rPr lang="en-US" sz="1600" b="1" spc="-10" dirty="0">
                          <a:latin typeface="+mj-lt"/>
                          <a:cs typeface="Times New Roman"/>
                        </a:rPr>
                        <a:t>Lamina</a:t>
                      </a:r>
                      <a:r>
                        <a:rPr lang="en-US" sz="1600" b="1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600" b="1" spc="-10" dirty="0">
                          <a:latin typeface="+mj-lt"/>
                          <a:cs typeface="Times New Roman"/>
                        </a:rPr>
                        <a:t>propria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spc="-5" dirty="0">
                          <a:latin typeface="+mj-lt"/>
                          <a:cs typeface="Times New Roman"/>
                        </a:rPr>
                        <a:t>2 </a:t>
                      </a:r>
                      <a:r>
                        <a:rPr lang="en-US" sz="1600" spc="-10" dirty="0">
                          <a:latin typeface="+mj-lt"/>
                          <a:cs typeface="Times New Roman"/>
                        </a:rPr>
                        <a:t>pairs </a:t>
                      </a:r>
                      <a:r>
                        <a:rPr lang="en-US" sz="1600" spc="-5" dirty="0">
                          <a:latin typeface="+mj-lt"/>
                          <a:cs typeface="Times New Roman"/>
                        </a:rPr>
                        <a:t>of </a:t>
                      </a:r>
                      <a:r>
                        <a:rPr lang="en-US" sz="1600" spc="-10" dirty="0">
                          <a:latin typeface="+mj-lt"/>
                          <a:cs typeface="Times New Roman"/>
                        </a:rPr>
                        <a:t>shelf-like mucosal</a:t>
                      </a:r>
                      <a:r>
                        <a:rPr lang="en-US" sz="1600" spc="9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Times New Roman"/>
                        </a:rPr>
                        <a:t>folds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28425"/>
                  </a:ext>
                </a:extLst>
              </a:tr>
              <a:tr h="1013387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spc="-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Respiratory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spc="-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epithelium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spc="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Non </a:t>
                      </a:r>
                      <a:r>
                        <a:rPr lang="en-US" sz="1600" kern="1200" spc="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keratinized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stratified </a:t>
                      </a:r>
                      <a:r>
                        <a:rPr lang="en-US" sz="1600" kern="1200" spc="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squamous</a:t>
                      </a:r>
                      <a:r>
                        <a:rPr lang="en-US" sz="1600" kern="1200" spc="3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spc="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epithelium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spc="-10" dirty="0">
                          <a:latin typeface="+mj-lt"/>
                          <a:cs typeface="Times New Roman"/>
                        </a:rPr>
                        <a:t>Vestibular</a:t>
                      </a:r>
                      <a:r>
                        <a:rPr lang="en-US" sz="1600" b="1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600" b="1" spc="-10" dirty="0">
                          <a:latin typeface="+mj-lt"/>
                          <a:cs typeface="Times New Roman"/>
                        </a:rPr>
                        <a:t>folds</a:t>
                      </a:r>
                    </a:p>
                    <a:p>
                      <a:pPr algn="ctr"/>
                      <a:r>
                        <a:rPr lang="en-US" sz="1600" kern="1200" spc="-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Immovable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15" dirty="0">
                          <a:latin typeface="+mj-lt"/>
                          <a:cs typeface="Times New Roman"/>
                        </a:rPr>
                        <a:t>Vocal folds </a:t>
                      </a:r>
                      <a:r>
                        <a:rPr lang="en-US" sz="1600" b="1" spc="10" dirty="0">
                          <a:latin typeface="+mj-lt"/>
                          <a:cs typeface="Times New Roman"/>
                        </a:rPr>
                        <a:t>(cords)</a:t>
                      </a:r>
                      <a:br>
                        <a:rPr lang="en-US" sz="1600" b="1" spc="10" dirty="0">
                          <a:latin typeface="+mj-lt"/>
                          <a:cs typeface="Times New Roman"/>
                        </a:rPr>
                      </a:br>
                      <a:r>
                        <a:rPr lang="en-US" sz="1450" b="1" spc="15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No </a:t>
                      </a:r>
                      <a:r>
                        <a:rPr lang="en-US" sz="1450" b="1" spc="10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lymphoid</a:t>
                      </a:r>
                      <a:r>
                        <a:rPr lang="en-US" sz="1450" b="1" spc="-55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50" b="1" spc="5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nodules </a:t>
                      </a:r>
                      <a:br>
                        <a:rPr lang="en-US" sz="1450" b="1" spc="5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</a:br>
                      <a:r>
                        <a:rPr lang="en-US" sz="1450" b="1" spc="15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No </a:t>
                      </a:r>
                      <a:r>
                        <a:rPr lang="en-US" sz="1450" b="1" spc="10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seromucous</a:t>
                      </a:r>
                      <a:r>
                        <a:rPr lang="en-US" sz="1450" b="1" spc="-25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50" b="1" spc="10" dirty="0">
                          <a:solidFill>
                            <a:srgbClr val="FF0000"/>
                          </a:solidFill>
                          <a:latin typeface="+mj-lt"/>
                          <a:cs typeface="Times New Roman"/>
                        </a:rPr>
                        <a:t>glands</a:t>
                      </a:r>
                      <a:endParaRPr lang="en-US" sz="1450" b="1" dirty="0">
                        <a:solidFill>
                          <a:srgbClr val="FF0000"/>
                        </a:solidFill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93236"/>
                  </a:ext>
                </a:extLst>
              </a:tr>
              <a:tr h="165540">
                <a:tc rowSpan="2"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-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Pseudostratified ciliated columnar epithelium  with goblet</a:t>
                      </a:r>
                      <a:r>
                        <a:rPr lang="en-US" sz="1600" kern="1200" spc="1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spc="-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cells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-10" dirty="0">
                          <a:latin typeface="+mj-lt"/>
                          <a:cs typeface="Times New Roman"/>
                        </a:rPr>
                        <a:t>- Vocal</a:t>
                      </a:r>
                      <a:r>
                        <a:rPr lang="en-US" sz="160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Times New Roman"/>
                        </a:rPr>
                        <a:t>folds</a:t>
                      </a:r>
                      <a:endParaRPr lang="en-US" sz="1600" spc="5" dirty="0">
                        <a:latin typeface="+mj-lt"/>
                        <a:cs typeface="Times New Roman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5" dirty="0">
                          <a:latin typeface="+mj-lt"/>
                          <a:cs typeface="Times New Roman"/>
                        </a:rPr>
                        <a:t>- Superior surface </a:t>
                      </a:r>
                      <a:r>
                        <a:rPr lang="en-US" sz="1600" spc="10" dirty="0">
                          <a:latin typeface="+mj-lt"/>
                          <a:cs typeface="Times New Roman"/>
                        </a:rPr>
                        <a:t>of</a:t>
                      </a:r>
                      <a:r>
                        <a:rPr lang="en-US" sz="160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600" spc="5" dirty="0">
                          <a:latin typeface="+mj-lt"/>
                          <a:cs typeface="Times New Roman"/>
                        </a:rPr>
                        <a:t>epiglottis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indent="0" algn="l" rtl="0">
                        <a:buFontTx/>
                        <a:buNone/>
                      </a:pP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- Respiratory epithelium</a:t>
                      </a:r>
                      <a:endParaRPr lang="en-US" sz="1400" spc="-10" dirty="0">
                        <a:latin typeface="+mj-lt"/>
                        <a:cs typeface="Times New Roman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- Lamina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propria: Loose C.T. with seromucous</a:t>
                      </a:r>
                      <a:r>
                        <a:rPr lang="en-US" sz="1400" spc="5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glands lymphoid elements &amp; adipose</a:t>
                      </a:r>
                      <a:r>
                        <a:rPr lang="en-US" sz="1400" spc="35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cells.</a:t>
                      </a:r>
                      <a:endParaRPr lang="en-US" sz="1400" dirty="0">
                        <a:latin typeface="+mj-lt"/>
                        <a:cs typeface="Times New Roman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- epithelium: </a:t>
                      </a:r>
                      <a:r>
                        <a:rPr lang="en-US" sz="1400" kern="1200" spc="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Non </a:t>
                      </a:r>
                      <a:r>
                        <a:rPr lang="en-US" sz="1400" kern="1200" spc="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keratinized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stratified </a:t>
                      </a:r>
                      <a:r>
                        <a:rPr lang="en-US" sz="1400" kern="1200" spc="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squamous</a:t>
                      </a:r>
                      <a:r>
                        <a:rPr lang="en-US" sz="1400" kern="1200" spc="3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400" kern="1200" spc="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epithelium</a:t>
                      </a:r>
                      <a:endParaRPr lang="en-US" sz="1400" spc="-10" dirty="0">
                        <a:latin typeface="+mj-lt"/>
                        <a:cs typeface="Times New Roman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- Lamina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propria: C.T. 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c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on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tai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n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i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ng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bund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le</a:t>
                      </a:r>
                      <a:r>
                        <a:rPr lang="en-US" sz="1400" spc="10" dirty="0">
                          <a:latin typeface="+mj-lt"/>
                          <a:cs typeface="Times New Roman"/>
                        </a:rPr>
                        <a:t>s of 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elasti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c  fibers </a:t>
                      </a:r>
                      <a:r>
                        <a:rPr lang="en-US" sz="1400" spc="10" dirty="0">
                          <a:latin typeface="+mj-lt"/>
                          <a:cs typeface="Times New Roman"/>
                        </a:rPr>
                        <a:t>and 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skeletal </a:t>
                      </a:r>
                      <a:r>
                        <a:rPr lang="en-US" sz="1400" spc="10" dirty="0">
                          <a:latin typeface="+mj-lt"/>
                          <a:cs typeface="Times New Roman"/>
                        </a:rPr>
                        <a:t>muscle</a:t>
                      </a:r>
                      <a:r>
                        <a:rPr lang="en-US" sz="1400" spc="-2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.</a:t>
                      </a:r>
                      <a:endParaRPr lang="en-US" sz="1400" spc="-10" dirty="0"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7964871"/>
                  </a:ext>
                </a:extLst>
              </a:tr>
              <a:tr h="1505604">
                <a:tc vMerge="1"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Tx/>
                        <a:buNone/>
                      </a:pPr>
                      <a:r>
                        <a:rPr lang="en-US" sz="1400" b="1" spc="5" dirty="0">
                          <a:latin typeface="+mj-lt"/>
                          <a:cs typeface="Times New Roman"/>
                        </a:rPr>
                        <a:t>- Respiratory epithelium</a:t>
                      </a:r>
                      <a:endParaRPr lang="en-US" sz="1400" b="1" spc="-10" dirty="0">
                        <a:latin typeface="+mj-lt"/>
                        <a:cs typeface="Times New Roman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" dirty="0">
                          <a:latin typeface="+mj-lt"/>
                          <a:cs typeface="Times New Roman"/>
                        </a:rPr>
                        <a:t>- Lamina</a:t>
                      </a:r>
                      <a:r>
                        <a:rPr lang="en-US" sz="1400" b="1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b="1" spc="-10" dirty="0">
                          <a:latin typeface="+mj-lt"/>
                          <a:cs typeface="Times New Roman"/>
                        </a:rPr>
                        <a:t>propria: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Loose C.T. with seromucous</a:t>
                      </a:r>
                      <a:r>
                        <a:rPr lang="en-US" sz="1400" spc="5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glands lymphoid elements &amp; adipose</a:t>
                      </a:r>
                      <a:r>
                        <a:rPr lang="en-US" sz="1400" spc="35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cells</a:t>
                      </a:r>
                      <a:endParaRPr lang="en-US" sz="1400" dirty="0"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5" dirty="0">
                          <a:latin typeface="+mj-lt"/>
                          <a:cs typeface="Times New Roman"/>
                        </a:rPr>
                        <a:t>- epithelium: </a:t>
                      </a:r>
                      <a:r>
                        <a:rPr lang="en-US" sz="1400" kern="1200" spc="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Non </a:t>
                      </a:r>
                      <a:r>
                        <a:rPr lang="en-US" sz="1400" kern="1200" spc="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keratinized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stratified </a:t>
                      </a:r>
                      <a:r>
                        <a:rPr lang="en-US" sz="1400" kern="1200" spc="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squamous</a:t>
                      </a:r>
                      <a:r>
                        <a:rPr lang="en-US" sz="1400" kern="1200" spc="3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400" kern="1200" spc="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epithelium</a:t>
                      </a:r>
                      <a:endParaRPr lang="en-US" sz="1400" spc="-10" dirty="0">
                        <a:latin typeface="+mj-lt"/>
                        <a:cs typeface="Times New Roman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" dirty="0">
                          <a:latin typeface="+mj-lt"/>
                          <a:cs typeface="Times New Roman"/>
                        </a:rPr>
                        <a:t>- Lamina</a:t>
                      </a:r>
                      <a:r>
                        <a:rPr lang="en-US" sz="1400" b="1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b="1" spc="-10" dirty="0">
                          <a:latin typeface="+mj-lt"/>
                          <a:cs typeface="Times New Roman"/>
                        </a:rPr>
                        <a:t>propria: </a:t>
                      </a: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C.T. 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c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on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tai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n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i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ng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US" sz="1400" spc="15" dirty="0">
                          <a:latin typeface="+mj-lt"/>
                          <a:cs typeface="Times New Roman"/>
                        </a:rPr>
                        <a:t>bund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le</a:t>
                      </a:r>
                      <a:r>
                        <a:rPr lang="en-US" sz="1400" spc="10" dirty="0">
                          <a:latin typeface="+mj-lt"/>
                          <a:cs typeface="Times New Roman"/>
                        </a:rPr>
                        <a:t>s of </a:t>
                      </a:r>
                      <a:r>
                        <a:rPr lang="en-US" sz="1400" dirty="0">
                          <a:latin typeface="+mj-lt"/>
                          <a:cs typeface="Times New Roman"/>
                        </a:rPr>
                        <a:t>elasti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c  fibers </a:t>
                      </a:r>
                      <a:r>
                        <a:rPr lang="en-US" sz="1400" spc="10" dirty="0">
                          <a:latin typeface="+mj-lt"/>
                          <a:cs typeface="Times New Roman"/>
                        </a:rPr>
                        <a:t>and </a:t>
                      </a:r>
                      <a:r>
                        <a:rPr lang="en-US" sz="1400" spc="5" dirty="0">
                          <a:latin typeface="+mj-lt"/>
                          <a:cs typeface="Times New Roman"/>
                        </a:rPr>
                        <a:t>skeletal </a:t>
                      </a:r>
                      <a:r>
                        <a:rPr lang="en-US" sz="1400" spc="10" dirty="0">
                          <a:latin typeface="+mj-lt"/>
                          <a:cs typeface="Times New Roman"/>
                        </a:rPr>
                        <a:t>muscle</a:t>
                      </a:r>
                      <a:endParaRPr lang="en-US" sz="1400" spc="-10" dirty="0"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9786958"/>
                  </a:ext>
                </a:extLst>
              </a:tr>
              <a:tr h="318493">
                <a:tc grid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CARTILAGE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MUSCLES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LIGAMENTS</a:t>
                      </a:r>
                      <a:endParaRPr lang="en-US" sz="1800" b="1" spc="-10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828035"/>
                  </a:ext>
                </a:extLst>
              </a:tr>
              <a:tr h="1026498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 Hyaline cartilages: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ex- Thyroid cartilage </a:t>
                      </a:r>
                    </a:p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 Elastic cartilages: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Ex- Epiglottis </a:t>
                      </a: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Extrinsic </a:t>
                      </a:r>
                      <a:r>
                        <a:rPr lang="en-US" sz="1600" b="1" kern="1200" spc="1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and </a:t>
                      </a:r>
                      <a:r>
                        <a:rPr lang="en-US" sz="1600" b="1" kern="1200" spc="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intrinsic muscles: </a:t>
                      </a:r>
                      <a:br>
                        <a:rPr lang="en-US" sz="1600" b="1" kern="1200" spc="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</a:br>
                      <a:r>
                        <a:rPr lang="en-US" sz="16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all </a:t>
                      </a:r>
                      <a:r>
                        <a:rPr lang="en-US" sz="1600" kern="1200" spc="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are</a:t>
                      </a:r>
                      <a:r>
                        <a:rPr lang="en-US" sz="1600" kern="1200" spc="1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spc="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skeletal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j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spc="-10" dirty="0">
                        <a:latin typeface="+mj-lt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400" spc="-10" dirty="0">
                          <a:latin typeface="+mj-lt"/>
                          <a:cs typeface="Times New Roman"/>
                        </a:rPr>
                      </a:br>
                      <a:r>
                        <a:rPr lang="en-US" sz="1400" spc="-10" dirty="0">
                          <a:latin typeface="+mj-lt"/>
                          <a:cs typeface="Times New Roman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C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3676465"/>
                  </a:ext>
                </a:extLst>
              </a:tr>
            </a:tbl>
          </a:graphicData>
        </a:graphic>
      </p:graphicFrame>
      <p:sp>
        <p:nvSpPr>
          <p:cNvPr id="18" name="عنوان 1">
            <a:extLst>
              <a:ext uri="{FF2B5EF4-FFF2-40B4-BE49-F238E27FC236}">
                <a16:creationId xmlns:a16="http://schemas.microsoft.com/office/drawing/2014/main" id="{33BA3223-F5AC-4895-82DF-018100A8DDF8}"/>
              </a:ext>
            </a:extLst>
          </p:cNvPr>
          <p:cNvSpPr txBox="1">
            <a:spLocks/>
          </p:cNvSpPr>
          <p:nvPr/>
        </p:nvSpPr>
        <p:spPr>
          <a:xfrm>
            <a:off x="677335" y="472826"/>
            <a:ext cx="9609665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Larynx</a:t>
            </a:r>
            <a:endParaRPr lang="ar-SA" sz="24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699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285536"/>
      </p:ext>
    </p:extLst>
  </p:cSld>
  <p:clrMapOvr>
    <a:masterClrMapping/>
  </p:clrMapOvr>
</p:sld>
</file>

<file path=ppt/theme/theme1.xml><?xml version="1.0" encoding="utf-8"?>
<a:theme xmlns:a="http://schemas.openxmlformats.org/drawingml/2006/main" name="HistologyTeam437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tologyTeam437" id="{A5062FC2-FE6D-4CC3-B4D2-479EDD0BAD45}" vid="{5A4C0EF4-E32F-4525-9B60-DC301E187EAF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HistologyTeam437</Template>
  <TotalTime>5361</TotalTime>
  <Words>332</Words>
  <Application>Microsoft Office PowerPoint</Application>
  <PresentationFormat>Widescreen</PresentationFormat>
  <Paragraphs>108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Courier New</vt:lpstr>
      <vt:lpstr>Tahoma</vt:lpstr>
      <vt:lpstr>Times New Roman</vt:lpstr>
      <vt:lpstr>Trebuchet MS</vt:lpstr>
      <vt:lpstr>Wingdings</vt:lpstr>
      <vt:lpstr>Wingdings 3</vt:lpstr>
      <vt:lpstr>HistologyTeam437</vt:lpstr>
      <vt:lpstr>PowerPoint Presentation</vt:lpstr>
      <vt:lpstr>PowerPoint Presentation</vt:lpstr>
      <vt:lpstr>Respiratory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 Saud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rawan Alharbi.</cp:lastModifiedBy>
  <cp:revision>221</cp:revision>
  <dcterms:created xsi:type="dcterms:W3CDTF">2017-09-26T07:35:01Z</dcterms:created>
  <dcterms:modified xsi:type="dcterms:W3CDTF">2018-01-07T10:07:07Z</dcterms:modified>
</cp:coreProperties>
</file>