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Lst>
  <p:notesMasterIdLst>
    <p:notesMasterId r:id="rId35"/>
  </p:notesMasterIdLst>
  <p:handoutMasterIdLst>
    <p:handoutMasterId r:id="rId36"/>
  </p:handoutMasterIdLst>
  <p:sldIdLst>
    <p:sldId id="271" r:id="rId9"/>
    <p:sldId id="257" r:id="rId10"/>
    <p:sldId id="258" r:id="rId11"/>
    <p:sldId id="259" r:id="rId12"/>
    <p:sldId id="260" r:id="rId13"/>
    <p:sldId id="261" r:id="rId14"/>
    <p:sldId id="262" r:id="rId15"/>
    <p:sldId id="263" r:id="rId16"/>
    <p:sldId id="264" r:id="rId17"/>
    <p:sldId id="265" r:id="rId18"/>
    <p:sldId id="281" r:id="rId19"/>
    <p:sldId id="266" r:id="rId20"/>
    <p:sldId id="282" r:id="rId21"/>
    <p:sldId id="267" r:id="rId22"/>
    <p:sldId id="268" r:id="rId23"/>
    <p:sldId id="272" r:id="rId24"/>
    <p:sldId id="273" r:id="rId25"/>
    <p:sldId id="274" r:id="rId26"/>
    <p:sldId id="275" r:id="rId27"/>
    <p:sldId id="276" r:id="rId28"/>
    <p:sldId id="277" r:id="rId29"/>
    <p:sldId id="278" r:id="rId30"/>
    <p:sldId id="279" r:id="rId31"/>
    <p:sldId id="280" r:id="rId32"/>
    <p:sldId id="269" r:id="rId33"/>
    <p:sldId id="270" r:id="rId34"/>
  </p:sldIdLst>
  <p:sldSz cx="6858000" cy="9144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461"/>
    <p:restoredTop sz="94648"/>
  </p:normalViewPr>
  <p:slideViewPr>
    <p:cSldViewPr>
      <p:cViewPr varScale="1">
        <p:scale>
          <a:sx n="61" d="100"/>
          <a:sy n="61" d="100"/>
        </p:scale>
        <p:origin x="1698" y="60"/>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handoutMaster" Target="handoutMasters/handout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diagrams/_rels/data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37BB91-6842-4FB6-8582-E209617447D1}"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2EB2A383-D7CC-43F3-87E5-BBE263B2E373}">
      <dgm:prSet phldrT="[Text]" custT="1"/>
      <dgm:spPr/>
      <dgm:t>
        <a:bodyPr/>
        <a:lstStyle/>
        <a:p>
          <a:r>
            <a:rPr lang="en-US" sz="1000" dirty="0">
              <a:solidFill>
                <a:schemeClr val="tx1"/>
              </a:solidFill>
              <a:latin typeface="Georgia" pitchFamily="18" charset="0"/>
            </a:rPr>
            <a:t>Characterized </a:t>
          </a:r>
        </a:p>
        <a:p>
          <a:r>
            <a:rPr lang="en-US" sz="1000" dirty="0">
              <a:solidFill>
                <a:schemeClr val="tx1"/>
              </a:solidFill>
              <a:latin typeface="Georgia" pitchFamily="18" charset="0"/>
            </a:rPr>
            <a:t>By : </a:t>
          </a:r>
        </a:p>
      </dgm:t>
    </dgm:pt>
    <dgm:pt modelId="{E0A8AD97-9CA0-4AEC-9BA3-EF782DEB08F1}" type="parTrans" cxnId="{DC50B162-A7B4-47E6-8F41-BF9451E24CE9}">
      <dgm:prSet/>
      <dgm:spPr/>
      <dgm:t>
        <a:bodyPr/>
        <a:lstStyle/>
        <a:p>
          <a:endParaRPr lang="en-US"/>
        </a:p>
      </dgm:t>
    </dgm:pt>
    <dgm:pt modelId="{BFCEE7FF-F59C-4B25-BEB6-C26DC7185F18}" type="sibTrans" cxnId="{DC50B162-A7B4-47E6-8F41-BF9451E24CE9}">
      <dgm:prSet/>
      <dgm:spPr/>
      <dgm:t>
        <a:bodyPr/>
        <a:lstStyle/>
        <a:p>
          <a:endParaRPr lang="en-US"/>
        </a:p>
      </dgm:t>
    </dgm:pt>
    <dgm:pt modelId="{2FFF761F-B367-43D7-8D51-AC78E6FAD25F}">
      <dgm:prSet phldrT="[Text]" custT="1"/>
      <dgm:spPr/>
      <dgm:t>
        <a:bodyPr/>
        <a:lstStyle/>
        <a:p>
          <a:endParaRPr lang="en-US" sz="1200" dirty="0">
            <a:latin typeface="Georgia" pitchFamily="18" charset="0"/>
          </a:endParaRPr>
        </a:p>
      </dgm:t>
    </dgm:pt>
    <dgm:pt modelId="{E80F5A24-A008-483B-9091-01496F53DF7D}" type="parTrans" cxnId="{6C892181-D0C8-46A5-BF57-F73E00526EAC}">
      <dgm:prSet/>
      <dgm:spPr/>
      <dgm:t>
        <a:bodyPr/>
        <a:lstStyle/>
        <a:p>
          <a:endParaRPr lang="en-US"/>
        </a:p>
      </dgm:t>
    </dgm:pt>
    <dgm:pt modelId="{B8F3AA32-7D1F-4CA5-A5B0-36C22C2AD893}" type="sibTrans" cxnId="{6C892181-D0C8-46A5-BF57-F73E00526EAC}">
      <dgm:prSet/>
      <dgm:spPr/>
      <dgm:t>
        <a:bodyPr/>
        <a:lstStyle/>
        <a:p>
          <a:endParaRPr lang="en-US"/>
        </a:p>
      </dgm:t>
    </dgm:pt>
    <dgm:pt modelId="{4313C661-380F-4948-8562-D81778081DD0}">
      <dgm:prSet phldrT="[Text]" custT="1"/>
      <dgm:spPr/>
      <dgm:t>
        <a:bodyPr/>
        <a:lstStyle/>
        <a:p>
          <a:pPr algn="ctr"/>
          <a:r>
            <a:rPr lang="en-US" sz="1000">
              <a:solidFill>
                <a:schemeClr val="tx1"/>
              </a:solidFill>
              <a:latin typeface="Georgia" pitchFamily="18" charset="0"/>
            </a:rPr>
            <a:t>Important sign and symptoms </a:t>
          </a:r>
          <a:endParaRPr lang="en-US" sz="1000" dirty="0">
            <a:solidFill>
              <a:schemeClr val="tx1"/>
            </a:solidFill>
            <a:latin typeface="Georgia" pitchFamily="18" charset="0"/>
          </a:endParaRPr>
        </a:p>
      </dgm:t>
    </dgm:pt>
    <dgm:pt modelId="{FC1940BE-C5D3-4D47-9D82-55C89A2381B1}" type="parTrans" cxnId="{D54E537B-6827-4B61-8F19-63EF099E67CB}">
      <dgm:prSet/>
      <dgm:spPr/>
      <dgm:t>
        <a:bodyPr/>
        <a:lstStyle/>
        <a:p>
          <a:endParaRPr lang="en-US"/>
        </a:p>
      </dgm:t>
    </dgm:pt>
    <dgm:pt modelId="{FF86D9C8-CB41-464D-A991-68F7297C1295}" type="sibTrans" cxnId="{D54E537B-6827-4B61-8F19-63EF099E67CB}">
      <dgm:prSet/>
      <dgm:spPr/>
      <dgm:t>
        <a:bodyPr/>
        <a:lstStyle/>
        <a:p>
          <a:endParaRPr lang="en-US"/>
        </a:p>
      </dgm:t>
    </dgm:pt>
    <dgm:pt modelId="{3B7CC046-F2C3-4E40-A343-280263C29B04}">
      <dgm:prSet phldrT="[Text]" custT="1"/>
      <dgm:spPr/>
      <dgm:t>
        <a:bodyPr/>
        <a:lstStyle/>
        <a:p>
          <a:r>
            <a:rPr lang="en-US" altLang="ar-SA" sz="1000" dirty="0">
              <a:solidFill>
                <a:schemeClr val="tx1"/>
              </a:solidFill>
              <a:latin typeface="Georgia" pitchFamily="18" charset="0"/>
              <a:ea typeface="Majalla UI"/>
            </a:rPr>
            <a:t>Dyspnea</a:t>
          </a:r>
        </a:p>
        <a:p>
          <a:r>
            <a:rPr lang="en-US" altLang="ar-SA" sz="1000" dirty="0">
              <a:solidFill>
                <a:schemeClr val="tx1"/>
              </a:solidFill>
              <a:latin typeface="Georgia" pitchFamily="18" charset="0"/>
              <a:ea typeface="Majalla UI"/>
            </a:rPr>
            <a:t>Hypoxia</a:t>
          </a:r>
          <a:endParaRPr lang="en-US" sz="1200" dirty="0">
            <a:solidFill>
              <a:schemeClr val="tx1"/>
            </a:solidFill>
          </a:endParaRPr>
        </a:p>
      </dgm:t>
    </dgm:pt>
    <dgm:pt modelId="{E6E9C8AF-24D0-44A5-8E73-97BF6E2C50D0}" type="parTrans" cxnId="{49B48E26-A37F-4A70-BCA1-6557A0100125}">
      <dgm:prSet/>
      <dgm:spPr/>
      <dgm:t>
        <a:bodyPr/>
        <a:lstStyle/>
        <a:p>
          <a:endParaRPr lang="en-US"/>
        </a:p>
      </dgm:t>
    </dgm:pt>
    <dgm:pt modelId="{D177624B-A0EB-4E5F-8C8D-9AA8A2208DED}" type="sibTrans" cxnId="{49B48E26-A37F-4A70-BCA1-6557A0100125}">
      <dgm:prSet/>
      <dgm:spPr/>
      <dgm:t>
        <a:bodyPr/>
        <a:lstStyle/>
        <a:p>
          <a:endParaRPr lang="en-US"/>
        </a:p>
      </dgm:t>
    </dgm:pt>
    <dgm:pt modelId="{A7BF80A7-5C96-4025-B45A-7385F0E09F1F}">
      <dgm:prSet phldrT="[Text]" custT="1"/>
      <dgm:spPr/>
      <dgm:t>
        <a:bodyPr/>
        <a:lstStyle/>
        <a:p>
          <a:r>
            <a:rPr lang="en-US" sz="1000">
              <a:solidFill>
                <a:schemeClr val="tx1"/>
              </a:solidFill>
              <a:latin typeface="Georgia" pitchFamily="18" charset="0"/>
            </a:rPr>
            <a:t>Intrinsic type of restrictive lung diseases </a:t>
          </a:r>
          <a:endParaRPr lang="en-US" sz="1000" dirty="0">
            <a:solidFill>
              <a:schemeClr val="tx1"/>
            </a:solidFill>
            <a:latin typeface="Georgia" pitchFamily="18" charset="0"/>
          </a:endParaRPr>
        </a:p>
      </dgm:t>
    </dgm:pt>
    <dgm:pt modelId="{62BA1541-2942-45AC-B03B-E521EAA1916C}" type="sibTrans" cxnId="{FA7CB118-BD7E-4FA6-9A9B-2B1B1B437A37}">
      <dgm:prSet/>
      <dgm:spPr/>
      <dgm:t>
        <a:bodyPr/>
        <a:lstStyle/>
        <a:p>
          <a:endParaRPr lang="en-US"/>
        </a:p>
      </dgm:t>
    </dgm:pt>
    <dgm:pt modelId="{5E5F4990-1181-4152-82D6-743061F720E5}" type="parTrans" cxnId="{FA7CB118-BD7E-4FA6-9A9B-2B1B1B437A37}">
      <dgm:prSet/>
      <dgm:spPr/>
      <dgm:t>
        <a:bodyPr/>
        <a:lstStyle/>
        <a:p>
          <a:endParaRPr lang="en-US"/>
        </a:p>
      </dgm:t>
    </dgm:pt>
    <dgm:pt modelId="{D34E5165-2ADC-4292-8921-14C54D58EFBE}">
      <dgm:prSet/>
      <dgm:spPr/>
      <dgm:t>
        <a:bodyPr/>
        <a:lstStyle/>
        <a:p>
          <a:endParaRPr lang="en-US" dirty="0"/>
        </a:p>
      </dgm:t>
    </dgm:pt>
    <dgm:pt modelId="{8F28A6A4-9C6F-4116-B92E-B39B0A9A6BE8}" type="sibTrans" cxnId="{AEB8F0ED-381C-42B5-AF60-7638C48D0719}">
      <dgm:prSet/>
      <dgm:spPr/>
      <dgm:t>
        <a:bodyPr/>
        <a:lstStyle/>
        <a:p>
          <a:endParaRPr lang="en-US"/>
        </a:p>
      </dgm:t>
    </dgm:pt>
    <dgm:pt modelId="{633231CA-09AF-4BB1-AEDE-75C7B841DA32}" type="parTrans" cxnId="{AEB8F0ED-381C-42B5-AF60-7638C48D0719}">
      <dgm:prSet/>
      <dgm:spPr/>
      <dgm:t>
        <a:bodyPr/>
        <a:lstStyle/>
        <a:p>
          <a:endParaRPr lang="en-US"/>
        </a:p>
      </dgm:t>
    </dgm:pt>
    <dgm:pt modelId="{9DCD1761-6616-4ACD-96AE-02CA2CD45D52}">
      <dgm:prSet custT="1"/>
      <dgm:spPr/>
      <dgm:t>
        <a:bodyPr/>
        <a:lstStyle/>
        <a:p>
          <a:endParaRPr lang="en-US" sz="1200"/>
        </a:p>
      </dgm:t>
    </dgm:pt>
    <dgm:pt modelId="{02665F35-28DF-423C-BB2D-99CA645A6C87}" type="parTrans" cxnId="{21901830-EA4F-4B74-83A7-DEE00E7AFD1B}">
      <dgm:prSet/>
      <dgm:spPr/>
      <dgm:t>
        <a:bodyPr/>
        <a:lstStyle/>
        <a:p>
          <a:endParaRPr lang="en-US"/>
        </a:p>
      </dgm:t>
    </dgm:pt>
    <dgm:pt modelId="{ADF6A8ED-6364-4BE8-BE2E-06226AE283D6}" type="sibTrans" cxnId="{21901830-EA4F-4B74-83A7-DEE00E7AFD1B}">
      <dgm:prSet/>
      <dgm:spPr/>
      <dgm:t>
        <a:bodyPr/>
        <a:lstStyle/>
        <a:p>
          <a:endParaRPr lang="en-US"/>
        </a:p>
      </dgm:t>
    </dgm:pt>
    <dgm:pt modelId="{F2EE70C4-F452-4641-A783-D01EAB2CF6AF}" type="pres">
      <dgm:prSet presAssocID="{DD37BB91-6842-4FB6-8582-E209617447D1}" presName="diagram" presStyleCnt="0">
        <dgm:presLayoutVars>
          <dgm:chPref val="1"/>
          <dgm:dir/>
          <dgm:animOne val="branch"/>
          <dgm:animLvl val="lvl"/>
          <dgm:resizeHandles val="exact"/>
        </dgm:presLayoutVars>
      </dgm:prSet>
      <dgm:spPr/>
      <dgm:t>
        <a:bodyPr/>
        <a:lstStyle/>
        <a:p>
          <a:endParaRPr lang="en-GB"/>
        </a:p>
      </dgm:t>
    </dgm:pt>
    <dgm:pt modelId="{2373302D-FCFC-4A8E-9686-2752DF27ABA3}" type="pres">
      <dgm:prSet presAssocID="{A7BF80A7-5C96-4025-B45A-7385F0E09F1F}" presName="root1" presStyleCnt="0"/>
      <dgm:spPr/>
    </dgm:pt>
    <dgm:pt modelId="{413D1855-989B-42A4-9C2C-C868FD3F1DF9}" type="pres">
      <dgm:prSet presAssocID="{A7BF80A7-5C96-4025-B45A-7385F0E09F1F}" presName="LevelOneTextNode" presStyleLbl="node0" presStyleIdx="0" presStyleCnt="1">
        <dgm:presLayoutVars>
          <dgm:chPref val="3"/>
        </dgm:presLayoutVars>
      </dgm:prSet>
      <dgm:spPr/>
      <dgm:t>
        <a:bodyPr/>
        <a:lstStyle/>
        <a:p>
          <a:endParaRPr lang="en-GB"/>
        </a:p>
      </dgm:t>
    </dgm:pt>
    <dgm:pt modelId="{255C5587-BE1F-4FE6-9CF1-FD9F42DC13DC}" type="pres">
      <dgm:prSet presAssocID="{A7BF80A7-5C96-4025-B45A-7385F0E09F1F}" presName="level2hierChild" presStyleCnt="0"/>
      <dgm:spPr/>
    </dgm:pt>
    <dgm:pt modelId="{BD20A52E-2C34-4C3D-AF5A-7D4985303692}" type="pres">
      <dgm:prSet presAssocID="{E0A8AD97-9CA0-4AEC-9BA3-EF782DEB08F1}" presName="conn2-1" presStyleLbl="parChTrans1D2" presStyleIdx="0" presStyleCnt="2"/>
      <dgm:spPr/>
      <dgm:t>
        <a:bodyPr/>
        <a:lstStyle/>
        <a:p>
          <a:endParaRPr lang="en-GB"/>
        </a:p>
      </dgm:t>
    </dgm:pt>
    <dgm:pt modelId="{89A54553-1EDF-4198-9C65-BC18F836AC9E}" type="pres">
      <dgm:prSet presAssocID="{E0A8AD97-9CA0-4AEC-9BA3-EF782DEB08F1}" presName="connTx" presStyleLbl="parChTrans1D2" presStyleIdx="0" presStyleCnt="2"/>
      <dgm:spPr/>
      <dgm:t>
        <a:bodyPr/>
        <a:lstStyle/>
        <a:p>
          <a:endParaRPr lang="en-GB"/>
        </a:p>
      </dgm:t>
    </dgm:pt>
    <dgm:pt modelId="{67130455-87A1-48C6-896F-615A39118817}" type="pres">
      <dgm:prSet presAssocID="{2EB2A383-D7CC-43F3-87E5-BBE263B2E373}" presName="root2" presStyleCnt="0"/>
      <dgm:spPr/>
    </dgm:pt>
    <dgm:pt modelId="{98E208F1-E397-47D9-B0C5-4CC242AD3CB4}" type="pres">
      <dgm:prSet presAssocID="{2EB2A383-D7CC-43F3-87E5-BBE263B2E373}" presName="LevelTwoTextNode" presStyleLbl="node2" presStyleIdx="0" presStyleCnt="2" custScaleX="104304" custScaleY="90893" custLinFactNeighborX="3847" custLinFactNeighborY="-16683">
        <dgm:presLayoutVars>
          <dgm:chPref val="3"/>
        </dgm:presLayoutVars>
      </dgm:prSet>
      <dgm:spPr/>
      <dgm:t>
        <a:bodyPr/>
        <a:lstStyle/>
        <a:p>
          <a:endParaRPr lang="en-GB"/>
        </a:p>
      </dgm:t>
    </dgm:pt>
    <dgm:pt modelId="{6B01664B-FED9-4507-9C22-70E87FA836F1}" type="pres">
      <dgm:prSet presAssocID="{2EB2A383-D7CC-43F3-87E5-BBE263B2E373}" presName="level3hierChild" presStyleCnt="0"/>
      <dgm:spPr/>
    </dgm:pt>
    <dgm:pt modelId="{45CEEAF0-B656-4180-B901-529580F406D2}" type="pres">
      <dgm:prSet presAssocID="{E80F5A24-A008-483B-9091-01496F53DF7D}" presName="conn2-1" presStyleLbl="parChTrans1D3" presStyleIdx="0" presStyleCnt="3"/>
      <dgm:spPr/>
      <dgm:t>
        <a:bodyPr/>
        <a:lstStyle/>
        <a:p>
          <a:endParaRPr lang="en-GB"/>
        </a:p>
      </dgm:t>
    </dgm:pt>
    <dgm:pt modelId="{394D3728-3A3B-4D92-A216-11440D09FCF2}" type="pres">
      <dgm:prSet presAssocID="{E80F5A24-A008-483B-9091-01496F53DF7D}" presName="connTx" presStyleLbl="parChTrans1D3" presStyleIdx="0" presStyleCnt="3"/>
      <dgm:spPr/>
      <dgm:t>
        <a:bodyPr/>
        <a:lstStyle/>
        <a:p>
          <a:endParaRPr lang="en-GB"/>
        </a:p>
      </dgm:t>
    </dgm:pt>
    <dgm:pt modelId="{6A220EF5-B76D-450E-8FDA-7E0E57610179}" type="pres">
      <dgm:prSet presAssocID="{2FFF761F-B367-43D7-8D51-AC78E6FAD25F}" presName="root2" presStyleCnt="0"/>
      <dgm:spPr/>
    </dgm:pt>
    <dgm:pt modelId="{11ED77BB-A9A1-48C2-8751-F923A77BE0CF}" type="pres">
      <dgm:prSet presAssocID="{2FFF761F-B367-43D7-8D51-AC78E6FAD25F}" presName="LevelTwoTextNode" presStyleLbl="node3" presStyleIdx="0" presStyleCnt="3" custScaleX="160000" custScaleY="160286" custLinFactNeighborX="9915" custLinFactNeighborY="-47060">
        <dgm:presLayoutVars>
          <dgm:chPref val="3"/>
        </dgm:presLayoutVars>
      </dgm:prSet>
      <dgm:spPr/>
      <dgm:t>
        <a:bodyPr/>
        <a:lstStyle/>
        <a:p>
          <a:endParaRPr lang="en-GB"/>
        </a:p>
      </dgm:t>
    </dgm:pt>
    <dgm:pt modelId="{5E2ECC31-8594-4FE1-B877-3E20FC65DB15}" type="pres">
      <dgm:prSet presAssocID="{2FFF761F-B367-43D7-8D51-AC78E6FAD25F}" presName="level3hierChild" presStyleCnt="0"/>
      <dgm:spPr/>
    </dgm:pt>
    <dgm:pt modelId="{5581A510-CD46-4CC9-BCEA-5D633F4ED1C3}" type="pres">
      <dgm:prSet presAssocID="{FC1940BE-C5D3-4D47-9D82-55C89A2381B1}" presName="conn2-1" presStyleLbl="parChTrans1D2" presStyleIdx="1" presStyleCnt="2"/>
      <dgm:spPr/>
      <dgm:t>
        <a:bodyPr/>
        <a:lstStyle/>
        <a:p>
          <a:endParaRPr lang="en-GB"/>
        </a:p>
      </dgm:t>
    </dgm:pt>
    <dgm:pt modelId="{426711AA-DBA2-41BC-A635-CADBFEB244C8}" type="pres">
      <dgm:prSet presAssocID="{FC1940BE-C5D3-4D47-9D82-55C89A2381B1}" presName="connTx" presStyleLbl="parChTrans1D2" presStyleIdx="1" presStyleCnt="2"/>
      <dgm:spPr/>
      <dgm:t>
        <a:bodyPr/>
        <a:lstStyle/>
        <a:p>
          <a:endParaRPr lang="en-GB"/>
        </a:p>
      </dgm:t>
    </dgm:pt>
    <dgm:pt modelId="{8076D237-CACB-4158-8BF9-EEA0F40C6722}" type="pres">
      <dgm:prSet presAssocID="{4313C661-380F-4948-8562-D81778081DD0}" presName="root2" presStyleCnt="0"/>
      <dgm:spPr/>
    </dgm:pt>
    <dgm:pt modelId="{66B155C9-DE43-4F90-A7E9-31FC818D3539}" type="pres">
      <dgm:prSet presAssocID="{4313C661-380F-4948-8562-D81778081DD0}" presName="LevelTwoTextNode" presStyleLbl="node2" presStyleIdx="1" presStyleCnt="2">
        <dgm:presLayoutVars>
          <dgm:chPref val="3"/>
        </dgm:presLayoutVars>
      </dgm:prSet>
      <dgm:spPr/>
      <dgm:t>
        <a:bodyPr/>
        <a:lstStyle/>
        <a:p>
          <a:endParaRPr lang="en-GB"/>
        </a:p>
      </dgm:t>
    </dgm:pt>
    <dgm:pt modelId="{3FF7491D-85E1-4A52-855C-9A19082E6990}" type="pres">
      <dgm:prSet presAssocID="{4313C661-380F-4948-8562-D81778081DD0}" presName="level3hierChild" presStyleCnt="0"/>
      <dgm:spPr/>
    </dgm:pt>
    <dgm:pt modelId="{EEC82886-1E31-4908-B180-7446EA7811BB}" type="pres">
      <dgm:prSet presAssocID="{E6E9C8AF-24D0-44A5-8E73-97BF6E2C50D0}" presName="conn2-1" presStyleLbl="parChTrans1D3" presStyleIdx="1" presStyleCnt="3"/>
      <dgm:spPr/>
      <dgm:t>
        <a:bodyPr/>
        <a:lstStyle/>
        <a:p>
          <a:endParaRPr lang="en-GB"/>
        </a:p>
      </dgm:t>
    </dgm:pt>
    <dgm:pt modelId="{4E038D8B-0855-4297-A519-526A7C102BE1}" type="pres">
      <dgm:prSet presAssocID="{E6E9C8AF-24D0-44A5-8E73-97BF6E2C50D0}" presName="connTx" presStyleLbl="parChTrans1D3" presStyleIdx="1" presStyleCnt="3"/>
      <dgm:spPr/>
      <dgm:t>
        <a:bodyPr/>
        <a:lstStyle/>
        <a:p>
          <a:endParaRPr lang="en-GB"/>
        </a:p>
      </dgm:t>
    </dgm:pt>
    <dgm:pt modelId="{DE62D6AD-0D4B-4002-B6FE-33F003D2B975}" type="pres">
      <dgm:prSet presAssocID="{3B7CC046-F2C3-4E40-A343-280263C29B04}" presName="root2" presStyleCnt="0"/>
      <dgm:spPr/>
    </dgm:pt>
    <dgm:pt modelId="{E76DBD68-1889-47B7-8A5A-524A0D545BBF}" type="pres">
      <dgm:prSet presAssocID="{3B7CC046-F2C3-4E40-A343-280263C29B04}" presName="LevelTwoTextNode" presStyleLbl="node3" presStyleIdx="1" presStyleCnt="3" custScaleX="125722" custScaleY="108695" custLinFactNeighborX="1490" custLinFactNeighborY="-10841">
        <dgm:presLayoutVars>
          <dgm:chPref val="3"/>
        </dgm:presLayoutVars>
      </dgm:prSet>
      <dgm:spPr/>
      <dgm:t>
        <a:bodyPr/>
        <a:lstStyle/>
        <a:p>
          <a:endParaRPr lang="en-GB"/>
        </a:p>
      </dgm:t>
    </dgm:pt>
    <dgm:pt modelId="{BA09FC9E-A405-4FA6-A0FD-582D00D26D89}" type="pres">
      <dgm:prSet presAssocID="{3B7CC046-F2C3-4E40-A343-280263C29B04}" presName="level3hierChild" presStyleCnt="0"/>
      <dgm:spPr/>
    </dgm:pt>
    <dgm:pt modelId="{54ACF2F0-87AB-4517-B130-093933D79452}" type="pres">
      <dgm:prSet presAssocID="{02665F35-28DF-423C-BB2D-99CA645A6C87}" presName="conn2-1" presStyleLbl="parChTrans1D3" presStyleIdx="2" presStyleCnt="3"/>
      <dgm:spPr/>
      <dgm:t>
        <a:bodyPr/>
        <a:lstStyle/>
        <a:p>
          <a:endParaRPr lang="en-GB"/>
        </a:p>
      </dgm:t>
    </dgm:pt>
    <dgm:pt modelId="{027AA0CF-85C7-43C9-B42D-C1A77A7B9E36}" type="pres">
      <dgm:prSet presAssocID="{02665F35-28DF-423C-BB2D-99CA645A6C87}" presName="connTx" presStyleLbl="parChTrans1D3" presStyleIdx="2" presStyleCnt="3"/>
      <dgm:spPr/>
      <dgm:t>
        <a:bodyPr/>
        <a:lstStyle/>
        <a:p>
          <a:endParaRPr lang="en-GB"/>
        </a:p>
      </dgm:t>
    </dgm:pt>
    <dgm:pt modelId="{98D8249B-2B0D-4530-8161-69C6BE50F273}" type="pres">
      <dgm:prSet presAssocID="{9DCD1761-6616-4ACD-96AE-02CA2CD45D52}" presName="root2" presStyleCnt="0"/>
      <dgm:spPr/>
    </dgm:pt>
    <dgm:pt modelId="{D0DCCB9E-5A88-427F-AF8C-C922D7299CDC}" type="pres">
      <dgm:prSet presAssocID="{9DCD1761-6616-4ACD-96AE-02CA2CD45D52}" presName="LevelTwoTextNode" presStyleLbl="node3" presStyleIdx="2" presStyleCnt="3" custScaleX="141400" custScaleY="135229" custLinFactNeighborX="1534" custLinFactNeighborY="2982">
        <dgm:presLayoutVars>
          <dgm:chPref val="3"/>
        </dgm:presLayoutVars>
      </dgm:prSet>
      <dgm:spPr/>
      <dgm:t>
        <a:bodyPr/>
        <a:lstStyle/>
        <a:p>
          <a:endParaRPr lang="en-GB"/>
        </a:p>
      </dgm:t>
    </dgm:pt>
    <dgm:pt modelId="{0E5C6C00-516F-4D50-9936-81CC33616B66}" type="pres">
      <dgm:prSet presAssocID="{9DCD1761-6616-4ACD-96AE-02CA2CD45D52}" presName="level3hierChild" presStyleCnt="0"/>
      <dgm:spPr/>
    </dgm:pt>
    <dgm:pt modelId="{14C2A7F5-CCCC-45FB-A6AF-4FC1B84C0494}" type="pres">
      <dgm:prSet presAssocID="{633231CA-09AF-4BB1-AEDE-75C7B841DA32}" presName="conn2-1" presStyleLbl="parChTrans1D4" presStyleIdx="0" presStyleCnt="1"/>
      <dgm:spPr/>
      <dgm:t>
        <a:bodyPr/>
        <a:lstStyle/>
        <a:p>
          <a:endParaRPr lang="en-GB"/>
        </a:p>
      </dgm:t>
    </dgm:pt>
    <dgm:pt modelId="{C167AAC0-3FD2-4E01-A681-77745A7E6798}" type="pres">
      <dgm:prSet presAssocID="{633231CA-09AF-4BB1-AEDE-75C7B841DA32}" presName="connTx" presStyleLbl="parChTrans1D4" presStyleIdx="0" presStyleCnt="1"/>
      <dgm:spPr/>
      <dgm:t>
        <a:bodyPr/>
        <a:lstStyle/>
        <a:p>
          <a:endParaRPr lang="en-GB"/>
        </a:p>
      </dgm:t>
    </dgm:pt>
    <dgm:pt modelId="{A707B06F-5084-4692-983F-D7B2A7BC09D5}" type="pres">
      <dgm:prSet presAssocID="{D34E5165-2ADC-4292-8921-14C54D58EFBE}" presName="root2" presStyleCnt="0"/>
      <dgm:spPr/>
    </dgm:pt>
    <dgm:pt modelId="{26EBC4C9-77BB-4CC0-81B9-EB005AF07F3B}" type="pres">
      <dgm:prSet presAssocID="{D34E5165-2ADC-4292-8921-14C54D58EFBE}" presName="LevelTwoTextNode" presStyleLbl="node4" presStyleIdx="0" presStyleCnt="1" custScaleX="178157" custScaleY="176185" custLinFactNeighborX="2648" custLinFactNeighborY="-3236">
        <dgm:presLayoutVars>
          <dgm:chPref val="3"/>
        </dgm:presLayoutVars>
      </dgm:prSet>
      <dgm:spPr/>
      <dgm:t>
        <a:bodyPr/>
        <a:lstStyle/>
        <a:p>
          <a:endParaRPr lang="en-GB"/>
        </a:p>
      </dgm:t>
    </dgm:pt>
    <dgm:pt modelId="{F81627FD-4BFC-411A-B6A3-855CD1C1633B}" type="pres">
      <dgm:prSet presAssocID="{D34E5165-2ADC-4292-8921-14C54D58EFBE}" presName="level3hierChild" presStyleCnt="0"/>
      <dgm:spPr/>
    </dgm:pt>
  </dgm:ptLst>
  <dgm:cxnLst>
    <dgm:cxn modelId="{FA7CB118-BD7E-4FA6-9A9B-2B1B1B437A37}" srcId="{DD37BB91-6842-4FB6-8582-E209617447D1}" destId="{A7BF80A7-5C96-4025-B45A-7385F0E09F1F}" srcOrd="0" destOrd="0" parTransId="{5E5F4990-1181-4152-82D6-743061F720E5}" sibTransId="{62BA1541-2942-45AC-B03B-E521EAA1916C}"/>
    <dgm:cxn modelId="{25B76616-151B-F64A-94E1-836F403A2785}" type="presOf" srcId="{2FFF761F-B367-43D7-8D51-AC78E6FAD25F}" destId="{11ED77BB-A9A1-48C2-8751-F923A77BE0CF}" srcOrd="0" destOrd="0" presId="urn:microsoft.com/office/officeart/2005/8/layout/hierarchy2"/>
    <dgm:cxn modelId="{6130F0FB-2DB2-0B45-8FCD-D962640890B3}" type="presOf" srcId="{E6E9C8AF-24D0-44A5-8E73-97BF6E2C50D0}" destId="{EEC82886-1E31-4908-B180-7446EA7811BB}" srcOrd="0" destOrd="0" presId="urn:microsoft.com/office/officeart/2005/8/layout/hierarchy2"/>
    <dgm:cxn modelId="{57F9E778-0E6E-5349-B970-67CA0F96B0A9}" type="presOf" srcId="{02665F35-28DF-423C-BB2D-99CA645A6C87}" destId="{027AA0CF-85C7-43C9-B42D-C1A77A7B9E36}" srcOrd="1" destOrd="0" presId="urn:microsoft.com/office/officeart/2005/8/layout/hierarchy2"/>
    <dgm:cxn modelId="{4575B1C2-552B-B64E-9315-5C49E2C3D2BC}" type="presOf" srcId="{E80F5A24-A008-483B-9091-01496F53DF7D}" destId="{45CEEAF0-B656-4180-B901-529580F406D2}" srcOrd="0" destOrd="0" presId="urn:microsoft.com/office/officeart/2005/8/layout/hierarchy2"/>
    <dgm:cxn modelId="{21901830-EA4F-4B74-83A7-DEE00E7AFD1B}" srcId="{4313C661-380F-4948-8562-D81778081DD0}" destId="{9DCD1761-6616-4ACD-96AE-02CA2CD45D52}" srcOrd="1" destOrd="0" parTransId="{02665F35-28DF-423C-BB2D-99CA645A6C87}" sibTransId="{ADF6A8ED-6364-4BE8-BE2E-06226AE283D6}"/>
    <dgm:cxn modelId="{F5489303-9793-944B-A4F1-4C5A77C7DABC}" type="presOf" srcId="{E6E9C8AF-24D0-44A5-8E73-97BF6E2C50D0}" destId="{4E038D8B-0855-4297-A519-526A7C102BE1}" srcOrd="1" destOrd="0" presId="urn:microsoft.com/office/officeart/2005/8/layout/hierarchy2"/>
    <dgm:cxn modelId="{5A07ACEA-26FD-594D-AC39-C54F63F2B8B8}" type="presOf" srcId="{9DCD1761-6616-4ACD-96AE-02CA2CD45D52}" destId="{D0DCCB9E-5A88-427F-AF8C-C922D7299CDC}" srcOrd="0" destOrd="0" presId="urn:microsoft.com/office/officeart/2005/8/layout/hierarchy2"/>
    <dgm:cxn modelId="{D54E537B-6827-4B61-8F19-63EF099E67CB}" srcId="{A7BF80A7-5C96-4025-B45A-7385F0E09F1F}" destId="{4313C661-380F-4948-8562-D81778081DD0}" srcOrd="1" destOrd="0" parTransId="{FC1940BE-C5D3-4D47-9D82-55C89A2381B1}" sibTransId="{FF86D9C8-CB41-464D-A991-68F7297C1295}"/>
    <dgm:cxn modelId="{E013DC5D-E266-6445-BC64-795B34628C0A}" type="presOf" srcId="{E80F5A24-A008-483B-9091-01496F53DF7D}" destId="{394D3728-3A3B-4D92-A216-11440D09FCF2}" srcOrd="1" destOrd="0" presId="urn:microsoft.com/office/officeart/2005/8/layout/hierarchy2"/>
    <dgm:cxn modelId="{4290152F-D498-0244-9E33-3B6011208232}" type="presOf" srcId="{DD37BB91-6842-4FB6-8582-E209617447D1}" destId="{F2EE70C4-F452-4641-A783-D01EAB2CF6AF}" srcOrd="0" destOrd="0" presId="urn:microsoft.com/office/officeart/2005/8/layout/hierarchy2"/>
    <dgm:cxn modelId="{A847BE4C-0E6A-CC41-BF1B-0EF3C0178E4A}" type="presOf" srcId="{3B7CC046-F2C3-4E40-A343-280263C29B04}" destId="{E76DBD68-1889-47B7-8A5A-524A0D545BBF}" srcOrd="0" destOrd="0" presId="urn:microsoft.com/office/officeart/2005/8/layout/hierarchy2"/>
    <dgm:cxn modelId="{D80027F1-6AE8-B349-898F-2AA64B502C09}" type="presOf" srcId="{FC1940BE-C5D3-4D47-9D82-55C89A2381B1}" destId="{5581A510-CD46-4CC9-BCEA-5D633F4ED1C3}" srcOrd="0" destOrd="0" presId="urn:microsoft.com/office/officeart/2005/8/layout/hierarchy2"/>
    <dgm:cxn modelId="{C19D5B92-DDB6-E44A-AED5-174F692ABEFA}" type="presOf" srcId="{D34E5165-2ADC-4292-8921-14C54D58EFBE}" destId="{26EBC4C9-77BB-4CC0-81B9-EB005AF07F3B}" srcOrd="0" destOrd="0" presId="urn:microsoft.com/office/officeart/2005/8/layout/hierarchy2"/>
    <dgm:cxn modelId="{F9851BE0-5024-9F43-B837-26EB4FE98D8B}" type="presOf" srcId="{633231CA-09AF-4BB1-AEDE-75C7B841DA32}" destId="{C167AAC0-3FD2-4E01-A681-77745A7E6798}" srcOrd="1" destOrd="0" presId="urn:microsoft.com/office/officeart/2005/8/layout/hierarchy2"/>
    <dgm:cxn modelId="{40687739-36A8-8246-BF9E-25CCB6847B39}" type="presOf" srcId="{2EB2A383-D7CC-43F3-87E5-BBE263B2E373}" destId="{98E208F1-E397-47D9-B0C5-4CC242AD3CB4}" srcOrd="0" destOrd="0" presId="urn:microsoft.com/office/officeart/2005/8/layout/hierarchy2"/>
    <dgm:cxn modelId="{67DC7177-ADF4-E84A-9751-A2975D38B61A}" type="presOf" srcId="{E0A8AD97-9CA0-4AEC-9BA3-EF782DEB08F1}" destId="{89A54553-1EDF-4198-9C65-BC18F836AC9E}" srcOrd="1" destOrd="0" presId="urn:microsoft.com/office/officeart/2005/8/layout/hierarchy2"/>
    <dgm:cxn modelId="{5CB08DB9-F946-744F-A998-CEF658E51147}" type="presOf" srcId="{4313C661-380F-4948-8562-D81778081DD0}" destId="{66B155C9-DE43-4F90-A7E9-31FC818D3539}" srcOrd="0" destOrd="0" presId="urn:microsoft.com/office/officeart/2005/8/layout/hierarchy2"/>
    <dgm:cxn modelId="{AEB8F0ED-381C-42B5-AF60-7638C48D0719}" srcId="{9DCD1761-6616-4ACD-96AE-02CA2CD45D52}" destId="{D34E5165-2ADC-4292-8921-14C54D58EFBE}" srcOrd="0" destOrd="0" parTransId="{633231CA-09AF-4BB1-AEDE-75C7B841DA32}" sibTransId="{8F28A6A4-9C6F-4116-B92E-B39B0A9A6BE8}"/>
    <dgm:cxn modelId="{C34DA0E2-F22C-5346-9217-B4C5A9509FAB}" type="presOf" srcId="{E0A8AD97-9CA0-4AEC-9BA3-EF782DEB08F1}" destId="{BD20A52E-2C34-4C3D-AF5A-7D4985303692}" srcOrd="0" destOrd="0" presId="urn:microsoft.com/office/officeart/2005/8/layout/hierarchy2"/>
    <dgm:cxn modelId="{DC50B162-A7B4-47E6-8F41-BF9451E24CE9}" srcId="{A7BF80A7-5C96-4025-B45A-7385F0E09F1F}" destId="{2EB2A383-D7CC-43F3-87E5-BBE263B2E373}" srcOrd="0" destOrd="0" parTransId="{E0A8AD97-9CA0-4AEC-9BA3-EF782DEB08F1}" sibTransId="{BFCEE7FF-F59C-4B25-BEB6-C26DC7185F18}"/>
    <dgm:cxn modelId="{B71E5F62-4A9D-0649-B59E-75FEE61663DC}" type="presOf" srcId="{A7BF80A7-5C96-4025-B45A-7385F0E09F1F}" destId="{413D1855-989B-42A4-9C2C-C868FD3F1DF9}" srcOrd="0" destOrd="0" presId="urn:microsoft.com/office/officeart/2005/8/layout/hierarchy2"/>
    <dgm:cxn modelId="{D22496CB-E8A2-0A43-A1A0-5B88403D3B89}" type="presOf" srcId="{FC1940BE-C5D3-4D47-9D82-55C89A2381B1}" destId="{426711AA-DBA2-41BC-A635-CADBFEB244C8}" srcOrd="1" destOrd="0" presId="urn:microsoft.com/office/officeart/2005/8/layout/hierarchy2"/>
    <dgm:cxn modelId="{49B48E26-A37F-4A70-BCA1-6557A0100125}" srcId="{4313C661-380F-4948-8562-D81778081DD0}" destId="{3B7CC046-F2C3-4E40-A343-280263C29B04}" srcOrd="0" destOrd="0" parTransId="{E6E9C8AF-24D0-44A5-8E73-97BF6E2C50D0}" sibTransId="{D177624B-A0EB-4E5F-8C8D-9AA8A2208DED}"/>
    <dgm:cxn modelId="{6C892181-D0C8-46A5-BF57-F73E00526EAC}" srcId="{2EB2A383-D7CC-43F3-87E5-BBE263B2E373}" destId="{2FFF761F-B367-43D7-8D51-AC78E6FAD25F}" srcOrd="0" destOrd="0" parTransId="{E80F5A24-A008-483B-9091-01496F53DF7D}" sibTransId="{B8F3AA32-7D1F-4CA5-A5B0-36C22C2AD893}"/>
    <dgm:cxn modelId="{B2FE9FF6-8F50-D44E-873F-B17B959F7642}" type="presOf" srcId="{633231CA-09AF-4BB1-AEDE-75C7B841DA32}" destId="{14C2A7F5-CCCC-45FB-A6AF-4FC1B84C0494}" srcOrd="0" destOrd="0" presId="urn:microsoft.com/office/officeart/2005/8/layout/hierarchy2"/>
    <dgm:cxn modelId="{6D507106-B688-394E-9530-CD1A4F898C70}" type="presOf" srcId="{02665F35-28DF-423C-BB2D-99CA645A6C87}" destId="{54ACF2F0-87AB-4517-B130-093933D79452}" srcOrd="0" destOrd="0" presId="urn:microsoft.com/office/officeart/2005/8/layout/hierarchy2"/>
    <dgm:cxn modelId="{FB840A06-182C-654B-A259-8C103236FE80}" type="presParOf" srcId="{F2EE70C4-F452-4641-A783-D01EAB2CF6AF}" destId="{2373302D-FCFC-4A8E-9686-2752DF27ABA3}" srcOrd="0" destOrd="0" presId="urn:microsoft.com/office/officeart/2005/8/layout/hierarchy2"/>
    <dgm:cxn modelId="{4C584BB6-4589-D54C-8A94-E66DDD07DCCB}" type="presParOf" srcId="{2373302D-FCFC-4A8E-9686-2752DF27ABA3}" destId="{413D1855-989B-42A4-9C2C-C868FD3F1DF9}" srcOrd="0" destOrd="0" presId="urn:microsoft.com/office/officeart/2005/8/layout/hierarchy2"/>
    <dgm:cxn modelId="{27B4F011-5970-6C47-93BE-59575580D896}" type="presParOf" srcId="{2373302D-FCFC-4A8E-9686-2752DF27ABA3}" destId="{255C5587-BE1F-4FE6-9CF1-FD9F42DC13DC}" srcOrd="1" destOrd="0" presId="urn:microsoft.com/office/officeart/2005/8/layout/hierarchy2"/>
    <dgm:cxn modelId="{A3301EDF-BCCA-CA43-9F12-5E0436AE0975}" type="presParOf" srcId="{255C5587-BE1F-4FE6-9CF1-FD9F42DC13DC}" destId="{BD20A52E-2C34-4C3D-AF5A-7D4985303692}" srcOrd="0" destOrd="0" presId="urn:microsoft.com/office/officeart/2005/8/layout/hierarchy2"/>
    <dgm:cxn modelId="{047EBFDC-20B0-0146-B6C5-BC547ECC9D4D}" type="presParOf" srcId="{BD20A52E-2C34-4C3D-AF5A-7D4985303692}" destId="{89A54553-1EDF-4198-9C65-BC18F836AC9E}" srcOrd="0" destOrd="0" presId="urn:microsoft.com/office/officeart/2005/8/layout/hierarchy2"/>
    <dgm:cxn modelId="{2E170592-96FA-8E42-A40A-A0E9AA1F5664}" type="presParOf" srcId="{255C5587-BE1F-4FE6-9CF1-FD9F42DC13DC}" destId="{67130455-87A1-48C6-896F-615A39118817}" srcOrd="1" destOrd="0" presId="urn:microsoft.com/office/officeart/2005/8/layout/hierarchy2"/>
    <dgm:cxn modelId="{DAFBABD2-63BA-F349-9843-A66D0862BAFD}" type="presParOf" srcId="{67130455-87A1-48C6-896F-615A39118817}" destId="{98E208F1-E397-47D9-B0C5-4CC242AD3CB4}" srcOrd="0" destOrd="0" presId="urn:microsoft.com/office/officeart/2005/8/layout/hierarchy2"/>
    <dgm:cxn modelId="{0A9F20A1-1952-8A47-AF12-3CC5EF1D7AC2}" type="presParOf" srcId="{67130455-87A1-48C6-896F-615A39118817}" destId="{6B01664B-FED9-4507-9C22-70E87FA836F1}" srcOrd="1" destOrd="0" presId="urn:microsoft.com/office/officeart/2005/8/layout/hierarchy2"/>
    <dgm:cxn modelId="{0B287F05-1BEC-3247-87BE-E30A85F7FF5F}" type="presParOf" srcId="{6B01664B-FED9-4507-9C22-70E87FA836F1}" destId="{45CEEAF0-B656-4180-B901-529580F406D2}" srcOrd="0" destOrd="0" presId="urn:microsoft.com/office/officeart/2005/8/layout/hierarchy2"/>
    <dgm:cxn modelId="{D78E7038-A408-7F48-907C-818B81B213F2}" type="presParOf" srcId="{45CEEAF0-B656-4180-B901-529580F406D2}" destId="{394D3728-3A3B-4D92-A216-11440D09FCF2}" srcOrd="0" destOrd="0" presId="urn:microsoft.com/office/officeart/2005/8/layout/hierarchy2"/>
    <dgm:cxn modelId="{6E3B566E-0500-F74A-9D9A-985E87A44D70}" type="presParOf" srcId="{6B01664B-FED9-4507-9C22-70E87FA836F1}" destId="{6A220EF5-B76D-450E-8FDA-7E0E57610179}" srcOrd="1" destOrd="0" presId="urn:microsoft.com/office/officeart/2005/8/layout/hierarchy2"/>
    <dgm:cxn modelId="{D4C9ADF0-67BB-164D-9748-1D54D88450E4}" type="presParOf" srcId="{6A220EF5-B76D-450E-8FDA-7E0E57610179}" destId="{11ED77BB-A9A1-48C2-8751-F923A77BE0CF}" srcOrd="0" destOrd="0" presId="urn:microsoft.com/office/officeart/2005/8/layout/hierarchy2"/>
    <dgm:cxn modelId="{D6E2244C-61E2-6A47-A4B4-DF6A3F01E453}" type="presParOf" srcId="{6A220EF5-B76D-450E-8FDA-7E0E57610179}" destId="{5E2ECC31-8594-4FE1-B877-3E20FC65DB15}" srcOrd="1" destOrd="0" presId="urn:microsoft.com/office/officeart/2005/8/layout/hierarchy2"/>
    <dgm:cxn modelId="{DAF64693-AB63-6840-8264-2946FA6FB357}" type="presParOf" srcId="{255C5587-BE1F-4FE6-9CF1-FD9F42DC13DC}" destId="{5581A510-CD46-4CC9-BCEA-5D633F4ED1C3}" srcOrd="2" destOrd="0" presId="urn:microsoft.com/office/officeart/2005/8/layout/hierarchy2"/>
    <dgm:cxn modelId="{B8DA3188-F193-D045-A626-ED2BCD21BF3C}" type="presParOf" srcId="{5581A510-CD46-4CC9-BCEA-5D633F4ED1C3}" destId="{426711AA-DBA2-41BC-A635-CADBFEB244C8}" srcOrd="0" destOrd="0" presId="urn:microsoft.com/office/officeart/2005/8/layout/hierarchy2"/>
    <dgm:cxn modelId="{36320875-6839-054E-9A35-323E09D5767E}" type="presParOf" srcId="{255C5587-BE1F-4FE6-9CF1-FD9F42DC13DC}" destId="{8076D237-CACB-4158-8BF9-EEA0F40C6722}" srcOrd="3" destOrd="0" presId="urn:microsoft.com/office/officeart/2005/8/layout/hierarchy2"/>
    <dgm:cxn modelId="{C7472661-F874-9743-A150-5450A70804C6}" type="presParOf" srcId="{8076D237-CACB-4158-8BF9-EEA0F40C6722}" destId="{66B155C9-DE43-4F90-A7E9-31FC818D3539}" srcOrd="0" destOrd="0" presId="urn:microsoft.com/office/officeart/2005/8/layout/hierarchy2"/>
    <dgm:cxn modelId="{9D50E72A-D10A-ED4B-86B3-0259B3CE6986}" type="presParOf" srcId="{8076D237-CACB-4158-8BF9-EEA0F40C6722}" destId="{3FF7491D-85E1-4A52-855C-9A19082E6990}" srcOrd="1" destOrd="0" presId="urn:microsoft.com/office/officeart/2005/8/layout/hierarchy2"/>
    <dgm:cxn modelId="{0CFE284E-179F-6343-B1C5-40F56361FF18}" type="presParOf" srcId="{3FF7491D-85E1-4A52-855C-9A19082E6990}" destId="{EEC82886-1E31-4908-B180-7446EA7811BB}" srcOrd="0" destOrd="0" presId="urn:microsoft.com/office/officeart/2005/8/layout/hierarchy2"/>
    <dgm:cxn modelId="{2842E8B4-09FD-5443-8E53-45F6AF87C7A8}" type="presParOf" srcId="{EEC82886-1E31-4908-B180-7446EA7811BB}" destId="{4E038D8B-0855-4297-A519-526A7C102BE1}" srcOrd="0" destOrd="0" presId="urn:microsoft.com/office/officeart/2005/8/layout/hierarchy2"/>
    <dgm:cxn modelId="{BFE4E3EB-E83A-634B-9068-8EB33C23FDE3}" type="presParOf" srcId="{3FF7491D-85E1-4A52-855C-9A19082E6990}" destId="{DE62D6AD-0D4B-4002-B6FE-33F003D2B975}" srcOrd="1" destOrd="0" presId="urn:microsoft.com/office/officeart/2005/8/layout/hierarchy2"/>
    <dgm:cxn modelId="{A0CADB43-9D2F-114C-9BD1-87B87710E063}" type="presParOf" srcId="{DE62D6AD-0D4B-4002-B6FE-33F003D2B975}" destId="{E76DBD68-1889-47B7-8A5A-524A0D545BBF}" srcOrd="0" destOrd="0" presId="urn:microsoft.com/office/officeart/2005/8/layout/hierarchy2"/>
    <dgm:cxn modelId="{9356CE15-108B-A34D-8D48-23CF5AB0586A}" type="presParOf" srcId="{DE62D6AD-0D4B-4002-B6FE-33F003D2B975}" destId="{BA09FC9E-A405-4FA6-A0FD-582D00D26D89}" srcOrd="1" destOrd="0" presId="urn:microsoft.com/office/officeart/2005/8/layout/hierarchy2"/>
    <dgm:cxn modelId="{203A8807-1539-1141-BA2A-9304065C2869}" type="presParOf" srcId="{3FF7491D-85E1-4A52-855C-9A19082E6990}" destId="{54ACF2F0-87AB-4517-B130-093933D79452}" srcOrd="2" destOrd="0" presId="urn:microsoft.com/office/officeart/2005/8/layout/hierarchy2"/>
    <dgm:cxn modelId="{84242A8A-9E04-B649-9730-412737B5C83D}" type="presParOf" srcId="{54ACF2F0-87AB-4517-B130-093933D79452}" destId="{027AA0CF-85C7-43C9-B42D-C1A77A7B9E36}" srcOrd="0" destOrd="0" presId="urn:microsoft.com/office/officeart/2005/8/layout/hierarchy2"/>
    <dgm:cxn modelId="{217DDB0E-21E9-F24E-B7D0-DD1ED30685AF}" type="presParOf" srcId="{3FF7491D-85E1-4A52-855C-9A19082E6990}" destId="{98D8249B-2B0D-4530-8161-69C6BE50F273}" srcOrd="3" destOrd="0" presId="urn:microsoft.com/office/officeart/2005/8/layout/hierarchy2"/>
    <dgm:cxn modelId="{D6E2AA34-1BD5-EA42-83B8-D0A12364663A}" type="presParOf" srcId="{98D8249B-2B0D-4530-8161-69C6BE50F273}" destId="{D0DCCB9E-5A88-427F-AF8C-C922D7299CDC}" srcOrd="0" destOrd="0" presId="urn:microsoft.com/office/officeart/2005/8/layout/hierarchy2"/>
    <dgm:cxn modelId="{6B798D9E-8FA6-0548-8623-930904FFB56D}" type="presParOf" srcId="{98D8249B-2B0D-4530-8161-69C6BE50F273}" destId="{0E5C6C00-516F-4D50-9936-81CC33616B66}" srcOrd="1" destOrd="0" presId="urn:microsoft.com/office/officeart/2005/8/layout/hierarchy2"/>
    <dgm:cxn modelId="{598B20B5-0196-A64B-B495-C2AD71DFC2FC}" type="presParOf" srcId="{0E5C6C00-516F-4D50-9936-81CC33616B66}" destId="{14C2A7F5-CCCC-45FB-A6AF-4FC1B84C0494}" srcOrd="0" destOrd="0" presId="urn:microsoft.com/office/officeart/2005/8/layout/hierarchy2"/>
    <dgm:cxn modelId="{67959B97-C756-8444-8B58-55B693B5BB15}" type="presParOf" srcId="{14C2A7F5-CCCC-45FB-A6AF-4FC1B84C0494}" destId="{C167AAC0-3FD2-4E01-A681-77745A7E6798}" srcOrd="0" destOrd="0" presId="urn:microsoft.com/office/officeart/2005/8/layout/hierarchy2"/>
    <dgm:cxn modelId="{9EC2B8D2-03AF-7C41-B41A-5511E0AE37BE}" type="presParOf" srcId="{0E5C6C00-516F-4D50-9936-81CC33616B66}" destId="{A707B06F-5084-4692-983F-D7B2A7BC09D5}" srcOrd="1" destOrd="0" presId="urn:microsoft.com/office/officeart/2005/8/layout/hierarchy2"/>
    <dgm:cxn modelId="{0FC5CE67-AA24-6C43-8957-628C053D6B84}" type="presParOf" srcId="{A707B06F-5084-4692-983F-D7B2A7BC09D5}" destId="{26EBC4C9-77BB-4CC0-81B9-EB005AF07F3B}" srcOrd="0" destOrd="0" presId="urn:microsoft.com/office/officeart/2005/8/layout/hierarchy2"/>
    <dgm:cxn modelId="{89F558BB-EE75-A14A-84A2-29791B83186C}" type="presParOf" srcId="{A707B06F-5084-4692-983F-D7B2A7BC09D5}" destId="{F81627FD-4BFC-411A-B6A3-855CD1C1633B}"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C2E2136E-C1DB-F540-8AD2-2B347E9F63CD}" type="doc">
      <dgm:prSet loTypeId="urn:microsoft.com/office/officeart/2005/8/layout/orgChart1" loCatId="" qsTypeId="urn:microsoft.com/office/officeart/2005/8/quickstyle/simple4" qsCatId="simple" csTypeId="urn:microsoft.com/office/officeart/2005/8/colors/accent1_2" csCatId="accent1" phldr="1"/>
      <dgm:spPr/>
      <dgm:t>
        <a:bodyPr/>
        <a:lstStyle/>
        <a:p>
          <a:pPr rtl="1"/>
          <a:endParaRPr lang="ar-SA"/>
        </a:p>
      </dgm:t>
    </dgm:pt>
    <dgm:pt modelId="{E337AF37-F2DF-5347-9CB5-3CD671252A3B}">
      <dgm:prSet phldrT="[نص]" custT="1"/>
      <dgm:spPr/>
      <dgm:t>
        <a:bodyPr/>
        <a:lstStyle/>
        <a:p>
          <a:pPr rtl="1"/>
          <a:r>
            <a:rPr lang="en-US" sz="1200" b="0" dirty="0">
              <a:solidFill>
                <a:schemeClr val="bg1">
                  <a:lumMod val="75000"/>
                </a:schemeClr>
              </a:solidFill>
              <a:latin typeface="Georgia" charset="0"/>
              <a:ea typeface="Georgia" charset="0"/>
              <a:cs typeface="Georgia" charset="0"/>
            </a:rPr>
            <a:t>Acute restrictive lung diseases (INTRINSIC TYPE) </a:t>
          </a:r>
          <a:endParaRPr lang="ar-SA" sz="1200" b="0" dirty="0">
            <a:solidFill>
              <a:schemeClr val="bg1">
                <a:lumMod val="75000"/>
              </a:schemeClr>
            </a:solidFill>
            <a:latin typeface="Georgia" charset="0"/>
            <a:ea typeface="Georgia" charset="0"/>
            <a:cs typeface="Georgia" charset="0"/>
          </a:endParaRPr>
        </a:p>
      </dgm:t>
    </dgm:pt>
    <dgm:pt modelId="{F8DB44DE-DABC-F945-A908-A0993C1D4653}" type="parTrans" cxnId="{F5D898D1-EA11-B34B-A600-4B6A1F96B359}">
      <dgm:prSet/>
      <dgm:spPr/>
      <dgm:t>
        <a:bodyPr/>
        <a:lstStyle/>
        <a:p>
          <a:pPr rtl="1"/>
          <a:endParaRPr lang="ar-SA" sz="1200" b="0">
            <a:solidFill>
              <a:schemeClr val="tx1"/>
            </a:solidFill>
            <a:latin typeface="Georgia" charset="0"/>
            <a:ea typeface="Georgia" charset="0"/>
            <a:cs typeface="Georgia" charset="0"/>
          </a:endParaRPr>
        </a:p>
      </dgm:t>
    </dgm:pt>
    <dgm:pt modelId="{BC1B4ED0-C4D4-E645-BD02-71AC20FB48F4}" type="sibTrans" cxnId="{F5D898D1-EA11-B34B-A600-4B6A1F96B359}">
      <dgm:prSet/>
      <dgm:spPr/>
      <dgm:t>
        <a:bodyPr/>
        <a:lstStyle/>
        <a:p>
          <a:pPr rtl="1"/>
          <a:endParaRPr lang="ar-SA" sz="1200" b="0">
            <a:solidFill>
              <a:schemeClr val="tx1"/>
            </a:solidFill>
            <a:latin typeface="Georgia" charset="0"/>
            <a:ea typeface="Georgia" charset="0"/>
            <a:cs typeface="Georgia" charset="0"/>
          </a:endParaRPr>
        </a:p>
      </dgm:t>
    </dgm:pt>
    <dgm:pt modelId="{F10B7450-7E5E-E848-A57D-B2A7CE8CCA8C}">
      <dgm:prSet phldrT="[نص]" custT="1"/>
      <dgm:spPr/>
      <dgm:t>
        <a:bodyPr/>
        <a:lstStyle/>
        <a:p>
          <a:pPr rtl="1"/>
          <a:r>
            <a:rPr lang="en-US" sz="1200" b="0" dirty="0">
              <a:solidFill>
                <a:schemeClr val="tx1"/>
              </a:solidFill>
              <a:latin typeface="Georgia" charset="0"/>
              <a:ea typeface="Georgia" charset="0"/>
              <a:cs typeface="Georgia" charset="0"/>
            </a:rPr>
            <a:t>Adult respiratory distress syndromes </a:t>
          </a:r>
          <a:endParaRPr lang="ar-SA" sz="1200" b="0" dirty="0">
            <a:solidFill>
              <a:schemeClr val="tx1"/>
            </a:solidFill>
            <a:latin typeface="Georgia" charset="0"/>
            <a:ea typeface="Georgia" charset="0"/>
            <a:cs typeface="Georgia" charset="0"/>
          </a:endParaRPr>
        </a:p>
      </dgm:t>
    </dgm:pt>
    <dgm:pt modelId="{BDCF90FD-4A93-4849-96D5-46979F37FD2E}" type="parTrans" cxnId="{C2A1852A-F195-B349-970F-FCB53BC41C28}">
      <dgm:prSet/>
      <dgm:spPr/>
      <dgm:t>
        <a:bodyPr/>
        <a:lstStyle/>
        <a:p>
          <a:pPr rtl="1"/>
          <a:endParaRPr lang="ar-SA" sz="1200" b="0">
            <a:solidFill>
              <a:schemeClr val="tx1"/>
            </a:solidFill>
            <a:latin typeface="Georgia" charset="0"/>
            <a:ea typeface="Georgia" charset="0"/>
            <a:cs typeface="Georgia" charset="0"/>
          </a:endParaRPr>
        </a:p>
      </dgm:t>
    </dgm:pt>
    <dgm:pt modelId="{D8C45FE3-2677-9C43-9C9E-8F640EA0EF04}" type="sibTrans" cxnId="{C2A1852A-F195-B349-970F-FCB53BC41C28}">
      <dgm:prSet/>
      <dgm:spPr/>
      <dgm:t>
        <a:bodyPr/>
        <a:lstStyle/>
        <a:p>
          <a:pPr rtl="1"/>
          <a:endParaRPr lang="ar-SA" sz="1200" b="0">
            <a:solidFill>
              <a:schemeClr val="tx1"/>
            </a:solidFill>
            <a:latin typeface="Georgia" charset="0"/>
            <a:ea typeface="Georgia" charset="0"/>
            <a:cs typeface="Georgia" charset="0"/>
          </a:endParaRPr>
        </a:p>
      </dgm:t>
    </dgm:pt>
    <dgm:pt modelId="{CD05BF25-3AC4-A543-AC3B-B775B8882C26}">
      <dgm:prSet phldrT="[نص]" custT="1"/>
      <dgm:spPr/>
      <dgm:t>
        <a:bodyPr/>
        <a:lstStyle/>
        <a:p>
          <a:pPr rtl="1"/>
          <a:r>
            <a:rPr lang="en-US" sz="1200" b="0" dirty="0">
              <a:solidFill>
                <a:schemeClr val="tx1"/>
              </a:solidFill>
              <a:latin typeface="Georgia" charset="0"/>
              <a:ea typeface="Georgia" charset="0"/>
              <a:cs typeface="Georgia" charset="0"/>
            </a:rPr>
            <a:t>Neonatal respiratory distress syndromes </a:t>
          </a:r>
          <a:endParaRPr lang="ar-SA" sz="1200" b="0" dirty="0">
            <a:solidFill>
              <a:schemeClr val="tx1"/>
            </a:solidFill>
            <a:latin typeface="Georgia" charset="0"/>
            <a:ea typeface="Georgia" charset="0"/>
            <a:cs typeface="Georgia" charset="0"/>
          </a:endParaRPr>
        </a:p>
      </dgm:t>
    </dgm:pt>
    <dgm:pt modelId="{89518DBE-582C-C34F-9ACE-92848826F6DF}" type="parTrans" cxnId="{E1E01ED7-EA11-2B43-BB6E-826DCC873A6F}">
      <dgm:prSet/>
      <dgm:spPr/>
      <dgm:t>
        <a:bodyPr/>
        <a:lstStyle/>
        <a:p>
          <a:pPr rtl="1"/>
          <a:endParaRPr lang="ar-SA" sz="1200" b="0">
            <a:solidFill>
              <a:schemeClr val="tx1"/>
            </a:solidFill>
            <a:latin typeface="Georgia" charset="0"/>
            <a:ea typeface="Georgia" charset="0"/>
            <a:cs typeface="Georgia" charset="0"/>
          </a:endParaRPr>
        </a:p>
      </dgm:t>
    </dgm:pt>
    <dgm:pt modelId="{DF210EAB-632A-5347-BC67-CD24B23BA5F9}" type="sibTrans" cxnId="{E1E01ED7-EA11-2B43-BB6E-826DCC873A6F}">
      <dgm:prSet/>
      <dgm:spPr/>
      <dgm:t>
        <a:bodyPr/>
        <a:lstStyle/>
        <a:p>
          <a:pPr rtl="0"/>
          <a:endParaRPr lang="ar-SA" sz="1200" b="0">
            <a:solidFill>
              <a:schemeClr val="tx1"/>
            </a:solidFill>
            <a:latin typeface="Georgia" charset="0"/>
            <a:ea typeface="Georgia" charset="0"/>
            <a:cs typeface="Georgia" charset="0"/>
          </a:endParaRPr>
        </a:p>
      </dgm:t>
    </dgm:pt>
    <dgm:pt modelId="{94360592-E035-5445-AC75-EF0A797340C2}" type="pres">
      <dgm:prSet presAssocID="{C2E2136E-C1DB-F540-8AD2-2B347E9F63CD}" presName="hierChild1" presStyleCnt="0">
        <dgm:presLayoutVars>
          <dgm:orgChart val="1"/>
          <dgm:chPref val="1"/>
          <dgm:dir/>
          <dgm:animOne val="branch"/>
          <dgm:animLvl val="lvl"/>
          <dgm:resizeHandles/>
        </dgm:presLayoutVars>
      </dgm:prSet>
      <dgm:spPr/>
      <dgm:t>
        <a:bodyPr/>
        <a:lstStyle/>
        <a:p>
          <a:endParaRPr lang="en-GB"/>
        </a:p>
      </dgm:t>
    </dgm:pt>
    <dgm:pt modelId="{1DF6E7C6-33F6-214B-858B-B1F36B9B288F}" type="pres">
      <dgm:prSet presAssocID="{E337AF37-F2DF-5347-9CB5-3CD671252A3B}" presName="hierRoot1" presStyleCnt="0">
        <dgm:presLayoutVars>
          <dgm:hierBranch val="init"/>
        </dgm:presLayoutVars>
      </dgm:prSet>
      <dgm:spPr/>
    </dgm:pt>
    <dgm:pt modelId="{57AE6378-C5E8-FC45-84D8-B79143AE014B}" type="pres">
      <dgm:prSet presAssocID="{E337AF37-F2DF-5347-9CB5-3CD671252A3B}" presName="rootComposite1" presStyleCnt="0"/>
      <dgm:spPr/>
    </dgm:pt>
    <dgm:pt modelId="{0253702C-2AC8-3940-9DBB-DF2D11267979}" type="pres">
      <dgm:prSet presAssocID="{E337AF37-F2DF-5347-9CB5-3CD671252A3B}" presName="rootText1" presStyleLbl="node0" presStyleIdx="0" presStyleCnt="1">
        <dgm:presLayoutVars>
          <dgm:chPref val="3"/>
        </dgm:presLayoutVars>
      </dgm:prSet>
      <dgm:spPr/>
      <dgm:t>
        <a:bodyPr/>
        <a:lstStyle/>
        <a:p>
          <a:endParaRPr lang="en-GB"/>
        </a:p>
      </dgm:t>
    </dgm:pt>
    <dgm:pt modelId="{F12E0CF9-A56F-1549-B46A-A475C0362DC3}" type="pres">
      <dgm:prSet presAssocID="{E337AF37-F2DF-5347-9CB5-3CD671252A3B}" presName="rootConnector1" presStyleLbl="node1" presStyleIdx="0" presStyleCnt="0"/>
      <dgm:spPr/>
      <dgm:t>
        <a:bodyPr/>
        <a:lstStyle/>
        <a:p>
          <a:endParaRPr lang="en-GB"/>
        </a:p>
      </dgm:t>
    </dgm:pt>
    <dgm:pt modelId="{F6BB6E7B-9429-D147-BC63-370C3494E6A0}" type="pres">
      <dgm:prSet presAssocID="{E337AF37-F2DF-5347-9CB5-3CD671252A3B}" presName="hierChild2" presStyleCnt="0"/>
      <dgm:spPr/>
    </dgm:pt>
    <dgm:pt modelId="{DF0E799B-9997-1249-BE5F-C59BF5F2D88E}" type="pres">
      <dgm:prSet presAssocID="{BDCF90FD-4A93-4849-96D5-46979F37FD2E}" presName="Name37" presStyleLbl="parChTrans1D2" presStyleIdx="0" presStyleCnt="2"/>
      <dgm:spPr/>
      <dgm:t>
        <a:bodyPr/>
        <a:lstStyle/>
        <a:p>
          <a:endParaRPr lang="en-GB"/>
        </a:p>
      </dgm:t>
    </dgm:pt>
    <dgm:pt modelId="{4F2A66B0-9A34-E74A-9720-7D7D2B89DCC3}" type="pres">
      <dgm:prSet presAssocID="{F10B7450-7E5E-E848-A57D-B2A7CE8CCA8C}" presName="hierRoot2" presStyleCnt="0">
        <dgm:presLayoutVars>
          <dgm:hierBranch val="init"/>
        </dgm:presLayoutVars>
      </dgm:prSet>
      <dgm:spPr/>
    </dgm:pt>
    <dgm:pt modelId="{2F9A09C3-D1EE-7B4E-83C1-0BC23EA90659}" type="pres">
      <dgm:prSet presAssocID="{F10B7450-7E5E-E848-A57D-B2A7CE8CCA8C}" presName="rootComposite" presStyleCnt="0"/>
      <dgm:spPr/>
    </dgm:pt>
    <dgm:pt modelId="{2761C5DC-F725-C349-8663-553F48FCC549}" type="pres">
      <dgm:prSet presAssocID="{F10B7450-7E5E-E848-A57D-B2A7CE8CCA8C}" presName="rootText" presStyleLbl="node2" presStyleIdx="0" presStyleCnt="2">
        <dgm:presLayoutVars>
          <dgm:chPref val="3"/>
        </dgm:presLayoutVars>
      </dgm:prSet>
      <dgm:spPr/>
      <dgm:t>
        <a:bodyPr/>
        <a:lstStyle/>
        <a:p>
          <a:endParaRPr lang="en-GB"/>
        </a:p>
      </dgm:t>
    </dgm:pt>
    <dgm:pt modelId="{0487A39C-6517-F940-A4DD-F1D7EF8BBD7D}" type="pres">
      <dgm:prSet presAssocID="{F10B7450-7E5E-E848-A57D-B2A7CE8CCA8C}" presName="rootConnector" presStyleLbl="node2" presStyleIdx="0" presStyleCnt="2"/>
      <dgm:spPr/>
      <dgm:t>
        <a:bodyPr/>
        <a:lstStyle/>
        <a:p>
          <a:endParaRPr lang="en-GB"/>
        </a:p>
      </dgm:t>
    </dgm:pt>
    <dgm:pt modelId="{466958DF-8A90-8B4C-AF0E-F451F753D49F}" type="pres">
      <dgm:prSet presAssocID="{F10B7450-7E5E-E848-A57D-B2A7CE8CCA8C}" presName="hierChild4" presStyleCnt="0"/>
      <dgm:spPr/>
    </dgm:pt>
    <dgm:pt modelId="{F50AD672-7930-6E45-A18B-8BAD1479CC93}" type="pres">
      <dgm:prSet presAssocID="{F10B7450-7E5E-E848-A57D-B2A7CE8CCA8C}" presName="hierChild5" presStyleCnt="0"/>
      <dgm:spPr/>
    </dgm:pt>
    <dgm:pt modelId="{2930BFB6-4E18-5545-9047-EC9D3F590A9C}" type="pres">
      <dgm:prSet presAssocID="{89518DBE-582C-C34F-9ACE-92848826F6DF}" presName="Name37" presStyleLbl="parChTrans1D2" presStyleIdx="1" presStyleCnt="2"/>
      <dgm:spPr/>
      <dgm:t>
        <a:bodyPr/>
        <a:lstStyle/>
        <a:p>
          <a:endParaRPr lang="en-GB"/>
        </a:p>
      </dgm:t>
    </dgm:pt>
    <dgm:pt modelId="{CD9543EF-245B-8646-98D1-E725AD6BD3F6}" type="pres">
      <dgm:prSet presAssocID="{CD05BF25-3AC4-A543-AC3B-B775B8882C26}" presName="hierRoot2" presStyleCnt="0">
        <dgm:presLayoutVars>
          <dgm:hierBranch val="init"/>
        </dgm:presLayoutVars>
      </dgm:prSet>
      <dgm:spPr/>
    </dgm:pt>
    <dgm:pt modelId="{D7497832-0F7C-D441-94AD-9AD28B3F76F1}" type="pres">
      <dgm:prSet presAssocID="{CD05BF25-3AC4-A543-AC3B-B775B8882C26}" presName="rootComposite" presStyleCnt="0"/>
      <dgm:spPr/>
    </dgm:pt>
    <dgm:pt modelId="{8D3CCBDD-2399-1A40-A867-C4B93B80BAAC}" type="pres">
      <dgm:prSet presAssocID="{CD05BF25-3AC4-A543-AC3B-B775B8882C26}" presName="rootText" presStyleLbl="node2" presStyleIdx="1" presStyleCnt="2">
        <dgm:presLayoutVars>
          <dgm:chPref val="3"/>
        </dgm:presLayoutVars>
      </dgm:prSet>
      <dgm:spPr/>
      <dgm:t>
        <a:bodyPr/>
        <a:lstStyle/>
        <a:p>
          <a:endParaRPr lang="en-GB"/>
        </a:p>
      </dgm:t>
    </dgm:pt>
    <dgm:pt modelId="{D5FBE119-EEDB-9B42-97D2-7542BF974DA5}" type="pres">
      <dgm:prSet presAssocID="{CD05BF25-3AC4-A543-AC3B-B775B8882C26}" presName="rootConnector" presStyleLbl="node2" presStyleIdx="1" presStyleCnt="2"/>
      <dgm:spPr/>
      <dgm:t>
        <a:bodyPr/>
        <a:lstStyle/>
        <a:p>
          <a:endParaRPr lang="en-GB"/>
        </a:p>
      </dgm:t>
    </dgm:pt>
    <dgm:pt modelId="{25930C86-693A-1C4B-9017-2AE0F3AC84CC}" type="pres">
      <dgm:prSet presAssocID="{CD05BF25-3AC4-A543-AC3B-B775B8882C26}" presName="hierChild4" presStyleCnt="0"/>
      <dgm:spPr/>
    </dgm:pt>
    <dgm:pt modelId="{48255F7E-1B53-AD47-9793-7B8C9351CF1A}" type="pres">
      <dgm:prSet presAssocID="{CD05BF25-3AC4-A543-AC3B-B775B8882C26}" presName="hierChild5" presStyleCnt="0"/>
      <dgm:spPr/>
    </dgm:pt>
    <dgm:pt modelId="{DD75015B-36F7-4E44-9C43-106EFB38BF82}" type="pres">
      <dgm:prSet presAssocID="{E337AF37-F2DF-5347-9CB5-3CD671252A3B}" presName="hierChild3" presStyleCnt="0"/>
      <dgm:spPr/>
    </dgm:pt>
  </dgm:ptLst>
  <dgm:cxnLst>
    <dgm:cxn modelId="{A9C3C949-D4D8-49F3-B51D-9C264E2B4CC1}" type="presOf" srcId="{F10B7450-7E5E-E848-A57D-B2A7CE8CCA8C}" destId="{0487A39C-6517-F940-A4DD-F1D7EF8BBD7D}" srcOrd="1" destOrd="0" presId="urn:microsoft.com/office/officeart/2005/8/layout/orgChart1"/>
    <dgm:cxn modelId="{1C37DCBF-5664-45D1-A48B-6CE1ABAD2750}" type="presOf" srcId="{CD05BF25-3AC4-A543-AC3B-B775B8882C26}" destId="{8D3CCBDD-2399-1A40-A867-C4B93B80BAAC}" srcOrd="0" destOrd="0" presId="urn:microsoft.com/office/officeart/2005/8/layout/orgChart1"/>
    <dgm:cxn modelId="{C1132659-09A2-423D-9881-B8BC77E9164F}" type="presOf" srcId="{CD05BF25-3AC4-A543-AC3B-B775B8882C26}" destId="{D5FBE119-EEDB-9B42-97D2-7542BF974DA5}" srcOrd="1" destOrd="0" presId="urn:microsoft.com/office/officeart/2005/8/layout/orgChart1"/>
    <dgm:cxn modelId="{185B6073-5390-4A67-9DB6-62D7A1ABB3C3}" type="presOf" srcId="{89518DBE-582C-C34F-9ACE-92848826F6DF}" destId="{2930BFB6-4E18-5545-9047-EC9D3F590A9C}" srcOrd="0" destOrd="0" presId="urn:microsoft.com/office/officeart/2005/8/layout/orgChart1"/>
    <dgm:cxn modelId="{189F16AB-F243-4551-A72E-C06961E4F7C2}" type="presOf" srcId="{F10B7450-7E5E-E848-A57D-B2A7CE8CCA8C}" destId="{2761C5DC-F725-C349-8663-553F48FCC549}" srcOrd="0" destOrd="0" presId="urn:microsoft.com/office/officeart/2005/8/layout/orgChart1"/>
    <dgm:cxn modelId="{F5D898D1-EA11-B34B-A600-4B6A1F96B359}" srcId="{C2E2136E-C1DB-F540-8AD2-2B347E9F63CD}" destId="{E337AF37-F2DF-5347-9CB5-3CD671252A3B}" srcOrd="0" destOrd="0" parTransId="{F8DB44DE-DABC-F945-A908-A0993C1D4653}" sibTransId="{BC1B4ED0-C4D4-E645-BD02-71AC20FB48F4}"/>
    <dgm:cxn modelId="{B126E0DE-C011-4342-82B8-80C028AFE349}" type="presOf" srcId="{BDCF90FD-4A93-4849-96D5-46979F37FD2E}" destId="{DF0E799B-9997-1249-BE5F-C59BF5F2D88E}" srcOrd="0" destOrd="0" presId="urn:microsoft.com/office/officeart/2005/8/layout/orgChart1"/>
    <dgm:cxn modelId="{E87BF6CB-71AC-4492-9924-5CA432686D77}" type="presOf" srcId="{E337AF37-F2DF-5347-9CB5-3CD671252A3B}" destId="{0253702C-2AC8-3940-9DBB-DF2D11267979}" srcOrd="0" destOrd="0" presId="urn:microsoft.com/office/officeart/2005/8/layout/orgChart1"/>
    <dgm:cxn modelId="{E1E01ED7-EA11-2B43-BB6E-826DCC873A6F}" srcId="{E337AF37-F2DF-5347-9CB5-3CD671252A3B}" destId="{CD05BF25-3AC4-A543-AC3B-B775B8882C26}" srcOrd="1" destOrd="0" parTransId="{89518DBE-582C-C34F-9ACE-92848826F6DF}" sibTransId="{DF210EAB-632A-5347-BC67-CD24B23BA5F9}"/>
    <dgm:cxn modelId="{C2A1852A-F195-B349-970F-FCB53BC41C28}" srcId="{E337AF37-F2DF-5347-9CB5-3CD671252A3B}" destId="{F10B7450-7E5E-E848-A57D-B2A7CE8CCA8C}" srcOrd="0" destOrd="0" parTransId="{BDCF90FD-4A93-4849-96D5-46979F37FD2E}" sibTransId="{D8C45FE3-2677-9C43-9C9E-8F640EA0EF04}"/>
    <dgm:cxn modelId="{EB454D9B-6958-4BA9-A275-75B11F77A43C}" type="presOf" srcId="{E337AF37-F2DF-5347-9CB5-3CD671252A3B}" destId="{F12E0CF9-A56F-1549-B46A-A475C0362DC3}" srcOrd="1" destOrd="0" presId="urn:microsoft.com/office/officeart/2005/8/layout/orgChart1"/>
    <dgm:cxn modelId="{0B07881D-31BD-47F7-94CA-5642D7A4DFDA}" type="presOf" srcId="{C2E2136E-C1DB-F540-8AD2-2B347E9F63CD}" destId="{94360592-E035-5445-AC75-EF0A797340C2}" srcOrd="0" destOrd="0" presId="urn:microsoft.com/office/officeart/2005/8/layout/orgChart1"/>
    <dgm:cxn modelId="{19B87C05-9031-4EF1-8D4B-33DA3E14C253}" type="presParOf" srcId="{94360592-E035-5445-AC75-EF0A797340C2}" destId="{1DF6E7C6-33F6-214B-858B-B1F36B9B288F}" srcOrd="0" destOrd="0" presId="urn:microsoft.com/office/officeart/2005/8/layout/orgChart1"/>
    <dgm:cxn modelId="{D80168D5-5C2F-442D-9B12-2E914474BADB}" type="presParOf" srcId="{1DF6E7C6-33F6-214B-858B-B1F36B9B288F}" destId="{57AE6378-C5E8-FC45-84D8-B79143AE014B}" srcOrd="0" destOrd="0" presId="urn:microsoft.com/office/officeart/2005/8/layout/orgChart1"/>
    <dgm:cxn modelId="{43EA37D0-86B7-44FF-9888-D139358E1550}" type="presParOf" srcId="{57AE6378-C5E8-FC45-84D8-B79143AE014B}" destId="{0253702C-2AC8-3940-9DBB-DF2D11267979}" srcOrd="0" destOrd="0" presId="urn:microsoft.com/office/officeart/2005/8/layout/orgChart1"/>
    <dgm:cxn modelId="{485BEE84-12DA-46A5-80E2-1AAD369BC830}" type="presParOf" srcId="{57AE6378-C5E8-FC45-84D8-B79143AE014B}" destId="{F12E0CF9-A56F-1549-B46A-A475C0362DC3}" srcOrd="1" destOrd="0" presId="urn:microsoft.com/office/officeart/2005/8/layout/orgChart1"/>
    <dgm:cxn modelId="{1940FA5F-BAF7-4DB6-9576-25A24D8A3B2F}" type="presParOf" srcId="{1DF6E7C6-33F6-214B-858B-B1F36B9B288F}" destId="{F6BB6E7B-9429-D147-BC63-370C3494E6A0}" srcOrd="1" destOrd="0" presId="urn:microsoft.com/office/officeart/2005/8/layout/orgChart1"/>
    <dgm:cxn modelId="{E77B41EF-0E7E-46E8-920A-6810F01301E3}" type="presParOf" srcId="{F6BB6E7B-9429-D147-BC63-370C3494E6A0}" destId="{DF0E799B-9997-1249-BE5F-C59BF5F2D88E}" srcOrd="0" destOrd="0" presId="urn:microsoft.com/office/officeart/2005/8/layout/orgChart1"/>
    <dgm:cxn modelId="{D36EC7FC-B842-4654-A329-24D8D7E9854F}" type="presParOf" srcId="{F6BB6E7B-9429-D147-BC63-370C3494E6A0}" destId="{4F2A66B0-9A34-E74A-9720-7D7D2B89DCC3}" srcOrd="1" destOrd="0" presId="urn:microsoft.com/office/officeart/2005/8/layout/orgChart1"/>
    <dgm:cxn modelId="{3E6F29EC-3E58-412E-9E5D-4615AB718F1F}" type="presParOf" srcId="{4F2A66B0-9A34-E74A-9720-7D7D2B89DCC3}" destId="{2F9A09C3-D1EE-7B4E-83C1-0BC23EA90659}" srcOrd="0" destOrd="0" presId="urn:microsoft.com/office/officeart/2005/8/layout/orgChart1"/>
    <dgm:cxn modelId="{EF999EE0-21D0-4B5C-9859-E4F8F34212DC}" type="presParOf" srcId="{2F9A09C3-D1EE-7B4E-83C1-0BC23EA90659}" destId="{2761C5DC-F725-C349-8663-553F48FCC549}" srcOrd="0" destOrd="0" presId="urn:microsoft.com/office/officeart/2005/8/layout/orgChart1"/>
    <dgm:cxn modelId="{56062FFE-03EE-40F8-9093-30C0F5A4FC4E}" type="presParOf" srcId="{2F9A09C3-D1EE-7B4E-83C1-0BC23EA90659}" destId="{0487A39C-6517-F940-A4DD-F1D7EF8BBD7D}" srcOrd="1" destOrd="0" presId="urn:microsoft.com/office/officeart/2005/8/layout/orgChart1"/>
    <dgm:cxn modelId="{1E97F69C-4465-49E9-894D-C8F935D3405C}" type="presParOf" srcId="{4F2A66B0-9A34-E74A-9720-7D7D2B89DCC3}" destId="{466958DF-8A90-8B4C-AF0E-F451F753D49F}" srcOrd="1" destOrd="0" presId="urn:microsoft.com/office/officeart/2005/8/layout/orgChart1"/>
    <dgm:cxn modelId="{CEACE642-A965-4565-9CC3-747CA0498378}" type="presParOf" srcId="{4F2A66B0-9A34-E74A-9720-7D7D2B89DCC3}" destId="{F50AD672-7930-6E45-A18B-8BAD1479CC93}" srcOrd="2" destOrd="0" presId="urn:microsoft.com/office/officeart/2005/8/layout/orgChart1"/>
    <dgm:cxn modelId="{7B13419A-A3BB-43B7-9204-77B8504F7B60}" type="presParOf" srcId="{F6BB6E7B-9429-D147-BC63-370C3494E6A0}" destId="{2930BFB6-4E18-5545-9047-EC9D3F590A9C}" srcOrd="2" destOrd="0" presId="urn:microsoft.com/office/officeart/2005/8/layout/orgChart1"/>
    <dgm:cxn modelId="{C5D882A4-AFEE-4800-9BC6-057E014E187D}" type="presParOf" srcId="{F6BB6E7B-9429-D147-BC63-370C3494E6A0}" destId="{CD9543EF-245B-8646-98D1-E725AD6BD3F6}" srcOrd="3" destOrd="0" presId="urn:microsoft.com/office/officeart/2005/8/layout/orgChart1"/>
    <dgm:cxn modelId="{C9CDEEA4-A638-4C45-BBAC-2407264B9F17}" type="presParOf" srcId="{CD9543EF-245B-8646-98D1-E725AD6BD3F6}" destId="{D7497832-0F7C-D441-94AD-9AD28B3F76F1}" srcOrd="0" destOrd="0" presId="urn:microsoft.com/office/officeart/2005/8/layout/orgChart1"/>
    <dgm:cxn modelId="{CB77345B-FC03-40AF-9CB8-8C2D6835B33C}" type="presParOf" srcId="{D7497832-0F7C-D441-94AD-9AD28B3F76F1}" destId="{8D3CCBDD-2399-1A40-A867-C4B93B80BAAC}" srcOrd="0" destOrd="0" presId="urn:microsoft.com/office/officeart/2005/8/layout/orgChart1"/>
    <dgm:cxn modelId="{CB8B71DA-0FE4-407C-BEB7-7F0A6D8DAFBD}" type="presParOf" srcId="{D7497832-0F7C-D441-94AD-9AD28B3F76F1}" destId="{D5FBE119-EEDB-9B42-97D2-7542BF974DA5}" srcOrd="1" destOrd="0" presId="urn:microsoft.com/office/officeart/2005/8/layout/orgChart1"/>
    <dgm:cxn modelId="{AD4C4367-661F-4D02-8732-633817E58CD3}" type="presParOf" srcId="{CD9543EF-245B-8646-98D1-E725AD6BD3F6}" destId="{25930C86-693A-1C4B-9017-2AE0F3AC84CC}" srcOrd="1" destOrd="0" presId="urn:microsoft.com/office/officeart/2005/8/layout/orgChart1"/>
    <dgm:cxn modelId="{188A77AD-8D7B-4A78-BC55-BC3AB1009C5C}" type="presParOf" srcId="{CD9543EF-245B-8646-98D1-E725AD6BD3F6}" destId="{48255F7E-1B53-AD47-9793-7B8C9351CF1A}" srcOrd="2" destOrd="0" presId="urn:microsoft.com/office/officeart/2005/8/layout/orgChart1"/>
    <dgm:cxn modelId="{BFE0E40B-4BC1-4A2E-8364-B236B2519DE8}" type="presParOf" srcId="{1DF6E7C6-33F6-214B-858B-B1F36B9B288F}" destId="{DD75015B-36F7-4E44-9C43-106EFB38BF82}"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31B64D-5FF5-F24E-A3EF-10D227DD2C44}" type="doc">
      <dgm:prSet loTypeId="urn:microsoft.com/office/officeart/2005/8/layout/radial1" loCatId="" qsTypeId="urn:microsoft.com/office/officeart/2005/8/quickstyle/simple4" qsCatId="simple" csTypeId="urn:microsoft.com/office/officeart/2005/8/colors/accent1_2" csCatId="accent1" phldr="1"/>
      <dgm:spPr/>
      <dgm:t>
        <a:bodyPr/>
        <a:lstStyle/>
        <a:p>
          <a:pPr rtl="1"/>
          <a:endParaRPr lang="ar-SA"/>
        </a:p>
      </dgm:t>
    </dgm:pt>
    <dgm:pt modelId="{07A7CEE3-BDE8-4D47-ABEA-9634788753ED}">
      <dgm:prSet phldrT="[نص]"/>
      <dgm:spPr/>
      <dgm:t>
        <a:bodyPr/>
        <a:lstStyle/>
        <a:p>
          <a:pPr rtl="1"/>
          <a:r>
            <a:rPr lang="en-US">
              <a:solidFill>
                <a:schemeClr val="tx1"/>
              </a:solidFill>
              <a:latin typeface="Georgia" charset="0"/>
              <a:ea typeface="Georgia" charset="0"/>
              <a:cs typeface="Georgia" charset="0"/>
            </a:rPr>
            <a:t>Direct injury to lung </a:t>
          </a:r>
          <a:endParaRPr lang="ar-SA">
            <a:solidFill>
              <a:schemeClr val="tx1"/>
            </a:solidFill>
            <a:latin typeface="Georgia" charset="0"/>
            <a:ea typeface="Georgia" charset="0"/>
            <a:cs typeface="Georgia" charset="0"/>
          </a:endParaRPr>
        </a:p>
      </dgm:t>
    </dgm:pt>
    <dgm:pt modelId="{78321711-B09C-A146-A0CF-8D4478F85822}" type="parTrans" cxnId="{C8051430-8CFC-714A-BA99-A1D9DFCB79D9}">
      <dgm:prSet/>
      <dgm:spPr/>
      <dgm:t>
        <a:bodyPr/>
        <a:lstStyle/>
        <a:p>
          <a:pPr rtl="1"/>
          <a:endParaRPr lang="ar-SA">
            <a:solidFill>
              <a:schemeClr val="tx1"/>
            </a:solidFill>
            <a:latin typeface="Georgia" charset="0"/>
            <a:ea typeface="Georgia" charset="0"/>
            <a:cs typeface="Georgia" charset="0"/>
          </a:endParaRPr>
        </a:p>
      </dgm:t>
    </dgm:pt>
    <dgm:pt modelId="{D8ACB7FC-E75C-5643-80FF-0EABD9F87765}" type="sibTrans" cxnId="{C8051430-8CFC-714A-BA99-A1D9DFCB79D9}">
      <dgm:prSet/>
      <dgm:spPr/>
      <dgm:t>
        <a:bodyPr/>
        <a:lstStyle/>
        <a:p>
          <a:pPr rtl="1"/>
          <a:endParaRPr lang="ar-SA">
            <a:solidFill>
              <a:schemeClr val="tx1"/>
            </a:solidFill>
            <a:latin typeface="Georgia" charset="0"/>
            <a:ea typeface="Georgia" charset="0"/>
            <a:cs typeface="Georgia" charset="0"/>
          </a:endParaRPr>
        </a:p>
      </dgm:t>
    </dgm:pt>
    <dgm:pt modelId="{C8C67723-4677-D345-954D-23B987DF6B6B}">
      <dgm:prSet phldrT="[نص]"/>
      <dgm:spPr/>
      <dgm:t>
        <a:bodyPr/>
        <a:lstStyle/>
        <a:p>
          <a:pPr rtl="1"/>
          <a:r>
            <a:rPr lang="en-US" dirty="0">
              <a:solidFill>
                <a:srgbClr val="FF0000"/>
              </a:solidFill>
              <a:latin typeface="Georgia" charset="0"/>
              <a:ea typeface="Georgia" charset="0"/>
              <a:cs typeface="Georgia" charset="0"/>
            </a:rPr>
            <a:t>Pneumonia</a:t>
          </a:r>
          <a:endParaRPr lang="ar-SA" dirty="0">
            <a:solidFill>
              <a:srgbClr val="FF0000"/>
            </a:solidFill>
            <a:latin typeface="Georgia" charset="0"/>
            <a:ea typeface="Georgia" charset="0"/>
            <a:cs typeface="Georgia" charset="0"/>
          </a:endParaRPr>
        </a:p>
      </dgm:t>
    </dgm:pt>
    <dgm:pt modelId="{7BBD611D-3D25-A54A-824C-B20F77E8472F}" type="parTrans" cxnId="{C573E229-8FA7-204D-9788-424BC9BE75CE}">
      <dgm:prSet/>
      <dgm:spPr/>
      <dgm:t>
        <a:bodyPr/>
        <a:lstStyle/>
        <a:p>
          <a:pPr rtl="1"/>
          <a:endParaRPr lang="ar-SA">
            <a:solidFill>
              <a:schemeClr val="tx1"/>
            </a:solidFill>
            <a:latin typeface="Georgia" charset="0"/>
            <a:ea typeface="Georgia" charset="0"/>
            <a:cs typeface="Georgia" charset="0"/>
          </a:endParaRPr>
        </a:p>
      </dgm:t>
    </dgm:pt>
    <dgm:pt modelId="{61782E7B-1700-8949-8D82-A051805CC875}" type="sibTrans" cxnId="{C573E229-8FA7-204D-9788-424BC9BE75CE}">
      <dgm:prSet/>
      <dgm:spPr/>
      <dgm:t>
        <a:bodyPr/>
        <a:lstStyle/>
        <a:p>
          <a:pPr rtl="1"/>
          <a:endParaRPr lang="ar-SA">
            <a:solidFill>
              <a:schemeClr val="tx1"/>
            </a:solidFill>
            <a:latin typeface="Georgia" charset="0"/>
            <a:ea typeface="Georgia" charset="0"/>
            <a:cs typeface="Georgia" charset="0"/>
          </a:endParaRPr>
        </a:p>
      </dgm:t>
    </dgm:pt>
    <dgm:pt modelId="{8EFB33A6-5CE5-9245-9A6F-A5973BF6E1F6}">
      <dgm:prSet phldrT="[نص]"/>
      <dgm:spPr/>
      <dgm:t>
        <a:bodyPr/>
        <a:lstStyle/>
        <a:p>
          <a:pPr rtl="1"/>
          <a:r>
            <a:rPr lang="en-US">
              <a:solidFill>
                <a:schemeClr val="tx1"/>
              </a:solidFill>
              <a:latin typeface="Georgia" charset="0"/>
              <a:ea typeface="Georgia" charset="0"/>
              <a:cs typeface="Georgia" charset="0"/>
            </a:rPr>
            <a:t>Fat embolism</a:t>
          </a:r>
          <a:br>
            <a:rPr lang="en-US">
              <a:solidFill>
                <a:schemeClr val="tx1"/>
              </a:solidFill>
              <a:latin typeface="Georgia" charset="0"/>
              <a:ea typeface="Georgia" charset="0"/>
              <a:cs typeface="Georgia" charset="0"/>
            </a:rPr>
          </a:br>
          <a:endParaRPr lang="ar-SA">
            <a:solidFill>
              <a:schemeClr val="tx1"/>
            </a:solidFill>
            <a:latin typeface="Georgia" charset="0"/>
            <a:ea typeface="Georgia" charset="0"/>
            <a:cs typeface="Georgia" charset="0"/>
          </a:endParaRPr>
        </a:p>
      </dgm:t>
    </dgm:pt>
    <dgm:pt modelId="{F7A5B56E-5645-F546-8C17-4415224FF308}" type="parTrans" cxnId="{3784E3E6-1523-0647-AFEC-CFBD127466A7}">
      <dgm:prSet/>
      <dgm:spPr/>
      <dgm:t>
        <a:bodyPr/>
        <a:lstStyle/>
        <a:p>
          <a:pPr rtl="1"/>
          <a:endParaRPr lang="ar-SA">
            <a:solidFill>
              <a:schemeClr val="tx1"/>
            </a:solidFill>
            <a:latin typeface="Georgia" charset="0"/>
            <a:ea typeface="Georgia" charset="0"/>
            <a:cs typeface="Georgia" charset="0"/>
          </a:endParaRPr>
        </a:p>
      </dgm:t>
    </dgm:pt>
    <dgm:pt modelId="{12FF8B60-96B8-6345-BC5B-BAE1E6DB396A}" type="sibTrans" cxnId="{3784E3E6-1523-0647-AFEC-CFBD127466A7}">
      <dgm:prSet/>
      <dgm:spPr/>
      <dgm:t>
        <a:bodyPr/>
        <a:lstStyle/>
        <a:p>
          <a:pPr rtl="0"/>
          <a:endParaRPr lang="ar-SA">
            <a:solidFill>
              <a:schemeClr val="tx1"/>
            </a:solidFill>
            <a:latin typeface="Georgia" charset="0"/>
            <a:ea typeface="Georgia" charset="0"/>
            <a:cs typeface="Georgia" charset="0"/>
          </a:endParaRPr>
        </a:p>
      </dgm:t>
    </dgm:pt>
    <dgm:pt modelId="{B9A3C823-C332-1048-9AFA-6374E562E131}">
      <dgm:prSet/>
      <dgm:spPr/>
      <dgm:t>
        <a:bodyPr/>
        <a:lstStyle/>
        <a:p>
          <a:pPr rtl="1"/>
          <a:r>
            <a:rPr lang="en-US" dirty="0">
              <a:solidFill>
                <a:schemeClr val="tx1"/>
              </a:solidFill>
              <a:latin typeface="Georgia" charset="0"/>
              <a:ea typeface="Georgia" charset="0"/>
              <a:cs typeface="Georgia" charset="0"/>
            </a:rPr>
            <a:t>Aspiration of gastric contents Pulmonary trauma </a:t>
          </a:r>
          <a:r>
            <a:rPr lang="en-US" b="1" baseline="30000" dirty="0">
              <a:solidFill>
                <a:schemeClr val="tx1"/>
              </a:solidFill>
              <a:latin typeface="Georgia" charset="0"/>
              <a:ea typeface="Georgia" charset="0"/>
              <a:cs typeface="Georgia" charset="0"/>
            </a:rPr>
            <a:t>3</a:t>
          </a:r>
          <a:endParaRPr lang="ar-SA" dirty="0">
            <a:solidFill>
              <a:schemeClr val="tx1"/>
            </a:solidFill>
            <a:latin typeface="Georgia" charset="0"/>
            <a:ea typeface="Georgia" charset="0"/>
            <a:cs typeface="Georgia" charset="0"/>
          </a:endParaRPr>
        </a:p>
      </dgm:t>
    </dgm:pt>
    <dgm:pt modelId="{3DECCC22-9D3E-5345-B37B-A6E8F7437121}" type="parTrans" cxnId="{51FD9E8B-4935-A048-93E0-158B87E3D41D}">
      <dgm:prSet/>
      <dgm:spPr/>
      <dgm:t>
        <a:bodyPr/>
        <a:lstStyle/>
        <a:p>
          <a:pPr rtl="1"/>
          <a:endParaRPr lang="ar-SA">
            <a:solidFill>
              <a:schemeClr val="tx1"/>
            </a:solidFill>
            <a:latin typeface="Georgia" charset="0"/>
            <a:ea typeface="Georgia" charset="0"/>
            <a:cs typeface="Georgia" charset="0"/>
          </a:endParaRPr>
        </a:p>
      </dgm:t>
    </dgm:pt>
    <dgm:pt modelId="{975536C9-D076-4F40-A60D-9ED72370B696}" type="sibTrans" cxnId="{51FD9E8B-4935-A048-93E0-158B87E3D41D}">
      <dgm:prSet/>
      <dgm:spPr/>
      <dgm:t>
        <a:bodyPr/>
        <a:lstStyle/>
        <a:p>
          <a:pPr rtl="1"/>
          <a:endParaRPr lang="ar-SA">
            <a:solidFill>
              <a:schemeClr val="tx1"/>
            </a:solidFill>
            <a:latin typeface="Georgia" charset="0"/>
            <a:ea typeface="Georgia" charset="0"/>
            <a:cs typeface="Georgia" charset="0"/>
          </a:endParaRPr>
        </a:p>
      </dgm:t>
    </dgm:pt>
    <dgm:pt modelId="{99278982-DE41-4240-8D88-B107A5FADDE6}">
      <dgm:prSet/>
      <dgm:spPr/>
      <dgm:t>
        <a:bodyPr/>
        <a:lstStyle/>
        <a:p>
          <a:pPr rtl="1"/>
          <a:r>
            <a:rPr lang="en-US">
              <a:solidFill>
                <a:schemeClr val="tx1"/>
              </a:solidFill>
              <a:latin typeface="Georgia" charset="0"/>
              <a:ea typeface="Georgia" charset="0"/>
              <a:cs typeface="Georgia" charset="0"/>
            </a:rPr>
            <a:t>Near drowning</a:t>
          </a:r>
          <a:endParaRPr lang="ar-SA">
            <a:solidFill>
              <a:schemeClr val="tx1"/>
            </a:solidFill>
            <a:latin typeface="Georgia" charset="0"/>
            <a:ea typeface="Georgia" charset="0"/>
            <a:cs typeface="Georgia" charset="0"/>
          </a:endParaRPr>
        </a:p>
      </dgm:t>
    </dgm:pt>
    <dgm:pt modelId="{F88520C5-DCA1-D042-924B-957F7980D503}" type="parTrans" cxnId="{5AEFDDC4-0911-4B4A-8653-FBD439542B7B}">
      <dgm:prSet/>
      <dgm:spPr/>
      <dgm:t>
        <a:bodyPr/>
        <a:lstStyle/>
        <a:p>
          <a:pPr rtl="1"/>
          <a:endParaRPr lang="ar-SA">
            <a:solidFill>
              <a:schemeClr val="tx1"/>
            </a:solidFill>
            <a:latin typeface="Georgia" charset="0"/>
            <a:ea typeface="Georgia" charset="0"/>
            <a:cs typeface="Georgia" charset="0"/>
          </a:endParaRPr>
        </a:p>
      </dgm:t>
    </dgm:pt>
    <dgm:pt modelId="{72548A9D-722E-844E-9C7B-F0DC19DC3915}" type="sibTrans" cxnId="{5AEFDDC4-0911-4B4A-8653-FBD439542B7B}">
      <dgm:prSet/>
      <dgm:spPr/>
      <dgm:t>
        <a:bodyPr/>
        <a:lstStyle/>
        <a:p>
          <a:pPr rtl="1"/>
          <a:endParaRPr lang="ar-SA">
            <a:solidFill>
              <a:schemeClr val="tx1"/>
            </a:solidFill>
            <a:latin typeface="Georgia" charset="0"/>
            <a:ea typeface="Georgia" charset="0"/>
            <a:cs typeface="Georgia" charset="0"/>
          </a:endParaRPr>
        </a:p>
      </dgm:t>
    </dgm:pt>
    <dgm:pt modelId="{FD38AB42-E0A1-D042-A126-B7164080E8C4}">
      <dgm:prSet custT="1"/>
      <dgm:spPr/>
      <dgm:t>
        <a:bodyPr/>
        <a:lstStyle/>
        <a:p>
          <a:pPr rtl="1"/>
          <a:r>
            <a:rPr lang="en-US" sz="900" kern="1200">
              <a:solidFill>
                <a:schemeClr val="tx1"/>
              </a:solidFill>
              <a:latin typeface="Georgia" charset="0"/>
              <a:ea typeface="Georgia" charset="0"/>
              <a:cs typeface="Georgia" charset="0"/>
            </a:rPr>
            <a:t>Toxic inhalation injury</a:t>
          </a:r>
          <a:r>
            <a:rPr lang="en-US" sz="900" kern="1200" baseline="30000">
              <a:solidFill>
                <a:schemeClr val="tx1"/>
              </a:solidFill>
              <a:latin typeface="Georgia" charset="0"/>
              <a:ea typeface="Georgia" charset="0"/>
              <a:cs typeface="Georgia" charset="0"/>
            </a:rPr>
            <a:t> </a:t>
          </a:r>
          <a:r>
            <a:rPr lang="en-US" sz="1000" b="1" kern="1200" baseline="30000">
              <a:solidFill>
                <a:schemeClr val="tx1"/>
              </a:solidFill>
              <a:latin typeface="Georgia" charset="0"/>
              <a:ea typeface="Georgia" charset="0"/>
              <a:cs typeface="Georgia" charset="0"/>
            </a:rPr>
            <a:t>2 </a:t>
          </a:r>
        </a:p>
      </dgm:t>
    </dgm:pt>
    <dgm:pt modelId="{A04C4CE1-6344-2A4E-836B-2613F1CC5895}" type="parTrans" cxnId="{7CD7B3C6-F481-214D-9D89-5CD9113E2226}">
      <dgm:prSet/>
      <dgm:spPr/>
      <dgm:t>
        <a:bodyPr/>
        <a:lstStyle/>
        <a:p>
          <a:pPr rtl="1"/>
          <a:endParaRPr lang="ar-SA">
            <a:solidFill>
              <a:schemeClr val="tx1"/>
            </a:solidFill>
            <a:latin typeface="Georgia" charset="0"/>
            <a:ea typeface="Georgia" charset="0"/>
            <a:cs typeface="Georgia" charset="0"/>
          </a:endParaRPr>
        </a:p>
      </dgm:t>
    </dgm:pt>
    <dgm:pt modelId="{6FAC4798-8C62-7E4D-AB29-9ECC939BBB8D}" type="sibTrans" cxnId="{7CD7B3C6-F481-214D-9D89-5CD9113E2226}">
      <dgm:prSet/>
      <dgm:spPr/>
      <dgm:t>
        <a:bodyPr/>
        <a:lstStyle/>
        <a:p>
          <a:pPr rtl="1"/>
          <a:endParaRPr lang="ar-SA">
            <a:solidFill>
              <a:schemeClr val="tx1"/>
            </a:solidFill>
            <a:latin typeface="Georgia" charset="0"/>
            <a:ea typeface="Georgia" charset="0"/>
            <a:cs typeface="Georgia" charset="0"/>
          </a:endParaRPr>
        </a:p>
      </dgm:t>
    </dgm:pt>
    <dgm:pt modelId="{11FD90FA-903B-A040-856F-65832A8541C7}">
      <dgm:prSet/>
      <dgm:spPr/>
      <dgm:t>
        <a:bodyPr/>
        <a:lstStyle/>
        <a:p>
          <a:pPr rtl="1"/>
          <a:r>
            <a:rPr lang="en-US">
              <a:solidFill>
                <a:schemeClr val="tx1"/>
              </a:solidFill>
              <a:latin typeface="Georgia" charset="0"/>
              <a:ea typeface="Georgia" charset="0"/>
              <a:cs typeface="Georgia" charset="0"/>
            </a:rPr>
            <a:t>Post lung transplant</a:t>
          </a:r>
          <a:br>
            <a:rPr lang="en-US">
              <a:solidFill>
                <a:schemeClr val="tx1"/>
              </a:solidFill>
              <a:latin typeface="Georgia" charset="0"/>
              <a:ea typeface="Georgia" charset="0"/>
              <a:cs typeface="Georgia" charset="0"/>
            </a:rPr>
          </a:br>
          <a:endParaRPr lang="ar-SA">
            <a:solidFill>
              <a:schemeClr val="tx1"/>
            </a:solidFill>
            <a:latin typeface="Georgia" charset="0"/>
            <a:ea typeface="Georgia" charset="0"/>
            <a:cs typeface="Georgia" charset="0"/>
          </a:endParaRPr>
        </a:p>
      </dgm:t>
    </dgm:pt>
    <dgm:pt modelId="{66EB5BEC-997A-8B49-A6D4-DF6FE1EE974C}" type="parTrans" cxnId="{96006240-D7B9-364C-B6D7-CB65AFC13319}">
      <dgm:prSet/>
      <dgm:spPr/>
      <dgm:t>
        <a:bodyPr/>
        <a:lstStyle/>
        <a:p>
          <a:pPr rtl="1"/>
          <a:endParaRPr lang="ar-SA">
            <a:solidFill>
              <a:schemeClr val="tx1"/>
            </a:solidFill>
            <a:latin typeface="Georgia" charset="0"/>
            <a:ea typeface="Georgia" charset="0"/>
            <a:cs typeface="Georgia" charset="0"/>
          </a:endParaRPr>
        </a:p>
      </dgm:t>
    </dgm:pt>
    <dgm:pt modelId="{174C85FB-A8C5-3449-B161-A773308C6992}" type="sibTrans" cxnId="{96006240-D7B9-364C-B6D7-CB65AFC13319}">
      <dgm:prSet/>
      <dgm:spPr/>
      <dgm:t>
        <a:bodyPr/>
        <a:lstStyle/>
        <a:p>
          <a:pPr rtl="1"/>
          <a:endParaRPr lang="ar-SA">
            <a:solidFill>
              <a:schemeClr val="tx1"/>
            </a:solidFill>
            <a:latin typeface="Georgia" charset="0"/>
            <a:ea typeface="Georgia" charset="0"/>
            <a:cs typeface="Georgia" charset="0"/>
          </a:endParaRPr>
        </a:p>
      </dgm:t>
    </dgm:pt>
    <dgm:pt modelId="{BFAAF02E-24D3-1D4F-9BD9-A7EB59815B02}">
      <dgm:prSet/>
      <dgm:spPr/>
      <dgm:t>
        <a:bodyPr/>
        <a:lstStyle/>
        <a:p>
          <a:pPr rtl="1"/>
          <a:r>
            <a:rPr lang="en-US">
              <a:solidFill>
                <a:schemeClr val="tx1"/>
              </a:solidFill>
              <a:latin typeface="Georgia" charset="0"/>
              <a:ea typeface="Georgia" charset="0"/>
              <a:cs typeface="Georgia" charset="0"/>
            </a:rPr>
            <a:t>Severe acute respiratory syndrome (SARS)</a:t>
          </a:r>
          <a:r>
            <a:rPr lang="en-US" baseline="30000">
              <a:solidFill>
                <a:schemeClr val="tx1"/>
              </a:solidFill>
              <a:latin typeface="Georgia" charset="0"/>
              <a:ea typeface="Georgia" charset="0"/>
              <a:cs typeface="Georgia" charset="0"/>
            </a:rPr>
            <a:t> </a:t>
          </a:r>
          <a:r>
            <a:rPr lang="en-US" b="1" baseline="30000">
              <a:solidFill>
                <a:schemeClr val="tx1"/>
              </a:solidFill>
              <a:latin typeface="Georgia" charset="0"/>
              <a:ea typeface="Georgia" charset="0"/>
              <a:cs typeface="Georgia" charset="0"/>
            </a:rPr>
            <a:t>1</a:t>
          </a:r>
          <a:r>
            <a:rPr lang="en-US" b="1">
              <a:solidFill>
                <a:schemeClr val="tx1"/>
              </a:solidFill>
              <a:latin typeface="Georgia" charset="0"/>
              <a:ea typeface="Georgia" charset="0"/>
              <a:cs typeface="Georgia" charset="0"/>
            </a:rPr>
            <a:t> </a:t>
          </a:r>
          <a:endParaRPr lang="en-US" b="1">
            <a:solidFill>
              <a:schemeClr val="tx1"/>
            </a:solidFill>
            <a:effectLst/>
            <a:latin typeface="Georgia" charset="0"/>
            <a:ea typeface="Georgia" charset="0"/>
            <a:cs typeface="Georgia" charset="0"/>
          </a:endParaRPr>
        </a:p>
      </dgm:t>
    </dgm:pt>
    <dgm:pt modelId="{4AD39A54-CE1B-784A-8D1A-22F126519C67}" type="parTrans" cxnId="{078941BB-34BC-364B-9CCA-72D658C3D4C3}">
      <dgm:prSet/>
      <dgm:spPr/>
      <dgm:t>
        <a:bodyPr/>
        <a:lstStyle/>
        <a:p>
          <a:pPr rtl="1"/>
          <a:endParaRPr lang="ar-SA">
            <a:solidFill>
              <a:schemeClr val="tx1"/>
            </a:solidFill>
            <a:latin typeface="Georgia" charset="0"/>
            <a:ea typeface="Georgia" charset="0"/>
            <a:cs typeface="Georgia" charset="0"/>
          </a:endParaRPr>
        </a:p>
      </dgm:t>
    </dgm:pt>
    <dgm:pt modelId="{5835D652-E282-D842-8224-DB59D8BB259C}" type="sibTrans" cxnId="{078941BB-34BC-364B-9CCA-72D658C3D4C3}">
      <dgm:prSet/>
      <dgm:spPr/>
      <dgm:t>
        <a:bodyPr/>
        <a:lstStyle/>
        <a:p>
          <a:pPr rtl="1"/>
          <a:endParaRPr lang="ar-SA">
            <a:solidFill>
              <a:schemeClr val="tx1"/>
            </a:solidFill>
            <a:latin typeface="Georgia" charset="0"/>
            <a:ea typeface="Georgia" charset="0"/>
            <a:cs typeface="Georgia" charset="0"/>
          </a:endParaRPr>
        </a:p>
      </dgm:t>
    </dgm:pt>
    <dgm:pt modelId="{83EF8AF1-2A7A-AA42-93C0-006522EF8FF3}" type="pres">
      <dgm:prSet presAssocID="{FF31B64D-5FF5-F24E-A3EF-10D227DD2C44}" presName="cycle" presStyleCnt="0">
        <dgm:presLayoutVars>
          <dgm:chMax val="1"/>
          <dgm:dir/>
          <dgm:animLvl val="ctr"/>
          <dgm:resizeHandles val="exact"/>
        </dgm:presLayoutVars>
      </dgm:prSet>
      <dgm:spPr/>
      <dgm:t>
        <a:bodyPr/>
        <a:lstStyle/>
        <a:p>
          <a:endParaRPr lang="en-GB"/>
        </a:p>
      </dgm:t>
    </dgm:pt>
    <dgm:pt modelId="{87F98C6B-327C-B348-A680-8EC2D5F12D16}" type="pres">
      <dgm:prSet presAssocID="{07A7CEE3-BDE8-4D47-ABEA-9634788753ED}" presName="centerShape" presStyleLbl="node0" presStyleIdx="0" presStyleCnt="1"/>
      <dgm:spPr/>
      <dgm:t>
        <a:bodyPr/>
        <a:lstStyle/>
        <a:p>
          <a:endParaRPr lang="en-GB"/>
        </a:p>
      </dgm:t>
    </dgm:pt>
    <dgm:pt modelId="{B9B71C6F-B526-2F4B-8A43-1100F0BEB92D}" type="pres">
      <dgm:prSet presAssocID="{7BBD611D-3D25-A54A-824C-B20F77E8472F}" presName="Name9" presStyleLbl="parChTrans1D2" presStyleIdx="0" presStyleCnt="7"/>
      <dgm:spPr/>
      <dgm:t>
        <a:bodyPr/>
        <a:lstStyle/>
        <a:p>
          <a:endParaRPr lang="en-GB"/>
        </a:p>
      </dgm:t>
    </dgm:pt>
    <dgm:pt modelId="{263D008B-FDFC-5441-9EDA-37C683AD93FB}" type="pres">
      <dgm:prSet presAssocID="{7BBD611D-3D25-A54A-824C-B20F77E8472F}" presName="connTx" presStyleLbl="parChTrans1D2" presStyleIdx="0" presStyleCnt="7"/>
      <dgm:spPr/>
      <dgm:t>
        <a:bodyPr/>
        <a:lstStyle/>
        <a:p>
          <a:endParaRPr lang="en-GB"/>
        </a:p>
      </dgm:t>
    </dgm:pt>
    <dgm:pt modelId="{43AB5683-B711-2949-A774-2F0C284D396B}" type="pres">
      <dgm:prSet presAssocID="{C8C67723-4677-D345-954D-23B987DF6B6B}" presName="node" presStyleLbl="node1" presStyleIdx="0" presStyleCnt="7">
        <dgm:presLayoutVars>
          <dgm:bulletEnabled val="1"/>
        </dgm:presLayoutVars>
      </dgm:prSet>
      <dgm:spPr/>
      <dgm:t>
        <a:bodyPr/>
        <a:lstStyle/>
        <a:p>
          <a:endParaRPr lang="en-GB"/>
        </a:p>
      </dgm:t>
    </dgm:pt>
    <dgm:pt modelId="{3113F4DF-724C-4249-AE28-B3869CB726EB}" type="pres">
      <dgm:prSet presAssocID="{4AD39A54-CE1B-784A-8D1A-22F126519C67}" presName="Name9" presStyleLbl="parChTrans1D2" presStyleIdx="1" presStyleCnt="7"/>
      <dgm:spPr/>
      <dgm:t>
        <a:bodyPr/>
        <a:lstStyle/>
        <a:p>
          <a:endParaRPr lang="en-GB"/>
        </a:p>
      </dgm:t>
    </dgm:pt>
    <dgm:pt modelId="{7C3B3196-C139-4248-AC25-327FED39DB38}" type="pres">
      <dgm:prSet presAssocID="{4AD39A54-CE1B-784A-8D1A-22F126519C67}" presName="connTx" presStyleLbl="parChTrans1D2" presStyleIdx="1" presStyleCnt="7"/>
      <dgm:spPr/>
      <dgm:t>
        <a:bodyPr/>
        <a:lstStyle/>
        <a:p>
          <a:endParaRPr lang="en-GB"/>
        </a:p>
      </dgm:t>
    </dgm:pt>
    <dgm:pt modelId="{E9160EEB-D1AE-3B4B-9E53-60798D233F9C}" type="pres">
      <dgm:prSet presAssocID="{BFAAF02E-24D3-1D4F-9BD9-A7EB59815B02}" presName="node" presStyleLbl="node1" presStyleIdx="1" presStyleCnt="7">
        <dgm:presLayoutVars>
          <dgm:bulletEnabled val="1"/>
        </dgm:presLayoutVars>
      </dgm:prSet>
      <dgm:spPr/>
      <dgm:t>
        <a:bodyPr/>
        <a:lstStyle/>
        <a:p>
          <a:endParaRPr lang="en-GB"/>
        </a:p>
      </dgm:t>
    </dgm:pt>
    <dgm:pt modelId="{9626521B-8DEA-2744-AC80-7CC03BBD52F3}" type="pres">
      <dgm:prSet presAssocID="{66EB5BEC-997A-8B49-A6D4-DF6FE1EE974C}" presName="Name9" presStyleLbl="parChTrans1D2" presStyleIdx="2" presStyleCnt="7"/>
      <dgm:spPr/>
      <dgm:t>
        <a:bodyPr/>
        <a:lstStyle/>
        <a:p>
          <a:endParaRPr lang="en-GB"/>
        </a:p>
      </dgm:t>
    </dgm:pt>
    <dgm:pt modelId="{673939C9-CDEE-074D-88EF-BC96CBA03C08}" type="pres">
      <dgm:prSet presAssocID="{66EB5BEC-997A-8B49-A6D4-DF6FE1EE974C}" presName="connTx" presStyleLbl="parChTrans1D2" presStyleIdx="2" presStyleCnt="7"/>
      <dgm:spPr/>
      <dgm:t>
        <a:bodyPr/>
        <a:lstStyle/>
        <a:p>
          <a:endParaRPr lang="en-GB"/>
        </a:p>
      </dgm:t>
    </dgm:pt>
    <dgm:pt modelId="{1C9734FD-D0B9-7E4A-9E57-A41A52B9C3E7}" type="pres">
      <dgm:prSet presAssocID="{11FD90FA-903B-A040-856F-65832A8541C7}" presName="node" presStyleLbl="node1" presStyleIdx="2" presStyleCnt="7">
        <dgm:presLayoutVars>
          <dgm:bulletEnabled val="1"/>
        </dgm:presLayoutVars>
      </dgm:prSet>
      <dgm:spPr/>
      <dgm:t>
        <a:bodyPr/>
        <a:lstStyle/>
        <a:p>
          <a:endParaRPr lang="en-GB"/>
        </a:p>
      </dgm:t>
    </dgm:pt>
    <dgm:pt modelId="{286D05A7-D56B-2F4B-BB1C-892447E52075}" type="pres">
      <dgm:prSet presAssocID="{A04C4CE1-6344-2A4E-836B-2613F1CC5895}" presName="Name9" presStyleLbl="parChTrans1D2" presStyleIdx="3" presStyleCnt="7"/>
      <dgm:spPr/>
      <dgm:t>
        <a:bodyPr/>
        <a:lstStyle/>
        <a:p>
          <a:endParaRPr lang="en-GB"/>
        </a:p>
      </dgm:t>
    </dgm:pt>
    <dgm:pt modelId="{C0067BB7-E248-E049-8899-47B73DC2AF4E}" type="pres">
      <dgm:prSet presAssocID="{A04C4CE1-6344-2A4E-836B-2613F1CC5895}" presName="connTx" presStyleLbl="parChTrans1D2" presStyleIdx="3" presStyleCnt="7"/>
      <dgm:spPr/>
      <dgm:t>
        <a:bodyPr/>
        <a:lstStyle/>
        <a:p>
          <a:endParaRPr lang="en-GB"/>
        </a:p>
      </dgm:t>
    </dgm:pt>
    <dgm:pt modelId="{F3F55958-E19C-1C4A-A345-5E6EF2C3FAD7}" type="pres">
      <dgm:prSet presAssocID="{FD38AB42-E0A1-D042-A126-B7164080E8C4}" presName="node" presStyleLbl="node1" presStyleIdx="3" presStyleCnt="7">
        <dgm:presLayoutVars>
          <dgm:bulletEnabled val="1"/>
        </dgm:presLayoutVars>
      </dgm:prSet>
      <dgm:spPr/>
      <dgm:t>
        <a:bodyPr/>
        <a:lstStyle/>
        <a:p>
          <a:endParaRPr lang="en-GB"/>
        </a:p>
      </dgm:t>
    </dgm:pt>
    <dgm:pt modelId="{0BBB04B8-F322-9B4A-9CCD-214CE9F7012D}" type="pres">
      <dgm:prSet presAssocID="{F88520C5-DCA1-D042-924B-957F7980D503}" presName="Name9" presStyleLbl="parChTrans1D2" presStyleIdx="4" presStyleCnt="7"/>
      <dgm:spPr/>
      <dgm:t>
        <a:bodyPr/>
        <a:lstStyle/>
        <a:p>
          <a:endParaRPr lang="en-GB"/>
        </a:p>
      </dgm:t>
    </dgm:pt>
    <dgm:pt modelId="{1A1B3921-7CCB-4E43-B911-A697E38081B9}" type="pres">
      <dgm:prSet presAssocID="{F88520C5-DCA1-D042-924B-957F7980D503}" presName="connTx" presStyleLbl="parChTrans1D2" presStyleIdx="4" presStyleCnt="7"/>
      <dgm:spPr/>
      <dgm:t>
        <a:bodyPr/>
        <a:lstStyle/>
        <a:p>
          <a:endParaRPr lang="en-GB"/>
        </a:p>
      </dgm:t>
    </dgm:pt>
    <dgm:pt modelId="{CE56AEBD-083A-2649-9496-3FE962F306BD}" type="pres">
      <dgm:prSet presAssocID="{99278982-DE41-4240-8D88-B107A5FADDE6}" presName="node" presStyleLbl="node1" presStyleIdx="4" presStyleCnt="7">
        <dgm:presLayoutVars>
          <dgm:bulletEnabled val="1"/>
        </dgm:presLayoutVars>
      </dgm:prSet>
      <dgm:spPr/>
      <dgm:t>
        <a:bodyPr/>
        <a:lstStyle/>
        <a:p>
          <a:endParaRPr lang="en-GB"/>
        </a:p>
      </dgm:t>
    </dgm:pt>
    <dgm:pt modelId="{F13FABCC-C92C-374F-ABA2-0F68F68D95E7}" type="pres">
      <dgm:prSet presAssocID="{3DECCC22-9D3E-5345-B37B-A6E8F7437121}" presName="Name9" presStyleLbl="parChTrans1D2" presStyleIdx="5" presStyleCnt="7"/>
      <dgm:spPr/>
      <dgm:t>
        <a:bodyPr/>
        <a:lstStyle/>
        <a:p>
          <a:endParaRPr lang="en-GB"/>
        </a:p>
      </dgm:t>
    </dgm:pt>
    <dgm:pt modelId="{90BDE5BE-04F2-8A49-8769-8CCED1C4A157}" type="pres">
      <dgm:prSet presAssocID="{3DECCC22-9D3E-5345-B37B-A6E8F7437121}" presName="connTx" presStyleLbl="parChTrans1D2" presStyleIdx="5" presStyleCnt="7"/>
      <dgm:spPr/>
      <dgm:t>
        <a:bodyPr/>
        <a:lstStyle/>
        <a:p>
          <a:endParaRPr lang="en-GB"/>
        </a:p>
      </dgm:t>
    </dgm:pt>
    <dgm:pt modelId="{D6A424E7-3CCE-9D42-88B0-491D3CB13727}" type="pres">
      <dgm:prSet presAssocID="{B9A3C823-C332-1048-9AFA-6374E562E131}" presName="node" presStyleLbl="node1" presStyleIdx="5" presStyleCnt="7">
        <dgm:presLayoutVars>
          <dgm:bulletEnabled val="1"/>
        </dgm:presLayoutVars>
      </dgm:prSet>
      <dgm:spPr/>
      <dgm:t>
        <a:bodyPr/>
        <a:lstStyle/>
        <a:p>
          <a:endParaRPr lang="en-GB"/>
        </a:p>
      </dgm:t>
    </dgm:pt>
    <dgm:pt modelId="{8F542A6A-DBBE-964E-8F02-D848900318A9}" type="pres">
      <dgm:prSet presAssocID="{F7A5B56E-5645-F546-8C17-4415224FF308}" presName="Name9" presStyleLbl="parChTrans1D2" presStyleIdx="6" presStyleCnt="7"/>
      <dgm:spPr/>
      <dgm:t>
        <a:bodyPr/>
        <a:lstStyle/>
        <a:p>
          <a:endParaRPr lang="en-GB"/>
        </a:p>
      </dgm:t>
    </dgm:pt>
    <dgm:pt modelId="{3323AC54-601E-CD46-85A4-A36BFB6193F4}" type="pres">
      <dgm:prSet presAssocID="{F7A5B56E-5645-F546-8C17-4415224FF308}" presName="connTx" presStyleLbl="parChTrans1D2" presStyleIdx="6" presStyleCnt="7"/>
      <dgm:spPr/>
      <dgm:t>
        <a:bodyPr/>
        <a:lstStyle/>
        <a:p>
          <a:endParaRPr lang="en-GB"/>
        </a:p>
      </dgm:t>
    </dgm:pt>
    <dgm:pt modelId="{ADDD6605-DC0B-7544-A1EB-FBEC772340E0}" type="pres">
      <dgm:prSet presAssocID="{8EFB33A6-5CE5-9245-9A6F-A5973BF6E1F6}" presName="node" presStyleLbl="node1" presStyleIdx="6" presStyleCnt="7">
        <dgm:presLayoutVars>
          <dgm:bulletEnabled val="1"/>
        </dgm:presLayoutVars>
      </dgm:prSet>
      <dgm:spPr/>
      <dgm:t>
        <a:bodyPr/>
        <a:lstStyle/>
        <a:p>
          <a:endParaRPr lang="en-GB"/>
        </a:p>
      </dgm:t>
    </dgm:pt>
  </dgm:ptLst>
  <dgm:cxnLst>
    <dgm:cxn modelId="{71E3A8F0-37BB-4520-8E7B-D3CE4D59DC64}" type="presOf" srcId="{4AD39A54-CE1B-784A-8D1A-22F126519C67}" destId="{3113F4DF-724C-4249-AE28-B3869CB726EB}" srcOrd="0" destOrd="0" presId="urn:microsoft.com/office/officeart/2005/8/layout/radial1"/>
    <dgm:cxn modelId="{D7962F2E-DCDD-439D-B526-B5C17D2242D1}" type="presOf" srcId="{3DECCC22-9D3E-5345-B37B-A6E8F7437121}" destId="{90BDE5BE-04F2-8A49-8769-8CCED1C4A157}" srcOrd="1" destOrd="0" presId="urn:microsoft.com/office/officeart/2005/8/layout/radial1"/>
    <dgm:cxn modelId="{46716EFA-9A4A-4F32-9190-515691293504}" type="presOf" srcId="{4AD39A54-CE1B-784A-8D1A-22F126519C67}" destId="{7C3B3196-C139-4248-AC25-327FED39DB38}" srcOrd="1" destOrd="0" presId="urn:microsoft.com/office/officeart/2005/8/layout/radial1"/>
    <dgm:cxn modelId="{F02E8E53-6DB3-45AB-98BE-A83AE1ACB5EF}" type="presOf" srcId="{3DECCC22-9D3E-5345-B37B-A6E8F7437121}" destId="{F13FABCC-C92C-374F-ABA2-0F68F68D95E7}" srcOrd="0" destOrd="0" presId="urn:microsoft.com/office/officeart/2005/8/layout/radial1"/>
    <dgm:cxn modelId="{5AEFDDC4-0911-4B4A-8653-FBD439542B7B}" srcId="{07A7CEE3-BDE8-4D47-ABEA-9634788753ED}" destId="{99278982-DE41-4240-8D88-B107A5FADDE6}" srcOrd="4" destOrd="0" parTransId="{F88520C5-DCA1-D042-924B-957F7980D503}" sibTransId="{72548A9D-722E-844E-9C7B-F0DC19DC3915}"/>
    <dgm:cxn modelId="{3784E3E6-1523-0647-AFEC-CFBD127466A7}" srcId="{07A7CEE3-BDE8-4D47-ABEA-9634788753ED}" destId="{8EFB33A6-5CE5-9245-9A6F-A5973BF6E1F6}" srcOrd="6" destOrd="0" parTransId="{F7A5B56E-5645-F546-8C17-4415224FF308}" sibTransId="{12FF8B60-96B8-6345-BC5B-BAE1E6DB396A}"/>
    <dgm:cxn modelId="{0189F62E-22C5-477C-8EBA-21342CE8CA36}" type="presOf" srcId="{A04C4CE1-6344-2A4E-836B-2613F1CC5895}" destId="{C0067BB7-E248-E049-8899-47B73DC2AF4E}" srcOrd="1" destOrd="0" presId="urn:microsoft.com/office/officeart/2005/8/layout/radial1"/>
    <dgm:cxn modelId="{C573E229-8FA7-204D-9788-424BC9BE75CE}" srcId="{07A7CEE3-BDE8-4D47-ABEA-9634788753ED}" destId="{C8C67723-4677-D345-954D-23B987DF6B6B}" srcOrd="0" destOrd="0" parTransId="{7BBD611D-3D25-A54A-824C-B20F77E8472F}" sibTransId="{61782E7B-1700-8949-8D82-A051805CC875}"/>
    <dgm:cxn modelId="{4041B2AD-B931-44C3-B6AA-5FE03810882E}" type="presOf" srcId="{F88520C5-DCA1-D042-924B-957F7980D503}" destId="{0BBB04B8-F322-9B4A-9CCD-214CE9F7012D}" srcOrd="0" destOrd="0" presId="urn:microsoft.com/office/officeart/2005/8/layout/radial1"/>
    <dgm:cxn modelId="{2A0546EE-7E0E-4373-990E-1CD51E8B20D4}" type="presOf" srcId="{C8C67723-4677-D345-954D-23B987DF6B6B}" destId="{43AB5683-B711-2949-A774-2F0C284D396B}" srcOrd="0" destOrd="0" presId="urn:microsoft.com/office/officeart/2005/8/layout/radial1"/>
    <dgm:cxn modelId="{AF8C62D8-0541-4BE8-A13C-49C86CF618FF}" type="presOf" srcId="{07A7CEE3-BDE8-4D47-ABEA-9634788753ED}" destId="{87F98C6B-327C-B348-A680-8EC2D5F12D16}" srcOrd="0" destOrd="0" presId="urn:microsoft.com/office/officeart/2005/8/layout/radial1"/>
    <dgm:cxn modelId="{80059C04-289B-4ACC-AFD1-41A7795A0C05}" type="presOf" srcId="{FF31B64D-5FF5-F24E-A3EF-10D227DD2C44}" destId="{83EF8AF1-2A7A-AA42-93C0-006522EF8FF3}" srcOrd="0" destOrd="0" presId="urn:microsoft.com/office/officeart/2005/8/layout/radial1"/>
    <dgm:cxn modelId="{C8051430-8CFC-714A-BA99-A1D9DFCB79D9}" srcId="{FF31B64D-5FF5-F24E-A3EF-10D227DD2C44}" destId="{07A7CEE3-BDE8-4D47-ABEA-9634788753ED}" srcOrd="0" destOrd="0" parTransId="{78321711-B09C-A146-A0CF-8D4478F85822}" sibTransId="{D8ACB7FC-E75C-5643-80FF-0EABD9F87765}"/>
    <dgm:cxn modelId="{A6FFF4E6-6E89-412D-B78A-0EB72631485C}" type="presOf" srcId="{7BBD611D-3D25-A54A-824C-B20F77E8472F}" destId="{263D008B-FDFC-5441-9EDA-37C683AD93FB}" srcOrd="1" destOrd="0" presId="urn:microsoft.com/office/officeart/2005/8/layout/radial1"/>
    <dgm:cxn modelId="{51FD9E8B-4935-A048-93E0-158B87E3D41D}" srcId="{07A7CEE3-BDE8-4D47-ABEA-9634788753ED}" destId="{B9A3C823-C332-1048-9AFA-6374E562E131}" srcOrd="5" destOrd="0" parTransId="{3DECCC22-9D3E-5345-B37B-A6E8F7437121}" sibTransId="{975536C9-D076-4F40-A60D-9ED72370B696}"/>
    <dgm:cxn modelId="{078941BB-34BC-364B-9CCA-72D658C3D4C3}" srcId="{07A7CEE3-BDE8-4D47-ABEA-9634788753ED}" destId="{BFAAF02E-24D3-1D4F-9BD9-A7EB59815B02}" srcOrd="1" destOrd="0" parTransId="{4AD39A54-CE1B-784A-8D1A-22F126519C67}" sibTransId="{5835D652-E282-D842-8224-DB59D8BB259C}"/>
    <dgm:cxn modelId="{02FDDEC4-343A-446F-A0DE-8E4E0EF5731E}" type="presOf" srcId="{66EB5BEC-997A-8B49-A6D4-DF6FE1EE974C}" destId="{9626521B-8DEA-2744-AC80-7CC03BBD52F3}" srcOrd="0" destOrd="0" presId="urn:microsoft.com/office/officeart/2005/8/layout/radial1"/>
    <dgm:cxn modelId="{D4007496-473A-4194-863D-0BF734C679F1}" type="presOf" srcId="{B9A3C823-C332-1048-9AFA-6374E562E131}" destId="{D6A424E7-3CCE-9D42-88B0-491D3CB13727}" srcOrd="0" destOrd="0" presId="urn:microsoft.com/office/officeart/2005/8/layout/radial1"/>
    <dgm:cxn modelId="{7CD7B3C6-F481-214D-9D89-5CD9113E2226}" srcId="{07A7CEE3-BDE8-4D47-ABEA-9634788753ED}" destId="{FD38AB42-E0A1-D042-A126-B7164080E8C4}" srcOrd="3" destOrd="0" parTransId="{A04C4CE1-6344-2A4E-836B-2613F1CC5895}" sibTransId="{6FAC4798-8C62-7E4D-AB29-9ECC939BBB8D}"/>
    <dgm:cxn modelId="{145B9BB4-17B0-4C97-8718-AF394592F1AB}" type="presOf" srcId="{BFAAF02E-24D3-1D4F-9BD9-A7EB59815B02}" destId="{E9160EEB-D1AE-3B4B-9E53-60798D233F9C}" srcOrd="0" destOrd="0" presId="urn:microsoft.com/office/officeart/2005/8/layout/radial1"/>
    <dgm:cxn modelId="{AB1F1F3C-A071-4587-B80B-EC6F14ADF8AF}" type="presOf" srcId="{99278982-DE41-4240-8D88-B107A5FADDE6}" destId="{CE56AEBD-083A-2649-9496-3FE962F306BD}" srcOrd="0" destOrd="0" presId="urn:microsoft.com/office/officeart/2005/8/layout/radial1"/>
    <dgm:cxn modelId="{F0B2F6DA-10E8-4C9B-9E6A-6A2A95CBD7C9}" type="presOf" srcId="{FD38AB42-E0A1-D042-A126-B7164080E8C4}" destId="{F3F55958-E19C-1C4A-A345-5E6EF2C3FAD7}" srcOrd="0" destOrd="0" presId="urn:microsoft.com/office/officeart/2005/8/layout/radial1"/>
    <dgm:cxn modelId="{775A5A0B-9845-451D-8A6B-67E3DC3B27C6}" type="presOf" srcId="{66EB5BEC-997A-8B49-A6D4-DF6FE1EE974C}" destId="{673939C9-CDEE-074D-88EF-BC96CBA03C08}" srcOrd="1" destOrd="0" presId="urn:microsoft.com/office/officeart/2005/8/layout/radial1"/>
    <dgm:cxn modelId="{96006240-D7B9-364C-B6D7-CB65AFC13319}" srcId="{07A7CEE3-BDE8-4D47-ABEA-9634788753ED}" destId="{11FD90FA-903B-A040-856F-65832A8541C7}" srcOrd="2" destOrd="0" parTransId="{66EB5BEC-997A-8B49-A6D4-DF6FE1EE974C}" sibTransId="{174C85FB-A8C5-3449-B161-A773308C6992}"/>
    <dgm:cxn modelId="{BEA30A74-B36A-429A-A9B8-7222DEADC843}" type="presOf" srcId="{F7A5B56E-5645-F546-8C17-4415224FF308}" destId="{8F542A6A-DBBE-964E-8F02-D848900318A9}" srcOrd="0" destOrd="0" presId="urn:microsoft.com/office/officeart/2005/8/layout/radial1"/>
    <dgm:cxn modelId="{16935E7B-340F-450C-9F33-856193D0DA2E}" type="presOf" srcId="{A04C4CE1-6344-2A4E-836B-2613F1CC5895}" destId="{286D05A7-D56B-2F4B-BB1C-892447E52075}" srcOrd="0" destOrd="0" presId="urn:microsoft.com/office/officeart/2005/8/layout/radial1"/>
    <dgm:cxn modelId="{B6BC9664-4837-4E86-90FD-B5D1045EF63E}" type="presOf" srcId="{8EFB33A6-5CE5-9245-9A6F-A5973BF6E1F6}" destId="{ADDD6605-DC0B-7544-A1EB-FBEC772340E0}" srcOrd="0" destOrd="0" presId="urn:microsoft.com/office/officeart/2005/8/layout/radial1"/>
    <dgm:cxn modelId="{0673B994-9955-4553-A7C8-73B70DAC0713}" type="presOf" srcId="{7BBD611D-3D25-A54A-824C-B20F77E8472F}" destId="{B9B71C6F-B526-2F4B-8A43-1100F0BEB92D}" srcOrd="0" destOrd="0" presId="urn:microsoft.com/office/officeart/2005/8/layout/radial1"/>
    <dgm:cxn modelId="{1580B109-B431-4F20-B776-EBEA8E087830}" type="presOf" srcId="{F7A5B56E-5645-F546-8C17-4415224FF308}" destId="{3323AC54-601E-CD46-85A4-A36BFB6193F4}" srcOrd="1" destOrd="0" presId="urn:microsoft.com/office/officeart/2005/8/layout/radial1"/>
    <dgm:cxn modelId="{60214444-2A92-4A3F-834F-2BA18A93DC88}" type="presOf" srcId="{F88520C5-DCA1-D042-924B-957F7980D503}" destId="{1A1B3921-7CCB-4E43-B911-A697E38081B9}" srcOrd="1" destOrd="0" presId="urn:microsoft.com/office/officeart/2005/8/layout/radial1"/>
    <dgm:cxn modelId="{16B31CB1-9BFB-4EBE-A0D2-69DF5AD225CE}" type="presOf" srcId="{11FD90FA-903B-A040-856F-65832A8541C7}" destId="{1C9734FD-D0B9-7E4A-9E57-A41A52B9C3E7}" srcOrd="0" destOrd="0" presId="urn:microsoft.com/office/officeart/2005/8/layout/radial1"/>
    <dgm:cxn modelId="{BED62268-286A-4012-B0F4-B7AA4101AFE7}" type="presParOf" srcId="{83EF8AF1-2A7A-AA42-93C0-006522EF8FF3}" destId="{87F98C6B-327C-B348-A680-8EC2D5F12D16}" srcOrd="0" destOrd="0" presId="urn:microsoft.com/office/officeart/2005/8/layout/radial1"/>
    <dgm:cxn modelId="{53BD878D-2697-425E-BD87-EBB55CCF6A1E}" type="presParOf" srcId="{83EF8AF1-2A7A-AA42-93C0-006522EF8FF3}" destId="{B9B71C6F-B526-2F4B-8A43-1100F0BEB92D}" srcOrd="1" destOrd="0" presId="urn:microsoft.com/office/officeart/2005/8/layout/radial1"/>
    <dgm:cxn modelId="{4EB3DD41-0717-4D5D-AFC6-CDEE49011759}" type="presParOf" srcId="{B9B71C6F-B526-2F4B-8A43-1100F0BEB92D}" destId="{263D008B-FDFC-5441-9EDA-37C683AD93FB}" srcOrd="0" destOrd="0" presId="urn:microsoft.com/office/officeart/2005/8/layout/radial1"/>
    <dgm:cxn modelId="{33D3A747-8616-4E43-9426-FD3C589FE1C5}" type="presParOf" srcId="{83EF8AF1-2A7A-AA42-93C0-006522EF8FF3}" destId="{43AB5683-B711-2949-A774-2F0C284D396B}" srcOrd="2" destOrd="0" presId="urn:microsoft.com/office/officeart/2005/8/layout/radial1"/>
    <dgm:cxn modelId="{64829B8E-B3D8-443E-A95F-9A7C1172F940}" type="presParOf" srcId="{83EF8AF1-2A7A-AA42-93C0-006522EF8FF3}" destId="{3113F4DF-724C-4249-AE28-B3869CB726EB}" srcOrd="3" destOrd="0" presId="urn:microsoft.com/office/officeart/2005/8/layout/radial1"/>
    <dgm:cxn modelId="{96276BA8-3D49-42B1-B37C-C5AD2AE4E6A6}" type="presParOf" srcId="{3113F4DF-724C-4249-AE28-B3869CB726EB}" destId="{7C3B3196-C139-4248-AC25-327FED39DB38}" srcOrd="0" destOrd="0" presId="urn:microsoft.com/office/officeart/2005/8/layout/radial1"/>
    <dgm:cxn modelId="{B1B3AEB5-E5ED-44F6-8450-796FA3ED3A36}" type="presParOf" srcId="{83EF8AF1-2A7A-AA42-93C0-006522EF8FF3}" destId="{E9160EEB-D1AE-3B4B-9E53-60798D233F9C}" srcOrd="4" destOrd="0" presId="urn:microsoft.com/office/officeart/2005/8/layout/radial1"/>
    <dgm:cxn modelId="{2CDAE1CE-E20C-43A6-B59C-7A77E0AAB240}" type="presParOf" srcId="{83EF8AF1-2A7A-AA42-93C0-006522EF8FF3}" destId="{9626521B-8DEA-2744-AC80-7CC03BBD52F3}" srcOrd="5" destOrd="0" presId="urn:microsoft.com/office/officeart/2005/8/layout/radial1"/>
    <dgm:cxn modelId="{5BA9A670-2BDA-4B5C-A0D7-E20AEFF961A1}" type="presParOf" srcId="{9626521B-8DEA-2744-AC80-7CC03BBD52F3}" destId="{673939C9-CDEE-074D-88EF-BC96CBA03C08}" srcOrd="0" destOrd="0" presId="urn:microsoft.com/office/officeart/2005/8/layout/radial1"/>
    <dgm:cxn modelId="{13DEF14A-FB47-4DA9-8CD3-F0F67C739803}" type="presParOf" srcId="{83EF8AF1-2A7A-AA42-93C0-006522EF8FF3}" destId="{1C9734FD-D0B9-7E4A-9E57-A41A52B9C3E7}" srcOrd="6" destOrd="0" presId="urn:microsoft.com/office/officeart/2005/8/layout/radial1"/>
    <dgm:cxn modelId="{6DDDFEC3-939D-4805-924D-C75DCB09040E}" type="presParOf" srcId="{83EF8AF1-2A7A-AA42-93C0-006522EF8FF3}" destId="{286D05A7-D56B-2F4B-BB1C-892447E52075}" srcOrd="7" destOrd="0" presId="urn:microsoft.com/office/officeart/2005/8/layout/radial1"/>
    <dgm:cxn modelId="{460AA8F5-D3D0-49A0-A5E4-816A09D13F22}" type="presParOf" srcId="{286D05A7-D56B-2F4B-BB1C-892447E52075}" destId="{C0067BB7-E248-E049-8899-47B73DC2AF4E}" srcOrd="0" destOrd="0" presId="urn:microsoft.com/office/officeart/2005/8/layout/radial1"/>
    <dgm:cxn modelId="{69417462-EAFE-4659-B42F-A183E2C47680}" type="presParOf" srcId="{83EF8AF1-2A7A-AA42-93C0-006522EF8FF3}" destId="{F3F55958-E19C-1C4A-A345-5E6EF2C3FAD7}" srcOrd="8" destOrd="0" presId="urn:microsoft.com/office/officeart/2005/8/layout/radial1"/>
    <dgm:cxn modelId="{78C907A1-F211-4894-BA59-70C20FD72789}" type="presParOf" srcId="{83EF8AF1-2A7A-AA42-93C0-006522EF8FF3}" destId="{0BBB04B8-F322-9B4A-9CCD-214CE9F7012D}" srcOrd="9" destOrd="0" presId="urn:microsoft.com/office/officeart/2005/8/layout/radial1"/>
    <dgm:cxn modelId="{3BCF86A5-8F6A-4F0D-A865-FD7CB964030C}" type="presParOf" srcId="{0BBB04B8-F322-9B4A-9CCD-214CE9F7012D}" destId="{1A1B3921-7CCB-4E43-B911-A697E38081B9}" srcOrd="0" destOrd="0" presId="urn:microsoft.com/office/officeart/2005/8/layout/radial1"/>
    <dgm:cxn modelId="{FE5190C0-0F62-42F7-AB09-33A3DE424E33}" type="presParOf" srcId="{83EF8AF1-2A7A-AA42-93C0-006522EF8FF3}" destId="{CE56AEBD-083A-2649-9496-3FE962F306BD}" srcOrd="10" destOrd="0" presId="urn:microsoft.com/office/officeart/2005/8/layout/radial1"/>
    <dgm:cxn modelId="{DD843937-B7DD-4B8C-AF0E-CCC2A8D31DDD}" type="presParOf" srcId="{83EF8AF1-2A7A-AA42-93C0-006522EF8FF3}" destId="{F13FABCC-C92C-374F-ABA2-0F68F68D95E7}" srcOrd="11" destOrd="0" presId="urn:microsoft.com/office/officeart/2005/8/layout/radial1"/>
    <dgm:cxn modelId="{9A464ED7-51EE-40D1-83D3-748F33F90BFF}" type="presParOf" srcId="{F13FABCC-C92C-374F-ABA2-0F68F68D95E7}" destId="{90BDE5BE-04F2-8A49-8769-8CCED1C4A157}" srcOrd="0" destOrd="0" presId="urn:microsoft.com/office/officeart/2005/8/layout/radial1"/>
    <dgm:cxn modelId="{F851AE76-B42A-4A49-A1DF-737B7234CD2A}" type="presParOf" srcId="{83EF8AF1-2A7A-AA42-93C0-006522EF8FF3}" destId="{D6A424E7-3CCE-9D42-88B0-491D3CB13727}" srcOrd="12" destOrd="0" presId="urn:microsoft.com/office/officeart/2005/8/layout/radial1"/>
    <dgm:cxn modelId="{562F0BB0-5B93-4BAA-AD92-1D602B2D3040}" type="presParOf" srcId="{83EF8AF1-2A7A-AA42-93C0-006522EF8FF3}" destId="{8F542A6A-DBBE-964E-8F02-D848900318A9}" srcOrd="13" destOrd="0" presId="urn:microsoft.com/office/officeart/2005/8/layout/radial1"/>
    <dgm:cxn modelId="{8FC15121-D7F1-4D60-B49C-88796F6C0E29}" type="presParOf" srcId="{8F542A6A-DBBE-964E-8F02-D848900318A9}" destId="{3323AC54-601E-CD46-85A4-A36BFB6193F4}" srcOrd="0" destOrd="0" presId="urn:microsoft.com/office/officeart/2005/8/layout/radial1"/>
    <dgm:cxn modelId="{31BBD363-43DE-4775-AEA0-D50B1A82CA31}" type="presParOf" srcId="{83EF8AF1-2A7A-AA42-93C0-006522EF8FF3}" destId="{ADDD6605-DC0B-7544-A1EB-FBEC772340E0}" srcOrd="14"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2FCF38-FF9B-E849-B9A5-E8C0BC2CA653}" type="doc">
      <dgm:prSet loTypeId="urn:microsoft.com/office/officeart/2005/8/layout/radial1" loCatId="" qsTypeId="urn:microsoft.com/office/officeart/2005/8/quickstyle/simple4" qsCatId="simple" csTypeId="urn:microsoft.com/office/officeart/2005/8/colors/accent1_2" csCatId="accent1" phldr="1"/>
      <dgm:spPr/>
      <dgm:t>
        <a:bodyPr/>
        <a:lstStyle/>
        <a:p>
          <a:pPr rtl="1"/>
          <a:endParaRPr lang="ar-SA"/>
        </a:p>
      </dgm:t>
    </dgm:pt>
    <dgm:pt modelId="{045AE916-0654-204A-9346-223E3429527E}">
      <dgm:prSet phldrT="[نص]" custT="1"/>
      <dgm:spPr/>
      <dgm:t>
        <a:bodyPr/>
        <a:lstStyle/>
        <a:p>
          <a:pPr rtl="1"/>
          <a:r>
            <a:rPr lang="en-US" sz="1000" b="0">
              <a:solidFill>
                <a:schemeClr val="tx1"/>
              </a:solidFill>
              <a:latin typeface="Georgia" charset="0"/>
              <a:ea typeface="Georgia" charset="0"/>
              <a:cs typeface="Georgia" charset="0"/>
            </a:rPr>
            <a:t>indirect injury to lung</a:t>
          </a:r>
          <a:endParaRPr lang="ar-SA" sz="1000" b="0">
            <a:solidFill>
              <a:schemeClr val="tx1"/>
            </a:solidFill>
            <a:latin typeface="Georgia" charset="0"/>
            <a:ea typeface="Georgia" charset="0"/>
            <a:cs typeface="Georgia" charset="0"/>
          </a:endParaRPr>
        </a:p>
      </dgm:t>
    </dgm:pt>
    <dgm:pt modelId="{DEB60040-6EB0-474D-B0EE-0436C5FB88A3}" type="parTrans" cxnId="{BAB5EF2F-B6A0-9149-8327-B8668D42EC32}">
      <dgm:prSet/>
      <dgm:spPr/>
      <dgm:t>
        <a:bodyPr/>
        <a:lstStyle/>
        <a:p>
          <a:pPr rtl="1"/>
          <a:endParaRPr lang="ar-SA" sz="1000" b="0">
            <a:solidFill>
              <a:schemeClr val="tx1"/>
            </a:solidFill>
            <a:latin typeface="Georgia" charset="0"/>
            <a:ea typeface="Georgia" charset="0"/>
            <a:cs typeface="Georgia" charset="0"/>
          </a:endParaRPr>
        </a:p>
      </dgm:t>
    </dgm:pt>
    <dgm:pt modelId="{EF62C03B-1CFC-6446-8297-7D201A529CA3}" type="sibTrans" cxnId="{BAB5EF2F-B6A0-9149-8327-B8668D42EC32}">
      <dgm:prSet/>
      <dgm:spPr/>
      <dgm:t>
        <a:bodyPr/>
        <a:lstStyle/>
        <a:p>
          <a:pPr rtl="1"/>
          <a:endParaRPr lang="ar-SA" sz="1000" b="0">
            <a:solidFill>
              <a:schemeClr val="tx1"/>
            </a:solidFill>
            <a:latin typeface="Georgia" charset="0"/>
            <a:ea typeface="Georgia" charset="0"/>
            <a:cs typeface="Georgia" charset="0"/>
          </a:endParaRPr>
        </a:p>
      </dgm:t>
    </dgm:pt>
    <dgm:pt modelId="{26E3AB6F-D4D1-E943-90C0-314F18E70A4A}">
      <dgm:prSet phldrT="[نص]" custT="1"/>
      <dgm:spPr/>
      <dgm:t>
        <a:bodyPr/>
        <a:lstStyle/>
        <a:p>
          <a:pPr rtl="1"/>
          <a:r>
            <a:rPr lang="en-US" sz="1000" b="0" dirty="0">
              <a:solidFill>
                <a:srgbClr val="FF0000"/>
              </a:solidFill>
              <a:latin typeface="Georgia" charset="0"/>
              <a:ea typeface="Georgia" charset="0"/>
              <a:cs typeface="Georgia" charset="0"/>
            </a:rPr>
            <a:t>Sepsis </a:t>
          </a:r>
          <a:endParaRPr lang="ar-SA" sz="1000" b="0" dirty="0">
            <a:solidFill>
              <a:srgbClr val="FF0000"/>
            </a:solidFill>
            <a:latin typeface="Georgia" charset="0"/>
            <a:ea typeface="Georgia" charset="0"/>
            <a:cs typeface="Georgia" charset="0"/>
          </a:endParaRPr>
        </a:p>
      </dgm:t>
    </dgm:pt>
    <dgm:pt modelId="{8D09DCEE-2D9A-684D-939A-44DF9E331A07}" type="parTrans" cxnId="{946859EC-137E-D340-9A9E-60432AF90946}">
      <dgm:prSet custT="1"/>
      <dgm:spPr/>
      <dgm:t>
        <a:bodyPr/>
        <a:lstStyle/>
        <a:p>
          <a:pPr rtl="1"/>
          <a:endParaRPr lang="ar-SA" sz="1000" b="0">
            <a:solidFill>
              <a:schemeClr val="tx1"/>
            </a:solidFill>
            <a:latin typeface="Georgia" charset="0"/>
            <a:ea typeface="Georgia" charset="0"/>
            <a:cs typeface="Georgia" charset="0"/>
          </a:endParaRPr>
        </a:p>
      </dgm:t>
    </dgm:pt>
    <dgm:pt modelId="{C64CC913-9766-7E45-95C0-E01F9E8BC713}" type="sibTrans" cxnId="{946859EC-137E-D340-9A9E-60432AF90946}">
      <dgm:prSet/>
      <dgm:spPr/>
      <dgm:t>
        <a:bodyPr/>
        <a:lstStyle/>
        <a:p>
          <a:pPr rtl="1"/>
          <a:endParaRPr lang="ar-SA" sz="1000" b="0">
            <a:solidFill>
              <a:schemeClr val="tx1"/>
            </a:solidFill>
            <a:latin typeface="Georgia" charset="0"/>
            <a:ea typeface="Georgia" charset="0"/>
            <a:cs typeface="Georgia" charset="0"/>
          </a:endParaRPr>
        </a:p>
      </dgm:t>
    </dgm:pt>
    <dgm:pt modelId="{8CAA0B4C-63A5-BC4B-9B97-0965DF7BB50F}">
      <dgm:prSet phldrT="[نص]" custT="1"/>
      <dgm:spPr/>
      <dgm:t>
        <a:bodyPr/>
        <a:lstStyle/>
        <a:p>
          <a:pPr rtl="1"/>
          <a:r>
            <a:rPr lang="en-US" sz="1000" b="0">
              <a:solidFill>
                <a:schemeClr val="tx1"/>
              </a:solidFill>
              <a:latin typeface="Georgia" charset="0"/>
              <a:ea typeface="Georgia" charset="0"/>
              <a:cs typeface="Georgia" charset="0"/>
            </a:rPr>
            <a:t>Cardiopulmonary bypass </a:t>
          </a:r>
          <a:endParaRPr lang="ar-SA" sz="1000" b="0">
            <a:solidFill>
              <a:schemeClr val="tx1"/>
            </a:solidFill>
            <a:latin typeface="Georgia" charset="0"/>
            <a:ea typeface="Georgia" charset="0"/>
            <a:cs typeface="Georgia" charset="0"/>
          </a:endParaRPr>
        </a:p>
      </dgm:t>
    </dgm:pt>
    <dgm:pt modelId="{FE6B04FA-9800-3F41-A3A3-649BB4C25B8D}" type="parTrans" cxnId="{9B6BD6AA-9DA0-704D-AB38-9EDE1141A893}">
      <dgm:prSet custT="1"/>
      <dgm:spPr/>
      <dgm:t>
        <a:bodyPr/>
        <a:lstStyle/>
        <a:p>
          <a:pPr rtl="1"/>
          <a:endParaRPr lang="ar-SA" sz="1000" b="0">
            <a:solidFill>
              <a:schemeClr val="tx1"/>
            </a:solidFill>
            <a:latin typeface="Georgia" charset="0"/>
            <a:ea typeface="Georgia" charset="0"/>
            <a:cs typeface="Georgia" charset="0"/>
          </a:endParaRPr>
        </a:p>
      </dgm:t>
    </dgm:pt>
    <dgm:pt modelId="{1ABD6BF1-F5E0-8747-AE2F-6ABC3A8A51FA}" type="sibTrans" cxnId="{9B6BD6AA-9DA0-704D-AB38-9EDE1141A893}">
      <dgm:prSet/>
      <dgm:spPr/>
      <dgm:t>
        <a:bodyPr/>
        <a:lstStyle/>
        <a:p>
          <a:pPr rtl="1"/>
          <a:endParaRPr lang="ar-SA" sz="1000" b="0">
            <a:solidFill>
              <a:schemeClr val="tx1"/>
            </a:solidFill>
            <a:latin typeface="Georgia" charset="0"/>
            <a:ea typeface="Georgia" charset="0"/>
            <a:cs typeface="Georgia" charset="0"/>
          </a:endParaRPr>
        </a:p>
      </dgm:t>
    </dgm:pt>
    <dgm:pt modelId="{48C5B80C-91C2-AD4D-81B1-9DD80D6069DA}">
      <dgm:prSet phldrT="[نص]" custT="1"/>
      <dgm:spPr/>
      <dgm:t>
        <a:bodyPr/>
        <a:lstStyle/>
        <a:p>
          <a:pPr rtl="1"/>
          <a:r>
            <a:rPr lang="en-US" sz="1000" b="0">
              <a:solidFill>
                <a:schemeClr val="tx1"/>
              </a:solidFill>
              <a:latin typeface="Georgia" charset="0"/>
              <a:ea typeface="Georgia" charset="0"/>
              <a:cs typeface="Georgia" charset="0"/>
            </a:rPr>
            <a:t>Shock </a:t>
          </a:r>
          <a:endParaRPr lang="ar-SA" sz="1000" b="0">
            <a:solidFill>
              <a:schemeClr val="tx1"/>
            </a:solidFill>
            <a:latin typeface="Georgia" charset="0"/>
            <a:ea typeface="Georgia" charset="0"/>
            <a:cs typeface="Georgia" charset="0"/>
          </a:endParaRPr>
        </a:p>
      </dgm:t>
    </dgm:pt>
    <dgm:pt modelId="{60D42C72-BA30-6641-9F65-3FC6E2373BE4}" type="parTrans" cxnId="{92002479-CDB6-7244-A7EE-729D65DF23ED}">
      <dgm:prSet custT="1"/>
      <dgm:spPr/>
      <dgm:t>
        <a:bodyPr/>
        <a:lstStyle/>
        <a:p>
          <a:pPr rtl="1"/>
          <a:endParaRPr lang="ar-SA" sz="1000" b="0">
            <a:solidFill>
              <a:schemeClr val="tx1"/>
            </a:solidFill>
            <a:latin typeface="Georgia" charset="0"/>
            <a:ea typeface="Georgia" charset="0"/>
            <a:cs typeface="Georgia" charset="0"/>
          </a:endParaRPr>
        </a:p>
      </dgm:t>
    </dgm:pt>
    <dgm:pt modelId="{0D14D981-1CAC-6644-8256-7A1B532D7804}" type="sibTrans" cxnId="{92002479-CDB6-7244-A7EE-729D65DF23ED}">
      <dgm:prSet/>
      <dgm:spPr/>
      <dgm:t>
        <a:bodyPr/>
        <a:lstStyle/>
        <a:p>
          <a:pPr rtl="1"/>
          <a:endParaRPr lang="ar-SA" sz="1000" b="0">
            <a:solidFill>
              <a:schemeClr val="tx1"/>
            </a:solidFill>
            <a:latin typeface="Georgia" charset="0"/>
            <a:ea typeface="Georgia" charset="0"/>
            <a:cs typeface="Georgia" charset="0"/>
          </a:endParaRPr>
        </a:p>
      </dgm:t>
    </dgm:pt>
    <dgm:pt modelId="{C0DE70C8-183C-8341-96D7-C13946CBEA47}">
      <dgm:prSet phldrT="[نص]" custT="1"/>
      <dgm:spPr/>
      <dgm:t>
        <a:bodyPr/>
        <a:lstStyle/>
        <a:p>
          <a:pPr rtl="1"/>
          <a:r>
            <a:rPr lang="en-US" sz="1000" b="0" dirty="0">
              <a:solidFill>
                <a:schemeClr val="tx1"/>
              </a:solidFill>
              <a:latin typeface="Georgia" charset="0"/>
              <a:ea typeface="Georgia" charset="0"/>
              <a:cs typeface="Georgia" charset="0"/>
            </a:rPr>
            <a:t>Severe trauma</a:t>
          </a:r>
          <a:r>
            <a:rPr lang="en-US" sz="1000" b="0" baseline="30000" dirty="0">
              <a:solidFill>
                <a:schemeClr val="tx1"/>
              </a:solidFill>
              <a:latin typeface="Georgia" charset="0"/>
              <a:ea typeface="Georgia" charset="0"/>
              <a:cs typeface="Georgia" charset="0"/>
            </a:rPr>
            <a:t> 4</a:t>
          </a:r>
          <a:endParaRPr lang="ar-SA" sz="1000" b="1" dirty="0">
            <a:solidFill>
              <a:schemeClr val="tx1"/>
            </a:solidFill>
            <a:latin typeface="Georgia" charset="0"/>
            <a:ea typeface="Georgia" charset="0"/>
            <a:cs typeface="Georgia" charset="0"/>
          </a:endParaRPr>
        </a:p>
      </dgm:t>
    </dgm:pt>
    <dgm:pt modelId="{15076601-A1AE-6243-8D6A-0EB002F27ED6}" type="parTrans" cxnId="{D3C8D651-28DE-E340-9891-E7AFD4D7E6BC}">
      <dgm:prSet custT="1"/>
      <dgm:spPr/>
      <dgm:t>
        <a:bodyPr/>
        <a:lstStyle/>
        <a:p>
          <a:pPr rtl="1"/>
          <a:endParaRPr lang="ar-SA" sz="1000" b="0">
            <a:solidFill>
              <a:schemeClr val="tx1"/>
            </a:solidFill>
            <a:latin typeface="Georgia" charset="0"/>
            <a:ea typeface="Georgia" charset="0"/>
            <a:cs typeface="Georgia" charset="0"/>
          </a:endParaRPr>
        </a:p>
      </dgm:t>
    </dgm:pt>
    <dgm:pt modelId="{45954F1E-E3A1-8240-8008-997C88AD8B1A}" type="sibTrans" cxnId="{D3C8D651-28DE-E340-9891-E7AFD4D7E6BC}">
      <dgm:prSet/>
      <dgm:spPr/>
      <dgm:t>
        <a:bodyPr/>
        <a:lstStyle/>
        <a:p>
          <a:pPr rtl="0"/>
          <a:endParaRPr lang="ar-SA" sz="1000" b="0">
            <a:solidFill>
              <a:schemeClr val="tx1"/>
            </a:solidFill>
            <a:latin typeface="Georgia" charset="0"/>
            <a:ea typeface="Georgia" charset="0"/>
            <a:cs typeface="Georgia" charset="0"/>
          </a:endParaRPr>
        </a:p>
      </dgm:t>
    </dgm:pt>
    <dgm:pt modelId="{041572A6-9417-8141-A3BF-379E5721121E}">
      <dgm:prSet custT="1"/>
      <dgm:spPr/>
      <dgm:t>
        <a:bodyPr/>
        <a:lstStyle/>
        <a:p>
          <a:pPr rtl="1"/>
          <a:r>
            <a:rPr lang="en-US" sz="1000" b="0">
              <a:solidFill>
                <a:schemeClr val="tx1"/>
              </a:solidFill>
              <a:latin typeface="Georgia" charset="0"/>
              <a:ea typeface="Georgia" charset="0"/>
              <a:cs typeface="Georgia" charset="0"/>
            </a:rPr>
            <a:t>Acute pancreatitis </a:t>
          </a:r>
          <a:endParaRPr lang="ar-SA" sz="1000" b="0">
            <a:solidFill>
              <a:schemeClr val="tx1"/>
            </a:solidFill>
            <a:latin typeface="Georgia" charset="0"/>
            <a:ea typeface="Georgia" charset="0"/>
            <a:cs typeface="Georgia" charset="0"/>
          </a:endParaRPr>
        </a:p>
      </dgm:t>
    </dgm:pt>
    <dgm:pt modelId="{CD29120C-90F2-4A40-9E93-5DF3CA2A32EF}" type="parTrans" cxnId="{A5289E93-2036-2648-A063-68E8D65A1263}">
      <dgm:prSet custT="1"/>
      <dgm:spPr/>
      <dgm:t>
        <a:bodyPr/>
        <a:lstStyle/>
        <a:p>
          <a:pPr rtl="1"/>
          <a:endParaRPr lang="ar-SA" sz="1000" b="0">
            <a:solidFill>
              <a:schemeClr val="tx1"/>
            </a:solidFill>
            <a:latin typeface="Georgia" charset="0"/>
            <a:ea typeface="Georgia" charset="0"/>
            <a:cs typeface="Georgia" charset="0"/>
          </a:endParaRPr>
        </a:p>
      </dgm:t>
    </dgm:pt>
    <dgm:pt modelId="{7DAAFDB7-5C38-A144-9E94-F0193A10D8F0}" type="sibTrans" cxnId="{A5289E93-2036-2648-A063-68E8D65A1263}">
      <dgm:prSet/>
      <dgm:spPr/>
      <dgm:t>
        <a:bodyPr/>
        <a:lstStyle/>
        <a:p>
          <a:pPr rtl="1"/>
          <a:endParaRPr lang="ar-SA" sz="1000" b="0">
            <a:solidFill>
              <a:schemeClr val="tx1"/>
            </a:solidFill>
            <a:latin typeface="Georgia" charset="0"/>
            <a:ea typeface="Georgia" charset="0"/>
            <a:cs typeface="Georgia" charset="0"/>
          </a:endParaRPr>
        </a:p>
      </dgm:t>
    </dgm:pt>
    <dgm:pt modelId="{3B5748A5-F656-1049-8A55-CF85788DBBF7}">
      <dgm:prSet custT="1"/>
      <dgm:spPr/>
      <dgm:t>
        <a:bodyPr/>
        <a:lstStyle/>
        <a:p>
          <a:pPr rtl="1"/>
          <a:r>
            <a:rPr lang="en-US" sz="1000" b="0">
              <a:solidFill>
                <a:schemeClr val="tx1"/>
              </a:solidFill>
              <a:latin typeface="Georgia" charset="0"/>
              <a:ea typeface="Georgia" charset="0"/>
              <a:cs typeface="Georgia" charset="0"/>
            </a:rPr>
            <a:t>Transfusion </a:t>
          </a:r>
          <a:endParaRPr lang="ar-SA" sz="1000" b="0">
            <a:solidFill>
              <a:schemeClr val="tx1"/>
            </a:solidFill>
            <a:latin typeface="Georgia" charset="0"/>
            <a:ea typeface="Georgia" charset="0"/>
            <a:cs typeface="Georgia" charset="0"/>
          </a:endParaRPr>
        </a:p>
      </dgm:t>
    </dgm:pt>
    <dgm:pt modelId="{301DA47B-CBC9-CC43-A494-5A4311E4C2B3}" type="parTrans" cxnId="{1EE3FD0B-7584-E046-8A1F-4B791C1EBF5F}">
      <dgm:prSet custT="1"/>
      <dgm:spPr/>
      <dgm:t>
        <a:bodyPr/>
        <a:lstStyle/>
        <a:p>
          <a:pPr rtl="1"/>
          <a:endParaRPr lang="ar-SA" sz="1000" b="0">
            <a:solidFill>
              <a:schemeClr val="tx1"/>
            </a:solidFill>
            <a:latin typeface="Georgia" charset="0"/>
            <a:ea typeface="Georgia" charset="0"/>
            <a:cs typeface="Georgia" charset="0"/>
          </a:endParaRPr>
        </a:p>
      </dgm:t>
    </dgm:pt>
    <dgm:pt modelId="{A7AEDDF0-B066-7846-B29C-776C173AC9D3}" type="sibTrans" cxnId="{1EE3FD0B-7584-E046-8A1F-4B791C1EBF5F}">
      <dgm:prSet/>
      <dgm:spPr/>
      <dgm:t>
        <a:bodyPr/>
        <a:lstStyle/>
        <a:p>
          <a:pPr rtl="1"/>
          <a:endParaRPr lang="ar-SA" sz="1000" b="0">
            <a:solidFill>
              <a:schemeClr val="tx1"/>
            </a:solidFill>
            <a:latin typeface="Georgia" charset="0"/>
            <a:ea typeface="Georgia" charset="0"/>
            <a:cs typeface="Georgia" charset="0"/>
          </a:endParaRPr>
        </a:p>
      </dgm:t>
    </dgm:pt>
    <dgm:pt modelId="{35F35BAC-99AC-1343-8170-4C1F3EF85B87}">
      <dgm:prSet custT="1"/>
      <dgm:spPr/>
      <dgm:t>
        <a:bodyPr/>
        <a:lstStyle/>
        <a:p>
          <a:pPr rtl="1"/>
          <a:r>
            <a:rPr lang="en-US" sz="1000" b="0" dirty="0">
              <a:solidFill>
                <a:schemeClr val="tx1"/>
              </a:solidFill>
              <a:latin typeface="Georgia" charset="0"/>
              <a:ea typeface="Georgia" charset="0"/>
              <a:cs typeface="Georgia" charset="0"/>
            </a:rPr>
            <a:t>Uremia </a:t>
          </a:r>
          <a:r>
            <a:rPr lang="en-US" sz="1000" b="0" baseline="30000" dirty="0">
              <a:solidFill>
                <a:schemeClr val="tx1"/>
              </a:solidFill>
              <a:latin typeface="Georgia" charset="0"/>
              <a:ea typeface="Georgia" charset="0"/>
              <a:cs typeface="Georgia" charset="0"/>
            </a:rPr>
            <a:t>8</a:t>
          </a:r>
          <a:r>
            <a:rPr lang="en-US" sz="1000" b="0" dirty="0">
              <a:solidFill>
                <a:schemeClr val="tx1"/>
              </a:solidFill>
              <a:latin typeface="Georgia" charset="0"/>
              <a:ea typeface="Georgia" charset="0"/>
              <a:cs typeface="Georgia" charset="0"/>
            </a:rPr>
            <a:t> </a:t>
          </a:r>
          <a:endParaRPr lang="ar-SA" sz="1000" b="0" dirty="0">
            <a:solidFill>
              <a:schemeClr val="tx1"/>
            </a:solidFill>
            <a:latin typeface="Georgia" charset="0"/>
            <a:ea typeface="Georgia" charset="0"/>
            <a:cs typeface="Georgia" charset="0"/>
          </a:endParaRPr>
        </a:p>
      </dgm:t>
    </dgm:pt>
    <dgm:pt modelId="{DC6B0278-E097-5044-8BEB-B8773F7ED584}" type="parTrans" cxnId="{7519D72E-D334-9740-B2BA-0626CF0433C1}">
      <dgm:prSet custT="1"/>
      <dgm:spPr/>
      <dgm:t>
        <a:bodyPr/>
        <a:lstStyle/>
        <a:p>
          <a:pPr rtl="1"/>
          <a:endParaRPr lang="ar-SA" sz="1000" b="0">
            <a:solidFill>
              <a:schemeClr val="tx1"/>
            </a:solidFill>
            <a:latin typeface="Georgia" charset="0"/>
            <a:ea typeface="Georgia" charset="0"/>
            <a:cs typeface="Georgia" charset="0"/>
          </a:endParaRPr>
        </a:p>
      </dgm:t>
    </dgm:pt>
    <dgm:pt modelId="{0C3600CF-E8BA-0C4B-B0B7-37FD568AB93A}" type="sibTrans" cxnId="{7519D72E-D334-9740-B2BA-0626CF0433C1}">
      <dgm:prSet/>
      <dgm:spPr/>
      <dgm:t>
        <a:bodyPr/>
        <a:lstStyle/>
        <a:p>
          <a:pPr rtl="1"/>
          <a:endParaRPr lang="ar-SA" sz="1000" b="0">
            <a:solidFill>
              <a:schemeClr val="tx1"/>
            </a:solidFill>
            <a:latin typeface="Georgia" charset="0"/>
            <a:ea typeface="Georgia" charset="0"/>
            <a:cs typeface="Georgia" charset="0"/>
          </a:endParaRPr>
        </a:p>
      </dgm:t>
    </dgm:pt>
    <dgm:pt modelId="{C132A885-AE2B-B44D-AD3A-6525A97094F8}">
      <dgm:prSet custT="1"/>
      <dgm:spPr/>
      <dgm:t>
        <a:bodyPr/>
        <a:lstStyle/>
        <a:p>
          <a:pPr rtl="1"/>
          <a:r>
            <a:rPr lang="en-US" sz="1000" b="0" dirty="0">
              <a:solidFill>
                <a:schemeClr val="tx1"/>
              </a:solidFill>
              <a:latin typeface="Georgia" charset="0"/>
              <a:ea typeface="Georgia" charset="0"/>
              <a:cs typeface="Georgia" charset="0"/>
            </a:rPr>
            <a:t>Overdose with street drugs </a:t>
          </a:r>
          <a:r>
            <a:rPr lang="en-US" sz="1000" b="0" baseline="30000" dirty="0">
              <a:solidFill>
                <a:schemeClr val="tx1"/>
              </a:solidFill>
              <a:latin typeface="Georgia" charset="0"/>
              <a:ea typeface="Georgia" charset="0"/>
              <a:cs typeface="Georgia" charset="0"/>
            </a:rPr>
            <a:t>7</a:t>
          </a:r>
          <a:r>
            <a:rPr lang="en-US" sz="1000" b="1" dirty="0">
              <a:solidFill>
                <a:schemeClr val="tx1"/>
              </a:solidFill>
              <a:latin typeface="Georgia" charset="0"/>
              <a:ea typeface="Georgia" charset="0"/>
              <a:cs typeface="Georgia" charset="0"/>
            </a:rPr>
            <a:t> </a:t>
          </a:r>
        </a:p>
      </dgm:t>
    </dgm:pt>
    <dgm:pt modelId="{3B1FA7DD-9A65-DF4D-B276-7DBD519BE3BA}" type="parTrans" cxnId="{E4D736C1-403B-C344-BA58-648A3F42ADAC}">
      <dgm:prSet custT="1"/>
      <dgm:spPr/>
      <dgm:t>
        <a:bodyPr/>
        <a:lstStyle/>
        <a:p>
          <a:pPr rtl="1"/>
          <a:endParaRPr lang="ar-SA" sz="1000" b="0">
            <a:solidFill>
              <a:schemeClr val="tx1"/>
            </a:solidFill>
            <a:latin typeface="Georgia" charset="0"/>
            <a:ea typeface="Georgia" charset="0"/>
            <a:cs typeface="Georgia" charset="0"/>
          </a:endParaRPr>
        </a:p>
      </dgm:t>
    </dgm:pt>
    <dgm:pt modelId="{962390BC-5A4E-9941-A351-D6A07A28B3A8}" type="sibTrans" cxnId="{E4D736C1-403B-C344-BA58-648A3F42ADAC}">
      <dgm:prSet/>
      <dgm:spPr/>
      <dgm:t>
        <a:bodyPr/>
        <a:lstStyle/>
        <a:p>
          <a:pPr rtl="1"/>
          <a:endParaRPr lang="ar-SA" sz="1000" b="0">
            <a:solidFill>
              <a:schemeClr val="tx1"/>
            </a:solidFill>
            <a:latin typeface="Georgia" charset="0"/>
            <a:ea typeface="Georgia" charset="0"/>
            <a:cs typeface="Georgia" charset="0"/>
          </a:endParaRPr>
        </a:p>
      </dgm:t>
    </dgm:pt>
    <dgm:pt modelId="{0CE2A3EE-1E11-1641-941D-E0200ECA123D}">
      <dgm:prSet custT="1"/>
      <dgm:spPr/>
      <dgm:t>
        <a:bodyPr/>
        <a:lstStyle/>
        <a:p>
          <a:pPr rtl="1"/>
          <a:r>
            <a:rPr lang="en-US" sz="1000" b="0" dirty="0" err="1">
              <a:solidFill>
                <a:schemeClr val="tx1"/>
              </a:solidFill>
              <a:latin typeface="Georgia" charset="0"/>
              <a:ea typeface="Georgia" charset="0"/>
              <a:cs typeface="Georgia" charset="0"/>
            </a:rPr>
            <a:t>Therape-utic</a:t>
          </a:r>
          <a:r>
            <a:rPr lang="en-US" sz="1000" b="0" dirty="0">
              <a:solidFill>
                <a:schemeClr val="tx1"/>
              </a:solidFill>
              <a:latin typeface="Georgia" charset="0"/>
              <a:ea typeface="Georgia" charset="0"/>
              <a:cs typeface="Georgia" charset="0"/>
            </a:rPr>
            <a:t> drugs </a:t>
          </a:r>
          <a:r>
            <a:rPr lang="en-US" sz="1000" b="0" baseline="30000" dirty="0">
              <a:solidFill>
                <a:schemeClr val="tx1"/>
              </a:solidFill>
              <a:latin typeface="Georgia" charset="0"/>
              <a:ea typeface="Georgia" charset="0"/>
              <a:cs typeface="Georgia" charset="0"/>
            </a:rPr>
            <a:t>6</a:t>
          </a:r>
          <a:endParaRPr lang="en-US" sz="1000" b="1" dirty="0">
            <a:solidFill>
              <a:schemeClr val="tx1"/>
            </a:solidFill>
            <a:latin typeface="Georgia" charset="0"/>
            <a:ea typeface="Georgia" charset="0"/>
            <a:cs typeface="Georgia" charset="0"/>
          </a:endParaRPr>
        </a:p>
      </dgm:t>
    </dgm:pt>
    <dgm:pt modelId="{0EB005AF-E9E3-D844-BAB9-16C819DA46F0}" type="parTrans" cxnId="{93F314BA-25A9-2E43-9A0C-B6A8C36096AE}">
      <dgm:prSet custT="1"/>
      <dgm:spPr/>
      <dgm:t>
        <a:bodyPr/>
        <a:lstStyle/>
        <a:p>
          <a:pPr rtl="1"/>
          <a:endParaRPr lang="ar-SA" sz="1000" b="0">
            <a:solidFill>
              <a:schemeClr val="tx1"/>
            </a:solidFill>
            <a:latin typeface="Georgia" charset="0"/>
            <a:ea typeface="Georgia" charset="0"/>
            <a:cs typeface="Georgia" charset="0"/>
          </a:endParaRPr>
        </a:p>
      </dgm:t>
    </dgm:pt>
    <dgm:pt modelId="{3FA03AEA-1617-1C4F-96CC-F56219956467}" type="sibTrans" cxnId="{93F314BA-25A9-2E43-9A0C-B6A8C36096AE}">
      <dgm:prSet/>
      <dgm:spPr/>
      <dgm:t>
        <a:bodyPr/>
        <a:lstStyle/>
        <a:p>
          <a:pPr rtl="1"/>
          <a:endParaRPr lang="ar-SA" sz="1000" b="0">
            <a:solidFill>
              <a:schemeClr val="tx1"/>
            </a:solidFill>
            <a:latin typeface="Georgia" charset="0"/>
            <a:ea typeface="Georgia" charset="0"/>
            <a:cs typeface="Georgia" charset="0"/>
          </a:endParaRPr>
        </a:p>
      </dgm:t>
    </dgm:pt>
    <dgm:pt modelId="{05A70DC1-329B-0242-83A8-931FACDF591D}">
      <dgm:prSet custT="1"/>
      <dgm:spPr/>
      <dgm:t>
        <a:bodyPr/>
        <a:lstStyle/>
        <a:p>
          <a:pPr rtl="1"/>
          <a:r>
            <a:rPr lang="en-US" sz="1000" b="0" dirty="0">
              <a:solidFill>
                <a:schemeClr val="tx1"/>
              </a:solidFill>
              <a:latin typeface="Georgia" charset="0"/>
              <a:ea typeface="Georgia" charset="0"/>
              <a:cs typeface="Georgia" charset="0"/>
            </a:rPr>
            <a:t>Hematologic conditions </a:t>
          </a:r>
          <a:r>
            <a:rPr lang="en-US" sz="1000" b="1" baseline="30000" dirty="0">
              <a:solidFill>
                <a:schemeClr val="tx1"/>
              </a:solidFill>
              <a:latin typeface="Georgia" charset="0"/>
              <a:ea typeface="Georgia" charset="0"/>
              <a:cs typeface="Georgia" charset="0"/>
            </a:rPr>
            <a:t>5</a:t>
          </a:r>
          <a:endParaRPr lang="en-US" sz="1000" b="1" dirty="0">
            <a:solidFill>
              <a:schemeClr val="tx1"/>
            </a:solidFill>
            <a:effectLst/>
            <a:latin typeface="Georgia" charset="0"/>
            <a:ea typeface="Georgia" charset="0"/>
            <a:cs typeface="Georgia" charset="0"/>
          </a:endParaRPr>
        </a:p>
      </dgm:t>
    </dgm:pt>
    <dgm:pt modelId="{5FAE7AEA-6BC3-2046-8164-302BEE3BD616}" type="parTrans" cxnId="{4CCB47F2-E961-5942-A777-9C2C8E3C1ACB}">
      <dgm:prSet custT="1"/>
      <dgm:spPr/>
      <dgm:t>
        <a:bodyPr/>
        <a:lstStyle/>
        <a:p>
          <a:pPr rtl="1"/>
          <a:endParaRPr lang="ar-SA" sz="1000" b="0">
            <a:solidFill>
              <a:schemeClr val="tx1"/>
            </a:solidFill>
            <a:latin typeface="Georgia" charset="0"/>
            <a:ea typeface="Georgia" charset="0"/>
            <a:cs typeface="Georgia" charset="0"/>
          </a:endParaRPr>
        </a:p>
      </dgm:t>
    </dgm:pt>
    <dgm:pt modelId="{40A1040D-6354-8E45-ABA3-2325481FBC24}" type="sibTrans" cxnId="{4CCB47F2-E961-5942-A777-9C2C8E3C1ACB}">
      <dgm:prSet/>
      <dgm:spPr/>
      <dgm:t>
        <a:bodyPr/>
        <a:lstStyle/>
        <a:p>
          <a:pPr rtl="1"/>
          <a:endParaRPr lang="ar-SA" sz="1000" b="0">
            <a:solidFill>
              <a:schemeClr val="tx1"/>
            </a:solidFill>
            <a:latin typeface="Georgia" charset="0"/>
            <a:ea typeface="Georgia" charset="0"/>
            <a:cs typeface="Georgia" charset="0"/>
          </a:endParaRPr>
        </a:p>
      </dgm:t>
    </dgm:pt>
    <dgm:pt modelId="{6C5BB814-FD95-5945-9E45-6636CA108DE6}" type="pres">
      <dgm:prSet presAssocID="{0A2FCF38-FF9B-E849-B9A5-E8C0BC2CA653}" presName="cycle" presStyleCnt="0">
        <dgm:presLayoutVars>
          <dgm:chMax val="1"/>
          <dgm:dir/>
          <dgm:animLvl val="ctr"/>
          <dgm:resizeHandles val="exact"/>
        </dgm:presLayoutVars>
      </dgm:prSet>
      <dgm:spPr/>
      <dgm:t>
        <a:bodyPr/>
        <a:lstStyle/>
        <a:p>
          <a:endParaRPr lang="en-GB"/>
        </a:p>
      </dgm:t>
    </dgm:pt>
    <dgm:pt modelId="{CB1ABF3E-1164-E341-9DB6-59B470193CD4}" type="pres">
      <dgm:prSet presAssocID="{045AE916-0654-204A-9346-223E3429527E}" presName="centerShape" presStyleLbl="node0" presStyleIdx="0" presStyleCnt="1"/>
      <dgm:spPr/>
      <dgm:t>
        <a:bodyPr/>
        <a:lstStyle/>
        <a:p>
          <a:endParaRPr lang="en-GB"/>
        </a:p>
      </dgm:t>
    </dgm:pt>
    <dgm:pt modelId="{6C11EC1B-01D0-A140-BFE2-8C4F59C68E6C}" type="pres">
      <dgm:prSet presAssocID="{8D09DCEE-2D9A-684D-939A-44DF9E331A07}" presName="Name9" presStyleLbl="parChTrans1D2" presStyleIdx="0" presStyleCnt="10"/>
      <dgm:spPr/>
      <dgm:t>
        <a:bodyPr/>
        <a:lstStyle/>
        <a:p>
          <a:endParaRPr lang="en-GB"/>
        </a:p>
      </dgm:t>
    </dgm:pt>
    <dgm:pt modelId="{7C12F7FE-CAA2-454E-85A5-B5D598CC334B}" type="pres">
      <dgm:prSet presAssocID="{8D09DCEE-2D9A-684D-939A-44DF9E331A07}" presName="connTx" presStyleLbl="parChTrans1D2" presStyleIdx="0" presStyleCnt="10"/>
      <dgm:spPr/>
      <dgm:t>
        <a:bodyPr/>
        <a:lstStyle/>
        <a:p>
          <a:endParaRPr lang="en-GB"/>
        </a:p>
      </dgm:t>
    </dgm:pt>
    <dgm:pt modelId="{8D1C80A5-3C4C-B14A-9363-2AB80AA8D678}" type="pres">
      <dgm:prSet presAssocID="{26E3AB6F-D4D1-E943-90C0-314F18E70A4A}" presName="node" presStyleLbl="node1" presStyleIdx="0" presStyleCnt="10">
        <dgm:presLayoutVars>
          <dgm:bulletEnabled val="1"/>
        </dgm:presLayoutVars>
      </dgm:prSet>
      <dgm:spPr/>
      <dgm:t>
        <a:bodyPr/>
        <a:lstStyle/>
        <a:p>
          <a:endParaRPr lang="en-GB"/>
        </a:p>
      </dgm:t>
    </dgm:pt>
    <dgm:pt modelId="{858FD15E-3DCF-6546-89E3-783D6BC2E4F0}" type="pres">
      <dgm:prSet presAssocID="{FE6B04FA-9800-3F41-A3A3-649BB4C25B8D}" presName="Name9" presStyleLbl="parChTrans1D2" presStyleIdx="1" presStyleCnt="10"/>
      <dgm:spPr/>
      <dgm:t>
        <a:bodyPr/>
        <a:lstStyle/>
        <a:p>
          <a:endParaRPr lang="en-GB"/>
        </a:p>
      </dgm:t>
    </dgm:pt>
    <dgm:pt modelId="{24424004-BF3B-6A48-B593-709450BE4147}" type="pres">
      <dgm:prSet presAssocID="{FE6B04FA-9800-3F41-A3A3-649BB4C25B8D}" presName="connTx" presStyleLbl="parChTrans1D2" presStyleIdx="1" presStyleCnt="10"/>
      <dgm:spPr/>
      <dgm:t>
        <a:bodyPr/>
        <a:lstStyle/>
        <a:p>
          <a:endParaRPr lang="en-GB"/>
        </a:p>
      </dgm:t>
    </dgm:pt>
    <dgm:pt modelId="{DABB6E4A-AB38-1D4C-8F87-7B4A228FCB78}" type="pres">
      <dgm:prSet presAssocID="{8CAA0B4C-63A5-BC4B-9B97-0965DF7BB50F}" presName="node" presStyleLbl="node1" presStyleIdx="1" presStyleCnt="10">
        <dgm:presLayoutVars>
          <dgm:bulletEnabled val="1"/>
        </dgm:presLayoutVars>
      </dgm:prSet>
      <dgm:spPr/>
      <dgm:t>
        <a:bodyPr/>
        <a:lstStyle/>
        <a:p>
          <a:endParaRPr lang="en-GB"/>
        </a:p>
      </dgm:t>
    </dgm:pt>
    <dgm:pt modelId="{D85065E0-69D3-FE42-A0AC-2097C1DAF15D}" type="pres">
      <dgm:prSet presAssocID="{60D42C72-BA30-6641-9F65-3FC6E2373BE4}" presName="Name9" presStyleLbl="parChTrans1D2" presStyleIdx="2" presStyleCnt="10"/>
      <dgm:spPr/>
      <dgm:t>
        <a:bodyPr/>
        <a:lstStyle/>
        <a:p>
          <a:endParaRPr lang="en-GB"/>
        </a:p>
      </dgm:t>
    </dgm:pt>
    <dgm:pt modelId="{E3105A6F-7D90-3C47-A01E-4F4EFDB81E82}" type="pres">
      <dgm:prSet presAssocID="{60D42C72-BA30-6641-9F65-3FC6E2373BE4}" presName="connTx" presStyleLbl="parChTrans1D2" presStyleIdx="2" presStyleCnt="10"/>
      <dgm:spPr/>
      <dgm:t>
        <a:bodyPr/>
        <a:lstStyle/>
        <a:p>
          <a:endParaRPr lang="en-GB"/>
        </a:p>
      </dgm:t>
    </dgm:pt>
    <dgm:pt modelId="{95C6D5CB-57F0-7041-9C6F-B854FB724F2C}" type="pres">
      <dgm:prSet presAssocID="{48C5B80C-91C2-AD4D-81B1-9DD80D6069DA}" presName="node" presStyleLbl="node1" presStyleIdx="2" presStyleCnt="10">
        <dgm:presLayoutVars>
          <dgm:bulletEnabled val="1"/>
        </dgm:presLayoutVars>
      </dgm:prSet>
      <dgm:spPr/>
      <dgm:t>
        <a:bodyPr/>
        <a:lstStyle/>
        <a:p>
          <a:endParaRPr lang="en-GB"/>
        </a:p>
      </dgm:t>
    </dgm:pt>
    <dgm:pt modelId="{41FF868E-2D3B-0B49-BF3E-20D70898B37B}" type="pres">
      <dgm:prSet presAssocID="{15076601-A1AE-6243-8D6A-0EB002F27ED6}" presName="Name9" presStyleLbl="parChTrans1D2" presStyleIdx="3" presStyleCnt="10"/>
      <dgm:spPr/>
      <dgm:t>
        <a:bodyPr/>
        <a:lstStyle/>
        <a:p>
          <a:endParaRPr lang="en-GB"/>
        </a:p>
      </dgm:t>
    </dgm:pt>
    <dgm:pt modelId="{E0D411D3-42FF-CC4E-8754-143B9449AB1E}" type="pres">
      <dgm:prSet presAssocID="{15076601-A1AE-6243-8D6A-0EB002F27ED6}" presName="connTx" presStyleLbl="parChTrans1D2" presStyleIdx="3" presStyleCnt="10"/>
      <dgm:spPr/>
      <dgm:t>
        <a:bodyPr/>
        <a:lstStyle/>
        <a:p>
          <a:endParaRPr lang="en-GB"/>
        </a:p>
      </dgm:t>
    </dgm:pt>
    <dgm:pt modelId="{76E5DEDE-5387-A24D-B26F-CA39A55D01D5}" type="pres">
      <dgm:prSet presAssocID="{C0DE70C8-183C-8341-96D7-C13946CBEA47}" presName="node" presStyleLbl="node1" presStyleIdx="3" presStyleCnt="10">
        <dgm:presLayoutVars>
          <dgm:bulletEnabled val="1"/>
        </dgm:presLayoutVars>
      </dgm:prSet>
      <dgm:spPr/>
      <dgm:t>
        <a:bodyPr/>
        <a:lstStyle/>
        <a:p>
          <a:endParaRPr lang="en-GB"/>
        </a:p>
      </dgm:t>
    </dgm:pt>
    <dgm:pt modelId="{AAD8C982-0354-A549-A0A5-3A5007DEAA4F}" type="pres">
      <dgm:prSet presAssocID="{5FAE7AEA-6BC3-2046-8164-302BEE3BD616}" presName="Name9" presStyleLbl="parChTrans1D2" presStyleIdx="4" presStyleCnt="10"/>
      <dgm:spPr/>
      <dgm:t>
        <a:bodyPr/>
        <a:lstStyle/>
        <a:p>
          <a:endParaRPr lang="en-GB"/>
        </a:p>
      </dgm:t>
    </dgm:pt>
    <dgm:pt modelId="{33BE5812-CABC-E541-B5FC-9C292A8A244F}" type="pres">
      <dgm:prSet presAssocID="{5FAE7AEA-6BC3-2046-8164-302BEE3BD616}" presName="connTx" presStyleLbl="parChTrans1D2" presStyleIdx="4" presStyleCnt="10"/>
      <dgm:spPr/>
      <dgm:t>
        <a:bodyPr/>
        <a:lstStyle/>
        <a:p>
          <a:endParaRPr lang="en-GB"/>
        </a:p>
      </dgm:t>
    </dgm:pt>
    <dgm:pt modelId="{2B559D0F-F0F7-F34B-9781-EF3F0261AB74}" type="pres">
      <dgm:prSet presAssocID="{05A70DC1-329B-0242-83A8-931FACDF591D}" presName="node" presStyleLbl="node1" presStyleIdx="4" presStyleCnt="10">
        <dgm:presLayoutVars>
          <dgm:bulletEnabled val="1"/>
        </dgm:presLayoutVars>
      </dgm:prSet>
      <dgm:spPr/>
      <dgm:t>
        <a:bodyPr/>
        <a:lstStyle/>
        <a:p>
          <a:endParaRPr lang="en-GB"/>
        </a:p>
      </dgm:t>
    </dgm:pt>
    <dgm:pt modelId="{5F836420-C14B-654E-8299-95AD5B63DDA2}" type="pres">
      <dgm:prSet presAssocID="{0EB005AF-E9E3-D844-BAB9-16C819DA46F0}" presName="Name9" presStyleLbl="parChTrans1D2" presStyleIdx="5" presStyleCnt="10"/>
      <dgm:spPr/>
      <dgm:t>
        <a:bodyPr/>
        <a:lstStyle/>
        <a:p>
          <a:endParaRPr lang="en-GB"/>
        </a:p>
      </dgm:t>
    </dgm:pt>
    <dgm:pt modelId="{619E5112-CC66-9B47-AE82-916412017323}" type="pres">
      <dgm:prSet presAssocID="{0EB005AF-E9E3-D844-BAB9-16C819DA46F0}" presName="connTx" presStyleLbl="parChTrans1D2" presStyleIdx="5" presStyleCnt="10"/>
      <dgm:spPr/>
      <dgm:t>
        <a:bodyPr/>
        <a:lstStyle/>
        <a:p>
          <a:endParaRPr lang="en-GB"/>
        </a:p>
      </dgm:t>
    </dgm:pt>
    <dgm:pt modelId="{1DC1A2A4-F983-CB45-B778-C393B98736AC}" type="pres">
      <dgm:prSet presAssocID="{0CE2A3EE-1E11-1641-941D-E0200ECA123D}" presName="node" presStyleLbl="node1" presStyleIdx="5" presStyleCnt="10">
        <dgm:presLayoutVars>
          <dgm:bulletEnabled val="1"/>
        </dgm:presLayoutVars>
      </dgm:prSet>
      <dgm:spPr/>
      <dgm:t>
        <a:bodyPr/>
        <a:lstStyle/>
        <a:p>
          <a:endParaRPr lang="en-GB"/>
        </a:p>
      </dgm:t>
    </dgm:pt>
    <dgm:pt modelId="{30756B49-8231-DF4A-B859-30466D933627}" type="pres">
      <dgm:prSet presAssocID="{3B1FA7DD-9A65-DF4D-B276-7DBD519BE3BA}" presName="Name9" presStyleLbl="parChTrans1D2" presStyleIdx="6" presStyleCnt="10"/>
      <dgm:spPr/>
      <dgm:t>
        <a:bodyPr/>
        <a:lstStyle/>
        <a:p>
          <a:endParaRPr lang="en-GB"/>
        </a:p>
      </dgm:t>
    </dgm:pt>
    <dgm:pt modelId="{88950008-E6FB-894D-ACE2-B867BF5F9CFC}" type="pres">
      <dgm:prSet presAssocID="{3B1FA7DD-9A65-DF4D-B276-7DBD519BE3BA}" presName="connTx" presStyleLbl="parChTrans1D2" presStyleIdx="6" presStyleCnt="10"/>
      <dgm:spPr/>
      <dgm:t>
        <a:bodyPr/>
        <a:lstStyle/>
        <a:p>
          <a:endParaRPr lang="en-GB"/>
        </a:p>
      </dgm:t>
    </dgm:pt>
    <dgm:pt modelId="{51A2C33E-9F07-A34E-BAA6-FC326FEF5A86}" type="pres">
      <dgm:prSet presAssocID="{C132A885-AE2B-B44D-AD3A-6525A97094F8}" presName="node" presStyleLbl="node1" presStyleIdx="6" presStyleCnt="10">
        <dgm:presLayoutVars>
          <dgm:bulletEnabled val="1"/>
        </dgm:presLayoutVars>
      </dgm:prSet>
      <dgm:spPr/>
      <dgm:t>
        <a:bodyPr/>
        <a:lstStyle/>
        <a:p>
          <a:endParaRPr lang="en-GB"/>
        </a:p>
      </dgm:t>
    </dgm:pt>
    <dgm:pt modelId="{28FE0509-184B-6A48-8416-4D55C6CDE5BC}" type="pres">
      <dgm:prSet presAssocID="{DC6B0278-E097-5044-8BEB-B8773F7ED584}" presName="Name9" presStyleLbl="parChTrans1D2" presStyleIdx="7" presStyleCnt="10"/>
      <dgm:spPr/>
      <dgm:t>
        <a:bodyPr/>
        <a:lstStyle/>
        <a:p>
          <a:endParaRPr lang="en-GB"/>
        </a:p>
      </dgm:t>
    </dgm:pt>
    <dgm:pt modelId="{0A4DC58C-78EC-7540-9825-E0B1CB41B6FA}" type="pres">
      <dgm:prSet presAssocID="{DC6B0278-E097-5044-8BEB-B8773F7ED584}" presName="connTx" presStyleLbl="parChTrans1D2" presStyleIdx="7" presStyleCnt="10"/>
      <dgm:spPr/>
      <dgm:t>
        <a:bodyPr/>
        <a:lstStyle/>
        <a:p>
          <a:endParaRPr lang="en-GB"/>
        </a:p>
      </dgm:t>
    </dgm:pt>
    <dgm:pt modelId="{469EAAF3-0B43-2D4F-A9D4-2D4E611E00F6}" type="pres">
      <dgm:prSet presAssocID="{35F35BAC-99AC-1343-8170-4C1F3EF85B87}" presName="node" presStyleLbl="node1" presStyleIdx="7" presStyleCnt="10">
        <dgm:presLayoutVars>
          <dgm:bulletEnabled val="1"/>
        </dgm:presLayoutVars>
      </dgm:prSet>
      <dgm:spPr/>
      <dgm:t>
        <a:bodyPr/>
        <a:lstStyle/>
        <a:p>
          <a:endParaRPr lang="en-GB"/>
        </a:p>
      </dgm:t>
    </dgm:pt>
    <dgm:pt modelId="{1ED57B26-4EB7-C349-8D6F-6B11AC92B813}" type="pres">
      <dgm:prSet presAssocID="{301DA47B-CBC9-CC43-A494-5A4311E4C2B3}" presName="Name9" presStyleLbl="parChTrans1D2" presStyleIdx="8" presStyleCnt="10"/>
      <dgm:spPr/>
      <dgm:t>
        <a:bodyPr/>
        <a:lstStyle/>
        <a:p>
          <a:endParaRPr lang="en-GB"/>
        </a:p>
      </dgm:t>
    </dgm:pt>
    <dgm:pt modelId="{DD3E11FB-9704-D44D-9808-982AA7FF2AE0}" type="pres">
      <dgm:prSet presAssocID="{301DA47B-CBC9-CC43-A494-5A4311E4C2B3}" presName="connTx" presStyleLbl="parChTrans1D2" presStyleIdx="8" presStyleCnt="10"/>
      <dgm:spPr/>
      <dgm:t>
        <a:bodyPr/>
        <a:lstStyle/>
        <a:p>
          <a:endParaRPr lang="en-GB"/>
        </a:p>
      </dgm:t>
    </dgm:pt>
    <dgm:pt modelId="{6E9A29D4-B319-6044-BEB3-D65423C1E6CA}" type="pres">
      <dgm:prSet presAssocID="{3B5748A5-F656-1049-8A55-CF85788DBBF7}" presName="node" presStyleLbl="node1" presStyleIdx="8" presStyleCnt="10">
        <dgm:presLayoutVars>
          <dgm:bulletEnabled val="1"/>
        </dgm:presLayoutVars>
      </dgm:prSet>
      <dgm:spPr/>
      <dgm:t>
        <a:bodyPr/>
        <a:lstStyle/>
        <a:p>
          <a:endParaRPr lang="en-GB"/>
        </a:p>
      </dgm:t>
    </dgm:pt>
    <dgm:pt modelId="{D69FF4C3-310A-9644-9104-0AF54FE71DCA}" type="pres">
      <dgm:prSet presAssocID="{CD29120C-90F2-4A40-9E93-5DF3CA2A32EF}" presName="Name9" presStyleLbl="parChTrans1D2" presStyleIdx="9" presStyleCnt="10"/>
      <dgm:spPr/>
      <dgm:t>
        <a:bodyPr/>
        <a:lstStyle/>
        <a:p>
          <a:endParaRPr lang="en-GB"/>
        </a:p>
      </dgm:t>
    </dgm:pt>
    <dgm:pt modelId="{162946B8-EE6B-9743-AB9F-BE953D975C17}" type="pres">
      <dgm:prSet presAssocID="{CD29120C-90F2-4A40-9E93-5DF3CA2A32EF}" presName="connTx" presStyleLbl="parChTrans1D2" presStyleIdx="9" presStyleCnt="10"/>
      <dgm:spPr/>
      <dgm:t>
        <a:bodyPr/>
        <a:lstStyle/>
        <a:p>
          <a:endParaRPr lang="en-GB"/>
        </a:p>
      </dgm:t>
    </dgm:pt>
    <dgm:pt modelId="{3513953D-C06A-524B-9F3A-1B7CEB89AB2C}" type="pres">
      <dgm:prSet presAssocID="{041572A6-9417-8141-A3BF-379E5721121E}" presName="node" presStyleLbl="node1" presStyleIdx="9" presStyleCnt="10">
        <dgm:presLayoutVars>
          <dgm:bulletEnabled val="1"/>
        </dgm:presLayoutVars>
      </dgm:prSet>
      <dgm:spPr/>
      <dgm:t>
        <a:bodyPr/>
        <a:lstStyle/>
        <a:p>
          <a:endParaRPr lang="en-GB"/>
        </a:p>
      </dgm:t>
    </dgm:pt>
  </dgm:ptLst>
  <dgm:cxnLst>
    <dgm:cxn modelId="{69084B36-6704-4B2A-A8E3-B50E3594B574}" type="presOf" srcId="{60D42C72-BA30-6641-9F65-3FC6E2373BE4}" destId="{D85065E0-69D3-FE42-A0AC-2097C1DAF15D}" srcOrd="0" destOrd="0" presId="urn:microsoft.com/office/officeart/2005/8/layout/radial1"/>
    <dgm:cxn modelId="{4CCB47F2-E961-5942-A777-9C2C8E3C1ACB}" srcId="{045AE916-0654-204A-9346-223E3429527E}" destId="{05A70DC1-329B-0242-83A8-931FACDF591D}" srcOrd="4" destOrd="0" parTransId="{5FAE7AEA-6BC3-2046-8164-302BEE3BD616}" sibTransId="{40A1040D-6354-8E45-ABA3-2325481FBC24}"/>
    <dgm:cxn modelId="{1EE3FD0B-7584-E046-8A1F-4B791C1EBF5F}" srcId="{045AE916-0654-204A-9346-223E3429527E}" destId="{3B5748A5-F656-1049-8A55-CF85788DBBF7}" srcOrd="8" destOrd="0" parTransId="{301DA47B-CBC9-CC43-A494-5A4311E4C2B3}" sibTransId="{A7AEDDF0-B066-7846-B29C-776C173AC9D3}"/>
    <dgm:cxn modelId="{2FA7108C-D601-4538-AC0C-FD51C7B75BBC}" type="presOf" srcId="{0CE2A3EE-1E11-1641-941D-E0200ECA123D}" destId="{1DC1A2A4-F983-CB45-B778-C393B98736AC}" srcOrd="0" destOrd="0" presId="urn:microsoft.com/office/officeart/2005/8/layout/radial1"/>
    <dgm:cxn modelId="{7519D72E-D334-9740-B2BA-0626CF0433C1}" srcId="{045AE916-0654-204A-9346-223E3429527E}" destId="{35F35BAC-99AC-1343-8170-4C1F3EF85B87}" srcOrd="7" destOrd="0" parTransId="{DC6B0278-E097-5044-8BEB-B8773F7ED584}" sibTransId="{0C3600CF-E8BA-0C4B-B0B7-37FD568AB93A}"/>
    <dgm:cxn modelId="{9CC50730-AB6A-4669-B6E2-E475D8470EB5}" type="presOf" srcId="{15076601-A1AE-6243-8D6A-0EB002F27ED6}" destId="{E0D411D3-42FF-CC4E-8754-143B9449AB1E}" srcOrd="1" destOrd="0" presId="urn:microsoft.com/office/officeart/2005/8/layout/radial1"/>
    <dgm:cxn modelId="{12CBBCF1-D49C-4D28-A318-B3D22CB4A69B}" type="presOf" srcId="{26E3AB6F-D4D1-E943-90C0-314F18E70A4A}" destId="{8D1C80A5-3C4C-B14A-9363-2AB80AA8D678}" srcOrd="0" destOrd="0" presId="urn:microsoft.com/office/officeart/2005/8/layout/radial1"/>
    <dgm:cxn modelId="{93F314BA-25A9-2E43-9A0C-B6A8C36096AE}" srcId="{045AE916-0654-204A-9346-223E3429527E}" destId="{0CE2A3EE-1E11-1641-941D-E0200ECA123D}" srcOrd="5" destOrd="0" parTransId="{0EB005AF-E9E3-D844-BAB9-16C819DA46F0}" sibTransId="{3FA03AEA-1617-1C4F-96CC-F56219956467}"/>
    <dgm:cxn modelId="{D647E97E-B75E-45BD-A5EF-D54EEDF3D66F}" type="presOf" srcId="{8D09DCEE-2D9A-684D-939A-44DF9E331A07}" destId="{6C11EC1B-01D0-A140-BFE2-8C4F59C68E6C}" srcOrd="0" destOrd="0" presId="urn:microsoft.com/office/officeart/2005/8/layout/radial1"/>
    <dgm:cxn modelId="{2A482CAD-2126-4686-BF53-3C6E5129DBA2}" type="presOf" srcId="{CD29120C-90F2-4A40-9E93-5DF3CA2A32EF}" destId="{D69FF4C3-310A-9644-9104-0AF54FE71DCA}" srcOrd="0" destOrd="0" presId="urn:microsoft.com/office/officeart/2005/8/layout/radial1"/>
    <dgm:cxn modelId="{E4D736C1-403B-C344-BA58-648A3F42ADAC}" srcId="{045AE916-0654-204A-9346-223E3429527E}" destId="{C132A885-AE2B-B44D-AD3A-6525A97094F8}" srcOrd="6" destOrd="0" parTransId="{3B1FA7DD-9A65-DF4D-B276-7DBD519BE3BA}" sibTransId="{962390BC-5A4E-9941-A351-D6A07A28B3A8}"/>
    <dgm:cxn modelId="{CC64B83A-B43A-4E88-B6DA-32BDD6FC0A94}" type="presOf" srcId="{5FAE7AEA-6BC3-2046-8164-302BEE3BD616}" destId="{AAD8C982-0354-A549-A0A5-3A5007DEAA4F}" srcOrd="0" destOrd="0" presId="urn:microsoft.com/office/officeart/2005/8/layout/radial1"/>
    <dgm:cxn modelId="{92002479-CDB6-7244-A7EE-729D65DF23ED}" srcId="{045AE916-0654-204A-9346-223E3429527E}" destId="{48C5B80C-91C2-AD4D-81B1-9DD80D6069DA}" srcOrd="2" destOrd="0" parTransId="{60D42C72-BA30-6641-9F65-3FC6E2373BE4}" sibTransId="{0D14D981-1CAC-6644-8256-7A1B532D7804}"/>
    <dgm:cxn modelId="{EB89B35A-B37A-4B46-8AE8-A0FCEC163BDB}" type="presOf" srcId="{8CAA0B4C-63A5-BC4B-9B97-0965DF7BB50F}" destId="{DABB6E4A-AB38-1D4C-8F87-7B4A228FCB78}" srcOrd="0" destOrd="0" presId="urn:microsoft.com/office/officeart/2005/8/layout/radial1"/>
    <dgm:cxn modelId="{9B6BD6AA-9DA0-704D-AB38-9EDE1141A893}" srcId="{045AE916-0654-204A-9346-223E3429527E}" destId="{8CAA0B4C-63A5-BC4B-9B97-0965DF7BB50F}" srcOrd="1" destOrd="0" parTransId="{FE6B04FA-9800-3F41-A3A3-649BB4C25B8D}" sibTransId="{1ABD6BF1-F5E0-8747-AE2F-6ABC3A8A51FA}"/>
    <dgm:cxn modelId="{56D7AEEA-5F37-459A-8531-50767F853BD5}" type="presOf" srcId="{041572A6-9417-8141-A3BF-379E5721121E}" destId="{3513953D-C06A-524B-9F3A-1B7CEB89AB2C}" srcOrd="0" destOrd="0" presId="urn:microsoft.com/office/officeart/2005/8/layout/radial1"/>
    <dgm:cxn modelId="{9B42D05F-95B9-467E-A537-450BDB519F91}" type="presOf" srcId="{15076601-A1AE-6243-8D6A-0EB002F27ED6}" destId="{41FF868E-2D3B-0B49-BF3E-20D70898B37B}" srcOrd="0" destOrd="0" presId="urn:microsoft.com/office/officeart/2005/8/layout/radial1"/>
    <dgm:cxn modelId="{205B5A4F-3955-40AE-967A-45F78D4DEB68}" type="presOf" srcId="{DC6B0278-E097-5044-8BEB-B8773F7ED584}" destId="{28FE0509-184B-6A48-8416-4D55C6CDE5BC}" srcOrd="0" destOrd="0" presId="urn:microsoft.com/office/officeart/2005/8/layout/radial1"/>
    <dgm:cxn modelId="{BEFC45C2-343D-4192-9986-52AA0A38D73F}" type="presOf" srcId="{60D42C72-BA30-6641-9F65-3FC6E2373BE4}" destId="{E3105A6F-7D90-3C47-A01E-4F4EFDB81E82}" srcOrd="1" destOrd="0" presId="urn:microsoft.com/office/officeart/2005/8/layout/radial1"/>
    <dgm:cxn modelId="{33E526F8-6611-47D7-BF9B-A5C230571C8A}" type="presOf" srcId="{DC6B0278-E097-5044-8BEB-B8773F7ED584}" destId="{0A4DC58C-78EC-7540-9825-E0B1CB41B6FA}" srcOrd="1" destOrd="0" presId="urn:microsoft.com/office/officeart/2005/8/layout/radial1"/>
    <dgm:cxn modelId="{946859EC-137E-D340-9A9E-60432AF90946}" srcId="{045AE916-0654-204A-9346-223E3429527E}" destId="{26E3AB6F-D4D1-E943-90C0-314F18E70A4A}" srcOrd="0" destOrd="0" parTransId="{8D09DCEE-2D9A-684D-939A-44DF9E331A07}" sibTransId="{C64CC913-9766-7E45-95C0-E01F9E8BC713}"/>
    <dgm:cxn modelId="{A99E9B2E-1EDB-41F5-90EE-8509B93855D9}" type="presOf" srcId="{0A2FCF38-FF9B-E849-B9A5-E8C0BC2CA653}" destId="{6C5BB814-FD95-5945-9E45-6636CA108DE6}" srcOrd="0" destOrd="0" presId="urn:microsoft.com/office/officeart/2005/8/layout/radial1"/>
    <dgm:cxn modelId="{F564AA36-3832-48C8-AFA0-595DEC4CC4F6}" type="presOf" srcId="{5FAE7AEA-6BC3-2046-8164-302BEE3BD616}" destId="{33BE5812-CABC-E541-B5FC-9C292A8A244F}" srcOrd="1" destOrd="0" presId="urn:microsoft.com/office/officeart/2005/8/layout/radial1"/>
    <dgm:cxn modelId="{96835E97-B529-490E-BD07-DDA79BB0F11F}" type="presOf" srcId="{3B1FA7DD-9A65-DF4D-B276-7DBD519BE3BA}" destId="{30756B49-8231-DF4A-B859-30466D933627}" srcOrd="0" destOrd="0" presId="urn:microsoft.com/office/officeart/2005/8/layout/radial1"/>
    <dgm:cxn modelId="{4780F3C8-9D7B-434E-8E12-CD2431EE0D17}" type="presOf" srcId="{8D09DCEE-2D9A-684D-939A-44DF9E331A07}" destId="{7C12F7FE-CAA2-454E-85A5-B5D598CC334B}" srcOrd="1" destOrd="0" presId="urn:microsoft.com/office/officeart/2005/8/layout/radial1"/>
    <dgm:cxn modelId="{A5289E93-2036-2648-A063-68E8D65A1263}" srcId="{045AE916-0654-204A-9346-223E3429527E}" destId="{041572A6-9417-8141-A3BF-379E5721121E}" srcOrd="9" destOrd="0" parTransId="{CD29120C-90F2-4A40-9E93-5DF3CA2A32EF}" sibTransId="{7DAAFDB7-5C38-A144-9E94-F0193A10D8F0}"/>
    <dgm:cxn modelId="{BAB5EF2F-B6A0-9149-8327-B8668D42EC32}" srcId="{0A2FCF38-FF9B-E849-B9A5-E8C0BC2CA653}" destId="{045AE916-0654-204A-9346-223E3429527E}" srcOrd="0" destOrd="0" parTransId="{DEB60040-6EB0-474D-B0EE-0436C5FB88A3}" sibTransId="{EF62C03B-1CFC-6446-8297-7D201A529CA3}"/>
    <dgm:cxn modelId="{3BDADACF-9D54-49E3-A087-09D106B44C06}" type="presOf" srcId="{3B1FA7DD-9A65-DF4D-B276-7DBD519BE3BA}" destId="{88950008-E6FB-894D-ACE2-B867BF5F9CFC}" srcOrd="1" destOrd="0" presId="urn:microsoft.com/office/officeart/2005/8/layout/radial1"/>
    <dgm:cxn modelId="{D3C8D651-28DE-E340-9891-E7AFD4D7E6BC}" srcId="{045AE916-0654-204A-9346-223E3429527E}" destId="{C0DE70C8-183C-8341-96D7-C13946CBEA47}" srcOrd="3" destOrd="0" parTransId="{15076601-A1AE-6243-8D6A-0EB002F27ED6}" sibTransId="{45954F1E-E3A1-8240-8008-997C88AD8B1A}"/>
    <dgm:cxn modelId="{3C9684FA-C416-45FA-8FD8-3FADFFD8A66D}" type="presOf" srcId="{05A70DC1-329B-0242-83A8-931FACDF591D}" destId="{2B559D0F-F0F7-F34B-9781-EF3F0261AB74}" srcOrd="0" destOrd="0" presId="urn:microsoft.com/office/officeart/2005/8/layout/radial1"/>
    <dgm:cxn modelId="{2CF58F9A-56BE-4EEC-A46A-CF7E50E70DE6}" type="presOf" srcId="{045AE916-0654-204A-9346-223E3429527E}" destId="{CB1ABF3E-1164-E341-9DB6-59B470193CD4}" srcOrd="0" destOrd="0" presId="urn:microsoft.com/office/officeart/2005/8/layout/radial1"/>
    <dgm:cxn modelId="{4148539D-9DCA-4F28-B0AA-F82D5EE08851}" type="presOf" srcId="{0EB005AF-E9E3-D844-BAB9-16C819DA46F0}" destId="{5F836420-C14B-654E-8299-95AD5B63DDA2}" srcOrd="0" destOrd="0" presId="urn:microsoft.com/office/officeart/2005/8/layout/radial1"/>
    <dgm:cxn modelId="{13D35FE5-FD12-4F3A-8FFE-52BB80FFAB7C}" type="presOf" srcId="{301DA47B-CBC9-CC43-A494-5A4311E4C2B3}" destId="{DD3E11FB-9704-D44D-9808-982AA7FF2AE0}" srcOrd="1" destOrd="0" presId="urn:microsoft.com/office/officeart/2005/8/layout/radial1"/>
    <dgm:cxn modelId="{B1661801-409D-4D14-85AE-018316D6D518}" type="presOf" srcId="{301DA47B-CBC9-CC43-A494-5A4311E4C2B3}" destId="{1ED57B26-4EB7-C349-8D6F-6B11AC92B813}" srcOrd="0" destOrd="0" presId="urn:microsoft.com/office/officeart/2005/8/layout/radial1"/>
    <dgm:cxn modelId="{0E4F3921-4721-45A1-9794-C7646E2C1536}" type="presOf" srcId="{CD29120C-90F2-4A40-9E93-5DF3CA2A32EF}" destId="{162946B8-EE6B-9743-AB9F-BE953D975C17}" srcOrd="1" destOrd="0" presId="urn:microsoft.com/office/officeart/2005/8/layout/radial1"/>
    <dgm:cxn modelId="{59C5D05D-3D0D-4024-975D-C7E0E8F8052D}" type="presOf" srcId="{3B5748A5-F656-1049-8A55-CF85788DBBF7}" destId="{6E9A29D4-B319-6044-BEB3-D65423C1E6CA}" srcOrd="0" destOrd="0" presId="urn:microsoft.com/office/officeart/2005/8/layout/radial1"/>
    <dgm:cxn modelId="{C2190FDC-CC42-4F77-A62F-C0FD73F290EB}" type="presOf" srcId="{48C5B80C-91C2-AD4D-81B1-9DD80D6069DA}" destId="{95C6D5CB-57F0-7041-9C6F-B854FB724F2C}" srcOrd="0" destOrd="0" presId="urn:microsoft.com/office/officeart/2005/8/layout/radial1"/>
    <dgm:cxn modelId="{ED6B8E49-0781-43F3-B70D-510AEE2BB3C7}" type="presOf" srcId="{0EB005AF-E9E3-D844-BAB9-16C819DA46F0}" destId="{619E5112-CC66-9B47-AE82-916412017323}" srcOrd="1" destOrd="0" presId="urn:microsoft.com/office/officeart/2005/8/layout/radial1"/>
    <dgm:cxn modelId="{0CA1606D-7566-486B-B79E-126E671EC372}" type="presOf" srcId="{35F35BAC-99AC-1343-8170-4C1F3EF85B87}" destId="{469EAAF3-0B43-2D4F-A9D4-2D4E611E00F6}" srcOrd="0" destOrd="0" presId="urn:microsoft.com/office/officeart/2005/8/layout/radial1"/>
    <dgm:cxn modelId="{6AC262A7-8B06-4A5C-B49D-27114DF140E1}" type="presOf" srcId="{C132A885-AE2B-B44D-AD3A-6525A97094F8}" destId="{51A2C33E-9F07-A34E-BAA6-FC326FEF5A86}" srcOrd="0" destOrd="0" presId="urn:microsoft.com/office/officeart/2005/8/layout/radial1"/>
    <dgm:cxn modelId="{3C8892C4-B810-415F-A851-6F8DF1B85428}" type="presOf" srcId="{C0DE70C8-183C-8341-96D7-C13946CBEA47}" destId="{76E5DEDE-5387-A24D-B26F-CA39A55D01D5}" srcOrd="0" destOrd="0" presId="urn:microsoft.com/office/officeart/2005/8/layout/radial1"/>
    <dgm:cxn modelId="{438610D2-5117-4A24-A6F5-0681DCE09860}" type="presOf" srcId="{FE6B04FA-9800-3F41-A3A3-649BB4C25B8D}" destId="{24424004-BF3B-6A48-B593-709450BE4147}" srcOrd="1" destOrd="0" presId="urn:microsoft.com/office/officeart/2005/8/layout/radial1"/>
    <dgm:cxn modelId="{8FBE8B86-E3BA-47C3-BCD8-9AB72C473234}" type="presOf" srcId="{FE6B04FA-9800-3F41-A3A3-649BB4C25B8D}" destId="{858FD15E-3DCF-6546-89E3-783D6BC2E4F0}" srcOrd="0" destOrd="0" presId="urn:microsoft.com/office/officeart/2005/8/layout/radial1"/>
    <dgm:cxn modelId="{5BFE0220-997E-43D6-A7AC-93BA9521BE4B}" type="presParOf" srcId="{6C5BB814-FD95-5945-9E45-6636CA108DE6}" destId="{CB1ABF3E-1164-E341-9DB6-59B470193CD4}" srcOrd="0" destOrd="0" presId="urn:microsoft.com/office/officeart/2005/8/layout/radial1"/>
    <dgm:cxn modelId="{6FEED113-7D41-4AB1-BB27-B4BE38EACD4E}" type="presParOf" srcId="{6C5BB814-FD95-5945-9E45-6636CA108DE6}" destId="{6C11EC1B-01D0-A140-BFE2-8C4F59C68E6C}" srcOrd="1" destOrd="0" presId="urn:microsoft.com/office/officeart/2005/8/layout/radial1"/>
    <dgm:cxn modelId="{5CD10A85-BF49-47DE-850C-6127641295FE}" type="presParOf" srcId="{6C11EC1B-01D0-A140-BFE2-8C4F59C68E6C}" destId="{7C12F7FE-CAA2-454E-85A5-B5D598CC334B}" srcOrd="0" destOrd="0" presId="urn:microsoft.com/office/officeart/2005/8/layout/radial1"/>
    <dgm:cxn modelId="{CF8F9810-D15C-4032-8FAA-F0C97CFF7A3F}" type="presParOf" srcId="{6C5BB814-FD95-5945-9E45-6636CA108DE6}" destId="{8D1C80A5-3C4C-B14A-9363-2AB80AA8D678}" srcOrd="2" destOrd="0" presId="urn:microsoft.com/office/officeart/2005/8/layout/radial1"/>
    <dgm:cxn modelId="{49116B1C-47B5-4D49-8AAC-84F24AEB1A13}" type="presParOf" srcId="{6C5BB814-FD95-5945-9E45-6636CA108DE6}" destId="{858FD15E-3DCF-6546-89E3-783D6BC2E4F0}" srcOrd="3" destOrd="0" presId="urn:microsoft.com/office/officeart/2005/8/layout/radial1"/>
    <dgm:cxn modelId="{09034F24-51E8-4BD1-96AB-5EFD69969495}" type="presParOf" srcId="{858FD15E-3DCF-6546-89E3-783D6BC2E4F0}" destId="{24424004-BF3B-6A48-B593-709450BE4147}" srcOrd="0" destOrd="0" presId="urn:microsoft.com/office/officeart/2005/8/layout/radial1"/>
    <dgm:cxn modelId="{8593CD52-3654-4114-A2C2-1E973967A822}" type="presParOf" srcId="{6C5BB814-FD95-5945-9E45-6636CA108DE6}" destId="{DABB6E4A-AB38-1D4C-8F87-7B4A228FCB78}" srcOrd="4" destOrd="0" presId="urn:microsoft.com/office/officeart/2005/8/layout/radial1"/>
    <dgm:cxn modelId="{089FEFDF-3A71-4481-9624-4748ED3DAA36}" type="presParOf" srcId="{6C5BB814-FD95-5945-9E45-6636CA108DE6}" destId="{D85065E0-69D3-FE42-A0AC-2097C1DAF15D}" srcOrd="5" destOrd="0" presId="urn:microsoft.com/office/officeart/2005/8/layout/radial1"/>
    <dgm:cxn modelId="{EB67817A-97BF-4C3B-9D5D-A947E7E2FB40}" type="presParOf" srcId="{D85065E0-69D3-FE42-A0AC-2097C1DAF15D}" destId="{E3105A6F-7D90-3C47-A01E-4F4EFDB81E82}" srcOrd="0" destOrd="0" presId="urn:microsoft.com/office/officeart/2005/8/layout/radial1"/>
    <dgm:cxn modelId="{7D846C38-BA6A-414C-A28B-6C85874C5510}" type="presParOf" srcId="{6C5BB814-FD95-5945-9E45-6636CA108DE6}" destId="{95C6D5CB-57F0-7041-9C6F-B854FB724F2C}" srcOrd="6" destOrd="0" presId="urn:microsoft.com/office/officeart/2005/8/layout/radial1"/>
    <dgm:cxn modelId="{687AC1D5-E5B9-4D8E-9E94-D85792D4C6EF}" type="presParOf" srcId="{6C5BB814-FD95-5945-9E45-6636CA108DE6}" destId="{41FF868E-2D3B-0B49-BF3E-20D70898B37B}" srcOrd="7" destOrd="0" presId="urn:microsoft.com/office/officeart/2005/8/layout/radial1"/>
    <dgm:cxn modelId="{C5C63ECB-0A4A-4E92-B1B3-05A17EAD5D55}" type="presParOf" srcId="{41FF868E-2D3B-0B49-BF3E-20D70898B37B}" destId="{E0D411D3-42FF-CC4E-8754-143B9449AB1E}" srcOrd="0" destOrd="0" presId="urn:microsoft.com/office/officeart/2005/8/layout/radial1"/>
    <dgm:cxn modelId="{C40A8A2B-59A8-4848-A102-B36F27270D48}" type="presParOf" srcId="{6C5BB814-FD95-5945-9E45-6636CA108DE6}" destId="{76E5DEDE-5387-A24D-B26F-CA39A55D01D5}" srcOrd="8" destOrd="0" presId="urn:microsoft.com/office/officeart/2005/8/layout/radial1"/>
    <dgm:cxn modelId="{30BF35E0-C5E2-48D4-8933-B2C2957CCD0D}" type="presParOf" srcId="{6C5BB814-FD95-5945-9E45-6636CA108DE6}" destId="{AAD8C982-0354-A549-A0A5-3A5007DEAA4F}" srcOrd="9" destOrd="0" presId="urn:microsoft.com/office/officeart/2005/8/layout/radial1"/>
    <dgm:cxn modelId="{FC42FD21-F40D-4981-916A-244293626748}" type="presParOf" srcId="{AAD8C982-0354-A549-A0A5-3A5007DEAA4F}" destId="{33BE5812-CABC-E541-B5FC-9C292A8A244F}" srcOrd="0" destOrd="0" presId="urn:microsoft.com/office/officeart/2005/8/layout/radial1"/>
    <dgm:cxn modelId="{6748DEE3-E6EC-4A6A-B591-C1E95C1E08F4}" type="presParOf" srcId="{6C5BB814-FD95-5945-9E45-6636CA108DE6}" destId="{2B559D0F-F0F7-F34B-9781-EF3F0261AB74}" srcOrd="10" destOrd="0" presId="urn:microsoft.com/office/officeart/2005/8/layout/radial1"/>
    <dgm:cxn modelId="{785EC38F-BA68-496C-892E-9F1CEF097FDC}" type="presParOf" srcId="{6C5BB814-FD95-5945-9E45-6636CA108DE6}" destId="{5F836420-C14B-654E-8299-95AD5B63DDA2}" srcOrd="11" destOrd="0" presId="urn:microsoft.com/office/officeart/2005/8/layout/radial1"/>
    <dgm:cxn modelId="{CB8B103B-5BBF-4E57-93B2-8E30098C9CF3}" type="presParOf" srcId="{5F836420-C14B-654E-8299-95AD5B63DDA2}" destId="{619E5112-CC66-9B47-AE82-916412017323}" srcOrd="0" destOrd="0" presId="urn:microsoft.com/office/officeart/2005/8/layout/radial1"/>
    <dgm:cxn modelId="{E18763BE-4BB7-416A-9F99-438B4EEF3A18}" type="presParOf" srcId="{6C5BB814-FD95-5945-9E45-6636CA108DE6}" destId="{1DC1A2A4-F983-CB45-B778-C393B98736AC}" srcOrd="12" destOrd="0" presId="urn:microsoft.com/office/officeart/2005/8/layout/radial1"/>
    <dgm:cxn modelId="{9E2064EC-16E7-4093-8FAB-2171845E4E7C}" type="presParOf" srcId="{6C5BB814-FD95-5945-9E45-6636CA108DE6}" destId="{30756B49-8231-DF4A-B859-30466D933627}" srcOrd="13" destOrd="0" presId="urn:microsoft.com/office/officeart/2005/8/layout/radial1"/>
    <dgm:cxn modelId="{DFBA370F-8E48-496A-81ED-F41B69919226}" type="presParOf" srcId="{30756B49-8231-DF4A-B859-30466D933627}" destId="{88950008-E6FB-894D-ACE2-B867BF5F9CFC}" srcOrd="0" destOrd="0" presId="urn:microsoft.com/office/officeart/2005/8/layout/radial1"/>
    <dgm:cxn modelId="{C5E742BE-EA5C-4773-BCBB-B9D03F5A2CB3}" type="presParOf" srcId="{6C5BB814-FD95-5945-9E45-6636CA108DE6}" destId="{51A2C33E-9F07-A34E-BAA6-FC326FEF5A86}" srcOrd="14" destOrd="0" presId="urn:microsoft.com/office/officeart/2005/8/layout/radial1"/>
    <dgm:cxn modelId="{0F5E6481-8EA7-4D99-A443-D5547AB7FF72}" type="presParOf" srcId="{6C5BB814-FD95-5945-9E45-6636CA108DE6}" destId="{28FE0509-184B-6A48-8416-4D55C6CDE5BC}" srcOrd="15" destOrd="0" presId="urn:microsoft.com/office/officeart/2005/8/layout/radial1"/>
    <dgm:cxn modelId="{745D68E7-CA29-44EE-857D-2AA3672F3A90}" type="presParOf" srcId="{28FE0509-184B-6A48-8416-4D55C6CDE5BC}" destId="{0A4DC58C-78EC-7540-9825-E0B1CB41B6FA}" srcOrd="0" destOrd="0" presId="urn:microsoft.com/office/officeart/2005/8/layout/radial1"/>
    <dgm:cxn modelId="{AEF0FBB8-722F-4D3D-B065-952215EB2075}" type="presParOf" srcId="{6C5BB814-FD95-5945-9E45-6636CA108DE6}" destId="{469EAAF3-0B43-2D4F-A9D4-2D4E611E00F6}" srcOrd="16" destOrd="0" presId="urn:microsoft.com/office/officeart/2005/8/layout/radial1"/>
    <dgm:cxn modelId="{31BC3A72-AE07-4C9C-9541-EA86265A647C}" type="presParOf" srcId="{6C5BB814-FD95-5945-9E45-6636CA108DE6}" destId="{1ED57B26-4EB7-C349-8D6F-6B11AC92B813}" srcOrd="17" destOrd="0" presId="urn:microsoft.com/office/officeart/2005/8/layout/radial1"/>
    <dgm:cxn modelId="{1DC468C1-1D43-4097-B997-0CF18EC05CBF}" type="presParOf" srcId="{1ED57B26-4EB7-C349-8D6F-6B11AC92B813}" destId="{DD3E11FB-9704-D44D-9808-982AA7FF2AE0}" srcOrd="0" destOrd="0" presId="urn:microsoft.com/office/officeart/2005/8/layout/radial1"/>
    <dgm:cxn modelId="{1123399C-1F5E-4549-9436-8367DFB9E073}" type="presParOf" srcId="{6C5BB814-FD95-5945-9E45-6636CA108DE6}" destId="{6E9A29D4-B319-6044-BEB3-D65423C1E6CA}" srcOrd="18" destOrd="0" presId="urn:microsoft.com/office/officeart/2005/8/layout/radial1"/>
    <dgm:cxn modelId="{0FDF58EB-DCA7-4199-A4DB-61EC83F3241F}" type="presParOf" srcId="{6C5BB814-FD95-5945-9E45-6636CA108DE6}" destId="{D69FF4C3-310A-9644-9104-0AF54FE71DCA}" srcOrd="19" destOrd="0" presId="urn:microsoft.com/office/officeart/2005/8/layout/radial1"/>
    <dgm:cxn modelId="{BA3FEFDE-8C08-4486-A27F-59FA19A23572}" type="presParOf" srcId="{D69FF4C3-310A-9644-9104-0AF54FE71DCA}" destId="{162946B8-EE6B-9743-AB9F-BE953D975C17}" srcOrd="0" destOrd="0" presId="urn:microsoft.com/office/officeart/2005/8/layout/radial1"/>
    <dgm:cxn modelId="{D0DD12FB-B2E7-4AF6-9376-AA2A0955968F}" type="presParOf" srcId="{6C5BB814-FD95-5945-9E45-6636CA108DE6}" destId="{3513953D-C06A-524B-9F3A-1B7CEB89AB2C}" srcOrd="20" destOrd="0" presId="urn:microsoft.com/office/officeart/2005/8/layout/radial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C2635FE-8EEE-46F4-B769-76F90CF78A7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F9EDD929-7296-463C-BB63-A250ED02F8FB}">
      <dgm:prSet phldrT="[Text]" custT="1"/>
      <dgm:spPr/>
      <dgm:t>
        <a:bodyPr/>
        <a:lstStyle/>
        <a:p>
          <a:pPr>
            <a:buFontTx/>
            <a:buNone/>
          </a:pPr>
          <a:r>
            <a:rPr lang="en-US" sz="1200" dirty="0">
              <a:solidFill>
                <a:srgbClr val="FF0000"/>
              </a:solidFill>
              <a:latin typeface="Georgia" panose="02040502050405020303" pitchFamily="18" charset="0"/>
            </a:rPr>
            <a:t>Idiopathic fibrosing:</a:t>
          </a:r>
          <a:endParaRPr lang="en-US" sz="1200" dirty="0">
            <a:latin typeface="Georgia" panose="02040502050405020303" pitchFamily="18" charset="0"/>
          </a:endParaRPr>
        </a:p>
      </dgm:t>
    </dgm:pt>
    <dgm:pt modelId="{52C7B664-435C-45D3-8311-0A8F2AC8ED27}" type="parTrans" cxnId="{070A9267-FBC3-4AFC-B0A8-4D0542F2F26E}">
      <dgm:prSet/>
      <dgm:spPr/>
      <dgm:t>
        <a:bodyPr/>
        <a:lstStyle/>
        <a:p>
          <a:endParaRPr lang="en-US"/>
        </a:p>
      </dgm:t>
    </dgm:pt>
    <dgm:pt modelId="{6A43426B-8884-4FAC-AD92-0EFCC3464AD4}" type="sibTrans" cxnId="{070A9267-FBC3-4AFC-B0A8-4D0542F2F26E}">
      <dgm:prSet/>
      <dgm:spPr/>
      <dgm:t>
        <a:bodyPr/>
        <a:lstStyle/>
        <a:p>
          <a:endParaRPr lang="en-US"/>
        </a:p>
      </dgm:t>
    </dgm:pt>
    <dgm:pt modelId="{0CA3E279-84EA-438C-8705-ACF6513D0E47}">
      <dgm:prSet phldrT="[Text]" custT="1"/>
      <dgm:spPr/>
      <dgm:t>
        <a:bodyPr/>
        <a:lstStyle/>
        <a:p>
          <a:pPr>
            <a:buFontTx/>
            <a:buNone/>
          </a:pPr>
          <a:r>
            <a:rPr lang="en-US" sz="1200" b="0" dirty="0">
              <a:solidFill>
                <a:srgbClr val="FF0000"/>
              </a:solidFill>
              <a:latin typeface="Georgia" panose="02040502050405020303" pitchFamily="18" charset="0"/>
            </a:rPr>
            <a:t>Occupational: Pneumoconiosis</a:t>
          </a:r>
          <a:endParaRPr lang="en-US" sz="1200" b="0" dirty="0">
            <a:latin typeface="Georgia" panose="02040502050405020303" pitchFamily="18" charset="0"/>
          </a:endParaRPr>
        </a:p>
      </dgm:t>
    </dgm:pt>
    <dgm:pt modelId="{5A5CA67E-C30E-4244-B2E0-09B766F74578}" type="parTrans" cxnId="{FB540E1B-0894-4F5A-AA3B-F2FE474ECD4C}">
      <dgm:prSet/>
      <dgm:spPr/>
      <dgm:t>
        <a:bodyPr/>
        <a:lstStyle/>
        <a:p>
          <a:endParaRPr lang="en-US"/>
        </a:p>
      </dgm:t>
    </dgm:pt>
    <dgm:pt modelId="{2EAFFA81-A71F-414C-8DD1-8C529B644BC9}" type="sibTrans" cxnId="{FB540E1B-0894-4F5A-AA3B-F2FE474ECD4C}">
      <dgm:prSet/>
      <dgm:spPr/>
      <dgm:t>
        <a:bodyPr/>
        <a:lstStyle/>
        <a:p>
          <a:endParaRPr lang="en-US"/>
        </a:p>
      </dgm:t>
    </dgm:pt>
    <dgm:pt modelId="{DA37D636-B2B7-42F5-9C86-66A67AD68A19}">
      <dgm:prSet phldrT="[Text]" custT="1"/>
      <dgm:spPr/>
      <dgm:t>
        <a:bodyPr/>
        <a:lstStyle/>
        <a:p>
          <a:r>
            <a:rPr lang="en-US" sz="1200" dirty="0">
              <a:solidFill>
                <a:srgbClr val="FF0000"/>
              </a:solidFill>
              <a:latin typeface="Georgia" panose="02040502050405020303" pitchFamily="18" charset="0"/>
            </a:rPr>
            <a:t>Immune diseases: </a:t>
          </a:r>
          <a:endParaRPr lang="en-US" sz="1200" dirty="0">
            <a:latin typeface="Georgia" panose="02040502050405020303" pitchFamily="18" charset="0"/>
          </a:endParaRPr>
        </a:p>
      </dgm:t>
    </dgm:pt>
    <dgm:pt modelId="{698EDA10-6E79-45AF-A3EB-5D416DD5D995}" type="parTrans" cxnId="{7D1861D7-0D96-4317-82D2-2091FC02EDDA}">
      <dgm:prSet/>
      <dgm:spPr/>
      <dgm:t>
        <a:bodyPr/>
        <a:lstStyle/>
        <a:p>
          <a:endParaRPr lang="en-US"/>
        </a:p>
      </dgm:t>
    </dgm:pt>
    <dgm:pt modelId="{3AE303AA-273B-4B71-8C6E-A59A6371DCCD}" type="sibTrans" cxnId="{7D1861D7-0D96-4317-82D2-2091FC02EDDA}">
      <dgm:prSet/>
      <dgm:spPr/>
      <dgm:t>
        <a:bodyPr/>
        <a:lstStyle/>
        <a:p>
          <a:endParaRPr lang="en-US"/>
        </a:p>
      </dgm:t>
    </dgm:pt>
    <dgm:pt modelId="{7D74E62A-8968-4000-876F-B334F80739BD}">
      <dgm:prSet custT="1"/>
      <dgm:spPr/>
      <dgm:t>
        <a:bodyPr/>
        <a:lstStyle/>
        <a:p>
          <a:pPr>
            <a:buFontTx/>
            <a:buNone/>
          </a:pPr>
          <a:r>
            <a:rPr lang="en-US" sz="1000" dirty="0">
              <a:latin typeface="Georgia" panose="02040502050405020303" pitchFamily="18" charset="0"/>
            </a:rPr>
            <a:t/>
          </a:r>
          <a:br>
            <a:rPr lang="en-US" sz="1000" dirty="0">
              <a:latin typeface="Georgia" panose="02040502050405020303" pitchFamily="18" charset="0"/>
            </a:rPr>
          </a:br>
          <a:r>
            <a:rPr lang="en-US" sz="1000" dirty="0">
              <a:latin typeface="Georgia" panose="02040502050405020303" pitchFamily="18" charset="0"/>
            </a:rPr>
            <a:t>Usual interstitial pneumonia (idiopathic pulmonary fibrosis)</a:t>
          </a:r>
        </a:p>
      </dgm:t>
    </dgm:pt>
    <dgm:pt modelId="{BA9D8385-0A61-4E32-A75A-933989BA3CE8}" type="parTrans" cxnId="{F521F4F0-2FDD-4D9F-AF36-DE15EDEAB20E}">
      <dgm:prSet/>
      <dgm:spPr/>
      <dgm:t>
        <a:bodyPr/>
        <a:lstStyle/>
        <a:p>
          <a:endParaRPr lang="en-US"/>
        </a:p>
      </dgm:t>
    </dgm:pt>
    <dgm:pt modelId="{A23BC8D6-6046-4818-8CF4-1B7BCDB70EF8}" type="sibTrans" cxnId="{F521F4F0-2FDD-4D9F-AF36-DE15EDEAB20E}">
      <dgm:prSet/>
      <dgm:spPr/>
      <dgm:t>
        <a:bodyPr/>
        <a:lstStyle/>
        <a:p>
          <a:endParaRPr lang="en-US"/>
        </a:p>
      </dgm:t>
    </dgm:pt>
    <dgm:pt modelId="{E73B1C77-107C-4246-B4B7-3C26E4AF1496}">
      <dgm:prSet custT="1"/>
      <dgm:spPr/>
      <dgm:t>
        <a:bodyPr/>
        <a:lstStyle/>
        <a:p>
          <a:pPr>
            <a:buFontTx/>
            <a:buNone/>
          </a:pPr>
          <a:r>
            <a:rPr lang="en-US" sz="1000" dirty="0">
              <a:latin typeface="Georgia" panose="02040502050405020303" pitchFamily="18" charset="0"/>
            </a:rPr>
            <a:t/>
          </a:r>
          <a:br>
            <a:rPr lang="en-US" sz="1000" dirty="0">
              <a:latin typeface="Georgia" panose="02040502050405020303" pitchFamily="18" charset="0"/>
            </a:rPr>
          </a:br>
          <a:r>
            <a:rPr lang="en-US" sz="1000" dirty="0" err="1">
              <a:latin typeface="Georgia" panose="02040502050405020303" pitchFamily="18" charset="0"/>
            </a:rPr>
            <a:t>Anthracosis</a:t>
          </a:r>
          <a:r>
            <a:rPr lang="en-US" sz="1000" dirty="0">
              <a:latin typeface="Georgia" panose="02040502050405020303" pitchFamily="18" charset="0"/>
            </a:rPr>
            <a:t> and coal worker’s pneumoconiosis, </a:t>
          </a:r>
        </a:p>
      </dgm:t>
    </dgm:pt>
    <dgm:pt modelId="{D471F8C1-0CE4-4FDB-806B-3A3999932503}" type="parTrans" cxnId="{C573218C-90F5-465C-8440-21DBF1F4B69A}">
      <dgm:prSet/>
      <dgm:spPr/>
      <dgm:t>
        <a:bodyPr/>
        <a:lstStyle/>
        <a:p>
          <a:endParaRPr lang="en-US"/>
        </a:p>
      </dgm:t>
    </dgm:pt>
    <dgm:pt modelId="{DE4560CD-C367-45B8-9905-92EED7FB910B}" type="sibTrans" cxnId="{C573218C-90F5-465C-8440-21DBF1F4B69A}">
      <dgm:prSet/>
      <dgm:spPr/>
      <dgm:t>
        <a:bodyPr/>
        <a:lstStyle/>
        <a:p>
          <a:endParaRPr lang="en-US"/>
        </a:p>
      </dgm:t>
    </dgm:pt>
    <dgm:pt modelId="{33EE6894-E0BA-4F10-A066-8BACA26D2402}">
      <dgm:prSet custT="1"/>
      <dgm:spPr/>
      <dgm:t>
        <a:bodyPr/>
        <a:lstStyle/>
        <a:p>
          <a:r>
            <a:rPr lang="en-US" sz="1000" dirty="0">
              <a:latin typeface="Georgia" panose="02040502050405020303" pitchFamily="18" charset="0"/>
            </a:rPr>
            <a:t>Silicosis </a:t>
          </a:r>
        </a:p>
      </dgm:t>
    </dgm:pt>
    <dgm:pt modelId="{A6202276-6A1B-4BC9-A863-192F84554D62}" type="parTrans" cxnId="{D555474C-7B92-4209-8383-5856B2BBDF56}">
      <dgm:prSet/>
      <dgm:spPr/>
      <dgm:t>
        <a:bodyPr/>
        <a:lstStyle/>
        <a:p>
          <a:endParaRPr lang="en-US"/>
        </a:p>
      </dgm:t>
    </dgm:pt>
    <dgm:pt modelId="{17C63ED2-64AD-4C88-B888-75D979B08493}" type="sibTrans" cxnId="{D555474C-7B92-4209-8383-5856B2BBDF56}">
      <dgm:prSet/>
      <dgm:spPr/>
      <dgm:t>
        <a:bodyPr/>
        <a:lstStyle/>
        <a:p>
          <a:endParaRPr lang="en-US"/>
        </a:p>
      </dgm:t>
    </dgm:pt>
    <dgm:pt modelId="{E305BD77-B49C-48D9-BFC9-526B9C72BBDD}">
      <dgm:prSet custT="1"/>
      <dgm:spPr/>
      <dgm:t>
        <a:bodyPr/>
        <a:lstStyle/>
        <a:p>
          <a:r>
            <a:rPr lang="en-US" sz="1000" dirty="0">
              <a:latin typeface="Georgia" panose="02040502050405020303" pitchFamily="18" charset="0"/>
            </a:rPr>
            <a:t>Berylliosis</a:t>
          </a:r>
        </a:p>
      </dgm:t>
    </dgm:pt>
    <dgm:pt modelId="{1F388A60-E9E8-48B3-B12F-BEF8C59F9405}" type="parTrans" cxnId="{E91EFECB-C922-4A10-8C75-8B01064FBF7B}">
      <dgm:prSet/>
      <dgm:spPr/>
      <dgm:t>
        <a:bodyPr/>
        <a:lstStyle/>
        <a:p>
          <a:endParaRPr lang="en-US"/>
        </a:p>
      </dgm:t>
    </dgm:pt>
    <dgm:pt modelId="{D1D56066-650E-4F9F-9ABD-53E0C4E8780C}" type="sibTrans" cxnId="{E91EFECB-C922-4A10-8C75-8B01064FBF7B}">
      <dgm:prSet/>
      <dgm:spPr/>
      <dgm:t>
        <a:bodyPr/>
        <a:lstStyle/>
        <a:p>
          <a:endParaRPr lang="en-US"/>
        </a:p>
      </dgm:t>
    </dgm:pt>
    <dgm:pt modelId="{DBC6CA87-C4C2-42FC-ACE6-D880449A21E6}">
      <dgm:prSet custT="1"/>
      <dgm:spPr/>
      <dgm:t>
        <a:bodyPr/>
        <a:lstStyle/>
        <a:p>
          <a:r>
            <a:rPr lang="en-US" sz="1000" dirty="0">
              <a:latin typeface="Georgia" panose="02040502050405020303" pitchFamily="18" charset="0"/>
            </a:rPr>
            <a:t>Asbestosis</a:t>
          </a:r>
        </a:p>
      </dgm:t>
    </dgm:pt>
    <dgm:pt modelId="{5E17B7A2-E5EC-415A-B1DD-4468497B92E2}" type="parTrans" cxnId="{06BD5F79-C3D2-4AC1-B377-36312C8CC85B}">
      <dgm:prSet/>
      <dgm:spPr/>
      <dgm:t>
        <a:bodyPr/>
        <a:lstStyle/>
        <a:p>
          <a:endParaRPr lang="en-US"/>
        </a:p>
      </dgm:t>
    </dgm:pt>
    <dgm:pt modelId="{0C2FD72D-0A5B-4717-9161-CC139ACF22EF}" type="sibTrans" cxnId="{06BD5F79-C3D2-4AC1-B377-36312C8CC85B}">
      <dgm:prSet/>
      <dgm:spPr/>
      <dgm:t>
        <a:bodyPr/>
        <a:lstStyle/>
        <a:p>
          <a:endParaRPr lang="en-US"/>
        </a:p>
      </dgm:t>
    </dgm:pt>
    <dgm:pt modelId="{60FD5520-AD5A-4DFA-90A6-41E6D104BDAE}">
      <dgm:prSet custT="1"/>
      <dgm:spPr/>
      <dgm:t>
        <a:bodyPr/>
        <a:lstStyle/>
        <a:p>
          <a:r>
            <a:rPr lang="en-US" sz="1000" dirty="0">
              <a:latin typeface="Georgia" panose="02040502050405020303" pitchFamily="18" charset="0"/>
            </a:rPr>
            <a:t>Goodpasture syndrome</a:t>
          </a:r>
        </a:p>
      </dgm:t>
    </dgm:pt>
    <dgm:pt modelId="{A4858831-9431-4EBB-BEA4-8468A55FF91D}" type="parTrans" cxnId="{589FDE19-88C2-4437-886D-B05951EBAEDF}">
      <dgm:prSet/>
      <dgm:spPr/>
      <dgm:t>
        <a:bodyPr/>
        <a:lstStyle/>
        <a:p>
          <a:endParaRPr lang="en-US"/>
        </a:p>
      </dgm:t>
    </dgm:pt>
    <dgm:pt modelId="{F877F3F8-B807-4451-9454-C414574D5D37}" type="sibTrans" cxnId="{589FDE19-88C2-4437-886D-B05951EBAEDF}">
      <dgm:prSet/>
      <dgm:spPr/>
      <dgm:t>
        <a:bodyPr/>
        <a:lstStyle/>
        <a:p>
          <a:endParaRPr lang="en-US"/>
        </a:p>
      </dgm:t>
    </dgm:pt>
    <dgm:pt modelId="{8BB9B879-168C-430E-B40B-8E85BE94140C}">
      <dgm:prSet custT="1"/>
      <dgm:spPr/>
      <dgm:t>
        <a:bodyPr/>
        <a:lstStyle/>
        <a:p>
          <a:r>
            <a:rPr lang="en-US" sz="1000" dirty="0" err="1">
              <a:latin typeface="Georgia" panose="02040502050405020303" pitchFamily="18" charset="0"/>
            </a:rPr>
            <a:t>Hypersensitibity</a:t>
          </a:r>
          <a:r>
            <a:rPr lang="en-US" sz="1000" dirty="0">
              <a:latin typeface="Georgia" panose="02040502050405020303" pitchFamily="18" charset="0"/>
            </a:rPr>
            <a:t> pneumonitis (extrinsic allergic alveolitis)</a:t>
          </a:r>
        </a:p>
      </dgm:t>
    </dgm:pt>
    <dgm:pt modelId="{E83017FA-89CE-4CC4-9F7E-81201938ED2E}" type="parTrans" cxnId="{6182BAD3-CB54-4663-9FD6-06480911F4F4}">
      <dgm:prSet/>
      <dgm:spPr/>
      <dgm:t>
        <a:bodyPr/>
        <a:lstStyle/>
        <a:p>
          <a:endParaRPr lang="en-US"/>
        </a:p>
      </dgm:t>
    </dgm:pt>
    <dgm:pt modelId="{30C21455-74A0-4F76-A93B-2AA216D3E517}" type="sibTrans" cxnId="{6182BAD3-CB54-4663-9FD6-06480911F4F4}">
      <dgm:prSet/>
      <dgm:spPr/>
      <dgm:t>
        <a:bodyPr/>
        <a:lstStyle/>
        <a:p>
          <a:endParaRPr lang="en-US"/>
        </a:p>
      </dgm:t>
    </dgm:pt>
    <dgm:pt modelId="{A16A8220-8E0E-47B0-B945-174D4EDDB1AE}">
      <dgm:prSet custT="1"/>
      <dgm:spPr/>
      <dgm:t>
        <a:bodyPr/>
        <a:lstStyle/>
        <a:p>
          <a:r>
            <a:rPr lang="en-US" sz="1000" dirty="0">
              <a:latin typeface="Georgia" panose="02040502050405020303" pitchFamily="18" charset="0"/>
            </a:rPr>
            <a:t>Systemic lupus erythematosus</a:t>
          </a:r>
        </a:p>
      </dgm:t>
    </dgm:pt>
    <dgm:pt modelId="{5A5B12A5-26C5-44EC-95D1-B8099CB9AEBC}" type="parTrans" cxnId="{C4321796-3F95-4216-BABF-88EC48736260}">
      <dgm:prSet/>
      <dgm:spPr/>
      <dgm:t>
        <a:bodyPr/>
        <a:lstStyle/>
        <a:p>
          <a:endParaRPr lang="en-US"/>
        </a:p>
      </dgm:t>
    </dgm:pt>
    <dgm:pt modelId="{24993833-EF59-45BF-9906-9535DC75F938}" type="sibTrans" cxnId="{C4321796-3F95-4216-BABF-88EC48736260}">
      <dgm:prSet/>
      <dgm:spPr/>
      <dgm:t>
        <a:bodyPr/>
        <a:lstStyle/>
        <a:p>
          <a:endParaRPr lang="en-US"/>
        </a:p>
      </dgm:t>
    </dgm:pt>
    <dgm:pt modelId="{6F663EAE-434E-4ED7-BCB4-E37D36BC3D30}">
      <dgm:prSet custT="1"/>
      <dgm:spPr/>
      <dgm:t>
        <a:bodyPr/>
        <a:lstStyle/>
        <a:p>
          <a:r>
            <a:rPr lang="en-US" sz="1000" dirty="0">
              <a:latin typeface="Georgia" panose="02040502050405020303" pitchFamily="18" charset="0"/>
            </a:rPr>
            <a:t>Systemic sclerosis (scleroderma) </a:t>
          </a:r>
        </a:p>
      </dgm:t>
    </dgm:pt>
    <dgm:pt modelId="{BE05B2CC-4B43-48EB-BED4-3B73196F1EC6}" type="parTrans" cxnId="{510337A9-E7B4-4618-980B-142897992732}">
      <dgm:prSet/>
      <dgm:spPr/>
      <dgm:t>
        <a:bodyPr/>
        <a:lstStyle/>
        <a:p>
          <a:endParaRPr lang="en-US"/>
        </a:p>
      </dgm:t>
    </dgm:pt>
    <dgm:pt modelId="{A2418248-7F30-47FC-AE23-D6322AA2718E}" type="sibTrans" cxnId="{510337A9-E7B4-4618-980B-142897992732}">
      <dgm:prSet/>
      <dgm:spPr/>
      <dgm:t>
        <a:bodyPr/>
        <a:lstStyle/>
        <a:p>
          <a:endParaRPr lang="en-US"/>
        </a:p>
      </dgm:t>
    </dgm:pt>
    <dgm:pt modelId="{90E29438-13F1-4F6C-91B7-0F8276205CBE}">
      <dgm:prSet custT="1"/>
      <dgm:spPr/>
      <dgm:t>
        <a:bodyPr/>
        <a:lstStyle/>
        <a:p>
          <a:r>
            <a:rPr lang="en-US" sz="1000" dirty="0">
              <a:latin typeface="Georgia" panose="02040502050405020303" pitchFamily="18" charset="0"/>
            </a:rPr>
            <a:t>Wegener granulomatosis</a:t>
          </a:r>
        </a:p>
      </dgm:t>
    </dgm:pt>
    <dgm:pt modelId="{35F751CD-9AD4-42F8-B79E-539094FCC182}" type="parTrans" cxnId="{D2689E1D-B21E-4757-886F-B11900B08B21}">
      <dgm:prSet/>
      <dgm:spPr/>
      <dgm:t>
        <a:bodyPr/>
        <a:lstStyle/>
        <a:p>
          <a:endParaRPr lang="en-US"/>
        </a:p>
      </dgm:t>
    </dgm:pt>
    <dgm:pt modelId="{29351E55-413B-4800-9D81-0CAD6AB7FBFF}" type="sibTrans" cxnId="{D2689E1D-B21E-4757-886F-B11900B08B21}">
      <dgm:prSet/>
      <dgm:spPr/>
      <dgm:t>
        <a:bodyPr/>
        <a:lstStyle/>
        <a:p>
          <a:endParaRPr lang="en-US"/>
        </a:p>
      </dgm:t>
    </dgm:pt>
    <dgm:pt modelId="{37955159-CF27-49B0-905B-FD4BB6E875C5}">
      <dgm:prSet custT="1"/>
      <dgm:spPr/>
      <dgm:t>
        <a:bodyPr/>
        <a:lstStyle/>
        <a:p>
          <a:r>
            <a:rPr lang="en-US" sz="1000" dirty="0">
              <a:latin typeface="Georgia" panose="02040502050405020303" pitchFamily="18" charset="0"/>
            </a:rPr>
            <a:t>Sarcoidosis</a:t>
          </a:r>
        </a:p>
      </dgm:t>
    </dgm:pt>
    <dgm:pt modelId="{E40DCD40-97FF-4780-A19D-0A533093C626}" type="parTrans" cxnId="{34792CF4-BF76-42FA-929E-23A03AF2CC6E}">
      <dgm:prSet/>
      <dgm:spPr/>
      <dgm:t>
        <a:bodyPr/>
        <a:lstStyle/>
        <a:p>
          <a:endParaRPr lang="en-US"/>
        </a:p>
      </dgm:t>
    </dgm:pt>
    <dgm:pt modelId="{A3F7DEFC-5A9F-417C-97D1-2485FF2EAAA0}" type="sibTrans" cxnId="{34792CF4-BF76-42FA-929E-23A03AF2CC6E}">
      <dgm:prSet/>
      <dgm:spPr/>
      <dgm:t>
        <a:bodyPr/>
        <a:lstStyle/>
        <a:p>
          <a:endParaRPr lang="en-US"/>
        </a:p>
      </dgm:t>
    </dgm:pt>
    <dgm:pt modelId="{707F72F7-FB98-4FAA-8289-48F1458BC6B8}">
      <dgm:prSet custT="1"/>
      <dgm:spPr/>
      <dgm:t>
        <a:bodyPr/>
        <a:lstStyle/>
        <a:p>
          <a:endParaRPr lang="en-US" sz="1000" dirty="0">
            <a:latin typeface="Georgia" panose="02040502050405020303" pitchFamily="18" charset="0"/>
          </a:endParaRPr>
        </a:p>
      </dgm:t>
    </dgm:pt>
    <dgm:pt modelId="{80F6DF52-1EF6-46E9-B21E-236279DDE037}" type="sibTrans" cxnId="{6E7AC9BA-F434-4AA1-B851-0F462B2F13F7}">
      <dgm:prSet/>
      <dgm:spPr/>
      <dgm:t>
        <a:bodyPr/>
        <a:lstStyle/>
        <a:p>
          <a:endParaRPr lang="en-US"/>
        </a:p>
      </dgm:t>
    </dgm:pt>
    <dgm:pt modelId="{DDCAD7CE-2C01-4E90-848B-7D4891F56529}" type="parTrans" cxnId="{6E7AC9BA-F434-4AA1-B851-0F462B2F13F7}">
      <dgm:prSet/>
      <dgm:spPr/>
      <dgm:t>
        <a:bodyPr/>
        <a:lstStyle/>
        <a:p>
          <a:endParaRPr lang="en-US"/>
        </a:p>
      </dgm:t>
    </dgm:pt>
    <dgm:pt modelId="{92D11B13-4AFE-48F6-9EAD-EAB342A4DB36}" type="pres">
      <dgm:prSet presAssocID="{4C2635FE-8EEE-46F4-B769-76F90CF78A7C}" presName="linear" presStyleCnt="0">
        <dgm:presLayoutVars>
          <dgm:dir/>
          <dgm:animLvl val="lvl"/>
          <dgm:resizeHandles val="exact"/>
        </dgm:presLayoutVars>
      </dgm:prSet>
      <dgm:spPr/>
      <dgm:t>
        <a:bodyPr/>
        <a:lstStyle/>
        <a:p>
          <a:endParaRPr lang="en-GB"/>
        </a:p>
      </dgm:t>
    </dgm:pt>
    <dgm:pt modelId="{62CA5DC3-D085-4D85-B071-4AE67D58FC65}" type="pres">
      <dgm:prSet presAssocID="{F9EDD929-7296-463C-BB63-A250ED02F8FB}" presName="parentLin" presStyleCnt="0"/>
      <dgm:spPr/>
    </dgm:pt>
    <dgm:pt modelId="{358C043E-0EE3-46F8-AB31-D961FDE4DDD4}" type="pres">
      <dgm:prSet presAssocID="{F9EDD929-7296-463C-BB63-A250ED02F8FB}" presName="parentLeftMargin" presStyleLbl="node1" presStyleIdx="0" presStyleCnt="3"/>
      <dgm:spPr/>
      <dgm:t>
        <a:bodyPr/>
        <a:lstStyle/>
        <a:p>
          <a:endParaRPr lang="en-GB"/>
        </a:p>
      </dgm:t>
    </dgm:pt>
    <dgm:pt modelId="{7F074328-B68F-4B42-BAA7-9D5894BEDB1D}" type="pres">
      <dgm:prSet presAssocID="{F9EDD929-7296-463C-BB63-A250ED02F8FB}" presName="parentText" presStyleLbl="node1" presStyleIdx="0" presStyleCnt="3" custScaleX="105308" custScaleY="51814">
        <dgm:presLayoutVars>
          <dgm:chMax val="0"/>
          <dgm:bulletEnabled val="1"/>
        </dgm:presLayoutVars>
      </dgm:prSet>
      <dgm:spPr/>
      <dgm:t>
        <a:bodyPr/>
        <a:lstStyle/>
        <a:p>
          <a:endParaRPr lang="en-GB"/>
        </a:p>
      </dgm:t>
    </dgm:pt>
    <dgm:pt modelId="{54F76768-80F0-4C00-A4D4-DB827616B120}" type="pres">
      <dgm:prSet presAssocID="{F9EDD929-7296-463C-BB63-A250ED02F8FB}" presName="negativeSpace" presStyleCnt="0"/>
      <dgm:spPr/>
    </dgm:pt>
    <dgm:pt modelId="{D97CF324-374D-4762-80C8-939367F75332}" type="pres">
      <dgm:prSet presAssocID="{F9EDD929-7296-463C-BB63-A250ED02F8FB}" presName="childText" presStyleLbl="conFgAcc1" presStyleIdx="0" presStyleCnt="3" custScaleY="87803">
        <dgm:presLayoutVars>
          <dgm:bulletEnabled val="1"/>
        </dgm:presLayoutVars>
      </dgm:prSet>
      <dgm:spPr/>
      <dgm:t>
        <a:bodyPr/>
        <a:lstStyle/>
        <a:p>
          <a:endParaRPr lang="en-GB"/>
        </a:p>
      </dgm:t>
    </dgm:pt>
    <dgm:pt modelId="{7FB986BA-0B23-44FB-8CB2-A1B5EACF1D44}" type="pres">
      <dgm:prSet presAssocID="{6A43426B-8884-4FAC-AD92-0EFCC3464AD4}" presName="spaceBetweenRectangles" presStyleCnt="0"/>
      <dgm:spPr/>
    </dgm:pt>
    <dgm:pt modelId="{E8757A8E-F5ED-475C-8BED-84426CB3D69A}" type="pres">
      <dgm:prSet presAssocID="{0CA3E279-84EA-438C-8705-ACF6513D0E47}" presName="parentLin" presStyleCnt="0"/>
      <dgm:spPr/>
    </dgm:pt>
    <dgm:pt modelId="{563CC987-3D49-41E1-BBE0-47733D3C26B1}" type="pres">
      <dgm:prSet presAssocID="{0CA3E279-84EA-438C-8705-ACF6513D0E47}" presName="parentLeftMargin" presStyleLbl="node1" presStyleIdx="0" presStyleCnt="3"/>
      <dgm:spPr/>
      <dgm:t>
        <a:bodyPr/>
        <a:lstStyle/>
        <a:p>
          <a:endParaRPr lang="en-GB"/>
        </a:p>
      </dgm:t>
    </dgm:pt>
    <dgm:pt modelId="{A1006B62-9AE7-48BE-BFD7-E72DF4EE5569}" type="pres">
      <dgm:prSet presAssocID="{0CA3E279-84EA-438C-8705-ACF6513D0E47}" presName="parentText" presStyleLbl="node1" presStyleIdx="1" presStyleCnt="3" custScaleX="105308" custScaleY="51814">
        <dgm:presLayoutVars>
          <dgm:chMax val="0"/>
          <dgm:bulletEnabled val="1"/>
        </dgm:presLayoutVars>
      </dgm:prSet>
      <dgm:spPr/>
      <dgm:t>
        <a:bodyPr/>
        <a:lstStyle/>
        <a:p>
          <a:endParaRPr lang="en-GB"/>
        </a:p>
      </dgm:t>
    </dgm:pt>
    <dgm:pt modelId="{A74FF2F7-4ABA-4492-9FCB-ED372F240860}" type="pres">
      <dgm:prSet presAssocID="{0CA3E279-84EA-438C-8705-ACF6513D0E47}" presName="negativeSpace" presStyleCnt="0"/>
      <dgm:spPr/>
    </dgm:pt>
    <dgm:pt modelId="{71E8FCF5-0DF0-4237-B4A7-9B7E9A0FC8E4}" type="pres">
      <dgm:prSet presAssocID="{0CA3E279-84EA-438C-8705-ACF6513D0E47}" presName="childText" presStyleLbl="conFgAcc1" presStyleIdx="1" presStyleCnt="3" custScaleY="87691">
        <dgm:presLayoutVars>
          <dgm:bulletEnabled val="1"/>
        </dgm:presLayoutVars>
      </dgm:prSet>
      <dgm:spPr/>
      <dgm:t>
        <a:bodyPr/>
        <a:lstStyle/>
        <a:p>
          <a:endParaRPr lang="en-GB"/>
        </a:p>
      </dgm:t>
    </dgm:pt>
    <dgm:pt modelId="{0D6D8240-7398-444B-9736-109AEB85F5C0}" type="pres">
      <dgm:prSet presAssocID="{2EAFFA81-A71F-414C-8DD1-8C529B644BC9}" presName="spaceBetweenRectangles" presStyleCnt="0"/>
      <dgm:spPr/>
    </dgm:pt>
    <dgm:pt modelId="{494D8247-9928-4691-8941-A970A8742318}" type="pres">
      <dgm:prSet presAssocID="{DA37D636-B2B7-42F5-9C86-66A67AD68A19}" presName="parentLin" presStyleCnt="0"/>
      <dgm:spPr/>
    </dgm:pt>
    <dgm:pt modelId="{1E896060-5AD6-419E-B892-FC6AFBF380DE}" type="pres">
      <dgm:prSet presAssocID="{DA37D636-B2B7-42F5-9C86-66A67AD68A19}" presName="parentLeftMargin" presStyleLbl="node1" presStyleIdx="1" presStyleCnt="3"/>
      <dgm:spPr/>
      <dgm:t>
        <a:bodyPr/>
        <a:lstStyle/>
        <a:p>
          <a:endParaRPr lang="en-GB"/>
        </a:p>
      </dgm:t>
    </dgm:pt>
    <dgm:pt modelId="{4C955694-5BDD-4381-AE05-49B282A3F07E}" type="pres">
      <dgm:prSet presAssocID="{DA37D636-B2B7-42F5-9C86-66A67AD68A19}" presName="parentText" presStyleLbl="node1" presStyleIdx="2" presStyleCnt="3" custScaleX="105308" custScaleY="51814">
        <dgm:presLayoutVars>
          <dgm:chMax val="0"/>
          <dgm:bulletEnabled val="1"/>
        </dgm:presLayoutVars>
      </dgm:prSet>
      <dgm:spPr/>
      <dgm:t>
        <a:bodyPr/>
        <a:lstStyle/>
        <a:p>
          <a:endParaRPr lang="en-GB"/>
        </a:p>
      </dgm:t>
    </dgm:pt>
    <dgm:pt modelId="{3CC9161E-C6A5-47FB-A420-ED4D7B055084}" type="pres">
      <dgm:prSet presAssocID="{DA37D636-B2B7-42F5-9C86-66A67AD68A19}" presName="negativeSpace" presStyleCnt="0"/>
      <dgm:spPr/>
    </dgm:pt>
    <dgm:pt modelId="{FE912063-1B85-43A1-B210-F2B7722A8CA1}" type="pres">
      <dgm:prSet presAssocID="{DA37D636-B2B7-42F5-9C86-66A67AD68A19}" presName="childText" presStyleLbl="conFgAcc1" presStyleIdx="2" presStyleCnt="3" custScaleY="94810">
        <dgm:presLayoutVars>
          <dgm:bulletEnabled val="1"/>
        </dgm:presLayoutVars>
      </dgm:prSet>
      <dgm:spPr/>
      <dgm:t>
        <a:bodyPr/>
        <a:lstStyle/>
        <a:p>
          <a:endParaRPr lang="en-GB"/>
        </a:p>
      </dgm:t>
    </dgm:pt>
  </dgm:ptLst>
  <dgm:cxnLst>
    <dgm:cxn modelId="{070A9267-FBC3-4AFC-B0A8-4D0542F2F26E}" srcId="{4C2635FE-8EEE-46F4-B769-76F90CF78A7C}" destId="{F9EDD929-7296-463C-BB63-A250ED02F8FB}" srcOrd="0" destOrd="0" parTransId="{52C7B664-435C-45D3-8311-0A8F2AC8ED27}" sibTransId="{6A43426B-8884-4FAC-AD92-0EFCC3464AD4}"/>
    <dgm:cxn modelId="{647AFDD2-05E9-4F5C-8085-0A01BF80B3F2}" type="presOf" srcId="{DA37D636-B2B7-42F5-9C86-66A67AD68A19}" destId="{4C955694-5BDD-4381-AE05-49B282A3F07E}" srcOrd="1" destOrd="0" presId="urn:microsoft.com/office/officeart/2005/8/layout/list1"/>
    <dgm:cxn modelId="{05367B9A-63A1-4006-83D0-5FFE8A334507}" type="presOf" srcId="{E305BD77-B49C-48D9-BFC9-526B9C72BBDD}" destId="{71E8FCF5-0DF0-4237-B4A7-9B7E9A0FC8E4}" srcOrd="0" destOrd="2" presId="urn:microsoft.com/office/officeart/2005/8/layout/list1"/>
    <dgm:cxn modelId="{D2689E1D-B21E-4757-886F-B11900B08B21}" srcId="{DA37D636-B2B7-42F5-9C86-66A67AD68A19}" destId="{90E29438-13F1-4F6C-91B7-0F8276205CBE}" srcOrd="6" destOrd="0" parTransId="{35F751CD-9AD4-42F8-B79E-539094FCC182}" sibTransId="{29351E55-413B-4800-9D81-0CAD6AB7FBFF}"/>
    <dgm:cxn modelId="{6966F882-C048-4985-86F7-DF14902F71A3}" type="presOf" srcId="{F9EDD929-7296-463C-BB63-A250ED02F8FB}" destId="{358C043E-0EE3-46F8-AB31-D961FDE4DDD4}" srcOrd="0" destOrd="0" presId="urn:microsoft.com/office/officeart/2005/8/layout/list1"/>
    <dgm:cxn modelId="{06BD5F79-C3D2-4AC1-B377-36312C8CC85B}" srcId="{E73B1C77-107C-4246-B4B7-3C26E4AF1496}" destId="{DBC6CA87-C4C2-42FC-ACE6-D880449A21E6}" srcOrd="2" destOrd="0" parTransId="{5E17B7A2-E5EC-415A-B1DD-4468497B92E2}" sibTransId="{0C2FD72D-0A5B-4717-9161-CC139ACF22EF}"/>
    <dgm:cxn modelId="{9F21FF1E-7CED-4C53-B7BF-41F346A499C3}" type="presOf" srcId="{DBC6CA87-C4C2-42FC-ACE6-D880449A21E6}" destId="{71E8FCF5-0DF0-4237-B4A7-9B7E9A0FC8E4}" srcOrd="0" destOrd="3" presId="urn:microsoft.com/office/officeart/2005/8/layout/list1"/>
    <dgm:cxn modelId="{C4321796-3F95-4216-BABF-88EC48736260}" srcId="{DA37D636-B2B7-42F5-9C86-66A67AD68A19}" destId="{A16A8220-8E0E-47B0-B945-174D4EDDB1AE}" srcOrd="4" destOrd="0" parTransId="{5A5B12A5-26C5-44EC-95D1-B8099CB9AEBC}" sibTransId="{24993833-EF59-45BF-9906-9535DC75F938}"/>
    <dgm:cxn modelId="{8415E8D8-F5F1-40CC-B56F-9F0ED19CA60B}" type="presOf" srcId="{90E29438-13F1-4F6C-91B7-0F8276205CBE}" destId="{FE912063-1B85-43A1-B210-F2B7722A8CA1}" srcOrd="0" destOrd="6" presId="urn:microsoft.com/office/officeart/2005/8/layout/list1"/>
    <dgm:cxn modelId="{31AC4058-6B8D-49B4-B862-D2BACE509669}" type="presOf" srcId="{37955159-CF27-49B0-905B-FD4BB6E875C5}" destId="{FE912063-1B85-43A1-B210-F2B7722A8CA1}" srcOrd="0" destOrd="1" presId="urn:microsoft.com/office/officeart/2005/8/layout/list1"/>
    <dgm:cxn modelId="{E91EFECB-C922-4A10-8C75-8B01064FBF7B}" srcId="{E73B1C77-107C-4246-B4B7-3C26E4AF1496}" destId="{E305BD77-B49C-48D9-BFC9-526B9C72BBDD}" srcOrd="1" destOrd="0" parTransId="{1F388A60-E9E8-48B3-B12F-BEF8C59F9405}" sibTransId="{D1D56066-650E-4F9F-9ABD-53E0C4E8780C}"/>
    <dgm:cxn modelId="{1FCA1AC1-F999-4A25-B22A-5699442E7924}" type="presOf" srcId="{A16A8220-8E0E-47B0-B945-174D4EDDB1AE}" destId="{FE912063-1B85-43A1-B210-F2B7722A8CA1}" srcOrd="0" destOrd="4" presId="urn:microsoft.com/office/officeart/2005/8/layout/list1"/>
    <dgm:cxn modelId="{081F8ACF-7406-4086-9DF4-40ED8805487A}" type="presOf" srcId="{0CA3E279-84EA-438C-8705-ACF6513D0E47}" destId="{563CC987-3D49-41E1-BBE0-47733D3C26B1}" srcOrd="0" destOrd="0" presId="urn:microsoft.com/office/officeart/2005/8/layout/list1"/>
    <dgm:cxn modelId="{6182BAD3-CB54-4663-9FD6-06480911F4F4}" srcId="{DA37D636-B2B7-42F5-9C86-66A67AD68A19}" destId="{8BB9B879-168C-430E-B40B-8E85BE94140C}" srcOrd="3" destOrd="0" parTransId="{E83017FA-89CE-4CC4-9F7E-81201938ED2E}" sibTransId="{30C21455-74A0-4F76-A93B-2AA216D3E517}"/>
    <dgm:cxn modelId="{6E7AC9BA-F434-4AA1-B851-0F462B2F13F7}" srcId="{DA37D636-B2B7-42F5-9C86-66A67AD68A19}" destId="{707F72F7-FB98-4FAA-8289-48F1458BC6B8}" srcOrd="0" destOrd="0" parTransId="{DDCAD7CE-2C01-4E90-848B-7D4891F56529}" sibTransId="{80F6DF52-1EF6-46E9-B21E-236279DDE037}"/>
    <dgm:cxn modelId="{1A121959-C7D8-42C8-8BF1-B23436F3EE68}" type="presOf" srcId="{60FD5520-AD5A-4DFA-90A6-41E6D104BDAE}" destId="{FE912063-1B85-43A1-B210-F2B7722A8CA1}" srcOrd="0" destOrd="2" presId="urn:microsoft.com/office/officeart/2005/8/layout/list1"/>
    <dgm:cxn modelId="{589FDE19-88C2-4437-886D-B05951EBAEDF}" srcId="{DA37D636-B2B7-42F5-9C86-66A67AD68A19}" destId="{60FD5520-AD5A-4DFA-90A6-41E6D104BDAE}" srcOrd="2" destOrd="0" parTransId="{A4858831-9431-4EBB-BEA4-8468A55FF91D}" sibTransId="{F877F3F8-B807-4451-9454-C414574D5D37}"/>
    <dgm:cxn modelId="{FB540E1B-0894-4F5A-AA3B-F2FE474ECD4C}" srcId="{4C2635FE-8EEE-46F4-B769-76F90CF78A7C}" destId="{0CA3E279-84EA-438C-8705-ACF6513D0E47}" srcOrd="1" destOrd="0" parTransId="{5A5CA67E-C30E-4244-B2E0-09B766F74578}" sibTransId="{2EAFFA81-A71F-414C-8DD1-8C529B644BC9}"/>
    <dgm:cxn modelId="{9CF97B49-22EF-45FF-9F19-50BCD87F5C55}" type="presOf" srcId="{707F72F7-FB98-4FAA-8289-48F1458BC6B8}" destId="{FE912063-1B85-43A1-B210-F2B7722A8CA1}" srcOrd="0" destOrd="0" presId="urn:microsoft.com/office/officeart/2005/8/layout/list1"/>
    <dgm:cxn modelId="{4AE5EE57-8E0E-411E-A31C-16F5D8F70DFF}" type="presOf" srcId="{DA37D636-B2B7-42F5-9C86-66A67AD68A19}" destId="{1E896060-5AD6-419E-B892-FC6AFBF380DE}" srcOrd="0" destOrd="0" presId="urn:microsoft.com/office/officeart/2005/8/layout/list1"/>
    <dgm:cxn modelId="{4BBEFD05-AD3A-4496-A7A9-1CFEFA8CBA05}" type="presOf" srcId="{8BB9B879-168C-430E-B40B-8E85BE94140C}" destId="{FE912063-1B85-43A1-B210-F2B7722A8CA1}" srcOrd="0" destOrd="3" presId="urn:microsoft.com/office/officeart/2005/8/layout/list1"/>
    <dgm:cxn modelId="{DE20610E-FF24-4DEC-9884-8A56688A201D}" type="presOf" srcId="{7D74E62A-8968-4000-876F-B334F80739BD}" destId="{D97CF324-374D-4762-80C8-939367F75332}" srcOrd="0" destOrd="0" presId="urn:microsoft.com/office/officeart/2005/8/layout/list1"/>
    <dgm:cxn modelId="{D555474C-7B92-4209-8383-5856B2BBDF56}" srcId="{E73B1C77-107C-4246-B4B7-3C26E4AF1496}" destId="{33EE6894-E0BA-4F10-A066-8BACA26D2402}" srcOrd="0" destOrd="0" parTransId="{A6202276-6A1B-4BC9-A863-192F84554D62}" sibTransId="{17C63ED2-64AD-4C88-B888-75D979B08493}"/>
    <dgm:cxn modelId="{34792CF4-BF76-42FA-929E-23A03AF2CC6E}" srcId="{DA37D636-B2B7-42F5-9C86-66A67AD68A19}" destId="{37955159-CF27-49B0-905B-FD4BB6E875C5}" srcOrd="1" destOrd="0" parTransId="{E40DCD40-97FF-4780-A19D-0A533093C626}" sibTransId="{A3F7DEFC-5A9F-417C-97D1-2485FF2EAAA0}"/>
    <dgm:cxn modelId="{F521F4F0-2FDD-4D9F-AF36-DE15EDEAB20E}" srcId="{F9EDD929-7296-463C-BB63-A250ED02F8FB}" destId="{7D74E62A-8968-4000-876F-B334F80739BD}" srcOrd="0" destOrd="0" parTransId="{BA9D8385-0A61-4E32-A75A-933989BA3CE8}" sibTransId="{A23BC8D6-6046-4818-8CF4-1B7BCDB70EF8}"/>
    <dgm:cxn modelId="{C573218C-90F5-465C-8440-21DBF1F4B69A}" srcId="{0CA3E279-84EA-438C-8705-ACF6513D0E47}" destId="{E73B1C77-107C-4246-B4B7-3C26E4AF1496}" srcOrd="0" destOrd="0" parTransId="{D471F8C1-0CE4-4FDB-806B-3A3999932503}" sibTransId="{DE4560CD-C367-45B8-9905-92EED7FB910B}"/>
    <dgm:cxn modelId="{425B6391-6205-4D68-AB43-2AE59B19D816}" type="presOf" srcId="{E73B1C77-107C-4246-B4B7-3C26E4AF1496}" destId="{71E8FCF5-0DF0-4237-B4A7-9B7E9A0FC8E4}" srcOrd="0" destOrd="0" presId="urn:microsoft.com/office/officeart/2005/8/layout/list1"/>
    <dgm:cxn modelId="{7EAC738A-6D94-4338-BFD0-B0EA79773F87}" type="presOf" srcId="{0CA3E279-84EA-438C-8705-ACF6513D0E47}" destId="{A1006B62-9AE7-48BE-BFD7-E72DF4EE5569}" srcOrd="1" destOrd="0" presId="urn:microsoft.com/office/officeart/2005/8/layout/list1"/>
    <dgm:cxn modelId="{E5C24347-1E48-4581-A5A2-6E8277F7F5E7}" type="presOf" srcId="{F9EDD929-7296-463C-BB63-A250ED02F8FB}" destId="{7F074328-B68F-4B42-BAA7-9D5894BEDB1D}" srcOrd="1" destOrd="0" presId="urn:microsoft.com/office/officeart/2005/8/layout/list1"/>
    <dgm:cxn modelId="{7D1861D7-0D96-4317-82D2-2091FC02EDDA}" srcId="{4C2635FE-8EEE-46F4-B769-76F90CF78A7C}" destId="{DA37D636-B2B7-42F5-9C86-66A67AD68A19}" srcOrd="2" destOrd="0" parTransId="{698EDA10-6E79-45AF-A3EB-5D416DD5D995}" sibTransId="{3AE303AA-273B-4B71-8C6E-A59A6371DCCD}"/>
    <dgm:cxn modelId="{921886B3-2FBD-4059-8CFC-E7F10CE51BBF}" type="presOf" srcId="{4C2635FE-8EEE-46F4-B769-76F90CF78A7C}" destId="{92D11B13-4AFE-48F6-9EAD-EAB342A4DB36}" srcOrd="0" destOrd="0" presId="urn:microsoft.com/office/officeart/2005/8/layout/list1"/>
    <dgm:cxn modelId="{6E35CDC1-14F3-459E-A4B6-955BA7C26D57}" type="presOf" srcId="{6F663EAE-434E-4ED7-BCB4-E37D36BC3D30}" destId="{FE912063-1B85-43A1-B210-F2B7722A8CA1}" srcOrd="0" destOrd="5" presId="urn:microsoft.com/office/officeart/2005/8/layout/list1"/>
    <dgm:cxn modelId="{510337A9-E7B4-4618-980B-142897992732}" srcId="{DA37D636-B2B7-42F5-9C86-66A67AD68A19}" destId="{6F663EAE-434E-4ED7-BCB4-E37D36BC3D30}" srcOrd="5" destOrd="0" parTransId="{BE05B2CC-4B43-48EB-BED4-3B73196F1EC6}" sibTransId="{A2418248-7F30-47FC-AE23-D6322AA2718E}"/>
    <dgm:cxn modelId="{C389CB44-358C-4F53-962F-C792E07BD899}" type="presOf" srcId="{33EE6894-E0BA-4F10-A066-8BACA26D2402}" destId="{71E8FCF5-0DF0-4237-B4A7-9B7E9A0FC8E4}" srcOrd="0" destOrd="1" presId="urn:microsoft.com/office/officeart/2005/8/layout/list1"/>
    <dgm:cxn modelId="{F9E8618A-17B5-4FA6-99A5-20D7FAD97AA7}" type="presParOf" srcId="{92D11B13-4AFE-48F6-9EAD-EAB342A4DB36}" destId="{62CA5DC3-D085-4D85-B071-4AE67D58FC65}" srcOrd="0" destOrd="0" presId="urn:microsoft.com/office/officeart/2005/8/layout/list1"/>
    <dgm:cxn modelId="{E648B5D6-1AE1-4CCC-B967-39D9CB88AE60}" type="presParOf" srcId="{62CA5DC3-D085-4D85-B071-4AE67D58FC65}" destId="{358C043E-0EE3-46F8-AB31-D961FDE4DDD4}" srcOrd="0" destOrd="0" presId="urn:microsoft.com/office/officeart/2005/8/layout/list1"/>
    <dgm:cxn modelId="{41464615-20EC-4F0D-8F94-E3BA4667E050}" type="presParOf" srcId="{62CA5DC3-D085-4D85-B071-4AE67D58FC65}" destId="{7F074328-B68F-4B42-BAA7-9D5894BEDB1D}" srcOrd="1" destOrd="0" presId="urn:microsoft.com/office/officeart/2005/8/layout/list1"/>
    <dgm:cxn modelId="{E79C916F-42F5-4C20-84FD-BB760C1B0E1F}" type="presParOf" srcId="{92D11B13-4AFE-48F6-9EAD-EAB342A4DB36}" destId="{54F76768-80F0-4C00-A4D4-DB827616B120}" srcOrd="1" destOrd="0" presId="urn:microsoft.com/office/officeart/2005/8/layout/list1"/>
    <dgm:cxn modelId="{F1F62149-90D3-4CB3-A1CE-E02C8C76A331}" type="presParOf" srcId="{92D11B13-4AFE-48F6-9EAD-EAB342A4DB36}" destId="{D97CF324-374D-4762-80C8-939367F75332}" srcOrd="2" destOrd="0" presId="urn:microsoft.com/office/officeart/2005/8/layout/list1"/>
    <dgm:cxn modelId="{FC53D176-0B4D-4642-A96B-ED8766DF2A4D}" type="presParOf" srcId="{92D11B13-4AFE-48F6-9EAD-EAB342A4DB36}" destId="{7FB986BA-0B23-44FB-8CB2-A1B5EACF1D44}" srcOrd="3" destOrd="0" presId="urn:microsoft.com/office/officeart/2005/8/layout/list1"/>
    <dgm:cxn modelId="{CB445317-B518-4DC2-AFAE-35E9FB15E64F}" type="presParOf" srcId="{92D11B13-4AFE-48F6-9EAD-EAB342A4DB36}" destId="{E8757A8E-F5ED-475C-8BED-84426CB3D69A}" srcOrd="4" destOrd="0" presId="urn:microsoft.com/office/officeart/2005/8/layout/list1"/>
    <dgm:cxn modelId="{10D246E5-6CC6-444F-8C2C-057E2B693BF9}" type="presParOf" srcId="{E8757A8E-F5ED-475C-8BED-84426CB3D69A}" destId="{563CC987-3D49-41E1-BBE0-47733D3C26B1}" srcOrd="0" destOrd="0" presId="urn:microsoft.com/office/officeart/2005/8/layout/list1"/>
    <dgm:cxn modelId="{003F05AE-00D6-4C2B-8CE7-8CA34CF78FC3}" type="presParOf" srcId="{E8757A8E-F5ED-475C-8BED-84426CB3D69A}" destId="{A1006B62-9AE7-48BE-BFD7-E72DF4EE5569}" srcOrd="1" destOrd="0" presId="urn:microsoft.com/office/officeart/2005/8/layout/list1"/>
    <dgm:cxn modelId="{74E4A428-90AC-42F7-A83A-2AA7EC0D19ED}" type="presParOf" srcId="{92D11B13-4AFE-48F6-9EAD-EAB342A4DB36}" destId="{A74FF2F7-4ABA-4492-9FCB-ED372F240860}" srcOrd="5" destOrd="0" presId="urn:microsoft.com/office/officeart/2005/8/layout/list1"/>
    <dgm:cxn modelId="{ADA78ECF-DC34-4312-8F53-A9B4AF73A94F}" type="presParOf" srcId="{92D11B13-4AFE-48F6-9EAD-EAB342A4DB36}" destId="{71E8FCF5-0DF0-4237-B4A7-9B7E9A0FC8E4}" srcOrd="6" destOrd="0" presId="urn:microsoft.com/office/officeart/2005/8/layout/list1"/>
    <dgm:cxn modelId="{AB4CB853-05FE-4BF8-8A7C-9F5C16C8B40E}" type="presParOf" srcId="{92D11B13-4AFE-48F6-9EAD-EAB342A4DB36}" destId="{0D6D8240-7398-444B-9736-109AEB85F5C0}" srcOrd="7" destOrd="0" presId="urn:microsoft.com/office/officeart/2005/8/layout/list1"/>
    <dgm:cxn modelId="{C44BB393-748E-4A55-9C13-117ED30F67E6}" type="presParOf" srcId="{92D11B13-4AFE-48F6-9EAD-EAB342A4DB36}" destId="{494D8247-9928-4691-8941-A970A8742318}" srcOrd="8" destOrd="0" presId="urn:microsoft.com/office/officeart/2005/8/layout/list1"/>
    <dgm:cxn modelId="{E9592192-2BED-42D1-8FD9-16CEDAB4F201}" type="presParOf" srcId="{494D8247-9928-4691-8941-A970A8742318}" destId="{1E896060-5AD6-419E-B892-FC6AFBF380DE}" srcOrd="0" destOrd="0" presId="urn:microsoft.com/office/officeart/2005/8/layout/list1"/>
    <dgm:cxn modelId="{149296C8-6162-4A77-8805-2AF28A199CDF}" type="presParOf" srcId="{494D8247-9928-4691-8941-A970A8742318}" destId="{4C955694-5BDD-4381-AE05-49B282A3F07E}" srcOrd="1" destOrd="0" presId="urn:microsoft.com/office/officeart/2005/8/layout/list1"/>
    <dgm:cxn modelId="{9F22059F-E391-44AB-AB0A-6BA9FF43B88A}" type="presParOf" srcId="{92D11B13-4AFE-48F6-9EAD-EAB342A4DB36}" destId="{3CC9161E-C6A5-47FB-A420-ED4D7B055084}" srcOrd="9" destOrd="0" presId="urn:microsoft.com/office/officeart/2005/8/layout/list1"/>
    <dgm:cxn modelId="{DB0DF0CE-29CB-492E-86E2-24D71807FC0A}" type="presParOf" srcId="{92D11B13-4AFE-48F6-9EAD-EAB342A4DB36}" destId="{FE912063-1B85-43A1-B210-F2B7722A8CA1}"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C2635FE-8EEE-46F4-B769-76F90CF78A7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F9EDD929-7296-463C-BB63-A250ED02F8FB}">
      <dgm:prSet phldrT="[Text]" custT="1"/>
      <dgm:spPr/>
      <dgm:t>
        <a:bodyPr/>
        <a:lstStyle/>
        <a:p>
          <a:pPr>
            <a:buFontTx/>
            <a:buNone/>
          </a:pPr>
          <a:r>
            <a:rPr lang="en-US" sz="1200" dirty="0">
              <a:solidFill>
                <a:srgbClr val="FF0000"/>
              </a:solidFill>
              <a:latin typeface="Georgia" panose="02040502050405020303" pitchFamily="18" charset="0"/>
            </a:rPr>
            <a:t>Drug:</a:t>
          </a:r>
          <a:endParaRPr lang="en-US" sz="1200" dirty="0">
            <a:latin typeface="Georgia" panose="02040502050405020303" pitchFamily="18" charset="0"/>
          </a:endParaRPr>
        </a:p>
      </dgm:t>
    </dgm:pt>
    <dgm:pt modelId="{52C7B664-435C-45D3-8311-0A8F2AC8ED27}" type="parTrans" cxnId="{070A9267-FBC3-4AFC-B0A8-4D0542F2F26E}">
      <dgm:prSet/>
      <dgm:spPr/>
      <dgm:t>
        <a:bodyPr/>
        <a:lstStyle/>
        <a:p>
          <a:endParaRPr lang="en-US"/>
        </a:p>
      </dgm:t>
    </dgm:pt>
    <dgm:pt modelId="{6A43426B-8884-4FAC-AD92-0EFCC3464AD4}" type="sibTrans" cxnId="{070A9267-FBC3-4AFC-B0A8-4D0542F2F26E}">
      <dgm:prSet/>
      <dgm:spPr/>
      <dgm:t>
        <a:bodyPr/>
        <a:lstStyle/>
        <a:p>
          <a:endParaRPr lang="en-US"/>
        </a:p>
      </dgm:t>
    </dgm:pt>
    <dgm:pt modelId="{0CA3E279-84EA-438C-8705-ACF6513D0E47}">
      <dgm:prSet phldrT="[Text]" custT="1"/>
      <dgm:spPr/>
      <dgm:t>
        <a:bodyPr/>
        <a:lstStyle/>
        <a:p>
          <a:pPr>
            <a:buFontTx/>
            <a:buNone/>
          </a:pPr>
          <a:r>
            <a:rPr lang="en-US" sz="1200" dirty="0">
              <a:solidFill>
                <a:srgbClr val="FF0000"/>
              </a:solidFill>
              <a:latin typeface="Georgia" panose="02040502050405020303" pitchFamily="18" charset="0"/>
            </a:rPr>
            <a:t>Smoking related: </a:t>
          </a:r>
          <a:endParaRPr lang="en-US" sz="1200" b="0" dirty="0">
            <a:latin typeface="Georgia" panose="02040502050405020303" pitchFamily="18" charset="0"/>
          </a:endParaRPr>
        </a:p>
      </dgm:t>
    </dgm:pt>
    <dgm:pt modelId="{5A5CA67E-C30E-4244-B2E0-09B766F74578}" type="parTrans" cxnId="{FB540E1B-0894-4F5A-AA3B-F2FE474ECD4C}">
      <dgm:prSet/>
      <dgm:spPr/>
      <dgm:t>
        <a:bodyPr/>
        <a:lstStyle/>
        <a:p>
          <a:endParaRPr lang="en-US"/>
        </a:p>
      </dgm:t>
    </dgm:pt>
    <dgm:pt modelId="{2EAFFA81-A71F-414C-8DD1-8C529B644BC9}" type="sibTrans" cxnId="{FB540E1B-0894-4F5A-AA3B-F2FE474ECD4C}">
      <dgm:prSet/>
      <dgm:spPr/>
      <dgm:t>
        <a:bodyPr/>
        <a:lstStyle/>
        <a:p>
          <a:endParaRPr lang="en-US"/>
        </a:p>
      </dgm:t>
    </dgm:pt>
    <dgm:pt modelId="{DA37D636-B2B7-42F5-9C86-66A67AD68A19}">
      <dgm:prSet phldrT="[Text]" custT="1"/>
      <dgm:spPr/>
      <dgm:t>
        <a:bodyPr/>
        <a:lstStyle/>
        <a:p>
          <a:r>
            <a:rPr lang="en-US" sz="1200" dirty="0">
              <a:solidFill>
                <a:srgbClr val="FF0000"/>
              </a:solidFill>
              <a:latin typeface="Georgia" panose="02040502050405020303" pitchFamily="18" charset="0"/>
            </a:rPr>
            <a:t>Radiation Reactions:</a:t>
          </a:r>
          <a:endParaRPr lang="en-US" sz="1200" dirty="0">
            <a:latin typeface="Georgia" panose="02040502050405020303" pitchFamily="18" charset="0"/>
          </a:endParaRPr>
        </a:p>
      </dgm:t>
    </dgm:pt>
    <dgm:pt modelId="{698EDA10-6E79-45AF-A3EB-5D416DD5D995}" type="parTrans" cxnId="{7D1861D7-0D96-4317-82D2-2091FC02EDDA}">
      <dgm:prSet/>
      <dgm:spPr/>
      <dgm:t>
        <a:bodyPr/>
        <a:lstStyle/>
        <a:p>
          <a:endParaRPr lang="en-US"/>
        </a:p>
      </dgm:t>
    </dgm:pt>
    <dgm:pt modelId="{3AE303AA-273B-4B71-8C6E-A59A6371DCCD}" type="sibTrans" cxnId="{7D1861D7-0D96-4317-82D2-2091FC02EDDA}">
      <dgm:prSet/>
      <dgm:spPr/>
      <dgm:t>
        <a:bodyPr/>
        <a:lstStyle/>
        <a:p>
          <a:endParaRPr lang="en-US"/>
        </a:p>
      </dgm:t>
    </dgm:pt>
    <dgm:pt modelId="{7D74E62A-8968-4000-876F-B334F80739BD}">
      <dgm:prSet custT="1"/>
      <dgm:spPr/>
      <dgm:t>
        <a:bodyPr/>
        <a:lstStyle/>
        <a:p>
          <a:pPr>
            <a:buFontTx/>
            <a:buNone/>
          </a:pPr>
          <a:r>
            <a:rPr lang="en-US" sz="1000" dirty="0">
              <a:latin typeface="Georgia" panose="02040502050405020303" pitchFamily="18" charset="0"/>
            </a:rPr>
            <a:t/>
          </a:r>
          <a:br>
            <a:rPr lang="en-US" sz="1000" dirty="0">
              <a:latin typeface="Georgia" panose="02040502050405020303" pitchFamily="18" charset="0"/>
            </a:rPr>
          </a:br>
          <a:r>
            <a:rPr lang="en-US" sz="1000" dirty="0">
              <a:latin typeface="Georgia" panose="02040502050405020303" pitchFamily="18" charset="0"/>
            </a:rPr>
            <a:t>Chemotherapy, methotrexate, </a:t>
          </a:r>
          <a:r>
            <a:rPr lang="en-US" sz="1000" dirty="0" err="1">
              <a:latin typeface="Georgia" panose="02040502050405020303" pitchFamily="18" charset="0"/>
            </a:rPr>
            <a:t>bleomyxin</a:t>
          </a:r>
          <a:r>
            <a:rPr lang="en-US" sz="1000" dirty="0">
              <a:latin typeface="Georgia" panose="02040502050405020303" pitchFamily="18" charset="0"/>
            </a:rPr>
            <a:t> toxicity</a:t>
          </a:r>
        </a:p>
      </dgm:t>
    </dgm:pt>
    <dgm:pt modelId="{BA9D8385-0A61-4E32-A75A-933989BA3CE8}" type="parTrans" cxnId="{F521F4F0-2FDD-4D9F-AF36-DE15EDEAB20E}">
      <dgm:prSet/>
      <dgm:spPr/>
      <dgm:t>
        <a:bodyPr/>
        <a:lstStyle/>
        <a:p>
          <a:endParaRPr lang="en-US"/>
        </a:p>
      </dgm:t>
    </dgm:pt>
    <dgm:pt modelId="{A23BC8D6-6046-4818-8CF4-1B7BCDB70EF8}" type="sibTrans" cxnId="{F521F4F0-2FDD-4D9F-AF36-DE15EDEAB20E}">
      <dgm:prSet/>
      <dgm:spPr/>
      <dgm:t>
        <a:bodyPr/>
        <a:lstStyle/>
        <a:p>
          <a:endParaRPr lang="en-US"/>
        </a:p>
      </dgm:t>
    </dgm:pt>
    <dgm:pt modelId="{E73B1C77-107C-4246-B4B7-3C26E4AF1496}">
      <dgm:prSet custT="1"/>
      <dgm:spPr/>
      <dgm:t>
        <a:bodyPr/>
        <a:lstStyle/>
        <a:p>
          <a:pPr>
            <a:buFontTx/>
            <a:buNone/>
          </a:pPr>
          <a:endParaRPr lang="en-US" sz="1000" dirty="0">
            <a:latin typeface="Georgia" panose="02040502050405020303" pitchFamily="18" charset="0"/>
          </a:endParaRPr>
        </a:p>
      </dgm:t>
    </dgm:pt>
    <dgm:pt modelId="{D471F8C1-0CE4-4FDB-806B-3A3999932503}" type="parTrans" cxnId="{C573218C-90F5-465C-8440-21DBF1F4B69A}">
      <dgm:prSet/>
      <dgm:spPr/>
      <dgm:t>
        <a:bodyPr/>
        <a:lstStyle/>
        <a:p>
          <a:endParaRPr lang="en-US"/>
        </a:p>
      </dgm:t>
    </dgm:pt>
    <dgm:pt modelId="{DE4560CD-C367-45B8-9905-92EED7FB910B}" type="sibTrans" cxnId="{C573218C-90F5-465C-8440-21DBF1F4B69A}">
      <dgm:prSet/>
      <dgm:spPr/>
      <dgm:t>
        <a:bodyPr/>
        <a:lstStyle/>
        <a:p>
          <a:endParaRPr lang="en-US"/>
        </a:p>
      </dgm:t>
    </dgm:pt>
    <dgm:pt modelId="{707F72F7-FB98-4FAA-8289-48F1458BC6B8}">
      <dgm:prSet custT="1"/>
      <dgm:spPr/>
      <dgm:t>
        <a:bodyPr/>
        <a:lstStyle/>
        <a:p>
          <a:pPr>
            <a:buFontTx/>
            <a:buNone/>
          </a:pPr>
          <a:r>
            <a:rPr lang="en-US" sz="1000" dirty="0">
              <a:latin typeface="Georgia" panose="02040502050405020303" pitchFamily="18" charset="0"/>
            </a:rPr>
            <a:t/>
          </a:r>
          <a:br>
            <a:rPr lang="en-US" sz="1000" dirty="0">
              <a:latin typeface="Georgia" panose="02040502050405020303" pitchFamily="18" charset="0"/>
            </a:rPr>
          </a:br>
          <a:r>
            <a:rPr lang="en-US" sz="1000" dirty="0">
              <a:latin typeface="Georgia" panose="02040502050405020303" pitchFamily="18" charset="0"/>
            </a:rPr>
            <a:t>Occur after radiation with diffuse alveolar damage, severe atypia of </a:t>
          </a:r>
          <a:r>
            <a:rPr lang="en-US" sz="1000" b="1" dirty="0">
              <a:solidFill>
                <a:srgbClr val="FF0000"/>
              </a:solidFill>
              <a:latin typeface="Georgia" panose="02040502050405020303" pitchFamily="18" charset="0"/>
            </a:rPr>
            <a:t>hyperplastic type II cells</a:t>
          </a:r>
          <a:r>
            <a:rPr lang="en-US" sz="1000" dirty="0">
              <a:latin typeface="Georgia" panose="02040502050405020303" pitchFamily="18" charset="0"/>
            </a:rPr>
            <a:t> and </a:t>
          </a:r>
          <a:r>
            <a:rPr lang="en-US" sz="1000" b="1" dirty="0">
              <a:solidFill>
                <a:srgbClr val="FF0000"/>
              </a:solidFill>
              <a:latin typeface="Georgia" panose="02040502050405020303" pitchFamily="18" charset="0"/>
            </a:rPr>
            <a:t>fibroblasts</a:t>
          </a:r>
          <a:r>
            <a:rPr lang="en-US" sz="1000" dirty="0">
              <a:solidFill>
                <a:srgbClr val="FF0000"/>
              </a:solidFill>
              <a:latin typeface="Georgia" panose="02040502050405020303" pitchFamily="18" charset="0"/>
            </a:rPr>
            <a:t> </a:t>
          </a:r>
          <a:endParaRPr lang="en-US" sz="1000" dirty="0">
            <a:latin typeface="Georgia" panose="02040502050405020303" pitchFamily="18" charset="0"/>
          </a:endParaRPr>
        </a:p>
      </dgm:t>
    </dgm:pt>
    <dgm:pt modelId="{80F6DF52-1EF6-46E9-B21E-236279DDE037}" type="sibTrans" cxnId="{6E7AC9BA-F434-4AA1-B851-0F462B2F13F7}">
      <dgm:prSet/>
      <dgm:spPr/>
      <dgm:t>
        <a:bodyPr/>
        <a:lstStyle/>
        <a:p>
          <a:endParaRPr lang="en-US"/>
        </a:p>
      </dgm:t>
    </dgm:pt>
    <dgm:pt modelId="{DDCAD7CE-2C01-4E90-848B-7D4891F56529}" type="parTrans" cxnId="{6E7AC9BA-F434-4AA1-B851-0F462B2F13F7}">
      <dgm:prSet/>
      <dgm:spPr/>
      <dgm:t>
        <a:bodyPr/>
        <a:lstStyle/>
        <a:p>
          <a:endParaRPr lang="en-US"/>
        </a:p>
      </dgm:t>
    </dgm:pt>
    <dgm:pt modelId="{E305BD77-B49C-48D9-BFC9-526B9C72BBDD}">
      <dgm:prSet custT="1"/>
      <dgm:spPr/>
      <dgm:t>
        <a:bodyPr/>
        <a:lstStyle/>
        <a:p>
          <a:r>
            <a:rPr lang="en-US" sz="1000" dirty="0">
              <a:latin typeface="Georgia" panose="02040502050405020303" pitchFamily="18" charset="0"/>
            </a:rPr>
            <a:t>Eosinophilic granuloma</a:t>
          </a:r>
        </a:p>
      </dgm:t>
    </dgm:pt>
    <dgm:pt modelId="{D1D56066-650E-4F9F-9ABD-53E0C4E8780C}" type="sibTrans" cxnId="{E91EFECB-C922-4A10-8C75-8B01064FBF7B}">
      <dgm:prSet/>
      <dgm:spPr/>
      <dgm:t>
        <a:bodyPr/>
        <a:lstStyle/>
        <a:p>
          <a:endParaRPr lang="en-US"/>
        </a:p>
      </dgm:t>
    </dgm:pt>
    <dgm:pt modelId="{1F388A60-E9E8-48B3-B12F-BEF8C59F9405}" type="parTrans" cxnId="{E91EFECB-C922-4A10-8C75-8B01064FBF7B}">
      <dgm:prSet/>
      <dgm:spPr/>
      <dgm:t>
        <a:bodyPr/>
        <a:lstStyle/>
        <a:p>
          <a:endParaRPr lang="en-US"/>
        </a:p>
      </dgm:t>
    </dgm:pt>
    <dgm:pt modelId="{DBC6CA87-C4C2-42FC-ACE6-D880449A21E6}">
      <dgm:prSet custT="1"/>
      <dgm:spPr/>
      <dgm:t>
        <a:bodyPr/>
        <a:lstStyle/>
        <a:p>
          <a:r>
            <a:rPr lang="en-US" sz="1000" dirty="0">
              <a:latin typeface="Georgia" panose="02040502050405020303" pitchFamily="18" charset="0"/>
            </a:rPr>
            <a:t>Desquamative interstitial pneumonia</a:t>
          </a:r>
        </a:p>
      </dgm:t>
    </dgm:pt>
    <dgm:pt modelId="{0C2FD72D-0A5B-4717-9161-CC139ACF22EF}" type="sibTrans" cxnId="{06BD5F79-C3D2-4AC1-B377-36312C8CC85B}">
      <dgm:prSet/>
      <dgm:spPr/>
      <dgm:t>
        <a:bodyPr/>
        <a:lstStyle/>
        <a:p>
          <a:endParaRPr lang="en-US"/>
        </a:p>
      </dgm:t>
    </dgm:pt>
    <dgm:pt modelId="{5E17B7A2-E5EC-415A-B1DD-4468497B92E2}" type="parTrans" cxnId="{06BD5F79-C3D2-4AC1-B377-36312C8CC85B}">
      <dgm:prSet/>
      <dgm:spPr/>
      <dgm:t>
        <a:bodyPr/>
        <a:lstStyle/>
        <a:p>
          <a:endParaRPr lang="en-US"/>
        </a:p>
      </dgm:t>
    </dgm:pt>
    <dgm:pt modelId="{3DE8248D-E0A7-4000-BF35-37B6C1657B4E}">
      <dgm:prSet custT="1"/>
      <dgm:spPr/>
      <dgm:t>
        <a:bodyPr/>
        <a:lstStyle/>
        <a:p>
          <a:r>
            <a:rPr lang="en-US" sz="1000" dirty="0">
              <a:latin typeface="Georgia" panose="02040502050405020303" pitchFamily="18" charset="0"/>
            </a:rPr>
            <a:t>Respiratory bronchiolitis-associated interstitial lung disease  </a:t>
          </a:r>
        </a:p>
      </dgm:t>
    </dgm:pt>
    <dgm:pt modelId="{C4BBA305-A716-4AF2-96A7-F8F676CAA321}" type="parTrans" cxnId="{F7D24AFC-F2F4-4962-AA0E-9A8D8CED532C}">
      <dgm:prSet/>
      <dgm:spPr/>
      <dgm:t>
        <a:bodyPr/>
        <a:lstStyle/>
        <a:p>
          <a:endParaRPr lang="en-US"/>
        </a:p>
      </dgm:t>
    </dgm:pt>
    <dgm:pt modelId="{8BBB97A5-04A0-401B-A14B-30783D2DB6F6}" type="sibTrans" cxnId="{F7D24AFC-F2F4-4962-AA0E-9A8D8CED532C}">
      <dgm:prSet/>
      <dgm:spPr/>
      <dgm:t>
        <a:bodyPr/>
        <a:lstStyle/>
        <a:p>
          <a:endParaRPr lang="en-US"/>
        </a:p>
      </dgm:t>
    </dgm:pt>
    <dgm:pt modelId="{92D11B13-4AFE-48F6-9EAD-EAB342A4DB36}" type="pres">
      <dgm:prSet presAssocID="{4C2635FE-8EEE-46F4-B769-76F90CF78A7C}" presName="linear" presStyleCnt="0">
        <dgm:presLayoutVars>
          <dgm:dir/>
          <dgm:animLvl val="lvl"/>
          <dgm:resizeHandles val="exact"/>
        </dgm:presLayoutVars>
      </dgm:prSet>
      <dgm:spPr/>
      <dgm:t>
        <a:bodyPr/>
        <a:lstStyle/>
        <a:p>
          <a:endParaRPr lang="en-GB"/>
        </a:p>
      </dgm:t>
    </dgm:pt>
    <dgm:pt modelId="{62CA5DC3-D085-4D85-B071-4AE67D58FC65}" type="pres">
      <dgm:prSet presAssocID="{F9EDD929-7296-463C-BB63-A250ED02F8FB}" presName="parentLin" presStyleCnt="0"/>
      <dgm:spPr/>
    </dgm:pt>
    <dgm:pt modelId="{358C043E-0EE3-46F8-AB31-D961FDE4DDD4}" type="pres">
      <dgm:prSet presAssocID="{F9EDD929-7296-463C-BB63-A250ED02F8FB}" presName="parentLeftMargin" presStyleLbl="node1" presStyleIdx="0" presStyleCnt="3"/>
      <dgm:spPr/>
      <dgm:t>
        <a:bodyPr/>
        <a:lstStyle/>
        <a:p>
          <a:endParaRPr lang="en-GB"/>
        </a:p>
      </dgm:t>
    </dgm:pt>
    <dgm:pt modelId="{7F074328-B68F-4B42-BAA7-9D5894BEDB1D}" type="pres">
      <dgm:prSet presAssocID="{F9EDD929-7296-463C-BB63-A250ED02F8FB}" presName="parentText" presStyleLbl="node1" presStyleIdx="0" presStyleCnt="3" custScaleX="105308" custScaleY="51814">
        <dgm:presLayoutVars>
          <dgm:chMax val="0"/>
          <dgm:bulletEnabled val="1"/>
        </dgm:presLayoutVars>
      </dgm:prSet>
      <dgm:spPr/>
      <dgm:t>
        <a:bodyPr/>
        <a:lstStyle/>
        <a:p>
          <a:endParaRPr lang="en-GB"/>
        </a:p>
      </dgm:t>
    </dgm:pt>
    <dgm:pt modelId="{54F76768-80F0-4C00-A4D4-DB827616B120}" type="pres">
      <dgm:prSet presAssocID="{F9EDD929-7296-463C-BB63-A250ED02F8FB}" presName="negativeSpace" presStyleCnt="0"/>
      <dgm:spPr/>
    </dgm:pt>
    <dgm:pt modelId="{D97CF324-374D-4762-80C8-939367F75332}" type="pres">
      <dgm:prSet presAssocID="{F9EDD929-7296-463C-BB63-A250ED02F8FB}" presName="childText" presStyleLbl="conFgAcc1" presStyleIdx="0" presStyleCnt="3" custScaleY="87803">
        <dgm:presLayoutVars>
          <dgm:bulletEnabled val="1"/>
        </dgm:presLayoutVars>
      </dgm:prSet>
      <dgm:spPr/>
      <dgm:t>
        <a:bodyPr/>
        <a:lstStyle/>
        <a:p>
          <a:endParaRPr lang="en-GB"/>
        </a:p>
      </dgm:t>
    </dgm:pt>
    <dgm:pt modelId="{7FB986BA-0B23-44FB-8CB2-A1B5EACF1D44}" type="pres">
      <dgm:prSet presAssocID="{6A43426B-8884-4FAC-AD92-0EFCC3464AD4}" presName="spaceBetweenRectangles" presStyleCnt="0"/>
      <dgm:spPr/>
    </dgm:pt>
    <dgm:pt modelId="{E8757A8E-F5ED-475C-8BED-84426CB3D69A}" type="pres">
      <dgm:prSet presAssocID="{0CA3E279-84EA-438C-8705-ACF6513D0E47}" presName="parentLin" presStyleCnt="0"/>
      <dgm:spPr/>
    </dgm:pt>
    <dgm:pt modelId="{563CC987-3D49-41E1-BBE0-47733D3C26B1}" type="pres">
      <dgm:prSet presAssocID="{0CA3E279-84EA-438C-8705-ACF6513D0E47}" presName="parentLeftMargin" presStyleLbl="node1" presStyleIdx="0" presStyleCnt="3"/>
      <dgm:spPr/>
      <dgm:t>
        <a:bodyPr/>
        <a:lstStyle/>
        <a:p>
          <a:endParaRPr lang="en-GB"/>
        </a:p>
      </dgm:t>
    </dgm:pt>
    <dgm:pt modelId="{A1006B62-9AE7-48BE-BFD7-E72DF4EE5569}" type="pres">
      <dgm:prSet presAssocID="{0CA3E279-84EA-438C-8705-ACF6513D0E47}" presName="parentText" presStyleLbl="node1" presStyleIdx="1" presStyleCnt="3" custScaleX="105308" custScaleY="51814">
        <dgm:presLayoutVars>
          <dgm:chMax val="0"/>
          <dgm:bulletEnabled val="1"/>
        </dgm:presLayoutVars>
      </dgm:prSet>
      <dgm:spPr/>
      <dgm:t>
        <a:bodyPr/>
        <a:lstStyle/>
        <a:p>
          <a:endParaRPr lang="en-GB"/>
        </a:p>
      </dgm:t>
    </dgm:pt>
    <dgm:pt modelId="{A74FF2F7-4ABA-4492-9FCB-ED372F240860}" type="pres">
      <dgm:prSet presAssocID="{0CA3E279-84EA-438C-8705-ACF6513D0E47}" presName="negativeSpace" presStyleCnt="0"/>
      <dgm:spPr/>
    </dgm:pt>
    <dgm:pt modelId="{71E8FCF5-0DF0-4237-B4A7-9B7E9A0FC8E4}" type="pres">
      <dgm:prSet presAssocID="{0CA3E279-84EA-438C-8705-ACF6513D0E47}" presName="childText" presStyleLbl="conFgAcc1" presStyleIdx="1" presStyleCnt="3" custScaleY="87691">
        <dgm:presLayoutVars>
          <dgm:bulletEnabled val="1"/>
        </dgm:presLayoutVars>
      </dgm:prSet>
      <dgm:spPr/>
      <dgm:t>
        <a:bodyPr/>
        <a:lstStyle/>
        <a:p>
          <a:endParaRPr lang="en-GB"/>
        </a:p>
      </dgm:t>
    </dgm:pt>
    <dgm:pt modelId="{0D6D8240-7398-444B-9736-109AEB85F5C0}" type="pres">
      <dgm:prSet presAssocID="{2EAFFA81-A71F-414C-8DD1-8C529B644BC9}" presName="spaceBetweenRectangles" presStyleCnt="0"/>
      <dgm:spPr/>
    </dgm:pt>
    <dgm:pt modelId="{494D8247-9928-4691-8941-A970A8742318}" type="pres">
      <dgm:prSet presAssocID="{DA37D636-B2B7-42F5-9C86-66A67AD68A19}" presName="parentLin" presStyleCnt="0"/>
      <dgm:spPr/>
    </dgm:pt>
    <dgm:pt modelId="{1E896060-5AD6-419E-B892-FC6AFBF380DE}" type="pres">
      <dgm:prSet presAssocID="{DA37D636-B2B7-42F5-9C86-66A67AD68A19}" presName="parentLeftMargin" presStyleLbl="node1" presStyleIdx="1" presStyleCnt="3"/>
      <dgm:spPr/>
      <dgm:t>
        <a:bodyPr/>
        <a:lstStyle/>
        <a:p>
          <a:endParaRPr lang="en-GB"/>
        </a:p>
      </dgm:t>
    </dgm:pt>
    <dgm:pt modelId="{4C955694-5BDD-4381-AE05-49B282A3F07E}" type="pres">
      <dgm:prSet presAssocID="{DA37D636-B2B7-42F5-9C86-66A67AD68A19}" presName="parentText" presStyleLbl="node1" presStyleIdx="2" presStyleCnt="3" custScaleX="105308" custScaleY="51814">
        <dgm:presLayoutVars>
          <dgm:chMax val="0"/>
          <dgm:bulletEnabled val="1"/>
        </dgm:presLayoutVars>
      </dgm:prSet>
      <dgm:spPr/>
      <dgm:t>
        <a:bodyPr/>
        <a:lstStyle/>
        <a:p>
          <a:endParaRPr lang="en-GB"/>
        </a:p>
      </dgm:t>
    </dgm:pt>
    <dgm:pt modelId="{3CC9161E-C6A5-47FB-A420-ED4D7B055084}" type="pres">
      <dgm:prSet presAssocID="{DA37D636-B2B7-42F5-9C86-66A67AD68A19}" presName="negativeSpace" presStyleCnt="0"/>
      <dgm:spPr/>
    </dgm:pt>
    <dgm:pt modelId="{FE912063-1B85-43A1-B210-F2B7722A8CA1}" type="pres">
      <dgm:prSet presAssocID="{DA37D636-B2B7-42F5-9C86-66A67AD68A19}" presName="childText" presStyleLbl="conFgAcc1" presStyleIdx="2" presStyleCnt="3" custScaleY="94810">
        <dgm:presLayoutVars>
          <dgm:bulletEnabled val="1"/>
        </dgm:presLayoutVars>
      </dgm:prSet>
      <dgm:spPr/>
      <dgm:t>
        <a:bodyPr/>
        <a:lstStyle/>
        <a:p>
          <a:endParaRPr lang="en-GB"/>
        </a:p>
      </dgm:t>
    </dgm:pt>
  </dgm:ptLst>
  <dgm:cxnLst>
    <dgm:cxn modelId="{1D574551-5C60-4288-AEC6-7E7A58404A22}" type="presOf" srcId="{0CA3E279-84EA-438C-8705-ACF6513D0E47}" destId="{563CC987-3D49-41E1-BBE0-47733D3C26B1}" srcOrd="0" destOrd="0" presId="urn:microsoft.com/office/officeart/2005/8/layout/list1"/>
    <dgm:cxn modelId="{FB540E1B-0894-4F5A-AA3B-F2FE474ECD4C}" srcId="{4C2635FE-8EEE-46F4-B769-76F90CF78A7C}" destId="{0CA3E279-84EA-438C-8705-ACF6513D0E47}" srcOrd="1" destOrd="0" parTransId="{5A5CA67E-C30E-4244-B2E0-09B766F74578}" sibTransId="{2EAFFA81-A71F-414C-8DD1-8C529B644BC9}"/>
    <dgm:cxn modelId="{F521F4F0-2FDD-4D9F-AF36-DE15EDEAB20E}" srcId="{F9EDD929-7296-463C-BB63-A250ED02F8FB}" destId="{7D74E62A-8968-4000-876F-B334F80739BD}" srcOrd="0" destOrd="0" parTransId="{BA9D8385-0A61-4E32-A75A-933989BA3CE8}" sibTransId="{A23BC8D6-6046-4818-8CF4-1B7BCDB70EF8}"/>
    <dgm:cxn modelId="{35FE8143-5E51-4F43-BFCC-75890AEF404B}" type="presOf" srcId="{E305BD77-B49C-48D9-BFC9-526B9C72BBDD}" destId="{71E8FCF5-0DF0-4237-B4A7-9B7E9A0FC8E4}" srcOrd="0" destOrd="1" presId="urn:microsoft.com/office/officeart/2005/8/layout/list1"/>
    <dgm:cxn modelId="{8E13682B-5BBF-4FA4-B88D-2C7450A80DBD}" type="presOf" srcId="{707F72F7-FB98-4FAA-8289-48F1458BC6B8}" destId="{FE912063-1B85-43A1-B210-F2B7722A8CA1}" srcOrd="0" destOrd="0" presId="urn:microsoft.com/office/officeart/2005/8/layout/list1"/>
    <dgm:cxn modelId="{E090A967-DF16-40DE-97E4-49890EBB8636}" type="presOf" srcId="{3DE8248D-E0A7-4000-BF35-37B6C1657B4E}" destId="{71E8FCF5-0DF0-4237-B4A7-9B7E9A0FC8E4}" srcOrd="0" destOrd="3" presId="urn:microsoft.com/office/officeart/2005/8/layout/list1"/>
    <dgm:cxn modelId="{D29188FD-701D-4E13-9240-43B71FB33367}" type="presOf" srcId="{DBC6CA87-C4C2-42FC-ACE6-D880449A21E6}" destId="{71E8FCF5-0DF0-4237-B4A7-9B7E9A0FC8E4}" srcOrd="0" destOrd="2" presId="urn:microsoft.com/office/officeart/2005/8/layout/list1"/>
    <dgm:cxn modelId="{C573218C-90F5-465C-8440-21DBF1F4B69A}" srcId="{0CA3E279-84EA-438C-8705-ACF6513D0E47}" destId="{E73B1C77-107C-4246-B4B7-3C26E4AF1496}" srcOrd="0" destOrd="0" parTransId="{D471F8C1-0CE4-4FDB-806B-3A3999932503}" sibTransId="{DE4560CD-C367-45B8-9905-92EED7FB910B}"/>
    <dgm:cxn modelId="{C0C809B1-DE5D-4EA7-8A5B-E06A94758EAD}" type="presOf" srcId="{7D74E62A-8968-4000-876F-B334F80739BD}" destId="{D97CF324-374D-4762-80C8-939367F75332}" srcOrd="0" destOrd="0" presId="urn:microsoft.com/office/officeart/2005/8/layout/list1"/>
    <dgm:cxn modelId="{02AA03AB-6334-4F9C-9E31-81578BB696E3}" type="presOf" srcId="{DA37D636-B2B7-42F5-9C86-66A67AD68A19}" destId="{4C955694-5BDD-4381-AE05-49B282A3F07E}" srcOrd="1" destOrd="0" presId="urn:microsoft.com/office/officeart/2005/8/layout/list1"/>
    <dgm:cxn modelId="{E52831BE-8285-4637-BDB1-EA2F45EC83FB}" type="presOf" srcId="{F9EDD929-7296-463C-BB63-A250ED02F8FB}" destId="{7F074328-B68F-4B42-BAA7-9D5894BEDB1D}" srcOrd="1" destOrd="0" presId="urn:microsoft.com/office/officeart/2005/8/layout/list1"/>
    <dgm:cxn modelId="{E91EFECB-C922-4A10-8C75-8B01064FBF7B}" srcId="{E73B1C77-107C-4246-B4B7-3C26E4AF1496}" destId="{E305BD77-B49C-48D9-BFC9-526B9C72BBDD}" srcOrd="0" destOrd="0" parTransId="{1F388A60-E9E8-48B3-B12F-BEF8C59F9405}" sibTransId="{D1D56066-650E-4F9F-9ABD-53E0C4E8780C}"/>
    <dgm:cxn modelId="{FCC9F53D-7A9B-4930-A18B-17C89E2A50BA}" type="presOf" srcId="{E73B1C77-107C-4246-B4B7-3C26E4AF1496}" destId="{71E8FCF5-0DF0-4237-B4A7-9B7E9A0FC8E4}" srcOrd="0" destOrd="0" presId="urn:microsoft.com/office/officeart/2005/8/layout/list1"/>
    <dgm:cxn modelId="{7D1861D7-0D96-4317-82D2-2091FC02EDDA}" srcId="{4C2635FE-8EEE-46F4-B769-76F90CF78A7C}" destId="{DA37D636-B2B7-42F5-9C86-66A67AD68A19}" srcOrd="2" destOrd="0" parTransId="{698EDA10-6E79-45AF-A3EB-5D416DD5D995}" sibTransId="{3AE303AA-273B-4B71-8C6E-A59A6371DCCD}"/>
    <dgm:cxn modelId="{8DD1A36E-8EBA-4D05-86CA-8EB7C76C33A9}" type="presOf" srcId="{4C2635FE-8EEE-46F4-B769-76F90CF78A7C}" destId="{92D11B13-4AFE-48F6-9EAD-EAB342A4DB36}" srcOrd="0" destOrd="0" presId="urn:microsoft.com/office/officeart/2005/8/layout/list1"/>
    <dgm:cxn modelId="{6E7AC9BA-F434-4AA1-B851-0F462B2F13F7}" srcId="{DA37D636-B2B7-42F5-9C86-66A67AD68A19}" destId="{707F72F7-FB98-4FAA-8289-48F1458BC6B8}" srcOrd="0" destOrd="0" parTransId="{DDCAD7CE-2C01-4E90-848B-7D4891F56529}" sibTransId="{80F6DF52-1EF6-46E9-B21E-236279DDE037}"/>
    <dgm:cxn modelId="{0377E7E8-8E7D-4583-84A5-74FA0D7FE450}" type="presOf" srcId="{DA37D636-B2B7-42F5-9C86-66A67AD68A19}" destId="{1E896060-5AD6-419E-B892-FC6AFBF380DE}" srcOrd="0" destOrd="0" presId="urn:microsoft.com/office/officeart/2005/8/layout/list1"/>
    <dgm:cxn modelId="{C63FDFB9-79F3-4EA0-8DBA-F7527E70533B}" type="presOf" srcId="{0CA3E279-84EA-438C-8705-ACF6513D0E47}" destId="{A1006B62-9AE7-48BE-BFD7-E72DF4EE5569}" srcOrd="1" destOrd="0" presId="urn:microsoft.com/office/officeart/2005/8/layout/list1"/>
    <dgm:cxn modelId="{F7D24AFC-F2F4-4962-AA0E-9A8D8CED532C}" srcId="{E73B1C77-107C-4246-B4B7-3C26E4AF1496}" destId="{3DE8248D-E0A7-4000-BF35-37B6C1657B4E}" srcOrd="2" destOrd="0" parTransId="{C4BBA305-A716-4AF2-96A7-F8F676CAA321}" sibTransId="{8BBB97A5-04A0-401B-A14B-30783D2DB6F6}"/>
    <dgm:cxn modelId="{4DA0E201-725D-454E-8BF4-E6546BBB9BEF}" type="presOf" srcId="{F9EDD929-7296-463C-BB63-A250ED02F8FB}" destId="{358C043E-0EE3-46F8-AB31-D961FDE4DDD4}" srcOrd="0" destOrd="0" presId="urn:microsoft.com/office/officeart/2005/8/layout/list1"/>
    <dgm:cxn modelId="{070A9267-FBC3-4AFC-B0A8-4D0542F2F26E}" srcId="{4C2635FE-8EEE-46F4-B769-76F90CF78A7C}" destId="{F9EDD929-7296-463C-BB63-A250ED02F8FB}" srcOrd="0" destOrd="0" parTransId="{52C7B664-435C-45D3-8311-0A8F2AC8ED27}" sibTransId="{6A43426B-8884-4FAC-AD92-0EFCC3464AD4}"/>
    <dgm:cxn modelId="{06BD5F79-C3D2-4AC1-B377-36312C8CC85B}" srcId="{E73B1C77-107C-4246-B4B7-3C26E4AF1496}" destId="{DBC6CA87-C4C2-42FC-ACE6-D880449A21E6}" srcOrd="1" destOrd="0" parTransId="{5E17B7A2-E5EC-415A-B1DD-4468497B92E2}" sibTransId="{0C2FD72D-0A5B-4717-9161-CC139ACF22EF}"/>
    <dgm:cxn modelId="{0EE5C5E7-43B9-48E1-A093-35A40844D7A9}" type="presParOf" srcId="{92D11B13-4AFE-48F6-9EAD-EAB342A4DB36}" destId="{62CA5DC3-D085-4D85-B071-4AE67D58FC65}" srcOrd="0" destOrd="0" presId="urn:microsoft.com/office/officeart/2005/8/layout/list1"/>
    <dgm:cxn modelId="{382D7BCA-11B0-4244-BE2E-C4D2BBF75416}" type="presParOf" srcId="{62CA5DC3-D085-4D85-B071-4AE67D58FC65}" destId="{358C043E-0EE3-46F8-AB31-D961FDE4DDD4}" srcOrd="0" destOrd="0" presId="urn:microsoft.com/office/officeart/2005/8/layout/list1"/>
    <dgm:cxn modelId="{E526F47A-652E-4EE5-963F-4ECEDAA3F96D}" type="presParOf" srcId="{62CA5DC3-D085-4D85-B071-4AE67D58FC65}" destId="{7F074328-B68F-4B42-BAA7-9D5894BEDB1D}" srcOrd="1" destOrd="0" presId="urn:microsoft.com/office/officeart/2005/8/layout/list1"/>
    <dgm:cxn modelId="{952565DE-74BF-4A60-8723-4A0279B7D9DD}" type="presParOf" srcId="{92D11B13-4AFE-48F6-9EAD-EAB342A4DB36}" destId="{54F76768-80F0-4C00-A4D4-DB827616B120}" srcOrd="1" destOrd="0" presId="urn:microsoft.com/office/officeart/2005/8/layout/list1"/>
    <dgm:cxn modelId="{6CEA627D-9B46-45AB-A041-60B78D0FBEAA}" type="presParOf" srcId="{92D11B13-4AFE-48F6-9EAD-EAB342A4DB36}" destId="{D97CF324-374D-4762-80C8-939367F75332}" srcOrd="2" destOrd="0" presId="urn:microsoft.com/office/officeart/2005/8/layout/list1"/>
    <dgm:cxn modelId="{03A3C031-5C23-4D31-BC95-EA209D4B7CB5}" type="presParOf" srcId="{92D11B13-4AFE-48F6-9EAD-EAB342A4DB36}" destId="{7FB986BA-0B23-44FB-8CB2-A1B5EACF1D44}" srcOrd="3" destOrd="0" presId="urn:microsoft.com/office/officeart/2005/8/layout/list1"/>
    <dgm:cxn modelId="{F1893482-D2A9-42B9-A5F9-5A79175A525D}" type="presParOf" srcId="{92D11B13-4AFE-48F6-9EAD-EAB342A4DB36}" destId="{E8757A8E-F5ED-475C-8BED-84426CB3D69A}" srcOrd="4" destOrd="0" presId="urn:microsoft.com/office/officeart/2005/8/layout/list1"/>
    <dgm:cxn modelId="{3B55DB6F-5A28-46F4-8730-EDBFE03A28AA}" type="presParOf" srcId="{E8757A8E-F5ED-475C-8BED-84426CB3D69A}" destId="{563CC987-3D49-41E1-BBE0-47733D3C26B1}" srcOrd="0" destOrd="0" presId="urn:microsoft.com/office/officeart/2005/8/layout/list1"/>
    <dgm:cxn modelId="{CCA31E66-2C99-4EA7-83A0-9427DE60489C}" type="presParOf" srcId="{E8757A8E-F5ED-475C-8BED-84426CB3D69A}" destId="{A1006B62-9AE7-48BE-BFD7-E72DF4EE5569}" srcOrd="1" destOrd="0" presId="urn:microsoft.com/office/officeart/2005/8/layout/list1"/>
    <dgm:cxn modelId="{F28083EF-69EC-4FE5-BCB5-51D475592074}" type="presParOf" srcId="{92D11B13-4AFE-48F6-9EAD-EAB342A4DB36}" destId="{A74FF2F7-4ABA-4492-9FCB-ED372F240860}" srcOrd="5" destOrd="0" presId="urn:microsoft.com/office/officeart/2005/8/layout/list1"/>
    <dgm:cxn modelId="{F8477772-AEBE-4278-A830-E813ECB5498C}" type="presParOf" srcId="{92D11B13-4AFE-48F6-9EAD-EAB342A4DB36}" destId="{71E8FCF5-0DF0-4237-B4A7-9B7E9A0FC8E4}" srcOrd="6" destOrd="0" presId="urn:microsoft.com/office/officeart/2005/8/layout/list1"/>
    <dgm:cxn modelId="{25CB673A-46E4-4D05-A3D0-674BFD957B9C}" type="presParOf" srcId="{92D11B13-4AFE-48F6-9EAD-EAB342A4DB36}" destId="{0D6D8240-7398-444B-9736-109AEB85F5C0}" srcOrd="7" destOrd="0" presId="urn:microsoft.com/office/officeart/2005/8/layout/list1"/>
    <dgm:cxn modelId="{424D9C67-4B7A-48B2-B2C8-C81BE9C73CDB}" type="presParOf" srcId="{92D11B13-4AFE-48F6-9EAD-EAB342A4DB36}" destId="{494D8247-9928-4691-8941-A970A8742318}" srcOrd="8" destOrd="0" presId="urn:microsoft.com/office/officeart/2005/8/layout/list1"/>
    <dgm:cxn modelId="{4663DC68-D86E-41BC-8F1E-1ADE954AD8BC}" type="presParOf" srcId="{494D8247-9928-4691-8941-A970A8742318}" destId="{1E896060-5AD6-419E-B892-FC6AFBF380DE}" srcOrd="0" destOrd="0" presId="urn:microsoft.com/office/officeart/2005/8/layout/list1"/>
    <dgm:cxn modelId="{DD1E292F-EA09-43B7-AB5B-105D552B21F4}" type="presParOf" srcId="{494D8247-9928-4691-8941-A970A8742318}" destId="{4C955694-5BDD-4381-AE05-49B282A3F07E}" srcOrd="1" destOrd="0" presId="urn:microsoft.com/office/officeart/2005/8/layout/list1"/>
    <dgm:cxn modelId="{C4EE9FFF-C3D1-446C-9CEA-AB4C3E6FB171}" type="presParOf" srcId="{92D11B13-4AFE-48F6-9EAD-EAB342A4DB36}" destId="{3CC9161E-C6A5-47FB-A420-ED4D7B055084}" srcOrd="9" destOrd="0" presId="urn:microsoft.com/office/officeart/2005/8/layout/list1"/>
    <dgm:cxn modelId="{F2DC63CB-A98A-40FA-856D-F6CADEE04D89}" type="presParOf" srcId="{92D11B13-4AFE-48F6-9EAD-EAB342A4DB36}" destId="{FE912063-1B85-43A1-B210-F2B7722A8CA1}" srcOrd="10"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59A7054-1906-D941-985B-DCF1936D02D8}" type="doc">
      <dgm:prSet loTypeId="urn:microsoft.com/office/officeart/2005/8/layout/process1" loCatId="" qsTypeId="urn:microsoft.com/office/officeart/2005/8/quickstyle/simple4" qsCatId="simple" csTypeId="urn:microsoft.com/office/officeart/2005/8/colors/accent1_2" csCatId="accent1" phldr="1"/>
      <dgm:spPr/>
    </dgm:pt>
    <dgm:pt modelId="{372C208C-1696-7F4D-88E6-E0CBD04EE3C2}">
      <dgm:prSet phldrT="[Text]" custT="1"/>
      <dgm:spPr/>
      <dgm:t>
        <a:bodyPr/>
        <a:lstStyle/>
        <a:p>
          <a:pPr algn="l"/>
          <a:r>
            <a:rPr lang="en-US" altLang="ar-SA" sz="1200" dirty="0">
              <a:solidFill>
                <a:schemeClr val="tx1"/>
              </a:solidFill>
              <a:latin typeface="Georgia" charset="0"/>
              <a:ea typeface="Georgia" charset="0"/>
              <a:cs typeface="Georgia" charset="0"/>
            </a:rPr>
            <a:t>Alveolar macrophages ingest the particles, become activated, and release cytokines and chemotactic factors that recruit other inflammatory cells. </a:t>
          </a:r>
          <a:endParaRPr lang="en-US" sz="1200" dirty="0"/>
        </a:p>
      </dgm:t>
    </dgm:pt>
    <dgm:pt modelId="{462FF2FA-5D98-E448-9212-1B5328C482A4}" type="parTrans" cxnId="{B8DE7AA2-0157-C645-8180-B56AE115A999}">
      <dgm:prSet/>
      <dgm:spPr/>
      <dgm:t>
        <a:bodyPr/>
        <a:lstStyle/>
        <a:p>
          <a:pPr algn="l"/>
          <a:endParaRPr lang="en-US" sz="1200"/>
        </a:p>
      </dgm:t>
    </dgm:pt>
    <dgm:pt modelId="{0B1269E8-450A-3542-9FAB-27A3E7F32AF4}" type="sibTrans" cxnId="{B8DE7AA2-0157-C645-8180-B56AE115A999}">
      <dgm:prSet custT="1"/>
      <dgm:spPr/>
      <dgm:t>
        <a:bodyPr/>
        <a:lstStyle/>
        <a:p>
          <a:pPr algn="l"/>
          <a:endParaRPr lang="en-US" sz="1200"/>
        </a:p>
      </dgm:t>
    </dgm:pt>
    <dgm:pt modelId="{EF08C7A4-B5E5-474A-AFAD-D64F27A1BDBF}">
      <dgm:prSet custT="1"/>
      <dgm:spPr/>
      <dgm:t>
        <a:bodyPr/>
        <a:lstStyle/>
        <a:p>
          <a:pPr algn="l"/>
          <a:r>
            <a:rPr lang="en-US" altLang="ar-SA" sz="1200" dirty="0">
              <a:solidFill>
                <a:schemeClr val="tx1"/>
              </a:solidFill>
              <a:latin typeface="Georgia" charset="0"/>
              <a:ea typeface="Georgia" charset="0"/>
              <a:cs typeface="Georgia" charset="0"/>
            </a:rPr>
            <a:t>Inflammation damages lung cells and damages the </a:t>
          </a:r>
          <a:r>
            <a:rPr lang="en-US" altLang="ar-SA" sz="1200" dirty="0" err="1">
              <a:solidFill>
                <a:schemeClr val="tx1"/>
              </a:solidFill>
              <a:latin typeface="Georgia" charset="0"/>
              <a:ea typeface="Georgia" charset="0"/>
              <a:cs typeface="Georgia" charset="0"/>
            </a:rPr>
            <a:t>interstitium</a:t>
          </a:r>
          <a:r>
            <a:rPr lang="en-US" altLang="ar-SA" sz="1200" dirty="0">
              <a:solidFill>
                <a:schemeClr val="tx1"/>
              </a:solidFill>
              <a:latin typeface="Georgia" charset="0"/>
              <a:ea typeface="Georgia" charset="0"/>
              <a:cs typeface="Georgia" charset="0"/>
            </a:rPr>
            <a:t> of the lung by degrading the extracellular matrix glycoproteins.</a:t>
          </a:r>
        </a:p>
        <a:p>
          <a:pPr algn="l"/>
          <a:r>
            <a:rPr lang="en-US" altLang="ar-SA" sz="1200" dirty="0">
              <a:solidFill>
                <a:schemeClr val="tx1"/>
              </a:solidFill>
              <a:latin typeface="Georgia" charset="0"/>
              <a:ea typeface="Georgia" charset="0"/>
              <a:cs typeface="Georgia" charset="0"/>
            </a:rPr>
            <a:t> </a:t>
          </a:r>
        </a:p>
      </dgm:t>
    </dgm:pt>
    <dgm:pt modelId="{0C2E353D-69F4-BB47-94C2-1C6CDD39E9A8}" type="parTrans" cxnId="{7F4654D3-A0D0-6A42-B02F-3FF11B1E26F4}">
      <dgm:prSet/>
      <dgm:spPr/>
      <dgm:t>
        <a:bodyPr/>
        <a:lstStyle/>
        <a:p>
          <a:pPr algn="l"/>
          <a:endParaRPr lang="en-US" sz="1200"/>
        </a:p>
      </dgm:t>
    </dgm:pt>
    <dgm:pt modelId="{93A5CDD8-75F6-E646-961E-7FCEC087E9D7}" type="sibTrans" cxnId="{7F4654D3-A0D0-6A42-B02F-3FF11B1E26F4}">
      <dgm:prSet custT="1"/>
      <dgm:spPr/>
      <dgm:t>
        <a:bodyPr/>
        <a:lstStyle/>
        <a:p>
          <a:pPr algn="l"/>
          <a:endParaRPr lang="en-US" sz="1200"/>
        </a:p>
      </dgm:t>
    </dgm:pt>
    <dgm:pt modelId="{4F2B3761-A26D-7744-95E6-915FEDD4EE4D}">
      <dgm:prSet custT="1"/>
      <dgm:spPr/>
      <dgm:t>
        <a:bodyPr/>
        <a:lstStyle/>
        <a:p>
          <a:pPr algn="l">
            <a:spcAft>
              <a:spcPts val="0"/>
            </a:spcAft>
          </a:pPr>
          <a:endParaRPr lang="en-US" altLang="ar-SA" sz="1200" dirty="0">
            <a:solidFill>
              <a:schemeClr val="tx1"/>
            </a:solidFill>
            <a:latin typeface="Georgia" charset="0"/>
            <a:ea typeface="Georgia" charset="0"/>
            <a:cs typeface="Georgia" charset="0"/>
          </a:endParaRPr>
        </a:p>
        <a:p>
          <a:pPr algn="l">
            <a:spcAft>
              <a:spcPts val="0"/>
            </a:spcAft>
          </a:pPr>
          <a:endParaRPr lang="en-US" altLang="ar-SA" sz="1200" dirty="0">
            <a:solidFill>
              <a:schemeClr val="tx1"/>
            </a:solidFill>
            <a:latin typeface="Georgia" charset="0"/>
            <a:ea typeface="Georgia" charset="0"/>
            <a:cs typeface="Georgia" charset="0"/>
          </a:endParaRPr>
        </a:p>
        <a:p>
          <a:pPr algn="l">
            <a:spcAft>
              <a:spcPts val="0"/>
            </a:spcAft>
          </a:pPr>
          <a:r>
            <a:rPr lang="en-US" altLang="ar-SA" sz="1200" dirty="0">
              <a:solidFill>
                <a:schemeClr val="tx1"/>
              </a:solidFill>
              <a:latin typeface="Georgia" charset="0"/>
              <a:ea typeface="Georgia" charset="0"/>
              <a:cs typeface="Georgia" charset="0"/>
            </a:rPr>
            <a:t>Fibroblasts are stimulated and proliferated to produce collagen; fibrosis results.</a:t>
          </a:r>
        </a:p>
        <a:p>
          <a:pPr algn="l">
            <a:spcAft>
              <a:spcPts val="0"/>
            </a:spcAft>
          </a:pPr>
          <a:endParaRPr lang="en-US" altLang="ar-SA" sz="1200" dirty="0">
            <a:solidFill>
              <a:schemeClr val="tx1"/>
            </a:solidFill>
            <a:latin typeface="Georgia" charset="0"/>
            <a:ea typeface="Georgia" charset="0"/>
            <a:cs typeface="Georgia" charset="0"/>
          </a:endParaRPr>
        </a:p>
        <a:p>
          <a:pPr algn="l">
            <a:spcAft>
              <a:spcPts val="0"/>
            </a:spcAft>
          </a:pPr>
          <a:endParaRPr lang="en-US" altLang="ar-SA" sz="1200" dirty="0">
            <a:solidFill>
              <a:schemeClr val="tx1"/>
            </a:solidFill>
            <a:latin typeface="Georgia" charset="0"/>
            <a:ea typeface="Georgia" charset="0"/>
            <a:cs typeface="Georgia" charset="0"/>
          </a:endParaRPr>
        </a:p>
        <a:p>
          <a:pPr algn="l">
            <a:spcAft>
              <a:spcPts val="0"/>
            </a:spcAft>
          </a:pPr>
          <a:endParaRPr lang="en-US" altLang="ar-SA" sz="1200" dirty="0">
            <a:solidFill>
              <a:schemeClr val="tx1"/>
            </a:solidFill>
            <a:latin typeface="Georgia" charset="0"/>
            <a:ea typeface="Georgia" charset="0"/>
            <a:cs typeface="Georgia" charset="0"/>
          </a:endParaRPr>
        </a:p>
        <a:p>
          <a:pPr algn="l">
            <a:spcAft>
              <a:spcPts val="0"/>
            </a:spcAft>
          </a:pPr>
          <a:endParaRPr lang="en-US" altLang="ar-SA" sz="1200" dirty="0">
            <a:solidFill>
              <a:schemeClr val="tx1"/>
            </a:solidFill>
            <a:latin typeface="Georgia" charset="0"/>
            <a:ea typeface="Georgia" charset="0"/>
            <a:cs typeface="Georgia" charset="0"/>
          </a:endParaRPr>
        </a:p>
        <a:p>
          <a:pPr algn="l">
            <a:spcAft>
              <a:spcPts val="0"/>
            </a:spcAft>
          </a:pPr>
          <a:endParaRPr lang="en-US" altLang="ar-SA" sz="1200" dirty="0">
            <a:solidFill>
              <a:schemeClr val="tx1"/>
            </a:solidFill>
            <a:latin typeface="Georgia" charset="0"/>
            <a:ea typeface="Georgia" charset="0"/>
            <a:cs typeface="Georgia" charset="0"/>
          </a:endParaRPr>
        </a:p>
      </dgm:t>
    </dgm:pt>
    <dgm:pt modelId="{FA4B0B01-795E-1545-BBED-2746E4941624}" type="parTrans" cxnId="{ABF81F5F-F612-2148-9814-078695B24C28}">
      <dgm:prSet/>
      <dgm:spPr/>
      <dgm:t>
        <a:bodyPr/>
        <a:lstStyle/>
        <a:p>
          <a:pPr algn="l"/>
          <a:endParaRPr lang="en-US" sz="1200"/>
        </a:p>
      </dgm:t>
    </dgm:pt>
    <dgm:pt modelId="{0DF4816E-8D78-454D-9749-FE18A49D509F}" type="sibTrans" cxnId="{ABF81F5F-F612-2148-9814-078695B24C28}">
      <dgm:prSet custT="1"/>
      <dgm:spPr/>
      <dgm:t>
        <a:bodyPr/>
        <a:lstStyle/>
        <a:p>
          <a:pPr algn="l"/>
          <a:endParaRPr lang="en-US" sz="1200"/>
        </a:p>
      </dgm:t>
    </dgm:pt>
    <dgm:pt modelId="{7C9E6473-D1A0-E948-BE1C-6CFD3E81D504}">
      <dgm:prSet custT="1"/>
      <dgm:spPr/>
      <dgm:t>
        <a:bodyPr/>
        <a:lstStyle/>
        <a:p>
          <a:pPr algn="l"/>
          <a:r>
            <a:rPr lang="en-US" altLang="ar-SA" sz="1200" dirty="0">
              <a:solidFill>
                <a:schemeClr val="tx1"/>
              </a:solidFill>
              <a:latin typeface="Georgia" charset="0"/>
              <a:ea typeface="Georgia" charset="0"/>
              <a:cs typeface="Georgia" charset="0"/>
            </a:rPr>
            <a:t>As the disease progresses the blood vessels become compromised, and ischemic necrosis may occur.</a:t>
          </a:r>
        </a:p>
        <a:p>
          <a:pPr algn="l"/>
          <a:endParaRPr lang="en-US" altLang="ar-SA" sz="1200" dirty="0">
            <a:solidFill>
              <a:schemeClr val="tx1"/>
            </a:solidFill>
            <a:latin typeface="Georgia" charset="0"/>
            <a:ea typeface="Georgia" charset="0"/>
            <a:cs typeface="Georgia" charset="0"/>
          </a:endParaRPr>
        </a:p>
        <a:p>
          <a:pPr algn="l"/>
          <a:endParaRPr lang="en-US" altLang="ar-SA" sz="1200" dirty="0">
            <a:solidFill>
              <a:schemeClr val="tx1"/>
            </a:solidFill>
            <a:latin typeface="Georgia" charset="0"/>
            <a:ea typeface="Georgia" charset="0"/>
            <a:cs typeface="Georgia" charset="0"/>
          </a:endParaRPr>
        </a:p>
      </dgm:t>
    </dgm:pt>
    <dgm:pt modelId="{5A5231D8-58A8-FE4C-A4F8-2C1519CE4A55}" type="parTrans" cxnId="{EE3F8085-259E-DF44-AED8-6A07664F23E5}">
      <dgm:prSet/>
      <dgm:spPr/>
      <dgm:t>
        <a:bodyPr/>
        <a:lstStyle/>
        <a:p>
          <a:pPr algn="l"/>
          <a:endParaRPr lang="en-US" sz="1200"/>
        </a:p>
      </dgm:t>
    </dgm:pt>
    <dgm:pt modelId="{3F5B115E-E6DA-CA49-A17A-710A74A4EAFF}" type="sibTrans" cxnId="{EE3F8085-259E-DF44-AED8-6A07664F23E5}">
      <dgm:prSet/>
      <dgm:spPr/>
      <dgm:t>
        <a:bodyPr/>
        <a:lstStyle/>
        <a:p>
          <a:pPr algn="l"/>
          <a:endParaRPr lang="en-US" sz="1200"/>
        </a:p>
      </dgm:t>
    </dgm:pt>
    <dgm:pt modelId="{05354844-AE4D-974E-8488-DBBCD7F54C6F}" type="pres">
      <dgm:prSet presAssocID="{159A7054-1906-D941-985B-DCF1936D02D8}" presName="Name0" presStyleCnt="0">
        <dgm:presLayoutVars>
          <dgm:dir/>
          <dgm:resizeHandles val="exact"/>
        </dgm:presLayoutVars>
      </dgm:prSet>
      <dgm:spPr/>
    </dgm:pt>
    <dgm:pt modelId="{E391C22A-5E64-7149-9664-38A8F2F5A2AB}" type="pres">
      <dgm:prSet presAssocID="{372C208C-1696-7F4D-88E6-E0CBD04EE3C2}" presName="node" presStyleLbl="node1" presStyleIdx="0" presStyleCnt="4">
        <dgm:presLayoutVars>
          <dgm:bulletEnabled val="1"/>
        </dgm:presLayoutVars>
      </dgm:prSet>
      <dgm:spPr/>
      <dgm:t>
        <a:bodyPr/>
        <a:lstStyle/>
        <a:p>
          <a:endParaRPr lang="en-GB"/>
        </a:p>
      </dgm:t>
    </dgm:pt>
    <dgm:pt modelId="{FBAEEA08-7680-D440-B850-DDC41CAE4619}" type="pres">
      <dgm:prSet presAssocID="{0B1269E8-450A-3542-9FAB-27A3E7F32AF4}" presName="sibTrans" presStyleLbl="sibTrans2D1" presStyleIdx="0" presStyleCnt="3"/>
      <dgm:spPr/>
      <dgm:t>
        <a:bodyPr/>
        <a:lstStyle/>
        <a:p>
          <a:endParaRPr lang="en-GB"/>
        </a:p>
      </dgm:t>
    </dgm:pt>
    <dgm:pt modelId="{16D10784-5712-6643-987D-9A364C652F10}" type="pres">
      <dgm:prSet presAssocID="{0B1269E8-450A-3542-9FAB-27A3E7F32AF4}" presName="connectorText" presStyleLbl="sibTrans2D1" presStyleIdx="0" presStyleCnt="3"/>
      <dgm:spPr/>
      <dgm:t>
        <a:bodyPr/>
        <a:lstStyle/>
        <a:p>
          <a:endParaRPr lang="en-GB"/>
        </a:p>
      </dgm:t>
    </dgm:pt>
    <dgm:pt modelId="{C62648BE-9962-1541-B7A2-835CFBBA1E4F}" type="pres">
      <dgm:prSet presAssocID="{EF08C7A4-B5E5-474A-AFAD-D64F27A1BDBF}" presName="node" presStyleLbl="node1" presStyleIdx="1" presStyleCnt="4">
        <dgm:presLayoutVars>
          <dgm:bulletEnabled val="1"/>
        </dgm:presLayoutVars>
      </dgm:prSet>
      <dgm:spPr/>
      <dgm:t>
        <a:bodyPr/>
        <a:lstStyle/>
        <a:p>
          <a:endParaRPr lang="en-GB"/>
        </a:p>
      </dgm:t>
    </dgm:pt>
    <dgm:pt modelId="{6ADCE54B-D09E-744D-942F-8C4BA3600FDE}" type="pres">
      <dgm:prSet presAssocID="{93A5CDD8-75F6-E646-961E-7FCEC087E9D7}" presName="sibTrans" presStyleLbl="sibTrans2D1" presStyleIdx="1" presStyleCnt="3"/>
      <dgm:spPr/>
      <dgm:t>
        <a:bodyPr/>
        <a:lstStyle/>
        <a:p>
          <a:endParaRPr lang="en-GB"/>
        </a:p>
      </dgm:t>
    </dgm:pt>
    <dgm:pt modelId="{BD5BC5B5-1EB7-7F40-8700-37B7E86A0245}" type="pres">
      <dgm:prSet presAssocID="{93A5CDD8-75F6-E646-961E-7FCEC087E9D7}" presName="connectorText" presStyleLbl="sibTrans2D1" presStyleIdx="1" presStyleCnt="3"/>
      <dgm:spPr/>
      <dgm:t>
        <a:bodyPr/>
        <a:lstStyle/>
        <a:p>
          <a:endParaRPr lang="en-GB"/>
        </a:p>
      </dgm:t>
    </dgm:pt>
    <dgm:pt modelId="{928F52C9-4797-A146-A89E-89B8F225B892}" type="pres">
      <dgm:prSet presAssocID="{4F2B3761-A26D-7744-95E6-915FEDD4EE4D}" presName="node" presStyleLbl="node1" presStyleIdx="2" presStyleCnt="4">
        <dgm:presLayoutVars>
          <dgm:bulletEnabled val="1"/>
        </dgm:presLayoutVars>
      </dgm:prSet>
      <dgm:spPr/>
      <dgm:t>
        <a:bodyPr/>
        <a:lstStyle/>
        <a:p>
          <a:endParaRPr lang="en-GB"/>
        </a:p>
      </dgm:t>
    </dgm:pt>
    <dgm:pt modelId="{35540372-E7F2-8A4C-B355-0B6BD4F02840}" type="pres">
      <dgm:prSet presAssocID="{0DF4816E-8D78-454D-9749-FE18A49D509F}" presName="sibTrans" presStyleLbl="sibTrans2D1" presStyleIdx="2" presStyleCnt="3"/>
      <dgm:spPr/>
      <dgm:t>
        <a:bodyPr/>
        <a:lstStyle/>
        <a:p>
          <a:endParaRPr lang="en-GB"/>
        </a:p>
      </dgm:t>
    </dgm:pt>
    <dgm:pt modelId="{DC40DA0D-7521-FE45-8367-761A4363C45B}" type="pres">
      <dgm:prSet presAssocID="{0DF4816E-8D78-454D-9749-FE18A49D509F}" presName="connectorText" presStyleLbl="sibTrans2D1" presStyleIdx="2" presStyleCnt="3"/>
      <dgm:spPr/>
      <dgm:t>
        <a:bodyPr/>
        <a:lstStyle/>
        <a:p>
          <a:endParaRPr lang="en-GB"/>
        </a:p>
      </dgm:t>
    </dgm:pt>
    <dgm:pt modelId="{0D918487-1B36-6D47-A4A4-70B9DBB52EEA}" type="pres">
      <dgm:prSet presAssocID="{7C9E6473-D1A0-E948-BE1C-6CFD3E81D504}" presName="node" presStyleLbl="node1" presStyleIdx="3" presStyleCnt="4">
        <dgm:presLayoutVars>
          <dgm:bulletEnabled val="1"/>
        </dgm:presLayoutVars>
      </dgm:prSet>
      <dgm:spPr/>
      <dgm:t>
        <a:bodyPr/>
        <a:lstStyle/>
        <a:p>
          <a:endParaRPr lang="en-GB"/>
        </a:p>
      </dgm:t>
    </dgm:pt>
  </dgm:ptLst>
  <dgm:cxnLst>
    <dgm:cxn modelId="{ABF81F5F-F612-2148-9814-078695B24C28}" srcId="{159A7054-1906-D941-985B-DCF1936D02D8}" destId="{4F2B3761-A26D-7744-95E6-915FEDD4EE4D}" srcOrd="2" destOrd="0" parTransId="{FA4B0B01-795E-1545-BBED-2746E4941624}" sibTransId="{0DF4816E-8D78-454D-9749-FE18A49D509F}"/>
    <dgm:cxn modelId="{7AF68FEE-553C-4285-ACE5-C2055819FD9C}" type="presOf" srcId="{0DF4816E-8D78-454D-9749-FE18A49D509F}" destId="{35540372-E7F2-8A4C-B355-0B6BD4F02840}" srcOrd="0" destOrd="0" presId="urn:microsoft.com/office/officeart/2005/8/layout/process1"/>
    <dgm:cxn modelId="{9AF707DB-F248-498F-8C86-414DDFED18D8}" type="presOf" srcId="{0B1269E8-450A-3542-9FAB-27A3E7F32AF4}" destId="{16D10784-5712-6643-987D-9A364C652F10}" srcOrd="1" destOrd="0" presId="urn:microsoft.com/office/officeart/2005/8/layout/process1"/>
    <dgm:cxn modelId="{FB969655-6FDE-4200-BD63-3D59EDC5A804}" type="presOf" srcId="{372C208C-1696-7F4D-88E6-E0CBD04EE3C2}" destId="{E391C22A-5E64-7149-9664-38A8F2F5A2AB}" srcOrd="0" destOrd="0" presId="urn:microsoft.com/office/officeart/2005/8/layout/process1"/>
    <dgm:cxn modelId="{B961CC08-F887-4FC8-A590-0F4ED48D984B}" type="presOf" srcId="{0DF4816E-8D78-454D-9749-FE18A49D509F}" destId="{DC40DA0D-7521-FE45-8367-761A4363C45B}" srcOrd="1" destOrd="0" presId="urn:microsoft.com/office/officeart/2005/8/layout/process1"/>
    <dgm:cxn modelId="{9143825B-E712-4994-8429-5054DBC885D3}" type="presOf" srcId="{0B1269E8-450A-3542-9FAB-27A3E7F32AF4}" destId="{FBAEEA08-7680-D440-B850-DDC41CAE4619}" srcOrd="0" destOrd="0" presId="urn:microsoft.com/office/officeart/2005/8/layout/process1"/>
    <dgm:cxn modelId="{FC426987-6451-410D-B9C3-55CAA8D62189}" type="presOf" srcId="{93A5CDD8-75F6-E646-961E-7FCEC087E9D7}" destId="{BD5BC5B5-1EB7-7F40-8700-37B7E86A0245}" srcOrd="1" destOrd="0" presId="urn:microsoft.com/office/officeart/2005/8/layout/process1"/>
    <dgm:cxn modelId="{B8DE7AA2-0157-C645-8180-B56AE115A999}" srcId="{159A7054-1906-D941-985B-DCF1936D02D8}" destId="{372C208C-1696-7F4D-88E6-E0CBD04EE3C2}" srcOrd="0" destOrd="0" parTransId="{462FF2FA-5D98-E448-9212-1B5328C482A4}" sibTransId="{0B1269E8-450A-3542-9FAB-27A3E7F32AF4}"/>
    <dgm:cxn modelId="{606B5D76-935B-4D11-B27F-44CD2A6F48FD}" type="presOf" srcId="{159A7054-1906-D941-985B-DCF1936D02D8}" destId="{05354844-AE4D-974E-8488-DBBCD7F54C6F}" srcOrd="0" destOrd="0" presId="urn:microsoft.com/office/officeart/2005/8/layout/process1"/>
    <dgm:cxn modelId="{1AC8F25A-463D-4FCC-91CD-316209B9F1F3}" type="presOf" srcId="{4F2B3761-A26D-7744-95E6-915FEDD4EE4D}" destId="{928F52C9-4797-A146-A89E-89B8F225B892}" srcOrd="0" destOrd="0" presId="urn:microsoft.com/office/officeart/2005/8/layout/process1"/>
    <dgm:cxn modelId="{D7E46E71-486A-4A9A-BA35-02ABEF844865}" type="presOf" srcId="{EF08C7A4-B5E5-474A-AFAD-D64F27A1BDBF}" destId="{C62648BE-9962-1541-B7A2-835CFBBA1E4F}" srcOrd="0" destOrd="0" presId="urn:microsoft.com/office/officeart/2005/8/layout/process1"/>
    <dgm:cxn modelId="{EE3F8085-259E-DF44-AED8-6A07664F23E5}" srcId="{159A7054-1906-D941-985B-DCF1936D02D8}" destId="{7C9E6473-D1A0-E948-BE1C-6CFD3E81D504}" srcOrd="3" destOrd="0" parTransId="{5A5231D8-58A8-FE4C-A4F8-2C1519CE4A55}" sibTransId="{3F5B115E-E6DA-CA49-A17A-710A74A4EAFF}"/>
    <dgm:cxn modelId="{7F4654D3-A0D0-6A42-B02F-3FF11B1E26F4}" srcId="{159A7054-1906-D941-985B-DCF1936D02D8}" destId="{EF08C7A4-B5E5-474A-AFAD-D64F27A1BDBF}" srcOrd="1" destOrd="0" parTransId="{0C2E353D-69F4-BB47-94C2-1C6CDD39E9A8}" sibTransId="{93A5CDD8-75F6-E646-961E-7FCEC087E9D7}"/>
    <dgm:cxn modelId="{7AC2492B-4992-4D49-B923-195EAA56F1B6}" type="presOf" srcId="{7C9E6473-D1A0-E948-BE1C-6CFD3E81D504}" destId="{0D918487-1B36-6D47-A4A4-70B9DBB52EEA}" srcOrd="0" destOrd="0" presId="urn:microsoft.com/office/officeart/2005/8/layout/process1"/>
    <dgm:cxn modelId="{840146F5-2E01-48A6-98C4-6547F9FB1DE5}" type="presOf" srcId="{93A5CDD8-75F6-E646-961E-7FCEC087E9D7}" destId="{6ADCE54B-D09E-744D-942F-8C4BA3600FDE}" srcOrd="0" destOrd="0" presId="urn:microsoft.com/office/officeart/2005/8/layout/process1"/>
    <dgm:cxn modelId="{41029284-C1E6-4922-B2D8-7C8387A5F96D}" type="presParOf" srcId="{05354844-AE4D-974E-8488-DBBCD7F54C6F}" destId="{E391C22A-5E64-7149-9664-38A8F2F5A2AB}" srcOrd="0" destOrd="0" presId="urn:microsoft.com/office/officeart/2005/8/layout/process1"/>
    <dgm:cxn modelId="{A8E9C9F0-EC99-47CC-9402-4BE42B370AC1}" type="presParOf" srcId="{05354844-AE4D-974E-8488-DBBCD7F54C6F}" destId="{FBAEEA08-7680-D440-B850-DDC41CAE4619}" srcOrd="1" destOrd="0" presId="urn:microsoft.com/office/officeart/2005/8/layout/process1"/>
    <dgm:cxn modelId="{D1F3B085-E951-48DD-B0A1-0E22C61F96B3}" type="presParOf" srcId="{FBAEEA08-7680-D440-B850-DDC41CAE4619}" destId="{16D10784-5712-6643-987D-9A364C652F10}" srcOrd="0" destOrd="0" presId="urn:microsoft.com/office/officeart/2005/8/layout/process1"/>
    <dgm:cxn modelId="{327058A6-A960-49BA-B98B-34A5707F88BF}" type="presParOf" srcId="{05354844-AE4D-974E-8488-DBBCD7F54C6F}" destId="{C62648BE-9962-1541-B7A2-835CFBBA1E4F}" srcOrd="2" destOrd="0" presId="urn:microsoft.com/office/officeart/2005/8/layout/process1"/>
    <dgm:cxn modelId="{A110B533-7AD9-4A33-BB4E-B69688595F5F}" type="presParOf" srcId="{05354844-AE4D-974E-8488-DBBCD7F54C6F}" destId="{6ADCE54B-D09E-744D-942F-8C4BA3600FDE}" srcOrd="3" destOrd="0" presId="urn:microsoft.com/office/officeart/2005/8/layout/process1"/>
    <dgm:cxn modelId="{9C1DD370-EA73-43EB-84D1-F9632A4C5ABE}" type="presParOf" srcId="{6ADCE54B-D09E-744D-942F-8C4BA3600FDE}" destId="{BD5BC5B5-1EB7-7F40-8700-37B7E86A0245}" srcOrd="0" destOrd="0" presId="urn:microsoft.com/office/officeart/2005/8/layout/process1"/>
    <dgm:cxn modelId="{E5E1E5F7-7128-4729-884B-923D13445A18}" type="presParOf" srcId="{05354844-AE4D-974E-8488-DBBCD7F54C6F}" destId="{928F52C9-4797-A146-A89E-89B8F225B892}" srcOrd="4" destOrd="0" presId="urn:microsoft.com/office/officeart/2005/8/layout/process1"/>
    <dgm:cxn modelId="{AD421491-5C3C-49F9-BC72-E0499FDBAE1A}" type="presParOf" srcId="{05354844-AE4D-974E-8488-DBBCD7F54C6F}" destId="{35540372-E7F2-8A4C-B355-0B6BD4F02840}" srcOrd="5" destOrd="0" presId="urn:microsoft.com/office/officeart/2005/8/layout/process1"/>
    <dgm:cxn modelId="{A48770AE-B332-44CE-BD93-2876DA0AAAAC}" type="presParOf" srcId="{35540372-E7F2-8A4C-B355-0B6BD4F02840}" destId="{DC40DA0D-7521-FE45-8367-761A4363C45B}" srcOrd="0" destOrd="0" presId="urn:microsoft.com/office/officeart/2005/8/layout/process1"/>
    <dgm:cxn modelId="{789AB585-B3C3-4FA2-9AC6-067EAE3DF8FD}" type="presParOf" srcId="{05354844-AE4D-974E-8488-DBBCD7F54C6F}" destId="{0D918487-1B36-6D47-A4A4-70B9DBB52EEA}"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D9364D1-7C63-2847-9924-CA966FA34C7A}" type="doc">
      <dgm:prSet loTypeId="urn:microsoft.com/office/officeart/2005/8/layout/vList4" loCatId="" qsTypeId="urn:microsoft.com/office/officeart/2005/8/quickstyle/simple4" qsCatId="simple" csTypeId="urn:microsoft.com/office/officeart/2005/8/colors/accent1_2" csCatId="accent1" phldr="1"/>
      <dgm:spPr/>
      <dgm:t>
        <a:bodyPr/>
        <a:lstStyle/>
        <a:p>
          <a:endParaRPr lang="en-US"/>
        </a:p>
      </dgm:t>
    </dgm:pt>
    <dgm:pt modelId="{B4443BD2-81AA-AD40-80C6-DF34E7873064}">
      <dgm:prSet phldrT="[Text]" custT="1"/>
      <dgm:spPr/>
      <dgm:t>
        <a:bodyPr anchor="ctr"/>
        <a:lstStyle/>
        <a:p>
          <a:pPr algn="l"/>
          <a:r>
            <a:rPr lang="en-US" sz="1200" b="1" dirty="0">
              <a:solidFill>
                <a:schemeClr val="accent1">
                  <a:lumMod val="25000"/>
                </a:schemeClr>
              </a:solidFill>
              <a:latin typeface="Georgia" charset="0"/>
              <a:ea typeface="Georgia" charset="0"/>
              <a:cs typeface="Georgia" charset="0"/>
            </a:rPr>
            <a:t> </a:t>
          </a:r>
          <a:r>
            <a:rPr lang="en-US" sz="1200" b="1" u="sng" dirty="0" err="1">
              <a:solidFill>
                <a:schemeClr val="accent1">
                  <a:lumMod val="25000"/>
                </a:schemeClr>
              </a:solidFill>
              <a:latin typeface="Georgia" charset="0"/>
              <a:ea typeface="Georgia" charset="0"/>
              <a:cs typeface="Georgia" charset="0"/>
            </a:rPr>
            <a:t>Anthracosis</a:t>
          </a:r>
          <a:r>
            <a:rPr lang="en-US" sz="1200" b="1" u="sng" dirty="0">
              <a:solidFill>
                <a:schemeClr val="accent1">
                  <a:lumMod val="25000"/>
                </a:schemeClr>
              </a:solidFill>
              <a:latin typeface="Georgia" charset="0"/>
              <a:ea typeface="Georgia" charset="0"/>
              <a:cs typeface="Georgia" charset="0"/>
            </a:rPr>
            <a:t> </a:t>
          </a:r>
        </a:p>
        <a:p>
          <a:pPr algn="l"/>
          <a:r>
            <a:rPr lang="en-US" sz="1200" dirty="0">
              <a:solidFill>
                <a:schemeClr val="accent3"/>
              </a:solidFill>
              <a:latin typeface="Georgia" charset="0"/>
              <a:ea typeface="Georgia" charset="0"/>
              <a:cs typeface="Georgia" charset="0"/>
            </a:rPr>
            <a:t>The asymptomatic, milder type of pneumoconiosis, caused by the accumulation of carbon in the lungs due to repeated exposure to air pollution or inhalation of smoke or coal dust particles.</a:t>
          </a:r>
          <a:endParaRPr lang="en-US" sz="1200" b="1" u="sng" dirty="0">
            <a:solidFill>
              <a:schemeClr val="accent3"/>
            </a:solidFill>
            <a:latin typeface="Georgia" charset="0"/>
            <a:ea typeface="Georgia" charset="0"/>
            <a:cs typeface="Georgia" charset="0"/>
          </a:endParaRPr>
        </a:p>
        <a:p>
          <a:pPr algn="l"/>
          <a:endParaRPr lang="en-US" sz="1200" b="1" u="sng" dirty="0">
            <a:solidFill>
              <a:schemeClr val="accent3"/>
            </a:solidFill>
            <a:latin typeface="Georgia" charset="0"/>
            <a:ea typeface="Georgia" charset="0"/>
            <a:cs typeface="Georgia" charset="0"/>
          </a:endParaRPr>
        </a:p>
      </dgm:t>
    </dgm:pt>
    <dgm:pt modelId="{E21B9769-04D6-764E-9A71-F1CCF21DB04E}" type="parTrans" cxnId="{BD5E194A-0698-6C4F-B650-BB4F24BB894D}">
      <dgm:prSet/>
      <dgm:spPr/>
      <dgm:t>
        <a:bodyPr/>
        <a:lstStyle/>
        <a:p>
          <a:endParaRPr lang="en-US" sz="1200"/>
        </a:p>
      </dgm:t>
    </dgm:pt>
    <dgm:pt modelId="{43316903-DF84-AC46-A648-90FA3FCFE1F0}" type="sibTrans" cxnId="{BD5E194A-0698-6C4F-B650-BB4F24BB894D}">
      <dgm:prSet/>
      <dgm:spPr/>
      <dgm:t>
        <a:bodyPr/>
        <a:lstStyle/>
        <a:p>
          <a:endParaRPr lang="en-US" sz="1200"/>
        </a:p>
      </dgm:t>
    </dgm:pt>
    <dgm:pt modelId="{78422A57-CF8B-1947-9A35-F591B2544E14}">
      <dgm:prSet phldrT="[Text]" custT="1"/>
      <dgm:spPr/>
      <dgm:t>
        <a:bodyPr/>
        <a:lstStyle/>
        <a:p>
          <a:r>
            <a:rPr lang="en-US" sz="1200" b="1" dirty="0">
              <a:solidFill>
                <a:schemeClr val="accent1">
                  <a:lumMod val="25000"/>
                </a:schemeClr>
              </a:solidFill>
              <a:latin typeface="Georgia" charset="0"/>
              <a:ea typeface="Georgia" charset="0"/>
              <a:cs typeface="Georgia" charset="0"/>
            </a:rPr>
            <a:t> </a:t>
          </a:r>
          <a:r>
            <a:rPr lang="en-US" sz="1200" b="1" u="sng" dirty="0">
              <a:solidFill>
                <a:schemeClr val="accent1">
                  <a:lumMod val="25000"/>
                </a:schemeClr>
              </a:solidFill>
              <a:latin typeface="Georgia" charset="0"/>
              <a:ea typeface="Georgia" charset="0"/>
              <a:cs typeface="Georgia" charset="0"/>
            </a:rPr>
            <a:t>Simple coal worker pneumoconiosis</a:t>
          </a:r>
        </a:p>
        <a:p>
          <a:r>
            <a:rPr lang="en-US" altLang="ar-SA" sz="1200" b="1" dirty="0">
              <a:solidFill>
                <a:schemeClr val="accent6">
                  <a:lumMod val="50000"/>
                </a:schemeClr>
              </a:solidFill>
              <a:latin typeface="Georgia" charset="0"/>
              <a:ea typeface="Georgia" charset="0"/>
              <a:cs typeface="Georgia" charset="0"/>
            </a:rPr>
            <a:t>Black</a:t>
          </a:r>
          <a:r>
            <a:rPr lang="en-US" altLang="ar-SA" sz="1200" dirty="0">
              <a:solidFill>
                <a:schemeClr val="accent6">
                  <a:lumMod val="50000"/>
                </a:schemeClr>
              </a:solidFill>
              <a:latin typeface="Georgia" charset="0"/>
              <a:ea typeface="Georgia" charset="0"/>
              <a:cs typeface="Georgia" charset="0"/>
            </a:rPr>
            <a:t> macules (1 to 5 mm) are scattered through the lung.</a:t>
          </a:r>
          <a:endParaRPr lang="en-US" sz="1200" b="1" dirty="0">
            <a:solidFill>
              <a:schemeClr val="accent1">
                <a:lumMod val="25000"/>
              </a:schemeClr>
            </a:solidFill>
            <a:latin typeface="Georgia" charset="0"/>
            <a:ea typeface="Georgia" charset="0"/>
            <a:cs typeface="Georgia" charset="0"/>
          </a:endParaRPr>
        </a:p>
      </dgm:t>
    </dgm:pt>
    <dgm:pt modelId="{30BB12B3-1B67-8E4B-9146-58B1E564145B}" type="parTrans" cxnId="{FE5C9E40-8EA9-B048-9AC3-94689418F43E}">
      <dgm:prSet/>
      <dgm:spPr/>
      <dgm:t>
        <a:bodyPr/>
        <a:lstStyle/>
        <a:p>
          <a:endParaRPr lang="en-US" sz="1200"/>
        </a:p>
      </dgm:t>
    </dgm:pt>
    <dgm:pt modelId="{1D9F8EED-467D-5840-BFA1-CE221C7CAE45}" type="sibTrans" cxnId="{FE5C9E40-8EA9-B048-9AC3-94689418F43E}">
      <dgm:prSet/>
      <dgm:spPr/>
      <dgm:t>
        <a:bodyPr/>
        <a:lstStyle/>
        <a:p>
          <a:endParaRPr lang="en-US" sz="1200"/>
        </a:p>
      </dgm:t>
    </dgm:pt>
    <dgm:pt modelId="{6B1FE156-6D9F-684E-A606-7BA2E7588CB7}">
      <dgm:prSet phldrT="[Text]" custT="1"/>
      <dgm:spPr/>
      <dgm:t>
        <a:bodyPr/>
        <a:lstStyle/>
        <a:p>
          <a:r>
            <a:rPr lang="en-US" sz="1200" b="1" dirty="0">
              <a:solidFill>
                <a:schemeClr val="accent1">
                  <a:lumMod val="25000"/>
                </a:schemeClr>
              </a:solidFill>
              <a:latin typeface="Georgia" charset="0"/>
              <a:ea typeface="Georgia" charset="0"/>
              <a:cs typeface="Georgia" charset="0"/>
            </a:rPr>
            <a:t> </a:t>
          </a:r>
          <a:r>
            <a:rPr lang="en-US" sz="1200" b="1" u="sng" dirty="0">
              <a:solidFill>
                <a:schemeClr val="accent1">
                  <a:lumMod val="25000"/>
                </a:schemeClr>
              </a:solidFill>
              <a:latin typeface="Georgia" charset="0"/>
              <a:ea typeface="Georgia" charset="0"/>
              <a:cs typeface="Georgia" charset="0"/>
            </a:rPr>
            <a:t>Complicated coal worker’s pneumoconiosis</a:t>
          </a:r>
        </a:p>
        <a:p>
          <a:r>
            <a:rPr lang="en-US" sz="1200" dirty="0">
              <a:solidFill>
                <a:schemeClr val="bg1"/>
              </a:solidFill>
              <a:latin typeface="Georgia" charset="0"/>
              <a:ea typeface="Georgia" charset="0"/>
              <a:cs typeface="Georgia" charset="0"/>
            </a:rPr>
            <a:t>-</a:t>
          </a:r>
          <a:r>
            <a:rPr lang="en-US" sz="1200" dirty="0">
              <a:solidFill>
                <a:schemeClr val="accent6">
                  <a:lumMod val="50000"/>
                </a:schemeClr>
              </a:solidFill>
              <a:latin typeface="Georgia" charset="0"/>
              <a:ea typeface="Georgia" charset="0"/>
              <a:cs typeface="Georgia" charset="0"/>
            </a:rPr>
            <a:t> Black scars exceed </a:t>
          </a:r>
          <a:r>
            <a:rPr lang="en-US" sz="1200" b="1" dirty="0">
              <a:solidFill>
                <a:schemeClr val="accent6">
                  <a:lumMod val="50000"/>
                </a:schemeClr>
              </a:solidFill>
              <a:latin typeface="Georgia" charset="0"/>
              <a:ea typeface="Georgia" charset="0"/>
              <a:cs typeface="Georgia" charset="0"/>
            </a:rPr>
            <a:t>2 -10 cm</a:t>
          </a:r>
        </a:p>
        <a:p>
          <a:r>
            <a:rPr lang="en-US" sz="1200" dirty="0">
              <a:solidFill>
                <a:schemeClr val="bg1"/>
              </a:solidFill>
              <a:latin typeface="Georgia" charset="0"/>
              <a:ea typeface="Georgia" charset="0"/>
              <a:cs typeface="Georgia" charset="0"/>
            </a:rPr>
            <a:t>-</a:t>
          </a:r>
          <a:r>
            <a:rPr lang="en-US" sz="1200" dirty="0">
              <a:solidFill>
                <a:schemeClr val="accent6">
                  <a:lumMod val="50000"/>
                </a:schemeClr>
              </a:solidFill>
              <a:latin typeface="Georgia" charset="0"/>
              <a:ea typeface="Georgia" charset="0"/>
              <a:cs typeface="Georgia" charset="0"/>
            </a:rPr>
            <a:t> Fibrous scarring appears (</a:t>
          </a:r>
          <a:r>
            <a:rPr lang="en-US" sz="1200" b="1" dirty="0">
              <a:solidFill>
                <a:schemeClr val="accent6">
                  <a:lumMod val="50000"/>
                </a:schemeClr>
              </a:solidFill>
              <a:latin typeface="Georgia" charset="0"/>
              <a:ea typeface="Georgia" charset="0"/>
              <a:cs typeface="Georgia" charset="0"/>
            </a:rPr>
            <a:t>progressive massive fibrosis</a:t>
          </a:r>
          <a:r>
            <a:rPr lang="en-US" sz="1200" dirty="0">
              <a:solidFill>
                <a:schemeClr val="accent6">
                  <a:lumMod val="50000"/>
                </a:schemeClr>
              </a:solidFill>
              <a:latin typeface="Georgia" charset="0"/>
              <a:ea typeface="Georgia" charset="0"/>
              <a:cs typeface="Georgia" charset="0"/>
            </a:rPr>
            <a:t>)</a:t>
          </a:r>
        </a:p>
        <a:p>
          <a:r>
            <a:rPr lang="en-US" sz="1200" dirty="0">
              <a:solidFill>
                <a:schemeClr val="bg1"/>
              </a:solidFill>
              <a:latin typeface="Georgia" charset="0"/>
              <a:ea typeface="Georgia" charset="0"/>
              <a:cs typeface="Georgia" charset="0"/>
            </a:rPr>
            <a:t>- </a:t>
          </a:r>
          <a:r>
            <a:rPr lang="en-US" sz="1200" dirty="0">
              <a:solidFill>
                <a:schemeClr val="accent6">
                  <a:lumMod val="50000"/>
                </a:schemeClr>
              </a:solidFill>
              <a:latin typeface="Georgia" charset="0"/>
              <a:ea typeface="Georgia" charset="0"/>
              <a:cs typeface="Georgia" charset="0"/>
            </a:rPr>
            <a:t>Produces cough, dyspnea, and lung function impairment.</a:t>
          </a:r>
        </a:p>
        <a:p>
          <a:r>
            <a:rPr lang="en-US" sz="1200" dirty="0">
              <a:solidFill>
                <a:schemeClr val="bg1"/>
              </a:solidFill>
              <a:latin typeface="Georgia" charset="0"/>
              <a:ea typeface="Georgia" charset="0"/>
              <a:cs typeface="Georgia" charset="0"/>
            </a:rPr>
            <a:t>-</a:t>
          </a:r>
          <a:r>
            <a:rPr lang="en-US" sz="1200" dirty="0">
              <a:solidFill>
                <a:schemeClr val="accent6">
                  <a:lumMod val="50000"/>
                </a:schemeClr>
              </a:solidFill>
              <a:latin typeface="Georgia" charset="0"/>
              <a:ea typeface="Georgia" charset="0"/>
              <a:cs typeface="Georgia" charset="0"/>
            </a:rPr>
            <a:t> </a:t>
          </a:r>
          <a:r>
            <a:rPr lang="en-US" sz="1200" dirty="0" err="1">
              <a:solidFill>
                <a:schemeClr val="accent6">
                  <a:lumMod val="50000"/>
                </a:schemeClr>
              </a:solidFill>
              <a:latin typeface="Georgia" charset="0"/>
              <a:ea typeface="Georgia" charset="0"/>
              <a:cs typeface="Georgia" charset="0"/>
            </a:rPr>
            <a:t>Cor</a:t>
          </a:r>
          <a:r>
            <a:rPr lang="en-US" sz="1200" dirty="0">
              <a:solidFill>
                <a:schemeClr val="accent6">
                  <a:lumMod val="50000"/>
                </a:schemeClr>
              </a:solidFill>
              <a:latin typeface="Georgia" charset="0"/>
              <a:ea typeface="Georgia" charset="0"/>
              <a:cs typeface="Georgia" charset="0"/>
            </a:rPr>
            <a:t> </a:t>
          </a:r>
          <a:r>
            <a:rPr lang="en-US" sz="1200" dirty="0" err="1">
              <a:solidFill>
                <a:schemeClr val="accent6">
                  <a:lumMod val="50000"/>
                </a:schemeClr>
              </a:solidFill>
              <a:latin typeface="Georgia" charset="0"/>
              <a:ea typeface="Georgia" charset="0"/>
              <a:cs typeface="Georgia" charset="0"/>
            </a:rPr>
            <a:t>pulmonale</a:t>
          </a:r>
          <a:endParaRPr lang="en-US" sz="1200" dirty="0">
            <a:solidFill>
              <a:schemeClr val="accent6">
                <a:lumMod val="50000"/>
              </a:schemeClr>
            </a:solidFill>
            <a:latin typeface="Georgia" charset="0"/>
            <a:ea typeface="Georgia" charset="0"/>
            <a:cs typeface="Georgia" charset="0"/>
          </a:endParaRPr>
        </a:p>
        <a:p>
          <a:r>
            <a:rPr lang="en-US" sz="1200" dirty="0">
              <a:solidFill>
                <a:schemeClr val="bg1"/>
              </a:solidFill>
              <a:latin typeface="Georgia" charset="0"/>
              <a:ea typeface="Georgia" charset="0"/>
              <a:cs typeface="Georgia" charset="0"/>
            </a:rPr>
            <a:t>- </a:t>
          </a:r>
          <a:r>
            <a:rPr lang="en-US" sz="1200" b="1" dirty="0">
              <a:solidFill>
                <a:schemeClr val="accent6">
                  <a:lumMod val="50000"/>
                </a:schemeClr>
              </a:solidFill>
              <a:latin typeface="Georgia" charset="0"/>
              <a:ea typeface="Georgia" charset="0"/>
              <a:cs typeface="Georgia" charset="0"/>
            </a:rPr>
            <a:t>No convincing evidence </a:t>
          </a:r>
          <a:r>
            <a:rPr lang="en-US" sz="1200" dirty="0">
              <a:solidFill>
                <a:schemeClr val="accent6">
                  <a:lumMod val="50000"/>
                </a:schemeClr>
              </a:solidFill>
              <a:latin typeface="Georgia" charset="0"/>
              <a:ea typeface="Georgia" charset="0"/>
              <a:cs typeface="Georgia" charset="0"/>
            </a:rPr>
            <a:t>that coal dust increases susceptibility to tuberculosis or cancer (non-smoker)</a:t>
          </a:r>
        </a:p>
        <a:p>
          <a:r>
            <a:rPr lang="en-US" sz="1200" b="0" dirty="0">
              <a:solidFill>
                <a:schemeClr val="accent3"/>
              </a:solidFill>
              <a:latin typeface="Georgia" charset="0"/>
              <a:ea typeface="Georgia" charset="0"/>
              <a:cs typeface="Georgia" charset="0"/>
            </a:rPr>
            <a:t>(it </a:t>
          </a:r>
          <a:r>
            <a:rPr lang="en-US" sz="1200" b="0" u="sng" dirty="0">
              <a:solidFill>
                <a:schemeClr val="accent3"/>
              </a:solidFill>
              <a:latin typeface="Georgia" charset="0"/>
              <a:ea typeface="Georgia" charset="0"/>
              <a:cs typeface="Georgia" charset="0"/>
            </a:rPr>
            <a:t>does not </a:t>
          </a:r>
          <a:r>
            <a:rPr lang="en-US" sz="1200" b="0" dirty="0">
              <a:solidFill>
                <a:schemeClr val="accent3"/>
              </a:solidFill>
              <a:latin typeface="Georgia" charset="0"/>
              <a:ea typeface="Georgia" charset="0"/>
              <a:cs typeface="Georgia" charset="0"/>
            </a:rPr>
            <a:t>increase the susceptibility to cancer and TB in nonsmokers.)</a:t>
          </a:r>
        </a:p>
        <a:p>
          <a:endParaRPr lang="en-US" sz="1200" b="1" dirty="0">
            <a:solidFill>
              <a:schemeClr val="accent1">
                <a:lumMod val="25000"/>
              </a:schemeClr>
            </a:solidFill>
            <a:latin typeface="Georgia" charset="0"/>
            <a:ea typeface="Georgia" charset="0"/>
            <a:cs typeface="Georgia" charset="0"/>
          </a:endParaRPr>
        </a:p>
      </dgm:t>
    </dgm:pt>
    <dgm:pt modelId="{D21C79C9-7670-A54F-BE4F-F57B589A2D7A}" type="parTrans" cxnId="{105D3032-8FB0-3E4C-B2F8-253E97DC7A2A}">
      <dgm:prSet/>
      <dgm:spPr/>
      <dgm:t>
        <a:bodyPr/>
        <a:lstStyle/>
        <a:p>
          <a:endParaRPr lang="en-US" sz="1200"/>
        </a:p>
      </dgm:t>
    </dgm:pt>
    <dgm:pt modelId="{DD78D452-A71F-DC41-B40F-A84131DB338E}" type="sibTrans" cxnId="{105D3032-8FB0-3E4C-B2F8-253E97DC7A2A}">
      <dgm:prSet/>
      <dgm:spPr/>
      <dgm:t>
        <a:bodyPr/>
        <a:lstStyle/>
        <a:p>
          <a:endParaRPr lang="en-US" sz="1200"/>
        </a:p>
      </dgm:t>
    </dgm:pt>
    <dgm:pt modelId="{C8CEC6C1-ED6D-E04C-8FE3-422C4064246A}" type="pres">
      <dgm:prSet presAssocID="{9D9364D1-7C63-2847-9924-CA966FA34C7A}" presName="linear" presStyleCnt="0">
        <dgm:presLayoutVars>
          <dgm:dir/>
          <dgm:resizeHandles val="exact"/>
        </dgm:presLayoutVars>
      </dgm:prSet>
      <dgm:spPr/>
      <dgm:t>
        <a:bodyPr/>
        <a:lstStyle/>
        <a:p>
          <a:endParaRPr lang="en-GB"/>
        </a:p>
      </dgm:t>
    </dgm:pt>
    <dgm:pt modelId="{A1CBEF94-8BFB-0F46-8015-C23A677D8182}" type="pres">
      <dgm:prSet presAssocID="{B4443BD2-81AA-AD40-80C6-DF34E7873064}" presName="comp" presStyleCnt="0"/>
      <dgm:spPr/>
    </dgm:pt>
    <dgm:pt modelId="{50BBC4BF-9872-1C4D-BA40-83AECEE3E4E2}" type="pres">
      <dgm:prSet presAssocID="{B4443BD2-81AA-AD40-80C6-DF34E7873064}" presName="box" presStyleLbl="node1" presStyleIdx="0" presStyleCnt="3" custScaleY="66018"/>
      <dgm:spPr/>
      <dgm:t>
        <a:bodyPr/>
        <a:lstStyle/>
        <a:p>
          <a:endParaRPr lang="en-GB"/>
        </a:p>
      </dgm:t>
    </dgm:pt>
    <dgm:pt modelId="{1C0C6BC3-8849-AD47-B690-DA4616CF2ECB}" type="pres">
      <dgm:prSet presAssocID="{B4443BD2-81AA-AD40-80C6-DF34E7873064}" presName="img" presStyleLbl="fgImgPlace1" presStyleIdx="0" presStyleCnt="3" custScaleY="67933"/>
      <dgm:spPr>
        <a:prstGeom prst="rect">
          <a:avLst/>
        </a:prstGeom>
        <a:blipFill>
          <a:blip xmlns:r="http://schemas.openxmlformats.org/officeDocument/2006/relationships" r:embed="rId1"/>
          <a:srcRect/>
          <a:stretch>
            <a:fillRect l="-12000" r="-12000"/>
          </a:stretch>
        </a:blipFill>
      </dgm:spPr>
    </dgm:pt>
    <dgm:pt modelId="{78278DD0-33A4-BB48-9048-2BF63A903792}" type="pres">
      <dgm:prSet presAssocID="{B4443BD2-81AA-AD40-80C6-DF34E7873064}" presName="text" presStyleLbl="node1" presStyleIdx="0" presStyleCnt="3">
        <dgm:presLayoutVars>
          <dgm:bulletEnabled val="1"/>
        </dgm:presLayoutVars>
      </dgm:prSet>
      <dgm:spPr/>
      <dgm:t>
        <a:bodyPr/>
        <a:lstStyle/>
        <a:p>
          <a:endParaRPr lang="en-GB"/>
        </a:p>
      </dgm:t>
    </dgm:pt>
    <dgm:pt modelId="{C34C96A2-D33E-F94A-8C6B-0C7DB5532A6C}" type="pres">
      <dgm:prSet presAssocID="{43316903-DF84-AC46-A648-90FA3FCFE1F0}" presName="spacer" presStyleCnt="0"/>
      <dgm:spPr/>
    </dgm:pt>
    <dgm:pt modelId="{913EC855-73B3-2C43-947A-30351535D32E}" type="pres">
      <dgm:prSet presAssocID="{78422A57-CF8B-1947-9A35-F591B2544E14}" presName="comp" presStyleCnt="0"/>
      <dgm:spPr/>
    </dgm:pt>
    <dgm:pt modelId="{53E0291C-0848-AF43-BB2F-DD0B6943072A}" type="pres">
      <dgm:prSet presAssocID="{78422A57-CF8B-1947-9A35-F591B2544E14}" presName="box" presStyleLbl="node1" presStyleIdx="1" presStyleCnt="3"/>
      <dgm:spPr/>
      <dgm:t>
        <a:bodyPr/>
        <a:lstStyle/>
        <a:p>
          <a:endParaRPr lang="en-GB"/>
        </a:p>
      </dgm:t>
    </dgm:pt>
    <dgm:pt modelId="{F7F25C02-7D60-2B42-9B96-DE93F7F603E7}" type="pres">
      <dgm:prSet presAssocID="{78422A57-CF8B-1947-9A35-F591B2544E14}" presName="img" presStyleLbl="fgImgPlace1" presStyleIdx="1" presStyleCnt="3" custScaleY="89148" custLinFactNeighborY="1600"/>
      <dgm:spPr>
        <a:prstGeom prst="rect">
          <a:avLst/>
        </a:prstGeom>
        <a:blipFill>
          <a:blip xmlns:r="http://schemas.openxmlformats.org/officeDocument/2006/relationships" r:embed="rId2"/>
          <a:srcRect/>
          <a:stretch>
            <a:fillRect t="-21000" b="-21000"/>
          </a:stretch>
        </a:blipFill>
      </dgm:spPr>
    </dgm:pt>
    <dgm:pt modelId="{FA41064E-A495-C04B-A4BB-ED108D850F58}" type="pres">
      <dgm:prSet presAssocID="{78422A57-CF8B-1947-9A35-F591B2544E14}" presName="text" presStyleLbl="node1" presStyleIdx="1" presStyleCnt="3">
        <dgm:presLayoutVars>
          <dgm:bulletEnabled val="1"/>
        </dgm:presLayoutVars>
      </dgm:prSet>
      <dgm:spPr/>
      <dgm:t>
        <a:bodyPr/>
        <a:lstStyle/>
        <a:p>
          <a:endParaRPr lang="en-GB"/>
        </a:p>
      </dgm:t>
    </dgm:pt>
    <dgm:pt modelId="{DD44E7D8-75B2-3D40-873B-8E5711CD3136}" type="pres">
      <dgm:prSet presAssocID="{1D9F8EED-467D-5840-BFA1-CE221C7CAE45}" presName="spacer" presStyleCnt="0"/>
      <dgm:spPr/>
    </dgm:pt>
    <dgm:pt modelId="{3A0FE356-8F15-E449-8794-F44313E09FCE}" type="pres">
      <dgm:prSet presAssocID="{6B1FE156-6D9F-684E-A606-7BA2E7588CB7}" presName="comp" presStyleCnt="0"/>
      <dgm:spPr/>
    </dgm:pt>
    <dgm:pt modelId="{330A146E-FFDC-5D46-B6CD-3D30745A979B}" type="pres">
      <dgm:prSet presAssocID="{6B1FE156-6D9F-684E-A606-7BA2E7588CB7}" presName="box" presStyleLbl="node1" presStyleIdx="2" presStyleCnt="3" custScaleY="145705" custLinFactNeighborY="547"/>
      <dgm:spPr/>
      <dgm:t>
        <a:bodyPr/>
        <a:lstStyle/>
        <a:p>
          <a:endParaRPr lang="en-GB"/>
        </a:p>
      </dgm:t>
    </dgm:pt>
    <dgm:pt modelId="{6BE29E8D-9BB4-364C-84FB-A6CF46E8F8CD}" type="pres">
      <dgm:prSet presAssocID="{6B1FE156-6D9F-684E-A606-7BA2E7588CB7}" presName="img" presStyleLbl="fgImgPlace1" presStyleIdx="2" presStyleCnt="3" custScaleY="93564"/>
      <dgm:spPr>
        <a:prstGeom prst="rect">
          <a:avLst/>
        </a:prstGeom>
        <a:blipFill>
          <a:blip xmlns:r="http://schemas.openxmlformats.org/officeDocument/2006/relationships" r:embed="rId3"/>
          <a:srcRect/>
          <a:stretch>
            <a:fillRect t="-27000" b="-27000"/>
          </a:stretch>
        </a:blipFill>
      </dgm:spPr>
    </dgm:pt>
    <dgm:pt modelId="{9D90B91B-CCEA-834D-B823-1CA82E3E9330}" type="pres">
      <dgm:prSet presAssocID="{6B1FE156-6D9F-684E-A606-7BA2E7588CB7}" presName="text" presStyleLbl="node1" presStyleIdx="2" presStyleCnt="3">
        <dgm:presLayoutVars>
          <dgm:bulletEnabled val="1"/>
        </dgm:presLayoutVars>
      </dgm:prSet>
      <dgm:spPr/>
      <dgm:t>
        <a:bodyPr/>
        <a:lstStyle/>
        <a:p>
          <a:endParaRPr lang="en-GB"/>
        </a:p>
      </dgm:t>
    </dgm:pt>
  </dgm:ptLst>
  <dgm:cxnLst>
    <dgm:cxn modelId="{69577827-180D-428A-AB74-802EF5A2C2A6}" type="presOf" srcId="{9D9364D1-7C63-2847-9924-CA966FA34C7A}" destId="{C8CEC6C1-ED6D-E04C-8FE3-422C4064246A}" srcOrd="0" destOrd="0" presId="urn:microsoft.com/office/officeart/2005/8/layout/vList4"/>
    <dgm:cxn modelId="{C68CB18E-A6C4-4566-A371-EFD2276A3522}" type="presOf" srcId="{B4443BD2-81AA-AD40-80C6-DF34E7873064}" destId="{50BBC4BF-9872-1C4D-BA40-83AECEE3E4E2}" srcOrd="0" destOrd="0" presId="urn:microsoft.com/office/officeart/2005/8/layout/vList4"/>
    <dgm:cxn modelId="{BD5E194A-0698-6C4F-B650-BB4F24BB894D}" srcId="{9D9364D1-7C63-2847-9924-CA966FA34C7A}" destId="{B4443BD2-81AA-AD40-80C6-DF34E7873064}" srcOrd="0" destOrd="0" parTransId="{E21B9769-04D6-764E-9A71-F1CCF21DB04E}" sibTransId="{43316903-DF84-AC46-A648-90FA3FCFE1F0}"/>
    <dgm:cxn modelId="{C2EF9E3F-0FB8-4DC2-B683-2571E7277A1A}" type="presOf" srcId="{B4443BD2-81AA-AD40-80C6-DF34E7873064}" destId="{78278DD0-33A4-BB48-9048-2BF63A903792}" srcOrd="1" destOrd="0" presId="urn:microsoft.com/office/officeart/2005/8/layout/vList4"/>
    <dgm:cxn modelId="{FE5C9E40-8EA9-B048-9AC3-94689418F43E}" srcId="{9D9364D1-7C63-2847-9924-CA966FA34C7A}" destId="{78422A57-CF8B-1947-9A35-F591B2544E14}" srcOrd="1" destOrd="0" parTransId="{30BB12B3-1B67-8E4B-9146-58B1E564145B}" sibTransId="{1D9F8EED-467D-5840-BFA1-CE221C7CAE45}"/>
    <dgm:cxn modelId="{A845C471-5F4D-42AD-ADE4-2478F53DD6BC}" type="presOf" srcId="{6B1FE156-6D9F-684E-A606-7BA2E7588CB7}" destId="{330A146E-FFDC-5D46-B6CD-3D30745A979B}" srcOrd="0" destOrd="0" presId="urn:microsoft.com/office/officeart/2005/8/layout/vList4"/>
    <dgm:cxn modelId="{EC45B883-1C39-4163-A060-898C924A8C20}" type="presOf" srcId="{6B1FE156-6D9F-684E-A606-7BA2E7588CB7}" destId="{9D90B91B-CCEA-834D-B823-1CA82E3E9330}" srcOrd="1" destOrd="0" presId="urn:microsoft.com/office/officeart/2005/8/layout/vList4"/>
    <dgm:cxn modelId="{9C1E3374-1CA8-4B23-AC6E-2C2865478BB0}" type="presOf" srcId="{78422A57-CF8B-1947-9A35-F591B2544E14}" destId="{53E0291C-0848-AF43-BB2F-DD0B6943072A}" srcOrd="0" destOrd="0" presId="urn:microsoft.com/office/officeart/2005/8/layout/vList4"/>
    <dgm:cxn modelId="{67F15D33-A78C-4EAE-A720-FA39201220C4}" type="presOf" srcId="{78422A57-CF8B-1947-9A35-F591B2544E14}" destId="{FA41064E-A495-C04B-A4BB-ED108D850F58}" srcOrd="1" destOrd="0" presId="urn:microsoft.com/office/officeart/2005/8/layout/vList4"/>
    <dgm:cxn modelId="{105D3032-8FB0-3E4C-B2F8-253E97DC7A2A}" srcId="{9D9364D1-7C63-2847-9924-CA966FA34C7A}" destId="{6B1FE156-6D9F-684E-A606-7BA2E7588CB7}" srcOrd="2" destOrd="0" parTransId="{D21C79C9-7670-A54F-BE4F-F57B589A2D7A}" sibTransId="{DD78D452-A71F-DC41-B40F-A84131DB338E}"/>
    <dgm:cxn modelId="{F86681AD-4CD7-4EA7-A6AE-53059880CC38}" type="presParOf" srcId="{C8CEC6C1-ED6D-E04C-8FE3-422C4064246A}" destId="{A1CBEF94-8BFB-0F46-8015-C23A677D8182}" srcOrd="0" destOrd="0" presId="urn:microsoft.com/office/officeart/2005/8/layout/vList4"/>
    <dgm:cxn modelId="{13D81A38-1AEA-407C-98F5-5B77B47F4523}" type="presParOf" srcId="{A1CBEF94-8BFB-0F46-8015-C23A677D8182}" destId="{50BBC4BF-9872-1C4D-BA40-83AECEE3E4E2}" srcOrd="0" destOrd="0" presId="urn:microsoft.com/office/officeart/2005/8/layout/vList4"/>
    <dgm:cxn modelId="{43AF448D-75C1-4516-A6D2-D11B98C61161}" type="presParOf" srcId="{A1CBEF94-8BFB-0F46-8015-C23A677D8182}" destId="{1C0C6BC3-8849-AD47-B690-DA4616CF2ECB}" srcOrd="1" destOrd="0" presId="urn:microsoft.com/office/officeart/2005/8/layout/vList4"/>
    <dgm:cxn modelId="{9BE18D57-72CE-44EC-B641-3FC6BBE26D52}" type="presParOf" srcId="{A1CBEF94-8BFB-0F46-8015-C23A677D8182}" destId="{78278DD0-33A4-BB48-9048-2BF63A903792}" srcOrd="2" destOrd="0" presId="urn:microsoft.com/office/officeart/2005/8/layout/vList4"/>
    <dgm:cxn modelId="{9CA0C392-D6EA-4327-8482-39F991F2C767}" type="presParOf" srcId="{C8CEC6C1-ED6D-E04C-8FE3-422C4064246A}" destId="{C34C96A2-D33E-F94A-8C6B-0C7DB5532A6C}" srcOrd="1" destOrd="0" presId="urn:microsoft.com/office/officeart/2005/8/layout/vList4"/>
    <dgm:cxn modelId="{982BFBCB-AC01-4431-A925-0CD6DE857EBF}" type="presParOf" srcId="{C8CEC6C1-ED6D-E04C-8FE3-422C4064246A}" destId="{913EC855-73B3-2C43-947A-30351535D32E}" srcOrd="2" destOrd="0" presId="urn:microsoft.com/office/officeart/2005/8/layout/vList4"/>
    <dgm:cxn modelId="{B1AE773C-A64B-4FE5-9EC8-26A2BCF11D67}" type="presParOf" srcId="{913EC855-73B3-2C43-947A-30351535D32E}" destId="{53E0291C-0848-AF43-BB2F-DD0B6943072A}" srcOrd="0" destOrd="0" presId="urn:microsoft.com/office/officeart/2005/8/layout/vList4"/>
    <dgm:cxn modelId="{1F70236E-0CC1-4766-94BA-EAC6A2E8EF93}" type="presParOf" srcId="{913EC855-73B3-2C43-947A-30351535D32E}" destId="{F7F25C02-7D60-2B42-9B96-DE93F7F603E7}" srcOrd="1" destOrd="0" presId="urn:microsoft.com/office/officeart/2005/8/layout/vList4"/>
    <dgm:cxn modelId="{CDBCC24B-1E64-42EA-AA94-B3630C94CD8F}" type="presParOf" srcId="{913EC855-73B3-2C43-947A-30351535D32E}" destId="{FA41064E-A495-C04B-A4BB-ED108D850F58}" srcOrd="2" destOrd="0" presId="urn:microsoft.com/office/officeart/2005/8/layout/vList4"/>
    <dgm:cxn modelId="{17CBCE8C-3EF0-41F1-A750-44E4E2A42160}" type="presParOf" srcId="{C8CEC6C1-ED6D-E04C-8FE3-422C4064246A}" destId="{DD44E7D8-75B2-3D40-873B-8E5711CD3136}" srcOrd="3" destOrd="0" presId="urn:microsoft.com/office/officeart/2005/8/layout/vList4"/>
    <dgm:cxn modelId="{A22FFBA3-9FB6-49E3-8BB7-8CD1FA2BDB1F}" type="presParOf" srcId="{C8CEC6C1-ED6D-E04C-8FE3-422C4064246A}" destId="{3A0FE356-8F15-E449-8794-F44313E09FCE}" srcOrd="4" destOrd="0" presId="urn:microsoft.com/office/officeart/2005/8/layout/vList4"/>
    <dgm:cxn modelId="{28B0AE39-D094-430D-ABF4-58F4A16980DE}" type="presParOf" srcId="{3A0FE356-8F15-E449-8794-F44313E09FCE}" destId="{330A146E-FFDC-5D46-B6CD-3D30745A979B}" srcOrd="0" destOrd="0" presId="urn:microsoft.com/office/officeart/2005/8/layout/vList4"/>
    <dgm:cxn modelId="{CF8BE6B3-0F19-40B4-B4F1-D8742A9852A1}" type="presParOf" srcId="{3A0FE356-8F15-E449-8794-F44313E09FCE}" destId="{6BE29E8D-9BB4-364C-84FB-A6CF46E8F8CD}" srcOrd="1" destOrd="0" presId="urn:microsoft.com/office/officeart/2005/8/layout/vList4"/>
    <dgm:cxn modelId="{A1E37F2B-94E0-47EB-8B0F-B38D252F9C95}" type="presParOf" srcId="{3A0FE356-8F15-E449-8794-F44313E09FCE}" destId="{9D90B91B-CCEA-834D-B823-1CA82E3E933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994D5D0-00AF-47B8-9432-AB472437F07F}"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265CA338-D178-406F-85F7-B7DD2B7B4775}">
      <dgm:prSet phldrT="[Text]"/>
      <dgm:spPr/>
      <dgm:t>
        <a:bodyPr/>
        <a:lstStyle/>
        <a:p>
          <a:r>
            <a:rPr lang="en-US" b="1" dirty="0">
              <a:solidFill>
                <a:srgbClr val="C00000"/>
              </a:solidFill>
              <a:latin typeface="Georgia" panose="02040502050405020303" pitchFamily="18" charset="0"/>
            </a:rPr>
            <a:t>Restrictive lung disease </a:t>
          </a:r>
          <a:r>
            <a:rPr lang="en-US" b="0" dirty="0">
              <a:solidFill>
                <a:schemeClr val="tx1"/>
              </a:solidFill>
              <a:latin typeface="Georgia" panose="02040502050405020303" pitchFamily="18" charset="0"/>
            </a:rPr>
            <a:t>could be </a:t>
          </a:r>
          <a:r>
            <a:rPr lang="en-US" b="1" dirty="0">
              <a:solidFill>
                <a:schemeClr val="tx1"/>
              </a:solidFill>
              <a:latin typeface="Georgia" panose="02040502050405020303" pitchFamily="18" charset="0"/>
            </a:rPr>
            <a:t>acute </a:t>
          </a:r>
          <a:r>
            <a:rPr lang="en-US" b="0" dirty="0">
              <a:solidFill>
                <a:schemeClr val="tx1"/>
              </a:solidFill>
              <a:latin typeface="Georgia" panose="02040502050405020303" pitchFamily="18" charset="0"/>
            </a:rPr>
            <a:t>or</a:t>
          </a:r>
          <a:r>
            <a:rPr lang="en-US" b="1" dirty="0">
              <a:solidFill>
                <a:schemeClr val="tx1"/>
              </a:solidFill>
              <a:latin typeface="Georgia" panose="02040502050405020303" pitchFamily="18" charset="0"/>
            </a:rPr>
            <a:t> chronic</a:t>
          </a:r>
          <a:endParaRPr lang="en-US" b="1" dirty="0"/>
        </a:p>
      </dgm:t>
    </dgm:pt>
    <dgm:pt modelId="{ECD8F6D2-DF0D-4E2A-BD89-74417DBA8CF5}" type="parTrans" cxnId="{A470EC18-03BA-49CB-A0E2-64D137C8A10E}">
      <dgm:prSet/>
      <dgm:spPr/>
      <dgm:t>
        <a:bodyPr/>
        <a:lstStyle/>
        <a:p>
          <a:endParaRPr lang="en-US"/>
        </a:p>
      </dgm:t>
    </dgm:pt>
    <dgm:pt modelId="{F3CB4B33-61D8-48EC-B870-8375A26B61D9}" type="sibTrans" cxnId="{A470EC18-03BA-49CB-A0E2-64D137C8A10E}">
      <dgm:prSet/>
      <dgm:spPr/>
      <dgm:t>
        <a:bodyPr/>
        <a:lstStyle/>
        <a:p>
          <a:endParaRPr lang="en-US"/>
        </a:p>
      </dgm:t>
    </dgm:pt>
    <dgm:pt modelId="{B340C19B-8BE0-41BA-9E4A-2524B0415810}">
      <dgm:prSet phldrT="[Text]" custT="1"/>
      <dgm:spPr/>
      <dgm:t>
        <a:bodyPr/>
        <a:lstStyle/>
        <a:p>
          <a:pPr>
            <a:buNone/>
          </a:pPr>
          <a:r>
            <a:rPr lang="en-US" sz="1200" b="1" dirty="0">
              <a:solidFill>
                <a:schemeClr val="tx1"/>
              </a:solidFill>
              <a:latin typeface="Georgia" panose="02040502050405020303" pitchFamily="18" charset="0"/>
            </a:rPr>
            <a:t>Chronic</a:t>
          </a:r>
          <a:r>
            <a:rPr lang="en-US" sz="1200" dirty="0">
              <a:solidFill>
                <a:schemeClr val="tx1"/>
              </a:solidFill>
              <a:latin typeface="Georgia" panose="02040502050405020303" pitchFamily="18" charset="0"/>
            </a:rPr>
            <a:t>:</a:t>
          </a:r>
        </a:p>
        <a:p>
          <a:pPr>
            <a:buFont typeface="Courier New" panose="02070309020205020404" pitchFamily="49" charset="0"/>
            <a:buChar char="o"/>
          </a:pPr>
          <a:r>
            <a:rPr lang="en-US" sz="1200" b="0" dirty="0">
              <a:solidFill>
                <a:schemeClr val="tx1"/>
              </a:solidFill>
              <a:latin typeface="Georgia" panose="02040502050405020303" pitchFamily="18" charset="0"/>
            </a:rPr>
            <a:t>- Idiopathic fibrosing</a:t>
          </a:r>
        </a:p>
        <a:p>
          <a:pPr>
            <a:buFont typeface="Courier New" panose="02070309020205020404" pitchFamily="49" charset="0"/>
            <a:buChar char="o"/>
          </a:pPr>
          <a:r>
            <a:rPr lang="en-US" sz="1200" b="0" dirty="0">
              <a:solidFill>
                <a:schemeClr val="tx1"/>
              </a:solidFill>
              <a:latin typeface="Georgia" panose="02040502050405020303" pitchFamily="18" charset="0"/>
            </a:rPr>
            <a:t>- Occupational</a:t>
          </a:r>
        </a:p>
        <a:p>
          <a:pPr>
            <a:buFont typeface="Courier New" panose="02070309020205020404" pitchFamily="49" charset="0"/>
            <a:buChar char="o"/>
          </a:pPr>
          <a:r>
            <a:rPr lang="en-US" sz="1200" b="0" dirty="0">
              <a:solidFill>
                <a:schemeClr val="tx1"/>
              </a:solidFill>
              <a:latin typeface="Georgia" panose="02040502050405020303" pitchFamily="18" charset="0"/>
            </a:rPr>
            <a:t>- Immune  diseases</a:t>
          </a:r>
          <a:r>
            <a:rPr lang="en-US" sz="1200" b="0" dirty="0">
              <a:solidFill>
                <a:srgbClr val="FF0000"/>
              </a:solidFill>
              <a:latin typeface="Georgia" panose="02040502050405020303" pitchFamily="18" charset="0"/>
            </a:rPr>
            <a:t> </a:t>
          </a:r>
        </a:p>
      </dgm:t>
    </dgm:pt>
    <dgm:pt modelId="{4138AD22-951A-4ED9-BE42-ECD8A17BF4C1}" type="parTrans" cxnId="{FF05B20C-A9E3-4472-913D-7F57A29704E5}">
      <dgm:prSet/>
      <dgm:spPr/>
      <dgm:t>
        <a:bodyPr/>
        <a:lstStyle/>
        <a:p>
          <a:endParaRPr lang="en-US"/>
        </a:p>
      </dgm:t>
    </dgm:pt>
    <dgm:pt modelId="{56F25FE3-AEDD-4239-9EFC-22B04F7E7407}" type="sibTrans" cxnId="{FF05B20C-A9E3-4472-913D-7F57A29704E5}">
      <dgm:prSet/>
      <dgm:spPr/>
      <dgm:t>
        <a:bodyPr/>
        <a:lstStyle/>
        <a:p>
          <a:endParaRPr lang="en-US"/>
        </a:p>
      </dgm:t>
    </dgm:pt>
    <dgm:pt modelId="{EAE17748-C4D4-4A7F-8385-79F7E8B17E2F}">
      <dgm:prSet/>
      <dgm:spPr/>
      <dgm:t>
        <a:bodyPr/>
        <a:lstStyle/>
        <a:p>
          <a:endParaRPr lang="en-US"/>
        </a:p>
      </dgm:t>
    </dgm:pt>
    <dgm:pt modelId="{5DACB0F9-C352-48AA-8833-0A7B4EAC73A9}" type="parTrans" cxnId="{2D207C75-B941-458B-A0B4-1CEA17187E03}">
      <dgm:prSet/>
      <dgm:spPr/>
      <dgm:t>
        <a:bodyPr/>
        <a:lstStyle/>
        <a:p>
          <a:endParaRPr lang="en-US"/>
        </a:p>
      </dgm:t>
    </dgm:pt>
    <dgm:pt modelId="{0F0FA888-D511-4A52-BE36-8FB2B4E1BF16}" type="sibTrans" cxnId="{2D207C75-B941-458B-A0B4-1CEA17187E03}">
      <dgm:prSet/>
      <dgm:spPr/>
      <dgm:t>
        <a:bodyPr/>
        <a:lstStyle/>
        <a:p>
          <a:endParaRPr lang="en-US"/>
        </a:p>
      </dgm:t>
    </dgm:pt>
    <dgm:pt modelId="{074661FB-AB61-483F-9714-514DA9125622}">
      <dgm:prSet/>
      <dgm:spPr/>
      <dgm:t>
        <a:bodyPr/>
        <a:lstStyle/>
        <a:p>
          <a:r>
            <a:rPr lang="en-US" b="1" dirty="0">
              <a:solidFill>
                <a:schemeClr val="tx1"/>
              </a:solidFill>
              <a:latin typeface="Georgia" panose="02040502050405020303" pitchFamily="18" charset="0"/>
            </a:rPr>
            <a:t>Acute: </a:t>
          </a:r>
          <a:r>
            <a:rPr lang="en-US" dirty="0">
              <a:solidFill>
                <a:schemeClr val="tx1"/>
              </a:solidFill>
              <a:latin typeface="Georgia" panose="02040502050405020303" pitchFamily="18" charset="0"/>
            </a:rPr>
            <a:t>Adult respiratory distress syndrome most commonly due to pneumonia or septic shock</a:t>
          </a:r>
        </a:p>
      </dgm:t>
    </dgm:pt>
    <dgm:pt modelId="{B110A664-CC38-4DF4-BC63-CE0DBA3FF583}" type="parTrans" cxnId="{3D17CAC3-EF30-4500-9ED3-08294BEF5DE9}">
      <dgm:prSet/>
      <dgm:spPr/>
      <dgm:t>
        <a:bodyPr/>
        <a:lstStyle/>
        <a:p>
          <a:endParaRPr lang="en-US"/>
        </a:p>
      </dgm:t>
    </dgm:pt>
    <dgm:pt modelId="{E00E4F2C-113E-493F-8581-EC5C14D23120}" type="sibTrans" cxnId="{3D17CAC3-EF30-4500-9ED3-08294BEF5DE9}">
      <dgm:prSet/>
      <dgm:spPr/>
      <dgm:t>
        <a:bodyPr/>
        <a:lstStyle/>
        <a:p>
          <a:endParaRPr lang="en-US"/>
        </a:p>
      </dgm:t>
    </dgm:pt>
    <dgm:pt modelId="{7B4971EC-5030-4583-9519-4CFC565A7AE0}" type="pres">
      <dgm:prSet presAssocID="{5994D5D0-00AF-47B8-9432-AB472437F07F}" presName="Name0" presStyleCnt="0">
        <dgm:presLayoutVars>
          <dgm:chMax val="1"/>
          <dgm:dir/>
          <dgm:animLvl val="ctr"/>
          <dgm:resizeHandles val="exact"/>
        </dgm:presLayoutVars>
      </dgm:prSet>
      <dgm:spPr/>
      <dgm:t>
        <a:bodyPr/>
        <a:lstStyle/>
        <a:p>
          <a:endParaRPr lang="en-GB"/>
        </a:p>
      </dgm:t>
    </dgm:pt>
    <dgm:pt modelId="{3A85F017-5811-49B2-9EB6-8B9391B3CD2E}" type="pres">
      <dgm:prSet presAssocID="{265CA338-D178-406F-85F7-B7DD2B7B4775}" presName="centerShape" presStyleLbl="node0" presStyleIdx="0" presStyleCnt="1" custLinFactNeighborX="993" custLinFactNeighborY="284"/>
      <dgm:spPr/>
      <dgm:t>
        <a:bodyPr/>
        <a:lstStyle/>
        <a:p>
          <a:endParaRPr lang="en-GB"/>
        </a:p>
      </dgm:t>
    </dgm:pt>
    <dgm:pt modelId="{D824224D-1EFF-4D95-9E92-71326CD4E167}" type="pres">
      <dgm:prSet presAssocID="{074661FB-AB61-483F-9714-514DA9125622}" presName="node" presStyleLbl="node1" presStyleIdx="0" presStyleCnt="2">
        <dgm:presLayoutVars>
          <dgm:bulletEnabled val="1"/>
        </dgm:presLayoutVars>
      </dgm:prSet>
      <dgm:spPr/>
      <dgm:t>
        <a:bodyPr/>
        <a:lstStyle/>
        <a:p>
          <a:endParaRPr lang="en-GB"/>
        </a:p>
      </dgm:t>
    </dgm:pt>
    <dgm:pt modelId="{7544E6EA-E595-4341-A4F1-C0E654A40F86}" type="pres">
      <dgm:prSet presAssocID="{074661FB-AB61-483F-9714-514DA9125622}" presName="dummy" presStyleCnt="0"/>
      <dgm:spPr/>
    </dgm:pt>
    <dgm:pt modelId="{308712D9-80DD-4C7F-881A-D3435222C957}" type="pres">
      <dgm:prSet presAssocID="{E00E4F2C-113E-493F-8581-EC5C14D23120}" presName="sibTrans" presStyleLbl="sibTrans2D1" presStyleIdx="0" presStyleCnt="2"/>
      <dgm:spPr/>
      <dgm:t>
        <a:bodyPr/>
        <a:lstStyle/>
        <a:p>
          <a:endParaRPr lang="en-GB"/>
        </a:p>
      </dgm:t>
    </dgm:pt>
    <dgm:pt modelId="{8C7EA805-BD7D-453F-B540-7C128BEA6AB8}" type="pres">
      <dgm:prSet presAssocID="{B340C19B-8BE0-41BA-9E4A-2524B0415810}" presName="node" presStyleLbl="node1" presStyleIdx="1" presStyleCnt="2">
        <dgm:presLayoutVars>
          <dgm:bulletEnabled val="1"/>
        </dgm:presLayoutVars>
      </dgm:prSet>
      <dgm:spPr/>
      <dgm:t>
        <a:bodyPr/>
        <a:lstStyle/>
        <a:p>
          <a:endParaRPr lang="en-GB"/>
        </a:p>
      </dgm:t>
    </dgm:pt>
    <dgm:pt modelId="{2C0FE40C-C132-49FE-9A7A-4D92F6314864}" type="pres">
      <dgm:prSet presAssocID="{B340C19B-8BE0-41BA-9E4A-2524B0415810}" presName="dummy" presStyleCnt="0"/>
      <dgm:spPr/>
    </dgm:pt>
    <dgm:pt modelId="{3F19918B-E582-4921-9643-1F22BCFF2E91}" type="pres">
      <dgm:prSet presAssocID="{56F25FE3-AEDD-4239-9EFC-22B04F7E7407}" presName="sibTrans" presStyleLbl="sibTrans2D1" presStyleIdx="1" presStyleCnt="2"/>
      <dgm:spPr/>
      <dgm:t>
        <a:bodyPr/>
        <a:lstStyle/>
        <a:p>
          <a:endParaRPr lang="en-GB"/>
        </a:p>
      </dgm:t>
    </dgm:pt>
  </dgm:ptLst>
  <dgm:cxnLst>
    <dgm:cxn modelId="{2D207C75-B941-458B-A0B4-1CEA17187E03}" srcId="{5994D5D0-00AF-47B8-9432-AB472437F07F}" destId="{EAE17748-C4D4-4A7F-8385-79F7E8B17E2F}" srcOrd="1" destOrd="0" parTransId="{5DACB0F9-C352-48AA-8833-0A7B4EAC73A9}" sibTransId="{0F0FA888-D511-4A52-BE36-8FB2B4E1BF16}"/>
    <dgm:cxn modelId="{08AC9649-6D9D-4826-B9A4-17E56593EB8D}" type="presOf" srcId="{265CA338-D178-406F-85F7-B7DD2B7B4775}" destId="{3A85F017-5811-49B2-9EB6-8B9391B3CD2E}" srcOrd="0" destOrd="0" presId="urn:microsoft.com/office/officeart/2005/8/layout/radial6"/>
    <dgm:cxn modelId="{D91FBEAB-0ACA-4DFB-98E4-7AFFB97F5877}" type="presOf" srcId="{E00E4F2C-113E-493F-8581-EC5C14D23120}" destId="{308712D9-80DD-4C7F-881A-D3435222C957}" srcOrd="0" destOrd="0" presId="urn:microsoft.com/office/officeart/2005/8/layout/radial6"/>
    <dgm:cxn modelId="{044854D2-BD12-4F84-B908-0A7328B0D21F}" type="presOf" srcId="{074661FB-AB61-483F-9714-514DA9125622}" destId="{D824224D-1EFF-4D95-9E92-71326CD4E167}" srcOrd="0" destOrd="0" presId="urn:microsoft.com/office/officeart/2005/8/layout/radial6"/>
    <dgm:cxn modelId="{E9B7A9F5-2BE9-4507-A020-AC813B98EE94}" type="presOf" srcId="{56F25FE3-AEDD-4239-9EFC-22B04F7E7407}" destId="{3F19918B-E582-4921-9643-1F22BCFF2E91}" srcOrd="0" destOrd="0" presId="urn:microsoft.com/office/officeart/2005/8/layout/radial6"/>
    <dgm:cxn modelId="{3D17CAC3-EF30-4500-9ED3-08294BEF5DE9}" srcId="{265CA338-D178-406F-85F7-B7DD2B7B4775}" destId="{074661FB-AB61-483F-9714-514DA9125622}" srcOrd="0" destOrd="0" parTransId="{B110A664-CC38-4DF4-BC63-CE0DBA3FF583}" sibTransId="{E00E4F2C-113E-493F-8581-EC5C14D23120}"/>
    <dgm:cxn modelId="{FE096AB2-3B25-4584-BD71-F2E2DF7BA58C}" type="presOf" srcId="{B340C19B-8BE0-41BA-9E4A-2524B0415810}" destId="{8C7EA805-BD7D-453F-B540-7C128BEA6AB8}" srcOrd="0" destOrd="0" presId="urn:microsoft.com/office/officeart/2005/8/layout/radial6"/>
    <dgm:cxn modelId="{A470EC18-03BA-49CB-A0E2-64D137C8A10E}" srcId="{5994D5D0-00AF-47B8-9432-AB472437F07F}" destId="{265CA338-D178-406F-85F7-B7DD2B7B4775}" srcOrd="0" destOrd="0" parTransId="{ECD8F6D2-DF0D-4E2A-BD89-74417DBA8CF5}" sibTransId="{F3CB4B33-61D8-48EC-B870-8375A26B61D9}"/>
    <dgm:cxn modelId="{FF05B20C-A9E3-4472-913D-7F57A29704E5}" srcId="{265CA338-D178-406F-85F7-B7DD2B7B4775}" destId="{B340C19B-8BE0-41BA-9E4A-2524B0415810}" srcOrd="1" destOrd="0" parTransId="{4138AD22-951A-4ED9-BE42-ECD8A17BF4C1}" sibTransId="{56F25FE3-AEDD-4239-9EFC-22B04F7E7407}"/>
    <dgm:cxn modelId="{3F4CA423-8996-426D-AC86-C7921599001B}" type="presOf" srcId="{5994D5D0-00AF-47B8-9432-AB472437F07F}" destId="{7B4971EC-5030-4583-9519-4CFC565A7AE0}" srcOrd="0" destOrd="0" presId="urn:microsoft.com/office/officeart/2005/8/layout/radial6"/>
    <dgm:cxn modelId="{BCC64DF7-EFFD-4D63-A014-C7E93313C65E}" type="presParOf" srcId="{7B4971EC-5030-4583-9519-4CFC565A7AE0}" destId="{3A85F017-5811-49B2-9EB6-8B9391B3CD2E}" srcOrd="0" destOrd="0" presId="urn:microsoft.com/office/officeart/2005/8/layout/radial6"/>
    <dgm:cxn modelId="{9C9C3E6B-E2E7-45CB-BFAD-8A883F670309}" type="presParOf" srcId="{7B4971EC-5030-4583-9519-4CFC565A7AE0}" destId="{D824224D-1EFF-4D95-9E92-71326CD4E167}" srcOrd="1" destOrd="0" presId="urn:microsoft.com/office/officeart/2005/8/layout/radial6"/>
    <dgm:cxn modelId="{2108966A-F831-4AE5-8D7C-8ADD4F9D98F2}" type="presParOf" srcId="{7B4971EC-5030-4583-9519-4CFC565A7AE0}" destId="{7544E6EA-E595-4341-A4F1-C0E654A40F86}" srcOrd="2" destOrd="0" presId="urn:microsoft.com/office/officeart/2005/8/layout/radial6"/>
    <dgm:cxn modelId="{D88109B9-36F6-4A12-A4B9-88C7E78D132F}" type="presParOf" srcId="{7B4971EC-5030-4583-9519-4CFC565A7AE0}" destId="{308712D9-80DD-4C7F-881A-D3435222C957}" srcOrd="3" destOrd="0" presId="urn:microsoft.com/office/officeart/2005/8/layout/radial6"/>
    <dgm:cxn modelId="{E4E4B03E-92AC-48FB-A7F3-185E839F0C14}" type="presParOf" srcId="{7B4971EC-5030-4583-9519-4CFC565A7AE0}" destId="{8C7EA805-BD7D-453F-B540-7C128BEA6AB8}" srcOrd="4" destOrd="0" presId="urn:microsoft.com/office/officeart/2005/8/layout/radial6"/>
    <dgm:cxn modelId="{37C0C284-F000-48EB-A7F9-A87D5F904410}" type="presParOf" srcId="{7B4971EC-5030-4583-9519-4CFC565A7AE0}" destId="{2C0FE40C-C132-49FE-9A7A-4D92F6314864}" srcOrd="5" destOrd="0" presId="urn:microsoft.com/office/officeart/2005/8/layout/radial6"/>
    <dgm:cxn modelId="{2B6B48AF-DF21-4E21-854C-559621841E01}" type="presParOf" srcId="{7B4971EC-5030-4583-9519-4CFC565A7AE0}" destId="{3F19918B-E582-4921-9643-1F22BCFF2E91}" srcOrd="6"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F43E3A-54CF-6A47-854D-DE5C3FD8129E}" type="datetimeFigureOut">
              <a:rPr lang="en-US" smtClean="0"/>
              <a:t>2/2/2018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76183A7-0F33-0A49-A72F-C49919C8A0E3}" type="slidenum">
              <a:rPr lang="en-US" smtClean="0"/>
              <a:t>‹#›</a:t>
            </a:fld>
            <a:endParaRPr lang="en-US"/>
          </a:p>
        </p:txBody>
      </p:sp>
    </p:spTree>
    <p:extLst>
      <p:ext uri="{BB962C8B-B14F-4D97-AF65-F5344CB8AC3E}">
        <p14:creationId xmlns:p14="http://schemas.microsoft.com/office/powerpoint/2010/main" val="15093632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172F64-7EA9-422F-8FA8-93E417D4F0D0}" type="datetimeFigureOut">
              <a:rPr lang="en-US" smtClean="0"/>
              <a:t>2/2/2018</a:t>
            </a:fld>
            <a:endParaRPr lang="en-US"/>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FC6031-6358-4B31-BBE4-04C9ECE26BBE}" type="slidenum">
              <a:rPr lang="en-US" smtClean="0"/>
              <a:t>‹#›</a:t>
            </a:fld>
            <a:endParaRPr lang="en-US"/>
          </a:p>
        </p:txBody>
      </p:sp>
    </p:spTree>
    <p:extLst>
      <p:ext uri="{BB962C8B-B14F-4D97-AF65-F5344CB8AC3E}">
        <p14:creationId xmlns:p14="http://schemas.microsoft.com/office/powerpoint/2010/main" val="1523647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uFillTx/>
            </a:endParaRPr>
          </a:p>
        </p:txBody>
      </p:sp>
      <p:sp>
        <p:nvSpPr>
          <p:cNvPr id="4" name="Slide Number Placeholder 3"/>
          <p:cNvSpPr>
            <a:spLocks noGrp="1"/>
          </p:cNvSpPr>
          <p:nvPr>
            <p:ph type="sldNum" sz="quarter" idx="10"/>
          </p:nvPr>
        </p:nvSpPr>
        <p:spPr/>
        <p:txBody>
          <a:bodyPr/>
          <a:lstStyle/>
          <a:p>
            <a:fld id="{FC11116A-7AC0-4FE7-B4E6-C091D7F94BA7}" type="slidenum">
              <a:rPr lang="en-US" smtClean="0">
                <a:solidFill>
                  <a:srgbClr val="000000"/>
                </a:solidFill>
              </a:rPr>
              <a:pPr/>
              <a:t>1</a:t>
            </a:fld>
            <a:endParaRPr lang="en-US">
              <a:solidFill>
                <a:srgbClr val="000000"/>
              </a:solidFill>
            </a:endParaRPr>
          </a:p>
        </p:txBody>
      </p:sp>
    </p:spTree>
    <p:extLst>
      <p:ext uri="{BB962C8B-B14F-4D97-AF65-F5344CB8AC3E}">
        <p14:creationId xmlns:p14="http://schemas.microsoft.com/office/powerpoint/2010/main" val="969314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FC6031-6358-4B31-BBE4-04C9ECE26BBE}" type="slidenum">
              <a:rPr lang="en-US" smtClean="0"/>
              <a:t>5</a:t>
            </a:fld>
            <a:endParaRPr lang="en-US"/>
          </a:p>
        </p:txBody>
      </p:sp>
    </p:spTree>
    <p:extLst>
      <p:ext uri="{BB962C8B-B14F-4D97-AF65-F5344CB8AC3E}">
        <p14:creationId xmlns:p14="http://schemas.microsoft.com/office/powerpoint/2010/main" val="187654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11116A-7AC0-4FE7-B4E6-C091D7F94BA7}"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275378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11116A-7AC0-4FE7-B4E6-C091D7F94BA7}"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480371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FC11116A-7AC0-4FE7-B4E6-C091D7F94BA7}"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078785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11116A-7AC0-4FE7-B4E6-C091D7F94BA7}"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432700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2000834" y="841272"/>
            <a:ext cx="2945011" cy="6972301"/>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606678" y="1464533"/>
            <a:ext cx="5804108" cy="5859983"/>
          </a:xfrm>
        </p:spPr>
        <p:txBody>
          <a:bodyPr anchor="ctr">
            <a:noAutofit/>
          </a:bodyPr>
          <a:lstStyle>
            <a:lvl1pPr algn="ctr">
              <a:defRPr sz="5800" spc="459" baseline="0"/>
            </a:lvl1pPr>
          </a:lstStyle>
          <a:p>
            <a:r>
              <a:rPr lang="en-US"/>
              <a:t>Click to edit Master title style</a:t>
            </a:r>
            <a:endParaRPr lang="en-US" dirty="0"/>
          </a:p>
        </p:txBody>
      </p:sp>
      <p:sp>
        <p:nvSpPr>
          <p:cNvPr id="3" name="Subtitle 2"/>
          <p:cNvSpPr>
            <a:spLocks noGrp="1"/>
          </p:cNvSpPr>
          <p:nvPr>
            <p:ph type="subTitle" idx="1"/>
          </p:nvPr>
        </p:nvSpPr>
        <p:spPr>
          <a:xfrm>
            <a:off x="1245973" y="7972273"/>
            <a:ext cx="4525521" cy="989704"/>
          </a:xfrm>
        </p:spPr>
        <p:txBody>
          <a:bodyPr anchor="t">
            <a:normAutofit/>
          </a:bodyPr>
          <a:lstStyle>
            <a:lvl1pPr marL="0" indent="0" algn="ctr">
              <a:lnSpc>
                <a:spcPct val="100000"/>
              </a:lnSpc>
              <a:buNone/>
              <a:defRPr sz="1200" b="1" i="0" cap="all" spc="229" baseline="0">
                <a:solidFill>
                  <a:schemeClr val="tx2"/>
                </a:solidFill>
              </a:defRPr>
            </a:lvl1pPr>
            <a:lvl2pPr marL="262054" indent="0" algn="ctr">
              <a:buNone/>
              <a:defRPr sz="1200"/>
            </a:lvl2pPr>
            <a:lvl3pPr marL="524110" indent="0" algn="ctr">
              <a:buNone/>
              <a:defRPr sz="1000"/>
            </a:lvl3pPr>
            <a:lvl4pPr marL="786166" indent="0" algn="ctr">
              <a:buNone/>
              <a:defRPr sz="1000"/>
            </a:lvl4pPr>
            <a:lvl5pPr marL="1048223" indent="0" algn="ctr">
              <a:buNone/>
              <a:defRPr sz="1000"/>
            </a:lvl5pPr>
            <a:lvl6pPr marL="1310277" indent="0" algn="ctr">
              <a:buNone/>
              <a:defRPr sz="1000"/>
            </a:lvl6pPr>
            <a:lvl7pPr marL="1572333" indent="0" algn="ctr">
              <a:buNone/>
              <a:defRPr sz="1000"/>
            </a:lvl7pPr>
            <a:lvl8pPr marL="1834387" indent="0" algn="ctr">
              <a:buNone/>
              <a:defRPr sz="1000"/>
            </a:lvl8pPr>
            <a:lvl9pPr marL="2096444" indent="0" algn="ctr">
              <a:buNone/>
              <a:defRPr sz="1000"/>
            </a:lvl9pPr>
          </a:lstStyle>
          <a:p>
            <a:r>
              <a:rPr lang="en-US"/>
              <a:t>Click to edit Master subtitle style</a:t>
            </a:r>
            <a:endParaRPr lang="en-US" dirty="0"/>
          </a:p>
        </p:txBody>
      </p:sp>
      <p:sp>
        <p:nvSpPr>
          <p:cNvPr id="4" name="Date Placeholder 3"/>
          <p:cNvSpPr>
            <a:spLocks noGrp="1"/>
          </p:cNvSpPr>
          <p:nvPr>
            <p:ph type="dt" sz="half" idx="10"/>
          </p:nvPr>
        </p:nvSpPr>
        <p:spPr>
          <a:xfrm>
            <a:off x="606684" y="8500916"/>
            <a:ext cx="1310470" cy="464616"/>
          </a:xfrm>
        </p:spPr>
        <p:txBody>
          <a:bodyPr/>
          <a:lstStyle>
            <a:lvl1pPr>
              <a:defRPr baseline="0">
                <a:solidFill>
                  <a:schemeClr val="accent1">
                    <a:lumMod val="50000"/>
                  </a:schemeClr>
                </a:solidFill>
              </a:defRPr>
            </a:lvl1pPr>
          </a:lstStyle>
          <a:p>
            <a:fld id="{9334D819-9F07-4261-B09B-9E467E5D9002}" type="datetimeFigureOut">
              <a:rPr lang="en-US" dirty="0">
                <a:solidFill>
                  <a:srgbClr val="E1F1F7">
                    <a:lumMod val="50000"/>
                  </a:srgbClr>
                </a:solidFill>
              </a:rPr>
              <a:pPr/>
              <a:t>2/2/2018</a:t>
            </a:fld>
            <a:endParaRPr lang="en-US" dirty="0">
              <a:solidFill>
                <a:srgbClr val="E1F1F7">
                  <a:lumMod val="50000"/>
                </a:srgbClr>
              </a:solidFill>
            </a:endParaRPr>
          </a:p>
        </p:txBody>
      </p:sp>
      <p:sp>
        <p:nvSpPr>
          <p:cNvPr id="5" name="Footer Placeholder 4"/>
          <p:cNvSpPr>
            <a:spLocks noGrp="1"/>
          </p:cNvSpPr>
          <p:nvPr>
            <p:ph type="ftr" sz="quarter" idx="11"/>
          </p:nvPr>
        </p:nvSpPr>
        <p:spPr>
          <a:xfrm>
            <a:off x="2351445" y="8500920"/>
            <a:ext cx="2314575" cy="461061"/>
          </a:xfrm>
        </p:spPr>
        <p:txBody>
          <a:bodyPr/>
          <a:lstStyle>
            <a:lvl1pPr>
              <a:defRPr baseline="0">
                <a:solidFill>
                  <a:schemeClr val="accent1">
                    <a:lumMod val="50000"/>
                  </a:schemeClr>
                </a:solidFill>
              </a:defRPr>
            </a:lvl1pPr>
          </a:lstStyle>
          <a:p>
            <a:endParaRPr lang="en-US" dirty="0">
              <a:solidFill>
                <a:srgbClr val="E1F1F7">
                  <a:lumMod val="50000"/>
                </a:srgbClr>
              </a:solidFill>
            </a:endParaRPr>
          </a:p>
        </p:txBody>
      </p:sp>
      <p:sp>
        <p:nvSpPr>
          <p:cNvPr id="6" name="Slide Number Placeholder 5"/>
          <p:cNvSpPr>
            <a:spLocks noGrp="1"/>
          </p:cNvSpPr>
          <p:nvPr>
            <p:ph type="sldNum" sz="quarter" idx="12"/>
          </p:nvPr>
        </p:nvSpPr>
        <p:spPr>
          <a:xfrm>
            <a:off x="5100324" y="8500920"/>
            <a:ext cx="1310470" cy="461061"/>
          </a:xfrm>
        </p:spPr>
        <p:txBody>
          <a:bodyPr/>
          <a:lstStyle>
            <a:lvl1pPr>
              <a:defRPr baseline="0">
                <a:solidFill>
                  <a:schemeClr val="accent1">
                    <a:lumMod val="50000"/>
                  </a:schemeClr>
                </a:solidFill>
              </a:defRPr>
            </a:lvl1pPr>
          </a:lstStyle>
          <a:p>
            <a:fld id="{71766878-3199-4EAB-94E7-2D6D11070E14}" type="slidenum">
              <a:rPr lang="en-US" dirty="0">
                <a:solidFill>
                  <a:srgbClr val="E1F1F7">
                    <a:lumMod val="50000"/>
                  </a:srgbClr>
                </a:solidFill>
              </a:rPr>
              <a:pPr/>
              <a:t>‹#›</a:t>
            </a:fld>
            <a:endParaRPr lang="en-US" dirty="0">
              <a:solidFill>
                <a:srgbClr val="E1F1F7">
                  <a:lumMod val="50000"/>
                </a:srgbClr>
              </a:solidFill>
            </a:endParaRPr>
          </a:p>
        </p:txBody>
      </p:sp>
      <p:sp>
        <p:nvSpPr>
          <p:cNvPr id="13" name="Rectangle 12" title="left edge border"/>
          <p:cNvSpPr/>
          <p:nvPr/>
        </p:nvSpPr>
        <p:spPr>
          <a:xfrm>
            <a:off x="12" y="9"/>
            <a:ext cx="159451" cy="9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2/2/2018</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62316" y="509857"/>
            <a:ext cx="839325" cy="746720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47" y="509861"/>
            <a:ext cx="4720829" cy="74672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2/2/2018</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2000834" y="841272"/>
            <a:ext cx="2945010" cy="6972301"/>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606678" y="1464532"/>
            <a:ext cx="5804109" cy="5859983"/>
          </a:xfrm>
        </p:spPr>
        <p:txBody>
          <a:bodyPr anchor="ctr">
            <a:noAutofit/>
          </a:bodyPr>
          <a:lstStyle>
            <a:lvl1pPr algn="ctr">
              <a:defRPr sz="5524" spc="437" baseline="0"/>
            </a:lvl1pPr>
          </a:lstStyle>
          <a:p>
            <a:r>
              <a:rPr lang="en-US"/>
              <a:t>Click to edit Master title style</a:t>
            </a:r>
            <a:endParaRPr lang="en-US" dirty="0"/>
          </a:p>
        </p:txBody>
      </p:sp>
      <p:sp>
        <p:nvSpPr>
          <p:cNvPr id="3" name="Subtitle 2"/>
          <p:cNvSpPr>
            <a:spLocks noGrp="1"/>
          </p:cNvSpPr>
          <p:nvPr>
            <p:ph type="subTitle" idx="1"/>
          </p:nvPr>
        </p:nvSpPr>
        <p:spPr>
          <a:xfrm>
            <a:off x="1245973" y="7972274"/>
            <a:ext cx="4525521" cy="989704"/>
          </a:xfrm>
        </p:spPr>
        <p:txBody>
          <a:bodyPr anchor="t">
            <a:normAutofit/>
          </a:bodyPr>
          <a:lstStyle>
            <a:lvl1pPr marL="0" indent="0" algn="ctr">
              <a:lnSpc>
                <a:spcPct val="100000"/>
              </a:lnSpc>
              <a:buNone/>
              <a:defRPr sz="1143" b="1" i="0" cap="all" spc="218" baseline="0">
                <a:solidFill>
                  <a:schemeClr val="tx2"/>
                </a:solidFill>
              </a:defRPr>
            </a:lvl1pPr>
            <a:lvl2pPr marL="249580" indent="0" algn="ctr">
              <a:buNone/>
              <a:defRPr sz="1143"/>
            </a:lvl2pPr>
            <a:lvl3pPr marL="499162" indent="0" algn="ctr">
              <a:buNone/>
              <a:defRPr sz="952"/>
            </a:lvl3pPr>
            <a:lvl4pPr marL="748744" indent="0" algn="ctr">
              <a:buNone/>
              <a:defRPr sz="952"/>
            </a:lvl4pPr>
            <a:lvl5pPr marL="998328" indent="0" algn="ctr">
              <a:buNone/>
              <a:defRPr sz="952"/>
            </a:lvl5pPr>
            <a:lvl6pPr marL="1247908" indent="0" algn="ctr">
              <a:buNone/>
              <a:defRPr sz="952"/>
            </a:lvl6pPr>
            <a:lvl7pPr marL="1497490" indent="0" algn="ctr">
              <a:buNone/>
              <a:defRPr sz="952"/>
            </a:lvl7pPr>
            <a:lvl8pPr marL="1747070" indent="0" algn="ctr">
              <a:buNone/>
              <a:defRPr sz="952"/>
            </a:lvl8pPr>
            <a:lvl9pPr marL="1996653" indent="0" algn="ctr">
              <a:buNone/>
              <a:defRPr sz="952"/>
            </a:lvl9pPr>
          </a:lstStyle>
          <a:p>
            <a:r>
              <a:rPr lang="en-US"/>
              <a:t>Click to edit Master subtitle style</a:t>
            </a:r>
            <a:endParaRPr lang="en-US" dirty="0"/>
          </a:p>
        </p:txBody>
      </p:sp>
      <p:sp>
        <p:nvSpPr>
          <p:cNvPr id="4" name="Date Placeholder 3"/>
          <p:cNvSpPr>
            <a:spLocks noGrp="1"/>
          </p:cNvSpPr>
          <p:nvPr>
            <p:ph type="dt" sz="half" idx="10"/>
          </p:nvPr>
        </p:nvSpPr>
        <p:spPr>
          <a:xfrm>
            <a:off x="606684" y="8500916"/>
            <a:ext cx="1310470" cy="464616"/>
          </a:xfrm>
        </p:spPr>
        <p:txBody>
          <a:bodyPr/>
          <a:lstStyle>
            <a:lvl1pPr>
              <a:defRPr baseline="0">
                <a:solidFill>
                  <a:schemeClr val="accent1">
                    <a:lumMod val="50000"/>
                  </a:schemeClr>
                </a:solidFill>
              </a:defRPr>
            </a:lvl1pPr>
          </a:lstStyle>
          <a:p>
            <a:fld id="{9334D819-9F07-4261-B09B-9E467E5D9002}" type="datetimeFigureOut">
              <a:rPr lang="en-US">
                <a:solidFill>
                  <a:srgbClr val="E1F1F7">
                    <a:lumMod val="50000"/>
                  </a:srgbClr>
                </a:solidFill>
              </a:rPr>
              <a:pPr/>
              <a:t>2/2/2018</a:t>
            </a:fld>
            <a:endParaRPr lang="en-US">
              <a:solidFill>
                <a:srgbClr val="E1F1F7">
                  <a:lumMod val="50000"/>
                </a:srgbClr>
              </a:solidFill>
            </a:endParaRPr>
          </a:p>
        </p:txBody>
      </p:sp>
      <p:sp>
        <p:nvSpPr>
          <p:cNvPr id="5" name="Footer Placeholder 4"/>
          <p:cNvSpPr>
            <a:spLocks noGrp="1"/>
          </p:cNvSpPr>
          <p:nvPr>
            <p:ph type="ftr" sz="quarter" idx="11"/>
          </p:nvPr>
        </p:nvSpPr>
        <p:spPr>
          <a:xfrm>
            <a:off x="2351445" y="8500920"/>
            <a:ext cx="2314575" cy="461061"/>
          </a:xfrm>
        </p:spPr>
        <p:txBody>
          <a:bodyPr/>
          <a:lstStyle>
            <a:lvl1pPr>
              <a:defRPr baseline="0">
                <a:solidFill>
                  <a:schemeClr val="accent1">
                    <a:lumMod val="50000"/>
                  </a:schemeClr>
                </a:solidFill>
              </a:defRPr>
            </a:lvl1pPr>
          </a:lstStyle>
          <a:p>
            <a:endParaRPr lang="en-US">
              <a:solidFill>
                <a:srgbClr val="E1F1F7">
                  <a:lumMod val="50000"/>
                </a:srgbClr>
              </a:solidFill>
            </a:endParaRPr>
          </a:p>
        </p:txBody>
      </p:sp>
      <p:sp>
        <p:nvSpPr>
          <p:cNvPr id="6" name="Slide Number Placeholder 5"/>
          <p:cNvSpPr>
            <a:spLocks noGrp="1"/>
          </p:cNvSpPr>
          <p:nvPr>
            <p:ph type="sldNum" sz="quarter" idx="12"/>
          </p:nvPr>
        </p:nvSpPr>
        <p:spPr>
          <a:xfrm>
            <a:off x="5100324" y="8500920"/>
            <a:ext cx="1310470" cy="461061"/>
          </a:xfrm>
        </p:spPr>
        <p:txBody>
          <a:bodyPr/>
          <a:lstStyle>
            <a:lvl1pPr>
              <a:defRPr baseline="0">
                <a:solidFill>
                  <a:schemeClr val="accent1">
                    <a:lumMod val="50000"/>
                  </a:schemeClr>
                </a:solidFill>
              </a:defRPr>
            </a:lvl1pPr>
          </a:lstStyle>
          <a:p>
            <a:fld id="{71766878-3199-4EAB-94E7-2D6D11070E14}" type="slidenum">
              <a:rPr lang="en-US">
                <a:solidFill>
                  <a:srgbClr val="E1F1F7">
                    <a:lumMod val="50000"/>
                  </a:srgbClr>
                </a:solidFill>
              </a:rPr>
              <a:pPr/>
              <a:t>‹#›</a:t>
            </a:fld>
            <a:endParaRPr lang="en-US">
              <a:solidFill>
                <a:srgbClr val="E1F1F7">
                  <a:lumMod val="50000"/>
                </a:srgbClr>
              </a:solidFill>
            </a:endParaRPr>
          </a:p>
        </p:txBody>
      </p:sp>
      <p:sp>
        <p:nvSpPr>
          <p:cNvPr id="13" name="Rectangle 12" title="left edge border"/>
          <p:cNvSpPr/>
          <p:nvPr/>
        </p:nvSpPr>
        <p:spPr>
          <a:xfrm>
            <a:off x="12" y="10"/>
            <a:ext cx="159450" cy="9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45802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a:solidFill>
                  <a:prstClr val="black">
                    <a:lumMod val="65000"/>
                    <a:lumOff val="35000"/>
                  </a:prstClr>
                </a:solidFill>
              </a:rPr>
              <a:pPr/>
              <a:t>2/2/2018</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364148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4161" y="1431877"/>
            <a:ext cx="4605228" cy="5419503"/>
          </a:xfrm>
        </p:spPr>
        <p:txBody>
          <a:bodyPr anchor="b">
            <a:normAutofit/>
          </a:bodyPr>
          <a:lstStyle>
            <a:lvl1pPr>
              <a:defRPr sz="4572" spc="437"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824159" y="6879725"/>
            <a:ext cx="3947338" cy="1268181"/>
          </a:xfrm>
        </p:spPr>
        <p:txBody>
          <a:bodyPr>
            <a:normAutofit/>
          </a:bodyPr>
          <a:lstStyle>
            <a:lvl1pPr marL="0" indent="0">
              <a:lnSpc>
                <a:spcPct val="100000"/>
              </a:lnSpc>
              <a:buNone/>
              <a:defRPr sz="1143" b="1" i="0" cap="all" spc="218" baseline="0">
                <a:solidFill>
                  <a:schemeClr val="accent1"/>
                </a:solidFill>
              </a:defRPr>
            </a:lvl1pPr>
            <a:lvl2pPr marL="249580" indent="0">
              <a:buNone/>
              <a:defRPr sz="1143">
                <a:solidFill>
                  <a:schemeClr val="tx1">
                    <a:tint val="75000"/>
                  </a:schemeClr>
                </a:solidFill>
              </a:defRPr>
            </a:lvl2pPr>
            <a:lvl3pPr marL="499162" indent="0">
              <a:buNone/>
              <a:defRPr sz="952">
                <a:solidFill>
                  <a:schemeClr val="tx1">
                    <a:tint val="75000"/>
                  </a:schemeClr>
                </a:solidFill>
              </a:defRPr>
            </a:lvl3pPr>
            <a:lvl4pPr marL="748744" indent="0">
              <a:buNone/>
              <a:defRPr sz="952">
                <a:solidFill>
                  <a:schemeClr val="tx1">
                    <a:tint val="75000"/>
                  </a:schemeClr>
                </a:solidFill>
              </a:defRPr>
            </a:lvl4pPr>
            <a:lvl5pPr marL="998328" indent="0">
              <a:buNone/>
              <a:defRPr sz="952">
                <a:solidFill>
                  <a:schemeClr val="tx1">
                    <a:tint val="75000"/>
                  </a:schemeClr>
                </a:solidFill>
              </a:defRPr>
            </a:lvl5pPr>
            <a:lvl6pPr marL="1247908" indent="0">
              <a:buNone/>
              <a:defRPr sz="952">
                <a:solidFill>
                  <a:schemeClr val="tx1">
                    <a:tint val="75000"/>
                  </a:schemeClr>
                </a:solidFill>
              </a:defRPr>
            </a:lvl6pPr>
            <a:lvl7pPr marL="1497490" indent="0">
              <a:buNone/>
              <a:defRPr sz="952">
                <a:solidFill>
                  <a:schemeClr val="tx1">
                    <a:tint val="75000"/>
                  </a:schemeClr>
                </a:solidFill>
              </a:defRPr>
            </a:lvl7pPr>
            <a:lvl8pPr marL="1747070" indent="0">
              <a:buNone/>
              <a:defRPr sz="952">
                <a:solidFill>
                  <a:schemeClr val="tx1">
                    <a:tint val="75000"/>
                  </a:schemeClr>
                </a:solidFill>
              </a:defRPr>
            </a:lvl8pPr>
            <a:lvl9pPr marL="1996653" indent="0">
              <a:buNone/>
              <a:defRPr sz="95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820568" y="8500916"/>
            <a:ext cx="840345" cy="464616"/>
          </a:xfrm>
        </p:spPr>
        <p:txBody>
          <a:bodyPr/>
          <a:lstStyle>
            <a:lvl1pPr>
              <a:defRPr baseline="0">
                <a:solidFill>
                  <a:schemeClr val="tx2"/>
                </a:solidFill>
              </a:defRPr>
            </a:lvl1pPr>
          </a:lstStyle>
          <a:p>
            <a:fld id="{9334D819-9F07-4261-B09B-9E467E5D9002}" type="datetimeFigureOut">
              <a:rPr lang="en-US">
                <a:solidFill>
                  <a:srgbClr val="FFFFFF"/>
                </a:solidFill>
              </a:rPr>
              <a:pPr/>
              <a:t>2/2/2018</a:t>
            </a:fld>
            <a:endParaRPr lang="en-US">
              <a:solidFill>
                <a:srgbClr val="FFFFFF"/>
              </a:solidFill>
            </a:endParaRPr>
          </a:p>
        </p:txBody>
      </p:sp>
      <p:sp>
        <p:nvSpPr>
          <p:cNvPr id="5" name="Footer Placeholder 4"/>
          <p:cNvSpPr>
            <a:spLocks noGrp="1"/>
          </p:cNvSpPr>
          <p:nvPr>
            <p:ph type="ftr" sz="quarter" idx="11"/>
          </p:nvPr>
        </p:nvSpPr>
        <p:spPr>
          <a:xfrm>
            <a:off x="2969484" y="8500920"/>
            <a:ext cx="2314575" cy="461061"/>
          </a:xfrm>
        </p:spPr>
        <p:txBody>
          <a:bodyPr/>
          <a:lstStyle>
            <a:lvl1pPr>
              <a:defRPr baseline="0">
                <a:solidFill>
                  <a:schemeClr val="tx2"/>
                </a:solidFill>
              </a:defRPr>
            </a:lvl1pPr>
          </a:lstStyle>
          <a:p>
            <a:endParaRPr lang="en-US">
              <a:solidFill>
                <a:srgbClr val="FFFFFF"/>
              </a:solidFill>
            </a:endParaRPr>
          </a:p>
        </p:txBody>
      </p:sp>
      <p:sp>
        <p:nvSpPr>
          <p:cNvPr id="6" name="Slide Number Placeholder 5"/>
          <p:cNvSpPr>
            <a:spLocks noGrp="1"/>
          </p:cNvSpPr>
          <p:nvPr>
            <p:ph type="sldNum" sz="quarter" idx="12"/>
          </p:nvPr>
        </p:nvSpPr>
        <p:spPr>
          <a:xfrm>
            <a:off x="5592622" y="8500920"/>
            <a:ext cx="836756" cy="461061"/>
          </a:xfrm>
        </p:spPr>
        <p:txBody>
          <a:bodyPr/>
          <a:lstStyle>
            <a:lvl1pPr>
              <a:defRPr baseline="0">
                <a:solidFill>
                  <a:schemeClr val="tx2"/>
                </a:solidFill>
              </a:defRPr>
            </a:lvl1pPr>
          </a:lstStyle>
          <a:p>
            <a:fld id="{71766878-3199-4EAB-94E7-2D6D11070E14}" type="slidenum">
              <a:rPr lang="en-US">
                <a:solidFill>
                  <a:srgbClr val="FFFFFF"/>
                </a:solidFill>
              </a:rPr>
              <a:pPr/>
              <a:t>‹#›</a:t>
            </a:fld>
            <a:endParaRPr lang="en-US">
              <a:solidFill>
                <a:srgbClr val="FFFFFF"/>
              </a:solidFill>
            </a:endParaRPr>
          </a:p>
        </p:txBody>
      </p:sp>
      <p:grpSp>
        <p:nvGrpSpPr>
          <p:cNvPr id="7" name="Group 6" title="left scallop shape"/>
          <p:cNvGrpSpPr/>
          <p:nvPr/>
        </p:nvGrpSpPr>
        <p:grpSpPr>
          <a:xfrm>
            <a:off x="8" y="10"/>
            <a:ext cx="1583234" cy="9144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802304401"/>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43" y="3048015"/>
            <a:ext cx="2700337" cy="4826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739396" y="3048015"/>
            <a:ext cx="2700337" cy="4826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a:solidFill>
                  <a:prstClr val="black">
                    <a:lumMod val="65000"/>
                    <a:lumOff val="35000"/>
                  </a:prstClr>
                </a:solidFill>
              </a:rPr>
              <a:pPr/>
              <a:t>2/2/2018</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71766878-3199-4EAB-94E7-2D6D11070E14}" type="slidenum">
              <a:rPr lang="en-US">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731083458"/>
      </p:ext>
    </p:extLst>
  </p:cSld>
  <p:clrMapOvr>
    <a:masterClrMapping/>
  </p:clrMapOvr>
  <p:extLst mod="1">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4667" y="508029"/>
            <a:ext cx="5722144" cy="1991354"/>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4077" y="2932869"/>
            <a:ext cx="2700337" cy="843372"/>
          </a:xfrm>
        </p:spPr>
        <p:txBody>
          <a:bodyPr anchor="b">
            <a:noAutofit/>
          </a:bodyPr>
          <a:lstStyle>
            <a:lvl1pPr marL="0" indent="0">
              <a:lnSpc>
                <a:spcPct val="100000"/>
              </a:lnSpc>
              <a:buNone/>
              <a:defRPr sz="1143" b="1" cap="all" spc="110" baseline="0">
                <a:solidFill>
                  <a:schemeClr val="tx2"/>
                </a:solidFill>
              </a:defRPr>
            </a:lvl1pPr>
            <a:lvl2pPr marL="249580" indent="0">
              <a:buNone/>
              <a:defRPr sz="1143" b="1"/>
            </a:lvl2pPr>
            <a:lvl3pPr marL="499162" indent="0">
              <a:buNone/>
              <a:defRPr sz="952" b="1"/>
            </a:lvl3pPr>
            <a:lvl4pPr marL="748744" indent="0">
              <a:buNone/>
              <a:defRPr sz="952" b="1"/>
            </a:lvl4pPr>
            <a:lvl5pPr marL="998328" indent="0">
              <a:buNone/>
              <a:defRPr sz="952" b="1"/>
            </a:lvl5pPr>
            <a:lvl6pPr marL="1247908" indent="0">
              <a:buNone/>
              <a:defRPr sz="952" b="1"/>
            </a:lvl6pPr>
            <a:lvl7pPr marL="1497490" indent="0">
              <a:buNone/>
              <a:defRPr sz="952" b="1"/>
            </a:lvl7pPr>
            <a:lvl8pPr marL="1747070" indent="0">
              <a:buNone/>
              <a:defRPr sz="952" b="1"/>
            </a:lvl8pPr>
            <a:lvl9pPr marL="1996653" indent="0">
              <a:buNone/>
              <a:defRPr sz="952" b="1"/>
            </a:lvl9pPr>
          </a:lstStyle>
          <a:p>
            <a:pPr lvl="0"/>
            <a:r>
              <a:rPr lang="en-US"/>
              <a:t>Click to edit Master text styles</a:t>
            </a:r>
          </a:p>
        </p:txBody>
      </p:sp>
      <p:sp>
        <p:nvSpPr>
          <p:cNvPr id="4" name="Content Placeholder 3"/>
          <p:cNvSpPr>
            <a:spLocks noGrp="1"/>
          </p:cNvSpPr>
          <p:nvPr>
            <p:ph sz="half" idx="2"/>
          </p:nvPr>
        </p:nvSpPr>
        <p:spPr>
          <a:xfrm>
            <a:off x="707243" y="3878817"/>
            <a:ext cx="2700337" cy="3995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731557" y="2932869"/>
            <a:ext cx="2700337" cy="843372"/>
          </a:xfrm>
        </p:spPr>
        <p:txBody>
          <a:bodyPr anchor="b">
            <a:noAutofit/>
          </a:bodyPr>
          <a:lstStyle>
            <a:lvl1pPr marL="0" indent="0">
              <a:lnSpc>
                <a:spcPct val="100000"/>
              </a:lnSpc>
              <a:buNone/>
              <a:defRPr sz="1143" b="1" cap="all" spc="110" baseline="0">
                <a:solidFill>
                  <a:schemeClr val="tx2"/>
                </a:solidFill>
              </a:defRPr>
            </a:lvl1pPr>
            <a:lvl2pPr marL="249580" indent="0">
              <a:buNone/>
              <a:defRPr sz="1143" b="1"/>
            </a:lvl2pPr>
            <a:lvl3pPr marL="499162" indent="0">
              <a:buNone/>
              <a:defRPr sz="952" b="1"/>
            </a:lvl3pPr>
            <a:lvl4pPr marL="748744" indent="0">
              <a:buNone/>
              <a:defRPr sz="952" b="1"/>
            </a:lvl4pPr>
            <a:lvl5pPr marL="998328" indent="0">
              <a:buNone/>
              <a:defRPr sz="952" b="1"/>
            </a:lvl5pPr>
            <a:lvl6pPr marL="1247908" indent="0">
              <a:buNone/>
              <a:defRPr sz="952" b="1"/>
            </a:lvl6pPr>
            <a:lvl7pPr marL="1497490" indent="0">
              <a:buNone/>
              <a:defRPr sz="952" b="1"/>
            </a:lvl7pPr>
            <a:lvl8pPr marL="1747070" indent="0">
              <a:buNone/>
              <a:defRPr sz="952" b="1"/>
            </a:lvl8pPr>
            <a:lvl9pPr marL="1996653" indent="0">
              <a:buNone/>
              <a:defRPr sz="952" b="1"/>
            </a:lvl9pPr>
          </a:lstStyle>
          <a:p>
            <a:pPr lvl="0"/>
            <a:r>
              <a:rPr lang="en-US"/>
              <a:t>Click to edit Master text styles</a:t>
            </a:r>
          </a:p>
        </p:txBody>
      </p:sp>
      <p:sp>
        <p:nvSpPr>
          <p:cNvPr id="6" name="Content Placeholder 5"/>
          <p:cNvSpPr>
            <a:spLocks noGrp="1"/>
          </p:cNvSpPr>
          <p:nvPr>
            <p:ph sz="quarter" idx="4"/>
          </p:nvPr>
        </p:nvSpPr>
        <p:spPr>
          <a:xfrm>
            <a:off x="3731557" y="3878817"/>
            <a:ext cx="2700337" cy="3995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a:solidFill>
                  <a:prstClr val="black">
                    <a:lumMod val="65000"/>
                    <a:lumOff val="35000"/>
                  </a:prstClr>
                </a:solidFill>
              </a:rPr>
              <a:pPr/>
              <a:t>2/2/2018</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71766878-3199-4EAB-94E7-2D6D11070E14}" type="slidenum">
              <a:rPr lang="en-US">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4170536780"/>
      </p:ext>
    </p:extLst>
  </p:cSld>
  <p:clrMapOvr>
    <a:masterClrMapping/>
  </p:clrMapOvr>
  <p:extLst mod="1">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a:solidFill>
                  <a:prstClr val="black">
                    <a:lumMod val="65000"/>
                    <a:lumOff val="35000"/>
                  </a:prstClr>
                </a:solidFill>
              </a:rPr>
              <a:pPr/>
              <a:t>2/2/2018</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71766878-3199-4EAB-94E7-2D6D11070E14}" type="slidenum">
              <a:rPr lang="en-US">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500617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a:solidFill>
                  <a:prstClr val="black">
                    <a:lumMod val="65000"/>
                    <a:lumOff val="35000"/>
                  </a:prstClr>
                </a:solidFill>
              </a:rPr>
              <a:pPr/>
              <a:t>2/2/2018</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71766878-3199-4EAB-94E7-2D6D11070E14}" type="slidenum">
              <a:rPr lang="en-US">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9112819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4156784" y="10"/>
            <a:ext cx="2701230" cy="9144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4690069" y="609625"/>
            <a:ext cx="1739316" cy="1595558"/>
          </a:xfrm>
        </p:spPr>
        <p:txBody>
          <a:bodyPr anchor="b">
            <a:normAutofit/>
          </a:bodyPr>
          <a:lstStyle>
            <a:lvl1pPr>
              <a:lnSpc>
                <a:spcPct val="100000"/>
              </a:lnSpc>
              <a:defRPr sz="1143" b="1" i="0" cap="all" spc="164"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430353" y="1227181"/>
            <a:ext cx="3464110" cy="6646833"/>
          </a:xfrm>
        </p:spPr>
        <p:txBody>
          <a:bodyPr/>
          <a:lstStyle>
            <a:lvl1pPr>
              <a:defRPr sz="1714"/>
            </a:lvl1pPr>
            <a:lvl2pPr>
              <a:defRPr sz="1429"/>
            </a:lvl2pPr>
            <a:lvl3pPr>
              <a:defRPr sz="1333"/>
            </a:lvl3pPr>
            <a:lvl4pPr>
              <a:defRPr sz="1143"/>
            </a:lvl4pPr>
            <a:lvl5pPr>
              <a:defRPr sz="1143"/>
            </a:lvl5pPr>
            <a:lvl6pPr>
              <a:defRPr sz="1143"/>
            </a:lvl6pPr>
            <a:lvl7pPr>
              <a:defRPr sz="1143"/>
            </a:lvl7pPr>
            <a:lvl8pPr>
              <a:defRPr sz="1143"/>
            </a:lvl8pPr>
            <a:lvl9pPr>
              <a:defRPr sz="11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690069" y="2321794"/>
            <a:ext cx="1739316" cy="5552220"/>
          </a:xfrm>
        </p:spPr>
        <p:txBody>
          <a:bodyPr/>
          <a:lstStyle>
            <a:lvl1pPr marL="0" indent="0">
              <a:lnSpc>
                <a:spcPct val="120000"/>
              </a:lnSpc>
              <a:spcBef>
                <a:spcPts val="654"/>
              </a:spcBef>
              <a:buNone/>
              <a:defRPr sz="952" baseline="0">
                <a:solidFill>
                  <a:schemeClr val="bg2"/>
                </a:solidFill>
              </a:defRPr>
            </a:lvl1pPr>
            <a:lvl2pPr marL="249580" indent="0">
              <a:buNone/>
              <a:defRPr sz="762"/>
            </a:lvl2pPr>
            <a:lvl3pPr marL="499162" indent="0">
              <a:buNone/>
              <a:defRPr sz="667"/>
            </a:lvl3pPr>
            <a:lvl4pPr marL="748744" indent="0">
              <a:buNone/>
              <a:defRPr sz="571"/>
            </a:lvl4pPr>
            <a:lvl5pPr marL="998328" indent="0">
              <a:buNone/>
              <a:defRPr sz="571"/>
            </a:lvl5pPr>
            <a:lvl6pPr marL="1247908" indent="0">
              <a:buNone/>
              <a:defRPr sz="571"/>
            </a:lvl6pPr>
            <a:lvl7pPr marL="1497490" indent="0">
              <a:buNone/>
              <a:defRPr sz="571"/>
            </a:lvl7pPr>
            <a:lvl8pPr marL="1747070" indent="0">
              <a:buNone/>
              <a:defRPr sz="571"/>
            </a:lvl8pPr>
            <a:lvl9pPr marL="1996653" indent="0">
              <a:buNone/>
              <a:defRPr sz="571"/>
            </a:lvl9pPr>
          </a:lstStyle>
          <a:p>
            <a:pPr lvl="0"/>
            <a:r>
              <a:rPr lang="en-US"/>
              <a:t>Click to edit Master text styles</a:t>
            </a:r>
          </a:p>
        </p:txBody>
      </p:sp>
      <p:sp>
        <p:nvSpPr>
          <p:cNvPr id="5" name="Date Placeholder 4"/>
          <p:cNvSpPr>
            <a:spLocks noGrp="1"/>
          </p:cNvSpPr>
          <p:nvPr>
            <p:ph type="dt" sz="half" idx="10"/>
          </p:nvPr>
        </p:nvSpPr>
        <p:spPr>
          <a:xfrm>
            <a:off x="430356" y="8500916"/>
            <a:ext cx="693761" cy="464616"/>
          </a:xfrm>
        </p:spPr>
        <p:txBody>
          <a:bodyPr/>
          <a:lstStyle/>
          <a:p>
            <a:fld id="{9334D819-9F07-4261-B09B-9E467E5D9002}" type="datetimeFigureOut">
              <a:rPr lang="en-US">
                <a:solidFill>
                  <a:prstClr val="black">
                    <a:lumMod val="65000"/>
                    <a:lumOff val="35000"/>
                  </a:prstClr>
                </a:solidFill>
              </a:rPr>
              <a:pPr/>
              <a:t>2/2/2018</a:t>
            </a:fld>
            <a:endParaRPr lang="en-US">
              <a:solidFill>
                <a:prstClr val="black">
                  <a:lumMod val="65000"/>
                  <a:lumOff val="35000"/>
                </a:prstClr>
              </a:solidFill>
            </a:endParaRPr>
          </a:p>
        </p:txBody>
      </p:sp>
      <p:sp>
        <p:nvSpPr>
          <p:cNvPr id="6" name="Footer Placeholder 5"/>
          <p:cNvSpPr>
            <a:spLocks noGrp="1"/>
          </p:cNvSpPr>
          <p:nvPr>
            <p:ph type="ftr" sz="quarter" idx="11"/>
          </p:nvPr>
        </p:nvSpPr>
        <p:spPr>
          <a:xfrm>
            <a:off x="1183297" y="8500920"/>
            <a:ext cx="1958727" cy="461061"/>
          </a:xfrm>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a:xfrm>
            <a:off x="3201201" y="8500920"/>
            <a:ext cx="693257" cy="461061"/>
          </a:xfrm>
        </p:spPr>
        <p:txBody>
          <a:bodyPr/>
          <a:lstStyle/>
          <a:p>
            <a:fld id="{71766878-3199-4EAB-94E7-2D6D11070E14}" type="slidenum">
              <a:rPr lang="en-US">
                <a:solidFill>
                  <a:prstClr val="black">
                    <a:lumMod val="65000"/>
                    <a:lumOff val="35000"/>
                  </a:prstClr>
                </a:solidFill>
              </a:rPr>
              <a:pPr/>
              <a:t>‹#›</a:t>
            </a:fld>
            <a:endParaRPr lang="en-US">
              <a:solidFill>
                <a:prstClr val="black">
                  <a:lumMod val="65000"/>
                  <a:lumOff val="35000"/>
                </a:prstClr>
              </a:solidFill>
            </a:endParaRPr>
          </a:p>
        </p:txBody>
      </p:sp>
      <p:sp>
        <p:nvSpPr>
          <p:cNvPr id="8" name="Rectangle 7" title="left edge border"/>
          <p:cNvSpPr/>
          <p:nvPr/>
        </p:nvSpPr>
        <p:spPr>
          <a:xfrm>
            <a:off x="12" y="10"/>
            <a:ext cx="159450"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17155252"/>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2/2/2018</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59454" y="16"/>
            <a:ext cx="4137518" cy="9143998"/>
          </a:xfrm>
        </p:spPr>
        <p:txBody>
          <a:bodyPr anchor="t"/>
          <a:lstStyle>
            <a:lvl1pPr marL="0" indent="0">
              <a:buNone/>
              <a:defRPr sz="1714"/>
            </a:lvl1pPr>
            <a:lvl2pPr marL="249580" indent="0">
              <a:buNone/>
              <a:defRPr sz="1429"/>
            </a:lvl2pPr>
            <a:lvl3pPr marL="499162" indent="0">
              <a:buNone/>
              <a:defRPr sz="1333"/>
            </a:lvl3pPr>
            <a:lvl4pPr marL="748744" indent="0">
              <a:buNone/>
              <a:defRPr sz="1143"/>
            </a:lvl4pPr>
            <a:lvl5pPr marL="998328" indent="0">
              <a:buNone/>
              <a:defRPr sz="1143"/>
            </a:lvl5pPr>
            <a:lvl6pPr marL="1247908" indent="0">
              <a:buNone/>
              <a:defRPr sz="1143"/>
            </a:lvl6pPr>
            <a:lvl7pPr marL="1497490" indent="0">
              <a:buNone/>
              <a:defRPr sz="1143"/>
            </a:lvl7pPr>
            <a:lvl8pPr marL="1747070" indent="0">
              <a:buNone/>
              <a:defRPr sz="1143"/>
            </a:lvl8pPr>
            <a:lvl9pPr marL="1996653" indent="0">
              <a:buNone/>
              <a:defRPr sz="1143"/>
            </a:lvl9pPr>
          </a:lstStyle>
          <a:p>
            <a:r>
              <a:rPr lang="en-US"/>
              <a:t>Click icon to add picture</a:t>
            </a:r>
          </a:p>
        </p:txBody>
      </p:sp>
      <p:sp>
        <p:nvSpPr>
          <p:cNvPr id="11" name="Freeform 11" title="right scallop background shape"/>
          <p:cNvSpPr/>
          <p:nvPr/>
        </p:nvSpPr>
        <p:spPr bwMode="auto">
          <a:xfrm>
            <a:off x="4156784" y="10"/>
            <a:ext cx="2701230" cy="9144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12" y="10"/>
            <a:ext cx="159450"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690071" y="609611"/>
            <a:ext cx="1739316" cy="1595558"/>
          </a:xfrm>
        </p:spPr>
        <p:txBody>
          <a:bodyPr anchor="b">
            <a:normAutofit/>
          </a:bodyPr>
          <a:lstStyle>
            <a:lvl1pPr>
              <a:lnSpc>
                <a:spcPct val="100000"/>
              </a:lnSpc>
              <a:defRPr sz="1143" b="1" i="0" spc="164"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4690071" y="2321794"/>
            <a:ext cx="1739316" cy="5552220"/>
          </a:xfrm>
        </p:spPr>
        <p:txBody>
          <a:bodyPr/>
          <a:lstStyle>
            <a:lvl1pPr marL="0" indent="0">
              <a:lnSpc>
                <a:spcPct val="120000"/>
              </a:lnSpc>
              <a:spcBef>
                <a:spcPts val="654"/>
              </a:spcBef>
              <a:buNone/>
              <a:defRPr sz="952" baseline="0">
                <a:solidFill>
                  <a:schemeClr val="bg2"/>
                </a:solidFill>
              </a:defRPr>
            </a:lvl1pPr>
            <a:lvl2pPr marL="249580" indent="0">
              <a:buNone/>
              <a:defRPr sz="762"/>
            </a:lvl2pPr>
            <a:lvl3pPr marL="499162" indent="0">
              <a:buNone/>
              <a:defRPr sz="667"/>
            </a:lvl3pPr>
            <a:lvl4pPr marL="748744" indent="0">
              <a:buNone/>
              <a:defRPr sz="571"/>
            </a:lvl4pPr>
            <a:lvl5pPr marL="998328" indent="0">
              <a:buNone/>
              <a:defRPr sz="571"/>
            </a:lvl5pPr>
            <a:lvl6pPr marL="1247908" indent="0">
              <a:buNone/>
              <a:defRPr sz="571"/>
            </a:lvl6pPr>
            <a:lvl7pPr marL="1497490" indent="0">
              <a:buNone/>
              <a:defRPr sz="571"/>
            </a:lvl7pPr>
            <a:lvl8pPr marL="1747070" indent="0">
              <a:buNone/>
              <a:defRPr sz="571"/>
            </a:lvl8pPr>
            <a:lvl9pPr marL="1996653" indent="0">
              <a:buNone/>
              <a:defRPr sz="571"/>
            </a:lvl9pPr>
          </a:lstStyle>
          <a:p>
            <a:pPr lvl="0"/>
            <a:r>
              <a:rPr lang="en-US"/>
              <a:t>Click to edit Master text styles</a:t>
            </a:r>
          </a:p>
        </p:txBody>
      </p:sp>
      <p:sp>
        <p:nvSpPr>
          <p:cNvPr id="5" name="Date Placeholder 4"/>
          <p:cNvSpPr>
            <a:spLocks noGrp="1"/>
          </p:cNvSpPr>
          <p:nvPr>
            <p:ph type="dt" sz="half" idx="10"/>
          </p:nvPr>
        </p:nvSpPr>
        <p:spPr>
          <a:xfrm>
            <a:off x="430854" y="8500916"/>
            <a:ext cx="693257" cy="464616"/>
          </a:xfrm>
        </p:spPr>
        <p:txBody>
          <a:bodyPr/>
          <a:lstStyle/>
          <a:p>
            <a:fld id="{9334D819-9F07-4261-B09B-9E467E5D9002}" type="datetimeFigureOut">
              <a:rPr lang="en-US">
                <a:solidFill>
                  <a:prstClr val="black">
                    <a:lumMod val="65000"/>
                    <a:lumOff val="35000"/>
                  </a:prstClr>
                </a:solidFill>
              </a:rPr>
              <a:pPr/>
              <a:t>2/2/2018</a:t>
            </a:fld>
            <a:endParaRPr lang="en-US">
              <a:solidFill>
                <a:prstClr val="black">
                  <a:lumMod val="65000"/>
                  <a:lumOff val="35000"/>
                </a:prstClr>
              </a:solidFill>
            </a:endParaRPr>
          </a:p>
        </p:txBody>
      </p:sp>
      <p:sp>
        <p:nvSpPr>
          <p:cNvPr id="6" name="Footer Placeholder 5"/>
          <p:cNvSpPr>
            <a:spLocks noGrp="1"/>
          </p:cNvSpPr>
          <p:nvPr>
            <p:ph type="ftr" sz="quarter" idx="11"/>
          </p:nvPr>
        </p:nvSpPr>
        <p:spPr>
          <a:xfrm>
            <a:off x="1183297" y="8500920"/>
            <a:ext cx="1958727" cy="461061"/>
          </a:xfrm>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a:xfrm>
            <a:off x="3199268" y="8500920"/>
            <a:ext cx="694372" cy="461061"/>
          </a:xfrm>
        </p:spPr>
        <p:txBody>
          <a:bodyPr/>
          <a:lstStyle/>
          <a:p>
            <a:fld id="{71766878-3199-4EAB-94E7-2D6D11070E14}" type="slidenum">
              <a:rPr lang="en-US">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6971682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a:solidFill>
                  <a:prstClr val="black">
                    <a:lumMod val="65000"/>
                    <a:lumOff val="35000"/>
                  </a:prstClr>
                </a:solidFill>
              </a:rPr>
              <a:pPr/>
              <a:t>2/2/2018</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9322677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62316" y="509856"/>
            <a:ext cx="839325" cy="746720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46" y="509860"/>
            <a:ext cx="4720830" cy="74672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a:solidFill>
                  <a:prstClr val="black">
                    <a:lumMod val="65000"/>
                    <a:lumOff val="35000"/>
                  </a:prstClr>
                </a:solidFill>
              </a:rPr>
              <a:pPr/>
              <a:t>2/2/2018</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0195158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2000834" y="841272"/>
            <a:ext cx="2945010" cy="6972301"/>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606678" y="1464532"/>
            <a:ext cx="5804109" cy="5859983"/>
          </a:xfrm>
        </p:spPr>
        <p:txBody>
          <a:bodyPr anchor="ctr">
            <a:noAutofit/>
          </a:bodyPr>
          <a:lstStyle>
            <a:lvl1pPr algn="ctr">
              <a:defRPr sz="5524" spc="437" baseline="0"/>
            </a:lvl1pPr>
          </a:lstStyle>
          <a:p>
            <a:r>
              <a:rPr lang="en-US"/>
              <a:t>Click to edit Master title style</a:t>
            </a:r>
            <a:endParaRPr lang="en-US" dirty="0"/>
          </a:p>
        </p:txBody>
      </p:sp>
      <p:sp>
        <p:nvSpPr>
          <p:cNvPr id="3" name="Subtitle 2"/>
          <p:cNvSpPr>
            <a:spLocks noGrp="1"/>
          </p:cNvSpPr>
          <p:nvPr>
            <p:ph type="subTitle" idx="1"/>
          </p:nvPr>
        </p:nvSpPr>
        <p:spPr>
          <a:xfrm>
            <a:off x="1245973" y="7972274"/>
            <a:ext cx="4525521" cy="989704"/>
          </a:xfrm>
        </p:spPr>
        <p:txBody>
          <a:bodyPr anchor="t">
            <a:normAutofit/>
          </a:bodyPr>
          <a:lstStyle>
            <a:lvl1pPr marL="0" indent="0" algn="ctr">
              <a:lnSpc>
                <a:spcPct val="100000"/>
              </a:lnSpc>
              <a:buNone/>
              <a:defRPr sz="1143" b="1" i="0" cap="all" spc="218" baseline="0">
                <a:solidFill>
                  <a:schemeClr val="tx2"/>
                </a:solidFill>
              </a:defRPr>
            </a:lvl1pPr>
            <a:lvl2pPr marL="249580" indent="0" algn="ctr">
              <a:buNone/>
              <a:defRPr sz="1143"/>
            </a:lvl2pPr>
            <a:lvl3pPr marL="499162" indent="0" algn="ctr">
              <a:buNone/>
              <a:defRPr sz="952"/>
            </a:lvl3pPr>
            <a:lvl4pPr marL="748744" indent="0" algn="ctr">
              <a:buNone/>
              <a:defRPr sz="952"/>
            </a:lvl4pPr>
            <a:lvl5pPr marL="998328" indent="0" algn="ctr">
              <a:buNone/>
              <a:defRPr sz="952"/>
            </a:lvl5pPr>
            <a:lvl6pPr marL="1247908" indent="0" algn="ctr">
              <a:buNone/>
              <a:defRPr sz="952"/>
            </a:lvl6pPr>
            <a:lvl7pPr marL="1497490" indent="0" algn="ctr">
              <a:buNone/>
              <a:defRPr sz="952"/>
            </a:lvl7pPr>
            <a:lvl8pPr marL="1747070" indent="0" algn="ctr">
              <a:buNone/>
              <a:defRPr sz="952"/>
            </a:lvl8pPr>
            <a:lvl9pPr marL="1996653" indent="0" algn="ctr">
              <a:buNone/>
              <a:defRPr sz="952"/>
            </a:lvl9pPr>
          </a:lstStyle>
          <a:p>
            <a:r>
              <a:rPr lang="en-US"/>
              <a:t>Click to edit Master subtitle style</a:t>
            </a:r>
            <a:endParaRPr lang="en-US" dirty="0"/>
          </a:p>
        </p:txBody>
      </p:sp>
      <p:sp>
        <p:nvSpPr>
          <p:cNvPr id="4" name="Date Placeholder 3"/>
          <p:cNvSpPr>
            <a:spLocks noGrp="1"/>
          </p:cNvSpPr>
          <p:nvPr>
            <p:ph type="dt" sz="half" idx="10"/>
          </p:nvPr>
        </p:nvSpPr>
        <p:spPr>
          <a:xfrm>
            <a:off x="606684" y="8500916"/>
            <a:ext cx="1310470" cy="464616"/>
          </a:xfrm>
        </p:spPr>
        <p:txBody>
          <a:bodyPr/>
          <a:lstStyle>
            <a:lvl1pPr>
              <a:defRPr baseline="0">
                <a:solidFill>
                  <a:schemeClr val="accent1">
                    <a:lumMod val="50000"/>
                  </a:schemeClr>
                </a:solidFill>
              </a:defRPr>
            </a:lvl1pPr>
          </a:lstStyle>
          <a:p>
            <a:fld id="{9334D819-9F07-4261-B09B-9E467E5D9002}" type="datetimeFigureOut">
              <a:rPr lang="en-US" dirty="0">
                <a:solidFill>
                  <a:srgbClr val="E1F1F7">
                    <a:lumMod val="50000"/>
                  </a:srgbClr>
                </a:solidFill>
              </a:rPr>
              <a:pPr/>
              <a:t>2/2/2018</a:t>
            </a:fld>
            <a:endParaRPr lang="en-US" dirty="0">
              <a:solidFill>
                <a:srgbClr val="E1F1F7">
                  <a:lumMod val="50000"/>
                </a:srgbClr>
              </a:solidFill>
            </a:endParaRPr>
          </a:p>
        </p:txBody>
      </p:sp>
      <p:sp>
        <p:nvSpPr>
          <p:cNvPr id="5" name="Footer Placeholder 4"/>
          <p:cNvSpPr>
            <a:spLocks noGrp="1"/>
          </p:cNvSpPr>
          <p:nvPr>
            <p:ph type="ftr" sz="quarter" idx="11"/>
          </p:nvPr>
        </p:nvSpPr>
        <p:spPr>
          <a:xfrm>
            <a:off x="2351445" y="8500920"/>
            <a:ext cx="2314575" cy="461061"/>
          </a:xfrm>
        </p:spPr>
        <p:txBody>
          <a:bodyPr/>
          <a:lstStyle>
            <a:lvl1pPr>
              <a:defRPr baseline="0">
                <a:solidFill>
                  <a:schemeClr val="accent1">
                    <a:lumMod val="50000"/>
                  </a:schemeClr>
                </a:solidFill>
              </a:defRPr>
            </a:lvl1pPr>
          </a:lstStyle>
          <a:p>
            <a:endParaRPr lang="en-US" dirty="0">
              <a:solidFill>
                <a:srgbClr val="E1F1F7">
                  <a:lumMod val="50000"/>
                </a:srgbClr>
              </a:solidFill>
            </a:endParaRPr>
          </a:p>
        </p:txBody>
      </p:sp>
      <p:sp>
        <p:nvSpPr>
          <p:cNvPr id="6" name="Slide Number Placeholder 5"/>
          <p:cNvSpPr>
            <a:spLocks noGrp="1"/>
          </p:cNvSpPr>
          <p:nvPr>
            <p:ph type="sldNum" sz="quarter" idx="12"/>
          </p:nvPr>
        </p:nvSpPr>
        <p:spPr>
          <a:xfrm>
            <a:off x="5100324" y="8500920"/>
            <a:ext cx="1310470" cy="461061"/>
          </a:xfrm>
        </p:spPr>
        <p:txBody>
          <a:bodyPr/>
          <a:lstStyle>
            <a:lvl1pPr>
              <a:defRPr baseline="0">
                <a:solidFill>
                  <a:schemeClr val="accent1">
                    <a:lumMod val="50000"/>
                  </a:schemeClr>
                </a:solidFill>
              </a:defRPr>
            </a:lvl1pPr>
          </a:lstStyle>
          <a:p>
            <a:fld id="{71766878-3199-4EAB-94E7-2D6D11070E14}" type="slidenum">
              <a:rPr lang="en-US" dirty="0">
                <a:solidFill>
                  <a:srgbClr val="E1F1F7">
                    <a:lumMod val="50000"/>
                  </a:srgbClr>
                </a:solidFill>
              </a:rPr>
              <a:pPr/>
              <a:t>‹#›</a:t>
            </a:fld>
            <a:endParaRPr lang="en-US" dirty="0">
              <a:solidFill>
                <a:srgbClr val="E1F1F7">
                  <a:lumMod val="50000"/>
                </a:srgbClr>
              </a:solidFill>
            </a:endParaRPr>
          </a:p>
        </p:txBody>
      </p:sp>
      <p:sp>
        <p:nvSpPr>
          <p:cNvPr id="13" name="Rectangle 12" title="left edge border"/>
          <p:cNvSpPr/>
          <p:nvPr/>
        </p:nvSpPr>
        <p:spPr>
          <a:xfrm>
            <a:off x="12" y="10"/>
            <a:ext cx="159450" cy="9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032025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2/2/2018</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30250373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4161" y="1431877"/>
            <a:ext cx="4605228" cy="5419503"/>
          </a:xfrm>
        </p:spPr>
        <p:txBody>
          <a:bodyPr anchor="b">
            <a:normAutofit/>
          </a:bodyPr>
          <a:lstStyle>
            <a:lvl1pPr>
              <a:defRPr sz="4572" spc="437"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824159" y="6879725"/>
            <a:ext cx="3947338" cy="1268181"/>
          </a:xfrm>
        </p:spPr>
        <p:txBody>
          <a:bodyPr>
            <a:normAutofit/>
          </a:bodyPr>
          <a:lstStyle>
            <a:lvl1pPr marL="0" indent="0">
              <a:lnSpc>
                <a:spcPct val="100000"/>
              </a:lnSpc>
              <a:buNone/>
              <a:defRPr sz="1143" b="1" i="0" cap="all" spc="218" baseline="0">
                <a:solidFill>
                  <a:schemeClr val="accent1"/>
                </a:solidFill>
              </a:defRPr>
            </a:lvl1pPr>
            <a:lvl2pPr marL="249580" indent="0">
              <a:buNone/>
              <a:defRPr sz="1143">
                <a:solidFill>
                  <a:schemeClr val="tx1">
                    <a:tint val="75000"/>
                  </a:schemeClr>
                </a:solidFill>
              </a:defRPr>
            </a:lvl2pPr>
            <a:lvl3pPr marL="499162" indent="0">
              <a:buNone/>
              <a:defRPr sz="952">
                <a:solidFill>
                  <a:schemeClr val="tx1">
                    <a:tint val="75000"/>
                  </a:schemeClr>
                </a:solidFill>
              </a:defRPr>
            </a:lvl3pPr>
            <a:lvl4pPr marL="748744" indent="0">
              <a:buNone/>
              <a:defRPr sz="952">
                <a:solidFill>
                  <a:schemeClr val="tx1">
                    <a:tint val="75000"/>
                  </a:schemeClr>
                </a:solidFill>
              </a:defRPr>
            </a:lvl4pPr>
            <a:lvl5pPr marL="998328" indent="0">
              <a:buNone/>
              <a:defRPr sz="952">
                <a:solidFill>
                  <a:schemeClr val="tx1">
                    <a:tint val="75000"/>
                  </a:schemeClr>
                </a:solidFill>
              </a:defRPr>
            </a:lvl5pPr>
            <a:lvl6pPr marL="1247908" indent="0">
              <a:buNone/>
              <a:defRPr sz="952">
                <a:solidFill>
                  <a:schemeClr val="tx1">
                    <a:tint val="75000"/>
                  </a:schemeClr>
                </a:solidFill>
              </a:defRPr>
            </a:lvl6pPr>
            <a:lvl7pPr marL="1497490" indent="0">
              <a:buNone/>
              <a:defRPr sz="952">
                <a:solidFill>
                  <a:schemeClr val="tx1">
                    <a:tint val="75000"/>
                  </a:schemeClr>
                </a:solidFill>
              </a:defRPr>
            </a:lvl7pPr>
            <a:lvl8pPr marL="1747070" indent="0">
              <a:buNone/>
              <a:defRPr sz="952">
                <a:solidFill>
                  <a:schemeClr val="tx1">
                    <a:tint val="75000"/>
                  </a:schemeClr>
                </a:solidFill>
              </a:defRPr>
            </a:lvl8pPr>
            <a:lvl9pPr marL="1996653" indent="0">
              <a:buNone/>
              <a:defRPr sz="95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820568" y="8500916"/>
            <a:ext cx="840345" cy="464616"/>
          </a:xfrm>
        </p:spPr>
        <p:txBody>
          <a:bodyPr/>
          <a:lstStyle>
            <a:lvl1pPr>
              <a:defRPr baseline="0">
                <a:solidFill>
                  <a:schemeClr val="tx2"/>
                </a:solidFill>
              </a:defRPr>
            </a:lvl1pPr>
          </a:lstStyle>
          <a:p>
            <a:fld id="{9334D819-9F07-4261-B09B-9E467E5D9002}" type="datetimeFigureOut">
              <a:rPr lang="en-US" dirty="0">
                <a:solidFill>
                  <a:srgbClr val="FFFFFF"/>
                </a:solidFill>
              </a:rPr>
              <a:pPr/>
              <a:t>2/2/2018</a:t>
            </a:fld>
            <a:endParaRPr lang="en-US" dirty="0">
              <a:solidFill>
                <a:srgbClr val="FFFFFF"/>
              </a:solidFill>
            </a:endParaRPr>
          </a:p>
        </p:txBody>
      </p:sp>
      <p:sp>
        <p:nvSpPr>
          <p:cNvPr id="5" name="Footer Placeholder 4"/>
          <p:cNvSpPr>
            <a:spLocks noGrp="1"/>
          </p:cNvSpPr>
          <p:nvPr>
            <p:ph type="ftr" sz="quarter" idx="11"/>
          </p:nvPr>
        </p:nvSpPr>
        <p:spPr>
          <a:xfrm>
            <a:off x="2969484" y="8500920"/>
            <a:ext cx="2314575" cy="461061"/>
          </a:xfrm>
        </p:spPr>
        <p:txBody>
          <a:bodyPr/>
          <a:lstStyle>
            <a:lvl1pPr>
              <a:defRPr baseline="0">
                <a:solidFill>
                  <a:schemeClr val="tx2"/>
                </a:solidFill>
              </a:defRPr>
            </a:lvl1pPr>
          </a:lstStyle>
          <a:p>
            <a:endParaRPr lang="en-US" dirty="0">
              <a:solidFill>
                <a:srgbClr val="FFFFFF"/>
              </a:solidFill>
            </a:endParaRPr>
          </a:p>
        </p:txBody>
      </p:sp>
      <p:sp>
        <p:nvSpPr>
          <p:cNvPr id="6" name="Slide Number Placeholder 5"/>
          <p:cNvSpPr>
            <a:spLocks noGrp="1"/>
          </p:cNvSpPr>
          <p:nvPr>
            <p:ph type="sldNum" sz="quarter" idx="12"/>
          </p:nvPr>
        </p:nvSpPr>
        <p:spPr>
          <a:xfrm>
            <a:off x="5592622" y="8500920"/>
            <a:ext cx="836756" cy="461061"/>
          </a:xfrm>
        </p:spPr>
        <p:txBody>
          <a:bodyPr/>
          <a:lstStyle>
            <a:lvl1pPr>
              <a:defRPr baseline="0">
                <a:solidFill>
                  <a:schemeClr val="tx2"/>
                </a:solidFill>
              </a:defRPr>
            </a:lvl1pPr>
          </a:lstStyle>
          <a:p>
            <a:fld id="{71766878-3199-4EAB-94E7-2D6D11070E14}" type="slidenum">
              <a:rPr lang="en-US" dirty="0">
                <a:solidFill>
                  <a:srgbClr val="FFFFFF"/>
                </a:solidFill>
              </a:rPr>
              <a:pPr/>
              <a:t>‹#›</a:t>
            </a:fld>
            <a:endParaRPr lang="en-US" dirty="0">
              <a:solidFill>
                <a:srgbClr val="FFFFFF"/>
              </a:solidFill>
            </a:endParaRPr>
          </a:p>
        </p:txBody>
      </p:sp>
      <p:grpSp>
        <p:nvGrpSpPr>
          <p:cNvPr id="7" name="Group 6" title="left scallop shape"/>
          <p:cNvGrpSpPr/>
          <p:nvPr/>
        </p:nvGrpSpPr>
        <p:grpSpPr>
          <a:xfrm>
            <a:off x="8" y="10"/>
            <a:ext cx="1583234" cy="9144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899429435"/>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43" y="3048015"/>
            <a:ext cx="2700337" cy="4826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739396" y="3048015"/>
            <a:ext cx="2700337" cy="4826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2/2/2018</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940803949"/>
      </p:ext>
    </p:extLst>
  </p:cSld>
  <p:clrMapOvr>
    <a:masterClrMapping/>
  </p:clrMapOvr>
  <p:extLst mod="1">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4667" y="508029"/>
            <a:ext cx="5722144" cy="1991354"/>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4077" y="2932869"/>
            <a:ext cx="2700337" cy="843372"/>
          </a:xfrm>
        </p:spPr>
        <p:txBody>
          <a:bodyPr anchor="b">
            <a:noAutofit/>
          </a:bodyPr>
          <a:lstStyle>
            <a:lvl1pPr marL="0" indent="0">
              <a:lnSpc>
                <a:spcPct val="100000"/>
              </a:lnSpc>
              <a:buNone/>
              <a:defRPr sz="1143" b="1" cap="all" spc="110" baseline="0">
                <a:solidFill>
                  <a:schemeClr val="tx2"/>
                </a:solidFill>
              </a:defRPr>
            </a:lvl1pPr>
            <a:lvl2pPr marL="249580" indent="0">
              <a:buNone/>
              <a:defRPr sz="1143" b="1"/>
            </a:lvl2pPr>
            <a:lvl3pPr marL="499162" indent="0">
              <a:buNone/>
              <a:defRPr sz="952" b="1"/>
            </a:lvl3pPr>
            <a:lvl4pPr marL="748744" indent="0">
              <a:buNone/>
              <a:defRPr sz="952" b="1"/>
            </a:lvl4pPr>
            <a:lvl5pPr marL="998328" indent="0">
              <a:buNone/>
              <a:defRPr sz="952" b="1"/>
            </a:lvl5pPr>
            <a:lvl6pPr marL="1247908" indent="0">
              <a:buNone/>
              <a:defRPr sz="952" b="1"/>
            </a:lvl6pPr>
            <a:lvl7pPr marL="1497490" indent="0">
              <a:buNone/>
              <a:defRPr sz="952" b="1"/>
            </a:lvl7pPr>
            <a:lvl8pPr marL="1747070" indent="0">
              <a:buNone/>
              <a:defRPr sz="952" b="1"/>
            </a:lvl8pPr>
            <a:lvl9pPr marL="1996653" indent="0">
              <a:buNone/>
              <a:defRPr sz="952" b="1"/>
            </a:lvl9pPr>
          </a:lstStyle>
          <a:p>
            <a:pPr lvl="0"/>
            <a:r>
              <a:rPr lang="en-US"/>
              <a:t>Click to edit Master text styles</a:t>
            </a:r>
          </a:p>
        </p:txBody>
      </p:sp>
      <p:sp>
        <p:nvSpPr>
          <p:cNvPr id="4" name="Content Placeholder 3"/>
          <p:cNvSpPr>
            <a:spLocks noGrp="1"/>
          </p:cNvSpPr>
          <p:nvPr>
            <p:ph sz="half" idx="2"/>
          </p:nvPr>
        </p:nvSpPr>
        <p:spPr>
          <a:xfrm>
            <a:off x="707243" y="3878817"/>
            <a:ext cx="2700337" cy="3995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731557" y="2932869"/>
            <a:ext cx="2700337" cy="843372"/>
          </a:xfrm>
        </p:spPr>
        <p:txBody>
          <a:bodyPr anchor="b">
            <a:noAutofit/>
          </a:bodyPr>
          <a:lstStyle>
            <a:lvl1pPr marL="0" indent="0">
              <a:lnSpc>
                <a:spcPct val="100000"/>
              </a:lnSpc>
              <a:buNone/>
              <a:defRPr sz="1143" b="1" cap="all" spc="110" baseline="0">
                <a:solidFill>
                  <a:schemeClr val="tx2"/>
                </a:solidFill>
              </a:defRPr>
            </a:lvl1pPr>
            <a:lvl2pPr marL="249580" indent="0">
              <a:buNone/>
              <a:defRPr sz="1143" b="1"/>
            </a:lvl2pPr>
            <a:lvl3pPr marL="499162" indent="0">
              <a:buNone/>
              <a:defRPr sz="952" b="1"/>
            </a:lvl3pPr>
            <a:lvl4pPr marL="748744" indent="0">
              <a:buNone/>
              <a:defRPr sz="952" b="1"/>
            </a:lvl4pPr>
            <a:lvl5pPr marL="998328" indent="0">
              <a:buNone/>
              <a:defRPr sz="952" b="1"/>
            </a:lvl5pPr>
            <a:lvl6pPr marL="1247908" indent="0">
              <a:buNone/>
              <a:defRPr sz="952" b="1"/>
            </a:lvl6pPr>
            <a:lvl7pPr marL="1497490" indent="0">
              <a:buNone/>
              <a:defRPr sz="952" b="1"/>
            </a:lvl7pPr>
            <a:lvl8pPr marL="1747070" indent="0">
              <a:buNone/>
              <a:defRPr sz="952" b="1"/>
            </a:lvl8pPr>
            <a:lvl9pPr marL="1996653" indent="0">
              <a:buNone/>
              <a:defRPr sz="952" b="1"/>
            </a:lvl9pPr>
          </a:lstStyle>
          <a:p>
            <a:pPr lvl="0"/>
            <a:r>
              <a:rPr lang="en-US"/>
              <a:t>Click to edit Master text styles</a:t>
            </a:r>
          </a:p>
        </p:txBody>
      </p:sp>
      <p:sp>
        <p:nvSpPr>
          <p:cNvPr id="6" name="Content Placeholder 5"/>
          <p:cNvSpPr>
            <a:spLocks noGrp="1"/>
          </p:cNvSpPr>
          <p:nvPr>
            <p:ph sz="quarter" idx="4"/>
          </p:nvPr>
        </p:nvSpPr>
        <p:spPr>
          <a:xfrm>
            <a:off x="3731557" y="3878817"/>
            <a:ext cx="2700337" cy="3995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2/2/2018</a:t>
            </a:fld>
            <a:endParaRPr lang="en-US" dirty="0">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305256978"/>
      </p:ext>
    </p:extLst>
  </p:cSld>
  <p:clrMapOvr>
    <a:masterClrMapping/>
  </p:clrMapOvr>
  <p:extLst mod="1">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2/2/2018</a:t>
            </a:fld>
            <a:endParaRPr lang="en-US" dirty="0">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35037481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2/2/2018</a:t>
            </a:fld>
            <a:endParaRPr lang="en-US" dirty="0">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879395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4162" y="1431878"/>
            <a:ext cx="4605227" cy="5419503"/>
          </a:xfrm>
        </p:spPr>
        <p:txBody>
          <a:bodyPr anchor="b">
            <a:normAutofit/>
          </a:bodyPr>
          <a:lstStyle>
            <a:lvl1pPr>
              <a:defRPr sz="4800" spc="459"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824159" y="6879724"/>
            <a:ext cx="3947338" cy="1268181"/>
          </a:xfrm>
        </p:spPr>
        <p:txBody>
          <a:bodyPr>
            <a:normAutofit/>
          </a:bodyPr>
          <a:lstStyle>
            <a:lvl1pPr marL="0" indent="0">
              <a:lnSpc>
                <a:spcPct val="100000"/>
              </a:lnSpc>
              <a:buNone/>
              <a:defRPr sz="1200" b="1" i="0" cap="all" spc="229" baseline="0">
                <a:solidFill>
                  <a:schemeClr val="accent1"/>
                </a:solidFill>
              </a:defRPr>
            </a:lvl1pPr>
            <a:lvl2pPr marL="262054" indent="0">
              <a:buNone/>
              <a:defRPr sz="1200">
                <a:solidFill>
                  <a:schemeClr val="tx1">
                    <a:tint val="75000"/>
                  </a:schemeClr>
                </a:solidFill>
              </a:defRPr>
            </a:lvl2pPr>
            <a:lvl3pPr marL="524110" indent="0">
              <a:buNone/>
              <a:defRPr sz="1000">
                <a:solidFill>
                  <a:schemeClr val="tx1">
                    <a:tint val="75000"/>
                  </a:schemeClr>
                </a:solidFill>
              </a:defRPr>
            </a:lvl3pPr>
            <a:lvl4pPr marL="786166" indent="0">
              <a:buNone/>
              <a:defRPr sz="1000">
                <a:solidFill>
                  <a:schemeClr val="tx1">
                    <a:tint val="75000"/>
                  </a:schemeClr>
                </a:solidFill>
              </a:defRPr>
            </a:lvl4pPr>
            <a:lvl5pPr marL="1048223" indent="0">
              <a:buNone/>
              <a:defRPr sz="1000">
                <a:solidFill>
                  <a:schemeClr val="tx1">
                    <a:tint val="75000"/>
                  </a:schemeClr>
                </a:solidFill>
              </a:defRPr>
            </a:lvl5pPr>
            <a:lvl6pPr marL="1310277" indent="0">
              <a:buNone/>
              <a:defRPr sz="1000">
                <a:solidFill>
                  <a:schemeClr val="tx1">
                    <a:tint val="75000"/>
                  </a:schemeClr>
                </a:solidFill>
              </a:defRPr>
            </a:lvl6pPr>
            <a:lvl7pPr marL="1572333" indent="0">
              <a:buNone/>
              <a:defRPr sz="1000">
                <a:solidFill>
                  <a:schemeClr val="tx1">
                    <a:tint val="75000"/>
                  </a:schemeClr>
                </a:solidFill>
              </a:defRPr>
            </a:lvl7pPr>
            <a:lvl8pPr marL="1834387" indent="0">
              <a:buNone/>
              <a:defRPr sz="1000">
                <a:solidFill>
                  <a:schemeClr val="tx1">
                    <a:tint val="75000"/>
                  </a:schemeClr>
                </a:solidFill>
              </a:defRPr>
            </a:lvl8pPr>
            <a:lvl9pPr marL="2096444" indent="0">
              <a:buNone/>
              <a:defRPr sz="1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820567" y="8500916"/>
            <a:ext cx="840345" cy="464616"/>
          </a:xfrm>
        </p:spPr>
        <p:txBody>
          <a:bodyPr/>
          <a:lstStyle>
            <a:lvl1pPr>
              <a:defRPr baseline="0">
                <a:solidFill>
                  <a:schemeClr val="tx2"/>
                </a:solidFill>
              </a:defRPr>
            </a:lvl1pPr>
          </a:lstStyle>
          <a:p>
            <a:fld id="{9334D819-9F07-4261-B09B-9E467E5D9002}" type="datetimeFigureOut">
              <a:rPr lang="en-US" dirty="0">
                <a:solidFill>
                  <a:srgbClr val="FFFFFF"/>
                </a:solidFill>
              </a:rPr>
              <a:pPr/>
              <a:t>2/2/2018</a:t>
            </a:fld>
            <a:endParaRPr lang="en-US" dirty="0">
              <a:solidFill>
                <a:srgbClr val="FFFFFF"/>
              </a:solidFill>
            </a:endParaRPr>
          </a:p>
        </p:txBody>
      </p:sp>
      <p:sp>
        <p:nvSpPr>
          <p:cNvPr id="5" name="Footer Placeholder 4"/>
          <p:cNvSpPr>
            <a:spLocks noGrp="1"/>
          </p:cNvSpPr>
          <p:nvPr>
            <p:ph type="ftr" sz="quarter" idx="11"/>
          </p:nvPr>
        </p:nvSpPr>
        <p:spPr>
          <a:xfrm>
            <a:off x="2969484" y="8500920"/>
            <a:ext cx="2314575" cy="461061"/>
          </a:xfrm>
        </p:spPr>
        <p:txBody>
          <a:bodyPr/>
          <a:lstStyle>
            <a:lvl1pPr>
              <a:defRPr baseline="0">
                <a:solidFill>
                  <a:schemeClr val="tx2"/>
                </a:solidFill>
              </a:defRPr>
            </a:lvl1pPr>
          </a:lstStyle>
          <a:p>
            <a:endParaRPr lang="en-US" dirty="0">
              <a:solidFill>
                <a:srgbClr val="FFFFFF"/>
              </a:solidFill>
            </a:endParaRPr>
          </a:p>
        </p:txBody>
      </p:sp>
      <p:sp>
        <p:nvSpPr>
          <p:cNvPr id="6" name="Slide Number Placeholder 5"/>
          <p:cNvSpPr>
            <a:spLocks noGrp="1"/>
          </p:cNvSpPr>
          <p:nvPr>
            <p:ph type="sldNum" sz="quarter" idx="12"/>
          </p:nvPr>
        </p:nvSpPr>
        <p:spPr>
          <a:xfrm>
            <a:off x="5592622" y="8500920"/>
            <a:ext cx="836756" cy="461061"/>
          </a:xfrm>
        </p:spPr>
        <p:txBody>
          <a:bodyPr/>
          <a:lstStyle>
            <a:lvl1pPr>
              <a:defRPr baseline="0">
                <a:solidFill>
                  <a:schemeClr val="tx2"/>
                </a:solidFill>
              </a:defRPr>
            </a:lvl1pPr>
          </a:lstStyle>
          <a:p>
            <a:fld id="{71766878-3199-4EAB-94E7-2D6D11070E14}" type="slidenum">
              <a:rPr lang="en-US" dirty="0">
                <a:solidFill>
                  <a:srgbClr val="FFFFFF"/>
                </a:solidFill>
              </a:rPr>
              <a:pPr/>
              <a:t>‹#›</a:t>
            </a:fld>
            <a:endParaRPr lang="en-US" dirty="0">
              <a:solidFill>
                <a:srgbClr val="FFFFFF"/>
              </a:solidFill>
            </a:endParaRPr>
          </a:p>
        </p:txBody>
      </p:sp>
      <p:grpSp>
        <p:nvGrpSpPr>
          <p:cNvPr id="7" name="Group 6" title="left scallop shape"/>
          <p:cNvGrpSpPr/>
          <p:nvPr/>
        </p:nvGrpSpPr>
        <p:grpSpPr>
          <a:xfrm>
            <a:off x="8" y="9"/>
            <a:ext cx="1583234" cy="9144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4156784" y="10"/>
            <a:ext cx="2701230" cy="9144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4690069" y="609625"/>
            <a:ext cx="1739316" cy="1595558"/>
          </a:xfrm>
        </p:spPr>
        <p:txBody>
          <a:bodyPr anchor="b">
            <a:normAutofit/>
          </a:bodyPr>
          <a:lstStyle>
            <a:lvl1pPr>
              <a:lnSpc>
                <a:spcPct val="100000"/>
              </a:lnSpc>
              <a:defRPr sz="1143" b="1" i="0" cap="all" spc="164"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430353" y="1227181"/>
            <a:ext cx="3464110" cy="6646833"/>
          </a:xfrm>
        </p:spPr>
        <p:txBody>
          <a:bodyPr/>
          <a:lstStyle>
            <a:lvl1pPr>
              <a:defRPr sz="1714"/>
            </a:lvl1pPr>
            <a:lvl2pPr>
              <a:defRPr sz="1429"/>
            </a:lvl2pPr>
            <a:lvl3pPr>
              <a:defRPr sz="1333"/>
            </a:lvl3pPr>
            <a:lvl4pPr>
              <a:defRPr sz="1143"/>
            </a:lvl4pPr>
            <a:lvl5pPr>
              <a:defRPr sz="1143"/>
            </a:lvl5pPr>
            <a:lvl6pPr>
              <a:defRPr sz="1143"/>
            </a:lvl6pPr>
            <a:lvl7pPr>
              <a:defRPr sz="1143"/>
            </a:lvl7pPr>
            <a:lvl8pPr>
              <a:defRPr sz="1143"/>
            </a:lvl8pPr>
            <a:lvl9pPr>
              <a:defRPr sz="11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690069" y="2321794"/>
            <a:ext cx="1739316" cy="5552220"/>
          </a:xfrm>
        </p:spPr>
        <p:txBody>
          <a:bodyPr/>
          <a:lstStyle>
            <a:lvl1pPr marL="0" indent="0">
              <a:lnSpc>
                <a:spcPct val="120000"/>
              </a:lnSpc>
              <a:spcBef>
                <a:spcPts val="654"/>
              </a:spcBef>
              <a:buNone/>
              <a:defRPr sz="952" baseline="0">
                <a:solidFill>
                  <a:schemeClr val="bg2"/>
                </a:solidFill>
              </a:defRPr>
            </a:lvl1pPr>
            <a:lvl2pPr marL="249580" indent="0">
              <a:buNone/>
              <a:defRPr sz="762"/>
            </a:lvl2pPr>
            <a:lvl3pPr marL="499162" indent="0">
              <a:buNone/>
              <a:defRPr sz="667"/>
            </a:lvl3pPr>
            <a:lvl4pPr marL="748744" indent="0">
              <a:buNone/>
              <a:defRPr sz="571"/>
            </a:lvl4pPr>
            <a:lvl5pPr marL="998328" indent="0">
              <a:buNone/>
              <a:defRPr sz="571"/>
            </a:lvl5pPr>
            <a:lvl6pPr marL="1247908" indent="0">
              <a:buNone/>
              <a:defRPr sz="571"/>
            </a:lvl6pPr>
            <a:lvl7pPr marL="1497490" indent="0">
              <a:buNone/>
              <a:defRPr sz="571"/>
            </a:lvl7pPr>
            <a:lvl8pPr marL="1747070" indent="0">
              <a:buNone/>
              <a:defRPr sz="571"/>
            </a:lvl8pPr>
            <a:lvl9pPr marL="1996653" indent="0">
              <a:buNone/>
              <a:defRPr sz="571"/>
            </a:lvl9pPr>
          </a:lstStyle>
          <a:p>
            <a:pPr lvl="0"/>
            <a:r>
              <a:rPr lang="en-US"/>
              <a:t>Click to edit Master text styles</a:t>
            </a:r>
          </a:p>
        </p:txBody>
      </p:sp>
      <p:sp>
        <p:nvSpPr>
          <p:cNvPr id="5" name="Date Placeholder 4"/>
          <p:cNvSpPr>
            <a:spLocks noGrp="1"/>
          </p:cNvSpPr>
          <p:nvPr>
            <p:ph type="dt" sz="half" idx="10"/>
          </p:nvPr>
        </p:nvSpPr>
        <p:spPr>
          <a:xfrm>
            <a:off x="430356" y="8500916"/>
            <a:ext cx="693761" cy="464616"/>
          </a:xfrm>
        </p:spPr>
        <p:txBody>
          <a:bodyPr/>
          <a:lstStyle/>
          <a:p>
            <a:fld id="{9334D819-9F07-4261-B09B-9E467E5D9002}" type="datetimeFigureOut">
              <a:rPr lang="en-US" dirty="0">
                <a:solidFill>
                  <a:prstClr val="black">
                    <a:lumMod val="65000"/>
                    <a:lumOff val="35000"/>
                  </a:prstClr>
                </a:solidFill>
              </a:rPr>
              <a:pPr/>
              <a:t>2/2/2018</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a:xfrm>
            <a:off x="1183297" y="8500920"/>
            <a:ext cx="1958727" cy="461061"/>
          </a:xfrm>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a:xfrm>
            <a:off x="3201201" y="8500920"/>
            <a:ext cx="693257" cy="461061"/>
          </a:xfrm>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
        <p:nvSpPr>
          <p:cNvPr id="8" name="Rectangle 7" title="left edge border"/>
          <p:cNvSpPr/>
          <p:nvPr/>
        </p:nvSpPr>
        <p:spPr>
          <a:xfrm>
            <a:off x="12" y="10"/>
            <a:ext cx="159450"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46584409"/>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59454" y="16"/>
            <a:ext cx="4137518" cy="9143998"/>
          </a:xfrm>
        </p:spPr>
        <p:txBody>
          <a:bodyPr anchor="t"/>
          <a:lstStyle>
            <a:lvl1pPr marL="0" indent="0">
              <a:buNone/>
              <a:defRPr sz="1714"/>
            </a:lvl1pPr>
            <a:lvl2pPr marL="249580" indent="0">
              <a:buNone/>
              <a:defRPr sz="1429"/>
            </a:lvl2pPr>
            <a:lvl3pPr marL="499162" indent="0">
              <a:buNone/>
              <a:defRPr sz="1333"/>
            </a:lvl3pPr>
            <a:lvl4pPr marL="748744" indent="0">
              <a:buNone/>
              <a:defRPr sz="1143"/>
            </a:lvl4pPr>
            <a:lvl5pPr marL="998328" indent="0">
              <a:buNone/>
              <a:defRPr sz="1143"/>
            </a:lvl5pPr>
            <a:lvl6pPr marL="1247908" indent="0">
              <a:buNone/>
              <a:defRPr sz="1143"/>
            </a:lvl6pPr>
            <a:lvl7pPr marL="1497490" indent="0">
              <a:buNone/>
              <a:defRPr sz="1143"/>
            </a:lvl7pPr>
            <a:lvl8pPr marL="1747070" indent="0">
              <a:buNone/>
              <a:defRPr sz="1143"/>
            </a:lvl8pPr>
            <a:lvl9pPr marL="1996653" indent="0">
              <a:buNone/>
              <a:defRPr sz="1143"/>
            </a:lvl9pPr>
          </a:lstStyle>
          <a:p>
            <a:r>
              <a:rPr lang="en-US"/>
              <a:t>Click icon to add picture</a:t>
            </a:r>
            <a:endParaRPr lang="en-US" dirty="0"/>
          </a:p>
        </p:txBody>
      </p:sp>
      <p:sp>
        <p:nvSpPr>
          <p:cNvPr id="11" name="Freeform 11" title="right scallop background shape"/>
          <p:cNvSpPr/>
          <p:nvPr/>
        </p:nvSpPr>
        <p:spPr bwMode="auto">
          <a:xfrm>
            <a:off x="4156784" y="10"/>
            <a:ext cx="2701230" cy="9144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12" y="10"/>
            <a:ext cx="159450"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690071" y="609611"/>
            <a:ext cx="1739316" cy="1595558"/>
          </a:xfrm>
        </p:spPr>
        <p:txBody>
          <a:bodyPr anchor="b">
            <a:normAutofit/>
          </a:bodyPr>
          <a:lstStyle>
            <a:lvl1pPr>
              <a:lnSpc>
                <a:spcPct val="100000"/>
              </a:lnSpc>
              <a:defRPr sz="1143" b="1" i="0" spc="164"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4690071" y="2321794"/>
            <a:ext cx="1739316" cy="5552220"/>
          </a:xfrm>
        </p:spPr>
        <p:txBody>
          <a:bodyPr/>
          <a:lstStyle>
            <a:lvl1pPr marL="0" indent="0">
              <a:lnSpc>
                <a:spcPct val="120000"/>
              </a:lnSpc>
              <a:spcBef>
                <a:spcPts val="654"/>
              </a:spcBef>
              <a:buNone/>
              <a:defRPr sz="952" baseline="0">
                <a:solidFill>
                  <a:schemeClr val="bg2"/>
                </a:solidFill>
              </a:defRPr>
            </a:lvl1pPr>
            <a:lvl2pPr marL="249580" indent="0">
              <a:buNone/>
              <a:defRPr sz="762"/>
            </a:lvl2pPr>
            <a:lvl3pPr marL="499162" indent="0">
              <a:buNone/>
              <a:defRPr sz="667"/>
            </a:lvl3pPr>
            <a:lvl4pPr marL="748744" indent="0">
              <a:buNone/>
              <a:defRPr sz="571"/>
            </a:lvl4pPr>
            <a:lvl5pPr marL="998328" indent="0">
              <a:buNone/>
              <a:defRPr sz="571"/>
            </a:lvl5pPr>
            <a:lvl6pPr marL="1247908" indent="0">
              <a:buNone/>
              <a:defRPr sz="571"/>
            </a:lvl6pPr>
            <a:lvl7pPr marL="1497490" indent="0">
              <a:buNone/>
              <a:defRPr sz="571"/>
            </a:lvl7pPr>
            <a:lvl8pPr marL="1747070" indent="0">
              <a:buNone/>
              <a:defRPr sz="571"/>
            </a:lvl8pPr>
            <a:lvl9pPr marL="1996653" indent="0">
              <a:buNone/>
              <a:defRPr sz="571"/>
            </a:lvl9pPr>
          </a:lstStyle>
          <a:p>
            <a:pPr lvl="0"/>
            <a:r>
              <a:rPr lang="en-US"/>
              <a:t>Click to edit Master text styles</a:t>
            </a:r>
          </a:p>
        </p:txBody>
      </p:sp>
      <p:sp>
        <p:nvSpPr>
          <p:cNvPr id="5" name="Date Placeholder 4"/>
          <p:cNvSpPr>
            <a:spLocks noGrp="1"/>
          </p:cNvSpPr>
          <p:nvPr>
            <p:ph type="dt" sz="half" idx="10"/>
          </p:nvPr>
        </p:nvSpPr>
        <p:spPr>
          <a:xfrm>
            <a:off x="430854" y="8500916"/>
            <a:ext cx="693257" cy="464616"/>
          </a:xfrm>
        </p:spPr>
        <p:txBody>
          <a:bodyPr/>
          <a:lstStyle/>
          <a:p>
            <a:fld id="{9334D819-9F07-4261-B09B-9E467E5D9002}" type="datetimeFigureOut">
              <a:rPr lang="en-US" dirty="0">
                <a:solidFill>
                  <a:prstClr val="black">
                    <a:lumMod val="65000"/>
                    <a:lumOff val="35000"/>
                  </a:prstClr>
                </a:solidFill>
              </a:rPr>
              <a:pPr/>
              <a:t>2/2/2018</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a:xfrm>
            <a:off x="1183297" y="8500920"/>
            <a:ext cx="1958727" cy="461061"/>
          </a:xfrm>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a:xfrm>
            <a:off x="3199268" y="8500920"/>
            <a:ext cx="694372" cy="461061"/>
          </a:xfrm>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28656695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2/2/2018</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7066859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62316" y="509856"/>
            <a:ext cx="839325" cy="746720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46" y="509860"/>
            <a:ext cx="4720830" cy="74672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2/2/2018</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32017188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2000834" y="841272"/>
            <a:ext cx="2945010" cy="6972301"/>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606678" y="1464532"/>
            <a:ext cx="5804109" cy="5859983"/>
          </a:xfrm>
        </p:spPr>
        <p:txBody>
          <a:bodyPr anchor="ctr">
            <a:noAutofit/>
          </a:bodyPr>
          <a:lstStyle>
            <a:lvl1pPr algn="ctr">
              <a:defRPr sz="5524" spc="437" baseline="0"/>
            </a:lvl1pPr>
          </a:lstStyle>
          <a:p>
            <a:r>
              <a:rPr lang="en-US"/>
              <a:t>Click to edit Master title style</a:t>
            </a:r>
            <a:endParaRPr lang="en-US" dirty="0"/>
          </a:p>
        </p:txBody>
      </p:sp>
      <p:sp>
        <p:nvSpPr>
          <p:cNvPr id="3" name="Subtitle 2"/>
          <p:cNvSpPr>
            <a:spLocks noGrp="1"/>
          </p:cNvSpPr>
          <p:nvPr>
            <p:ph type="subTitle" idx="1"/>
          </p:nvPr>
        </p:nvSpPr>
        <p:spPr>
          <a:xfrm>
            <a:off x="1245973" y="7972274"/>
            <a:ext cx="4525521" cy="989704"/>
          </a:xfrm>
        </p:spPr>
        <p:txBody>
          <a:bodyPr anchor="t">
            <a:normAutofit/>
          </a:bodyPr>
          <a:lstStyle>
            <a:lvl1pPr marL="0" indent="0" algn="ctr">
              <a:lnSpc>
                <a:spcPct val="100000"/>
              </a:lnSpc>
              <a:buNone/>
              <a:defRPr sz="1143" b="1" i="0" cap="all" spc="218" baseline="0">
                <a:solidFill>
                  <a:schemeClr val="tx2"/>
                </a:solidFill>
              </a:defRPr>
            </a:lvl1pPr>
            <a:lvl2pPr marL="249580" indent="0" algn="ctr">
              <a:buNone/>
              <a:defRPr sz="1143"/>
            </a:lvl2pPr>
            <a:lvl3pPr marL="499162" indent="0" algn="ctr">
              <a:buNone/>
              <a:defRPr sz="952"/>
            </a:lvl3pPr>
            <a:lvl4pPr marL="748744" indent="0" algn="ctr">
              <a:buNone/>
              <a:defRPr sz="952"/>
            </a:lvl4pPr>
            <a:lvl5pPr marL="998328" indent="0" algn="ctr">
              <a:buNone/>
              <a:defRPr sz="952"/>
            </a:lvl5pPr>
            <a:lvl6pPr marL="1247908" indent="0" algn="ctr">
              <a:buNone/>
              <a:defRPr sz="952"/>
            </a:lvl6pPr>
            <a:lvl7pPr marL="1497490" indent="0" algn="ctr">
              <a:buNone/>
              <a:defRPr sz="952"/>
            </a:lvl7pPr>
            <a:lvl8pPr marL="1747070" indent="0" algn="ctr">
              <a:buNone/>
              <a:defRPr sz="952"/>
            </a:lvl8pPr>
            <a:lvl9pPr marL="1996653" indent="0" algn="ctr">
              <a:buNone/>
              <a:defRPr sz="952"/>
            </a:lvl9pPr>
          </a:lstStyle>
          <a:p>
            <a:r>
              <a:rPr lang="en-US"/>
              <a:t>Click to edit Master subtitle style</a:t>
            </a:r>
            <a:endParaRPr lang="en-US" dirty="0"/>
          </a:p>
        </p:txBody>
      </p:sp>
      <p:sp>
        <p:nvSpPr>
          <p:cNvPr id="4" name="Date Placeholder 3"/>
          <p:cNvSpPr>
            <a:spLocks noGrp="1"/>
          </p:cNvSpPr>
          <p:nvPr>
            <p:ph type="dt" sz="half" idx="10"/>
          </p:nvPr>
        </p:nvSpPr>
        <p:spPr>
          <a:xfrm>
            <a:off x="606684" y="8500916"/>
            <a:ext cx="1310470" cy="464616"/>
          </a:xfrm>
        </p:spPr>
        <p:txBody>
          <a:bodyPr/>
          <a:lstStyle>
            <a:lvl1pPr>
              <a:defRPr baseline="0">
                <a:solidFill>
                  <a:schemeClr val="accent1">
                    <a:lumMod val="50000"/>
                  </a:schemeClr>
                </a:solidFill>
              </a:defRPr>
            </a:lvl1pPr>
          </a:lstStyle>
          <a:p>
            <a:fld id="{9334D819-9F07-4261-B09B-9E467E5D9002}" type="datetimeFigureOut">
              <a:rPr lang="en-US" dirty="0">
                <a:solidFill>
                  <a:srgbClr val="E1F1F7">
                    <a:lumMod val="50000"/>
                  </a:srgbClr>
                </a:solidFill>
              </a:rPr>
              <a:pPr/>
              <a:t>2/2/2018</a:t>
            </a:fld>
            <a:endParaRPr lang="en-US" dirty="0">
              <a:solidFill>
                <a:srgbClr val="E1F1F7">
                  <a:lumMod val="50000"/>
                </a:srgbClr>
              </a:solidFill>
            </a:endParaRPr>
          </a:p>
        </p:txBody>
      </p:sp>
      <p:sp>
        <p:nvSpPr>
          <p:cNvPr id="5" name="Footer Placeholder 4"/>
          <p:cNvSpPr>
            <a:spLocks noGrp="1"/>
          </p:cNvSpPr>
          <p:nvPr>
            <p:ph type="ftr" sz="quarter" idx="11"/>
          </p:nvPr>
        </p:nvSpPr>
        <p:spPr>
          <a:xfrm>
            <a:off x="2351445" y="8500920"/>
            <a:ext cx="2314575" cy="461061"/>
          </a:xfrm>
        </p:spPr>
        <p:txBody>
          <a:bodyPr/>
          <a:lstStyle>
            <a:lvl1pPr>
              <a:defRPr baseline="0">
                <a:solidFill>
                  <a:schemeClr val="accent1">
                    <a:lumMod val="50000"/>
                  </a:schemeClr>
                </a:solidFill>
              </a:defRPr>
            </a:lvl1pPr>
          </a:lstStyle>
          <a:p>
            <a:endParaRPr lang="en-US" dirty="0">
              <a:solidFill>
                <a:srgbClr val="E1F1F7">
                  <a:lumMod val="50000"/>
                </a:srgbClr>
              </a:solidFill>
            </a:endParaRPr>
          </a:p>
        </p:txBody>
      </p:sp>
      <p:sp>
        <p:nvSpPr>
          <p:cNvPr id="6" name="Slide Number Placeholder 5"/>
          <p:cNvSpPr>
            <a:spLocks noGrp="1"/>
          </p:cNvSpPr>
          <p:nvPr>
            <p:ph type="sldNum" sz="quarter" idx="12"/>
          </p:nvPr>
        </p:nvSpPr>
        <p:spPr>
          <a:xfrm>
            <a:off x="5100324" y="8500920"/>
            <a:ext cx="1310470" cy="461061"/>
          </a:xfrm>
        </p:spPr>
        <p:txBody>
          <a:bodyPr/>
          <a:lstStyle>
            <a:lvl1pPr>
              <a:defRPr baseline="0">
                <a:solidFill>
                  <a:schemeClr val="accent1">
                    <a:lumMod val="50000"/>
                  </a:schemeClr>
                </a:solidFill>
              </a:defRPr>
            </a:lvl1pPr>
          </a:lstStyle>
          <a:p>
            <a:fld id="{71766878-3199-4EAB-94E7-2D6D11070E14}" type="slidenum">
              <a:rPr lang="en-US" dirty="0">
                <a:solidFill>
                  <a:srgbClr val="E1F1F7">
                    <a:lumMod val="50000"/>
                  </a:srgbClr>
                </a:solidFill>
              </a:rPr>
              <a:pPr/>
              <a:t>‹#›</a:t>
            </a:fld>
            <a:endParaRPr lang="en-US" dirty="0">
              <a:solidFill>
                <a:srgbClr val="E1F1F7">
                  <a:lumMod val="50000"/>
                </a:srgbClr>
              </a:solidFill>
            </a:endParaRPr>
          </a:p>
        </p:txBody>
      </p:sp>
      <p:sp>
        <p:nvSpPr>
          <p:cNvPr id="13" name="Rectangle 12" title="left edge border"/>
          <p:cNvSpPr/>
          <p:nvPr/>
        </p:nvSpPr>
        <p:spPr>
          <a:xfrm>
            <a:off x="12" y="10"/>
            <a:ext cx="159450" cy="9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013025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2/2/2018</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39631964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4161" y="1431877"/>
            <a:ext cx="4605228" cy="5419503"/>
          </a:xfrm>
        </p:spPr>
        <p:txBody>
          <a:bodyPr anchor="b">
            <a:normAutofit/>
          </a:bodyPr>
          <a:lstStyle>
            <a:lvl1pPr>
              <a:defRPr sz="4572" spc="437"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824159" y="6879725"/>
            <a:ext cx="3947338" cy="1268181"/>
          </a:xfrm>
        </p:spPr>
        <p:txBody>
          <a:bodyPr>
            <a:normAutofit/>
          </a:bodyPr>
          <a:lstStyle>
            <a:lvl1pPr marL="0" indent="0">
              <a:lnSpc>
                <a:spcPct val="100000"/>
              </a:lnSpc>
              <a:buNone/>
              <a:defRPr sz="1143" b="1" i="0" cap="all" spc="218" baseline="0">
                <a:solidFill>
                  <a:schemeClr val="accent1"/>
                </a:solidFill>
              </a:defRPr>
            </a:lvl1pPr>
            <a:lvl2pPr marL="249580" indent="0">
              <a:buNone/>
              <a:defRPr sz="1143">
                <a:solidFill>
                  <a:schemeClr val="tx1">
                    <a:tint val="75000"/>
                  </a:schemeClr>
                </a:solidFill>
              </a:defRPr>
            </a:lvl2pPr>
            <a:lvl3pPr marL="499162" indent="0">
              <a:buNone/>
              <a:defRPr sz="952">
                <a:solidFill>
                  <a:schemeClr val="tx1">
                    <a:tint val="75000"/>
                  </a:schemeClr>
                </a:solidFill>
              </a:defRPr>
            </a:lvl3pPr>
            <a:lvl4pPr marL="748744" indent="0">
              <a:buNone/>
              <a:defRPr sz="952">
                <a:solidFill>
                  <a:schemeClr val="tx1">
                    <a:tint val="75000"/>
                  </a:schemeClr>
                </a:solidFill>
              </a:defRPr>
            </a:lvl4pPr>
            <a:lvl5pPr marL="998328" indent="0">
              <a:buNone/>
              <a:defRPr sz="952">
                <a:solidFill>
                  <a:schemeClr val="tx1">
                    <a:tint val="75000"/>
                  </a:schemeClr>
                </a:solidFill>
              </a:defRPr>
            </a:lvl5pPr>
            <a:lvl6pPr marL="1247908" indent="0">
              <a:buNone/>
              <a:defRPr sz="952">
                <a:solidFill>
                  <a:schemeClr val="tx1">
                    <a:tint val="75000"/>
                  </a:schemeClr>
                </a:solidFill>
              </a:defRPr>
            </a:lvl6pPr>
            <a:lvl7pPr marL="1497490" indent="0">
              <a:buNone/>
              <a:defRPr sz="952">
                <a:solidFill>
                  <a:schemeClr val="tx1">
                    <a:tint val="75000"/>
                  </a:schemeClr>
                </a:solidFill>
              </a:defRPr>
            </a:lvl7pPr>
            <a:lvl8pPr marL="1747070" indent="0">
              <a:buNone/>
              <a:defRPr sz="952">
                <a:solidFill>
                  <a:schemeClr val="tx1">
                    <a:tint val="75000"/>
                  </a:schemeClr>
                </a:solidFill>
              </a:defRPr>
            </a:lvl8pPr>
            <a:lvl9pPr marL="1996653" indent="0">
              <a:buNone/>
              <a:defRPr sz="95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820568" y="8500916"/>
            <a:ext cx="840345" cy="464616"/>
          </a:xfrm>
        </p:spPr>
        <p:txBody>
          <a:bodyPr/>
          <a:lstStyle>
            <a:lvl1pPr>
              <a:defRPr baseline="0">
                <a:solidFill>
                  <a:schemeClr val="tx2"/>
                </a:solidFill>
              </a:defRPr>
            </a:lvl1pPr>
          </a:lstStyle>
          <a:p>
            <a:fld id="{9334D819-9F07-4261-B09B-9E467E5D9002}" type="datetimeFigureOut">
              <a:rPr lang="en-US" dirty="0">
                <a:solidFill>
                  <a:srgbClr val="FFFFFF"/>
                </a:solidFill>
              </a:rPr>
              <a:pPr/>
              <a:t>2/2/2018</a:t>
            </a:fld>
            <a:endParaRPr lang="en-US" dirty="0">
              <a:solidFill>
                <a:srgbClr val="FFFFFF"/>
              </a:solidFill>
            </a:endParaRPr>
          </a:p>
        </p:txBody>
      </p:sp>
      <p:sp>
        <p:nvSpPr>
          <p:cNvPr id="5" name="Footer Placeholder 4"/>
          <p:cNvSpPr>
            <a:spLocks noGrp="1"/>
          </p:cNvSpPr>
          <p:nvPr>
            <p:ph type="ftr" sz="quarter" idx="11"/>
          </p:nvPr>
        </p:nvSpPr>
        <p:spPr>
          <a:xfrm>
            <a:off x="2969484" y="8500920"/>
            <a:ext cx="2314575" cy="461061"/>
          </a:xfrm>
        </p:spPr>
        <p:txBody>
          <a:bodyPr/>
          <a:lstStyle>
            <a:lvl1pPr>
              <a:defRPr baseline="0">
                <a:solidFill>
                  <a:schemeClr val="tx2"/>
                </a:solidFill>
              </a:defRPr>
            </a:lvl1pPr>
          </a:lstStyle>
          <a:p>
            <a:endParaRPr lang="en-US" dirty="0">
              <a:solidFill>
                <a:srgbClr val="FFFFFF"/>
              </a:solidFill>
            </a:endParaRPr>
          </a:p>
        </p:txBody>
      </p:sp>
      <p:sp>
        <p:nvSpPr>
          <p:cNvPr id="6" name="Slide Number Placeholder 5"/>
          <p:cNvSpPr>
            <a:spLocks noGrp="1"/>
          </p:cNvSpPr>
          <p:nvPr>
            <p:ph type="sldNum" sz="quarter" idx="12"/>
          </p:nvPr>
        </p:nvSpPr>
        <p:spPr>
          <a:xfrm>
            <a:off x="5592622" y="8500920"/>
            <a:ext cx="836756" cy="461061"/>
          </a:xfrm>
        </p:spPr>
        <p:txBody>
          <a:bodyPr/>
          <a:lstStyle>
            <a:lvl1pPr>
              <a:defRPr baseline="0">
                <a:solidFill>
                  <a:schemeClr val="tx2"/>
                </a:solidFill>
              </a:defRPr>
            </a:lvl1pPr>
          </a:lstStyle>
          <a:p>
            <a:fld id="{71766878-3199-4EAB-94E7-2D6D11070E14}" type="slidenum">
              <a:rPr lang="en-US" dirty="0">
                <a:solidFill>
                  <a:srgbClr val="FFFFFF"/>
                </a:solidFill>
              </a:rPr>
              <a:pPr/>
              <a:t>‹#›</a:t>
            </a:fld>
            <a:endParaRPr lang="en-US" dirty="0">
              <a:solidFill>
                <a:srgbClr val="FFFFFF"/>
              </a:solidFill>
            </a:endParaRPr>
          </a:p>
        </p:txBody>
      </p:sp>
      <p:grpSp>
        <p:nvGrpSpPr>
          <p:cNvPr id="7" name="Group 6" title="left scallop shape"/>
          <p:cNvGrpSpPr/>
          <p:nvPr/>
        </p:nvGrpSpPr>
        <p:grpSpPr>
          <a:xfrm>
            <a:off x="8" y="10"/>
            <a:ext cx="1583234" cy="9144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768827682"/>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43" y="3048015"/>
            <a:ext cx="2700337" cy="4826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739396" y="3048015"/>
            <a:ext cx="2700337" cy="4826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2/2/2018</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2531464016"/>
      </p:ext>
    </p:extLst>
  </p:cSld>
  <p:clrMapOvr>
    <a:masterClrMapping/>
  </p:clrMapOvr>
  <p:extLst mod="1">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4667" y="508029"/>
            <a:ext cx="5722144" cy="1991354"/>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4077" y="2932869"/>
            <a:ext cx="2700337" cy="843372"/>
          </a:xfrm>
        </p:spPr>
        <p:txBody>
          <a:bodyPr anchor="b">
            <a:noAutofit/>
          </a:bodyPr>
          <a:lstStyle>
            <a:lvl1pPr marL="0" indent="0">
              <a:lnSpc>
                <a:spcPct val="100000"/>
              </a:lnSpc>
              <a:buNone/>
              <a:defRPr sz="1143" b="1" cap="all" spc="110" baseline="0">
                <a:solidFill>
                  <a:schemeClr val="tx2"/>
                </a:solidFill>
              </a:defRPr>
            </a:lvl1pPr>
            <a:lvl2pPr marL="249580" indent="0">
              <a:buNone/>
              <a:defRPr sz="1143" b="1"/>
            </a:lvl2pPr>
            <a:lvl3pPr marL="499162" indent="0">
              <a:buNone/>
              <a:defRPr sz="952" b="1"/>
            </a:lvl3pPr>
            <a:lvl4pPr marL="748744" indent="0">
              <a:buNone/>
              <a:defRPr sz="952" b="1"/>
            </a:lvl4pPr>
            <a:lvl5pPr marL="998328" indent="0">
              <a:buNone/>
              <a:defRPr sz="952" b="1"/>
            </a:lvl5pPr>
            <a:lvl6pPr marL="1247908" indent="0">
              <a:buNone/>
              <a:defRPr sz="952" b="1"/>
            </a:lvl6pPr>
            <a:lvl7pPr marL="1497490" indent="0">
              <a:buNone/>
              <a:defRPr sz="952" b="1"/>
            </a:lvl7pPr>
            <a:lvl8pPr marL="1747070" indent="0">
              <a:buNone/>
              <a:defRPr sz="952" b="1"/>
            </a:lvl8pPr>
            <a:lvl9pPr marL="1996653" indent="0">
              <a:buNone/>
              <a:defRPr sz="952" b="1"/>
            </a:lvl9pPr>
          </a:lstStyle>
          <a:p>
            <a:pPr lvl="0"/>
            <a:r>
              <a:rPr lang="en-US"/>
              <a:t>Click to edit Master text styles</a:t>
            </a:r>
          </a:p>
        </p:txBody>
      </p:sp>
      <p:sp>
        <p:nvSpPr>
          <p:cNvPr id="4" name="Content Placeholder 3"/>
          <p:cNvSpPr>
            <a:spLocks noGrp="1"/>
          </p:cNvSpPr>
          <p:nvPr>
            <p:ph sz="half" idx="2"/>
          </p:nvPr>
        </p:nvSpPr>
        <p:spPr>
          <a:xfrm>
            <a:off x="707243" y="3878817"/>
            <a:ext cx="2700337" cy="3995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731557" y="2932869"/>
            <a:ext cx="2700337" cy="843372"/>
          </a:xfrm>
        </p:spPr>
        <p:txBody>
          <a:bodyPr anchor="b">
            <a:noAutofit/>
          </a:bodyPr>
          <a:lstStyle>
            <a:lvl1pPr marL="0" indent="0">
              <a:lnSpc>
                <a:spcPct val="100000"/>
              </a:lnSpc>
              <a:buNone/>
              <a:defRPr sz="1143" b="1" cap="all" spc="110" baseline="0">
                <a:solidFill>
                  <a:schemeClr val="tx2"/>
                </a:solidFill>
              </a:defRPr>
            </a:lvl1pPr>
            <a:lvl2pPr marL="249580" indent="0">
              <a:buNone/>
              <a:defRPr sz="1143" b="1"/>
            </a:lvl2pPr>
            <a:lvl3pPr marL="499162" indent="0">
              <a:buNone/>
              <a:defRPr sz="952" b="1"/>
            </a:lvl3pPr>
            <a:lvl4pPr marL="748744" indent="0">
              <a:buNone/>
              <a:defRPr sz="952" b="1"/>
            </a:lvl4pPr>
            <a:lvl5pPr marL="998328" indent="0">
              <a:buNone/>
              <a:defRPr sz="952" b="1"/>
            </a:lvl5pPr>
            <a:lvl6pPr marL="1247908" indent="0">
              <a:buNone/>
              <a:defRPr sz="952" b="1"/>
            </a:lvl6pPr>
            <a:lvl7pPr marL="1497490" indent="0">
              <a:buNone/>
              <a:defRPr sz="952" b="1"/>
            </a:lvl7pPr>
            <a:lvl8pPr marL="1747070" indent="0">
              <a:buNone/>
              <a:defRPr sz="952" b="1"/>
            </a:lvl8pPr>
            <a:lvl9pPr marL="1996653" indent="0">
              <a:buNone/>
              <a:defRPr sz="952" b="1"/>
            </a:lvl9pPr>
          </a:lstStyle>
          <a:p>
            <a:pPr lvl="0"/>
            <a:r>
              <a:rPr lang="en-US"/>
              <a:t>Click to edit Master text styles</a:t>
            </a:r>
          </a:p>
        </p:txBody>
      </p:sp>
      <p:sp>
        <p:nvSpPr>
          <p:cNvPr id="6" name="Content Placeholder 5"/>
          <p:cNvSpPr>
            <a:spLocks noGrp="1"/>
          </p:cNvSpPr>
          <p:nvPr>
            <p:ph sz="quarter" idx="4"/>
          </p:nvPr>
        </p:nvSpPr>
        <p:spPr>
          <a:xfrm>
            <a:off x="3731557" y="3878817"/>
            <a:ext cx="2700337" cy="3995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2/2/2018</a:t>
            </a:fld>
            <a:endParaRPr lang="en-US" dirty="0">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53607302"/>
      </p:ext>
    </p:extLst>
  </p:cSld>
  <p:clrMapOvr>
    <a:masterClrMapping/>
  </p:clrMapOvr>
  <p:extLst mod="1">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2/2/2018</a:t>
            </a:fld>
            <a:endParaRPr lang="en-US" dirty="0">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3056056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42" y="3048016"/>
            <a:ext cx="2700338" cy="4826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739396" y="3048016"/>
            <a:ext cx="2700338" cy="4826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2/2/2018</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cSld>
  <p:clrMapOvr>
    <a:masterClrMapping/>
  </p:clrMapOvr>
  <p:extLst mod="1">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2/2/2018</a:t>
            </a:fld>
            <a:endParaRPr lang="en-US" dirty="0">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21750055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4156784" y="10"/>
            <a:ext cx="2701230" cy="9144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4690069" y="609625"/>
            <a:ext cx="1739316" cy="1595558"/>
          </a:xfrm>
        </p:spPr>
        <p:txBody>
          <a:bodyPr anchor="b">
            <a:normAutofit/>
          </a:bodyPr>
          <a:lstStyle>
            <a:lvl1pPr>
              <a:lnSpc>
                <a:spcPct val="100000"/>
              </a:lnSpc>
              <a:defRPr sz="1143" b="1" i="0" cap="all" spc="164"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430353" y="1227181"/>
            <a:ext cx="3464110" cy="6646833"/>
          </a:xfrm>
        </p:spPr>
        <p:txBody>
          <a:bodyPr/>
          <a:lstStyle>
            <a:lvl1pPr>
              <a:defRPr sz="1714"/>
            </a:lvl1pPr>
            <a:lvl2pPr>
              <a:defRPr sz="1429"/>
            </a:lvl2pPr>
            <a:lvl3pPr>
              <a:defRPr sz="1333"/>
            </a:lvl3pPr>
            <a:lvl4pPr>
              <a:defRPr sz="1143"/>
            </a:lvl4pPr>
            <a:lvl5pPr>
              <a:defRPr sz="1143"/>
            </a:lvl5pPr>
            <a:lvl6pPr>
              <a:defRPr sz="1143"/>
            </a:lvl6pPr>
            <a:lvl7pPr>
              <a:defRPr sz="1143"/>
            </a:lvl7pPr>
            <a:lvl8pPr>
              <a:defRPr sz="1143"/>
            </a:lvl8pPr>
            <a:lvl9pPr>
              <a:defRPr sz="11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690069" y="2321794"/>
            <a:ext cx="1739316" cy="5552220"/>
          </a:xfrm>
        </p:spPr>
        <p:txBody>
          <a:bodyPr/>
          <a:lstStyle>
            <a:lvl1pPr marL="0" indent="0">
              <a:lnSpc>
                <a:spcPct val="120000"/>
              </a:lnSpc>
              <a:spcBef>
                <a:spcPts val="654"/>
              </a:spcBef>
              <a:buNone/>
              <a:defRPr sz="952" baseline="0">
                <a:solidFill>
                  <a:schemeClr val="bg2"/>
                </a:solidFill>
              </a:defRPr>
            </a:lvl1pPr>
            <a:lvl2pPr marL="249580" indent="0">
              <a:buNone/>
              <a:defRPr sz="762"/>
            </a:lvl2pPr>
            <a:lvl3pPr marL="499162" indent="0">
              <a:buNone/>
              <a:defRPr sz="667"/>
            </a:lvl3pPr>
            <a:lvl4pPr marL="748744" indent="0">
              <a:buNone/>
              <a:defRPr sz="571"/>
            </a:lvl4pPr>
            <a:lvl5pPr marL="998328" indent="0">
              <a:buNone/>
              <a:defRPr sz="571"/>
            </a:lvl5pPr>
            <a:lvl6pPr marL="1247908" indent="0">
              <a:buNone/>
              <a:defRPr sz="571"/>
            </a:lvl6pPr>
            <a:lvl7pPr marL="1497490" indent="0">
              <a:buNone/>
              <a:defRPr sz="571"/>
            </a:lvl7pPr>
            <a:lvl8pPr marL="1747070" indent="0">
              <a:buNone/>
              <a:defRPr sz="571"/>
            </a:lvl8pPr>
            <a:lvl9pPr marL="1996653" indent="0">
              <a:buNone/>
              <a:defRPr sz="571"/>
            </a:lvl9pPr>
          </a:lstStyle>
          <a:p>
            <a:pPr lvl="0"/>
            <a:r>
              <a:rPr lang="en-US"/>
              <a:t>Click to edit Master text styles</a:t>
            </a:r>
          </a:p>
        </p:txBody>
      </p:sp>
      <p:sp>
        <p:nvSpPr>
          <p:cNvPr id="5" name="Date Placeholder 4"/>
          <p:cNvSpPr>
            <a:spLocks noGrp="1"/>
          </p:cNvSpPr>
          <p:nvPr>
            <p:ph type="dt" sz="half" idx="10"/>
          </p:nvPr>
        </p:nvSpPr>
        <p:spPr>
          <a:xfrm>
            <a:off x="430356" y="8500916"/>
            <a:ext cx="693761" cy="464616"/>
          </a:xfrm>
        </p:spPr>
        <p:txBody>
          <a:bodyPr/>
          <a:lstStyle/>
          <a:p>
            <a:fld id="{9334D819-9F07-4261-B09B-9E467E5D9002}" type="datetimeFigureOut">
              <a:rPr lang="en-US" dirty="0">
                <a:solidFill>
                  <a:prstClr val="black">
                    <a:lumMod val="65000"/>
                    <a:lumOff val="35000"/>
                  </a:prstClr>
                </a:solidFill>
              </a:rPr>
              <a:pPr/>
              <a:t>2/2/2018</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a:xfrm>
            <a:off x="1183297" y="8500920"/>
            <a:ext cx="1958727" cy="461061"/>
          </a:xfrm>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a:xfrm>
            <a:off x="3201201" y="8500920"/>
            <a:ext cx="693257" cy="461061"/>
          </a:xfrm>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
        <p:nvSpPr>
          <p:cNvPr id="8" name="Rectangle 7" title="left edge border"/>
          <p:cNvSpPr/>
          <p:nvPr/>
        </p:nvSpPr>
        <p:spPr>
          <a:xfrm>
            <a:off x="12" y="10"/>
            <a:ext cx="159450"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78199237"/>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59454" y="16"/>
            <a:ext cx="4137518" cy="9143998"/>
          </a:xfrm>
        </p:spPr>
        <p:txBody>
          <a:bodyPr anchor="t"/>
          <a:lstStyle>
            <a:lvl1pPr marL="0" indent="0">
              <a:buNone/>
              <a:defRPr sz="1714"/>
            </a:lvl1pPr>
            <a:lvl2pPr marL="249580" indent="0">
              <a:buNone/>
              <a:defRPr sz="1429"/>
            </a:lvl2pPr>
            <a:lvl3pPr marL="499162" indent="0">
              <a:buNone/>
              <a:defRPr sz="1333"/>
            </a:lvl3pPr>
            <a:lvl4pPr marL="748744" indent="0">
              <a:buNone/>
              <a:defRPr sz="1143"/>
            </a:lvl4pPr>
            <a:lvl5pPr marL="998328" indent="0">
              <a:buNone/>
              <a:defRPr sz="1143"/>
            </a:lvl5pPr>
            <a:lvl6pPr marL="1247908" indent="0">
              <a:buNone/>
              <a:defRPr sz="1143"/>
            </a:lvl6pPr>
            <a:lvl7pPr marL="1497490" indent="0">
              <a:buNone/>
              <a:defRPr sz="1143"/>
            </a:lvl7pPr>
            <a:lvl8pPr marL="1747070" indent="0">
              <a:buNone/>
              <a:defRPr sz="1143"/>
            </a:lvl8pPr>
            <a:lvl9pPr marL="1996653" indent="0">
              <a:buNone/>
              <a:defRPr sz="1143"/>
            </a:lvl9pPr>
          </a:lstStyle>
          <a:p>
            <a:r>
              <a:rPr lang="en-US"/>
              <a:t>Click icon to add picture</a:t>
            </a:r>
            <a:endParaRPr lang="en-US" dirty="0"/>
          </a:p>
        </p:txBody>
      </p:sp>
      <p:sp>
        <p:nvSpPr>
          <p:cNvPr id="11" name="Freeform 11" title="right scallop background shape"/>
          <p:cNvSpPr/>
          <p:nvPr/>
        </p:nvSpPr>
        <p:spPr bwMode="auto">
          <a:xfrm>
            <a:off x="4156784" y="10"/>
            <a:ext cx="2701230" cy="9144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12" y="10"/>
            <a:ext cx="159450"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690071" y="609611"/>
            <a:ext cx="1739316" cy="1595558"/>
          </a:xfrm>
        </p:spPr>
        <p:txBody>
          <a:bodyPr anchor="b">
            <a:normAutofit/>
          </a:bodyPr>
          <a:lstStyle>
            <a:lvl1pPr>
              <a:lnSpc>
                <a:spcPct val="100000"/>
              </a:lnSpc>
              <a:defRPr sz="1143" b="1" i="0" spc="164"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4690071" y="2321794"/>
            <a:ext cx="1739316" cy="5552220"/>
          </a:xfrm>
        </p:spPr>
        <p:txBody>
          <a:bodyPr/>
          <a:lstStyle>
            <a:lvl1pPr marL="0" indent="0">
              <a:lnSpc>
                <a:spcPct val="120000"/>
              </a:lnSpc>
              <a:spcBef>
                <a:spcPts val="654"/>
              </a:spcBef>
              <a:buNone/>
              <a:defRPr sz="952" baseline="0">
                <a:solidFill>
                  <a:schemeClr val="bg2"/>
                </a:solidFill>
              </a:defRPr>
            </a:lvl1pPr>
            <a:lvl2pPr marL="249580" indent="0">
              <a:buNone/>
              <a:defRPr sz="762"/>
            </a:lvl2pPr>
            <a:lvl3pPr marL="499162" indent="0">
              <a:buNone/>
              <a:defRPr sz="667"/>
            </a:lvl3pPr>
            <a:lvl4pPr marL="748744" indent="0">
              <a:buNone/>
              <a:defRPr sz="571"/>
            </a:lvl4pPr>
            <a:lvl5pPr marL="998328" indent="0">
              <a:buNone/>
              <a:defRPr sz="571"/>
            </a:lvl5pPr>
            <a:lvl6pPr marL="1247908" indent="0">
              <a:buNone/>
              <a:defRPr sz="571"/>
            </a:lvl6pPr>
            <a:lvl7pPr marL="1497490" indent="0">
              <a:buNone/>
              <a:defRPr sz="571"/>
            </a:lvl7pPr>
            <a:lvl8pPr marL="1747070" indent="0">
              <a:buNone/>
              <a:defRPr sz="571"/>
            </a:lvl8pPr>
            <a:lvl9pPr marL="1996653" indent="0">
              <a:buNone/>
              <a:defRPr sz="571"/>
            </a:lvl9pPr>
          </a:lstStyle>
          <a:p>
            <a:pPr lvl="0"/>
            <a:r>
              <a:rPr lang="en-US"/>
              <a:t>Click to edit Master text styles</a:t>
            </a:r>
          </a:p>
        </p:txBody>
      </p:sp>
      <p:sp>
        <p:nvSpPr>
          <p:cNvPr id="5" name="Date Placeholder 4"/>
          <p:cNvSpPr>
            <a:spLocks noGrp="1"/>
          </p:cNvSpPr>
          <p:nvPr>
            <p:ph type="dt" sz="half" idx="10"/>
          </p:nvPr>
        </p:nvSpPr>
        <p:spPr>
          <a:xfrm>
            <a:off x="430854" y="8500916"/>
            <a:ext cx="693257" cy="464616"/>
          </a:xfrm>
        </p:spPr>
        <p:txBody>
          <a:bodyPr/>
          <a:lstStyle/>
          <a:p>
            <a:fld id="{9334D819-9F07-4261-B09B-9E467E5D9002}" type="datetimeFigureOut">
              <a:rPr lang="en-US" dirty="0">
                <a:solidFill>
                  <a:prstClr val="black">
                    <a:lumMod val="65000"/>
                    <a:lumOff val="35000"/>
                  </a:prstClr>
                </a:solidFill>
              </a:rPr>
              <a:pPr/>
              <a:t>2/2/2018</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a:xfrm>
            <a:off x="1183297" y="8500920"/>
            <a:ext cx="1958727" cy="461061"/>
          </a:xfrm>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a:xfrm>
            <a:off x="3199268" y="8500920"/>
            <a:ext cx="694372" cy="461061"/>
          </a:xfrm>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7682114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2/2/2018</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6986937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62316" y="509856"/>
            <a:ext cx="839325" cy="746720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46" y="509860"/>
            <a:ext cx="4720830" cy="74672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2/2/2018</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0258282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p:cNvSpPr>
            <a:spLocks/>
          </p:cNvSpPr>
          <p:nvPr/>
        </p:nvSpPr>
        <p:spPr bwMode="auto">
          <a:xfrm>
            <a:off x="2000834" y="841272"/>
            <a:ext cx="2945010" cy="6972301"/>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ln>
        </p:spPr>
      </p:sp>
      <p:sp>
        <p:nvSpPr>
          <p:cNvPr id="2" name="Title 1"/>
          <p:cNvSpPr>
            <a:spLocks noGrp="1"/>
          </p:cNvSpPr>
          <p:nvPr>
            <p:ph type="ctrTitle"/>
          </p:nvPr>
        </p:nvSpPr>
        <p:spPr>
          <a:xfrm>
            <a:off x="606678" y="1464532"/>
            <a:ext cx="5804109" cy="5859983"/>
          </a:xfrm>
        </p:spPr>
        <p:txBody>
          <a:bodyPr anchor="ctr">
            <a:noAutofit/>
          </a:bodyPr>
          <a:lstStyle>
            <a:lvl1pPr algn="ctr">
              <a:defRPr sz="5524" spc="437" baseline="0">
                <a:uFillTx/>
              </a:defRPr>
            </a:lvl1pPr>
          </a:lstStyle>
          <a:p>
            <a:r>
              <a:rPr lang="en-US">
                <a:uFillTx/>
              </a:rPr>
              <a:t>Click to edit Master title style</a:t>
            </a:r>
            <a:endParaRPr lang="en-US" dirty="0">
              <a:uFillTx/>
            </a:endParaRPr>
          </a:p>
        </p:txBody>
      </p:sp>
      <p:sp>
        <p:nvSpPr>
          <p:cNvPr id="3" name="Subtitle 2"/>
          <p:cNvSpPr>
            <a:spLocks noGrp="1"/>
          </p:cNvSpPr>
          <p:nvPr>
            <p:ph type="subTitle" idx="1"/>
          </p:nvPr>
        </p:nvSpPr>
        <p:spPr>
          <a:xfrm>
            <a:off x="1245973" y="7972274"/>
            <a:ext cx="4525521" cy="989704"/>
          </a:xfrm>
        </p:spPr>
        <p:txBody>
          <a:bodyPr anchor="t">
            <a:normAutofit/>
          </a:bodyPr>
          <a:lstStyle>
            <a:lvl1pPr marL="0" indent="0" algn="ctr">
              <a:lnSpc>
                <a:spcPct val="100000"/>
              </a:lnSpc>
              <a:buNone/>
              <a:defRPr sz="1143" b="1" i="0" cap="all" spc="218" baseline="0">
                <a:solidFill>
                  <a:schemeClr val="tx2"/>
                </a:solidFill>
                <a:uFillTx/>
              </a:defRPr>
            </a:lvl1pPr>
            <a:lvl2pPr marL="249580" indent="0" algn="ctr">
              <a:buNone/>
              <a:defRPr sz="1143">
                <a:uFillTx/>
              </a:defRPr>
            </a:lvl2pPr>
            <a:lvl3pPr marL="499162" indent="0" algn="ctr">
              <a:buNone/>
              <a:defRPr sz="952">
                <a:uFillTx/>
              </a:defRPr>
            </a:lvl3pPr>
            <a:lvl4pPr marL="748744" indent="0" algn="ctr">
              <a:buNone/>
              <a:defRPr sz="952">
                <a:uFillTx/>
              </a:defRPr>
            </a:lvl4pPr>
            <a:lvl5pPr marL="998328" indent="0" algn="ctr">
              <a:buNone/>
              <a:defRPr sz="952">
                <a:uFillTx/>
              </a:defRPr>
            </a:lvl5pPr>
            <a:lvl6pPr marL="1247908" indent="0" algn="ctr">
              <a:buNone/>
              <a:defRPr sz="952">
                <a:uFillTx/>
              </a:defRPr>
            </a:lvl6pPr>
            <a:lvl7pPr marL="1497490" indent="0" algn="ctr">
              <a:buNone/>
              <a:defRPr sz="952">
                <a:uFillTx/>
              </a:defRPr>
            </a:lvl7pPr>
            <a:lvl8pPr marL="1747070" indent="0" algn="ctr">
              <a:buNone/>
              <a:defRPr sz="952">
                <a:uFillTx/>
              </a:defRPr>
            </a:lvl8pPr>
            <a:lvl9pPr marL="1996653" indent="0" algn="ctr">
              <a:buNone/>
              <a:defRPr sz="952">
                <a:uFillTx/>
              </a:defRPr>
            </a:lvl9pPr>
          </a:lstStyle>
          <a:p>
            <a:r>
              <a:rPr lang="en-US">
                <a:uFillTx/>
              </a:rPr>
              <a:t>Click to edit Master subtitle style</a:t>
            </a:r>
            <a:endParaRPr lang="en-US" dirty="0">
              <a:uFillTx/>
            </a:endParaRPr>
          </a:p>
        </p:txBody>
      </p:sp>
      <p:sp>
        <p:nvSpPr>
          <p:cNvPr id="4" name="Date Placeholder 3"/>
          <p:cNvSpPr>
            <a:spLocks noGrp="1"/>
          </p:cNvSpPr>
          <p:nvPr>
            <p:ph type="dt" sz="half" idx="10"/>
          </p:nvPr>
        </p:nvSpPr>
        <p:spPr>
          <a:xfrm>
            <a:off x="606684" y="8500916"/>
            <a:ext cx="1310470" cy="464616"/>
          </a:xfrm>
        </p:spPr>
        <p:txBody>
          <a:bodyPr/>
          <a:lstStyle>
            <a:lvl1pPr>
              <a:defRPr baseline="0">
                <a:solidFill>
                  <a:schemeClr val="accent1">
                    <a:lumMod val="50000"/>
                  </a:schemeClr>
                </a:solidFill>
                <a:uFillTx/>
              </a:defRPr>
            </a:lvl1pPr>
          </a:lstStyle>
          <a:p>
            <a:fld id="{9334D819-9F07-4261-B09B-9E467E5D9002}" type="datetimeFigureOut">
              <a:rPr lang="en-US" dirty="0">
                <a:solidFill>
                  <a:srgbClr val="E1F1F7">
                    <a:lumMod val="50000"/>
                  </a:srgbClr>
                </a:solidFill>
              </a:rPr>
              <a:pPr/>
              <a:t>2/2/2018</a:t>
            </a:fld>
            <a:endParaRPr lang="en-US" dirty="0">
              <a:solidFill>
                <a:srgbClr val="E1F1F7">
                  <a:lumMod val="50000"/>
                </a:srgbClr>
              </a:solidFill>
            </a:endParaRPr>
          </a:p>
        </p:txBody>
      </p:sp>
      <p:sp>
        <p:nvSpPr>
          <p:cNvPr id="5" name="Footer Placeholder 4"/>
          <p:cNvSpPr>
            <a:spLocks noGrp="1"/>
          </p:cNvSpPr>
          <p:nvPr>
            <p:ph type="ftr" sz="quarter" idx="11"/>
          </p:nvPr>
        </p:nvSpPr>
        <p:spPr>
          <a:xfrm>
            <a:off x="2351445" y="8500920"/>
            <a:ext cx="2314575" cy="461061"/>
          </a:xfrm>
        </p:spPr>
        <p:txBody>
          <a:bodyPr/>
          <a:lstStyle>
            <a:lvl1pPr>
              <a:defRPr baseline="0">
                <a:solidFill>
                  <a:schemeClr val="accent1">
                    <a:lumMod val="50000"/>
                  </a:schemeClr>
                </a:solidFill>
                <a:uFillTx/>
              </a:defRPr>
            </a:lvl1pPr>
          </a:lstStyle>
          <a:p>
            <a:endParaRPr lang="en-US" dirty="0">
              <a:solidFill>
                <a:srgbClr val="E1F1F7">
                  <a:lumMod val="50000"/>
                </a:srgbClr>
              </a:solidFill>
            </a:endParaRPr>
          </a:p>
        </p:txBody>
      </p:sp>
      <p:sp>
        <p:nvSpPr>
          <p:cNvPr id="6" name="Slide Number Placeholder 5"/>
          <p:cNvSpPr>
            <a:spLocks noGrp="1"/>
          </p:cNvSpPr>
          <p:nvPr>
            <p:ph type="sldNum" sz="quarter" idx="12"/>
          </p:nvPr>
        </p:nvSpPr>
        <p:spPr>
          <a:xfrm>
            <a:off x="5100324" y="8500920"/>
            <a:ext cx="1310470" cy="461061"/>
          </a:xfrm>
        </p:spPr>
        <p:txBody>
          <a:bodyPr/>
          <a:lstStyle>
            <a:lvl1pPr>
              <a:defRPr baseline="0">
                <a:solidFill>
                  <a:schemeClr val="accent1">
                    <a:lumMod val="50000"/>
                  </a:schemeClr>
                </a:solidFill>
                <a:uFillTx/>
              </a:defRPr>
            </a:lvl1pPr>
          </a:lstStyle>
          <a:p>
            <a:fld id="{71766878-3199-4EAB-94E7-2D6D11070E14}" type="slidenum">
              <a:rPr lang="en-US" dirty="0">
                <a:solidFill>
                  <a:srgbClr val="E1F1F7">
                    <a:lumMod val="50000"/>
                  </a:srgbClr>
                </a:solidFill>
              </a:rPr>
              <a:pPr/>
              <a:t>‹#›</a:t>
            </a:fld>
            <a:endParaRPr lang="en-US" dirty="0">
              <a:solidFill>
                <a:srgbClr val="E1F1F7">
                  <a:lumMod val="50000"/>
                </a:srgbClr>
              </a:solidFill>
            </a:endParaRPr>
          </a:p>
        </p:txBody>
      </p:sp>
      <p:sp>
        <p:nvSpPr>
          <p:cNvPr id="13" name="Rectangle 12"/>
          <p:cNvSpPr>
            <a:spLocks/>
          </p:cNvSpPr>
          <p:nvPr/>
        </p:nvSpPr>
        <p:spPr>
          <a:xfrm>
            <a:off x="12" y="10"/>
            <a:ext cx="159450" cy="9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686559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endParaRPr lang="en-US" dirty="0">
              <a:uFillTx/>
            </a:endParaRPr>
          </a:p>
        </p:txBody>
      </p:sp>
      <p:sp>
        <p:nvSpPr>
          <p:cNvPr id="3" name="Content Placeholder 2"/>
          <p:cNvSpPr>
            <a:spLocks noGrp="1"/>
          </p:cNvSpPr>
          <p:nvPr>
            <p:ph idx="1"/>
          </p:nvPr>
        </p:nvSpPr>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4" name="Date Placeholder 3"/>
          <p:cNvSpPr>
            <a:spLocks noGrp="1"/>
          </p:cNvSpPr>
          <p:nvPr>
            <p:ph type="dt" sz="half" idx="10"/>
          </p:nvPr>
        </p:nvSpPr>
        <p:spPr/>
        <p:txBody>
          <a:bodyPr/>
          <a:lstStyle/>
          <a:p>
            <a:fld id="{9334D819-9F07-4261-B09B-9E467E5D9002}" type="datetimeFigureOut">
              <a:rPr lang="en-US" dirty="0">
                <a:solidFill>
                  <a:srgbClr val="000000">
                    <a:lumMod val="65000"/>
                    <a:lumOff val="35000"/>
                  </a:srgbClr>
                </a:solidFill>
              </a:rPr>
              <a:pPr/>
              <a:t>2/2/2018</a:t>
            </a:fld>
            <a:endParaRPr lang="en-US" dirty="0">
              <a:solidFill>
                <a:srgbClr val="000000">
                  <a:lumMod val="65000"/>
                  <a:lumOff val="35000"/>
                </a:srgbClr>
              </a:solidFill>
            </a:endParaRPr>
          </a:p>
        </p:txBody>
      </p:sp>
      <p:sp>
        <p:nvSpPr>
          <p:cNvPr id="5" name="Footer Placeholder 4"/>
          <p:cNvSpPr>
            <a:spLocks noGrp="1"/>
          </p:cNvSpPr>
          <p:nvPr>
            <p:ph type="ftr" sz="quarter" idx="11"/>
          </p:nvPr>
        </p:nvSpPr>
        <p:spPr/>
        <p:txBody>
          <a:bodyPr/>
          <a:lstStyle/>
          <a:p>
            <a:endParaRPr lang="en-US" dirty="0">
              <a:solidFill>
                <a:srgbClr val="000000">
                  <a:lumMod val="65000"/>
                  <a:lumOff val="35000"/>
                </a:srgb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dirty="0">
                <a:solidFill>
                  <a:srgbClr val="000000">
                    <a:lumMod val="65000"/>
                    <a:lumOff val="35000"/>
                  </a:srgbClr>
                </a:solidFill>
              </a:rPr>
              <a:pPr/>
              <a:t>‹#›</a:t>
            </a:fld>
            <a:endParaRPr lang="en-US" dirty="0">
              <a:solidFill>
                <a:srgbClr val="000000">
                  <a:lumMod val="65000"/>
                  <a:lumOff val="35000"/>
                </a:srgbClr>
              </a:solidFill>
            </a:endParaRPr>
          </a:p>
        </p:txBody>
      </p:sp>
    </p:spTree>
    <p:extLst>
      <p:ext uri="{BB962C8B-B14F-4D97-AF65-F5344CB8AC3E}">
        <p14:creationId xmlns:p14="http://schemas.microsoft.com/office/powerpoint/2010/main" val="23763376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4161" y="1431877"/>
            <a:ext cx="4605228" cy="5419503"/>
          </a:xfrm>
        </p:spPr>
        <p:txBody>
          <a:bodyPr anchor="b">
            <a:normAutofit/>
          </a:bodyPr>
          <a:lstStyle>
            <a:lvl1pPr>
              <a:defRPr sz="4572" spc="437" baseline="0">
                <a:solidFill>
                  <a:schemeClr val="tx2"/>
                </a:solidFill>
                <a:uFillTx/>
              </a:defRPr>
            </a:lvl1pPr>
          </a:lstStyle>
          <a:p>
            <a:r>
              <a:rPr lang="en-US">
                <a:uFillTx/>
              </a:rPr>
              <a:t>Click to edit Master title style</a:t>
            </a:r>
            <a:endParaRPr lang="en-US" dirty="0">
              <a:uFillTx/>
            </a:endParaRPr>
          </a:p>
        </p:txBody>
      </p:sp>
      <p:sp>
        <p:nvSpPr>
          <p:cNvPr id="3" name="Text Placeholder 2"/>
          <p:cNvSpPr>
            <a:spLocks noGrp="1"/>
          </p:cNvSpPr>
          <p:nvPr>
            <p:ph type="body" idx="1"/>
          </p:nvPr>
        </p:nvSpPr>
        <p:spPr>
          <a:xfrm>
            <a:off x="1824159" y="6879725"/>
            <a:ext cx="3947338" cy="1268181"/>
          </a:xfrm>
        </p:spPr>
        <p:txBody>
          <a:bodyPr>
            <a:normAutofit/>
          </a:bodyPr>
          <a:lstStyle>
            <a:lvl1pPr marL="0" indent="0">
              <a:lnSpc>
                <a:spcPct val="100000"/>
              </a:lnSpc>
              <a:buNone/>
              <a:defRPr sz="1143" b="1" i="0" cap="all" spc="218" baseline="0">
                <a:solidFill>
                  <a:schemeClr val="accent1"/>
                </a:solidFill>
                <a:uFillTx/>
              </a:defRPr>
            </a:lvl1pPr>
            <a:lvl2pPr marL="249580" indent="0">
              <a:buNone/>
              <a:defRPr sz="1143">
                <a:solidFill>
                  <a:schemeClr val="tx1">
                    <a:tint val="75000"/>
                  </a:schemeClr>
                </a:solidFill>
                <a:uFillTx/>
              </a:defRPr>
            </a:lvl2pPr>
            <a:lvl3pPr marL="499162" indent="0">
              <a:buNone/>
              <a:defRPr sz="952">
                <a:solidFill>
                  <a:schemeClr val="tx1">
                    <a:tint val="75000"/>
                  </a:schemeClr>
                </a:solidFill>
                <a:uFillTx/>
              </a:defRPr>
            </a:lvl3pPr>
            <a:lvl4pPr marL="748744" indent="0">
              <a:buNone/>
              <a:defRPr sz="952">
                <a:solidFill>
                  <a:schemeClr val="tx1">
                    <a:tint val="75000"/>
                  </a:schemeClr>
                </a:solidFill>
                <a:uFillTx/>
              </a:defRPr>
            </a:lvl4pPr>
            <a:lvl5pPr marL="998328" indent="0">
              <a:buNone/>
              <a:defRPr sz="952">
                <a:solidFill>
                  <a:schemeClr val="tx1">
                    <a:tint val="75000"/>
                  </a:schemeClr>
                </a:solidFill>
                <a:uFillTx/>
              </a:defRPr>
            </a:lvl5pPr>
            <a:lvl6pPr marL="1247908" indent="0">
              <a:buNone/>
              <a:defRPr sz="952">
                <a:solidFill>
                  <a:schemeClr val="tx1">
                    <a:tint val="75000"/>
                  </a:schemeClr>
                </a:solidFill>
                <a:uFillTx/>
              </a:defRPr>
            </a:lvl6pPr>
            <a:lvl7pPr marL="1497490" indent="0">
              <a:buNone/>
              <a:defRPr sz="952">
                <a:solidFill>
                  <a:schemeClr val="tx1">
                    <a:tint val="75000"/>
                  </a:schemeClr>
                </a:solidFill>
                <a:uFillTx/>
              </a:defRPr>
            </a:lvl7pPr>
            <a:lvl8pPr marL="1747070" indent="0">
              <a:buNone/>
              <a:defRPr sz="952">
                <a:solidFill>
                  <a:schemeClr val="tx1">
                    <a:tint val="75000"/>
                  </a:schemeClr>
                </a:solidFill>
                <a:uFillTx/>
              </a:defRPr>
            </a:lvl8pPr>
            <a:lvl9pPr marL="1996653" indent="0">
              <a:buNone/>
              <a:defRPr sz="952">
                <a:solidFill>
                  <a:schemeClr val="tx1">
                    <a:tint val="75000"/>
                  </a:schemeClr>
                </a:solidFill>
                <a:uFillTx/>
              </a:defRPr>
            </a:lvl9pPr>
          </a:lstStyle>
          <a:p>
            <a:pPr lvl="0"/>
            <a:r>
              <a:rPr lang="en-US">
                <a:uFillTx/>
              </a:rPr>
              <a:t>Click to edit Master text styles</a:t>
            </a:r>
          </a:p>
        </p:txBody>
      </p:sp>
      <p:sp>
        <p:nvSpPr>
          <p:cNvPr id="4" name="Date Placeholder 3"/>
          <p:cNvSpPr>
            <a:spLocks noGrp="1"/>
          </p:cNvSpPr>
          <p:nvPr>
            <p:ph type="dt" sz="half" idx="10"/>
          </p:nvPr>
        </p:nvSpPr>
        <p:spPr>
          <a:xfrm>
            <a:off x="1820568" y="8500916"/>
            <a:ext cx="840345" cy="464616"/>
          </a:xfrm>
        </p:spPr>
        <p:txBody>
          <a:bodyPr/>
          <a:lstStyle>
            <a:lvl1pPr>
              <a:defRPr baseline="0">
                <a:solidFill>
                  <a:schemeClr val="tx2"/>
                </a:solidFill>
                <a:uFillTx/>
              </a:defRPr>
            </a:lvl1pPr>
          </a:lstStyle>
          <a:p>
            <a:fld id="{9334D819-9F07-4261-B09B-9E467E5D9002}" type="datetimeFigureOut">
              <a:rPr lang="en-US" dirty="0">
                <a:solidFill>
                  <a:srgbClr val="FFFFFF"/>
                </a:solidFill>
              </a:rPr>
              <a:pPr/>
              <a:t>2/2/2018</a:t>
            </a:fld>
            <a:endParaRPr lang="en-US" dirty="0">
              <a:solidFill>
                <a:srgbClr val="FFFFFF"/>
              </a:solidFill>
            </a:endParaRPr>
          </a:p>
        </p:txBody>
      </p:sp>
      <p:sp>
        <p:nvSpPr>
          <p:cNvPr id="5" name="Footer Placeholder 4"/>
          <p:cNvSpPr>
            <a:spLocks noGrp="1"/>
          </p:cNvSpPr>
          <p:nvPr>
            <p:ph type="ftr" sz="quarter" idx="11"/>
          </p:nvPr>
        </p:nvSpPr>
        <p:spPr>
          <a:xfrm>
            <a:off x="2969484" y="8500920"/>
            <a:ext cx="2314575" cy="461061"/>
          </a:xfrm>
        </p:spPr>
        <p:txBody>
          <a:bodyPr/>
          <a:lstStyle>
            <a:lvl1pPr>
              <a:defRPr baseline="0">
                <a:solidFill>
                  <a:schemeClr val="tx2"/>
                </a:solidFill>
                <a:uFillTx/>
              </a:defRPr>
            </a:lvl1pPr>
          </a:lstStyle>
          <a:p>
            <a:endParaRPr lang="en-US" dirty="0">
              <a:solidFill>
                <a:srgbClr val="FFFFFF"/>
              </a:solidFill>
            </a:endParaRPr>
          </a:p>
        </p:txBody>
      </p:sp>
      <p:sp>
        <p:nvSpPr>
          <p:cNvPr id="6" name="Slide Number Placeholder 5"/>
          <p:cNvSpPr>
            <a:spLocks noGrp="1"/>
          </p:cNvSpPr>
          <p:nvPr>
            <p:ph type="sldNum" sz="quarter" idx="12"/>
          </p:nvPr>
        </p:nvSpPr>
        <p:spPr>
          <a:xfrm>
            <a:off x="5592622" y="8500920"/>
            <a:ext cx="836756" cy="461061"/>
          </a:xfrm>
        </p:spPr>
        <p:txBody>
          <a:bodyPr/>
          <a:lstStyle>
            <a:lvl1pPr>
              <a:defRPr baseline="0">
                <a:solidFill>
                  <a:schemeClr val="tx2"/>
                </a:solidFill>
                <a:uFillTx/>
              </a:defRPr>
            </a:lvl1pPr>
          </a:lstStyle>
          <a:p>
            <a:fld id="{71766878-3199-4EAB-94E7-2D6D11070E14}" type="slidenum">
              <a:rPr lang="en-US" dirty="0">
                <a:solidFill>
                  <a:srgbClr val="FFFFFF"/>
                </a:solidFill>
              </a:rPr>
              <a:pPr/>
              <a:t>‹#›</a:t>
            </a:fld>
            <a:endParaRPr lang="en-US" dirty="0">
              <a:solidFill>
                <a:srgbClr val="FFFFFF"/>
              </a:solidFill>
            </a:endParaRPr>
          </a:p>
        </p:txBody>
      </p:sp>
      <p:grpSp>
        <p:nvGrpSpPr>
          <p:cNvPr id="7" name="Group 6"/>
          <p:cNvGrpSpPr/>
          <p:nvPr/>
        </p:nvGrpSpPr>
        <p:grpSpPr>
          <a:xfrm>
            <a:off x="8" y="10"/>
            <a:ext cx="1583234" cy="9144000"/>
            <a:chOff x="0" y="0"/>
            <a:chExt cx="2814638" cy="6858000"/>
          </a:xfrm>
        </p:grpSpPr>
        <p:sp>
          <p:nvSpPr>
            <p:cNvPr id="11" name="Freeform 6"/>
            <p:cNvSpPr>
              <a:spLocks/>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ln>
          </p:spPr>
        </p:sp>
        <p:sp>
          <p:nvSpPr>
            <p:cNvPr id="16" name="Freeform 11"/>
            <p:cNvSpPr>
              <a:spLocks/>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ln>
          </p:spPr>
        </p:sp>
      </p:grpSp>
    </p:spTree>
    <p:extLst>
      <p:ext uri="{BB962C8B-B14F-4D97-AF65-F5344CB8AC3E}">
        <p14:creationId xmlns:p14="http://schemas.microsoft.com/office/powerpoint/2010/main" val="369595493"/>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endParaRPr lang="en-US" dirty="0">
              <a:uFillTx/>
            </a:endParaRPr>
          </a:p>
        </p:txBody>
      </p:sp>
      <p:sp>
        <p:nvSpPr>
          <p:cNvPr id="3" name="Content Placeholder 2"/>
          <p:cNvSpPr>
            <a:spLocks noGrp="1"/>
          </p:cNvSpPr>
          <p:nvPr>
            <p:ph sz="half" idx="1"/>
          </p:nvPr>
        </p:nvSpPr>
        <p:spPr>
          <a:xfrm>
            <a:off x="707243" y="3048015"/>
            <a:ext cx="2700337" cy="4826001"/>
          </a:xfrm>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4" name="Content Placeholder 3"/>
          <p:cNvSpPr>
            <a:spLocks noGrp="1"/>
          </p:cNvSpPr>
          <p:nvPr>
            <p:ph sz="half" idx="2"/>
          </p:nvPr>
        </p:nvSpPr>
        <p:spPr>
          <a:xfrm>
            <a:off x="3739396" y="3048015"/>
            <a:ext cx="2700337" cy="4826001"/>
          </a:xfrm>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5" name="Date Placeholder 4"/>
          <p:cNvSpPr>
            <a:spLocks noGrp="1"/>
          </p:cNvSpPr>
          <p:nvPr>
            <p:ph type="dt" sz="half" idx="10"/>
          </p:nvPr>
        </p:nvSpPr>
        <p:spPr/>
        <p:txBody>
          <a:bodyPr/>
          <a:lstStyle/>
          <a:p>
            <a:fld id="{9334D819-9F07-4261-B09B-9E467E5D9002}" type="datetimeFigureOut">
              <a:rPr lang="en-US" dirty="0">
                <a:solidFill>
                  <a:srgbClr val="000000">
                    <a:lumMod val="65000"/>
                    <a:lumOff val="35000"/>
                  </a:srgbClr>
                </a:solidFill>
              </a:rPr>
              <a:pPr/>
              <a:t>2/2/2018</a:t>
            </a:fld>
            <a:endParaRPr lang="en-US" dirty="0">
              <a:solidFill>
                <a:srgbClr val="000000">
                  <a:lumMod val="65000"/>
                  <a:lumOff val="35000"/>
                </a:srgbClr>
              </a:solidFill>
            </a:endParaRPr>
          </a:p>
        </p:txBody>
      </p:sp>
      <p:sp>
        <p:nvSpPr>
          <p:cNvPr id="6" name="Footer Placeholder 5"/>
          <p:cNvSpPr>
            <a:spLocks noGrp="1"/>
          </p:cNvSpPr>
          <p:nvPr>
            <p:ph type="ftr" sz="quarter" idx="11"/>
          </p:nvPr>
        </p:nvSpPr>
        <p:spPr/>
        <p:txBody>
          <a:bodyPr/>
          <a:lstStyle/>
          <a:p>
            <a:endParaRPr lang="en-US" dirty="0">
              <a:solidFill>
                <a:srgbClr val="000000">
                  <a:lumMod val="65000"/>
                  <a:lumOff val="35000"/>
                </a:srgbClr>
              </a:solidFill>
            </a:endParaRPr>
          </a:p>
        </p:txBody>
      </p:sp>
      <p:sp>
        <p:nvSpPr>
          <p:cNvPr id="7" name="Slide Number Placeholder 6"/>
          <p:cNvSpPr>
            <a:spLocks noGrp="1"/>
          </p:cNvSpPr>
          <p:nvPr>
            <p:ph type="sldNum" sz="quarter" idx="12"/>
          </p:nvPr>
        </p:nvSpPr>
        <p:spPr/>
        <p:txBody>
          <a:bodyPr/>
          <a:lstStyle/>
          <a:p>
            <a:fld id="{71766878-3199-4EAB-94E7-2D6D11070E14}" type="slidenum">
              <a:rPr lang="en-US" dirty="0">
                <a:solidFill>
                  <a:srgbClr val="000000">
                    <a:lumMod val="65000"/>
                    <a:lumOff val="35000"/>
                  </a:srgbClr>
                </a:solidFill>
              </a:rPr>
              <a:pPr/>
              <a:t>‹#›</a:t>
            </a:fld>
            <a:endParaRPr lang="en-US" dirty="0">
              <a:solidFill>
                <a:srgbClr val="000000">
                  <a:lumMod val="65000"/>
                  <a:lumOff val="35000"/>
                </a:srgbClr>
              </a:solidFill>
            </a:endParaRPr>
          </a:p>
        </p:txBody>
      </p:sp>
    </p:spTree>
    <p:extLst>
      <p:ext uri="{BB962C8B-B14F-4D97-AF65-F5344CB8AC3E}">
        <p14:creationId xmlns:p14="http://schemas.microsoft.com/office/powerpoint/2010/main" val="14057012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4667" y="508029"/>
            <a:ext cx="5722144" cy="1991354"/>
          </a:xfrm>
        </p:spPr>
        <p:txBody>
          <a:bodyPr/>
          <a:lstStyle/>
          <a:p>
            <a:r>
              <a:rPr lang="en-US">
                <a:uFillTx/>
              </a:rPr>
              <a:t>Click to edit Master title style</a:t>
            </a:r>
            <a:endParaRPr lang="en-US" dirty="0">
              <a:uFillTx/>
            </a:endParaRPr>
          </a:p>
        </p:txBody>
      </p:sp>
      <p:sp>
        <p:nvSpPr>
          <p:cNvPr id="3" name="Text Placeholder 2"/>
          <p:cNvSpPr>
            <a:spLocks noGrp="1"/>
          </p:cNvSpPr>
          <p:nvPr>
            <p:ph type="body" idx="1"/>
          </p:nvPr>
        </p:nvSpPr>
        <p:spPr>
          <a:xfrm>
            <a:off x="704077" y="2932869"/>
            <a:ext cx="2700337" cy="843372"/>
          </a:xfrm>
        </p:spPr>
        <p:txBody>
          <a:bodyPr anchor="b">
            <a:noAutofit/>
          </a:bodyPr>
          <a:lstStyle>
            <a:lvl1pPr marL="0" indent="0">
              <a:lnSpc>
                <a:spcPct val="100000"/>
              </a:lnSpc>
              <a:buNone/>
              <a:defRPr sz="1143" b="1" cap="all" spc="110" baseline="0">
                <a:solidFill>
                  <a:schemeClr val="tx2"/>
                </a:solidFill>
                <a:uFillTx/>
              </a:defRPr>
            </a:lvl1pPr>
            <a:lvl2pPr marL="249580" indent="0">
              <a:buNone/>
              <a:defRPr sz="1143" b="1">
                <a:uFillTx/>
              </a:defRPr>
            </a:lvl2pPr>
            <a:lvl3pPr marL="499162" indent="0">
              <a:buNone/>
              <a:defRPr sz="952" b="1">
                <a:uFillTx/>
              </a:defRPr>
            </a:lvl3pPr>
            <a:lvl4pPr marL="748744" indent="0">
              <a:buNone/>
              <a:defRPr sz="952" b="1">
                <a:uFillTx/>
              </a:defRPr>
            </a:lvl4pPr>
            <a:lvl5pPr marL="998328" indent="0">
              <a:buNone/>
              <a:defRPr sz="952" b="1">
                <a:uFillTx/>
              </a:defRPr>
            </a:lvl5pPr>
            <a:lvl6pPr marL="1247908" indent="0">
              <a:buNone/>
              <a:defRPr sz="952" b="1">
                <a:uFillTx/>
              </a:defRPr>
            </a:lvl6pPr>
            <a:lvl7pPr marL="1497490" indent="0">
              <a:buNone/>
              <a:defRPr sz="952" b="1">
                <a:uFillTx/>
              </a:defRPr>
            </a:lvl7pPr>
            <a:lvl8pPr marL="1747070" indent="0">
              <a:buNone/>
              <a:defRPr sz="952" b="1">
                <a:uFillTx/>
              </a:defRPr>
            </a:lvl8pPr>
            <a:lvl9pPr marL="1996653" indent="0">
              <a:buNone/>
              <a:defRPr sz="952" b="1">
                <a:uFillTx/>
              </a:defRPr>
            </a:lvl9pPr>
          </a:lstStyle>
          <a:p>
            <a:pPr lvl="0"/>
            <a:r>
              <a:rPr lang="en-US">
                <a:uFillTx/>
              </a:rPr>
              <a:t>Click to edit Master text styles</a:t>
            </a:r>
          </a:p>
        </p:txBody>
      </p:sp>
      <p:sp>
        <p:nvSpPr>
          <p:cNvPr id="4" name="Content Placeholder 3"/>
          <p:cNvSpPr>
            <a:spLocks noGrp="1"/>
          </p:cNvSpPr>
          <p:nvPr>
            <p:ph sz="half" idx="2"/>
          </p:nvPr>
        </p:nvSpPr>
        <p:spPr>
          <a:xfrm>
            <a:off x="707243" y="3878817"/>
            <a:ext cx="2700337" cy="3995199"/>
          </a:xfrm>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5" name="Text Placeholder 4"/>
          <p:cNvSpPr>
            <a:spLocks noGrp="1"/>
          </p:cNvSpPr>
          <p:nvPr>
            <p:ph type="body" sz="quarter" idx="3"/>
          </p:nvPr>
        </p:nvSpPr>
        <p:spPr>
          <a:xfrm>
            <a:off x="3731557" y="2932869"/>
            <a:ext cx="2700337" cy="843372"/>
          </a:xfrm>
        </p:spPr>
        <p:txBody>
          <a:bodyPr anchor="b">
            <a:noAutofit/>
          </a:bodyPr>
          <a:lstStyle>
            <a:lvl1pPr marL="0" indent="0">
              <a:lnSpc>
                <a:spcPct val="100000"/>
              </a:lnSpc>
              <a:buNone/>
              <a:defRPr sz="1143" b="1" cap="all" spc="110" baseline="0">
                <a:solidFill>
                  <a:schemeClr val="tx2"/>
                </a:solidFill>
                <a:uFillTx/>
              </a:defRPr>
            </a:lvl1pPr>
            <a:lvl2pPr marL="249580" indent="0">
              <a:buNone/>
              <a:defRPr sz="1143" b="1">
                <a:uFillTx/>
              </a:defRPr>
            </a:lvl2pPr>
            <a:lvl3pPr marL="499162" indent="0">
              <a:buNone/>
              <a:defRPr sz="952" b="1">
                <a:uFillTx/>
              </a:defRPr>
            </a:lvl3pPr>
            <a:lvl4pPr marL="748744" indent="0">
              <a:buNone/>
              <a:defRPr sz="952" b="1">
                <a:uFillTx/>
              </a:defRPr>
            </a:lvl4pPr>
            <a:lvl5pPr marL="998328" indent="0">
              <a:buNone/>
              <a:defRPr sz="952" b="1">
                <a:uFillTx/>
              </a:defRPr>
            </a:lvl5pPr>
            <a:lvl6pPr marL="1247908" indent="0">
              <a:buNone/>
              <a:defRPr sz="952" b="1">
                <a:uFillTx/>
              </a:defRPr>
            </a:lvl6pPr>
            <a:lvl7pPr marL="1497490" indent="0">
              <a:buNone/>
              <a:defRPr sz="952" b="1">
                <a:uFillTx/>
              </a:defRPr>
            </a:lvl7pPr>
            <a:lvl8pPr marL="1747070" indent="0">
              <a:buNone/>
              <a:defRPr sz="952" b="1">
                <a:uFillTx/>
              </a:defRPr>
            </a:lvl8pPr>
            <a:lvl9pPr marL="1996653" indent="0">
              <a:buNone/>
              <a:defRPr sz="952" b="1">
                <a:uFillTx/>
              </a:defRPr>
            </a:lvl9pPr>
          </a:lstStyle>
          <a:p>
            <a:pPr lvl="0"/>
            <a:r>
              <a:rPr lang="en-US">
                <a:uFillTx/>
              </a:rPr>
              <a:t>Click to edit Master text styles</a:t>
            </a:r>
          </a:p>
        </p:txBody>
      </p:sp>
      <p:sp>
        <p:nvSpPr>
          <p:cNvPr id="6" name="Content Placeholder 5"/>
          <p:cNvSpPr>
            <a:spLocks noGrp="1"/>
          </p:cNvSpPr>
          <p:nvPr>
            <p:ph sz="quarter" idx="4"/>
          </p:nvPr>
        </p:nvSpPr>
        <p:spPr>
          <a:xfrm>
            <a:off x="3731557" y="3878817"/>
            <a:ext cx="2700337" cy="3995199"/>
          </a:xfrm>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7" name="Date Placeholder 6"/>
          <p:cNvSpPr>
            <a:spLocks noGrp="1"/>
          </p:cNvSpPr>
          <p:nvPr>
            <p:ph type="dt" sz="half" idx="10"/>
          </p:nvPr>
        </p:nvSpPr>
        <p:spPr/>
        <p:txBody>
          <a:bodyPr/>
          <a:lstStyle/>
          <a:p>
            <a:fld id="{9334D819-9F07-4261-B09B-9E467E5D9002}" type="datetimeFigureOut">
              <a:rPr lang="en-US" dirty="0">
                <a:solidFill>
                  <a:srgbClr val="000000">
                    <a:lumMod val="65000"/>
                    <a:lumOff val="35000"/>
                  </a:srgbClr>
                </a:solidFill>
              </a:rPr>
              <a:pPr/>
              <a:t>2/2/2018</a:t>
            </a:fld>
            <a:endParaRPr lang="en-US" dirty="0">
              <a:solidFill>
                <a:srgbClr val="000000">
                  <a:lumMod val="65000"/>
                  <a:lumOff val="35000"/>
                </a:srgbClr>
              </a:solidFill>
            </a:endParaRPr>
          </a:p>
        </p:txBody>
      </p:sp>
      <p:sp>
        <p:nvSpPr>
          <p:cNvPr id="8" name="Footer Placeholder 7"/>
          <p:cNvSpPr>
            <a:spLocks noGrp="1"/>
          </p:cNvSpPr>
          <p:nvPr>
            <p:ph type="ftr" sz="quarter" idx="11"/>
          </p:nvPr>
        </p:nvSpPr>
        <p:spPr/>
        <p:txBody>
          <a:bodyPr/>
          <a:lstStyle/>
          <a:p>
            <a:endParaRPr lang="en-US" dirty="0">
              <a:solidFill>
                <a:srgbClr val="000000">
                  <a:lumMod val="65000"/>
                  <a:lumOff val="35000"/>
                </a:srgbClr>
              </a:solidFill>
            </a:endParaRPr>
          </a:p>
        </p:txBody>
      </p:sp>
      <p:sp>
        <p:nvSpPr>
          <p:cNvPr id="9" name="Slide Number Placeholder 8"/>
          <p:cNvSpPr>
            <a:spLocks noGrp="1"/>
          </p:cNvSpPr>
          <p:nvPr>
            <p:ph type="sldNum" sz="quarter" idx="12"/>
          </p:nvPr>
        </p:nvSpPr>
        <p:spPr/>
        <p:txBody>
          <a:bodyPr/>
          <a:lstStyle/>
          <a:p>
            <a:fld id="{71766878-3199-4EAB-94E7-2D6D11070E14}" type="slidenum">
              <a:rPr lang="en-US" dirty="0">
                <a:solidFill>
                  <a:srgbClr val="000000">
                    <a:lumMod val="65000"/>
                    <a:lumOff val="35000"/>
                  </a:srgbClr>
                </a:solidFill>
              </a:rPr>
              <a:pPr/>
              <a:t>‹#›</a:t>
            </a:fld>
            <a:endParaRPr lang="en-US" dirty="0">
              <a:solidFill>
                <a:srgbClr val="000000">
                  <a:lumMod val="65000"/>
                  <a:lumOff val="35000"/>
                </a:srgbClr>
              </a:solidFill>
            </a:endParaRPr>
          </a:p>
        </p:txBody>
      </p:sp>
    </p:spTree>
    <p:extLst>
      <p:ext uri="{BB962C8B-B14F-4D97-AF65-F5344CB8AC3E}">
        <p14:creationId xmlns:p14="http://schemas.microsoft.com/office/powerpoint/2010/main" val="3530891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4667" y="508028"/>
            <a:ext cx="5722144" cy="1991355"/>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4077" y="2932870"/>
            <a:ext cx="2700338" cy="843372"/>
          </a:xfrm>
        </p:spPr>
        <p:txBody>
          <a:bodyPr anchor="b">
            <a:noAutofit/>
          </a:bodyPr>
          <a:lstStyle>
            <a:lvl1pPr marL="0" indent="0">
              <a:lnSpc>
                <a:spcPct val="100000"/>
              </a:lnSpc>
              <a:buNone/>
              <a:defRPr sz="1200" b="1" cap="all" spc="115" baseline="0">
                <a:solidFill>
                  <a:schemeClr val="tx2"/>
                </a:solidFill>
              </a:defRPr>
            </a:lvl1pPr>
            <a:lvl2pPr marL="262054" indent="0">
              <a:buNone/>
              <a:defRPr sz="1200" b="1"/>
            </a:lvl2pPr>
            <a:lvl3pPr marL="524110" indent="0">
              <a:buNone/>
              <a:defRPr sz="1000" b="1"/>
            </a:lvl3pPr>
            <a:lvl4pPr marL="786166" indent="0">
              <a:buNone/>
              <a:defRPr sz="1000" b="1"/>
            </a:lvl4pPr>
            <a:lvl5pPr marL="1048223" indent="0">
              <a:buNone/>
              <a:defRPr sz="1000" b="1"/>
            </a:lvl5pPr>
            <a:lvl6pPr marL="1310277" indent="0">
              <a:buNone/>
              <a:defRPr sz="1000" b="1"/>
            </a:lvl6pPr>
            <a:lvl7pPr marL="1572333" indent="0">
              <a:buNone/>
              <a:defRPr sz="1000" b="1"/>
            </a:lvl7pPr>
            <a:lvl8pPr marL="1834387" indent="0">
              <a:buNone/>
              <a:defRPr sz="1000" b="1"/>
            </a:lvl8pPr>
            <a:lvl9pPr marL="2096444" indent="0">
              <a:buNone/>
              <a:defRPr sz="1000" b="1"/>
            </a:lvl9pPr>
          </a:lstStyle>
          <a:p>
            <a:pPr lvl="0"/>
            <a:r>
              <a:rPr lang="en-US"/>
              <a:t>Click to edit Master text styles</a:t>
            </a:r>
          </a:p>
        </p:txBody>
      </p:sp>
      <p:sp>
        <p:nvSpPr>
          <p:cNvPr id="4" name="Content Placeholder 3"/>
          <p:cNvSpPr>
            <a:spLocks noGrp="1"/>
          </p:cNvSpPr>
          <p:nvPr>
            <p:ph sz="half" idx="2"/>
          </p:nvPr>
        </p:nvSpPr>
        <p:spPr>
          <a:xfrm>
            <a:off x="707242" y="3878818"/>
            <a:ext cx="2700338" cy="3995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731557" y="2932870"/>
            <a:ext cx="2700338" cy="843372"/>
          </a:xfrm>
        </p:spPr>
        <p:txBody>
          <a:bodyPr anchor="b">
            <a:noAutofit/>
          </a:bodyPr>
          <a:lstStyle>
            <a:lvl1pPr marL="0" indent="0">
              <a:lnSpc>
                <a:spcPct val="100000"/>
              </a:lnSpc>
              <a:buNone/>
              <a:defRPr sz="1200" b="1" cap="all" spc="115" baseline="0">
                <a:solidFill>
                  <a:schemeClr val="tx2"/>
                </a:solidFill>
              </a:defRPr>
            </a:lvl1pPr>
            <a:lvl2pPr marL="262054" indent="0">
              <a:buNone/>
              <a:defRPr sz="1200" b="1"/>
            </a:lvl2pPr>
            <a:lvl3pPr marL="524110" indent="0">
              <a:buNone/>
              <a:defRPr sz="1000" b="1"/>
            </a:lvl3pPr>
            <a:lvl4pPr marL="786166" indent="0">
              <a:buNone/>
              <a:defRPr sz="1000" b="1"/>
            </a:lvl4pPr>
            <a:lvl5pPr marL="1048223" indent="0">
              <a:buNone/>
              <a:defRPr sz="1000" b="1"/>
            </a:lvl5pPr>
            <a:lvl6pPr marL="1310277" indent="0">
              <a:buNone/>
              <a:defRPr sz="1000" b="1"/>
            </a:lvl6pPr>
            <a:lvl7pPr marL="1572333" indent="0">
              <a:buNone/>
              <a:defRPr sz="1000" b="1"/>
            </a:lvl7pPr>
            <a:lvl8pPr marL="1834387" indent="0">
              <a:buNone/>
              <a:defRPr sz="1000" b="1"/>
            </a:lvl8pPr>
            <a:lvl9pPr marL="2096444" indent="0">
              <a:buNone/>
              <a:defRPr sz="1000" b="1"/>
            </a:lvl9pPr>
          </a:lstStyle>
          <a:p>
            <a:pPr lvl="0"/>
            <a:r>
              <a:rPr lang="en-US"/>
              <a:t>Click to edit Master text styles</a:t>
            </a:r>
          </a:p>
        </p:txBody>
      </p:sp>
      <p:sp>
        <p:nvSpPr>
          <p:cNvPr id="6" name="Content Placeholder 5"/>
          <p:cNvSpPr>
            <a:spLocks noGrp="1"/>
          </p:cNvSpPr>
          <p:nvPr>
            <p:ph sz="quarter" idx="4"/>
          </p:nvPr>
        </p:nvSpPr>
        <p:spPr>
          <a:xfrm>
            <a:off x="3731557" y="3878818"/>
            <a:ext cx="2700338" cy="3995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2/2/2018</a:t>
            </a:fld>
            <a:endParaRPr lang="en-US" dirty="0">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cSld>
  <p:clrMapOvr>
    <a:masterClrMapping/>
  </p:clrMapOvr>
  <p:extLst mod="1">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endParaRPr lang="en-US" dirty="0">
              <a:uFillTx/>
            </a:endParaRPr>
          </a:p>
        </p:txBody>
      </p:sp>
      <p:sp>
        <p:nvSpPr>
          <p:cNvPr id="3" name="Date Placeholder 2"/>
          <p:cNvSpPr>
            <a:spLocks noGrp="1"/>
          </p:cNvSpPr>
          <p:nvPr>
            <p:ph type="dt" sz="half" idx="10"/>
          </p:nvPr>
        </p:nvSpPr>
        <p:spPr/>
        <p:txBody>
          <a:bodyPr/>
          <a:lstStyle/>
          <a:p>
            <a:fld id="{9334D819-9F07-4261-B09B-9E467E5D9002}" type="datetimeFigureOut">
              <a:rPr lang="en-US" dirty="0">
                <a:solidFill>
                  <a:srgbClr val="000000">
                    <a:lumMod val="65000"/>
                    <a:lumOff val="35000"/>
                  </a:srgbClr>
                </a:solidFill>
              </a:rPr>
              <a:pPr/>
              <a:t>2/2/2018</a:t>
            </a:fld>
            <a:endParaRPr lang="en-US" dirty="0">
              <a:solidFill>
                <a:srgbClr val="000000">
                  <a:lumMod val="65000"/>
                  <a:lumOff val="35000"/>
                </a:srgbClr>
              </a:solidFill>
            </a:endParaRPr>
          </a:p>
        </p:txBody>
      </p:sp>
      <p:sp>
        <p:nvSpPr>
          <p:cNvPr id="4" name="Footer Placeholder 3"/>
          <p:cNvSpPr>
            <a:spLocks noGrp="1"/>
          </p:cNvSpPr>
          <p:nvPr>
            <p:ph type="ftr" sz="quarter" idx="11"/>
          </p:nvPr>
        </p:nvSpPr>
        <p:spPr/>
        <p:txBody>
          <a:bodyPr/>
          <a:lstStyle/>
          <a:p>
            <a:endParaRPr lang="en-US" dirty="0">
              <a:solidFill>
                <a:srgbClr val="000000">
                  <a:lumMod val="65000"/>
                  <a:lumOff val="35000"/>
                </a:srgbClr>
              </a:solidFill>
            </a:endParaRPr>
          </a:p>
        </p:txBody>
      </p:sp>
      <p:sp>
        <p:nvSpPr>
          <p:cNvPr id="5" name="Slide Number Placeholder 4"/>
          <p:cNvSpPr>
            <a:spLocks noGrp="1"/>
          </p:cNvSpPr>
          <p:nvPr>
            <p:ph type="sldNum" sz="quarter" idx="12"/>
          </p:nvPr>
        </p:nvSpPr>
        <p:spPr/>
        <p:txBody>
          <a:bodyPr/>
          <a:lstStyle/>
          <a:p>
            <a:fld id="{71766878-3199-4EAB-94E7-2D6D11070E14}" type="slidenum">
              <a:rPr lang="en-US" dirty="0">
                <a:solidFill>
                  <a:srgbClr val="000000">
                    <a:lumMod val="65000"/>
                    <a:lumOff val="35000"/>
                  </a:srgbClr>
                </a:solidFill>
              </a:rPr>
              <a:pPr/>
              <a:t>‹#›</a:t>
            </a:fld>
            <a:endParaRPr lang="en-US" dirty="0">
              <a:solidFill>
                <a:srgbClr val="000000">
                  <a:lumMod val="65000"/>
                  <a:lumOff val="35000"/>
                </a:srgbClr>
              </a:solidFill>
            </a:endParaRPr>
          </a:p>
        </p:txBody>
      </p:sp>
    </p:spTree>
    <p:extLst>
      <p:ext uri="{BB962C8B-B14F-4D97-AF65-F5344CB8AC3E}">
        <p14:creationId xmlns:p14="http://schemas.microsoft.com/office/powerpoint/2010/main" val="41809479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solidFill>
                  <a:srgbClr val="000000">
                    <a:lumMod val="65000"/>
                    <a:lumOff val="35000"/>
                  </a:srgbClr>
                </a:solidFill>
              </a:rPr>
              <a:pPr/>
              <a:t>2/2/2018</a:t>
            </a:fld>
            <a:endParaRPr lang="en-US" dirty="0">
              <a:solidFill>
                <a:srgbClr val="000000">
                  <a:lumMod val="65000"/>
                  <a:lumOff val="35000"/>
                </a:srgbClr>
              </a:solidFill>
            </a:endParaRPr>
          </a:p>
        </p:txBody>
      </p:sp>
      <p:sp>
        <p:nvSpPr>
          <p:cNvPr id="3" name="Footer Placeholder 2"/>
          <p:cNvSpPr>
            <a:spLocks noGrp="1"/>
          </p:cNvSpPr>
          <p:nvPr>
            <p:ph type="ftr" sz="quarter" idx="11"/>
          </p:nvPr>
        </p:nvSpPr>
        <p:spPr/>
        <p:txBody>
          <a:bodyPr/>
          <a:lstStyle/>
          <a:p>
            <a:endParaRPr lang="en-US" dirty="0">
              <a:solidFill>
                <a:srgbClr val="000000">
                  <a:lumMod val="65000"/>
                  <a:lumOff val="35000"/>
                </a:srgbClr>
              </a:solidFill>
            </a:endParaRPr>
          </a:p>
        </p:txBody>
      </p:sp>
      <p:sp>
        <p:nvSpPr>
          <p:cNvPr id="4" name="Slide Number Placeholder 3"/>
          <p:cNvSpPr>
            <a:spLocks noGrp="1"/>
          </p:cNvSpPr>
          <p:nvPr>
            <p:ph type="sldNum" sz="quarter" idx="12"/>
          </p:nvPr>
        </p:nvSpPr>
        <p:spPr/>
        <p:txBody>
          <a:bodyPr/>
          <a:lstStyle/>
          <a:p>
            <a:fld id="{71766878-3199-4EAB-94E7-2D6D11070E14}" type="slidenum">
              <a:rPr lang="en-US" dirty="0">
                <a:solidFill>
                  <a:srgbClr val="000000">
                    <a:lumMod val="65000"/>
                    <a:lumOff val="35000"/>
                  </a:srgbClr>
                </a:solidFill>
              </a:rPr>
              <a:pPr/>
              <a:t>‹#›</a:t>
            </a:fld>
            <a:endParaRPr lang="en-US" dirty="0">
              <a:solidFill>
                <a:srgbClr val="000000">
                  <a:lumMod val="65000"/>
                  <a:lumOff val="35000"/>
                </a:srgbClr>
              </a:solidFill>
            </a:endParaRPr>
          </a:p>
        </p:txBody>
      </p:sp>
    </p:spTree>
    <p:extLst>
      <p:ext uri="{BB962C8B-B14F-4D97-AF65-F5344CB8AC3E}">
        <p14:creationId xmlns:p14="http://schemas.microsoft.com/office/powerpoint/2010/main" val="24474153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p:cNvSpPr>
            <a:spLocks/>
          </p:cNvSpPr>
          <p:nvPr/>
        </p:nvSpPr>
        <p:spPr bwMode="auto">
          <a:xfrm>
            <a:off x="4156784" y="10"/>
            <a:ext cx="2701230" cy="9144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ln>
        </p:spPr>
      </p:sp>
      <p:sp>
        <p:nvSpPr>
          <p:cNvPr id="2" name="Title 1"/>
          <p:cNvSpPr>
            <a:spLocks noGrp="1"/>
          </p:cNvSpPr>
          <p:nvPr>
            <p:ph type="title"/>
          </p:nvPr>
        </p:nvSpPr>
        <p:spPr>
          <a:xfrm>
            <a:off x="4690069" y="609625"/>
            <a:ext cx="1739316" cy="1595558"/>
          </a:xfrm>
        </p:spPr>
        <p:txBody>
          <a:bodyPr anchor="b">
            <a:normAutofit/>
          </a:bodyPr>
          <a:lstStyle>
            <a:lvl1pPr>
              <a:lnSpc>
                <a:spcPct val="100000"/>
              </a:lnSpc>
              <a:defRPr sz="1143" b="1" i="0" cap="all" spc="164" baseline="0">
                <a:solidFill>
                  <a:schemeClr val="accent1"/>
                </a:solidFill>
                <a:uFillTx/>
                <a:latin typeface="+mn-lt"/>
              </a:defRPr>
            </a:lvl1pPr>
          </a:lstStyle>
          <a:p>
            <a:r>
              <a:rPr lang="en-US">
                <a:uFillTx/>
              </a:rPr>
              <a:t>Click to edit Master title style</a:t>
            </a:r>
            <a:endParaRPr lang="en-US" dirty="0">
              <a:uFillTx/>
            </a:endParaRPr>
          </a:p>
        </p:txBody>
      </p:sp>
      <p:sp>
        <p:nvSpPr>
          <p:cNvPr id="3" name="Content Placeholder 2"/>
          <p:cNvSpPr>
            <a:spLocks noGrp="1"/>
          </p:cNvSpPr>
          <p:nvPr>
            <p:ph idx="1"/>
          </p:nvPr>
        </p:nvSpPr>
        <p:spPr>
          <a:xfrm>
            <a:off x="430353" y="1227181"/>
            <a:ext cx="3464110" cy="6646833"/>
          </a:xfrm>
        </p:spPr>
        <p:txBody>
          <a:bodyPr/>
          <a:lstStyle>
            <a:lvl1pPr>
              <a:defRPr sz="1714">
                <a:uFillTx/>
              </a:defRPr>
            </a:lvl1pPr>
            <a:lvl2pPr>
              <a:defRPr sz="1429">
                <a:uFillTx/>
              </a:defRPr>
            </a:lvl2pPr>
            <a:lvl3pPr>
              <a:defRPr sz="1333">
                <a:uFillTx/>
              </a:defRPr>
            </a:lvl3pPr>
            <a:lvl4pPr>
              <a:defRPr sz="1143">
                <a:uFillTx/>
              </a:defRPr>
            </a:lvl4pPr>
            <a:lvl5pPr>
              <a:defRPr sz="1143">
                <a:uFillTx/>
              </a:defRPr>
            </a:lvl5pPr>
            <a:lvl6pPr>
              <a:defRPr sz="1143">
                <a:uFillTx/>
              </a:defRPr>
            </a:lvl6pPr>
            <a:lvl7pPr>
              <a:defRPr sz="1143">
                <a:uFillTx/>
              </a:defRPr>
            </a:lvl7pPr>
            <a:lvl8pPr>
              <a:defRPr sz="1143">
                <a:uFillTx/>
              </a:defRPr>
            </a:lvl8pPr>
            <a:lvl9pPr>
              <a:defRPr sz="1143">
                <a:uFillTx/>
              </a:defRPr>
            </a:lvl9p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4" name="Text Placeholder 3"/>
          <p:cNvSpPr>
            <a:spLocks noGrp="1"/>
          </p:cNvSpPr>
          <p:nvPr>
            <p:ph type="body" sz="half" idx="2"/>
          </p:nvPr>
        </p:nvSpPr>
        <p:spPr>
          <a:xfrm>
            <a:off x="4690069" y="2321794"/>
            <a:ext cx="1739316" cy="5552220"/>
          </a:xfrm>
        </p:spPr>
        <p:txBody>
          <a:bodyPr/>
          <a:lstStyle>
            <a:lvl1pPr marL="0" indent="0">
              <a:lnSpc>
                <a:spcPct val="120000"/>
              </a:lnSpc>
              <a:spcBef>
                <a:spcPts val="654"/>
              </a:spcBef>
              <a:buNone/>
              <a:defRPr sz="952" baseline="0">
                <a:solidFill>
                  <a:schemeClr val="bg2"/>
                </a:solidFill>
                <a:uFillTx/>
              </a:defRPr>
            </a:lvl1pPr>
            <a:lvl2pPr marL="249580" indent="0">
              <a:buNone/>
              <a:defRPr sz="762">
                <a:uFillTx/>
              </a:defRPr>
            </a:lvl2pPr>
            <a:lvl3pPr marL="499162" indent="0">
              <a:buNone/>
              <a:defRPr sz="667">
                <a:uFillTx/>
              </a:defRPr>
            </a:lvl3pPr>
            <a:lvl4pPr marL="748744" indent="0">
              <a:buNone/>
              <a:defRPr sz="571">
                <a:uFillTx/>
              </a:defRPr>
            </a:lvl4pPr>
            <a:lvl5pPr marL="998328" indent="0">
              <a:buNone/>
              <a:defRPr sz="571">
                <a:uFillTx/>
              </a:defRPr>
            </a:lvl5pPr>
            <a:lvl6pPr marL="1247908" indent="0">
              <a:buNone/>
              <a:defRPr sz="571">
                <a:uFillTx/>
              </a:defRPr>
            </a:lvl6pPr>
            <a:lvl7pPr marL="1497490" indent="0">
              <a:buNone/>
              <a:defRPr sz="571">
                <a:uFillTx/>
              </a:defRPr>
            </a:lvl7pPr>
            <a:lvl8pPr marL="1747070" indent="0">
              <a:buNone/>
              <a:defRPr sz="571">
                <a:uFillTx/>
              </a:defRPr>
            </a:lvl8pPr>
            <a:lvl9pPr marL="1996653" indent="0">
              <a:buNone/>
              <a:defRPr sz="571">
                <a:uFillTx/>
              </a:defRPr>
            </a:lvl9pPr>
          </a:lstStyle>
          <a:p>
            <a:pPr lvl="0"/>
            <a:r>
              <a:rPr lang="en-US">
                <a:uFillTx/>
              </a:rPr>
              <a:t>Click to edit Master text styles</a:t>
            </a:r>
          </a:p>
        </p:txBody>
      </p:sp>
      <p:sp>
        <p:nvSpPr>
          <p:cNvPr id="5" name="Date Placeholder 4"/>
          <p:cNvSpPr>
            <a:spLocks noGrp="1"/>
          </p:cNvSpPr>
          <p:nvPr>
            <p:ph type="dt" sz="half" idx="10"/>
          </p:nvPr>
        </p:nvSpPr>
        <p:spPr>
          <a:xfrm>
            <a:off x="430356" y="8500916"/>
            <a:ext cx="693761" cy="464616"/>
          </a:xfrm>
        </p:spPr>
        <p:txBody>
          <a:bodyPr/>
          <a:lstStyle/>
          <a:p>
            <a:fld id="{9334D819-9F07-4261-B09B-9E467E5D9002}" type="datetimeFigureOut">
              <a:rPr lang="en-US" dirty="0">
                <a:solidFill>
                  <a:srgbClr val="000000">
                    <a:lumMod val="65000"/>
                    <a:lumOff val="35000"/>
                  </a:srgbClr>
                </a:solidFill>
              </a:rPr>
              <a:pPr/>
              <a:t>2/2/2018</a:t>
            </a:fld>
            <a:endParaRPr lang="en-US" dirty="0">
              <a:solidFill>
                <a:srgbClr val="000000">
                  <a:lumMod val="65000"/>
                  <a:lumOff val="35000"/>
                </a:srgbClr>
              </a:solidFill>
            </a:endParaRPr>
          </a:p>
        </p:txBody>
      </p:sp>
      <p:sp>
        <p:nvSpPr>
          <p:cNvPr id="6" name="Footer Placeholder 5"/>
          <p:cNvSpPr>
            <a:spLocks noGrp="1"/>
          </p:cNvSpPr>
          <p:nvPr>
            <p:ph type="ftr" sz="quarter" idx="11"/>
          </p:nvPr>
        </p:nvSpPr>
        <p:spPr>
          <a:xfrm>
            <a:off x="1183297" y="8500920"/>
            <a:ext cx="1958727" cy="461061"/>
          </a:xfrm>
        </p:spPr>
        <p:txBody>
          <a:bodyPr/>
          <a:lstStyle/>
          <a:p>
            <a:endParaRPr lang="en-US" dirty="0">
              <a:solidFill>
                <a:srgbClr val="000000">
                  <a:lumMod val="65000"/>
                  <a:lumOff val="35000"/>
                </a:srgbClr>
              </a:solidFill>
            </a:endParaRPr>
          </a:p>
        </p:txBody>
      </p:sp>
      <p:sp>
        <p:nvSpPr>
          <p:cNvPr id="7" name="Slide Number Placeholder 6"/>
          <p:cNvSpPr>
            <a:spLocks noGrp="1"/>
          </p:cNvSpPr>
          <p:nvPr>
            <p:ph type="sldNum" sz="quarter" idx="12"/>
          </p:nvPr>
        </p:nvSpPr>
        <p:spPr>
          <a:xfrm>
            <a:off x="3201201" y="8500920"/>
            <a:ext cx="693257" cy="461061"/>
          </a:xfrm>
        </p:spPr>
        <p:txBody>
          <a:bodyPr/>
          <a:lstStyle/>
          <a:p>
            <a:fld id="{71766878-3199-4EAB-94E7-2D6D11070E14}" type="slidenum">
              <a:rPr lang="en-US" dirty="0">
                <a:solidFill>
                  <a:srgbClr val="000000">
                    <a:lumMod val="65000"/>
                    <a:lumOff val="35000"/>
                  </a:srgbClr>
                </a:solidFill>
              </a:rPr>
              <a:pPr/>
              <a:t>‹#›</a:t>
            </a:fld>
            <a:endParaRPr lang="en-US" dirty="0">
              <a:solidFill>
                <a:srgbClr val="000000">
                  <a:lumMod val="65000"/>
                  <a:lumOff val="35000"/>
                </a:srgbClr>
              </a:solidFill>
            </a:endParaRPr>
          </a:p>
        </p:txBody>
      </p:sp>
      <p:sp>
        <p:nvSpPr>
          <p:cNvPr id="8" name="Rectangle 7"/>
          <p:cNvSpPr>
            <a:spLocks/>
          </p:cNvSpPr>
          <p:nvPr/>
        </p:nvSpPr>
        <p:spPr>
          <a:xfrm>
            <a:off x="12" y="10"/>
            <a:ext cx="159450"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897703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59454" y="16"/>
            <a:ext cx="4137518" cy="9143998"/>
          </a:xfrm>
        </p:spPr>
        <p:txBody>
          <a:bodyPr anchor="t"/>
          <a:lstStyle>
            <a:lvl1pPr marL="0" indent="0">
              <a:buNone/>
              <a:defRPr sz="1714">
                <a:uFillTx/>
              </a:defRPr>
            </a:lvl1pPr>
            <a:lvl2pPr marL="249580" indent="0">
              <a:buNone/>
              <a:defRPr sz="1429">
                <a:uFillTx/>
              </a:defRPr>
            </a:lvl2pPr>
            <a:lvl3pPr marL="499162" indent="0">
              <a:buNone/>
              <a:defRPr sz="1333">
                <a:uFillTx/>
              </a:defRPr>
            </a:lvl3pPr>
            <a:lvl4pPr marL="748744" indent="0">
              <a:buNone/>
              <a:defRPr sz="1143">
                <a:uFillTx/>
              </a:defRPr>
            </a:lvl4pPr>
            <a:lvl5pPr marL="998328" indent="0">
              <a:buNone/>
              <a:defRPr sz="1143">
                <a:uFillTx/>
              </a:defRPr>
            </a:lvl5pPr>
            <a:lvl6pPr marL="1247908" indent="0">
              <a:buNone/>
              <a:defRPr sz="1143">
                <a:uFillTx/>
              </a:defRPr>
            </a:lvl6pPr>
            <a:lvl7pPr marL="1497490" indent="0">
              <a:buNone/>
              <a:defRPr sz="1143">
                <a:uFillTx/>
              </a:defRPr>
            </a:lvl7pPr>
            <a:lvl8pPr marL="1747070" indent="0">
              <a:buNone/>
              <a:defRPr sz="1143">
                <a:uFillTx/>
              </a:defRPr>
            </a:lvl8pPr>
            <a:lvl9pPr marL="1996653" indent="0">
              <a:buNone/>
              <a:defRPr sz="1143">
                <a:uFillTx/>
              </a:defRPr>
            </a:lvl9pPr>
          </a:lstStyle>
          <a:p>
            <a:r>
              <a:rPr lang="en-US">
                <a:uFillTx/>
              </a:rPr>
              <a:t>Click icon to add picture</a:t>
            </a:r>
            <a:endParaRPr lang="en-US" dirty="0">
              <a:uFillTx/>
            </a:endParaRPr>
          </a:p>
        </p:txBody>
      </p:sp>
      <p:sp>
        <p:nvSpPr>
          <p:cNvPr id="11" name="Freeform 11"/>
          <p:cNvSpPr>
            <a:spLocks/>
          </p:cNvSpPr>
          <p:nvPr/>
        </p:nvSpPr>
        <p:spPr bwMode="auto">
          <a:xfrm>
            <a:off x="4156784" y="10"/>
            <a:ext cx="2701230" cy="9144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ln>
        </p:spPr>
      </p:sp>
      <p:sp>
        <p:nvSpPr>
          <p:cNvPr id="12" name="Rectangle 11"/>
          <p:cNvSpPr>
            <a:spLocks/>
          </p:cNvSpPr>
          <p:nvPr/>
        </p:nvSpPr>
        <p:spPr>
          <a:xfrm>
            <a:off x="12" y="10"/>
            <a:ext cx="159450"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690071" y="609611"/>
            <a:ext cx="1739316" cy="1595558"/>
          </a:xfrm>
        </p:spPr>
        <p:txBody>
          <a:bodyPr anchor="b">
            <a:normAutofit/>
          </a:bodyPr>
          <a:lstStyle>
            <a:lvl1pPr>
              <a:lnSpc>
                <a:spcPct val="100000"/>
              </a:lnSpc>
              <a:defRPr sz="1143" b="1" i="0" spc="164" baseline="0">
                <a:solidFill>
                  <a:schemeClr val="accent1"/>
                </a:solidFill>
                <a:uFillTx/>
                <a:latin typeface="+mn-lt"/>
              </a:defRPr>
            </a:lvl1pPr>
          </a:lstStyle>
          <a:p>
            <a:r>
              <a:rPr lang="en-US">
                <a:uFillTx/>
              </a:rPr>
              <a:t>Click to edit Master title style</a:t>
            </a:r>
            <a:endParaRPr lang="en-US" dirty="0">
              <a:uFillTx/>
            </a:endParaRPr>
          </a:p>
        </p:txBody>
      </p:sp>
      <p:sp>
        <p:nvSpPr>
          <p:cNvPr id="4" name="Text Placeholder 3"/>
          <p:cNvSpPr>
            <a:spLocks noGrp="1"/>
          </p:cNvSpPr>
          <p:nvPr>
            <p:ph type="body" sz="half" idx="2"/>
          </p:nvPr>
        </p:nvSpPr>
        <p:spPr>
          <a:xfrm>
            <a:off x="4690071" y="2321794"/>
            <a:ext cx="1739316" cy="5552220"/>
          </a:xfrm>
        </p:spPr>
        <p:txBody>
          <a:bodyPr/>
          <a:lstStyle>
            <a:lvl1pPr marL="0" indent="0">
              <a:lnSpc>
                <a:spcPct val="120000"/>
              </a:lnSpc>
              <a:spcBef>
                <a:spcPts val="654"/>
              </a:spcBef>
              <a:buNone/>
              <a:defRPr sz="952" baseline="0">
                <a:solidFill>
                  <a:schemeClr val="bg2"/>
                </a:solidFill>
                <a:uFillTx/>
              </a:defRPr>
            </a:lvl1pPr>
            <a:lvl2pPr marL="249580" indent="0">
              <a:buNone/>
              <a:defRPr sz="762">
                <a:uFillTx/>
              </a:defRPr>
            </a:lvl2pPr>
            <a:lvl3pPr marL="499162" indent="0">
              <a:buNone/>
              <a:defRPr sz="667">
                <a:uFillTx/>
              </a:defRPr>
            </a:lvl3pPr>
            <a:lvl4pPr marL="748744" indent="0">
              <a:buNone/>
              <a:defRPr sz="571">
                <a:uFillTx/>
              </a:defRPr>
            </a:lvl4pPr>
            <a:lvl5pPr marL="998328" indent="0">
              <a:buNone/>
              <a:defRPr sz="571">
                <a:uFillTx/>
              </a:defRPr>
            </a:lvl5pPr>
            <a:lvl6pPr marL="1247908" indent="0">
              <a:buNone/>
              <a:defRPr sz="571">
                <a:uFillTx/>
              </a:defRPr>
            </a:lvl6pPr>
            <a:lvl7pPr marL="1497490" indent="0">
              <a:buNone/>
              <a:defRPr sz="571">
                <a:uFillTx/>
              </a:defRPr>
            </a:lvl7pPr>
            <a:lvl8pPr marL="1747070" indent="0">
              <a:buNone/>
              <a:defRPr sz="571">
                <a:uFillTx/>
              </a:defRPr>
            </a:lvl8pPr>
            <a:lvl9pPr marL="1996653" indent="0">
              <a:buNone/>
              <a:defRPr sz="571">
                <a:uFillTx/>
              </a:defRPr>
            </a:lvl9pPr>
          </a:lstStyle>
          <a:p>
            <a:pPr lvl="0"/>
            <a:r>
              <a:rPr lang="en-US">
                <a:uFillTx/>
              </a:rPr>
              <a:t>Click to edit Master text styles</a:t>
            </a:r>
          </a:p>
        </p:txBody>
      </p:sp>
      <p:sp>
        <p:nvSpPr>
          <p:cNvPr id="5" name="Date Placeholder 4"/>
          <p:cNvSpPr>
            <a:spLocks noGrp="1"/>
          </p:cNvSpPr>
          <p:nvPr>
            <p:ph type="dt" sz="half" idx="10"/>
          </p:nvPr>
        </p:nvSpPr>
        <p:spPr>
          <a:xfrm>
            <a:off x="430854" y="8500916"/>
            <a:ext cx="693257" cy="464616"/>
          </a:xfrm>
        </p:spPr>
        <p:txBody>
          <a:bodyPr/>
          <a:lstStyle/>
          <a:p>
            <a:fld id="{9334D819-9F07-4261-B09B-9E467E5D9002}" type="datetimeFigureOut">
              <a:rPr lang="en-US" dirty="0">
                <a:solidFill>
                  <a:srgbClr val="000000">
                    <a:lumMod val="65000"/>
                    <a:lumOff val="35000"/>
                  </a:srgbClr>
                </a:solidFill>
              </a:rPr>
              <a:pPr/>
              <a:t>2/2/2018</a:t>
            </a:fld>
            <a:endParaRPr lang="en-US" dirty="0">
              <a:solidFill>
                <a:srgbClr val="000000">
                  <a:lumMod val="65000"/>
                  <a:lumOff val="35000"/>
                </a:srgbClr>
              </a:solidFill>
            </a:endParaRPr>
          </a:p>
        </p:txBody>
      </p:sp>
      <p:sp>
        <p:nvSpPr>
          <p:cNvPr id="6" name="Footer Placeholder 5"/>
          <p:cNvSpPr>
            <a:spLocks noGrp="1"/>
          </p:cNvSpPr>
          <p:nvPr>
            <p:ph type="ftr" sz="quarter" idx="11"/>
          </p:nvPr>
        </p:nvSpPr>
        <p:spPr>
          <a:xfrm>
            <a:off x="1183297" y="8500920"/>
            <a:ext cx="1958727" cy="461061"/>
          </a:xfrm>
        </p:spPr>
        <p:txBody>
          <a:bodyPr/>
          <a:lstStyle/>
          <a:p>
            <a:endParaRPr lang="en-US" dirty="0">
              <a:solidFill>
                <a:srgbClr val="000000">
                  <a:lumMod val="65000"/>
                  <a:lumOff val="35000"/>
                </a:srgbClr>
              </a:solidFill>
            </a:endParaRPr>
          </a:p>
        </p:txBody>
      </p:sp>
      <p:sp>
        <p:nvSpPr>
          <p:cNvPr id="7" name="Slide Number Placeholder 6"/>
          <p:cNvSpPr>
            <a:spLocks noGrp="1"/>
          </p:cNvSpPr>
          <p:nvPr>
            <p:ph type="sldNum" sz="quarter" idx="12"/>
          </p:nvPr>
        </p:nvSpPr>
        <p:spPr>
          <a:xfrm>
            <a:off x="3199268" y="8500920"/>
            <a:ext cx="694372" cy="461061"/>
          </a:xfrm>
        </p:spPr>
        <p:txBody>
          <a:bodyPr/>
          <a:lstStyle/>
          <a:p>
            <a:fld id="{71766878-3199-4EAB-94E7-2D6D11070E14}" type="slidenum">
              <a:rPr lang="en-US" dirty="0">
                <a:solidFill>
                  <a:srgbClr val="000000">
                    <a:lumMod val="65000"/>
                    <a:lumOff val="35000"/>
                  </a:srgbClr>
                </a:solidFill>
              </a:rPr>
              <a:pPr/>
              <a:t>‹#›</a:t>
            </a:fld>
            <a:endParaRPr lang="en-US" dirty="0">
              <a:solidFill>
                <a:srgbClr val="000000">
                  <a:lumMod val="65000"/>
                  <a:lumOff val="35000"/>
                </a:srgbClr>
              </a:solidFill>
            </a:endParaRPr>
          </a:p>
        </p:txBody>
      </p:sp>
    </p:spTree>
    <p:extLst>
      <p:ext uri="{BB962C8B-B14F-4D97-AF65-F5344CB8AC3E}">
        <p14:creationId xmlns:p14="http://schemas.microsoft.com/office/powerpoint/2010/main" val="21504541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endParaRPr lang="en-US" dirty="0">
              <a:uFillTx/>
            </a:endParaRPr>
          </a:p>
        </p:txBody>
      </p:sp>
      <p:sp>
        <p:nvSpPr>
          <p:cNvPr id="3" name="Vertical Text Placeholder 2"/>
          <p:cNvSpPr>
            <a:spLocks noGrp="1"/>
          </p:cNvSpPr>
          <p:nvPr>
            <p:ph type="body" orient="vert" idx="1"/>
          </p:nvPr>
        </p:nvSpPr>
        <p:spPr/>
        <p:txBody>
          <a:bodyPr vert="eaVert"/>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4" name="Date Placeholder 3"/>
          <p:cNvSpPr>
            <a:spLocks noGrp="1"/>
          </p:cNvSpPr>
          <p:nvPr>
            <p:ph type="dt" sz="half" idx="10"/>
          </p:nvPr>
        </p:nvSpPr>
        <p:spPr/>
        <p:txBody>
          <a:bodyPr/>
          <a:lstStyle/>
          <a:p>
            <a:fld id="{9334D819-9F07-4261-B09B-9E467E5D9002}" type="datetimeFigureOut">
              <a:rPr lang="en-US" dirty="0">
                <a:solidFill>
                  <a:srgbClr val="000000">
                    <a:lumMod val="65000"/>
                    <a:lumOff val="35000"/>
                  </a:srgbClr>
                </a:solidFill>
              </a:rPr>
              <a:pPr/>
              <a:t>2/2/2018</a:t>
            </a:fld>
            <a:endParaRPr lang="en-US" dirty="0">
              <a:solidFill>
                <a:srgbClr val="000000">
                  <a:lumMod val="65000"/>
                  <a:lumOff val="35000"/>
                </a:srgbClr>
              </a:solidFill>
            </a:endParaRPr>
          </a:p>
        </p:txBody>
      </p:sp>
      <p:sp>
        <p:nvSpPr>
          <p:cNvPr id="5" name="Footer Placeholder 4"/>
          <p:cNvSpPr>
            <a:spLocks noGrp="1"/>
          </p:cNvSpPr>
          <p:nvPr>
            <p:ph type="ftr" sz="quarter" idx="11"/>
          </p:nvPr>
        </p:nvSpPr>
        <p:spPr/>
        <p:txBody>
          <a:bodyPr/>
          <a:lstStyle/>
          <a:p>
            <a:endParaRPr lang="en-US" dirty="0">
              <a:solidFill>
                <a:srgbClr val="000000">
                  <a:lumMod val="65000"/>
                  <a:lumOff val="35000"/>
                </a:srgb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dirty="0">
                <a:solidFill>
                  <a:srgbClr val="000000">
                    <a:lumMod val="65000"/>
                    <a:lumOff val="35000"/>
                  </a:srgbClr>
                </a:solidFill>
              </a:rPr>
              <a:pPr/>
              <a:t>‹#›</a:t>
            </a:fld>
            <a:endParaRPr lang="en-US" dirty="0">
              <a:solidFill>
                <a:srgbClr val="000000">
                  <a:lumMod val="65000"/>
                  <a:lumOff val="35000"/>
                </a:srgbClr>
              </a:solidFill>
            </a:endParaRPr>
          </a:p>
        </p:txBody>
      </p:sp>
    </p:spTree>
    <p:extLst>
      <p:ext uri="{BB962C8B-B14F-4D97-AF65-F5344CB8AC3E}">
        <p14:creationId xmlns:p14="http://schemas.microsoft.com/office/powerpoint/2010/main" val="17234100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62316" y="509856"/>
            <a:ext cx="839325" cy="7467207"/>
          </a:xfrm>
        </p:spPr>
        <p:txBody>
          <a:bodyPr vert="eaVert"/>
          <a:lstStyle/>
          <a:p>
            <a:r>
              <a:rPr lang="en-US">
                <a:uFillTx/>
              </a:rPr>
              <a:t>Click to edit Master title style</a:t>
            </a:r>
            <a:endParaRPr lang="en-US" dirty="0">
              <a:uFillTx/>
            </a:endParaRPr>
          </a:p>
        </p:txBody>
      </p:sp>
      <p:sp>
        <p:nvSpPr>
          <p:cNvPr id="3" name="Vertical Text Placeholder 2"/>
          <p:cNvSpPr>
            <a:spLocks noGrp="1"/>
          </p:cNvSpPr>
          <p:nvPr>
            <p:ph type="body" orient="vert" idx="1"/>
          </p:nvPr>
        </p:nvSpPr>
        <p:spPr>
          <a:xfrm>
            <a:off x="707246" y="509860"/>
            <a:ext cx="4720830" cy="7467207"/>
          </a:xfrm>
        </p:spPr>
        <p:txBody>
          <a:bodyPr vert="eaVert"/>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4" name="Date Placeholder 3"/>
          <p:cNvSpPr>
            <a:spLocks noGrp="1"/>
          </p:cNvSpPr>
          <p:nvPr>
            <p:ph type="dt" sz="half" idx="10"/>
          </p:nvPr>
        </p:nvSpPr>
        <p:spPr/>
        <p:txBody>
          <a:bodyPr/>
          <a:lstStyle/>
          <a:p>
            <a:fld id="{9334D819-9F07-4261-B09B-9E467E5D9002}" type="datetimeFigureOut">
              <a:rPr lang="en-US" dirty="0">
                <a:solidFill>
                  <a:srgbClr val="000000">
                    <a:lumMod val="65000"/>
                    <a:lumOff val="35000"/>
                  </a:srgbClr>
                </a:solidFill>
              </a:rPr>
              <a:pPr/>
              <a:t>2/2/2018</a:t>
            </a:fld>
            <a:endParaRPr lang="en-US" dirty="0">
              <a:solidFill>
                <a:srgbClr val="000000">
                  <a:lumMod val="65000"/>
                  <a:lumOff val="35000"/>
                </a:srgbClr>
              </a:solidFill>
            </a:endParaRPr>
          </a:p>
        </p:txBody>
      </p:sp>
      <p:sp>
        <p:nvSpPr>
          <p:cNvPr id="5" name="Footer Placeholder 4"/>
          <p:cNvSpPr>
            <a:spLocks noGrp="1"/>
          </p:cNvSpPr>
          <p:nvPr>
            <p:ph type="ftr" sz="quarter" idx="11"/>
          </p:nvPr>
        </p:nvSpPr>
        <p:spPr/>
        <p:txBody>
          <a:bodyPr/>
          <a:lstStyle/>
          <a:p>
            <a:endParaRPr lang="en-US" dirty="0">
              <a:solidFill>
                <a:srgbClr val="000000">
                  <a:lumMod val="65000"/>
                  <a:lumOff val="35000"/>
                </a:srgb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dirty="0">
                <a:solidFill>
                  <a:srgbClr val="000000">
                    <a:lumMod val="65000"/>
                    <a:lumOff val="35000"/>
                  </a:srgbClr>
                </a:solidFill>
              </a:rPr>
              <a:pPr/>
              <a:t>‹#›</a:t>
            </a:fld>
            <a:endParaRPr lang="en-US" dirty="0">
              <a:solidFill>
                <a:srgbClr val="000000">
                  <a:lumMod val="65000"/>
                  <a:lumOff val="35000"/>
                </a:srgbClr>
              </a:solidFill>
            </a:endParaRPr>
          </a:p>
        </p:txBody>
      </p:sp>
    </p:spTree>
    <p:extLst>
      <p:ext uri="{BB962C8B-B14F-4D97-AF65-F5344CB8AC3E}">
        <p14:creationId xmlns:p14="http://schemas.microsoft.com/office/powerpoint/2010/main" val="32423896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p:cNvSpPr>
            <a:spLocks/>
          </p:cNvSpPr>
          <p:nvPr/>
        </p:nvSpPr>
        <p:spPr bwMode="auto">
          <a:xfrm>
            <a:off x="2000834" y="841272"/>
            <a:ext cx="2945010" cy="6972301"/>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ln>
        </p:spPr>
      </p:sp>
      <p:sp>
        <p:nvSpPr>
          <p:cNvPr id="2" name="Title 1"/>
          <p:cNvSpPr>
            <a:spLocks noGrp="1"/>
          </p:cNvSpPr>
          <p:nvPr>
            <p:ph type="ctrTitle"/>
          </p:nvPr>
        </p:nvSpPr>
        <p:spPr>
          <a:xfrm>
            <a:off x="606678" y="1464532"/>
            <a:ext cx="5804109" cy="5859983"/>
          </a:xfrm>
        </p:spPr>
        <p:txBody>
          <a:bodyPr anchor="ctr">
            <a:noAutofit/>
          </a:bodyPr>
          <a:lstStyle>
            <a:lvl1pPr algn="ctr">
              <a:defRPr sz="5524" spc="437" baseline="0">
                <a:uFillTx/>
              </a:defRPr>
            </a:lvl1pPr>
          </a:lstStyle>
          <a:p>
            <a:r>
              <a:rPr lang="en-US">
                <a:uFillTx/>
              </a:rPr>
              <a:t>Click to edit Master title style</a:t>
            </a:r>
            <a:endParaRPr lang="en-US" dirty="0">
              <a:uFillTx/>
            </a:endParaRPr>
          </a:p>
        </p:txBody>
      </p:sp>
      <p:sp>
        <p:nvSpPr>
          <p:cNvPr id="3" name="Subtitle 2"/>
          <p:cNvSpPr>
            <a:spLocks noGrp="1"/>
          </p:cNvSpPr>
          <p:nvPr>
            <p:ph type="subTitle" idx="1"/>
          </p:nvPr>
        </p:nvSpPr>
        <p:spPr>
          <a:xfrm>
            <a:off x="1245973" y="7972274"/>
            <a:ext cx="4525521" cy="989704"/>
          </a:xfrm>
        </p:spPr>
        <p:txBody>
          <a:bodyPr anchor="t">
            <a:normAutofit/>
          </a:bodyPr>
          <a:lstStyle>
            <a:lvl1pPr marL="0" indent="0" algn="ctr">
              <a:lnSpc>
                <a:spcPct val="100000"/>
              </a:lnSpc>
              <a:buNone/>
              <a:defRPr sz="1143" b="1" i="0" cap="all" spc="218" baseline="0">
                <a:solidFill>
                  <a:schemeClr val="tx2"/>
                </a:solidFill>
                <a:uFillTx/>
              </a:defRPr>
            </a:lvl1pPr>
            <a:lvl2pPr marL="249580" indent="0" algn="ctr">
              <a:buNone/>
              <a:defRPr sz="1143">
                <a:uFillTx/>
              </a:defRPr>
            </a:lvl2pPr>
            <a:lvl3pPr marL="499162" indent="0" algn="ctr">
              <a:buNone/>
              <a:defRPr sz="952">
                <a:uFillTx/>
              </a:defRPr>
            </a:lvl3pPr>
            <a:lvl4pPr marL="748744" indent="0" algn="ctr">
              <a:buNone/>
              <a:defRPr sz="952">
                <a:uFillTx/>
              </a:defRPr>
            </a:lvl4pPr>
            <a:lvl5pPr marL="998328" indent="0" algn="ctr">
              <a:buNone/>
              <a:defRPr sz="952">
                <a:uFillTx/>
              </a:defRPr>
            </a:lvl5pPr>
            <a:lvl6pPr marL="1247908" indent="0" algn="ctr">
              <a:buNone/>
              <a:defRPr sz="952">
                <a:uFillTx/>
              </a:defRPr>
            </a:lvl6pPr>
            <a:lvl7pPr marL="1497490" indent="0" algn="ctr">
              <a:buNone/>
              <a:defRPr sz="952">
                <a:uFillTx/>
              </a:defRPr>
            </a:lvl7pPr>
            <a:lvl8pPr marL="1747070" indent="0" algn="ctr">
              <a:buNone/>
              <a:defRPr sz="952">
                <a:uFillTx/>
              </a:defRPr>
            </a:lvl8pPr>
            <a:lvl9pPr marL="1996653" indent="0" algn="ctr">
              <a:buNone/>
              <a:defRPr sz="952">
                <a:uFillTx/>
              </a:defRPr>
            </a:lvl9pPr>
          </a:lstStyle>
          <a:p>
            <a:r>
              <a:rPr lang="en-US">
                <a:uFillTx/>
              </a:rPr>
              <a:t>Click to edit Master subtitle style</a:t>
            </a:r>
            <a:endParaRPr lang="en-US" dirty="0">
              <a:uFillTx/>
            </a:endParaRPr>
          </a:p>
        </p:txBody>
      </p:sp>
      <p:sp>
        <p:nvSpPr>
          <p:cNvPr id="4" name="Date Placeholder 3"/>
          <p:cNvSpPr>
            <a:spLocks noGrp="1"/>
          </p:cNvSpPr>
          <p:nvPr>
            <p:ph type="dt" sz="half" idx="10"/>
          </p:nvPr>
        </p:nvSpPr>
        <p:spPr>
          <a:xfrm>
            <a:off x="606684" y="8500916"/>
            <a:ext cx="1310470" cy="464616"/>
          </a:xfrm>
        </p:spPr>
        <p:txBody>
          <a:bodyPr/>
          <a:lstStyle>
            <a:lvl1pPr>
              <a:defRPr baseline="0">
                <a:solidFill>
                  <a:schemeClr val="accent1">
                    <a:lumMod val="50000"/>
                  </a:schemeClr>
                </a:solidFill>
                <a:uFillTx/>
              </a:defRPr>
            </a:lvl1pPr>
          </a:lstStyle>
          <a:p>
            <a:fld id="{9334D819-9F07-4261-B09B-9E467E5D9002}" type="datetimeFigureOut">
              <a:rPr lang="en-US" dirty="0">
                <a:solidFill>
                  <a:srgbClr val="E1F1F7">
                    <a:lumMod val="50000"/>
                  </a:srgbClr>
                </a:solidFill>
              </a:rPr>
              <a:pPr/>
              <a:t>2/2/2018</a:t>
            </a:fld>
            <a:endParaRPr lang="en-US" dirty="0">
              <a:solidFill>
                <a:srgbClr val="E1F1F7">
                  <a:lumMod val="50000"/>
                </a:srgbClr>
              </a:solidFill>
            </a:endParaRPr>
          </a:p>
        </p:txBody>
      </p:sp>
      <p:sp>
        <p:nvSpPr>
          <p:cNvPr id="5" name="Footer Placeholder 4"/>
          <p:cNvSpPr>
            <a:spLocks noGrp="1"/>
          </p:cNvSpPr>
          <p:nvPr>
            <p:ph type="ftr" sz="quarter" idx="11"/>
          </p:nvPr>
        </p:nvSpPr>
        <p:spPr>
          <a:xfrm>
            <a:off x="2351445" y="8500920"/>
            <a:ext cx="2314575" cy="461061"/>
          </a:xfrm>
        </p:spPr>
        <p:txBody>
          <a:bodyPr/>
          <a:lstStyle>
            <a:lvl1pPr>
              <a:defRPr baseline="0">
                <a:solidFill>
                  <a:schemeClr val="accent1">
                    <a:lumMod val="50000"/>
                  </a:schemeClr>
                </a:solidFill>
                <a:uFillTx/>
              </a:defRPr>
            </a:lvl1pPr>
          </a:lstStyle>
          <a:p>
            <a:endParaRPr lang="en-US" dirty="0">
              <a:solidFill>
                <a:srgbClr val="E1F1F7">
                  <a:lumMod val="50000"/>
                </a:srgbClr>
              </a:solidFill>
            </a:endParaRPr>
          </a:p>
        </p:txBody>
      </p:sp>
      <p:sp>
        <p:nvSpPr>
          <p:cNvPr id="6" name="Slide Number Placeholder 5"/>
          <p:cNvSpPr>
            <a:spLocks noGrp="1"/>
          </p:cNvSpPr>
          <p:nvPr>
            <p:ph type="sldNum" sz="quarter" idx="12"/>
          </p:nvPr>
        </p:nvSpPr>
        <p:spPr>
          <a:xfrm>
            <a:off x="5100324" y="8500920"/>
            <a:ext cx="1310470" cy="461061"/>
          </a:xfrm>
        </p:spPr>
        <p:txBody>
          <a:bodyPr/>
          <a:lstStyle>
            <a:lvl1pPr>
              <a:defRPr baseline="0">
                <a:solidFill>
                  <a:schemeClr val="accent1">
                    <a:lumMod val="50000"/>
                  </a:schemeClr>
                </a:solidFill>
                <a:uFillTx/>
              </a:defRPr>
            </a:lvl1pPr>
          </a:lstStyle>
          <a:p>
            <a:fld id="{71766878-3199-4EAB-94E7-2D6D11070E14}" type="slidenum">
              <a:rPr lang="en-US" dirty="0">
                <a:solidFill>
                  <a:srgbClr val="E1F1F7">
                    <a:lumMod val="50000"/>
                  </a:srgbClr>
                </a:solidFill>
              </a:rPr>
              <a:pPr/>
              <a:t>‹#›</a:t>
            </a:fld>
            <a:endParaRPr lang="en-US" dirty="0">
              <a:solidFill>
                <a:srgbClr val="E1F1F7">
                  <a:lumMod val="50000"/>
                </a:srgbClr>
              </a:solidFill>
            </a:endParaRPr>
          </a:p>
        </p:txBody>
      </p:sp>
      <p:sp>
        <p:nvSpPr>
          <p:cNvPr id="13" name="Rectangle 12"/>
          <p:cNvSpPr>
            <a:spLocks/>
          </p:cNvSpPr>
          <p:nvPr/>
        </p:nvSpPr>
        <p:spPr>
          <a:xfrm>
            <a:off x="12" y="10"/>
            <a:ext cx="159450" cy="9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3368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endParaRPr lang="en-US" dirty="0">
              <a:uFillTx/>
            </a:endParaRPr>
          </a:p>
        </p:txBody>
      </p:sp>
      <p:sp>
        <p:nvSpPr>
          <p:cNvPr id="3" name="Content Placeholder 2"/>
          <p:cNvSpPr>
            <a:spLocks noGrp="1"/>
          </p:cNvSpPr>
          <p:nvPr>
            <p:ph idx="1"/>
          </p:nvPr>
        </p:nvSpPr>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4" name="Date Placeholder 3"/>
          <p:cNvSpPr>
            <a:spLocks noGrp="1"/>
          </p:cNvSpPr>
          <p:nvPr>
            <p:ph type="dt" sz="half" idx="10"/>
          </p:nvPr>
        </p:nvSpPr>
        <p:spPr/>
        <p:txBody>
          <a:bodyPr/>
          <a:lstStyle/>
          <a:p>
            <a:fld id="{9334D819-9F07-4261-B09B-9E467E5D9002}" type="datetimeFigureOut">
              <a:rPr lang="en-US" dirty="0">
                <a:solidFill>
                  <a:srgbClr val="000000">
                    <a:lumMod val="65000"/>
                    <a:lumOff val="35000"/>
                  </a:srgbClr>
                </a:solidFill>
              </a:rPr>
              <a:pPr/>
              <a:t>2/2/2018</a:t>
            </a:fld>
            <a:endParaRPr lang="en-US" dirty="0">
              <a:solidFill>
                <a:srgbClr val="000000">
                  <a:lumMod val="65000"/>
                  <a:lumOff val="35000"/>
                </a:srgbClr>
              </a:solidFill>
            </a:endParaRPr>
          </a:p>
        </p:txBody>
      </p:sp>
      <p:sp>
        <p:nvSpPr>
          <p:cNvPr id="5" name="Footer Placeholder 4"/>
          <p:cNvSpPr>
            <a:spLocks noGrp="1"/>
          </p:cNvSpPr>
          <p:nvPr>
            <p:ph type="ftr" sz="quarter" idx="11"/>
          </p:nvPr>
        </p:nvSpPr>
        <p:spPr/>
        <p:txBody>
          <a:bodyPr/>
          <a:lstStyle/>
          <a:p>
            <a:endParaRPr lang="en-US" dirty="0">
              <a:solidFill>
                <a:srgbClr val="000000">
                  <a:lumMod val="65000"/>
                  <a:lumOff val="35000"/>
                </a:srgb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dirty="0">
                <a:solidFill>
                  <a:srgbClr val="000000">
                    <a:lumMod val="65000"/>
                    <a:lumOff val="35000"/>
                  </a:srgbClr>
                </a:solidFill>
              </a:rPr>
              <a:pPr/>
              <a:t>‹#›</a:t>
            </a:fld>
            <a:endParaRPr lang="en-US" dirty="0">
              <a:solidFill>
                <a:srgbClr val="000000">
                  <a:lumMod val="65000"/>
                  <a:lumOff val="35000"/>
                </a:srgbClr>
              </a:solidFill>
            </a:endParaRPr>
          </a:p>
        </p:txBody>
      </p:sp>
    </p:spTree>
    <p:extLst>
      <p:ext uri="{BB962C8B-B14F-4D97-AF65-F5344CB8AC3E}">
        <p14:creationId xmlns:p14="http://schemas.microsoft.com/office/powerpoint/2010/main" val="10666265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4161" y="1431877"/>
            <a:ext cx="4605228" cy="5419503"/>
          </a:xfrm>
        </p:spPr>
        <p:txBody>
          <a:bodyPr anchor="b">
            <a:normAutofit/>
          </a:bodyPr>
          <a:lstStyle>
            <a:lvl1pPr>
              <a:defRPr sz="4572" spc="437" baseline="0">
                <a:solidFill>
                  <a:schemeClr val="tx2"/>
                </a:solidFill>
                <a:uFillTx/>
              </a:defRPr>
            </a:lvl1pPr>
          </a:lstStyle>
          <a:p>
            <a:r>
              <a:rPr lang="en-US">
                <a:uFillTx/>
              </a:rPr>
              <a:t>Click to edit Master title style</a:t>
            </a:r>
            <a:endParaRPr lang="en-US" dirty="0">
              <a:uFillTx/>
            </a:endParaRPr>
          </a:p>
        </p:txBody>
      </p:sp>
      <p:sp>
        <p:nvSpPr>
          <p:cNvPr id="3" name="Text Placeholder 2"/>
          <p:cNvSpPr>
            <a:spLocks noGrp="1"/>
          </p:cNvSpPr>
          <p:nvPr>
            <p:ph type="body" idx="1"/>
          </p:nvPr>
        </p:nvSpPr>
        <p:spPr>
          <a:xfrm>
            <a:off x="1824159" y="6879725"/>
            <a:ext cx="3947338" cy="1268181"/>
          </a:xfrm>
        </p:spPr>
        <p:txBody>
          <a:bodyPr>
            <a:normAutofit/>
          </a:bodyPr>
          <a:lstStyle>
            <a:lvl1pPr marL="0" indent="0">
              <a:lnSpc>
                <a:spcPct val="100000"/>
              </a:lnSpc>
              <a:buNone/>
              <a:defRPr sz="1143" b="1" i="0" cap="all" spc="218" baseline="0">
                <a:solidFill>
                  <a:schemeClr val="accent1"/>
                </a:solidFill>
                <a:uFillTx/>
              </a:defRPr>
            </a:lvl1pPr>
            <a:lvl2pPr marL="249580" indent="0">
              <a:buNone/>
              <a:defRPr sz="1143">
                <a:solidFill>
                  <a:schemeClr val="tx1">
                    <a:tint val="75000"/>
                  </a:schemeClr>
                </a:solidFill>
                <a:uFillTx/>
              </a:defRPr>
            </a:lvl2pPr>
            <a:lvl3pPr marL="499162" indent="0">
              <a:buNone/>
              <a:defRPr sz="952">
                <a:solidFill>
                  <a:schemeClr val="tx1">
                    <a:tint val="75000"/>
                  </a:schemeClr>
                </a:solidFill>
                <a:uFillTx/>
              </a:defRPr>
            </a:lvl3pPr>
            <a:lvl4pPr marL="748744" indent="0">
              <a:buNone/>
              <a:defRPr sz="952">
                <a:solidFill>
                  <a:schemeClr val="tx1">
                    <a:tint val="75000"/>
                  </a:schemeClr>
                </a:solidFill>
                <a:uFillTx/>
              </a:defRPr>
            </a:lvl4pPr>
            <a:lvl5pPr marL="998328" indent="0">
              <a:buNone/>
              <a:defRPr sz="952">
                <a:solidFill>
                  <a:schemeClr val="tx1">
                    <a:tint val="75000"/>
                  </a:schemeClr>
                </a:solidFill>
                <a:uFillTx/>
              </a:defRPr>
            </a:lvl5pPr>
            <a:lvl6pPr marL="1247908" indent="0">
              <a:buNone/>
              <a:defRPr sz="952">
                <a:solidFill>
                  <a:schemeClr val="tx1">
                    <a:tint val="75000"/>
                  </a:schemeClr>
                </a:solidFill>
                <a:uFillTx/>
              </a:defRPr>
            </a:lvl6pPr>
            <a:lvl7pPr marL="1497490" indent="0">
              <a:buNone/>
              <a:defRPr sz="952">
                <a:solidFill>
                  <a:schemeClr val="tx1">
                    <a:tint val="75000"/>
                  </a:schemeClr>
                </a:solidFill>
                <a:uFillTx/>
              </a:defRPr>
            </a:lvl7pPr>
            <a:lvl8pPr marL="1747070" indent="0">
              <a:buNone/>
              <a:defRPr sz="952">
                <a:solidFill>
                  <a:schemeClr val="tx1">
                    <a:tint val="75000"/>
                  </a:schemeClr>
                </a:solidFill>
                <a:uFillTx/>
              </a:defRPr>
            </a:lvl8pPr>
            <a:lvl9pPr marL="1996653" indent="0">
              <a:buNone/>
              <a:defRPr sz="952">
                <a:solidFill>
                  <a:schemeClr val="tx1">
                    <a:tint val="75000"/>
                  </a:schemeClr>
                </a:solidFill>
                <a:uFillTx/>
              </a:defRPr>
            </a:lvl9pPr>
          </a:lstStyle>
          <a:p>
            <a:pPr lvl="0"/>
            <a:r>
              <a:rPr lang="en-US">
                <a:uFillTx/>
              </a:rPr>
              <a:t>Click to edit Master text styles</a:t>
            </a:r>
          </a:p>
        </p:txBody>
      </p:sp>
      <p:sp>
        <p:nvSpPr>
          <p:cNvPr id="4" name="Date Placeholder 3"/>
          <p:cNvSpPr>
            <a:spLocks noGrp="1"/>
          </p:cNvSpPr>
          <p:nvPr>
            <p:ph type="dt" sz="half" idx="10"/>
          </p:nvPr>
        </p:nvSpPr>
        <p:spPr>
          <a:xfrm>
            <a:off x="1820568" y="8500916"/>
            <a:ext cx="840345" cy="464616"/>
          </a:xfrm>
        </p:spPr>
        <p:txBody>
          <a:bodyPr/>
          <a:lstStyle>
            <a:lvl1pPr>
              <a:defRPr baseline="0">
                <a:solidFill>
                  <a:schemeClr val="tx2"/>
                </a:solidFill>
                <a:uFillTx/>
              </a:defRPr>
            </a:lvl1pPr>
          </a:lstStyle>
          <a:p>
            <a:fld id="{9334D819-9F07-4261-B09B-9E467E5D9002}" type="datetimeFigureOut">
              <a:rPr lang="en-US" dirty="0">
                <a:solidFill>
                  <a:srgbClr val="FFFFFF"/>
                </a:solidFill>
              </a:rPr>
              <a:pPr/>
              <a:t>2/2/2018</a:t>
            </a:fld>
            <a:endParaRPr lang="en-US" dirty="0">
              <a:solidFill>
                <a:srgbClr val="FFFFFF"/>
              </a:solidFill>
            </a:endParaRPr>
          </a:p>
        </p:txBody>
      </p:sp>
      <p:sp>
        <p:nvSpPr>
          <p:cNvPr id="5" name="Footer Placeholder 4"/>
          <p:cNvSpPr>
            <a:spLocks noGrp="1"/>
          </p:cNvSpPr>
          <p:nvPr>
            <p:ph type="ftr" sz="quarter" idx="11"/>
          </p:nvPr>
        </p:nvSpPr>
        <p:spPr>
          <a:xfrm>
            <a:off x="2969484" y="8500920"/>
            <a:ext cx="2314575" cy="461061"/>
          </a:xfrm>
        </p:spPr>
        <p:txBody>
          <a:bodyPr/>
          <a:lstStyle>
            <a:lvl1pPr>
              <a:defRPr baseline="0">
                <a:solidFill>
                  <a:schemeClr val="tx2"/>
                </a:solidFill>
                <a:uFillTx/>
              </a:defRPr>
            </a:lvl1pPr>
          </a:lstStyle>
          <a:p>
            <a:endParaRPr lang="en-US" dirty="0">
              <a:solidFill>
                <a:srgbClr val="FFFFFF"/>
              </a:solidFill>
            </a:endParaRPr>
          </a:p>
        </p:txBody>
      </p:sp>
      <p:sp>
        <p:nvSpPr>
          <p:cNvPr id="6" name="Slide Number Placeholder 5"/>
          <p:cNvSpPr>
            <a:spLocks noGrp="1"/>
          </p:cNvSpPr>
          <p:nvPr>
            <p:ph type="sldNum" sz="quarter" idx="12"/>
          </p:nvPr>
        </p:nvSpPr>
        <p:spPr>
          <a:xfrm>
            <a:off x="5592622" y="8500920"/>
            <a:ext cx="836756" cy="461061"/>
          </a:xfrm>
        </p:spPr>
        <p:txBody>
          <a:bodyPr/>
          <a:lstStyle>
            <a:lvl1pPr>
              <a:defRPr baseline="0">
                <a:solidFill>
                  <a:schemeClr val="tx2"/>
                </a:solidFill>
                <a:uFillTx/>
              </a:defRPr>
            </a:lvl1pPr>
          </a:lstStyle>
          <a:p>
            <a:fld id="{71766878-3199-4EAB-94E7-2D6D11070E14}" type="slidenum">
              <a:rPr lang="en-US" dirty="0">
                <a:solidFill>
                  <a:srgbClr val="FFFFFF"/>
                </a:solidFill>
              </a:rPr>
              <a:pPr/>
              <a:t>‹#›</a:t>
            </a:fld>
            <a:endParaRPr lang="en-US" dirty="0">
              <a:solidFill>
                <a:srgbClr val="FFFFFF"/>
              </a:solidFill>
            </a:endParaRPr>
          </a:p>
        </p:txBody>
      </p:sp>
      <p:grpSp>
        <p:nvGrpSpPr>
          <p:cNvPr id="7" name="Group 6"/>
          <p:cNvGrpSpPr/>
          <p:nvPr/>
        </p:nvGrpSpPr>
        <p:grpSpPr>
          <a:xfrm>
            <a:off x="8" y="10"/>
            <a:ext cx="1583234" cy="9144000"/>
            <a:chOff x="0" y="0"/>
            <a:chExt cx="2814638" cy="6858000"/>
          </a:xfrm>
        </p:grpSpPr>
        <p:sp>
          <p:nvSpPr>
            <p:cNvPr id="11" name="Freeform 6"/>
            <p:cNvSpPr>
              <a:spLocks/>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ln>
          </p:spPr>
        </p:sp>
        <p:sp>
          <p:nvSpPr>
            <p:cNvPr id="16" name="Freeform 11"/>
            <p:cNvSpPr>
              <a:spLocks/>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ln>
          </p:spPr>
        </p:sp>
      </p:grpSp>
    </p:spTree>
    <p:extLst>
      <p:ext uri="{BB962C8B-B14F-4D97-AF65-F5344CB8AC3E}">
        <p14:creationId xmlns:p14="http://schemas.microsoft.com/office/powerpoint/2010/main" val="210444129"/>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endParaRPr lang="en-US" dirty="0">
              <a:uFillTx/>
            </a:endParaRPr>
          </a:p>
        </p:txBody>
      </p:sp>
      <p:sp>
        <p:nvSpPr>
          <p:cNvPr id="3" name="Content Placeholder 2"/>
          <p:cNvSpPr>
            <a:spLocks noGrp="1"/>
          </p:cNvSpPr>
          <p:nvPr>
            <p:ph sz="half" idx="1"/>
          </p:nvPr>
        </p:nvSpPr>
        <p:spPr>
          <a:xfrm>
            <a:off x="707243" y="3048015"/>
            <a:ext cx="2700337" cy="4826001"/>
          </a:xfrm>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4" name="Content Placeholder 3"/>
          <p:cNvSpPr>
            <a:spLocks noGrp="1"/>
          </p:cNvSpPr>
          <p:nvPr>
            <p:ph sz="half" idx="2"/>
          </p:nvPr>
        </p:nvSpPr>
        <p:spPr>
          <a:xfrm>
            <a:off x="3739396" y="3048015"/>
            <a:ext cx="2700337" cy="4826001"/>
          </a:xfrm>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5" name="Date Placeholder 4"/>
          <p:cNvSpPr>
            <a:spLocks noGrp="1"/>
          </p:cNvSpPr>
          <p:nvPr>
            <p:ph type="dt" sz="half" idx="10"/>
          </p:nvPr>
        </p:nvSpPr>
        <p:spPr/>
        <p:txBody>
          <a:bodyPr/>
          <a:lstStyle/>
          <a:p>
            <a:fld id="{9334D819-9F07-4261-B09B-9E467E5D9002}" type="datetimeFigureOut">
              <a:rPr lang="en-US" dirty="0">
                <a:solidFill>
                  <a:srgbClr val="000000">
                    <a:lumMod val="65000"/>
                    <a:lumOff val="35000"/>
                  </a:srgbClr>
                </a:solidFill>
              </a:rPr>
              <a:pPr/>
              <a:t>2/2/2018</a:t>
            </a:fld>
            <a:endParaRPr lang="en-US" dirty="0">
              <a:solidFill>
                <a:srgbClr val="000000">
                  <a:lumMod val="65000"/>
                  <a:lumOff val="35000"/>
                </a:srgbClr>
              </a:solidFill>
            </a:endParaRPr>
          </a:p>
        </p:txBody>
      </p:sp>
      <p:sp>
        <p:nvSpPr>
          <p:cNvPr id="6" name="Footer Placeholder 5"/>
          <p:cNvSpPr>
            <a:spLocks noGrp="1"/>
          </p:cNvSpPr>
          <p:nvPr>
            <p:ph type="ftr" sz="quarter" idx="11"/>
          </p:nvPr>
        </p:nvSpPr>
        <p:spPr/>
        <p:txBody>
          <a:bodyPr/>
          <a:lstStyle/>
          <a:p>
            <a:endParaRPr lang="en-US" dirty="0">
              <a:solidFill>
                <a:srgbClr val="000000">
                  <a:lumMod val="65000"/>
                  <a:lumOff val="35000"/>
                </a:srgbClr>
              </a:solidFill>
            </a:endParaRPr>
          </a:p>
        </p:txBody>
      </p:sp>
      <p:sp>
        <p:nvSpPr>
          <p:cNvPr id="7" name="Slide Number Placeholder 6"/>
          <p:cNvSpPr>
            <a:spLocks noGrp="1"/>
          </p:cNvSpPr>
          <p:nvPr>
            <p:ph type="sldNum" sz="quarter" idx="12"/>
          </p:nvPr>
        </p:nvSpPr>
        <p:spPr/>
        <p:txBody>
          <a:bodyPr/>
          <a:lstStyle/>
          <a:p>
            <a:fld id="{71766878-3199-4EAB-94E7-2D6D11070E14}" type="slidenum">
              <a:rPr lang="en-US" dirty="0">
                <a:solidFill>
                  <a:srgbClr val="000000">
                    <a:lumMod val="65000"/>
                    <a:lumOff val="35000"/>
                  </a:srgbClr>
                </a:solidFill>
              </a:rPr>
              <a:pPr/>
              <a:t>‹#›</a:t>
            </a:fld>
            <a:endParaRPr lang="en-US" dirty="0">
              <a:solidFill>
                <a:srgbClr val="000000">
                  <a:lumMod val="65000"/>
                  <a:lumOff val="35000"/>
                </a:srgbClr>
              </a:solidFill>
            </a:endParaRPr>
          </a:p>
        </p:txBody>
      </p:sp>
    </p:spTree>
    <p:extLst>
      <p:ext uri="{BB962C8B-B14F-4D97-AF65-F5344CB8AC3E}">
        <p14:creationId xmlns:p14="http://schemas.microsoft.com/office/powerpoint/2010/main" val="3946512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2/2/2018</a:t>
            </a:fld>
            <a:endParaRPr lang="en-US" dirty="0">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4667" y="508029"/>
            <a:ext cx="5722144" cy="1991354"/>
          </a:xfrm>
        </p:spPr>
        <p:txBody>
          <a:bodyPr/>
          <a:lstStyle/>
          <a:p>
            <a:r>
              <a:rPr lang="en-US">
                <a:uFillTx/>
              </a:rPr>
              <a:t>Click to edit Master title style</a:t>
            </a:r>
            <a:endParaRPr lang="en-US" dirty="0">
              <a:uFillTx/>
            </a:endParaRPr>
          </a:p>
        </p:txBody>
      </p:sp>
      <p:sp>
        <p:nvSpPr>
          <p:cNvPr id="3" name="Text Placeholder 2"/>
          <p:cNvSpPr>
            <a:spLocks noGrp="1"/>
          </p:cNvSpPr>
          <p:nvPr>
            <p:ph type="body" idx="1"/>
          </p:nvPr>
        </p:nvSpPr>
        <p:spPr>
          <a:xfrm>
            <a:off x="704077" y="2932869"/>
            <a:ext cx="2700337" cy="843372"/>
          </a:xfrm>
        </p:spPr>
        <p:txBody>
          <a:bodyPr anchor="b">
            <a:noAutofit/>
          </a:bodyPr>
          <a:lstStyle>
            <a:lvl1pPr marL="0" indent="0">
              <a:lnSpc>
                <a:spcPct val="100000"/>
              </a:lnSpc>
              <a:buNone/>
              <a:defRPr sz="1143" b="1" cap="all" spc="110" baseline="0">
                <a:solidFill>
                  <a:schemeClr val="tx2"/>
                </a:solidFill>
                <a:uFillTx/>
              </a:defRPr>
            </a:lvl1pPr>
            <a:lvl2pPr marL="249580" indent="0">
              <a:buNone/>
              <a:defRPr sz="1143" b="1">
                <a:uFillTx/>
              </a:defRPr>
            </a:lvl2pPr>
            <a:lvl3pPr marL="499162" indent="0">
              <a:buNone/>
              <a:defRPr sz="952" b="1">
                <a:uFillTx/>
              </a:defRPr>
            </a:lvl3pPr>
            <a:lvl4pPr marL="748744" indent="0">
              <a:buNone/>
              <a:defRPr sz="952" b="1">
                <a:uFillTx/>
              </a:defRPr>
            </a:lvl4pPr>
            <a:lvl5pPr marL="998328" indent="0">
              <a:buNone/>
              <a:defRPr sz="952" b="1">
                <a:uFillTx/>
              </a:defRPr>
            </a:lvl5pPr>
            <a:lvl6pPr marL="1247908" indent="0">
              <a:buNone/>
              <a:defRPr sz="952" b="1">
                <a:uFillTx/>
              </a:defRPr>
            </a:lvl6pPr>
            <a:lvl7pPr marL="1497490" indent="0">
              <a:buNone/>
              <a:defRPr sz="952" b="1">
                <a:uFillTx/>
              </a:defRPr>
            </a:lvl7pPr>
            <a:lvl8pPr marL="1747070" indent="0">
              <a:buNone/>
              <a:defRPr sz="952" b="1">
                <a:uFillTx/>
              </a:defRPr>
            </a:lvl8pPr>
            <a:lvl9pPr marL="1996653" indent="0">
              <a:buNone/>
              <a:defRPr sz="952" b="1">
                <a:uFillTx/>
              </a:defRPr>
            </a:lvl9pPr>
          </a:lstStyle>
          <a:p>
            <a:pPr lvl="0"/>
            <a:r>
              <a:rPr lang="en-US">
                <a:uFillTx/>
              </a:rPr>
              <a:t>Click to edit Master text styles</a:t>
            </a:r>
          </a:p>
        </p:txBody>
      </p:sp>
      <p:sp>
        <p:nvSpPr>
          <p:cNvPr id="4" name="Content Placeholder 3"/>
          <p:cNvSpPr>
            <a:spLocks noGrp="1"/>
          </p:cNvSpPr>
          <p:nvPr>
            <p:ph sz="half" idx="2"/>
          </p:nvPr>
        </p:nvSpPr>
        <p:spPr>
          <a:xfrm>
            <a:off x="707243" y="3878817"/>
            <a:ext cx="2700337" cy="3995199"/>
          </a:xfrm>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5" name="Text Placeholder 4"/>
          <p:cNvSpPr>
            <a:spLocks noGrp="1"/>
          </p:cNvSpPr>
          <p:nvPr>
            <p:ph type="body" sz="quarter" idx="3"/>
          </p:nvPr>
        </p:nvSpPr>
        <p:spPr>
          <a:xfrm>
            <a:off x="3731557" y="2932869"/>
            <a:ext cx="2700337" cy="843372"/>
          </a:xfrm>
        </p:spPr>
        <p:txBody>
          <a:bodyPr anchor="b">
            <a:noAutofit/>
          </a:bodyPr>
          <a:lstStyle>
            <a:lvl1pPr marL="0" indent="0">
              <a:lnSpc>
                <a:spcPct val="100000"/>
              </a:lnSpc>
              <a:buNone/>
              <a:defRPr sz="1143" b="1" cap="all" spc="110" baseline="0">
                <a:solidFill>
                  <a:schemeClr val="tx2"/>
                </a:solidFill>
                <a:uFillTx/>
              </a:defRPr>
            </a:lvl1pPr>
            <a:lvl2pPr marL="249580" indent="0">
              <a:buNone/>
              <a:defRPr sz="1143" b="1">
                <a:uFillTx/>
              </a:defRPr>
            </a:lvl2pPr>
            <a:lvl3pPr marL="499162" indent="0">
              <a:buNone/>
              <a:defRPr sz="952" b="1">
                <a:uFillTx/>
              </a:defRPr>
            </a:lvl3pPr>
            <a:lvl4pPr marL="748744" indent="0">
              <a:buNone/>
              <a:defRPr sz="952" b="1">
                <a:uFillTx/>
              </a:defRPr>
            </a:lvl4pPr>
            <a:lvl5pPr marL="998328" indent="0">
              <a:buNone/>
              <a:defRPr sz="952" b="1">
                <a:uFillTx/>
              </a:defRPr>
            </a:lvl5pPr>
            <a:lvl6pPr marL="1247908" indent="0">
              <a:buNone/>
              <a:defRPr sz="952" b="1">
                <a:uFillTx/>
              </a:defRPr>
            </a:lvl6pPr>
            <a:lvl7pPr marL="1497490" indent="0">
              <a:buNone/>
              <a:defRPr sz="952" b="1">
                <a:uFillTx/>
              </a:defRPr>
            </a:lvl7pPr>
            <a:lvl8pPr marL="1747070" indent="0">
              <a:buNone/>
              <a:defRPr sz="952" b="1">
                <a:uFillTx/>
              </a:defRPr>
            </a:lvl8pPr>
            <a:lvl9pPr marL="1996653" indent="0">
              <a:buNone/>
              <a:defRPr sz="952" b="1">
                <a:uFillTx/>
              </a:defRPr>
            </a:lvl9pPr>
          </a:lstStyle>
          <a:p>
            <a:pPr lvl="0"/>
            <a:r>
              <a:rPr lang="en-US">
                <a:uFillTx/>
              </a:rPr>
              <a:t>Click to edit Master text styles</a:t>
            </a:r>
          </a:p>
        </p:txBody>
      </p:sp>
      <p:sp>
        <p:nvSpPr>
          <p:cNvPr id="6" name="Content Placeholder 5"/>
          <p:cNvSpPr>
            <a:spLocks noGrp="1"/>
          </p:cNvSpPr>
          <p:nvPr>
            <p:ph sz="quarter" idx="4"/>
          </p:nvPr>
        </p:nvSpPr>
        <p:spPr>
          <a:xfrm>
            <a:off x="3731557" y="3878817"/>
            <a:ext cx="2700337" cy="3995199"/>
          </a:xfrm>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7" name="Date Placeholder 6"/>
          <p:cNvSpPr>
            <a:spLocks noGrp="1"/>
          </p:cNvSpPr>
          <p:nvPr>
            <p:ph type="dt" sz="half" idx="10"/>
          </p:nvPr>
        </p:nvSpPr>
        <p:spPr/>
        <p:txBody>
          <a:bodyPr/>
          <a:lstStyle/>
          <a:p>
            <a:fld id="{9334D819-9F07-4261-B09B-9E467E5D9002}" type="datetimeFigureOut">
              <a:rPr lang="en-US" dirty="0">
                <a:solidFill>
                  <a:srgbClr val="000000">
                    <a:lumMod val="65000"/>
                    <a:lumOff val="35000"/>
                  </a:srgbClr>
                </a:solidFill>
              </a:rPr>
              <a:pPr/>
              <a:t>2/2/2018</a:t>
            </a:fld>
            <a:endParaRPr lang="en-US" dirty="0">
              <a:solidFill>
                <a:srgbClr val="000000">
                  <a:lumMod val="65000"/>
                  <a:lumOff val="35000"/>
                </a:srgbClr>
              </a:solidFill>
            </a:endParaRPr>
          </a:p>
        </p:txBody>
      </p:sp>
      <p:sp>
        <p:nvSpPr>
          <p:cNvPr id="8" name="Footer Placeholder 7"/>
          <p:cNvSpPr>
            <a:spLocks noGrp="1"/>
          </p:cNvSpPr>
          <p:nvPr>
            <p:ph type="ftr" sz="quarter" idx="11"/>
          </p:nvPr>
        </p:nvSpPr>
        <p:spPr/>
        <p:txBody>
          <a:bodyPr/>
          <a:lstStyle/>
          <a:p>
            <a:endParaRPr lang="en-US" dirty="0">
              <a:solidFill>
                <a:srgbClr val="000000">
                  <a:lumMod val="65000"/>
                  <a:lumOff val="35000"/>
                </a:srgbClr>
              </a:solidFill>
            </a:endParaRPr>
          </a:p>
        </p:txBody>
      </p:sp>
      <p:sp>
        <p:nvSpPr>
          <p:cNvPr id="9" name="Slide Number Placeholder 8"/>
          <p:cNvSpPr>
            <a:spLocks noGrp="1"/>
          </p:cNvSpPr>
          <p:nvPr>
            <p:ph type="sldNum" sz="quarter" idx="12"/>
          </p:nvPr>
        </p:nvSpPr>
        <p:spPr/>
        <p:txBody>
          <a:bodyPr/>
          <a:lstStyle/>
          <a:p>
            <a:fld id="{71766878-3199-4EAB-94E7-2D6D11070E14}" type="slidenum">
              <a:rPr lang="en-US" dirty="0">
                <a:solidFill>
                  <a:srgbClr val="000000">
                    <a:lumMod val="65000"/>
                    <a:lumOff val="35000"/>
                  </a:srgbClr>
                </a:solidFill>
              </a:rPr>
              <a:pPr/>
              <a:t>‹#›</a:t>
            </a:fld>
            <a:endParaRPr lang="en-US" dirty="0">
              <a:solidFill>
                <a:srgbClr val="000000">
                  <a:lumMod val="65000"/>
                  <a:lumOff val="35000"/>
                </a:srgbClr>
              </a:solidFill>
            </a:endParaRPr>
          </a:p>
        </p:txBody>
      </p:sp>
    </p:spTree>
    <p:extLst>
      <p:ext uri="{BB962C8B-B14F-4D97-AF65-F5344CB8AC3E}">
        <p14:creationId xmlns:p14="http://schemas.microsoft.com/office/powerpoint/2010/main" val="10376284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endParaRPr lang="en-US" dirty="0">
              <a:uFillTx/>
            </a:endParaRPr>
          </a:p>
        </p:txBody>
      </p:sp>
      <p:sp>
        <p:nvSpPr>
          <p:cNvPr id="3" name="Date Placeholder 2"/>
          <p:cNvSpPr>
            <a:spLocks noGrp="1"/>
          </p:cNvSpPr>
          <p:nvPr>
            <p:ph type="dt" sz="half" idx="10"/>
          </p:nvPr>
        </p:nvSpPr>
        <p:spPr/>
        <p:txBody>
          <a:bodyPr/>
          <a:lstStyle/>
          <a:p>
            <a:fld id="{9334D819-9F07-4261-B09B-9E467E5D9002}" type="datetimeFigureOut">
              <a:rPr lang="en-US" dirty="0">
                <a:solidFill>
                  <a:srgbClr val="000000">
                    <a:lumMod val="65000"/>
                    <a:lumOff val="35000"/>
                  </a:srgbClr>
                </a:solidFill>
              </a:rPr>
              <a:pPr/>
              <a:t>2/2/2018</a:t>
            </a:fld>
            <a:endParaRPr lang="en-US" dirty="0">
              <a:solidFill>
                <a:srgbClr val="000000">
                  <a:lumMod val="65000"/>
                  <a:lumOff val="35000"/>
                </a:srgbClr>
              </a:solidFill>
            </a:endParaRPr>
          </a:p>
        </p:txBody>
      </p:sp>
      <p:sp>
        <p:nvSpPr>
          <p:cNvPr id="4" name="Footer Placeholder 3"/>
          <p:cNvSpPr>
            <a:spLocks noGrp="1"/>
          </p:cNvSpPr>
          <p:nvPr>
            <p:ph type="ftr" sz="quarter" idx="11"/>
          </p:nvPr>
        </p:nvSpPr>
        <p:spPr/>
        <p:txBody>
          <a:bodyPr/>
          <a:lstStyle/>
          <a:p>
            <a:endParaRPr lang="en-US" dirty="0">
              <a:solidFill>
                <a:srgbClr val="000000">
                  <a:lumMod val="65000"/>
                  <a:lumOff val="35000"/>
                </a:srgbClr>
              </a:solidFill>
            </a:endParaRPr>
          </a:p>
        </p:txBody>
      </p:sp>
      <p:sp>
        <p:nvSpPr>
          <p:cNvPr id="5" name="Slide Number Placeholder 4"/>
          <p:cNvSpPr>
            <a:spLocks noGrp="1"/>
          </p:cNvSpPr>
          <p:nvPr>
            <p:ph type="sldNum" sz="quarter" idx="12"/>
          </p:nvPr>
        </p:nvSpPr>
        <p:spPr/>
        <p:txBody>
          <a:bodyPr/>
          <a:lstStyle/>
          <a:p>
            <a:fld id="{71766878-3199-4EAB-94E7-2D6D11070E14}" type="slidenum">
              <a:rPr lang="en-US" dirty="0">
                <a:solidFill>
                  <a:srgbClr val="000000">
                    <a:lumMod val="65000"/>
                    <a:lumOff val="35000"/>
                  </a:srgbClr>
                </a:solidFill>
              </a:rPr>
              <a:pPr/>
              <a:t>‹#›</a:t>
            </a:fld>
            <a:endParaRPr lang="en-US" dirty="0">
              <a:solidFill>
                <a:srgbClr val="000000">
                  <a:lumMod val="65000"/>
                  <a:lumOff val="35000"/>
                </a:srgbClr>
              </a:solidFill>
            </a:endParaRPr>
          </a:p>
        </p:txBody>
      </p:sp>
    </p:spTree>
    <p:extLst>
      <p:ext uri="{BB962C8B-B14F-4D97-AF65-F5344CB8AC3E}">
        <p14:creationId xmlns:p14="http://schemas.microsoft.com/office/powerpoint/2010/main" val="37490365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solidFill>
                  <a:srgbClr val="000000">
                    <a:lumMod val="65000"/>
                    <a:lumOff val="35000"/>
                  </a:srgbClr>
                </a:solidFill>
              </a:rPr>
              <a:pPr/>
              <a:t>2/2/2018</a:t>
            </a:fld>
            <a:endParaRPr lang="en-US" dirty="0">
              <a:solidFill>
                <a:srgbClr val="000000">
                  <a:lumMod val="65000"/>
                  <a:lumOff val="35000"/>
                </a:srgbClr>
              </a:solidFill>
            </a:endParaRPr>
          </a:p>
        </p:txBody>
      </p:sp>
      <p:sp>
        <p:nvSpPr>
          <p:cNvPr id="3" name="Footer Placeholder 2"/>
          <p:cNvSpPr>
            <a:spLocks noGrp="1"/>
          </p:cNvSpPr>
          <p:nvPr>
            <p:ph type="ftr" sz="quarter" idx="11"/>
          </p:nvPr>
        </p:nvSpPr>
        <p:spPr/>
        <p:txBody>
          <a:bodyPr/>
          <a:lstStyle/>
          <a:p>
            <a:endParaRPr lang="en-US" dirty="0">
              <a:solidFill>
                <a:srgbClr val="000000">
                  <a:lumMod val="65000"/>
                  <a:lumOff val="35000"/>
                </a:srgbClr>
              </a:solidFill>
            </a:endParaRPr>
          </a:p>
        </p:txBody>
      </p:sp>
      <p:sp>
        <p:nvSpPr>
          <p:cNvPr id="4" name="Slide Number Placeholder 3"/>
          <p:cNvSpPr>
            <a:spLocks noGrp="1"/>
          </p:cNvSpPr>
          <p:nvPr>
            <p:ph type="sldNum" sz="quarter" idx="12"/>
          </p:nvPr>
        </p:nvSpPr>
        <p:spPr/>
        <p:txBody>
          <a:bodyPr/>
          <a:lstStyle/>
          <a:p>
            <a:fld id="{71766878-3199-4EAB-94E7-2D6D11070E14}" type="slidenum">
              <a:rPr lang="en-US" dirty="0">
                <a:solidFill>
                  <a:srgbClr val="000000">
                    <a:lumMod val="65000"/>
                    <a:lumOff val="35000"/>
                  </a:srgbClr>
                </a:solidFill>
              </a:rPr>
              <a:pPr/>
              <a:t>‹#›</a:t>
            </a:fld>
            <a:endParaRPr lang="en-US" dirty="0">
              <a:solidFill>
                <a:srgbClr val="000000">
                  <a:lumMod val="65000"/>
                  <a:lumOff val="35000"/>
                </a:srgbClr>
              </a:solidFill>
            </a:endParaRPr>
          </a:p>
        </p:txBody>
      </p:sp>
    </p:spTree>
    <p:extLst>
      <p:ext uri="{BB962C8B-B14F-4D97-AF65-F5344CB8AC3E}">
        <p14:creationId xmlns:p14="http://schemas.microsoft.com/office/powerpoint/2010/main" val="8939927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p:cNvSpPr>
            <a:spLocks/>
          </p:cNvSpPr>
          <p:nvPr/>
        </p:nvSpPr>
        <p:spPr bwMode="auto">
          <a:xfrm>
            <a:off x="4156784" y="10"/>
            <a:ext cx="2701230" cy="9144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ln>
        </p:spPr>
      </p:sp>
      <p:sp>
        <p:nvSpPr>
          <p:cNvPr id="2" name="Title 1"/>
          <p:cNvSpPr>
            <a:spLocks noGrp="1"/>
          </p:cNvSpPr>
          <p:nvPr>
            <p:ph type="title"/>
          </p:nvPr>
        </p:nvSpPr>
        <p:spPr>
          <a:xfrm>
            <a:off x="4690069" y="609625"/>
            <a:ext cx="1739316" cy="1595558"/>
          </a:xfrm>
        </p:spPr>
        <p:txBody>
          <a:bodyPr anchor="b">
            <a:normAutofit/>
          </a:bodyPr>
          <a:lstStyle>
            <a:lvl1pPr>
              <a:lnSpc>
                <a:spcPct val="100000"/>
              </a:lnSpc>
              <a:defRPr sz="1143" b="1" i="0" cap="all" spc="164" baseline="0">
                <a:solidFill>
                  <a:schemeClr val="accent1"/>
                </a:solidFill>
                <a:uFillTx/>
                <a:latin typeface="+mn-lt"/>
              </a:defRPr>
            </a:lvl1pPr>
          </a:lstStyle>
          <a:p>
            <a:r>
              <a:rPr lang="en-US">
                <a:uFillTx/>
              </a:rPr>
              <a:t>Click to edit Master title style</a:t>
            </a:r>
            <a:endParaRPr lang="en-US" dirty="0">
              <a:uFillTx/>
            </a:endParaRPr>
          </a:p>
        </p:txBody>
      </p:sp>
      <p:sp>
        <p:nvSpPr>
          <p:cNvPr id="3" name="Content Placeholder 2"/>
          <p:cNvSpPr>
            <a:spLocks noGrp="1"/>
          </p:cNvSpPr>
          <p:nvPr>
            <p:ph idx="1"/>
          </p:nvPr>
        </p:nvSpPr>
        <p:spPr>
          <a:xfrm>
            <a:off x="430353" y="1227181"/>
            <a:ext cx="3464110" cy="6646833"/>
          </a:xfrm>
        </p:spPr>
        <p:txBody>
          <a:bodyPr/>
          <a:lstStyle>
            <a:lvl1pPr>
              <a:defRPr sz="1714">
                <a:uFillTx/>
              </a:defRPr>
            </a:lvl1pPr>
            <a:lvl2pPr>
              <a:defRPr sz="1429">
                <a:uFillTx/>
              </a:defRPr>
            </a:lvl2pPr>
            <a:lvl3pPr>
              <a:defRPr sz="1333">
                <a:uFillTx/>
              </a:defRPr>
            </a:lvl3pPr>
            <a:lvl4pPr>
              <a:defRPr sz="1143">
                <a:uFillTx/>
              </a:defRPr>
            </a:lvl4pPr>
            <a:lvl5pPr>
              <a:defRPr sz="1143">
                <a:uFillTx/>
              </a:defRPr>
            </a:lvl5pPr>
            <a:lvl6pPr>
              <a:defRPr sz="1143">
                <a:uFillTx/>
              </a:defRPr>
            </a:lvl6pPr>
            <a:lvl7pPr>
              <a:defRPr sz="1143">
                <a:uFillTx/>
              </a:defRPr>
            </a:lvl7pPr>
            <a:lvl8pPr>
              <a:defRPr sz="1143">
                <a:uFillTx/>
              </a:defRPr>
            </a:lvl8pPr>
            <a:lvl9pPr>
              <a:defRPr sz="1143">
                <a:uFillTx/>
              </a:defRPr>
            </a:lvl9p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4" name="Text Placeholder 3"/>
          <p:cNvSpPr>
            <a:spLocks noGrp="1"/>
          </p:cNvSpPr>
          <p:nvPr>
            <p:ph type="body" sz="half" idx="2"/>
          </p:nvPr>
        </p:nvSpPr>
        <p:spPr>
          <a:xfrm>
            <a:off x="4690069" y="2321794"/>
            <a:ext cx="1739316" cy="5552220"/>
          </a:xfrm>
        </p:spPr>
        <p:txBody>
          <a:bodyPr/>
          <a:lstStyle>
            <a:lvl1pPr marL="0" indent="0">
              <a:lnSpc>
                <a:spcPct val="120000"/>
              </a:lnSpc>
              <a:spcBef>
                <a:spcPts val="654"/>
              </a:spcBef>
              <a:buNone/>
              <a:defRPr sz="952" baseline="0">
                <a:solidFill>
                  <a:schemeClr val="bg2"/>
                </a:solidFill>
                <a:uFillTx/>
              </a:defRPr>
            </a:lvl1pPr>
            <a:lvl2pPr marL="249580" indent="0">
              <a:buNone/>
              <a:defRPr sz="762">
                <a:uFillTx/>
              </a:defRPr>
            </a:lvl2pPr>
            <a:lvl3pPr marL="499162" indent="0">
              <a:buNone/>
              <a:defRPr sz="667">
                <a:uFillTx/>
              </a:defRPr>
            </a:lvl3pPr>
            <a:lvl4pPr marL="748744" indent="0">
              <a:buNone/>
              <a:defRPr sz="571">
                <a:uFillTx/>
              </a:defRPr>
            </a:lvl4pPr>
            <a:lvl5pPr marL="998328" indent="0">
              <a:buNone/>
              <a:defRPr sz="571">
                <a:uFillTx/>
              </a:defRPr>
            </a:lvl5pPr>
            <a:lvl6pPr marL="1247908" indent="0">
              <a:buNone/>
              <a:defRPr sz="571">
                <a:uFillTx/>
              </a:defRPr>
            </a:lvl6pPr>
            <a:lvl7pPr marL="1497490" indent="0">
              <a:buNone/>
              <a:defRPr sz="571">
                <a:uFillTx/>
              </a:defRPr>
            </a:lvl7pPr>
            <a:lvl8pPr marL="1747070" indent="0">
              <a:buNone/>
              <a:defRPr sz="571">
                <a:uFillTx/>
              </a:defRPr>
            </a:lvl8pPr>
            <a:lvl9pPr marL="1996653" indent="0">
              <a:buNone/>
              <a:defRPr sz="571">
                <a:uFillTx/>
              </a:defRPr>
            </a:lvl9pPr>
          </a:lstStyle>
          <a:p>
            <a:pPr lvl="0"/>
            <a:r>
              <a:rPr lang="en-US">
                <a:uFillTx/>
              </a:rPr>
              <a:t>Click to edit Master text styles</a:t>
            </a:r>
          </a:p>
        </p:txBody>
      </p:sp>
      <p:sp>
        <p:nvSpPr>
          <p:cNvPr id="5" name="Date Placeholder 4"/>
          <p:cNvSpPr>
            <a:spLocks noGrp="1"/>
          </p:cNvSpPr>
          <p:nvPr>
            <p:ph type="dt" sz="half" idx="10"/>
          </p:nvPr>
        </p:nvSpPr>
        <p:spPr>
          <a:xfrm>
            <a:off x="430356" y="8500916"/>
            <a:ext cx="693761" cy="464616"/>
          </a:xfrm>
        </p:spPr>
        <p:txBody>
          <a:bodyPr/>
          <a:lstStyle/>
          <a:p>
            <a:fld id="{9334D819-9F07-4261-B09B-9E467E5D9002}" type="datetimeFigureOut">
              <a:rPr lang="en-US" dirty="0">
                <a:solidFill>
                  <a:srgbClr val="000000">
                    <a:lumMod val="65000"/>
                    <a:lumOff val="35000"/>
                  </a:srgbClr>
                </a:solidFill>
              </a:rPr>
              <a:pPr/>
              <a:t>2/2/2018</a:t>
            </a:fld>
            <a:endParaRPr lang="en-US" dirty="0">
              <a:solidFill>
                <a:srgbClr val="000000">
                  <a:lumMod val="65000"/>
                  <a:lumOff val="35000"/>
                </a:srgbClr>
              </a:solidFill>
            </a:endParaRPr>
          </a:p>
        </p:txBody>
      </p:sp>
      <p:sp>
        <p:nvSpPr>
          <p:cNvPr id="6" name="Footer Placeholder 5"/>
          <p:cNvSpPr>
            <a:spLocks noGrp="1"/>
          </p:cNvSpPr>
          <p:nvPr>
            <p:ph type="ftr" sz="quarter" idx="11"/>
          </p:nvPr>
        </p:nvSpPr>
        <p:spPr>
          <a:xfrm>
            <a:off x="1183297" y="8500920"/>
            <a:ext cx="1958727" cy="461061"/>
          </a:xfrm>
        </p:spPr>
        <p:txBody>
          <a:bodyPr/>
          <a:lstStyle/>
          <a:p>
            <a:endParaRPr lang="en-US" dirty="0">
              <a:solidFill>
                <a:srgbClr val="000000">
                  <a:lumMod val="65000"/>
                  <a:lumOff val="35000"/>
                </a:srgbClr>
              </a:solidFill>
            </a:endParaRPr>
          </a:p>
        </p:txBody>
      </p:sp>
      <p:sp>
        <p:nvSpPr>
          <p:cNvPr id="7" name="Slide Number Placeholder 6"/>
          <p:cNvSpPr>
            <a:spLocks noGrp="1"/>
          </p:cNvSpPr>
          <p:nvPr>
            <p:ph type="sldNum" sz="quarter" idx="12"/>
          </p:nvPr>
        </p:nvSpPr>
        <p:spPr>
          <a:xfrm>
            <a:off x="3201201" y="8500920"/>
            <a:ext cx="693257" cy="461061"/>
          </a:xfrm>
        </p:spPr>
        <p:txBody>
          <a:bodyPr/>
          <a:lstStyle/>
          <a:p>
            <a:fld id="{71766878-3199-4EAB-94E7-2D6D11070E14}" type="slidenum">
              <a:rPr lang="en-US" dirty="0">
                <a:solidFill>
                  <a:srgbClr val="000000">
                    <a:lumMod val="65000"/>
                    <a:lumOff val="35000"/>
                  </a:srgbClr>
                </a:solidFill>
              </a:rPr>
              <a:pPr/>
              <a:t>‹#›</a:t>
            </a:fld>
            <a:endParaRPr lang="en-US" dirty="0">
              <a:solidFill>
                <a:srgbClr val="000000">
                  <a:lumMod val="65000"/>
                  <a:lumOff val="35000"/>
                </a:srgbClr>
              </a:solidFill>
            </a:endParaRPr>
          </a:p>
        </p:txBody>
      </p:sp>
      <p:sp>
        <p:nvSpPr>
          <p:cNvPr id="8" name="Rectangle 7"/>
          <p:cNvSpPr>
            <a:spLocks/>
          </p:cNvSpPr>
          <p:nvPr/>
        </p:nvSpPr>
        <p:spPr>
          <a:xfrm>
            <a:off x="12" y="10"/>
            <a:ext cx="159450"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444579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59454" y="16"/>
            <a:ext cx="4137518" cy="9143998"/>
          </a:xfrm>
        </p:spPr>
        <p:txBody>
          <a:bodyPr anchor="t"/>
          <a:lstStyle>
            <a:lvl1pPr marL="0" indent="0">
              <a:buNone/>
              <a:defRPr sz="1714">
                <a:uFillTx/>
              </a:defRPr>
            </a:lvl1pPr>
            <a:lvl2pPr marL="249580" indent="0">
              <a:buNone/>
              <a:defRPr sz="1429">
                <a:uFillTx/>
              </a:defRPr>
            </a:lvl2pPr>
            <a:lvl3pPr marL="499162" indent="0">
              <a:buNone/>
              <a:defRPr sz="1333">
                <a:uFillTx/>
              </a:defRPr>
            </a:lvl3pPr>
            <a:lvl4pPr marL="748744" indent="0">
              <a:buNone/>
              <a:defRPr sz="1143">
                <a:uFillTx/>
              </a:defRPr>
            </a:lvl4pPr>
            <a:lvl5pPr marL="998328" indent="0">
              <a:buNone/>
              <a:defRPr sz="1143">
                <a:uFillTx/>
              </a:defRPr>
            </a:lvl5pPr>
            <a:lvl6pPr marL="1247908" indent="0">
              <a:buNone/>
              <a:defRPr sz="1143">
                <a:uFillTx/>
              </a:defRPr>
            </a:lvl6pPr>
            <a:lvl7pPr marL="1497490" indent="0">
              <a:buNone/>
              <a:defRPr sz="1143">
                <a:uFillTx/>
              </a:defRPr>
            </a:lvl7pPr>
            <a:lvl8pPr marL="1747070" indent="0">
              <a:buNone/>
              <a:defRPr sz="1143">
                <a:uFillTx/>
              </a:defRPr>
            </a:lvl8pPr>
            <a:lvl9pPr marL="1996653" indent="0">
              <a:buNone/>
              <a:defRPr sz="1143">
                <a:uFillTx/>
              </a:defRPr>
            </a:lvl9pPr>
          </a:lstStyle>
          <a:p>
            <a:r>
              <a:rPr lang="en-US">
                <a:uFillTx/>
              </a:rPr>
              <a:t>Click icon to add picture</a:t>
            </a:r>
            <a:endParaRPr lang="en-US" dirty="0">
              <a:uFillTx/>
            </a:endParaRPr>
          </a:p>
        </p:txBody>
      </p:sp>
      <p:sp>
        <p:nvSpPr>
          <p:cNvPr id="11" name="Freeform 11"/>
          <p:cNvSpPr>
            <a:spLocks/>
          </p:cNvSpPr>
          <p:nvPr/>
        </p:nvSpPr>
        <p:spPr bwMode="auto">
          <a:xfrm>
            <a:off x="4156784" y="10"/>
            <a:ext cx="2701230" cy="9144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ln>
        </p:spPr>
      </p:sp>
      <p:sp>
        <p:nvSpPr>
          <p:cNvPr id="12" name="Rectangle 11"/>
          <p:cNvSpPr>
            <a:spLocks/>
          </p:cNvSpPr>
          <p:nvPr/>
        </p:nvSpPr>
        <p:spPr>
          <a:xfrm>
            <a:off x="12" y="10"/>
            <a:ext cx="159450"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690071" y="609611"/>
            <a:ext cx="1739316" cy="1595558"/>
          </a:xfrm>
        </p:spPr>
        <p:txBody>
          <a:bodyPr anchor="b">
            <a:normAutofit/>
          </a:bodyPr>
          <a:lstStyle>
            <a:lvl1pPr>
              <a:lnSpc>
                <a:spcPct val="100000"/>
              </a:lnSpc>
              <a:defRPr sz="1143" b="1" i="0" spc="164" baseline="0">
                <a:solidFill>
                  <a:schemeClr val="accent1"/>
                </a:solidFill>
                <a:uFillTx/>
                <a:latin typeface="+mn-lt"/>
              </a:defRPr>
            </a:lvl1pPr>
          </a:lstStyle>
          <a:p>
            <a:r>
              <a:rPr lang="en-US">
                <a:uFillTx/>
              </a:rPr>
              <a:t>Click to edit Master title style</a:t>
            </a:r>
            <a:endParaRPr lang="en-US" dirty="0">
              <a:uFillTx/>
            </a:endParaRPr>
          </a:p>
        </p:txBody>
      </p:sp>
      <p:sp>
        <p:nvSpPr>
          <p:cNvPr id="4" name="Text Placeholder 3"/>
          <p:cNvSpPr>
            <a:spLocks noGrp="1"/>
          </p:cNvSpPr>
          <p:nvPr>
            <p:ph type="body" sz="half" idx="2"/>
          </p:nvPr>
        </p:nvSpPr>
        <p:spPr>
          <a:xfrm>
            <a:off x="4690071" y="2321794"/>
            <a:ext cx="1739316" cy="5552220"/>
          </a:xfrm>
        </p:spPr>
        <p:txBody>
          <a:bodyPr/>
          <a:lstStyle>
            <a:lvl1pPr marL="0" indent="0">
              <a:lnSpc>
                <a:spcPct val="120000"/>
              </a:lnSpc>
              <a:spcBef>
                <a:spcPts val="654"/>
              </a:spcBef>
              <a:buNone/>
              <a:defRPr sz="952" baseline="0">
                <a:solidFill>
                  <a:schemeClr val="bg2"/>
                </a:solidFill>
                <a:uFillTx/>
              </a:defRPr>
            </a:lvl1pPr>
            <a:lvl2pPr marL="249580" indent="0">
              <a:buNone/>
              <a:defRPr sz="762">
                <a:uFillTx/>
              </a:defRPr>
            </a:lvl2pPr>
            <a:lvl3pPr marL="499162" indent="0">
              <a:buNone/>
              <a:defRPr sz="667">
                <a:uFillTx/>
              </a:defRPr>
            </a:lvl3pPr>
            <a:lvl4pPr marL="748744" indent="0">
              <a:buNone/>
              <a:defRPr sz="571">
                <a:uFillTx/>
              </a:defRPr>
            </a:lvl4pPr>
            <a:lvl5pPr marL="998328" indent="0">
              <a:buNone/>
              <a:defRPr sz="571">
                <a:uFillTx/>
              </a:defRPr>
            </a:lvl5pPr>
            <a:lvl6pPr marL="1247908" indent="0">
              <a:buNone/>
              <a:defRPr sz="571">
                <a:uFillTx/>
              </a:defRPr>
            </a:lvl6pPr>
            <a:lvl7pPr marL="1497490" indent="0">
              <a:buNone/>
              <a:defRPr sz="571">
                <a:uFillTx/>
              </a:defRPr>
            </a:lvl7pPr>
            <a:lvl8pPr marL="1747070" indent="0">
              <a:buNone/>
              <a:defRPr sz="571">
                <a:uFillTx/>
              </a:defRPr>
            </a:lvl8pPr>
            <a:lvl9pPr marL="1996653" indent="0">
              <a:buNone/>
              <a:defRPr sz="571">
                <a:uFillTx/>
              </a:defRPr>
            </a:lvl9pPr>
          </a:lstStyle>
          <a:p>
            <a:pPr lvl="0"/>
            <a:r>
              <a:rPr lang="en-US">
                <a:uFillTx/>
              </a:rPr>
              <a:t>Click to edit Master text styles</a:t>
            </a:r>
          </a:p>
        </p:txBody>
      </p:sp>
      <p:sp>
        <p:nvSpPr>
          <p:cNvPr id="5" name="Date Placeholder 4"/>
          <p:cNvSpPr>
            <a:spLocks noGrp="1"/>
          </p:cNvSpPr>
          <p:nvPr>
            <p:ph type="dt" sz="half" idx="10"/>
          </p:nvPr>
        </p:nvSpPr>
        <p:spPr>
          <a:xfrm>
            <a:off x="430854" y="8500916"/>
            <a:ext cx="693257" cy="464616"/>
          </a:xfrm>
        </p:spPr>
        <p:txBody>
          <a:bodyPr/>
          <a:lstStyle/>
          <a:p>
            <a:fld id="{9334D819-9F07-4261-B09B-9E467E5D9002}" type="datetimeFigureOut">
              <a:rPr lang="en-US" dirty="0">
                <a:solidFill>
                  <a:srgbClr val="000000">
                    <a:lumMod val="65000"/>
                    <a:lumOff val="35000"/>
                  </a:srgbClr>
                </a:solidFill>
              </a:rPr>
              <a:pPr/>
              <a:t>2/2/2018</a:t>
            </a:fld>
            <a:endParaRPr lang="en-US" dirty="0">
              <a:solidFill>
                <a:srgbClr val="000000">
                  <a:lumMod val="65000"/>
                  <a:lumOff val="35000"/>
                </a:srgbClr>
              </a:solidFill>
            </a:endParaRPr>
          </a:p>
        </p:txBody>
      </p:sp>
      <p:sp>
        <p:nvSpPr>
          <p:cNvPr id="6" name="Footer Placeholder 5"/>
          <p:cNvSpPr>
            <a:spLocks noGrp="1"/>
          </p:cNvSpPr>
          <p:nvPr>
            <p:ph type="ftr" sz="quarter" idx="11"/>
          </p:nvPr>
        </p:nvSpPr>
        <p:spPr>
          <a:xfrm>
            <a:off x="1183297" y="8500920"/>
            <a:ext cx="1958727" cy="461061"/>
          </a:xfrm>
        </p:spPr>
        <p:txBody>
          <a:bodyPr/>
          <a:lstStyle/>
          <a:p>
            <a:endParaRPr lang="en-US" dirty="0">
              <a:solidFill>
                <a:srgbClr val="000000">
                  <a:lumMod val="65000"/>
                  <a:lumOff val="35000"/>
                </a:srgbClr>
              </a:solidFill>
            </a:endParaRPr>
          </a:p>
        </p:txBody>
      </p:sp>
      <p:sp>
        <p:nvSpPr>
          <p:cNvPr id="7" name="Slide Number Placeholder 6"/>
          <p:cNvSpPr>
            <a:spLocks noGrp="1"/>
          </p:cNvSpPr>
          <p:nvPr>
            <p:ph type="sldNum" sz="quarter" idx="12"/>
          </p:nvPr>
        </p:nvSpPr>
        <p:spPr>
          <a:xfrm>
            <a:off x="3199268" y="8500920"/>
            <a:ext cx="694372" cy="461061"/>
          </a:xfrm>
        </p:spPr>
        <p:txBody>
          <a:bodyPr/>
          <a:lstStyle/>
          <a:p>
            <a:fld id="{71766878-3199-4EAB-94E7-2D6D11070E14}" type="slidenum">
              <a:rPr lang="en-US" dirty="0">
                <a:solidFill>
                  <a:srgbClr val="000000">
                    <a:lumMod val="65000"/>
                    <a:lumOff val="35000"/>
                  </a:srgbClr>
                </a:solidFill>
              </a:rPr>
              <a:pPr/>
              <a:t>‹#›</a:t>
            </a:fld>
            <a:endParaRPr lang="en-US" dirty="0">
              <a:solidFill>
                <a:srgbClr val="000000">
                  <a:lumMod val="65000"/>
                  <a:lumOff val="35000"/>
                </a:srgbClr>
              </a:solidFill>
            </a:endParaRPr>
          </a:p>
        </p:txBody>
      </p:sp>
    </p:spTree>
    <p:extLst>
      <p:ext uri="{BB962C8B-B14F-4D97-AF65-F5344CB8AC3E}">
        <p14:creationId xmlns:p14="http://schemas.microsoft.com/office/powerpoint/2010/main" val="42537362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endParaRPr lang="en-US" dirty="0">
              <a:uFillTx/>
            </a:endParaRPr>
          </a:p>
        </p:txBody>
      </p:sp>
      <p:sp>
        <p:nvSpPr>
          <p:cNvPr id="3" name="Vertical Text Placeholder 2"/>
          <p:cNvSpPr>
            <a:spLocks noGrp="1"/>
          </p:cNvSpPr>
          <p:nvPr>
            <p:ph type="body" orient="vert" idx="1"/>
          </p:nvPr>
        </p:nvSpPr>
        <p:spPr/>
        <p:txBody>
          <a:bodyPr vert="eaVert"/>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4" name="Date Placeholder 3"/>
          <p:cNvSpPr>
            <a:spLocks noGrp="1"/>
          </p:cNvSpPr>
          <p:nvPr>
            <p:ph type="dt" sz="half" idx="10"/>
          </p:nvPr>
        </p:nvSpPr>
        <p:spPr/>
        <p:txBody>
          <a:bodyPr/>
          <a:lstStyle/>
          <a:p>
            <a:fld id="{9334D819-9F07-4261-B09B-9E467E5D9002}" type="datetimeFigureOut">
              <a:rPr lang="en-US" dirty="0">
                <a:solidFill>
                  <a:srgbClr val="000000">
                    <a:lumMod val="65000"/>
                    <a:lumOff val="35000"/>
                  </a:srgbClr>
                </a:solidFill>
              </a:rPr>
              <a:pPr/>
              <a:t>2/2/2018</a:t>
            </a:fld>
            <a:endParaRPr lang="en-US" dirty="0">
              <a:solidFill>
                <a:srgbClr val="000000">
                  <a:lumMod val="65000"/>
                  <a:lumOff val="35000"/>
                </a:srgbClr>
              </a:solidFill>
            </a:endParaRPr>
          </a:p>
        </p:txBody>
      </p:sp>
      <p:sp>
        <p:nvSpPr>
          <p:cNvPr id="5" name="Footer Placeholder 4"/>
          <p:cNvSpPr>
            <a:spLocks noGrp="1"/>
          </p:cNvSpPr>
          <p:nvPr>
            <p:ph type="ftr" sz="quarter" idx="11"/>
          </p:nvPr>
        </p:nvSpPr>
        <p:spPr/>
        <p:txBody>
          <a:bodyPr/>
          <a:lstStyle/>
          <a:p>
            <a:endParaRPr lang="en-US" dirty="0">
              <a:solidFill>
                <a:srgbClr val="000000">
                  <a:lumMod val="65000"/>
                  <a:lumOff val="35000"/>
                </a:srgb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dirty="0">
                <a:solidFill>
                  <a:srgbClr val="000000">
                    <a:lumMod val="65000"/>
                    <a:lumOff val="35000"/>
                  </a:srgbClr>
                </a:solidFill>
              </a:rPr>
              <a:pPr/>
              <a:t>‹#›</a:t>
            </a:fld>
            <a:endParaRPr lang="en-US" dirty="0">
              <a:solidFill>
                <a:srgbClr val="000000">
                  <a:lumMod val="65000"/>
                  <a:lumOff val="35000"/>
                </a:srgbClr>
              </a:solidFill>
            </a:endParaRPr>
          </a:p>
        </p:txBody>
      </p:sp>
    </p:spTree>
    <p:extLst>
      <p:ext uri="{BB962C8B-B14F-4D97-AF65-F5344CB8AC3E}">
        <p14:creationId xmlns:p14="http://schemas.microsoft.com/office/powerpoint/2010/main" val="38334416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62316" y="509856"/>
            <a:ext cx="839325" cy="7467207"/>
          </a:xfrm>
        </p:spPr>
        <p:txBody>
          <a:bodyPr vert="eaVert"/>
          <a:lstStyle/>
          <a:p>
            <a:r>
              <a:rPr lang="en-US">
                <a:uFillTx/>
              </a:rPr>
              <a:t>Click to edit Master title style</a:t>
            </a:r>
            <a:endParaRPr lang="en-US" dirty="0">
              <a:uFillTx/>
            </a:endParaRPr>
          </a:p>
        </p:txBody>
      </p:sp>
      <p:sp>
        <p:nvSpPr>
          <p:cNvPr id="3" name="Vertical Text Placeholder 2"/>
          <p:cNvSpPr>
            <a:spLocks noGrp="1"/>
          </p:cNvSpPr>
          <p:nvPr>
            <p:ph type="body" orient="vert" idx="1"/>
          </p:nvPr>
        </p:nvSpPr>
        <p:spPr>
          <a:xfrm>
            <a:off x="707246" y="509860"/>
            <a:ext cx="4720830" cy="7467207"/>
          </a:xfrm>
        </p:spPr>
        <p:txBody>
          <a:bodyPr vert="eaVert"/>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4" name="Date Placeholder 3"/>
          <p:cNvSpPr>
            <a:spLocks noGrp="1"/>
          </p:cNvSpPr>
          <p:nvPr>
            <p:ph type="dt" sz="half" idx="10"/>
          </p:nvPr>
        </p:nvSpPr>
        <p:spPr/>
        <p:txBody>
          <a:bodyPr/>
          <a:lstStyle/>
          <a:p>
            <a:fld id="{9334D819-9F07-4261-B09B-9E467E5D9002}" type="datetimeFigureOut">
              <a:rPr lang="en-US" dirty="0">
                <a:solidFill>
                  <a:srgbClr val="000000">
                    <a:lumMod val="65000"/>
                    <a:lumOff val="35000"/>
                  </a:srgbClr>
                </a:solidFill>
              </a:rPr>
              <a:pPr/>
              <a:t>2/2/2018</a:t>
            </a:fld>
            <a:endParaRPr lang="en-US" dirty="0">
              <a:solidFill>
                <a:srgbClr val="000000">
                  <a:lumMod val="65000"/>
                  <a:lumOff val="35000"/>
                </a:srgbClr>
              </a:solidFill>
            </a:endParaRPr>
          </a:p>
        </p:txBody>
      </p:sp>
      <p:sp>
        <p:nvSpPr>
          <p:cNvPr id="5" name="Footer Placeholder 4"/>
          <p:cNvSpPr>
            <a:spLocks noGrp="1"/>
          </p:cNvSpPr>
          <p:nvPr>
            <p:ph type="ftr" sz="quarter" idx="11"/>
          </p:nvPr>
        </p:nvSpPr>
        <p:spPr/>
        <p:txBody>
          <a:bodyPr/>
          <a:lstStyle/>
          <a:p>
            <a:endParaRPr lang="en-US" dirty="0">
              <a:solidFill>
                <a:srgbClr val="000000">
                  <a:lumMod val="65000"/>
                  <a:lumOff val="35000"/>
                </a:srgb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dirty="0">
                <a:solidFill>
                  <a:srgbClr val="000000">
                    <a:lumMod val="65000"/>
                    <a:lumOff val="35000"/>
                  </a:srgbClr>
                </a:solidFill>
              </a:rPr>
              <a:pPr/>
              <a:t>‹#›</a:t>
            </a:fld>
            <a:endParaRPr lang="en-US" dirty="0">
              <a:solidFill>
                <a:srgbClr val="000000">
                  <a:lumMod val="65000"/>
                  <a:lumOff val="35000"/>
                </a:srgbClr>
              </a:solidFill>
            </a:endParaRPr>
          </a:p>
        </p:txBody>
      </p:sp>
    </p:spTree>
    <p:extLst>
      <p:ext uri="{BB962C8B-B14F-4D97-AF65-F5344CB8AC3E}">
        <p14:creationId xmlns:p14="http://schemas.microsoft.com/office/powerpoint/2010/main" val="5007782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2000834" y="841272"/>
            <a:ext cx="2945010" cy="6972301"/>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606678" y="1464532"/>
            <a:ext cx="5804109" cy="5859983"/>
          </a:xfrm>
        </p:spPr>
        <p:txBody>
          <a:bodyPr anchor="ctr">
            <a:noAutofit/>
          </a:bodyPr>
          <a:lstStyle>
            <a:lvl1pPr algn="ctr">
              <a:defRPr sz="5524" spc="437" baseline="0"/>
            </a:lvl1pPr>
          </a:lstStyle>
          <a:p>
            <a:r>
              <a:rPr lang="en-US"/>
              <a:t>Click to edit Master title style</a:t>
            </a:r>
            <a:endParaRPr lang="en-US" dirty="0"/>
          </a:p>
        </p:txBody>
      </p:sp>
      <p:sp>
        <p:nvSpPr>
          <p:cNvPr id="3" name="Subtitle 2"/>
          <p:cNvSpPr>
            <a:spLocks noGrp="1"/>
          </p:cNvSpPr>
          <p:nvPr>
            <p:ph type="subTitle" idx="1"/>
          </p:nvPr>
        </p:nvSpPr>
        <p:spPr>
          <a:xfrm>
            <a:off x="1245973" y="7972274"/>
            <a:ext cx="4525521" cy="989704"/>
          </a:xfrm>
        </p:spPr>
        <p:txBody>
          <a:bodyPr anchor="t">
            <a:normAutofit/>
          </a:bodyPr>
          <a:lstStyle>
            <a:lvl1pPr marL="0" indent="0" algn="ctr">
              <a:lnSpc>
                <a:spcPct val="100000"/>
              </a:lnSpc>
              <a:buNone/>
              <a:defRPr sz="1143" b="1" i="0" cap="all" spc="218" baseline="0">
                <a:solidFill>
                  <a:schemeClr val="tx2"/>
                </a:solidFill>
              </a:defRPr>
            </a:lvl1pPr>
            <a:lvl2pPr marL="249580" indent="0" algn="ctr">
              <a:buNone/>
              <a:defRPr sz="1143"/>
            </a:lvl2pPr>
            <a:lvl3pPr marL="499162" indent="0" algn="ctr">
              <a:buNone/>
              <a:defRPr sz="952"/>
            </a:lvl3pPr>
            <a:lvl4pPr marL="748744" indent="0" algn="ctr">
              <a:buNone/>
              <a:defRPr sz="952"/>
            </a:lvl4pPr>
            <a:lvl5pPr marL="998328" indent="0" algn="ctr">
              <a:buNone/>
              <a:defRPr sz="952"/>
            </a:lvl5pPr>
            <a:lvl6pPr marL="1247908" indent="0" algn="ctr">
              <a:buNone/>
              <a:defRPr sz="952"/>
            </a:lvl6pPr>
            <a:lvl7pPr marL="1497490" indent="0" algn="ctr">
              <a:buNone/>
              <a:defRPr sz="952"/>
            </a:lvl7pPr>
            <a:lvl8pPr marL="1747070" indent="0" algn="ctr">
              <a:buNone/>
              <a:defRPr sz="952"/>
            </a:lvl8pPr>
            <a:lvl9pPr marL="1996653" indent="0" algn="ctr">
              <a:buNone/>
              <a:defRPr sz="952"/>
            </a:lvl9pPr>
          </a:lstStyle>
          <a:p>
            <a:r>
              <a:rPr lang="en-US"/>
              <a:t>Click to edit Master subtitle style</a:t>
            </a:r>
            <a:endParaRPr lang="en-US" dirty="0"/>
          </a:p>
        </p:txBody>
      </p:sp>
      <p:sp>
        <p:nvSpPr>
          <p:cNvPr id="4" name="Date Placeholder 3"/>
          <p:cNvSpPr>
            <a:spLocks noGrp="1"/>
          </p:cNvSpPr>
          <p:nvPr>
            <p:ph type="dt" sz="half" idx="10"/>
          </p:nvPr>
        </p:nvSpPr>
        <p:spPr>
          <a:xfrm>
            <a:off x="606684" y="8500916"/>
            <a:ext cx="1310470" cy="464616"/>
          </a:xfrm>
        </p:spPr>
        <p:txBody>
          <a:bodyPr/>
          <a:lstStyle>
            <a:lvl1pPr>
              <a:defRPr baseline="0">
                <a:solidFill>
                  <a:schemeClr val="accent1">
                    <a:lumMod val="50000"/>
                  </a:schemeClr>
                </a:solidFill>
              </a:defRPr>
            </a:lvl1pPr>
          </a:lstStyle>
          <a:p>
            <a:fld id="{9334D819-9F07-4261-B09B-9E467E5D9002}" type="datetimeFigureOut">
              <a:rPr lang="en-US" dirty="0">
                <a:solidFill>
                  <a:srgbClr val="E1F1F7">
                    <a:lumMod val="50000"/>
                  </a:srgbClr>
                </a:solidFill>
              </a:rPr>
              <a:pPr/>
              <a:t>2/2/2018</a:t>
            </a:fld>
            <a:endParaRPr lang="en-US" dirty="0">
              <a:solidFill>
                <a:srgbClr val="E1F1F7">
                  <a:lumMod val="50000"/>
                </a:srgbClr>
              </a:solidFill>
            </a:endParaRPr>
          </a:p>
        </p:txBody>
      </p:sp>
      <p:sp>
        <p:nvSpPr>
          <p:cNvPr id="5" name="Footer Placeholder 4"/>
          <p:cNvSpPr>
            <a:spLocks noGrp="1"/>
          </p:cNvSpPr>
          <p:nvPr>
            <p:ph type="ftr" sz="quarter" idx="11"/>
          </p:nvPr>
        </p:nvSpPr>
        <p:spPr>
          <a:xfrm>
            <a:off x="2351445" y="8500920"/>
            <a:ext cx="2314575" cy="461061"/>
          </a:xfrm>
        </p:spPr>
        <p:txBody>
          <a:bodyPr/>
          <a:lstStyle>
            <a:lvl1pPr>
              <a:defRPr baseline="0">
                <a:solidFill>
                  <a:schemeClr val="accent1">
                    <a:lumMod val="50000"/>
                  </a:schemeClr>
                </a:solidFill>
              </a:defRPr>
            </a:lvl1pPr>
          </a:lstStyle>
          <a:p>
            <a:endParaRPr lang="en-US" dirty="0">
              <a:solidFill>
                <a:srgbClr val="E1F1F7">
                  <a:lumMod val="50000"/>
                </a:srgbClr>
              </a:solidFill>
            </a:endParaRPr>
          </a:p>
        </p:txBody>
      </p:sp>
      <p:sp>
        <p:nvSpPr>
          <p:cNvPr id="6" name="Slide Number Placeholder 5"/>
          <p:cNvSpPr>
            <a:spLocks noGrp="1"/>
          </p:cNvSpPr>
          <p:nvPr>
            <p:ph type="sldNum" sz="quarter" idx="12"/>
          </p:nvPr>
        </p:nvSpPr>
        <p:spPr>
          <a:xfrm>
            <a:off x="5100324" y="8500920"/>
            <a:ext cx="1310470" cy="461061"/>
          </a:xfrm>
        </p:spPr>
        <p:txBody>
          <a:bodyPr/>
          <a:lstStyle>
            <a:lvl1pPr>
              <a:defRPr baseline="0">
                <a:solidFill>
                  <a:schemeClr val="accent1">
                    <a:lumMod val="50000"/>
                  </a:schemeClr>
                </a:solidFill>
              </a:defRPr>
            </a:lvl1pPr>
          </a:lstStyle>
          <a:p>
            <a:fld id="{71766878-3199-4EAB-94E7-2D6D11070E14}" type="slidenum">
              <a:rPr lang="en-US" dirty="0">
                <a:solidFill>
                  <a:srgbClr val="E1F1F7">
                    <a:lumMod val="50000"/>
                  </a:srgbClr>
                </a:solidFill>
              </a:rPr>
              <a:pPr/>
              <a:t>‹#›</a:t>
            </a:fld>
            <a:endParaRPr lang="en-US" dirty="0">
              <a:solidFill>
                <a:srgbClr val="E1F1F7">
                  <a:lumMod val="50000"/>
                </a:srgbClr>
              </a:solidFill>
            </a:endParaRPr>
          </a:p>
        </p:txBody>
      </p:sp>
      <p:sp>
        <p:nvSpPr>
          <p:cNvPr id="13" name="Rectangle 12" title="left edge border"/>
          <p:cNvSpPr/>
          <p:nvPr/>
        </p:nvSpPr>
        <p:spPr>
          <a:xfrm>
            <a:off x="12" y="10"/>
            <a:ext cx="159450" cy="9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534324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2/2/2018</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23331707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4161" y="1431877"/>
            <a:ext cx="4605228" cy="5419503"/>
          </a:xfrm>
        </p:spPr>
        <p:txBody>
          <a:bodyPr anchor="b">
            <a:normAutofit/>
          </a:bodyPr>
          <a:lstStyle>
            <a:lvl1pPr>
              <a:defRPr sz="4572" spc="437"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824159" y="6879725"/>
            <a:ext cx="3947338" cy="1268181"/>
          </a:xfrm>
        </p:spPr>
        <p:txBody>
          <a:bodyPr>
            <a:normAutofit/>
          </a:bodyPr>
          <a:lstStyle>
            <a:lvl1pPr marL="0" indent="0">
              <a:lnSpc>
                <a:spcPct val="100000"/>
              </a:lnSpc>
              <a:buNone/>
              <a:defRPr sz="1143" b="1" i="0" cap="all" spc="218" baseline="0">
                <a:solidFill>
                  <a:schemeClr val="accent1"/>
                </a:solidFill>
              </a:defRPr>
            </a:lvl1pPr>
            <a:lvl2pPr marL="249580" indent="0">
              <a:buNone/>
              <a:defRPr sz="1143">
                <a:solidFill>
                  <a:schemeClr val="tx1">
                    <a:tint val="75000"/>
                  </a:schemeClr>
                </a:solidFill>
              </a:defRPr>
            </a:lvl2pPr>
            <a:lvl3pPr marL="499162" indent="0">
              <a:buNone/>
              <a:defRPr sz="952">
                <a:solidFill>
                  <a:schemeClr val="tx1">
                    <a:tint val="75000"/>
                  </a:schemeClr>
                </a:solidFill>
              </a:defRPr>
            </a:lvl3pPr>
            <a:lvl4pPr marL="748744" indent="0">
              <a:buNone/>
              <a:defRPr sz="952">
                <a:solidFill>
                  <a:schemeClr val="tx1">
                    <a:tint val="75000"/>
                  </a:schemeClr>
                </a:solidFill>
              </a:defRPr>
            </a:lvl4pPr>
            <a:lvl5pPr marL="998328" indent="0">
              <a:buNone/>
              <a:defRPr sz="952">
                <a:solidFill>
                  <a:schemeClr val="tx1">
                    <a:tint val="75000"/>
                  </a:schemeClr>
                </a:solidFill>
              </a:defRPr>
            </a:lvl5pPr>
            <a:lvl6pPr marL="1247908" indent="0">
              <a:buNone/>
              <a:defRPr sz="952">
                <a:solidFill>
                  <a:schemeClr val="tx1">
                    <a:tint val="75000"/>
                  </a:schemeClr>
                </a:solidFill>
              </a:defRPr>
            </a:lvl6pPr>
            <a:lvl7pPr marL="1497490" indent="0">
              <a:buNone/>
              <a:defRPr sz="952">
                <a:solidFill>
                  <a:schemeClr val="tx1">
                    <a:tint val="75000"/>
                  </a:schemeClr>
                </a:solidFill>
              </a:defRPr>
            </a:lvl7pPr>
            <a:lvl8pPr marL="1747070" indent="0">
              <a:buNone/>
              <a:defRPr sz="952">
                <a:solidFill>
                  <a:schemeClr val="tx1">
                    <a:tint val="75000"/>
                  </a:schemeClr>
                </a:solidFill>
              </a:defRPr>
            </a:lvl8pPr>
            <a:lvl9pPr marL="1996653" indent="0">
              <a:buNone/>
              <a:defRPr sz="95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820568" y="8500916"/>
            <a:ext cx="840345" cy="464616"/>
          </a:xfrm>
        </p:spPr>
        <p:txBody>
          <a:bodyPr/>
          <a:lstStyle>
            <a:lvl1pPr>
              <a:defRPr baseline="0">
                <a:solidFill>
                  <a:schemeClr val="tx2"/>
                </a:solidFill>
              </a:defRPr>
            </a:lvl1pPr>
          </a:lstStyle>
          <a:p>
            <a:fld id="{9334D819-9F07-4261-B09B-9E467E5D9002}" type="datetimeFigureOut">
              <a:rPr lang="en-US" dirty="0">
                <a:solidFill>
                  <a:srgbClr val="FFFFFF"/>
                </a:solidFill>
              </a:rPr>
              <a:pPr/>
              <a:t>2/2/2018</a:t>
            </a:fld>
            <a:endParaRPr lang="en-US" dirty="0">
              <a:solidFill>
                <a:srgbClr val="FFFFFF"/>
              </a:solidFill>
            </a:endParaRPr>
          </a:p>
        </p:txBody>
      </p:sp>
      <p:sp>
        <p:nvSpPr>
          <p:cNvPr id="5" name="Footer Placeholder 4"/>
          <p:cNvSpPr>
            <a:spLocks noGrp="1"/>
          </p:cNvSpPr>
          <p:nvPr>
            <p:ph type="ftr" sz="quarter" idx="11"/>
          </p:nvPr>
        </p:nvSpPr>
        <p:spPr>
          <a:xfrm>
            <a:off x="2969484" y="8500920"/>
            <a:ext cx="2314575" cy="461061"/>
          </a:xfrm>
        </p:spPr>
        <p:txBody>
          <a:bodyPr/>
          <a:lstStyle>
            <a:lvl1pPr>
              <a:defRPr baseline="0">
                <a:solidFill>
                  <a:schemeClr val="tx2"/>
                </a:solidFill>
              </a:defRPr>
            </a:lvl1pPr>
          </a:lstStyle>
          <a:p>
            <a:endParaRPr lang="en-US" dirty="0">
              <a:solidFill>
                <a:srgbClr val="FFFFFF"/>
              </a:solidFill>
            </a:endParaRPr>
          </a:p>
        </p:txBody>
      </p:sp>
      <p:sp>
        <p:nvSpPr>
          <p:cNvPr id="6" name="Slide Number Placeholder 5"/>
          <p:cNvSpPr>
            <a:spLocks noGrp="1"/>
          </p:cNvSpPr>
          <p:nvPr>
            <p:ph type="sldNum" sz="quarter" idx="12"/>
          </p:nvPr>
        </p:nvSpPr>
        <p:spPr>
          <a:xfrm>
            <a:off x="5592622" y="8500920"/>
            <a:ext cx="836756" cy="461061"/>
          </a:xfrm>
        </p:spPr>
        <p:txBody>
          <a:bodyPr/>
          <a:lstStyle>
            <a:lvl1pPr>
              <a:defRPr baseline="0">
                <a:solidFill>
                  <a:schemeClr val="tx2"/>
                </a:solidFill>
              </a:defRPr>
            </a:lvl1pPr>
          </a:lstStyle>
          <a:p>
            <a:fld id="{71766878-3199-4EAB-94E7-2D6D11070E14}" type="slidenum">
              <a:rPr lang="en-US" dirty="0">
                <a:solidFill>
                  <a:srgbClr val="FFFFFF"/>
                </a:solidFill>
              </a:rPr>
              <a:pPr/>
              <a:t>‹#›</a:t>
            </a:fld>
            <a:endParaRPr lang="en-US" dirty="0">
              <a:solidFill>
                <a:srgbClr val="FFFFFF"/>
              </a:solidFill>
            </a:endParaRPr>
          </a:p>
        </p:txBody>
      </p:sp>
      <p:grpSp>
        <p:nvGrpSpPr>
          <p:cNvPr id="7" name="Group 6" title="left scallop shape"/>
          <p:cNvGrpSpPr/>
          <p:nvPr/>
        </p:nvGrpSpPr>
        <p:grpSpPr>
          <a:xfrm>
            <a:off x="8" y="10"/>
            <a:ext cx="1583234" cy="9144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1833721137"/>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2/2/2018</a:t>
            </a:fld>
            <a:endParaRPr lang="en-US" dirty="0">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43" y="3048015"/>
            <a:ext cx="2700337" cy="4826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739396" y="3048015"/>
            <a:ext cx="2700337" cy="4826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2/2/2018</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372023706"/>
      </p:ext>
    </p:extLst>
  </p:cSld>
  <p:clrMapOvr>
    <a:masterClrMapping/>
  </p:clrMapOvr>
  <p:extLst mod="1">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4667" y="508029"/>
            <a:ext cx="5722144" cy="1991354"/>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4077" y="2932869"/>
            <a:ext cx="2700337" cy="843372"/>
          </a:xfrm>
        </p:spPr>
        <p:txBody>
          <a:bodyPr anchor="b">
            <a:noAutofit/>
          </a:bodyPr>
          <a:lstStyle>
            <a:lvl1pPr marL="0" indent="0">
              <a:lnSpc>
                <a:spcPct val="100000"/>
              </a:lnSpc>
              <a:buNone/>
              <a:defRPr sz="1143" b="1" cap="all" spc="110" baseline="0">
                <a:solidFill>
                  <a:schemeClr val="tx2"/>
                </a:solidFill>
              </a:defRPr>
            </a:lvl1pPr>
            <a:lvl2pPr marL="249580" indent="0">
              <a:buNone/>
              <a:defRPr sz="1143" b="1"/>
            </a:lvl2pPr>
            <a:lvl3pPr marL="499162" indent="0">
              <a:buNone/>
              <a:defRPr sz="952" b="1"/>
            </a:lvl3pPr>
            <a:lvl4pPr marL="748744" indent="0">
              <a:buNone/>
              <a:defRPr sz="952" b="1"/>
            </a:lvl4pPr>
            <a:lvl5pPr marL="998328" indent="0">
              <a:buNone/>
              <a:defRPr sz="952" b="1"/>
            </a:lvl5pPr>
            <a:lvl6pPr marL="1247908" indent="0">
              <a:buNone/>
              <a:defRPr sz="952" b="1"/>
            </a:lvl6pPr>
            <a:lvl7pPr marL="1497490" indent="0">
              <a:buNone/>
              <a:defRPr sz="952" b="1"/>
            </a:lvl7pPr>
            <a:lvl8pPr marL="1747070" indent="0">
              <a:buNone/>
              <a:defRPr sz="952" b="1"/>
            </a:lvl8pPr>
            <a:lvl9pPr marL="1996653" indent="0">
              <a:buNone/>
              <a:defRPr sz="952" b="1"/>
            </a:lvl9pPr>
          </a:lstStyle>
          <a:p>
            <a:pPr lvl="0"/>
            <a:r>
              <a:rPr lang="en-US"/>
              <a:t>Click to edit Master text styles</a:t>
            </a:r>
          </a:p>
        </p:txBody>
      </p:sp>
      <p:sp>
        <p:nvSpPr>
          <p:cNvPr id="4" name="Content Placeholder 3"/>
          <p:cNvSpPr>
            <a:spLocks noGrp="1"/>
          </p:cNvSpPr>
          <p:nvPr>
            <p:ph sz="half" idx="2"/>
          </p:nvPr>
        </p:nvSpPr>
        <p:spPr>
          <a:xfrm>
            <a:off x="707243" y="3878817"/>
            <a:ext cx="2700337" cy="3995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731557" y="2932869"/>
            <a:ext cx="2700337" cy="843372"/>
          </a:xfrm>
        </p:spPr>
        <p:txBody>
          <a:bodyPr anchor="b">
            <a:noAutofit/>
          </a:bodyPr>
          <a:lstStyle>
            <a:lvl1pPr marL="0" indent="0">
              <a:lnSpc>
                <a:spcPct val="100000"/>
              </a:lnSpc>
              <a:buNone/>
              <a:defRPr sz="1143" b="1" cap="all" spc="110" baseline="0">
                <a:solidFill>
                  <a:schemeClr val="tx2"/>
                </a:solidFill>
              </a:defRPr>
            </a:lvl1pPr>
            <a:lvl2pPr marL="249580" indent="0">
              <a:buNone/>
              <a:defRPr sz="1143" b="1"/>
            </a:lvl2pPr>
            <a:lvl3pPr marL="499162" indent="0">
              <a:buNone/>
              <a:defRPr sz="952" b="1"/>
            </a:lvl3pPr>
            <a:lvl4pPr marL="748744" indent="0">
              <a:buNone/>
              <a:defRPr sz="952" b="1"/>
            </a:lvl4pPr>
            <a:lvl5pPr marL="998328" indent="0">
              <a:buNone/>
              <a:defRPr sz="952" b="1"/>
            </a:lvl5pPr>
            <a:lvl6pPr marL="1247908" indent="0">
              <a:buNone/>
              <a:defRPr sz="952" b="1"/>
            </a:lvl6pPr>
            <a:lvl7pPr marL="1497490" indent="0">
              <a:buNone/>
              <a:defRPr sz="952" b="1"/>
            </a:lvl7pPr>
            <a:lvl8pPr marL="1747070" indent="0">
              <a:buNone/>
              <a:defRPr sz="952" b="1"/>
            </a:lvl8pPr>
            <a:lvl9pPr marL="1996653" indent="0">
              <a:buNone/>
              <a:defRPr sz="952" b="1"/>
            </a:lvl9pPr>
          </a:lstStyle>
          <a:p>
            <a:pPr lvl="0"/>
            <a:r>
              <a:rPr lang="en-US"/>
              <a:t>Click to edit Master text styles</a:t>
            </a:r>
          </a:p>
        </p:txBody>
      </p:sp>
      <p:sp>
        <p:nvSpPr>
          <p:cNvPr id="6" name="Content Placeholder 5"/>
          <p:cNvSpPr>
            <a:spLocks noGrp="1"/>
          </p:cNvSpPr>
          <p:nvPr>
            <p:ph sz="quarter" idx="4"/>
          </p:nvPr>
        </p:nvSpPr>
        <p:spPr>
          <a:xfrm>
            <a:off x="3731557" y="3878817"/>
            <a:ext cx="2700337" cy="3995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2/2/2018</a:t>
            </a:fld>
            <a:endParaRPr lang="en-US" dirty="0">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442634670"/>
      </p:ext>
    </p:extLst>
  </p:cSld>
  <p:clrMapOvr>
    <a:masterClrMapping/>
  </p:clrMapOvr>
  <p:extLst mod="1">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2/2/2018</a:t>
            </a:fld>
            <a:endParaRPr lang="en-US" dirty="0">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28571253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2/2/2018</a:t>
            </a:fld>
            <a:endParaRPr lang="en-US" dirty="0">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6320457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4156784" y="10"/>
            <a:ext cx="2701230" cy="9144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4690069" y="609625"/>
            <a:ext cx="1739316" cy="1595558"/>
          </a:xfrm>
        </p:spPr>
        <p:txBody>
          <a:bodyPr anchor="b">
            <a:normAutofit/>
          </a:bodyPr>
          <a:lstStyle>
            <a:lvl1pPr>
              <a:lnSpc>
                <a:spcPct val="100000"/>
              </a:lnSpc>
              <a:defRPr sz="1143" b="1" i="0" cap="all" spc="164"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430353" y="1227181"/>
            <a:ext cx="3464110" cy="6646833"/>
          </a:xfrm>
        </p:spPr>
        <p:txBody>
          <a:bodyPr/>
          <a:lstStyle>
            <a:lvl1pPr>
              <a:defRPr sz="1714"/>
            </a:lvl1pPr>
            <a:lvl2pPr>
              <a:defRPr sz="1429"/>
            </a:lvl2pPr>
            <a:lvl3pPr>
              <a:defRPr sz="1333"/>
            </a:lvl3pPr>
            <a:lvl4pPr>
              <a:defRPr sz="1143"/>
            </a:lvl4pPr>
            <a:lvl5pPr>
              <a:defRPr sz="1143"/>
            </a:lvl5pPr>
            <a:lvl6pPr>
              <a:defRPr sz="1143"/>
            </a:lvl6pPr>
            <a:lvl7pPr>
              <a:defRPr sz="1143"/>
            </a:lvl7pPr>
            <a:lvl8pPr>
              <a:defRPr sz="1143"/>
            </a:lvl8pPr>
            <a:lvl9pPr>
              <a:defRPr sz="11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690069" y="2321794"/>
            <a:ext cx="1739316" cy="5552220"/>
          </a:xfrm>
        </p:spPr>
        <p:txBody>
          <a:bodyPr/>
          <a:lstStyle>
            <a:lvl1pPr marL="0" indent="0">
              <a:lnSpc>
                <a:spcPct val="120000"/>
              </a:lnSpc>
              <a:spcBef>
                <a:spcPts val="654"/>
              </a:spcBef>
              <a:buNone/>
              <a:defRPr sz="952" baseline="0">
                <a:solidFill>
                  <a:schemeClr val="bg2"/>
                </a:solidFill>
              </a:defRPr>
            </a:lvl1pPr>
            <a:lvl2pPr marL="249580" indent="0">
              <a:buNone/>
              <a:defRPr sz="762"/>
            </a:lvl2pPr>
            <a:lvl3pPr marL="499162" indent="0">
              <a:buNone/>
              <a:defRPr sz="667"/>
            </a:lvl3pPr>
            <a:lvl4pPr marL="748744" indent="0">
              <a:buNone/>
              <a:defRPr sz="571"/>
            </a:lvl4pPr>
            <a:lvl5pPr marL="998328" indent="0">
              <a:buNone/>
              <a:defRPr sz="571"/>
            </a:lvl5pPr>
            <a:lvl6pPr marL="1247908" indent="0">
              <a:buNone/>
              <a:defRPr sz="571"/>
            </a:lvl6pPr>
            <a:lvl7pPr marL="1497490" indent="0">
              <a:buNone/>
              <a:defRPr sz="571"/>
            </a:lvl7pPr>
            <a:lvl8pPr marL="1747070" indent="0">
              <a:buNone/>
              <a:defRPr sz="571"/>
            </a:lvl8pPr>
            <a:lvl9pPr marL="1996653" indent="0">
              <a:buNone/>
              <a:defRPr sz="571"/>
            </a:lvl9pPr>
          </a:lstStyle>
          <a:p>
            <a:pPr lvl="0"/>
            <a:r>
              <a:rPr lang="en-US"/>
              <a:t>Click to edit Master text styles</a:t>
            </a:r>
          </a:p>
        </p:txBody>
      </p:sp>
      <p:sp>
        <p:nvSpPr>
          <p:cNvPr id="5" name="Date Placeholder 4"/>
          <p:cNvSpPr>
            <a:spLocks noGrp="1"/>
          </p:cNvSpPr>
          <p:nvPr>
            <p:ph type="dt" sz="half" idx="10"/>
          </p:nvPr>
        </p:nvSpPr>
        <p:spPr>
          <a:xfrm>
            <a:off x="430356" y="8500916"/>
            <a:ext cx="693761" cy="464616"/>
          </a:xfrm>
        </p:spPr>
        <p:txBody>
          <a:bodyPr/>
          <a:lstStyle/>
          <a:p>
            <a:fld id="{9334D819-9F07-4261-B09B-9E467E5D9002}" type="datetimeFigureOut">
              <a:rPr lang="en-US" dirty="0">
                <a:solidFill>
                  <a:prstClr val="black">
                    <a:lumMod val="65000"/>
                    <a:lumOff val="35000"/>
                  </a:prstClr>
                </a:solidFill>
              </a:rPr>
              <a:pPr/>
              <a:t>2/2/2018</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a:xfrm>
            <a:off x="1183297" y="8500920"/>
            <a:ext cx="1958727" cy="461061"/>
          </a:xfrm>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a:xfrm>
            <a:off x="3201201" y="8500920"/>
            <a:ext cx="693257" cy="461061"/>
          </a:xfrm>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
        <p:nvSpPr>
          <p:cNvPr id="8" name="Rectangle 7" title="left edge border"/>
          <p:cNvSpPr/>
          <p:nvPr/>
        </p:nvSpPr>
        <p:spPr>
          <a:xfrm>
            <a:off x="12" y="10"/>
            <a:ext cx="159450"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60411678"/>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59454" y="16"/>
            <a:ext cx="4137518" cy="9143998"/>
          </a:xfrm>
        </p:spPr>
        <p:txBody>
          <a:bodyPr anchor="t"/>
          <a:lstStyle>
            <a:lvl1pPr marL="0" indent="0">
              <a:buNone/>
              <a:defRPr sz="1714"/>
            </a:lvl1pPr>
            <a:lvl2pPr marL="249580" indent="0">
              <a:buNone/>
              <a:defRPr sz="1429"/>
            </a:lvl2pPr>
            <a:lvl3pPr marL="499162" indent="0">
              <a:buNone/>
              <a:defRPr sz="1333"/>
            </a:lvl3pPr>
            <a:lvl4pPr marL="748744" indent="0">
              <a:buNone/>
              <a:defRPr sz="1143"/>
            </a:lvl4pPr>
            <a:lvl5pPr marL="998328" indent="0">
              <a:buNone/>
              <a:defRPr sz="1143"/>
            </a:lvl5pPr>
            <a:lvl6pPr marL="1247908" indent="0">
              <a:buNone/>
              <a:defRPr sz="1143"/>
            </a:lvl6pPr>
            <a:lvl7pPr marL="1497490" indent="0">
              <a:buNone/>
              <a:defRPr sz="1143"/>
            </a:lvl7pPr>
            <a:lvl8pPr marL="1747070" indent="0">
              <a:buNone/>
              <a:defRPr sz="1143"/>
            </a:lvl8pPr>
            <a:lvl9pPr marL="1996653" indent="0">
              <a:buNone/>
              <a:defRPr sz="1143"/>
            </a:lvl9pPr>
          </a:lstStyle>
          <a:p>
            <a:r>
              <a:rPr lang="en-US"/>
              <a:t>Click icon to add picture</a:t>
            </a:r>
            <a:endParaRPr lang="en-US" dirty="0"/>
          </a:p>
        </p:txBody>
      </p:sp>
      <p:sp>
        <p:nvSpPr>
          <p:cNvPr id="11" name="Freeform 11" title="right scallop background shape"/>
          <p:cNvSpPr/>
          <p:nvPr/>
        </p:nvSpPr>
        <p:spPr bwMode="auto">
          <a:xfrm>
            <a:off x="4156784" y="10"/>
            <a:ext cx="2701230" cy="9144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12" y="10"/>
            <a:ext cx="159450"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690071" y="609611"/>
            <a:ext cx="1739316" cy="1595558"/>
          </a:xfrm>
        </p:spPr>
        <p:txBody>
          <a:bodyPr anchor="b">
            <a:normAutofit/>
          </a:bodyPr>
          <a:lstStyle>
            <a:lvl1pPr>
              <a:lnSpc>
                <a:spcPct val="100000"/>
              </a:lnSpc>
              <a:defRPr sz="1143" b="1" i="0" spc="164"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4690071" y="2321794"/>
            <a:ext cx="1739316" cy="5552220"/>
          </a:xfrm>
        </p:spPr>
        <p:txBody>
          <a:bodyPr/>
          <a:lstStyle>
            <a:lvl1pPr marL="0" indent="0">
              <a:lnSpc>
                <a:spcPct val="120000"/>
              </a:lnSpc>
              <a:spcBef>
                <a:spcPts val="654"/>
              </a:spcBef>
              <a:buNone/>
              <a:defRPr sz="952" baseline="0">
                <a:solidFill>
                  <a:schemeClr val="bg2"/>
                </a:solidFill>
              </a:defRPr>
            </a:lvl1pPr>
            <a:lvl2pPr marL="249580" indent="0">
              <a:buNone/>
              <a:defRPr sz="762"/>
            </a:lvl2pPr>
            <a:lvl3pPr marL="499162" indent="0">
              <a:buNone/>
              <a:defRPr sz="667"/>
            </a:lvl3pPr>
            <a:lvl4pPr marL="748744" indent="0">
              <a:buNone/>
              <a:defRPr sz="571"/>
            </a:lvl4pPr>
            <a:lvl5pPr marL="998328" indent="0">
              <a:buNone/>
              <a:defRPr sz="571"/>
            </a:lvl5pPr>
            <a:lvl6pPr marL="1247908" indent="0">
              <a:buNone/>
              <a:defRPr sz="571"/>
            </a:lvl6pPr>
            <a:lvl7pPr marL="1497490" indent="0">
              <a:buNone/>
              <a:defRPr sz="571"/>
            </a:lvl7pPr>
            <a:lvl8pPr marL="1747070" indent="0">
              <a:buNone/>
              <a:defRPr sz="571"/>
            </a:lvl8pPr>
            <a:lvl9pPr marL="1996653" indent="0">
              <a:buNone/>
              <a:defRPr sz="571"/>
            </a:lvl9pPr>
          </a:lstStyle>
          <a:p>
            <a:pPr lvl="0"/>
            <a:r>
              <a:rPr lang="en-US"/>
              <a:t>Click to edit Master text styles</a:t>
            </a:r>
          </a:p>
        </p:txBody>
      </p:sp>
      <p:sp>
        <p:nvSpPr>
          <p:cNvPr id="5" name="Date Placeholder 4"/>
          <p:cNvSpPr>
            <a:spLocks noGrp="1"/>
          </p:cNvSpPr>
          <p:nvPr>
            <p:ph type="dt" sz="half" idx="10"/>
          </p:nvPr>
        </p:nvSpPr>
        <p:spPr>
          <a:xfrm>
            <a:off x="430854" y="8500916"/>
            <a:ext cx="693257" cy="464616"/>
          </a:xfrm>
        </p:spPr>
        <p:txBody>
          <a:bodyPr/>
          <a:lstStyle/>
          <a:p>
            <a:fld id="{9334D819-9F07-4261-B09B-9E467E5D9002}" type="datetimeFigureOut">
              <a:rPr lang="en-US" dirty="0">
                <a:solidFill>
                  <a:prstClr val="black">
                    <a:lumMod val="65000"/>
                    <a:lumOff val="35000"/>
                  </a:prstClr>
                </a:solidFill>
              </a:rPr>
              <a:pPr/>
              <a:t>2/2/2018</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a:xfrm>
            <a:off x="1183297" y="8500920"/>
            <a:ext cx="1958727" cy="461061"/>
          </a:xfrm>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a:xfrm>
            <a:off x="3199268" y="8500920"/>
            <a:ext cx="694372" cy="461061"/>
          </a:xfrm>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31462585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2/2/2018</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34246381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62316" y="509856"/>
            <a:ext cx="839325" cy="746720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46" y="509860"/>
            <a:ext cx="4720830" cy="74672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2/2/2018</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920256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2000834" y="841272"/>
            <a:ext cx="2945010" cy="6972301"/>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606678" y="1464532"/>
            <a:ext cx="5804109" cy="5859983"/>
          </a:xfrm>
        </p:spPr>
        <p:txBody>
          <a:bodyPr anchor="ctr">
            <a:noAutofit/>
          </a:bodyPr>
          <a:lstStyle>
            <a:lvl1pPr algn="ctr">
              <a:defRPr sz="5524" spc="437" baseline="0"/>
            </a:lvl1pPr>
          </a:lstStyle>
          <a:p>
            <a:r>
              <a:rPr lang="en-US"/>
              <a:t>Click to edit Master title style</a:t>
            </a:r>
            <a:endParaRPr lang="en-US" dirty="0"/>
          </a:p>
        </p:txBody>
      </p:sp>
      <p:sp>
        <p:nvSpPr>
          <p:cNvPr id="3" name="Subtitle 2"/>
          <p:cNvSpPr>
            <a:spLocks noGrp="1"/>
          </p:cNvSpPr>
          <p:nvPr>
            <p:ph type="subTitle" idx="1"/>
          </p:nvPr>
        </p:nvSpPr>
        <p:spPr>
          <a:xfrm>
            <a:off x="1245973" y="7972274"/>
            <a:ext cx="4525521" cy="989704"/>
          </a:xfrm>
        </p:spPr>
        <p:txBody>
          <a:bodyPr anchor="t">
            <a:normAutofit/>
          </a:bodyPr>
          <a:lstStyle>
            <a:lvl1pPr marL="0" indent="0" algn="ctr">
              <a:lnSpc>
                <a:spcPct val="100000"/>
              </a:lnSpc>
              <a:buNone/>
              <a:defRPr sz="1143" b="1" i="0" cap="all" spc="218" baseline="0">
                <a:solidFill>
                  <a:schemeClr val="tx2"/>
                </a:solidFill>
              </a:defRPr>
            </a:lvl1pPr>
            <a:lvl2pPr marL="249580" indent="0" algn="ctr">
              <a:buNone/>
              <a:defRPr sz="1143"/>
            </a:lvl2pPr>
            <a:lvl3pPr marL="499162" indent="0" algn="ctr">
              <a:buNone/>
              <a:defRPr sz="952"/>
            </a:lvl3pPr>
            <a:lvl4pPr marL="748744" indent="0" algn="ctr">
              <a:buNone/>
              <a:defRPr sz="952"/>
            </a:lvl4pPr>
            <a:lvl5pPr marL="998328" indent="0" algn="ctr">
              <a:buNone/>
              <a:defRPr sz="952"/>
            </a:lvl5pPr>
            <a:lvl6pPr marL="1247908" indent="0" algn="ctr">
              <a:buNone/>
              <a:defRPr sz="952"/>
            </a:lvl6pPr>
            <a:lvl7pPr marL="1497490" indent="0" algn="ctr">
              <a:buNone/>
              <a:defRPr sz="952"/>
            </a:lvl7pPr>
            <a:lvl8pPr marL="1747070" indent="0" algn="ctr">
              <a:buNone/>
              <a:defRPr sz="952"/>
            </a:lvl8pPr>
            <a:lvl9pPr marL="1996653" indent="0" algn="ctr">
              <a:buNone/>
              <a:defRPr sz="952"/>
            </a:lvl9pPr>
          </a:lstStyle>
          <a:p>
            <a:r>
              <a:rPr lang="en-US"/>
              <a:t>Click to edit Master subtitle style</a:t>
            </a:r>
            <a:endParaRPr lang="en-US" dirty="0"/>
          </a:p>
        </p:txBody>
      </p:sp>
      <p:sp>
        <p:nvSpPr>
          <p:cNvPr id="4" name="Date Placeholder 3"/>
          <p:cNvSpPr>
            <a:spLocks noGrp="1"/>
          </p:cNvSpPr>
          <p:nvPr>
            <p:ph type="dt" sz="half" idx="10"/>
          </p:nvPr>
        </p:nvSpPr>
        <p:spPr>
          <a:xfrm>
            <a:off x="606684" y="8500916"/>
            <a:ext cx="1310470" cy="464616"/>
          </a:xfrm>
        </p:spPr>
        <p:txBody>
          <a:bodyPr/>
          <a:lstStyle>
            <a:lvl1pPr>
              <a:defRPr baseline="0">
                <a:solidFill>
                  <a:schemeClr val="accent1">
                    <a:lumMod val="50000"/>
                  </a:schemeClr>
                </a:solidFill>
              </a:defRPr>
            </a:lvl1pPr>
          </a:lstStyle>
          <a:p>
            <a:fld id="{9334D819-9F07-4261-B09B-9E467E5D9002}" type="datetimeFigureOut">
              <a:rPr lang="en-US" dirty="0">
                <a:solidFill>
                  <a:srgbClr val="E1F1F7">
                    <a:lumMod val="50000"/>
                  </a:srgbClr>
                </a:solidFill>
              </a:rPr>
              <a:pPr/>
              <a:t>2/2/2018</a:t>
            </a:fld>
            <a:endParaRPr lang="en-US" dirty="0">
              <a:solidFill>
                <a:srgbClr val="E1F1F7">
                  <a:lumMod val="50000"/>
                </a:srgbClr>
              </a:solidFill>
            </a:endParaRPr>
          </a:p>
        </p:txBody>
      </p:sp>
      <p:sp>
        <p:nvSpPr>
          <p:cNvPr id="5" name="Footer Placeholder 4"/>
          <p:cNvSpPr>
            <a:spLocks noGrp="1"/>
          </p:cNvSpPr>
          <p:nvPr>
            <p:ph type="ftr" sz="quarter" idx="11"/>
          </p:nvPr>
        </p:nvSpPr>
        <p:spPr>
          <a:xfrm>
            <a:off x="2351445" y="8500920"/>
            <a:ext cx="2314575" cy="461061"/>
          </a:xfrm>
        </p:spPr>
        <p:txBody>
          <a:bodyPr/>
          <a:lstStyle>
            <a:lvl1pPr>
              <a:defRPr baseline="0">
                <a:solidFill>
                  <a:schemeClr val="accent1">
                    <a:lumMod val="50000"/>
                  </a:schemeClr>
                </a:solidFill>
              </a:defRPr>
            </a:lvl1pPr>
          </a:lstStyle>
          <a:p>
            <a:endParaRPr lang="en-US" dirty="0">
              <a:solidFill>
                <a:srgbClr val="E1F1F7">
                  <a:lumMod val="50000"/>
                </a:srgbClr>
              </a:solidFill>
            </a:endParaRPr>
          </a:p>
        </p:txBody>
      </p:sp>
      <p:sp>
        <p:nvSpPr>
          <p:cNvPr id="6" name="Slide Number Placeholder 5"/>
          <p:cNvSpPr>
            <a:spLocks noGrp="1"/>
          </p:cNvSpPr>
          <p:nvPr>
            <p:ph type="sldNum" sz="quarter" idx="12"/>
          </p:nvPr>
        </p:nvSpPr>
        <p:spPr>
          <a:xfrm>
            <a:off x="5100324" y="8500920"/>
            <a:ext cx="1310470" cy="461061"/>
          </a:xfrm>
        </p:spPr>
        <p:txBody>
          <a:bodyPr/>
          <a:lstStyle>
            <a:lvl1pPr>
              <a:defRPr baseline="0">
                <a:solidFill>
                  <a:schemeClr val="accent1">
                    <a:lumMod val="50000"/>
                  </a:schemeClr>
                </a:solidFill>
              </a:defRPr>
            </a:lvl1pPr>
          </a:lstStyle>
          <a:p>
            <a:fld id="{71766878-3199-4EAB-94E7-2D6D11070E14}" type="slidenum">
              <a:rPr lang="en-US" dirty="0">
                <a:solidFill>
                  <a:srgbClr val="E1F1F7">
                    <a:lumMod val="50000"/>
                  </a:srgbClr>
                </a:solidFill>
              </a:rPr>
              <a:pPr/>
              <a:t>‹#›</a:t>
            </a:fld>
            <a:endParaRPr lang="en-US" dirty="0">
              <a:solidFill>
                <a:srgbClr val="E1F1F7">
                  <a:lumMod val="50000"/>
                </a:srgbClr>
              </a:solidFill>
            </a:endParaRPr>
          </a:p>
        </p:txBody>
      </p:sp>
      <p:sp>
        <p:nvSpPr>
          <p:cNvPr id="13" name="Rectangle 12" title="left edge border"/>
          <p:cNvSpPr/>
          <p:nvPr/>
        </p:nvSpPr>
        <p:spPr>
          <a:xfrm>
            <a:off x="12" y="10"/>
            <a:ext cx="159450" cy="9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591043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2/2/2018</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930268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4156784" y="9"/>
            <a:ext cx="2701231" cy="9144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4690069" y="609626"/>
            <a:ext cx="1739316" cy="1595557"/>
          </a:xfrm>
        </p:spPr>
        <p:txBody>
          <a:bodyPr anchor="b">
            <a:normAutofit/>
          </a:bodyPr>
          <a:lstStyle>
            <a:lvl1pPr>
              <a:lnSpc>
                <a:spcPct val="100000"/>
              </a:lnSpc>
              <a:defRPr sz="1200" b="1" i="0" cap="all" spc="172"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430352" y="1227182"/>
            <a:ext cx="3464111" cy="6646833"/>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690069" y="2321794"/>
            <a:ext cx="1739316" cy="5552220"/>
          </a:xfrm>
        </p:spPr>
        <p:txBody>
          <a:bodyPr/>
          <a:lstStyle>
            <a:lvl1pPr marL="0" indent="0">
              <a:lnSpc>
                <a:spcPct val="120000"/>
              </a:lnSpc>
              <a:spcBef>
                <a:spcPts val="687"/>
              </a:spcBef>
              <a:buNone/>
              <a:defRPr sz="1000" baseline="0">
                <a:solidFill>
                  <a:schemeClr val="bg2"/>
                </a:solidFill>
              </a:defRPr>
            </a:lvl1pPr>
            <a:lvl2pPr marL="262054" indent="0">
              <a:buNone/>
              <a:defRPr sz="800"/>
            </a:lvl2pPr>
            <a:lvl3pPr marL="524110" indent="0">
              <a:buNone/>
              <a:defRPr sz="700"/>
            </a:lvl3pPr>
            <a:lvl4pPr marL="786166" indent="0">
              <a:buNone/>
              <a:defRPr sz="600"/>
            </a:lvl4pPr>
            <a:lvl5pPr marL="1048223" indent="0">
              <a:buNone/>
              <a:defRPr sz="600"/>
            </a:lvl5pPr>
            <a:lvl6pPr marL="1310277" indent="0">
              <a:buNone/>
              <a:defRPr sz="600"/>
            </a:lvl6pPr>
            <a:lvl7pPr marL="1572333" indent="0">
              <a:buNone/>
              <a:defRPr sz="600"/>
            </a:lvl7pPr>
            <a:lvl8pPr marL="1834387" indent="0">
              <a:buNone/>
              <a:defRPr sz="600"/>
            </a:lvl8pPr>
            <a:lvl9pPr marL="2096444" indent="0">
              <a:buNone/>
              <a:defRPr sz="600"/>
            </a:lvl9pPr>
          </a:lstStyle>
          <a:p>
            <a:pPr lvl="0"/>
            <a:r>
              <a:rPr lang="en-US"/>
              <a:t>Click to edit Master text styles</a:t>
            </a:r>
          </a:p>
        </p:txBody>
      </p:sp>
      <p:sp>
        <p:nvSpPr>
          <p:cNvPr id="5" name="Date Placeholder 4"/>
          <p:cNvSpPr>
            <a:spLocks noGrp="1"/>
          </p:cNvSpPr>
          <p:nvPr>
            <p:ph type="dt" sz="half" idx="10"/>
          </p:nvPr>
        </p:nvSpPr>
        <p:spPr>
          <a:xfrm>
            <a:off x="430356" y="8500916"/>
            <a:ext cx="693761" cy="464616"/>
          </a:xfrm>
        </p:spPr>
        <p:txBody>
          <a:bodyPr/>
          <a:lstStyle/>
          <a:p>
            <a:fld id="{9334D819-9F07-4261-B09B-9E467E5D9002}" type="datetimeFigureOut">
              <a:rPr lang="en-US" dirty="0">
                <a:solidFill>
                  <a:prstClr val="black">
                    <a:lumMod val="65000"/>
                    <a:lumOff val="35000"/>
                  </a:prstClr>
                </a:solidFill>
              </a:rPr>
              <a:pPr/>
              <a:t>2/2/2018</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a:xfrm>
            <a:off x="1183298" y="8500920"/>
            <a:ext cx="1958727" cy="461061"/>
          </a:xfrm>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a:xfrm>
            <a:off x="3201202" y="8500920"/>
            <a:ext cx="693257" cy="461061"/>
          </a:xfrm>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
        <p:nvSpPr>
          <p:cNvPr id="8" name="Rectangle 7" title="left edge border"/>
          <p:cNvSpPr/>
          <p:nvPr/>
        </p:nvSpPr>
        <p:spPr>
          <a:xfrm>
            <a:off x="12" y="9"/>
            <a:ext cx="159451"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4161" y="1431877"/>
            <a:ext cx="4605228" cy="5419503"/>
          </a:xfrm>
        </p:spPr>
        <p:txBody>
          <a:bodyPr anchor="b">
            <a:normAutofit/>
          </a:bodyPr>
          <a:lstStyle>
            <a:lvl1pPr>
              <a:defRPr sz="4572" spc="437"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824159" y="6879725"/>
            <a:ext cx="3947338" cy="1268181"/>
          </a:xfrm>
        </p:spPr>
        <p:txBody>
          <a:bodyPr>
            <a:normAutofit/>
          </a:bodyPr>
          <a:lstStyle>
            <a:lvl1pPr marL="0" indent="0">
              <a:lnSpc>
                <a:spcPct val="100000"/>
              </a:lnSpc>
              <a:buNone/>
              <a:defRPr sz="1143" b="1" i="0" cap="all" spc="218" baseline="0">
                <a:solidFill>
                  <a:schemeClr val="accent1"/>
                </a:solidFill>
              </a:defRPr>
            </a:lvl1pPr>
            <a:lvl2pPr marL="249580" indent="0">
              <a:buNone/>
              <a:defRPr sz="1143">
                <a:solidFill>
                  <a:schemeClr val="tx1">
                    <a:tint val="75000"/>
                  </a:schemeClr>
                </a:solidFill>
              </a:defRPr>
            </a:lvl2pPr>
            <a:lvl3pPr marL="499162" indent="0">
              <a:buNone/>
              <a:defRPr sz="952">
                <a:solidFill>
                  <a:schemeClr val="tx1">
                    <a:tint val="75000"/>
                  </a:schemeClr>
                </a:solidFill>
              </a:defRPr>
            </a:lvl3pPr>
            <a:lvl4pPr marL="748744" indent="0">
              <a:buNone/>
              <a:defRPr sz="952">
                <a:solidFill>
                  <a:schemeClr val="tx1">
                    <a:tint val="75000"/>
                  </a:schemeClr>
                </a:solidFill>
              </a:defRPr>
            </a:lvl4pPr>
            <a:lvl5pPr marL="998328" indent="0">
              <a:buNone/>
              <a:defRPr sz="952">
                <a:solidFill>
                  <a:schemeClr val="tx1">
                    <a:tint val="75000"/>
                  </a:schemeClr>
                </a:solidFill>
              </a:defRPr>
            </a:lvl5pPr>
            <a:lvl6pPr marL="1247908" indent="0">
              <a:buNone/>
              <a:defRPr sz="952">
                <a:solidFill>
                  <a:schemeClr val="tx1">
                    <a:tint val="75000"/>
                  </a:schemeClr>
                </a:solidFill>
              </a:defRPr>
            </a:lvl6pPr>
            <a:lvl7pPr marL="1497490" indent="0">
              <a:buNone/>
              <a:defRPr sz="952">
                <a:solidFill>
                  <a:schemeClr val="tx1">
                    <a:tint val="75000"/>
                  </a:schemeClr>
                </a:solidFill>
              </a:defRPr>
            </a:lvl7pPr>
            <a:lvl8pPr marL="1747070" indent="0">
              <a:buNone/>
              <a:defRPr sz="952">
                <a:solidFill>
                  <a:schemeClr val="tx1">
                    <a:tint val="75000"/>
                  </a:schemeClr>
                </a:solidFill>
              </a:defRPr>
            </a:lvl8pPr>
            <a:lvl9pPr marL="1996653" indent="0">
              <a:buNone/>
              <a:defRPr sz="95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820568" y="8500916"/>
            <a:ext cx="840345" cy="464616"/>
          </a:xfrm>
        </p:spPr>
        <p:txBody>
          <a:bodyPr/>
          <a:lstStyle>
            <a:lvl1pPr>
              <a:defRPr baseline="0">
                <a:solidFill>
                  <a:schemeClr val="tx2"/>
                </a:solidFill>
              </a:defRPr>
            </a:lvl1pPr>
          </a:lstStyle>
          <a:p>
            <a:fld id="{9334D819-9F07-4261-B09B-9E467E5D9002}" type="datetimeFigureOut">
              <a:rPr lang="en-US" dirty="0">
                <a:solidFill>
                  <a:srgbClr val="FFFFFF"/>
                </a:solidFill>
              </a:rPr>
              <a:pPr/>
              <a:t>2/2/2018</a:t>
            </a:fld>
            <a:endParaRPr lang="en-US" dirty="0">
              <a:solidFill>
                <a:srgbClr val="FFFFFF"/>
              </a:solidFill>
            </a:endParaRPr>
          </a:p>
        </p:txBody>
      </p:sp>
      <p:sp>
        <p:nvSpPr>
          <p:cNvPr id="5" name="Footer Placeholder 4"/>
          <p:cNvSpPr>
            <a:spLocks noGrp="1"/>
          </p:cNvSpPr>
          <p:nvPr>
            <p:ph type="ftr" sz="quarter" idx="11"/>
          </p:nvPr>
        </p:nvSpPr>
        <p:spPr>
          <a:xfrm>
            <a:off x="2969484" y="8500920"/>
            <a:ext cx="2314575" cy="461061"/>
          </a:xfrm>
        </p:spPr>
        <p:txBody>
          <a:bodyPr/>
          <a:lstStyle>
            <a:lvl1pPr>
              <a:defRPr baseline="0">
                <a:solidFill>
                  <a:schemeClr val="tx2"/>
                </a:solidFill>
              </a:defRPr>
            </a:lvl1pPr>
          </a:lstStyle>
          <a:p>
            <a:endParaRPr lang="en-US" dirty="0">
              <a:solidFill>
                <a:srgbClr val="FFFFFF"/>
              </a:solidFill>
            </a:endParaRPr>
          </a:p>
        </p:txBody>
      </p:sp>
      <p:sp>
        <p:nvSpPr>
          <p:cNvPr id="6" name="Slide Number Placeholder 5"/>
          <p:cNvSpPr>
            <a:spLocks noGrp="1"/>
          </p:cNvSpPr>
          <p:nvPr>
            <p:ph type="sldNum" sz="quarter" idx="12"/>
          </p:nvPr>
        </p:nvSpPr>
        <p:spPr>
          <a:xfrm>
            <a:off x="5592622" y="8500920"/>
            <a:ext cx="836756" cy="461061"/>
          </a:xfrm>
        </p:spPr>
        <p:txBody>
          <a:bodyPr/>
          <a:lstStyle>
            <a:lvl1pPr>
              <a:defRPr baseline="0">
                <a:solidFill>
                  <a:schemeClr val="tx2"/>
                </a:solidFill>
              </a:defRPr>
            </a:lvl1pPr>
          </a:lstStyle>
          <a:p>
            <a:fld id="{71766878-3199-4EAB-94E7-2D6D11070E14}" type="slidenum">
              <a:rPr lang="en-US" dirty="0">
                <a:solidFill>
                  <a:srgbClr val="FFFFFF"/>
                </a:solidFill>
              </a:rPr>
              <a:pPr/>
              <a:t>‹#›</a:t>
            </a:fld>
            <a:endParaRPr lang="en-US" dirty="0">
              <a:solidFill>
                <a:srgbClr val="FFFFFF"/>
              </a:solidFill>
            </a:endParaRPr>
          </a:p>
        </p:txBody>
      </p:sp>
      <p:grpSp>
        <p:nvGrpSpPr>
          <p:cNvPr id="7" name="Group 6" title="left scallop shape"/>
          <p:cNvGrpSpPr/>
          <p:nvPr/>
        </p:nvGrpSpPr>
        <p:grpSpPr>
          <a:xfrm>
            <a:off x="8" y="10"/>
            <a:ext cx="1583234" cy="9144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805637429"/>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43" y="3048015"/>
            <a:ext cx="2700337" cy="4826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739396" y="3048015"/>
            <a:ext cx="2700337" cy="4826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2/2/2018</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3378107279"/>
      </p:ext>
    </p:extLst>
  </p:cSld>
  <p:clrMapOvr>
    <a:masterClrMapping/>
  </p:clrMapOvr>
  <p:extLst mod="1">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4667" y="508029"/>
            <a:ext cx="5722144" cy="1991354"/>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4077" y="2932869"/>
            <a:ext cx="2700337" cy="843372"/>
          </a:xfrm>
        </p:spPr>
        <p:txBody>
          <a:bodyPr anchor="b">
            <a:noAutofit/>
          </a:bodyPr>
          <a:lstStyle>
            <a:lvl1pPr marL="0" indent="0">
              <a:lnSpc>
                <a:spcPct val="100000"/>
              </a:lnSpc>
              <a:buNone/>
              <a:defRPr sz="1143" b="1" cap="all" spc="110" baseline="0">
                <a:solidFill>
                  <a:schemeClr val="tx2"/>
                </a:solidFill>
              </a:defRPr>
            </a:lvl1pPr>
            <a:lvl2pPr marL="249580" indent="0">
              <a:buNone/>
              <a:defRPr sz="1143" b="1"/>
            </a:lvl2pPr>
            <a:lvl3pPr marL="499162" indent="0">
              <a:buNone/>
              <a:defRPr sz="952" b="1"/>
            </a:lvl3pPr>
            <a:lvl4pPr marL="748744" indent="0">
              <a:buNone/>
              <a:defRPr sz="952" b="1"/>
            </a:lvl4pPr>
            <a:lvl5pPr marL="998328" indent="0">
              <a:buNone/>
              <a:defRPr sz="952" b="1"/>
            </a:lvl5pPr>
            <a:lvl6pPr marL="1247908" indent="0">
              <a:buNone/>
              <a:defRPr sz="952" b="1"/>
            </a:lvl6pPr>
            <a:lvl7pPr marL="1497490" indent="0">
              <a:buNone/>
              <a:defRPr sz="952" b="1"/>
            </a:lvl7pPr>
            <a:lvl8pPr marL="1747070" indent="0">
              <a:buNone/>
              <a:defRPr sz="952" b="1"/>
            </a:lvl8pPr>
            <a:lvl9pPr marL="1996653" indent="0">
              <a:buNone/>
              <a:defRPr sz="952" b="1"/>
            </a:lvl9pPr>
          </a:lstStyle>
          <a:p>
            <a:pPr lvl="0"/>
            <a:r>
              <a:rPr lang="en-US"/>
              <a:t>Click to edit Master text styles</a:t>
            </a:r>
          </a:p>
        </p:txBody>
      </p:sp>
      <p:sp>
        <p:nvSpPr>
          <p:cNvPr id="4" name="Content Placeholder 3"/>
          <p:cNvSpPr>
            <a:spLocks noGrp="1"/>
          </p:cNvSpPr>
          <p:nvPr>
            <p:ph sz="half" idx="2"/>
          </p:nvPr>
        </p:nvSpPr>
        <p:spPr>
          <a:xfrm>
            <a:off x="707243" y="3878817"/>
            <a:ext cx="2700337" cy="3995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731557" y="2932869"/>
            <a:ext cx="2700337" cy="843372"/>
          </a:xfrm>
        </p:spPr>
        <p:txBody>
          <a:bodyPr anchor="b">
            <a:noAutofit/>
          </a:bodyPr>
          <a:lstStyle>
            <a:lvl1pPr marL="0" indent="0">
              <a:lnSpc>
                <a:spcPct val="100000"/>
              </a:lnSpc>
              <a:buNone/>
              <a:defRPr sz="1143" b="1" cap="all" spc="110" baseline="0">
                <a:solidFill>
                  <a:schemeClr val="tx2"/>
                </a:solidFill>
              </a:defRPr>
            </a:lvl1pPr>
            <a:lvl2pPr marL="249580" indent="0">
              <a:buNone/>
              <a:defRPr sz="1143" b="1"/>
            </a:lvl2pPr>
            <a:lvl3pPr marL="499162" indent="0">
              <a:buNone/>
              <a:defRPr sz="952" b="1"/>
            </a:lvl3pPr>
            <a:lvl4pPr marL="748744" indent="0">
              <a:buNone/>
              <a:defRPr sz="952" b="1"/>
            </a:lvl4pPr>
            <a:lvl5pPr marL="998328" indent="0">
              <a:buNone/>
              <a:defRPr sz="952" b="1"/>
            </a:lvl5pPr>
            <a:lvl6pPr marL="1247908" indent="0">
              <a:buNone/>
              <a:defRPr sz="952" b="1"/>
            </a:lvl6pPr>
            <a:lvl7pPr marL="1497490" indent="0">
              <a:buNone/>
              <a:defRPr sz="952" b="1"/>
            </a:lvl7pPr>
            <a:lvl8pPr marL="1747070" indent="0">
              <a:buNone/>
              <a:defRPr sz="952" b="1"/>
            </a:lvl8pPr>
            <a:lvl9pPr marL="1996653" indent="0">
              <a:buNone/>
              <a:defRPr sz="952" b="1"/>
            </a:lvl9pPr>
          </a:lstStyle>
          <a:p>
            <a:pPr lvl="0"/>
            <a:r>
              <a:rPr lang="en-US"/>
              <a:t>Click to edit Master text styles</a:t>
            </a:r>
          </a:p>
        </p:txBody>
      </p:sp>
      <p:sp>
        <p:nvSpPr>
          <p:cNvPr id="6" name="Content Placeholder 5"/>
          <p:cNvSpPr>
            <a:spLocks noGrp="1"/>
          </p:cNvSpPr>
          <p:nvPr>
            <p:ph sz="quarter" idx="4"/>
          </p:nvPr>
        </p:nvSpPr>
        <p:spPr>
          <a:xfrm>
            <a:off x="3731557" y="3878817"/>
            <a:ext cx="2700337" cy="3995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2/2/2018</a:t>
            </a:fld>
            <a:endParaRPr lang="en-US" dirty="0">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041277823"/>
      </p:ext>
    </p:extLst>
  </p:cSld>
  <p:clrMapOvr>
    <a:masterClrMapping/>
  </p:clrMapOvr>
  <p:extLst mod="1">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2/2/2018</a:t>
            </a:fld>
            <a:endParaRPr lang="en-US" dirty="0">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7772681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2/2/2018</a:t>
            </a:fld>
            <a:endParaRPr lang="en-US" dirty="0">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8272971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4156784" y="10"/>
            <a:ext cx="2701230" cy="9144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4690069" y="609625"/>
            <a:ext cx="1739316" cy="1595558"/>
          </a:xfrm>
        </p:spPr>
        <p:txBody>
          <a:bodyPr anchor="b">
            <a:normAutofit/>
          </a:bodyPr>
          <a:lstStyle>
            <a:lvl1pPr>
              <a:lnSpc>
                <a:spcPct val="100000"/>
              </a:lnSpc>
              <a:defRPr sz="1143" b="1" i="0" cap="all" spc="164"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430353" y="1227181"/>
            <a:ext cx="3464110" cy="6646833"/>
          </a:xfrm>
        </p:spPr>
        <p:txBody>
          <a:bodyPr/>
          <a:lstStyle>
            <a:lvl1pPr>
              <a:defRPr sz="1714"/>
            </a:lvl1pPr>
            <a:lvl2pPr>
              <a:defRPr sz="1429"/>
            </a:lvl2pPr>
            <a:lvl3pPr>
              <a:defRPr sz="1333"/>
            </a:lvl3pPr>
            <a:lvl4pPr>
              <a:defRPr sz="1143"/>
            </a:lvl4pPr>
            <a:lvl5pPr>
              <a:defRPr sz="1143"/>
            </a:lvl5pPr>
            <a:lvl6pPr>
              <a:defRPr sz="1143"/>
            </a:lvl6pPr>
            <a:lvl7pPr>
              <a:defRPr sz="1143"/>
            </a:lvl7pPr>
            <a:lvl8pPr>
              <a:defRPr sz="1143"/>
            </a:lvl8pPr>
            <a:lvl9pPr>
              <a:defRPr sz="11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690069" y="2321794"/>
            <a:ext cx="1739316" cy="5552220"/>
          </a:xfrm>
        </p:spPr>
        <p:txBody>
          <a:bodyPr/>
          <a:lstStyle>
            <a:lvl1pPr marL="0" indent="0">
              <a:lnSpc>
                <a:spcPct val="120000"/>
              </a:lnSpc>
              <a:spcBef>
                <a:spcPts val="654"/>
              </a:spcBef>
              <a:buNone/>
              <a:defRPr sz="952" baseline="0">
                <a:solidFill>
                  <a:schemeClr val="bg2"/>
                </a:solidFill>
              </a:defRPr>
            </a:lvl1pPr>
            <a:lvl2pPr marL="249580" indent="0">
              <a:buNone/>
              <a:defRPr sz="762"/>
            </a:lvl2pPr>
            <a:lvl3pPr marL="499162" indent="0">
              <a:buNone/>
              <a:defRPr sz="667"/>
            </a:lvl3pPr>
            <a:lvl4pPr marL="748744" indent="0">
              <a:buNone/>
              <a:defRPr sz="571"/>
            </a:lvl4pPr>
            <a:lvl5pPr marL="998328" indent="0">
              <a:buNone/>
              <a:defRPr sz="571"/>
            </a:lvl5pPr>
            <a:lvl6pPr marL="1247908" indent="0">
              <a:buNone/>
              <a:defRPr sz="571"/>
            </a:lvl6pPr>
            <a:lvl7pPr marL="1497490" indent="0">
              <a:buNone/>
              <a:defRPr sz="571"/>
            </a:lvl7pPr>
            <a:lvl8pPr marL="1747070" indent="0">
              <a:buNone/>
              <a:defRPr sz="571"/>
            </a:lvl8pPr>
            <a:lvl9pPr marL="1996653" indent="0">
              <a:buNone/>
              <a:defRPr sz="571"/>
            </a:lvl9pPr>
          </a:lstStyle>
          <a:p>
            <a:pPr lvl="0"/>
            <a:r>
              <a:rPr lang="en-US"/>
              <a:t>Click to edit Master text styles</a:t>
            </a:r>
          </a:p>
        </p:txBody>
      </p:sp>
      <p:sp>
        <p:nvSpPr>
          <p:cNvPr id="5" name="Date Placeholder 4"/>
          <p:cNvSpPr>
            <a:spLocks noGrp="1"/>
          </p:cNvSpPr>
          <p:nvPr>
            <p:ph type="dt" sz="half" idx="10"/>
          </p:nvPr>
        </p:nvSpPr>
        <p:spPr>
          <a:xfrm>
            <a:off x="430356" y="8500916"/>
            <a:ext cx="693761" cy="464616"/>
          </a:xfrm>
        </p:spPr>
        <p:txBody>
          <a:bodyPr/>
          <a:lstStyle/>
          <a:p>
            <a:fld id="{9334D819-9F07-4261-B09B-9E467E5D9002}" type="datetimeFigureOut">
              <a:rPr lang="en-US" dirty="0">
                <a:solidFill>
                  <a:prstClr val="black">
                    <a:lumMod val="65000"/>
                    <a:lumOff val="35000"/>
                  </a:prstClr>
                </a:solidFill>
              </a:rPr>
              <a:pPr/>
              <a:t>2/2/2018</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a:xfrm>
            <a:off x="1183297" y="8500920"/>
            <a:ext cx="1958727" cy="461061"/>
          </a:xfrm>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a:xfrm>
            <a:off x="3201201" y="8500920"/>
            <a:ext cx="693257" cy="461061"/>
          </a:xfrm>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
        <p:nvSpPr>
          <p:cNvPr id="8" name="Rectangle 7" title="left edge border"/>
          <p:cNvSpPr/>
          <p:nvPr/>
        </p:nvSpPr>
        <p:spPr>
          <a:xfrm>
            <a:off x="12" y="10"/>
            <a:ext cx="159450"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68052255"/>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59454" y="16"/>
            <a:ext cx="4137518" cy="9143998"/>
          </a:xfrm>
        </p:spPr>
        <p:txBody>
          <a:bodyPr anchor="t"/>
          <a:lstStyle>
            <a:lvl1pPr marL="0" indent="0">
              <a:buNone/>
              <a:defRPr sz="1714"/>
            </a:lvl1pPr>
            <a:lvl2pPr marL="249580" indent="0">
              <a:buNone/>
              <a:defRPr sz="1429"/>
            </a:lvl2pPr>
            <a:lvl3pPr marL="499162" indent="0">
              <a:buNone/>
              <a:defRPr sz="1333"/>
            </a:lvl3pPr>
            <a:lvl4pPr marL="748744" indent="0">
              <a:buNone/>
              <a:defRPr sz="1143"/>
            </a:lvl4pPr>
            <a:lvl5pPr marL="998328" indent="0">
              <a:buNone/>
              <a:defRPr sz="1143"/>
            </a:lvl5pPr>
            <a:lvl6pPr marL="1247908" indent="0">
              <a:buNone/>
              <a:defRPr sz="1143"/>
            </a:lvl6pPr>
            <a:lvl7pPr marL="1497490" indent="0">
              <a:buNone/>
              <a:defRPr sz="1143"/>
            </a:lvl7pPr>
            <a:lvl8pPr marL="1747070" indent="0">
              <a:buNone/>
              <a:defRPr sz="1143"/>
            </a:lvl8pPr>
            <a:lvl9pPr marL="1996653" indent="0">
              <a:buNone/>
              <a:defRPr sz="1143"/>
            </a:lvl9pPr>
          </a:lstStyle>
          <a:p>
            <a:r>
              <a:rPr lang="en-US"/>
              <a:t>Click icon to add picture</a:t>
            </a:r>
            <a:endParaRPr lang="en-US" dirty="0"/>
          </a:p>
        </p:txBody>
      </p:sp>
      <p:sp>
        <p:nvSpPr>
          <p:cNvPr id="11" name="Freeform 11" title="right scallop background shape"/>
          <p:cNvSpPr/>
          <p:nvPr/>
        </p:nvSpPr>
        <p:spPr bwMode="auto">
          <a:xfrm>
            <a:off x="4156784" y="10"/>
            <a:ext cx="2701230" cy="9144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12" y="10"/>
            <a:ext cx="159450"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690071" y="609611"/>
            <a:ext cx="1739316" cy="1595558"/>
          </a:xfrm>
        </p:spPr>
        <p:txBody>
          <a:bodyPr anchor="b">
            <a:normAutofit/>
          </a:bodyPr>
          <a:lstStyle>
            <a:lvl1pPr>
              <a:lnSpc>
                <a:spcPct val="100000"/>
              </a:lnSpc>
              <a:defRPr sz="1143" b="1" i="0" spc="164"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4690071" y="2321794"/>
            <a:ext cx="1739316" cy="5552220"/>
          </a:xfrm>
        </p:spPr>
        <p:txBody>
          <a:bodyPr/>
          <a:lstStyle>
            <a:lvl1pPr marL="0" indent="0">
              <a:lnSpc>
                <a:spcPct val="120000"/>
              </a:lnSpc>
              <a:spcBef>
                <a:spcPts val="654"/>
              </a:spcBef>
              <a:buNone/>
              <a:defRPr sz="952" baseline="0">
                <a:solidFill>
                  <a:schemeClr val="bg2"/>
                </a:solidFill>
              </a:defRPr>
            </a:lvl1pPr>
            <a:lvl2pPr marL="249580" indent="0">
              <a:buNone/>
              <a:defRPr sz="762"/>
            </a:lvl2pPr>
            <a:lvl3pPr marL="499162" indent="0">
              <a:buNone/>
              <a:defRPr sz="667"/>
            </a:lvl3pPr>
            <a:lvl4pPr marL="748744" indent="0">
              <a:buNone/>
              <a:defRPr sz="571"/>
            </a:lvl4pPr>
            <a:lvl5pPr marL="998328" indent="0">
              <a:buNone/>
              <a:defRPr sz="571"/>
            </a:lvl5pPr>
            <a:lvl6pPr marL="1247908" indent="0">
              <a:buNone/>
              <a:defRPr sz="571"/>
            </a:lvl6pPr>
            <a:lvl7pPr marL="1497490" indent="0">
              <a:buNone/>
              <a:defRPr sz="571"/>
            </a:lvl7pPr>
            <a:lvl8pPr marL="1747070" indent="0">
              <a:buNone/>
              <a:defRPr sz="571"/>
            </a:lvl8pPr>
            <a:lvl9pPr marL="1996653" indent="0">
              <a:buNone/>
              <a:defRPr sz="571"/>
            </a:lvl9pPr>
          </a:lstStyle>
          <a:p>
            <a:pPr lvl="0"/>
            <a:r>
              <a:rPr lang="en-US"/>
              <a:t>Click to edit Master text styles</a:t>
            </a:r>
          </a:p>
        </p:txBody>
      </p:sp>
      <p:sp>
        <p:nvSpPr>
          <p:cNvPr id="5" name="Date Placeholder 4"/>
          <p:cNvSpPr>
            <a:spLocks noGrp="1"/>
          </p:cNvSpPr>
          <p:nvPr>
            <p:ph type="dt" sz="half" idx="10"/>
          </p:nvPr>
        </p:nvSpPr>
        <p:spPr>
          <a:xfrm>
            <a:off x="430854" y="8500916"/>
            <a:ext cx="693257" cy="464616"/>
          </a:xfrm>
        </p:spPr>
        <p:txBody>
          <a:bodyPr/>
          <a:lstStyle/>
          <a:p>
            <a:fld id="{9334D819-9F07-4261-B09B-9E467E5D9002}" type="datetimeFigureOut">
              <a:rPr lang="en-US" dirty="0">
                <a:solidFill>
                  <a:prstClr val="black">
                    <a:lumMod val="65000"/>
                    <a:lumOff val="35000"/>
                  </a:prstClr>
                </a:solidFill>
              </a:rPr>
              <a:pPr/>
              <a:t>2/2/2018</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a:xfrm>
            <a:off x="1183297" y="8500920"/>
            <a:ext cx="1958727" cy="461061"/>
          </a:xfrm>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a:xfrm>
            <a:off x="3199268" y="8500920"/>
            <a:ext cx="694372" cy="461061"/>
          </a:xfrm>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6246922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2/2/2018</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24586595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62316" y="509856"/>
            <a:ext cx="839325" cy="746720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46" y="509860"/>
            <a:ext cx="4720830" cy="74672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solidFill>
                  <a:prstClr val="black">
                    <a:lumMod val="65000"/>
                    <a:lumOff val="35000"/>
                  </a:prstClr>
                </a:solidFill>
              </a:rPr>
              <a:pPr/>
              <a:t>2/2/2018</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3851850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59455" y="17"/>
            <a:ext cx="4137518" cy="9143999"/>
          </a:xfrm>
        </p:spPr>
        <p:txBody>
          <a:bodyPr anchor="t"/>
          <a:lstStyle>
            <a:lvl1pPr marL="0" indent="0">
              <a:buNone/>
              <a:defRPr sz="1800"/>
            </a:lvl1pPr>
            <a:lvl2pPr marL="262054" indent="0">
              <a:buNone/>
              <a:defRPr sz="1500"/>
            </a:lvl2pPr>
            <a:lvl3pPr marL="524110" indent="0">
              <a:buNone/>
              <a:defRPr sz="1400"/>
            </a:lvl3pPr>
            <a:lvl4pPr marL="786166" indent="0">
              <a:buNone/>
              <a:defRPr sz="1200"/>
            </a:lvl4pPr>
            <a:lvl5pPr marL="1048223" indent="0">
              <a:buNone/>
              <a:defRPr sz="1200"/>
            </a:lvl5pPr>
            <a:lvl6pPr marL="1310277" indent="0">
              <a:buNone/>
              <a:defRPr sz="1200"/>
            </a:lvl6pPr>
            <a:lvl7pPr marL="1572333" indent="0">
              <a:buNone/>
              <a:defRPr sz="1200"/>
            </a:lvl7pPr>
            <a:lvl8pPr marL="1834387" indent="0">
              <a:buNone/>
              <a:defRPr sz="1200"/>
            </a:lvl8pPr>
            <a:lvl9pPr marL="2096444" indent="0">
              <a:buNone/>
              <a:defRPr sz="1200"/>
            </a:lvl9pPr>
          </a:lstStyle>
          <a:p>
            <a:r>
              <a:rPr lang="en-US"/>
              <a:t>Click icon to add picture</a:t>
            </a:r>
            <a:endParaRPr lang="en-US" dirty="0"/>
          </a:p>
        </p:txBody>
      </p:sp>
      <p:sp>
        <p:nvSpPr>
          <p:cNvPr id="11" name="Freeform 11" title="right scallop background shape"/>
          <p:cNvSpPr/>
          <p:nvPr/>
        </p:nvSpPr>
        <p:spPr bwMode="auto">
          <a:xfrm>
            <a:off x="4156784" y="9"/>
            <a:ext cx="2701231" cy="9144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12" y="9"/>
            <a:ext cx="159451"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690070" y="609611"/>
            <a:ext cx="1739316" cy="1595557"/>
          </a:xfrm>
        </p:spPr>
        <p:txBody>
          <a:bodyPr anchor="b">
            <a:normAutofit/>
          </a:bodyPr>
          <a:lstStyle>
            <a:lvl1pPr>
              <a:lnSpc>
                <a:spcPct val="100000"/>
              </a:lnSpc>
              <a:defRPr sz="1200" b="1" i="0" spc="172"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4690070" y="2321794"/>
            <a:ext cx="1739316" cy="5552220"/>
          </a:xfrm>
        </p:spPr>
        <p:txBody>
          <a:bodyPr/>
          <a:lstStyle>
            <a:lvl1pPr marL="0" indent="0">
              <a:lnSpc>
                <a:spcPct val="120000"/>
              </a:lnSpc>
              <a:spcBef>
                <a:spcPts val="687"/>
              </a:spcBef>
              <a:buNone/>
              <a:defRPr sz="1000" baseline="0">
                <a:solidFill>
                  <a:schemeClr val="bg2"/>
                </a:solidFill>
              </a:defRPr>
            </a:lvl1pPr>
            <a:lvl2pPr marL="262054" indent="0">
              <a:buNone/>
              <a:defRPr sz="800"/>
            </a:lvl2pPr>
            <a:lvl3pPr marL="524110" indent="0">
              <a:buNone/>
              <a:defRPr sz="700"/>
            </a:lvl3pPr>
            <a:lvl4pPr marL="786166" indent="0">
              <a:buNone/>
              <a:defRPr sz="600"/>
            </a:lvl4pPr>
            <a:lvl5pPr marL="1048223" indent="0">
              <a:buNone/>
              <a:defRPr sz="600"/>
            </a:lvl5pPr>
            <a:lvl6pPr marL="1310277" indent="0">
              <a:buNone/>
              <a:defRPr sz="600"/>
            </a:lvl6pPr>
            <a:lvl7pPr marL="1572333" indent="0">
              <a:buNone/>
              <a:defRPr sz="600"/>
            </a:lvl7pPr>
            <a:lvl8pPr marL="1834387" indent="0">
              <a:buNone/>
              <a:defRPr sz="600"/>
            </a:lvl8pPr>
            <a:lvl9pPr marL="2096444" indent="0">
              <a:buNone/>
              <a:defRPr sz="600"/>
            </a:lvl9pPr>
          </a:lstStyle>
          <a:p>
            <a:pPr lvl="0"/>
            <a:r>
              <a:rPr lang="en-US"/>
              <a:t>Click to edit Master text styles</a:t>
            </a:r>
          </a:p>
        </p:txBody>
      </p:sp>
      <p:sp>
        <p:nvSpPr>
          <p:cNvPr id="5" name="Date Placeholder 4"/>
          <p:cNvSpPr>
            <a:spLocks noGrp="1"/>
          </p:cNvSpPr>
          <p:nvPr>
            <p:ph type="dt" sz="half" idx="10"/>
          </p:nvPr>
        </p:nvSpPr>
        <p:spPr>
          <a:xfrm>
            <a:off x="430855" y="8500916"/>
            <a:ext cx="693257" cy="464616"/>
          </a:xfrm>
        </p:spPr>
        <p:txBody>
          <a:bodyPr/>
          <a:lstStyle/>
          <a:p>
            <a:fld id="{9334D819-9F07-4261-B09B-9E467E5D9002}" type="datetimeFigureOut">
              <a:rPr lang="en-US" dirty="0">
                <a:solidFill>
                  <a:prstClr val="black">
                    <a:lumMod val="65000"/>
                    <a:lumOff val="35000"/>
                  </a:prstClr>
                </a:solidFill>
              </a:rPr>
              <a:pPr/>
              <a:t>2/2/2018</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a:xfrm>
            <a:off x="1183298" y="8500920"/>
            <a:ext cx="1958727" cy="461061"/>
          </a:xfrm>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a:xfrm>
            <a:off x="3199268" y="8500920"/>
            <a:ext cx="694373" cy="461061"/>
          </a:xfrm>
        </p:spPr>
        <p:txBody>
          <a:bodyPr/>
          <a:lstStyle/>
          <a:p>
            <a:fld id="{71766878-3199-4EAB-94E7-2D6D11070E14}" type="slidenum">
              <a:rPr lang="en-US" dirty="0">
                <a:solidFill>
                  <a:prstClr val="black">
                    <a:lumMod val="65000"/>
                    <a:lumOff val="35000"/>
                  </a:prstClr>
                </a:solidFill>
              </a:rPr>
              <a:pPr/>
              <a:t>‹#›</a:t>
            </a:fld>
            <a:endParaRPr lang="en-US" dirty="0">
              <a:solidFill>
                <a:prstClr val="black">
                  <a:lumMod val="65000"/>
                  <a:lumOff val="3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4078" y="509863"/>
            <a:ext cx="5725307" cy="1989508"/>
          </a:xfrm>
          <a:prstGeom prst="rect">
            <a:avLst/>
          </a:prstGeom>
        </p:spPr>
        <p:txBody>
          <a:bodyPr vert="horz" lIns="52411" tIns="26207" rIns="52411" bIns="26207"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704078" y="3048018"/>
            <a:ext cx="5725307" cy="4791453"/>
          </a:xfrm>
          <a:prstGeom prst="rect">
            <a:avLst/>
          </a:prstGeom>
        </p:spPr>
        <p:txBody>
          <a:bodyPr vert="horz" lIns="52411" tIns="26207" rIns="52411" bIns="2620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4085" y="8500916"/>
            <a:ext cx="1310470" cy="464616"/>
          </a:xfrm>
          <a:prstGeom prst="rect">
            <a:avLst/>
          </a:prstGeom>
        </p:spPr>
        <p:txBody>
          <a:bodyPr vert="horz" lIns="52411" tIns="26207" rIns="52411" bIns="26207" rtlCol="0" anchor="ctr"/>
          <a:lstStyle>
            <a:lvl1pPr algn="l">
              <a:defRPr sz="700">
                <a:solidFill>
                  <a:schemeClr val="tx1">
                    <a:lumMod val="65000"/>
                    <a:lumOff val="35000"/>
                  </a:schemeClr>
                </a:solidFill>
              </a:defRPr>
            </a:lvl1pPr>
          </a:lstStyle>
          <a:p>
            <a:pPr defTabSz="262054"/>
            <a:fld id="{9334D819-9F07-4261-B09B-9E467E5D9002}" type="datetimeFigureOut">
              <a:rPr lang="en-US" dirty="0">
                <a:solidFill>
                  <a:prstClr val="black">
                    <a:lumMod val="65000"/>
                    <a:lumOff val="35000"/>
                  </a:prstClr>
                </a:solidFill>
              </a:rPr>
              <a:pPr defTabSz="262054"/>
              <a:t>2/2/2018</a:t>
            </a:fld>
            <a:endParaRPr lang="en-US" dirty="0">
              <a:solidFill>
                <a:prstClr val="black">
                  <a:lumMod val="65000"/>
                  <a:lumOff val="35000"/>
                </a:prstClr>
              </a:solidFill>
            </a:endParaRPr>
          </a:p>
        </p:txBody>
      </p:sp>
      <p:sp>
        <p:nvSpPr>
          <p:cNvPr id="5" name="Footer Placeholder 4"/>
          <p:cNvSpPr>
            <a:spLocks noGrp="1"/>
          </p:cNvSpPr>
          <p:nvPr>
            <p:ph type="ftr" sz="quarter" idx="3"/>
          </p:nvPr>
        </p:nvSpPr>
        <p:spPr>
          <a:xfrm>
            <a:off x="2271720" y="8500920"/>
            <a:ext cx="2314575" cy="461061"/>
          </a:xfrm>
          <a:prstGeom prst="rect">
            <a:avLst/>
          </a:prstGeom>
        </p:spPr>
        <p:txBody>
          <a:bodyPr vert="horz" lIns="52411" tIns="26207" rIns="52411" bIns="26207" rtlCol="0" anchor="ctr"/>
          <a:lstStyle>
            <a:lvl1pPr algn="ctr">
              <a:defRPr sz="700">
                <a:solidFill>
                  <a:schemeClr val="tx1">
                    <a:lumMod val="65000"/>
                    <a:lumOff val="35000"/>
                  </a:schemeClr>
                </a:solidFill>
              </a:defRPr>
            </a:lvl1pPr>
          </a:lstStyle>
          <a:p>
            <a:pPr defTabSz="262054"/>
            <a:endParaRPr lang="en-US" dirty="0">
              <a:solidFill>
                <a:prstClr val="black">
                  <a:lumMod val="65000"/>
                  <a:lumOff val="35000"/>
                </a:prstClr>
              </a:solidFill>
            </a:endParaRPr>
          </a:p>
        </p:txBody>
      </p:sp>
      <p:sp>
        <p:nvSpPr>
          <p:cNvPr id="6" name="Slide Number Placeholder 5"/>
          <p:cNvSpPr>
            <a:spLocks noGrp="1"/>
          </p:cNvSpPr>
          <p:nvPr>
            <p:ph type="sldNum" sz="quarter" idx="4"/>
          </p:nvPr>
        </p:nvSpPr>
        <p:spPr>
          <a:xfrm>
            <a:off x="4843479" y="8500920"/>
            <a:ext cx="1585912" cy="461061"/>
          </a:xfrm>
          <a:prstGeom prst="rect">
            <a:avLst/>
          </a:prstGeom>
        </p:spPr>
        <p:txBody>
          <a:bodyPr vert="horz" lIns="52411" tIns="26207" rIns="52411" bIns="26207" rtlCol="0" anchor="ctr"/>
          <a:lstStyle>
            <a:lvl1pPr algn="r">
              <a:defRPr sz="700">
                <a:solidFill>
                  <a:schemeClr val="tx1">
                    <a:lumMod val="65000"/>
                    <a:lumOff val="35000"/>
                  </a:schemeClr>
                </a:solidFill>
              </a:defRPr>
            </a:lvl1pPr>
          </a:lstStyle>
          <a:p>
            <a:pPr defTabSz="262054"/>
            <a:fld id="{71766878-3199-4EAB-94E7-2D6D11070E14}" type="slidenum">
              <a:rPr lang="en-US" dirty="0">
                <a:solidFill>
                  <a:prstClr val="black">
                    <a:lumMod val="65000"/>
                    <a:lumOff val="35000"/>
                  </a:prstClr>
                </a:solidFill>
              </a:rPr>
              <a:pPr defTabSz="262054"/>
              <a:t>‹#›</a:t>
            </a:fld>
            <a:endParaRPr lang="en-US" dirty="0">
              <a:solidFill>
                <a:prstClr val="black">
                  <a:lumMod val="65000"/>
                  <a:lumOff val="35000"/>
                </a:prstClr>
              </a:solidFill>
            </a:endParaRPr>
          </a:p>
        </p:txBody>
      </p:sp>
      <p:sp>
        <p:nvSpPr>
          <p:cNvPr id="11" name="Freeform 6" title="Left scallop edge"/>
          <p:cNvSpPr/>
          <p:nvPr/>
        </p:nvSpPr>
        <p:spPr bwMode="auto">
          <a:xfrm>
            <a:off x="9" y="9"/>
            <a:ext cx="498279" cy="9144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6698564" y="9"/>
            <a:ext cx="159451"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524110" rtl="0" eaLnBrk="1" latinLnBrk="0" hangingPunct="1">
        <a:lnSpc>
          <a:spcPct val="90000"/>
        </a:lnSpc>
        <a:spcBef>
          <a:spcPct val="0"/>
        </a:spcBef>
        <a:buNone/>
        <a:defRPr sz="3000" kern="1200" cap="all" spc="115" baseline="0">
          <a:solidFill>
            <a:schemeClr val="tx2"/>
          </a:solidFill>
          <a:latin typeface="+mj-lt"/>
          <a:ea typeface="+mj-ea"/>
          <a:cs typeface="+mj-cs"/>
        </a:defRPr>
      </a:lvl1pPr>
    </p:titleStyle>
    <p:bodyStyle>
      <a:lvl1pPr marL="131028" indent="-131028" algn="l" defTabSz="524110" rtl="0" eaLnBrk="1" latinLnBrk="0" hangingPunct="1">
        <a:lnSpc>
          <a:spcPct val="110000"/>
        </a:lnSpc>
        <a:spcBef>
          <a:spcPts val="402"/>
        </a:spcBef>
        <a:buClr>
          <a:schemeClr val="tx2"/>
        </a:buClr>
        <a:buFont typeface="Arial" panose="020B0604020202020204" pitchFamily="34" charset="0"/>
        <a:buChar char="•"/>
        <a:defRPr sz="1200" kern="1200">
          <a:solidFill>
            <a:schemeClr val="tx1">
              <a:lumMod val="65000"/>
              <a:lumOff val="35000"/>
            </a:schemeClr>
          </a:solidFill>
          <a:latin typeface="+mn-lt"/>
          <a:ea typeface="+mn-ea"/>
          <a:cs typeface="+mn-cs"/>
        </a:defRPr>
      </a:lvl1pPr>
      <a:lvl2pPr marL="393084" indent="-131028" algn="l" defTabSz="524110" rtl="0" eaLnBrk="1" latinLnBrk="0" hangingPunct="1">
        <a:lnSpc>
          <a:spcPct val="110000"/>
        </a:lnSpc>
        <a:spcBef>
          <a:spcPts val="402"/>
        </a:spcBef>
        <a:buClr>
          <a:schemeClr val="tx2"/>
        </a:buClr>
        <a:buFont typeface="Gill Sans MT" panose="020B0502020104020203" pitchFamily="34" charset="0"/>
        <a:buChar char="–"/>
        <a:defRPr sz="1000" kern="1200">
          <a:solidFill>
            <a:schemeClr val="tx1">
              <a:lumMod val="65000"/>
              <a:lumOff val="35000"/>
            </a:schemeClr>
          </a:solidFill>
          <a:latin typeface="+mn-lt"/>
          <a:ea typeface="+mn-ea"/>
          <a:cs typeface="+mn-cs"/>
        </a:defRPr>
      </a:lvl2pPr>
      <a:lvl3pPr marL="655139" indent="-131028" algn="l" defTabSz="524110" rtl="0" eaLnBrk="1" latinLnBrk="0" hangingPunct="1">
        <a:lnSpc>
          <a:spcPct val="110000"/>
        </a:lnSpc>
        <a:spcBef>
          <a:spcPts val="402"/>
        </a:spcBef>
        <a:buClr>
          <a:schemeClr val="tx2"/>
        </a:buClr>
        <a:buFont typeface="Arial" panose="020B0604020202020204" pitchFamily="34" charset="0"/>
        <a:buChar char="•"/>
        <a:defRPr sz="1000" kern="1200">
          <a:solidFill>
            <a:schemeClr val="tx1">
              <a:lumMod val="65000"/>
              <a:lumOff val="35000"/>
            </a:schemeClr>
          </a:solidFill>
          <a:latin typeface="+mn-lt"/>
          <a:ea typeface="+mn-ea"/>
          <a:cs typeface="+mn-cs"/>
        </a:defRPr>
      </a:lvl3pPr>
      <a:lvl4pPr marL="917195" indent="-131028" algn="l" defTabSz="524110" rtl="0" eaLnBrk="1" latinLnBrk="0" hangingPunct="1">
        <a:lnSpc>
          <a:spcPct val="110000"/>
        </a:lnSpc>
        <a:spcBef>
          <a:spcPts val="402"/>
        </a:spcBef>
        <a:buClr>
          <a:schemeClr val="tx2"/>
        </a:buClr>
        <a:buFont typeface="Gill Sans MT" panose="020B0502020104020203" pitchFamily="34" charset="0"/>
        <a:buChar char="–"/>
        <a:defRPr sz="800" kern="1200">
          <a:solidFill>
            <a:schemeClr val="tx1">
              <a:lumMod val="65000"/>
              <a:lumOff val="35000"/>
            </a:schemeClr>
          </a:solidFill>
          <a:latin typeface="+mn-lt"/>
          <a:ea typeface="+mn-ea"/>
          <a:cs typeface="+mn-cs"/>
        </a:defRPr>
      </a:lvl4pPr>
      <a:lvl5pPr marL="1179249" indent="-131028" algn="l" defTabSz="524110" rtl="0" eaLnBrk="1" latinLnBrk="0" hangingPunct="1">
        <a:lnSpc>
          <a:spcPct val="110000"/>
        </a:lnSpc>
        <a:spcBef>
          <a:spcPts val="402"/>
        </a:spcBef>
        <a:buClr>
          <a:schemeClr val="tx2"/>
        </a:buClr>
        <a:buFont typeface="Arial" panose="020B0604020202020204" pitchFamily="34" charset="0"/>
        <a:buChar char="•"/>
        <a:defRPr sz="800" kern="1200">
          <a:solidFill>
            <a:schemeClr val="tx1">
              <a:lumMod val="65000"/>
              <a:lumOff val="35000"/>
            </a:schemeClr>
          </a:solidFill>
          <a:latin typeface="+mn-lt"/>
          <a:ea typeface="+mn-ea"/>
          <a:cs typeface="+mn-cs"/>
        </a:defRPr>
      </a:lvl5pPr>
      <a:lvl6pPr marL="1179249" indent="-131028" algn="l" defTabSz="524110" rtl="0" eaLnBrk="1" latinLnBrk="0" hangingPunct="1">
        <a:lnSpc>
          <a:spcPct val="110000"/>
        </a:lnSpc>
        <a:spcBef>
          <a:spcPts val="402"/>
        </a:spcBef>
        <a:buClr>
          <a:schemeClr val="tx2"/>
        </a:buClr>
        <a:buFont typeface="Gill Sans MT" panose="020B0502020104020203" pitchFamily="34" charset="0"/>
        <a:buChar char="–"/>
        <a:defRPr sz="800" kern="1200">
          <a:solidFill>
            <a:schemeClr val="tx1">
              <a:lumMod val="65000"/>
              <a:lumOff val="35000"/>
            </a:schemeClr>
          </a:solidFill>
          <a:latin typeface="+mn-lt"/>
          <a:ea typeface="+mn-ea"/>
          <a:cs typeface="+mn-cs"/>
        </a:defRPr>
      </a:lvl6pPr>
      <a:lvl7pPr marL="1179249" indent="-131028" algn="l" defTabSz="524110" rtl="0" eaLnBrk="1" latinLnBrk="0" hangingPunct="1">
        <a:lnSpc>
          <a:spcPct val="110000"/>
        </a:lnSpc>
        <a:spcBef>
          <a:spcPts val="402"/>
        </a:spcBef>
        <a:buClr>
          <a:schemeClr val="tx2"/>
        </a:buClr>
        <a:buFont typeface="Arial" panose="020B0604020202020204" pitchFamily="34" charset="0"/>
        <a:buChar char="•"/>
        <a:defRPr sz="800" kern="1200">
          <a:solidFill>
            <a:schemeClr val="tx1">
              <a:lumMod val="65000"/>
              <a:lumOff val="35000"/>
            </a:schemeClr>
          </a:solidFill>
          <a:latin typeface="+mn-lt"/>
          <a:ea typeface="+mn-ea"/>
          <a:cs typeface="+mn-cs"/>
        </a:defRPr>
      </a:lvl7pPr>
      <a:lvl8pPr marL="1179249" indent="-131028" algn="l" defTabSz="524110" rtl="0" eaLnBrk="1" latinLnBrk="0" hangingPunct="1">
        <a:lnSpc>
          <a:spcPct val="110000"/>
        </a:lnSpc>
        <a:spcBef>
          <a:spcPts val="402"/>
        </a:spcBef>
        <a:buClr>
          <a:schemeClr val="tx2"/>
        </a:buClr>
        <a:buFont typeface="Gill Sans MT" panose="020B0502020104020203" pitchFamily="34" charset="0"/>
        <a:buChar char="–"/>
        <a:defRPr sz="800" kern="1200" baseline="0">
          <a:solidFill>
            <a:schemeClr val="tx1">
              <a:lumMod val="65000"/>
              <a:lumOff val="35000"/>
            </a:schemeClr>
          </a:solidFill>
          <a:latin typeface="+mn-lt"/>
          <a:ea typeface="+mn-ea"/>
          <a:cs typeface="+mn-cs"/>
        </a:defRPr>
      </a:lvl8pPr>
      <a:lvl9pPr marL="1179249" indent="-131028" algn="l" defTabSz="524110" rtl="0" eaLnBrk="1" latinLnBrk="0" hangingPunct="1">
        <a:lnSpc>
          <a:spcPct val="110000"/>
        </a:lnSpc>
        <a:spcBef>
          <a:spcPts val="402"/>
        </a:spcBef>
        <a:buClr>
          <a:schemeClr val="tx2"/>
        </a:buClr>
        <a:buFont typeface="Arial" panose="020B0604020202020204" pitchFamily="34" charset="0"/>
        <a:buChar char="•"/>
        <a:defRPr sz="800" kern="1200" baseline="0">
          <a:solidFill>
            <a:schemeClr val="tx1">
              <a:lumMod val="65000"/>
              <a:lumOff val="35000"/>
            </a:schemeClr>
          </a:solidFill>
          <a:latin typeface="+mn-lt"/>
          <a:ea typeface="+mn-ea"/>
          <a:cs typeface="+mn-cs"/>
        </a:defRPr>
      </a:lvl9pPr>
    </p:bodyStyle>
    <p:otherStyle>
      <a:defPPr>
        <a:defRPr lang="en-US"/>
      </a:defPPr>
      <a:lvl1pPr marL="0" algn="l" defTabSz="524110" rtl="0" eaLnBrk="1" latinLnBrk="0" hangingPunct="1">
        <a:defRPr sz="1000" kern="1200">
          <a:solidFill>
            <a:schemeClr val="tx1"/>
          </a:solidFill>
          <a:latin typeface="+mn-lt"/>
          <a:ea typeface="+mn-ea"/>
          <a:cs typeface="+mn-cs"/>
        </a:defRPr>
      </a:lvl1pPr>
      <a:lvl2pPr marL="262054" algn="l" defTabSz="524110" rtl="0" eaLnBrk="1" latinLnBrk="0" hangingPunct="1">
        <a:defRPr sz="1000" kern="1200">
          <a:solidFill>
            <a:schemeClr val="tx1"/>
          </a:solidFill>
          <a:latin typeface="+mn-lt"/>
          <a:ea typeface="+mn-ea"/>
          <a:cs typeface="+mn-cs"/>
        </a:defRPr>
      </a:lvl2pPr>
      <a:lvl3pPr marL="524110" algn="l" defTabSz="524110" rtl="0" eaLnBrk="1" latinLnBrk="0" hangingPunct="1">
        <a:defRPr sz="1000" kern="1200">
          <a:solidFill>
            <a:schemeClr val="tx1"/>
          </a:solidFill>
          <a:latin typeface="+mn-lt"/>
          <a:ea typeface="+mn-ea"/>
          <a:cs typeface="+mn-cs"/>
        </a:defRPr>
      </a:lvl3pPr>
      <a:lvl4pPr marL="786166" algn="l" defTabSz="524110" rtl="0" eaLnBrk="1" latinLnBrk="0" hangingPunct="1">
        <a:defRPr sz="1000" kern="1200">
          <a:solidFill>
            <a:schemeClr val="tx1"/>
          </a:solidFill>
          <a:latin typeface="+mn-lt"/>
          <a:ea typeface="+mn-ea"/>
          <a:cs typeface="+mn-cs"/>
        </a:defRPr>
      </a:lvl4pPr>
      <a:lvl5pPr marL="1048223" algn="l" defTabSz="524110" rtl="0" eaLnBrk="1" latinLnBrk="0" hangingPunct="1">
        <a:defRPr sz="1000" kern="1200">
          <a:solidFill>
            <a:schemeClr val="tx1"/>
          </a:solidFill>
          <a:latin typeface="+mn-lt"/>
          <a:ea typeface="+mn-ea"/>
          <a:cs typeface="+mn-cs"/>
        </a:defRPr>
      </a:lvl5pPr>
      <a:lvl6pPr marL="1310277" algn="l" defTabSz="524110" rtl="0" eaLnBrk="1" latinLnBrk="0" hangingPunct="1">
        <a:defRPr sz="1000" kern="1200">
          <a:solidFill>
            <a:schemeClr val="tx1"/>
          </a:solidFill>
          <a:latin typeface="+mn-lt"/>
          <a:ea typeface="+mn-ea"/>
          <a:cs typeface="+mn-cs"/>
        </a:defRPr>
      </a:lvl6pPr>
      <a:lvl7pPr marL="1572333" algn="l" defTabSz="524110" rtl="0" eaLnBrk="1" latinLnBrk="0" hangingPunct="1">
        <a:defRPr sz="1000" kern="1200">
          <a:solidFill>
            <a:schemeClr val="tx1"/>
          </a:solidFill>
          <a:latin typeface="+mn-lt"/>
          <a:ea typeface="+mn-ea"/>
          <a:cs typeface="+mn-cs"/>
        </a:defRPr>
      </a:lvl7pPr>
      <a:lvl8pPr marL="1834387" algn="l" defTabSz="524110" rtl="0" eaLnBrk="1" latinLnBrk="0" hangingPunct="1">
        <a:defRPr sz="1000" kern="1200">
          <a:solidFill>
            <a:schemeClr val="tx1"/>
          </a:solidFill>
          <a:latin typeface="+mn-lt"/>
          <a:ea typeface="+mn-ea"/>
          <a:cs typeface="+mn-cs"/>
        </a:defRPr>
      </a:lvl8pPr>
      <a:lvl9pPr marL="2096444" algn="l" defTabSz="524110" rtl="0" eaLnBrk="1" latinLnBrk="0" hangingPunct="1">
        <a:defRPr sz="10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4077" y="509863"/>
            <a:ext cx="5725308" cy="1989508"/>
          </a:xfrm>
          <a:prstGeom prst="rect">
            <a:avLst/>
          </a:prstGeom>
        </p:spPr>
        <p:txBody>
          <a:bodyPr vert="horz" lIns="52411" tIns="26207" rIns="52411" bIns="26207"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704077" y="3048017"/>
            <a:ext cx="5725308" cy="4791453"/>
          </a:xfrm>
          <a:prstGeom prst="rect">
            <a:avLst/>
          </a:prstGeom>
        </p:spPr>
        <p:txBody>
          <a:bodyPr vert="horz" lIns="52411" tIns="26207" rIns="52411" bIns="2620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4085" y="8500916"/>
            <a:ext cx="1310470" cy="464616"/>
          </a:xfrm>
          <a:prstGeom prst="rect">
            <a:avLst/>
          </a:prstGeom>
        </p:spPr>
        <p:txBody>
          <a:bodyPr vert="horz" lIns="52411" tIns="26207" rIns="52411" bIns="26207" rtlCol="0" anchor="ctr"/>
          <a:lstStyle>
            <a:lvl1pPr algn="l">
              <a:defRPr sz="667">
                <a:solidFill>
                  <a:schemeClr val="tx1">
                    <a:lumMod val="65000"/>
                    <a:lumOff val="35000"/>
                  </a:schemeClr>
                </a:solidFill>
              </a:defRPr>
            </a:lvl1pPr>
          </a:lstStyle>
          <a:p>
            <a:pPr defTabSz="249580"/>
            <a:fld id="{9334D819-9F07-4261-B09B-9E467E5D9002}" type="datetimeFigureOut">
              <a:rPr lang="en-US" smtClean="0">
                <a:solidFill>
                  <a:prstClr val="black">
                    <a:lumMod val="65000"/>
                    <a:lumOff val="35000"/>
                  </a:prstClr>
                </a:solidFill>
              </a:rPr>
              <a:pPr defTabSz="249580"/>
              <a:t>2/2/2018</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2271720" y="8500920"/>
            <a:ext cx="2314575" cy="461061"/>
          </a:xfrm>
          <a:prstGeom prst="rect">
            <a:avLst/>
          </a:prstGeom>
        </p:spPr>
        <p:txBody>
          <a:bodyPr vert="horz" lIns="52411" tIns="26207" rIns="52411" bIns="26207" rtlCol="0" anchor="ctr"/>
          <a:lstStyle>
            <a:lvl1pPr algn="ctr">
              <a:defRPr sz="667">
                <a:solidFill>
                  <a:schemeClr val="tx1">
                    <a:lumMod val="65000"/>
                    <a:lumOff val="35000"/>
                  </a:schemeClr>
                </a:solidFill>
              </a:defRPr>
            </a:lvl1pPr>
          </a:lstStyle>
          <a:p>
            <a:pPr defTabSz="249580"/>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4843479" y="8500920"/>
            <a:ext cx="1585911" cy="461061"/>
          </a:xfrm>
          <a:prstGeom prst="rect">
            <a:avLst/>
          </a:prstGeom>
        </p:spPr>
        <p:txBody>
          <a:bodyPr vert="horz" lIns="52411" tIns="26207" rIns="52411" bIns="26207" rtlCol="0" anchor="ctr"/>
          <a:lstStyle>
            <a:lvl1pPr algn="r">
              <a:defRPr sz="667">
                <a:solidFill>
                  <a:schemeClr val="tx1">
                    <a:lumMod val="65000"/>
                    <a:lumOff val="35000"/>
                  </a:schemeClr>
                </a:solidFill>
              </a:defRPr>
            </a:lvl1pPr>
          </a:lstStyle>
          <a:p>
            <a:pPr defTabSz="249580"/>
            <a:fld id="{71766878-3199-4EAB-94E7-2D6D11070E14}" type="slidenum">
              <a:rPr lang="en-US" smtClean="0">
                <a:solidFill>
                  <a:prstClr val="black">
                    <a:lumMod val="65000"/>
                    <a:lumOff val="35000"/>
                  </a:prstClr>
                </a:solidFill>
              </a:rPr>
              <a:pPr defTabSz="249580"/>
              <a:t>‹#›</a:t>
            </a:fld>
            <a:endParaRPr lang="en-US">
              <a:solidFill>
                <a:prstClr val="black">
                  <a:lumMod val="65000"/>
                  <a:lumOff val="35000"/>
                </a:prstClr>
              </a:solidFill>
            </a:endParaRPr>
          </a:p>
        </p:txBody>
      </p:sp>
      <p:sp>
        <p:nvSpPr>
          <p:cNvPr id="11" name="Freeform 6" title="Left scallop edge"/>
          <p:cNvSpPr/>
          <p:nvPr/>
        </p:nvSpPr>
        <p:spPr bwMode="auto">
          <a:xfrm>
            <a:off x="9" y="10"/>
            <a:ext cx="498279" cy="9144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6698564" y="10"/>
            <a:ext cx="159450"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613175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99162" rtl="0" eaLnBrk="1" latinLnBrk="0" hangingPunct="1">
        <a:lnSpc>
          <a:spcPct val="90000"/>
        </a:lnSpc>
        <a:spcBef>
          <a:spcPct val="0"/>
        </a:spcBef>
        <a:buNone/>
        <a:defRPr sz="2857" kern="1200" cap="all" spc="110" baseline="0">
          <a:solidFill>
            <a:schemeClr val="tx2"/>
          </a:solidFill>
          <a:latin typeface="+mj-lt"/>
          <a:ea typeface="+mj-ea"/>
          <a:cs typeface="+mj-cs"/>
        </a:defRPr>
      </a:lvl1pPr>
    </p:titleStyle>
    <p:bodyStyle>
      <a:lvl1pPr marL="124791" indent="-124791" algn="l" defTabSz="499162" rtl="0" eaLnBrk="1" latinLnBrk="0" hangingPunct="1">
        <a:lnSpc>
          <a:spcPct val="110000"/>
        </a:lnSpc>
        <a:spcBef>
          <a:spcPts val="383"/>
        </a:spcBef>
        <a:buClr>
          <a:schemeClr val="tx2"/>
        </a:buClr>
        <a:buFont typeface="Arial" panose="020B0604020202020204" pitchFamily="34" charset="0"/>
        <a:buChar char="•"/>
        <a:defRPr sz="1143" kern="1200">
          <a:solidFill>
            <a:schemeClr val="tx1">
              <a:lumMod val="65000"/>
              <a:lumOff val="35000"/>
            </a:schemeClr>
          </a:solidFill>
          <a:latin typeface="+mn-lt"/>
          <a:ea typeface="+mn-ea"/>
          <a:cs typeface="+mn-cs"/>
        </a:defRPr>
      </a:lvl1pPr>
      <a:lvl2pPr marL="374373" indent="-124791" algn="l" defTabSz="499162" rtl="0" eaLnBrk="1" latinLnBrk="0" hangingPunct="1">
        <a:lnSpc>
          <a:spcPct val="110000"/>
        </a:lnSpc>
        <a:spcBef>
          <a:spcPts val="383"/>
        </a:spcBef>
        <a:buClr>
          <a:schemeClr val="tx2"/>
        </a:buClr>
        <a:buFont typeface="Gill Sans MT" panose="020B0502020104020203" pitchFamily="34" charset="0"/>
        <a:buChar char="–"/>
        <a:defRPr sz="952" kern="1200">
          <a:solidFill>
            <a:schemeClr val="tx1">
              <a:lumMod val="65000"/>
              <a:lumOff val="35000"/>
            </a:schemeClr>
          </a:solidFill>
          <a:latin typeface="+mn-lt"/>
          <a:ea typeface="+mn-ea"/>
          <a:cs typeface="+mn-cs"/>
        </a:defRPr>
      </a:lvl2pPr>
      <a:lvl3pPr marL="623954" indent="-124791" algn="l" defTabSz="499162" rtl="0" eaLnBrk="1" latinLnBrk="0" hangingPunct="1">
        <a:lnSpc>
          <a:spcPct val="110000"/>
        </a:lnSpc>
        <a:spcBef>
          <a:spcPts val="383"/>
        </a:spcBef>
        <a:buClr>
          <a:schemeClr val="tx2"/>
        </a:buClr>
        <a:buFont typeface="Arial" panose="020B0604020202020204" pitchFamily="34" charset="0"/>
        <a:buChar char="•"/>
        <a:defRPr sz="952" kern="1200">
          <a:solidFill>
            <a:schemeClr val="tx1">
              <a:lumMod val="65000"/>
              <a:lumOff val="35000"/>
            </a:schemeClr>
          </a:solidFill>
          <a:latin typeface="+mn-lt"/>
          <a:ea typeface="+mn-ea"/>
          <a:cs typeface="+mn-cs"/>
        </a:defRPr>
      </a:lvl3pPr>
      <a:lvl4pPr marL="873537" indent="-124791" algn="l" defTabSz="499162" rtl="0" eaLnBrk="1" latinLnBrk="0" hangingPunct="1">
        <a:lnSpc>
          <a:spcPct val="110000"/>
        </a:lnSpc>
        <a:spcBef>
          <a:spcPts val="383"/>
        </a:spcBef>
        <a:buClr>
          <a:schemeClr val="tx2"/>
        </a:buClr>
        <a:buFont typeface="Gill Sans MT" panose="020B0502020104020203" pitchFamily="34" charset="0"/>
        <a:buChar char="–"/>
        <a:defRPr sz="762" kern="1200">
          <a:solidFill>
            <a:schemeClr val="tx1">
              <a:lumMod val="65000"/>
              <a:lumOff val="35000"/>
            </a:schemeClr>
          </a:solidFill>
          <a:latin typeface="+mn-lt"/>
          <a:ea typeface="+mn-ea"/>
          <a:cs typeface="+mn-cs"/>
        </a:defRPr>
      </a:lvl4pPr>
      <a:lvl5pPr marL="1123117" indent="-124791" algn="l" defTabSz="499162" rtl="0" eaLnBrk="1" latinLnBrk="0" hangingPunct="1">
        <a:lnSpc>
          <a:spcPct val="110000"/>
        </a:lnSpc>
        <a:spcBef>
          <a:spcPts val="383"/>
        </a:spcBef>
        <a:buClr>
          <a:schemeClr val="tx2"/>
        </a:buClr>
        <a:buFont typeface="Arial" panose="020B0604020202020204" pitchFamily="34" charset="0"/>
        <a:buChar char="•"/>
        <a:defRPr sz="762" kern="1200">
          <a:solidFill>
            <a:schemeClr val="tx1">
              <a:lumMod val="65000"/>
              <a:lumOff val="35000"/>
            </a:schemeClr>
          </a:solidFill>
          <a:latin typeface="+mn-lt"/>
          <a:ea typeface="+mn-ea"/>
          <a:cs typeface="+mn-cs"/>
        </a:defRPr>
      </a:lvl5pPr>
      <a:lvl6pPr marL="1123117" indent="-124791" algn="l" defTabSz="499162" rtl="0" eaLnBrk="1" latinLnBrk="0" hangingPunct="1">
        <a:lnSpc>
          <a:spcPct val="110000"/>
        </a:lnSpc>
        <a:spcBef>
          <a:spcPts val="383"/>
        </a:spcBef>
        <a:buClr>
          <a:schemeClr val="tx2"/>
        </a:buClr>
        <a:buFont typeface="Gill Sans MT" panose="020B0502020104020203" pitchFamily="34" charset="0"/>
        <a:buChar char="–"/>
        <a:defRPr sz="762" kern="1200">
          <a:solidFill>
            <a:schemeClr val="tx1">
              <a:lumMod val="65000"/>
              <a:lumOff val="35000"/>
            </a:schemeClr>
          </a:solidFill>
          <a:latin typeface="+mn-lt"/>
          <a:ea typeface="+mn-ea"/>
          <a:cs typeface="+mn-cs"/>
        </a:defRPr>
      </a:lvl6pPr>
      <a:lvl7pPr marL="1123117" indent="-124791" algn="l" defTabSz="499162" rtl="0" eaLnBrk="1" latinLnBrk="0" hangingPunct="1">
        <a:lnSpc>
          <a:spcPct val="110000"/>
        </a:lnSpc>
        <a:spcBef>
          <a:spcPts val="383"/>
        </a:spcBef>
        <a:buClr>
          <a:schemeClr val="tx2"/>
        </a:buClr>
        <a:buFont typeface="Arial" panose="020B0604020202020204" pitchFamily="34" charset="0"/>
        <a:buChar char="•"/>
        <a:defRPr sz="762" kern="1200">
          <a:solidFill>
            <a:schemeClr val="tx1">
              <a:lumMod val="65000"/>
              <a:lumOff val="35000"/>
            </a:schemeClr>
          </a:solidFill>
          <a:latin typeface="+mn-lt"/>
          <a:ea typeface="+mn-ea"/>
          <a:cs typeface="+mn-cs"/>
        </a:defRPr>
      </a:lvl7pPr>
      <a:lvl8pPr marL="1123117" indent="-124791" algn="l" defTabSz="499162" rtl="0" eaLnBrk="1" latinLnBrk="0" hangingPunct="1">
        <a:lnSpc>
          <a:spcPct val="110000"/>
        </a:lnSpc>
        <a:spcBef>
          <a:spcPts val="383"/>
        </a:spcBef>
        <a:buClr>
          <a:schemeClr val="tx2"/>
        </a:buClr>
        <a:buFont typeface="Gill Sans MT" panose="020B0502020104020203" pitchFamily="34" charset="0"/>
        <a:buChar char="–"/>
        <a:defRPr sz="762" kern="1200" baseline="0">
          <a:solidFill>
            <a:schemeClr val="tx1">
              <a:lumMod val="65000"/>
              <a:lumOff val="35000"/>
            </a:schemeClr>
          </a:solidFill>
          <a:latin typeface="+mn-lt"/>
          <a:ea typeface="+mn-ea"/>
          <a:cs typeface="+mn-cs"/>
        </a:defRPr>
      </a:lvl8pPr>
      <a:lvl9pPr marL="1123117" indent="-124791" algn="l" defTabSz="499162" rtl="0" eaLnBrk="1" latinLnBrk="0" hangingPunct="1">
        <a:lnSpc>
          <a:spcPct val="110000"/>
        </a:lnSpc>
        <a:spcBef>
          <a:spcPts val="383"/>
        </a:spcBef>
        <a:buClr>
          <a:schemeClr val="tx2"/>
        </a:buClr>
        <a:buFont typeface="Arial" panose="020B0604020202020204" pitchFamily="34" charset="0"/>
        <a:buChar char="•"/>
        <a:defRPr sz="762" kern="1200" baseline="0">
          <a:solidFill>
            <a:schemeClr val="tx1">
              <a:lumMod val="65000"/>
              <a:lumOff val="35000"/>
            </a:schemeClr>
          </a:solidFill>
          <a:latin typeface="+mn-lt"/>
          <a:ea typeface="+mn-ea"/>
          <a:cs typeface="+mn-cs"/>
        </a:defRPr>
      </a:lvl9pPr>
    </p:bodyStyle>
    <p:otherStyle>
      <a:defPPr>
        <a:defRPr lang="en-US"/>
      </a:defPPr>
      <a:lvl1pPr marL="0" algn="l" defTabSz="499162" rtl="0" eaLnBrk="1" latinLnBrk="0" hangingPunct="1">
        <a:defRPr sz="952" kern="1200">
          <a:solidFill>
            <a:schemeClr val="tx1"/>
          </a:solidFill>
          <a:latin typeface="+mn-lt"/>
          <a:ea typeface="+mn-ea"/>
          <a:cs typeface="+mn-cs"/>
        </a:defRPr>
      </a:lvl1pPr>
      <a:lvl2pPr marL="249580" algn="l" defTabSz="499162" rtl="0" eaLnBrk="1" latinLnBrk="0" hangingPunct="1">
        <a:defRPr sz="952" kern="1200">
          <a:solidFill>
            <a:schemeClr val="tx1"/>
          </a:solidFill>
          <a:latin typeface="+mn-lt"/>
          <a:ea typeface="+mn-ea"/>
          <a:cs typeface="+mn-cs"/>
        </a:defRPr>
      </a:lvl2pPr>
      <a:lvl3pPr marL="499162" algn="l" defTabSz="499162" rtl="0" eaLnBrk="1" latinLnBrk="0" hangingPunct="1">
        <a:defRPr sz="952" kern="1200">
          <a:solidFill>
            <a:schemeClr val="tx1"/>
          </a:solidFill>
          <a:latin typeface="+mn-lt"/>
          <a:ea typeface="+mn-ea"/>
          <a:cs typeface="+mn-cs"/>
        </a:defRPr>
      </a:lvl3pPr>
      <a:lvl4pPr marL="748744" algn="l" defTabSz="499162" rtl="0" eaLnBrk="1" latinLnBrk="0" hangingPunct="1">
        <a:defRPr sz="952" kern="1200">
          <a:solidFill>
            <a:schemeClr val="tx1"/>
          </a:solidFill>
          <a:latin typeface="+mn-lt"/>
          <a:ea typeface="+mn-ea"/>
          <a:cs typeface="+mn-cs"/>
        </a:defRPr>
      </a:lvl4pPr>
      <a:lvl5pPr marL="998328" algn="l" defTabSz="499162" rtl="0" eaLnBrk="1" latinLnBrk="0" hangingPunct="1">
        <a:defRPr sz="952" kern="1200">
          <a:solidFill>
            <a:schemeClr val="tx1"/>
          </a:solidFill>
          <a:latin typeface="+mn-lt"/>
          <a:ea typeface="+mn-ea"/>
          <a:cs typeface="+mn-cs"/>
        </a:defRPr>
      </a:lvl5pPr>
      <a:lvl6pPr marL="1247908" algn="l" defTabSz="499162" rtl="0" eaLnBrk="1" latinLnBrk="0" hangingPunct="1">
        <a:defRPr sz="952" kern="1200">
          <a:solidFill>
            <a:schemeClr val="tx1"/>
          </a:solidFill>
          <a:latin typeface="+mn-lt"/>
          <a:ea typeface="+mn-ea"/>
          <a:cs typeface="+mn-cs"/>
        </a:defRPr>
      </a:lvl6pPr>
      <a:lvl7pPr marL="1497490" algn="l" defTabSz="499162" rtl="0" eaLnBrk="1" latinLnBrk="0" hangingPunct="1">
        <a:defRPr sz="952" kern="1200">
          <a:solidFill>
            <a:schemeClr val="tx1"/>
          </a:solidFill>
          <a:latin typeface="+mn-lt"/>
          <a:ea typeface="+mn-ea"/>
          <a:cs typeface="+mn-cs"/>
        </a:defRPr>
      </a:lvl7pPr>
      <a:lvl8pPr marL="1747070" algn="l" defTabSz="499162" rtl="0" eaLnBrk="1" latinLnBrk="0" hangingPunct="1">
        <a:defRPr sz="952" kern="1200">
          <a:solidFill>
            <a:schemeClr val="tx1"/>
          </a:solidFill>
          <a:latin typeface="+mn-lt"/>
          <a:ea typeface="+mn-ea"/>
          <a:cs typeface="+mn-cs"/>
        </a:defRPr>
      </a:lvl8pPr>
      <a:lvl9pPr marL="1996653" algn="l" defTabSz="499162" rtl="0" eaLnBrk="1" latinLnBrk="0" hangingPunct="1">
        <a:defRPr sz="952"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4077" y="509863"/>
            <a:ext cx="5725308" cy="1989508"/>
          </a:xfrm>
          <a:prstGeom prst="rect">
            <a:avLst/>
          </a:prstGeom>
        </p:spPr>
        <p:txBody>
          <a:bodyPr vert="horz" lIns="52411" tIns="26207" rIns="52411" bIns="26207"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704077" y="3048017"/>
            <a:ext cx="5725308" cy="4791453"/>
          </a:xfrm>
          <a:prstGeom prst="rect">
            <a:avLst/>
          </a:prstGeom>
        </p:spPr>
        <p:txBody>
          <a:bodyPr vert="horz" lIns="52411" tIns="26207" rIns="52411" bIns="2620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4085" y="8500916"/>
            <a:ext cx="1310470" cy="464616"/>
          </a:xfrm>
          <a:prstGeom prst="rect">
            <a:avLst/>
          </a:prstGeom>
        </p:spPr>
        <p:txBody>
          <a:bodyPr vert="horz" lIns="52411" tIns="26207" rIns="52411" bIns="26207" rtlCol="0" anchor="ctr"/>
          <a:lstStyle>
            <a:lvl1pPr algn="l">
              <a:defRPr sz="667">
                <a:solidFill>
                  <a:schemeClr val="tx1">
                    <a:lumMod val="65000"/>
                    <a:lumOff val="35000"/>
                  </a:schemeClr>
                </a:solidFill>
              </a:defRPr>
            </a:lvl1pPr>
          </a:lstStyle>
          <a:p>
            <a:pPr defTabSz="249580"/>
            <a:fld id="{9334D819-9F07-4261-B09B-9E467E5D9002}" type="datetimeFigureOut">
              <a:rPr lang="en-US" smtClean="0">
                <a:solidFill>
                  <a:prstClr val="black">
                    <a:lumMod val="65000"/>
                    <a:lumOff val="35000"/>
                  </a:prstClr>
                </a:solidFill>
              </a:rPr>
              <a:pPr defTabSz="249580"/>
              <a:t>2/2/2018</a:t>
            </a:fld>
            <a:endParaRPr lang="en-US" dirty="0">
              <a:solidFill>
                <a:prstClr val="black">
                  <a:lumMod val="65000"/>
                  <a:lumOff val="35000"/>
                </a:prstClr>
              </a:solidFill>
            </a:endParaRPr>
          </a:p>
        </p:txBody>
      </p:sp>
      <p:sp>
        <p:nvSpPr>
          <p:cNvPr id="5" name="Footer Placeholder 4"/>
          <p:cNvSpPr>
            <a:spLocks noGrp="1"/>
          </p:cNvSpPr>
          <p:nvPr>
            <p:ph type="ftr" sz="quarter" idx="3"/>
          </p:nvPr>
        </p:nvSpPr>
        <p:spPr>
          <a:xfrm>
            <a:off x="2271720" y="8500920"/>
            <a:ext cx="2314575" cy="461061"/>
          </a:xfrm>
          <a:prstGeom prst="rect">
            <a:avLst/>
          </a:prstGeom>
        </p:spPr>
        <p:txBody>
          <a:bodyPr vert="horz" lIns="52411" tIns="26207" rIns="52411" bIns="26207" rtlCol="0" anchor="ctr"/>
          <a:lstStyle>
            <a:lvl1pPr algn="ctr">
              <a:defRPr sz="667">
                <a:solidFill>
                  <a:schemeClr val="tx1">
                    <a:lumMod val="65000"/>
                    <a:lumOff val="35000"/>
                  </a:schemeClr>
                </a:solidFill>
              </a:defRPr>
            </a:lvl1pPr>
          </a:lstStyle>
          <a:p>
            <a:pPr defTabSz="249580"/>
            <a:endParaRPr lang="en-US" dirty="0">
              <a:solidFill>
                <a:prstClr val="black">
                  <a:lumMod val="65000"/>
                  <a:lumOff val="35000"/>
                </a:prstClr>
              </a:solidFill>
            </a:endParaRPr>
          </a:p>
        </p:txBody>
      </p:sp>
      <p:sp>
        <p:nvSpPr>
          <p:cNvPr id="6" name="Slide Number Placeholder 5"/>
          <p:cNvSpPr>
            <a:spLocks noGrp="1"/>
          </p:cNvSpPr>
          <p:nvPr>
            <p:ph type="sldNum" sz="quarter" idx="4"/>
          </p:nvPr>
        </p:nvSpPr>
        <p:spPr>
          <a:xfrm>
            <a:off x="4843479" y="8500920"/>
            <a:ext cx="1585911" cy="461061"/>
          </a:xfrm>
          <a:prstGeom prst="rect">
            <a:avLst/>
          </a:prstGeom>
        </p:spPr>
        <p:txBody>
          <a:bodyPr vert="horz" lIns="52411" tIns="26207" rIns="52411" bIns="26207" rtlCol="0" anchor="ctr"/>
          <a:lstStyle>
            <a:lvl1pPr algn="r">
              <a:defRPr sz="667">
                <a:solidFill>
                  <a:schemeClr val="tx1">
                    <a:lumMod val="65000"/>
                    <a:lumOff val="35000"/>
                  </a:schemeClr>
                </a:solidFill>
              </a:defRPr>
            </a:lvl1pPr>
          </a:lstStyle>
          <a:p>
            <a:pPr defTabSz="249580"/>
            <a:fld id="{71766878-3199-4EAB-94E7-2D6D11070E14}" type="slidenum">
              <a:rPr lang="en-US" smtClean="0">
                <a:solidFill>
                  <a:prstClr val="black">
                    <a:lumMod val="65000"/>
                    <a:lumOff val="35000"/>
                  </a:prstClr>
                </a:solidFill>
              </a:rPr>
              <a:pPr defTabSz="249580"/>
              <a:t>‹#›</a:t>
            </a:fld>
            <a:endParaRPr lang="en-US" dirty="0">
              <a:solidFill>
                <a:prstClr val="black">
                  <a:lumMod val="65000"/>
                  <a:lumOff val="35000"/>
                </a:prstClr>
              </a:solidFill>
            </a:endParaRPr>
          </a:p>
        </p:txBody>
      </p:sp>
      <p:sp>
        <p:nvSpPr>
          <p:cNvPr id="11" name="Freeform 6" title="Left scallop edge"/>
          <p:cNvSpPr/>
          <p:nvPr/>
        </p:nvSpPr>
        <p:spPr bwMode="auto">
          <a:xfrm>
            <a:off x="9" y="10"/>
            <a:ext cx="498279" cy="9144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6698564" y="10"/>
            <a:ext cx="159450"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653189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499162" rtl="0" eaLnBrk="1" latinLnBrk="0" hangingPunct="1">
        <a:lnSpc>
          <a:spcPct val="90000"/>
        </a:lnSpc>
        <a:spcBef>
          <a:spcPct val="0"/>
        </a:spcBef>
        <a:buNone/>
        <a:defRPr sz="2857" kern="1200" cap="all" spc="110" baseline="0">
          <a:solidFill>
            <a:schemeClr val="tx2"/>
          </a:solidFill>
          <a:latin typeface="+mj-lt"/>
          <a:ea typeface="+mj-ea"/>
          <a:cs typeface="+mj-cs"/>
        </a:defRPr>
      </a:lvl1pPr>
    </p:titleStyle>
    <p:bodyStyle>
      <a:lvl1pPr marL="124791" indent="-124791" algn="l" defTabSz="499162" rtl="0" eaLnBrk="1" latinLnBrk="0" hangingPunct="1">
        <a:lnSpc>
          <a:spcPct val="110000"/>
        </a:lnSpc>
        <a:spcBef>
          <a:spcPts val="383"/>
        </a:spcBef>
        <a:buClr>
          <a:schemeClr val="tx2"/>
        </a:buClr>
        <a:buFont typeface="Arial" panose="020B0604020202020204" pitchFamily="34" charset="0"/>
        <a:buChar char="•"/>
        <a:defRPr sz="1143" kern="1200">
          <a:solidFill>
            <a:schemeClr val="tx1">
              <a:lumMod val="65000"/>
              <a:lumOff val="35000"/>
            </a:schemeClr>
          </a:solidFill>
          <a:latin typeface="+mn-lt"/>
          <a:ea typeface="+mn-ea"/>
          <a:cs typeface="+mn-cs"/>
        </a:defRPr>
      </a:lvl1pPr>
      <a:lvl2pPr marL="374373" indent="-124791" algn="l" defTabSz="499162" rtl="0" eaLnBrk="1" latinLnBrk="0" hangingPunct="1">
        <a:lnSpc>
          <a:spcPct val="110000"/>
        </a:lnSpc>
        <a:spcBef>
          <a:spcPts val="383"/>
        </a:spcBef>
        <a:buClr>
          <a:schemeClr val="tx2"/>
        </a:buClr>
        <a:buFont typeface="Gill Sans MT" panose="020B0502020104020203" pitchFamily="34" charset="0"/>
        <a:buChar char="–"/>
        <a:defRPr sz="952" kern="1200">
          <a:solidFill>
            <a:schemeClr val="tx1">
              <a:lumMod val="65000"/>
              <a:lumOff val="35000"/>
            </a:schemeClr>
          </a:solidFill>
          <a:latin typeface="+mn-lt"/>
          <a:ea typeface="+mn-ea"/>
          <a:cs typeface="+mn-cs"/>
        </a:defRPr>
      </a:lvl2pPr>
      <a:lvl3pPr marL="623954" indent="-124791" algn="l" defTabSz="499162" rtl="0" eaLnBrk="1" latinLnBrk="0" hangingPunct="1">
        <a:lnSpc>
          <a:spcPct val="110000"/>
        </a:lnSpc>
        <a:spcBef>
          <a:spcPts val="383"/>
        </a:spcBef>
        <a:buClr>
          <a:schemeClr val="tx2"/>
        </a:buClr>
        <a:buFont typeface="Arial" panose="020B0604020202020204" pitchFamily="34" charset="0"/>
        <a:buChar char="•"/>
        <a:defRPr sz="952" kern="1200">
          <a:solidFill>
            <a:schemeClr val="tx1">
              <a:lumMod val="65000"/>
              <a:lumOff val="35000"/>
            </a:schemeClr>
          </a:solidFill>
          <a:latin typeface="+mn-lt"/>
          <a:ea typeface="+mn-ea"/>
          <a:cs typeface="+mn-cs"/>
        </a:defRPr>
      </a:lvl3pPr>
      <a:lvl4pPr marL="873537" indent="-124791" algn="l" defTabSz="499162" rtl="0" eaLnBrk="1" latinLnBrk="0" hangingPunct="1">
        <a:lnSpc>
          <a:spcPct val="110000"/>
        </a:lnSpc>
        <a:spcBef>
          <a:spcPts val="383"/>
        </a:spcBef>
        <a:buClr>
          <a:schemeClr val="tx2"/>
        </a:buClr>
        <a:buFont typeface="Gill Sans MT" panose="020B0502020104020203" pitchFamily="34" charset="0"/>
        <a:buChar char="–"/>
        <a:defRPr sz="762" kern="1200">
          <a:solidFill>
            <a:schemeClr val="tx1">
              <a:lumMod val="65000"/>
              <a:lumOff val="35000"/>
            </a:schemeClr>
          </a:solidFill>
          <a:latin typeface="+mn-lt"/>
          <a:ea typeface="+mn-ea"/>
          <a:cs typeface="+mn-cs"/>
        </a:defRPr>
      </a:lvl4pPr>
      <a:lvl5pPr marL="1123117" indent="-124791" algn="l" defTabSz="499162" rtl="0" eaLnBrk="1" latinLnBrk="0" hangingPunct="1">
        <a:lnSpc>
          <a:spcPct val="110000"/>
        </a:lnSpc>
        <a:spcBef>
          <a:spcPts val="383"/>
        </a:spcBef>
        <a:buClr>
          <a:schemeClr val="tx2"/>
        </a:buClr>
        <a:buFont typeface="Arial" panose="020B0604020202020204" pitchFamily="34" charset="0"/>
        <a:buChar char="•"/>
        <a:defRPr sz="762" kern="1200">
          <a:solidFill>
            <a:schemeClr val="tx1">
              <a:lumMod val="65000"/>
              <a:lumOff val="35000"/>
            </a:schemeClr>
          </a:solidFill>
          <a:latin typeface="+mn-lt"/>
          <a:ea typeface="+mn-ea"/>
          <a:cs typeface="+mn-cs"/>
        </a:defRPr>
      </a:lvl5pPr>
      <a:lvl6pPr marL="1123117" indent="-124791" algn="l" defTabSz="499162" rtl="0" eaLnBrk="1" latinLnBrk="0" hangingPunct="1">
        <a:lnSpc>
          <a:spcPct val="110000"/>
        </a:lnSpc>
        <a:spcBef>
          <a:spcPts val="383"/>
        </a:spcBef>
        <a:buClr>
          <a:schemeClr val="tx2"/>
        </a:buClr>
        <a:buFont typeface="Gill Sans MT" panose="020B0502020104020203" pitchFamily="34" charset="0"/>
        <a:buChar char="–"/>
        <a:defRPr sz="762" kern="1200">
          <a:solidFill>
            <a:schemeClr val="tx1">
              <a:lumMod val="65000"/>
              <a:lumOff val="35000"/>
            </a:schemeClr>
          </a:solidFill>
          <a:latin typeface="+mn-lt"/>
          <a:ea typeface="+mn-ea"/>
          <a:cs typeface="+mn-cs"/>
        </a:defRPr>
      </a:lvl6pPr>
      <a:lvl7pPr marL="1123117" indent="-124791" algn="l" defTabSz="499162" rtl="0" eaLnBrk="1" latinLnBrk="0" hangingPunct="1">
        <a:lnSpc>
          <a:spcPct val="110000"/>
        </a:lnSpc>
        <a:spcBef>
          <a:spcPts val="383"/>
        </a:spcBef>
        <a:buClr>
          <a:schemeClr val="tx2"/>
        </a:buClr>
        <a:buFont typeface="Arial" panose="020B0604020202020204" pitchFamily="34" charset="0"/>
        <a:buChar char="•"/>
        <a:defRPr sz="762" kern="1200">
          <a:solidFill>
            <a:schemeClr val="tx1">
              <a:lumMod val="65000"/>
              <a:lumOff val="35000"/>
            </a:schemeClr>
          </a:solidFill>
          <a:latin typeface="+mn-lt"/>
          <a:ea typeface="+mn-ea"/>
          <a:cs typeface="+mn-cs"/>
        </a:defRPr>
      </a:lvl7pPr>
      <a:lvl8pPr marL="1123117" indent="-124791" algn="l" defTabSz="499162" rtl="0" eaLnBrk="1" latinLnBrk="0" hangingPunct="1">
        <a:lnSpc>
          <a:spcPct val="110000"/>
        </a:lnSpc>
        <a:spcBef>
          <a:spcPts val="383"/>
        </a:spcBef>
        <a:buClr>
          <a:schemeClr val="tx2"/>
        </a:buClr>
        <a:buFont typeface="Gill Sans MT" panose="020B0502020104020203" pitchFamily="34" charset="0"/>
        <a:buChar char="–"/>
        <a:defRPr sz="762" kern="1200" baseline="0">
          <a:solidFill>
            <a:schemeClr val="tx1">
              <a:lumMod val="65000"/>
              <a:lumOff val="35000"/>
            </a:schemeClr>
          </a:solidFill>
          <a:latin typeface="+mn-lt"/>
          <a:ea typeface="+mn-ea"/>
          <a:cs typeface="+mn-cs"/>
        </a:defRPr>
      </a:lvl8pPr>
      <a:lvl9pPr marL="1123117" indent="-124791" algn="l" defTabSz="499162" rtl="0" eaLnBrk="1" latinLnBrk="0" hangingPunct="1">
        <a:lnSpc>
          <a:spcPct val="110000"/>
        </a:lnSpc>
        <a:spcBef>
          <a:spcPts val="383"/>
        </a:spcBef>
        <a:buClr>
          <a:schemeClr val="tx2"/>
        </a:buClr>
        <a:buFont typeface="Arial" panose="020B0604020202020204" pitchFamily="34" charset="0"/>
        <a:buChar char="•"/>
        <a:defRPr sz="762" kern="1200" baseline="0">
          <a:solidFill>
            <a:schemeClr val="tx1">
              <a:lumMod val="65000"/>
              <a:lumOff val="35000"/>
            </a:schemeClr>
          </a:solidFill>
          <a:latin typeface="+mn-lt"/>
          <a:ea typeface="+mn-ea"/>
          <a:cs typeface="+mn-cs"/>
        </a:defRPr>
      </a:lvl9pPr>
    </p:bodyStyle>
    <p:otherStyle>
      <a:defPPr>
        <a:defRPr lang="en-US"/>
      </a:defPPr>
      <a:lvl1pPr marL="0" algn="l" defTabSz="499162" rtl="0" eaLnBrk="1" latinLnBrk="0" hangingPunct="1">
        <a:defRPr sz="952" kern="1200">
          <a:solidFill>
            <a:schemeClr val="tx1"/>
          </a:solidFill>
          <a:latin typeface="+mn-lt"/>
          <a:ea typeface="+mn-ea"/>
          <a:cs typeface="+mn-cs"/>
        </a:defRPr>
      </a:lvl1pPr>
      <a:lvl2pPr marL="249580" algn="l" defTabSz="499162" rtl="0" eaLnBrk="1" latinLnBrk="0" hangingPunct="1">
        <a:defRPr sz="952" kern="1200">
          <a:solidFill>
            <a:schemeClr val="tx1"/>
          </a:solidFill>
          <a:latin typeface="+mn-lt"/>
          <a:ea typeface="+mn-ea"/>
          <a:cs typeface="+mn-cs"/>
        </a:defRPr>
      </a:lvl2pPr>
      <a:lvl3pPr marL="499162" algn="l" defTabSz="499162" rtl="0" eaLnBrk="1" latinLnBrk="0" hangingPunct="1">
        <a:defRPr sz="952" kern="1200">
          <a:solidFill>
            <a:schemeClr val="tx1"/>
          </a:solidFill>
          <a:latin typeface="+mn-lt"/>
          <a:ea typeface="+mn-ea"/>
          <a:cs typeface="+mn-cs"/>
        </a:defRPr>
      </a:lvl3pPr>
      <a:lvl4pPr marL="748744" algn="l" defTabSz="499162" rtl="0" eaLnBrk="1" latinLnBrk="0" hangingPunct="1">
        <a:defRPr sz="952" kern="1200">
          <a:solidFill>
            <a:schemeClr val="tx1"/>
          </a:solidFill>
          <a:latin typeface="+mn-lt"/>
          <a:ea typeface="+mn-ea"/>
          <a:cs typeface="+mn-cs"/>
        </a:defRPr>
      </a:lvl4pPr>
      <a:lvl5pPr marL="998328" algn="l" defTabSz="499162" rtl="0" eaLnBrk="1" latinLnBrk="0" hangingPunct="1">
        <a:defRPr sz="952" kern="1200">
          <a:solidFill>
            <a:schemeClr val="tx1"/>
          </a:solidFill>
          <a:latin typeface="+mn-lt"/>
          <a:ea typeface="+mn-ea"/>
          <a:cs typeface="+mn-cs"/>
        </a:defRPr>
      </a:lvl5pPr>
      <a:lvl6pPr marL="1247908" algn="l" defTabSz="499162" rtl="0" eaLnBrk="1" latinLnBrk="0" hangingPunct="1">
        <a:defRPr sz="952" kern="1200">
          <a:solidFill>
            <a:schemeClr val="tx1"/>
          </a:solidFill>
          <a:latin typeface="+mn-lt"/>
          <a:ea typeface="+mn-ea"/>
          <a:cs typeface="+mn-cs"/>
        </a:defRPr>
      </a:lvl6pPr>
      <a:lvl7pPr marL="1497490" algn="l" defTabSz="499162" rtl="0" eaLnBrk="1" latinLnBrk="0" hangingPunct="1">
        <a:defRPr sz="952" kern="1200">
          <a:solidFill>
            <a:schemeClr val="tx1"/>
          </a:solidFill>
          <a:latin typeface="+mn-lt"/>
          <a:ea typeface="+mn-ea"/>
          <a:cs typeface="+mn-cs"/>
        </a:defRPr>
      </a:lvl7pPr>
      <a:lvl8pPr marL="1747070" algn="l" defTabSz="499162" rtl="0" eaLnBrk="1" latinLnBrk="0" hangingPunct="1">
        <a:defRPr sz="952" kern="1200">
          <a:solidFill>
            <a:schemeClr val="tx1"/>
          </a:solidFill>
          <a:latin typeface="+mn-lt"/>
          <a:ea typeface="+mn-ea"/>
          <a:cs typeface="+mn-cs"/>
        </a:defRPr>
      </a:lvl8pPr>
      <a:lvl9pPr marL="1996653" algn="l" defTabSz="499162" rtl="0" eaLnBrk="1" latinLnBrk="0" hangingPunct="1">
        <a:defRPr sz="952"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4077" y="509863"/>
            <a:ext cx="5725308" cy="1989508"/>
          </a:xfrm>
          <a:prstGeom prst="rect">
            <a:avLst/>
          </a:prstGeom>
        </p:spPr>
        <p:txBody>
          <a:bodyPr vert="horz" lIns="52411" tIns="26207" rIns="52411" bIns="26207"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704077" y="3048017"/>
            <a:ext cx="5725308" cy="4791453"/>
          </a:xfrm>
          <a:prstGeom prst="rect">
            <a:avLst/>
          </a:prstGeom>
        </p:spPr>
        <p:txBody>
          <a:bodyPr vert="horz" lIns="52411" tIns="26207" rIns="52411" bIns="2620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4085" y="8500916"/>
            <a:ext cx="1310470" cy="464616"/>
          </a:xfrm>
          <a:prstGeom prst="rect">
            <a:avLst/>
          </a:prstGeom>
        </p:spPr>
        <p:txBody>
          <a:bodyPr vert="horz" lIns="52411" tIns="26207" rIns="52411" bIns="26207" rtlCol="0" anchor="ctr"/>
          <a:lstStyle>
            <a:lvl1pPr algn="l">
              <a:defRPr sz="667">
                <a:solidFill>
                  <a:schemeClr val="tx1">
                    <a:lumMod val="65000"/>
                    <a:lumOff val="35000"/>
                  </a:schemeClr>
                </a:solidFill>
              </a:defRPr>
            </a:lvl1pPr>
          </a:lstStyle>
          <a:p>
            <a:pPr defTabSz="249580"/>
            <a:fld id="{9334D819-9F07-4261-B09B-9E467E5D9002}" type="datetimeFigureOut">
              <a:rPr lang="en-US" smtClean="0">
                <a:solidFill>
                  <a:prstClr val="black">
                    <a:lumMod val="65000"/>
                    <a:lumOff val="35000"/>
                  </a:prstClr>
                </a:solidFill>
              </a:rPr>
              <a:pPr defTabSz="249580"/>
              <a:t>2/2/2018</a:t>
            </a:fld>
            <a:endParaRPr lang="en-US" dirty="0">
              <a:solidFill>
                <a:prstClr val="black">
                  <a:lumMod val="65000"/>
                  <a:lumOff val="35000"/>
                </a:prstClr>
              </a:solidFill>
            </a:endParaRPr>
          </a:p>
        </p:txBody>
      </p:sp>
      <p:sp>
        <p:nvSpPr>
          <p:cNvPr id="5" name="Footer Placeholder 4"/>
          <p:cNvSpPr>
            <a:spLocks noGrp="1"/>
          </p:cNvSpPr>
          <p:nvPr>
            <p:ph type="ftr" sz="quarter" idx="3"/>
          </p:nvPr>
        </p:nvSpPr>
        <p:spPr>
          <a:xfrm>
            <a:off x="2271720" y="8500920"/>
            <a:ext cx="2314575" cy="461061"/>
          </a:xfrm>
          <a:prstGeom prst="rect">
            <a:avLst/>
          </a:prstGeom>
        </p:spPr>
        <p:txBody>
          <a:bodyPr vert="horz" lIns="52411" tIns="26207" rIns="52411" bIns="26207" rtlCol="0" anchor="ctr"/>
          <a:lstStyle>
            <a:lvl1pPr algn="ctr">
              <a:defRPr sz="667">
                <a:solidFill>
                  <a:schemeClr val="tx1">
                    <a:lumMod val="65000"/>
                    <a:lumOff val="35000"/>
                  </a:schemeClr>
                </a:solidFill>
              </a:defRPr>
            </a:lvl1pPr>
          </a:lstStyle>
          <a:p>
            <a:pPr defTabSz="249580"/>
            <a:endParaRPr lang="en-US" dirty="0">
              <a:solidFill>
                <a:prstClr val="black">
                  <a:lumMod val="65000"/>
                  <a:lumOff val="35000"/>
                </a:prstClr>
              </a:solidFill>
            </a:endParaRPr>
          </a:p>
        </p:txBody>
      </p:sp>
      <p:sp>
        <p:nvSpPr>
          <p:cNvPr id="6" name="Slide Number Placeholder 5"/>
          <p:cNvSpPr>
            <a:spLocks noGrp="1"/>
          </p:cNvSpPr>
          <p:nvPr>
            <p:ph type="sldNum" sz="quarter" idx="4"/>
          </p:nvPr>
        </p:nvSpPr>
        <p:spPr>
          <a:xfrm>
            <a:off x="4843479" y="8500920"/>
            <a:ext cx="1585911" cy="461061"/>
          </a:xfrm>
          <a:prstGeom prst="rect">
            <a:avLst/>
          </a:prstGeom>
        </p:spPr>
        <p:txBody>
          <a:bodyPr vert="horz" lIns="52411" tIns="26207" rIns="52411" bIns="26207" rtlCol="0" anchor="ctr"/>
          <a:lstStyle>
            <a:lvl1pPr algn="r">
              <a:defRPr sz="667">
                <a:solidFill>
                  <a:schemeClr val="tx1">
                    <a:lumMod val="65000"/>
                    <a:lumOff val="35000"/>
                  </a:schemeClr>
                </a:solidFill>
              </a:defRPr>
            </a:lvl1pPr>
          </a:lstStyle>
          <a:p>
            <a:pPr defTabSz="249580"/>
            <a:fld id="{71766878-3199-4EAB-94E7-2D6D11070E14}" type="slidenum">
              <a:rPr lang="en-US" smtClean="0">
                <a:solidFill>
                  <a:prstClr val="black">
                    <a:lumMod val="65000"/>
                    <a:lumOff val="35000"/>
                  </a:prstClr>
                </a:solidFill>
              </a:rPr>
              <a:pPr defTabSz="249580"/>
              <a:t>‹#›</a:t>
            </a:fld>
            <a:endParaRPr lang="en-US" dirty="0">
              <a:solidFill>
                <a:prstClr val="black">
                  <a:lumMod val="65000"/>
                  <a:lumOff val="35000"/>
                </a:prstClr>
              </a:solidFill>
            </a:endParaRPr>
          </a:p>
        </p:txBody>
      </p:sp>
      <p:sp>
        <p:nvSpPr>
          <p:cNvPr id="11" name="Freeform 6" title="Left scallop edge"/>
          <p:cNvSpPr/>
          <p:nvPr/>
        </p:nvSpPr>
        <p:spPr bwMode="auto">
          <a:xfrm>
            <a:off x="9" y="10"/>
            <a:ext cx="498279" cy="9144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6698564" y="10"/>
            <a:ext cx="159450"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852713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499162" rtl="0" eaLnBrk="1" latinLnBrk="0" hangingPunct="1">
        <a:lnSpc>
          <a:spcPct val="90000"/>
        </a:lnSpc>
        <a:spcBef>
          <a:spcPct val="0"/>
        </a:spcBef>
        <a:buNone/>
        <a:defRPr sz="2857" kern="1200" cap="all" spc="110" baseline="0">
          <a:solidFill>
            <a:schemeClr val="tx2"/>
          </a:solidFill>
          <a:latin typeface="+mj-lt"/>
          <a:ea typeface="+mj-ea"/>
          <a:cs typeface="+mj-cs"/>
        </a:defRPr>
      </a:lvl1pPr>
    </p:titleStyle>
    <p:bodyStyle>
      <a:lvl1pPr marL="124791" indent="-124791" algn="l" defTabSz="499162" rtl="0" eaLnBrk="1" latinLnBrk="0" hangingPunct="1">
        <a:lnSpc>
          <a:spcPct val="110000"/>
        </a:lnSpc>
        <a:spcBef>
          <a:spcPts val="383"/>
        </a:spcBef>
        <a:buClr>
          <a:schemeClr val="tx2"/>
        </a:buClr>
        <a:buFont typeface="Arial" panose="020B0604020202020204" pitchFamily="34" charset="0"/>
        <a:buChar char="•"/>
        <a:defRPr sz="1143" kern="1200">
          <a:solidFill>
            <a:schemeClr val="tx1">
              <a:lumMod val="65000"/>
              <a:lumOff val="35000"/>
            </a:schemeClr>
          </a:solidFill>
          <a:latin typeface="+mn-lt"/>
          <a:ea typeface="+mn-ea"/>
          <a:cs typeface="+mn-cs"/>
        </a:defRPr>
      </a:lvl1pPr>
      <a:lvl2pPr marL="374373" indent="-124791" algn="l" defTabSz="499162" rtl="0" eaLnBrk="1" latinLnBrk="0" hangingPunct="1">
        <a:lnSpc>
          <a:spcPct val="110000"/>
        </a:lnSpc>
        <a:spcBef>
          <a:spcPts val="383"/>
        </a:spcBef>
        <a:buClr>
          <a:schemeClr val="tx2"/>
        </a:buClr>
        <a:buFont typeface="Gill Sans MT" panose="020B0502020104020203" pitchFamily="34" charset="0"/>
        <a:buChar char="–"/>
        <a:defRPr sz="952" kern="1200">
          <a:solidFill>
            <a:schemeClr val="tx1">
              <a:lumMod val="65000"/>
              <a:lumOff val="35000"/>
            </a:schemeClr>
          </a:solidFill>
          <a:latin typeface="+mn-lt"/>
          <a:ea typeface="+mn-ea"/>
          <a:cs typeface="+mn-cs"/>
        </a:defRPr>
      </a:lvl2pPr>
      <a:lvl3pPr marL="623954" indent="-124791" algn="l" defTabSz="499162" rtl="0" eaLnBrk="1" latinLnBrk="0" hangingPunct="1">
        <a:lnSpc>
          <a:spcPct val="110000"/>
        </a:lnSpc>
        <a:spcBef>
          <a:spcPts val="383"/>
        </a:spcBef>
        <a:buClr>
          <a:schemeClr val="tx2"/>
        </a:buClr>
        <a:buFont typeface="Arial" panose="020B0604020202020204" pitchFamily="34" charset="0"/>
        <a:buChar char="•"/>
        <a:defRPr sz="952" kern="1200">
          <a:solidFill>
            <a:schemeClr val="tx1">
              <a:lumMod val="65000"/>
              <a:lumOff val="35000"/>
            </a:schemeClr>
          </a:solidFill>
          <a:latin typeface="+mn-lt"/>
          <a:ea typeface="+mn-ea"/>
          <a:cs typeface="+mn-cs"/>
        </a:defRPr>
      </a:lvl3pPr>
      <a:lvl4pPr marL="873537" indent="-124791" algn="l" defTabSz="499162" rtl="0" eaLnBrk="1" latinLnBrk="0" hangingPunct="1">
        <a:lnSpc>
          <a:spcPct val="110000"/>
        </a:lnSpc>
        <a:spcBef>
          <a:spcPts val="383"/>
        </a:spcBef>
        <a:buClr>
          <a:schemeClr val="tx2"/>
        </a:buClr>
        <a:buFont typeface="Gill Sans MT" panose="020B0502020104020203" pitchFamily="34" charset="0"/>
        <a:buChar char="–"/>
        <a:defRPr sz="762" kern="1200">
          <a:solidFill>
            <a:schemeClr val="tx1">
              <a:lumMod val="65000"/>
              <a:lumOff val="35000"/>
            </a:schemeClr>
          </a:solidFill>
          <a:latin typeface="+mn-lt"/>
          <a:ea typeface="+mn-ea"/>
          <a:cs typeface="+mn-cs"/>
        </a:defRPr>
      </a:lvl4pPr>
      <a:lvl5pPr marL="1123117" indent="-124791" algn="l" defTabSz="499162" rtl="0" eaLnBrk="1" latinLnBrk="0" hangingPunct="1">
        <a:lnSpc>
          <a:spcPct val="110000"/>
        </a:lnSpc>
        <a:spcBef>
          <a:spcPts val="383"/>
        </a:spcBef>
        <a:buClr>
          <a:schemeClr val="tx2"/>
        </a:buClr>
        <a:buFont typeface="Arial" panose="020B0604020202020204" pitchFamily="34" charset="0"/>
        <a:buChar char="•"/>
        <a:defRPr sz="762" kern="1200">
          <a:solidFill>
            <a:schemeClr val="tx1">
              <a:lumMod val="65000"/>
              <a:lumOff val="35000"/>
            </a:schemeClr>
          </a:solidFill>
          <a:latin typeface="+mn-lt"/>
          <a:ea typeface="+mn-ea"/>
          <a:cs typeface="+mn-cs"/>
        </a:defRPr>
      </a:lvl5pPr>
      <a:lvl6pPr marL="1123117" indent="-124791" algn="l" defTabSz="499162" rtl="0" eaLnBrk="1" latinLnBrk="0" hangingPunct="1">
        <a:lnSpc>
          <a:spcPct val="110000"/>
        </a:lnSpc>
        <a:spcBef>
          <a:spcPts val="383"/>
        </a:spcBef>
        <a:buClr>
          <a:schemeClr val="tx2"/>
        </a:buClr>
        <a:buFont typeface="Gill Sans MT" panose="020B0502020104020203" pitchFamily="34" charset="0"/>
        <a:buChar char="–"/>
        <a:defRPr sz="762" kern="1200">
          <a:solidFill>
            <a:schemeClr val="tx1">
              <a:lumMod val="65000"/>
              <a:lumOff val="35000"/>
            </a:schemeClr>
          </a:solidFill>
          <a:latin typeface="+mn-lt"/>
          <a:ea typeface="+mn-ea"/>
          <a:cs typeface="+mn-cs"/>
        </a:defRPr>
      </a:lvl6pPr>
      <a:lvl7pPr marL="1123117" indent="-124791" algn="l" defTabSz="499162" rtl="0" eaLnBrk="1" latinLnBrk="0" hangingPunct="1">
        <a:lnSpc>
          <a:spcPct val="110000"/>
        </a:lnSpc>
        <a:spcBef>
          <a:spcPts val="383"/>
        </a:spcBef>
        <a:buClr>
          <a:schemeClr val="tx2"/>
        </a:buClr>
        <a:buFont typeface="Arial" panose="020B0604020202020204" pitchFamily="34" charset="0"/>
        <a:buChar char="•"/>
        <a:defRPr sz="762" kern="1200">
          <a:solidFill>
            <a:schemeClr val="tx1">
              <a:lumMod val="65000"/>
              <a:lumOff val="35000"/>
            </a:schemeClr>
          </a:solidFill>
          <a:latin typeface="+mn-lt"/>
          <a:ea typeface="+mn-ea"/>
          <a:cs typeface="+mn-cs"/>
        </a:defRPr>
      </a:lvl7pPr>
      <a:lvl8pPr marL="1123117" indent="-124791" algn="l" defTabSz="499162" rtl="0" eaLnBrk="1" latinLnBrk="0" hangingPunct="1">
        <a:lnSpc>
          <a:spcPct val="110000"/>
        </a:lnSpc>
        <a:spcBef>
          <a:spcPts val="383"/>
        </a:spcBef>
        <a:buClr>
          <a:schemeClr val="tx2"/>
        </a:buClr>
        <a:buFont typeface="Gill Sans MT" panose="020B0502020104020203" pitchFamily="34" charset="0"/>
        <a:buChar char="–"/>
        <a:defRPr sz="762" kern="1200" baseline="0">
          <a:solidFill>
            <a:schemeClr val="tx1">
              <a:lumMod val="65000"/>
              <a:lumOff val="35000"/>
            </a:schemeClr>
          </a:solidFill>
          <a:latin typeface="+mn-lt"/>
          <a:ea typeface="+mn-ea"/>
          <a:cs typeface="+mn-cs"/>
        </a:defRPr>
      </a:lvl8pPr>
      <a:lvl9pPr marL="1123117" indent="-124791" algn="l" defTabSz="499162" rtl="0" eaLnBrk="1" latinLnBrk="0" hangingPunct="1">
        <a:lnSpc>
          <a:spcPct val="110000"/>
        </a:lnSpc>
        <a:spcBef>
          <a:spcPts val="383"/>
        </a:spcBef>
        <a:buClr>
          <a:schemeClr val="tx2"/>
        </a:buClr>
        <a:buFont typeface="Arial" panose="020B0604020202020204" pitchFamily="34" charset="0"/>
        <a:buChar char="•"/>
        <a:defRPr sz="762" kern="1200" baseline="0">
          <a:solidFill>
            <a:schemeClr val="tx1">
              <a:lumMod val="65000"/>
              <a:lumOff val="35000"/>
            </a:schemeClr>
          </a:solidFill>
          <a:latin typeface="+mn-lt"/>
          <a:ea typeface="+mn-ea"/>
          <a:cs typeface="+mn-cs"/>
        </a:defRPr>
      </a:lvl9pPr>
    </p:bodyStyle>
    <p:otherStyle>
      <a:defPPr>
        <a:defRPr lang="en-US"/>
      </a:defPPr>
      <a:lvl1pPr marL="0" algn="l" defTabSz="499162" rtl="0" eaLnBrk="1" latinLnBrk="0" hangingPunct="1">
        <a:defRPr sz="952" kern="1200">
          <a:solidFill>
            <a:schemeClr val="tx1"/>
          </a:solidFill>
          <a:latin typeface="+mn-lt"/>
          <a:ea typeface="+mn-ea"/>
          <a:cs typeface="+mn-cs"/>
        </a:defRPr>
      </a:lvl1pPr>
      <a:lvl2pPr marL="249580" algn="l" defTabSz="499162" rtl="0" eaLnBrk="1" latinLnBrk="0" hangingPunct="1">
        <a:defRPr sz="952" kern="1200">
          <a:solidFill>
            <a:schemeClr val="tx1"/>
          </a:solidFill>
          <a:latin typeface="+mn-lt"/>
          <a:ea typeface="+mn-ea"/>
          <a:cs typeface="+mn-cs"/>
        </a:defRPr>
      </a:lvl2pPr>
      <a:lvl3pPr marL="499162" algn="l" defTabSz="499162" rtl="0" eaLnBrk="1" latinLnBrk="0" hangingPunct="1">
        <a:defRPr sz="952" kern="1200">
          <a:solidFill>
            <a:schemeClr val="tx1"/>
          </a:solidFill>
          <a:latin typeface="+mn-lt"/>
          <a:ea typeface="+mn-ea"/>
          <a:cs typeface="+mn-cs"/>
        </a:defRPr>
      </a:lvl3pPr>
      <a:lvl4pPr marL="748744" algn="l" defTabSz="499162" rtl="0" eaLnBrk="1" latinLnBrk="0" hangingPunct="1">
        <a:defRPr sz="952" kern="1200">
          <a:solidFill>
            <a:schemeClr val="tx1"/>
          </a:solidFill>
          <a:latin typeface="+mn-lt"/>
          <a:ea typeface="+mn-ea"/>
          <a:cs typeface="+mn-cs"/>
        </a:defRPr>
      </a:lvl4pPr>
      <a:lvl5pPr marL="998328" algn="l" defTabSz="499162" rtl="0" eaLnBrk="1" latinLnBrk="0" hangingPunct="1">
        <a:defRPr sz="952" kern="1200">
          <a:solidFill>
            <a:schemeClr val="tx1"/>
          </a:solidFill>
          <a:latin typeface="+mn-lt"/>
          <a:ea typeface="+mn-ea"/>
          <a:cs typeface="+mn-cs"/>
        </a:defRPr>
      </a:lvl5pPr>
      <a:lvl6pPr marL="1247908" algn="l" defTabSz="499162" rtl="0" eaLnBrk="1" latinLnBrk="0" hangingPunct="1">
        <a:defRPr sz="952" kern="1200">
          <a:solidFill>
            <a:schemeClr val="tx1"/>
          </a:solidFill>
          <a:latin typeface="+mn-lt"/>
          <a:ea typeface="+mn-ea"/>
          <a:cs typeface="+mn-cs"/>
        </a:defRPr>
      </a:lvl6pPr>
      <a:lvl7pPr marL="1497490" algn="l" defTabSz="499162" rtl="0" eaLnBrk="1" latinLnBrk="0" hangingPunct="1">
        <a:defRPr sz="952" kern="1200">
          <a:solidFill>
            <a:schemeClr val="tx1"/>
          </a:solidFill>
          <a:latin typeface="+mn-lt"/>
          <a:ea typeface="+mn-ea"/>
          <a:cs typeface="+mn-cs"/>
        </a:defRPr>
      </a:lvl7pPr>
      <a:lvl8pPr marL="1747070" algn="l" defTabSz="499162" rtl="0" eaLnBrk="1" latinLnBrk="0" hangingPunct="1">
        <a:defRPr sz="952" kern="1200">
          <a:solidFill>
            <a:schemeClr val="tx1"/>
          </a:solidFill>
          <a:latin typeface="+mn-lt"/>
          <a:ea typeface="+mn-ea"/>
          <a:cs typeface="+mn-cs"/>
        </a:defRPr>
      </a:lvl8pPr>
      <a:lvl9pPr marL="1996653" algn="l" defTabSz="499162" rtl="0" eaLnBrk="1" latinLnBrk="0" hangingPunct="1">
        <a:defRPr sz="952"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4077" y="509863"/>
            <a:ext cx="5725308" cy="1989508"/>
          </a:xfrm>
          <a:prstGeom prst="rect">
            <a:avLst/>
          </a:prstGeom>
        </p:spPr>
        <p:txBody>
          <a:bodyPr vert="horz" lIns="52411" tIns="26207" rIns="52411" bIns="26207" rtlCol="0" anchor="t">
            <a:normAutofit/>
          </a:bodyPr>
          <a:lstStyle/>
          <a:p>
            <a:r>
              <a:rPr lang="en-US">
                <a:uFillTx/>
              </a:rPr>
              <a:t>Click to edit Master title style</a:t>
            </a:r>
            <a:endParaRPr lang="en-US" dirty="0">
              <a:uFillTx/>
            </a:endParaRPr>
          </a:p>
        </p:txBody>
      </p:sp>
      <p:sp>
        <p:nvSpPr>
          <p:cNvPr id="3" name="Text Placeholder 2"/>
          <p:cNvSpPr>
            <a:spLocks noGrp="1"/>
          </p:cNvSpPr>
          <p:nvPr>
            <p:ph type="body" idx="1"/>
          </p:nvPr>
        </p:nvSpPr>
        <p:spPr>
          <a:xfrm>
            <a:off x="704077" y="3048017"/>
            <a:ext cx="5725308" cy="4791453"/>
          </a:xfrm>
          <a:prstGeom prst="rect">
            <a:avLst/>
          </a:prstGeom>
        </p:spPr>
        <p:txBody>
          <a:bodyPr vert="horz" lIns="52411" tIns="26207" rIns="52411" bIns="26207" rtlCol="0">
            <a:normAutofit/>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4" name="Date Placeholder 3"/>
          <p:cNvSpPr>
            <a:spLocks noGrp="1"/>
          </p:cNvSpPr>
          <p:nvPr>
            <p:ph type="dt" sz="half" idx="2"/>
          </p:nvPr>
        </p:nvSpPr>
        <p:spPr>
          <a:xfrm>
            <a:off x="704085" y="8500916"/>
            <a:ext cx="1310470" cy="464616"/>
          </a:xfrm>
          <a:prstGeom prst="rect">
            <a:avLst/>
          </a:prstGeom>
        </p:spPr>
        <p:txBody>
          <a:bodyPr vert="horz" lIns="52411" tIns="26207" rIns="52411" bIns="26207" rtlCol="0" anchor="ctr"/>
          <a:lstStyle>
            <a:lvl1pPr algn="l">
              <a:defRPr sz="667">
                <a:solidFill>
                  <a:schemeClr val="tx1">
                    <a:lumMod val="65000"/>
                    <a:lumOff val="35000"/>
                  </a:schemeClr>
                </a:solidFill>
                <a:uFillTx/>
              </a:defRPr>
            </a:lvl1pPr>
          </a:lstStyle>
          <a:p>
            <a:pPr defTabSz="249580"/>
            <a:fld id="{9334D819-9F07-4261-B09B-9E467E5D9002}" type="datetimeFigureOut">
              <a:rPr lang="en-US" smtClean="0">
                <a:solidFill>
                  <a:srgbClr val="000000">
                    <a:lumMod val="65000"/>
                    <a:lumOff val="35000"/>
                  </a:srgbClr>
                </a:solidFill>
              </a:rPr>
              <a:pPr defTabSz="249580"/>
              <a:t>2/2/2018</a:t>
            </a:fld>
            <a:endParaRPr lang="en-US" dirty="0">
              <a:solidFill>
                <a:srgbClr val="000000">
                  <a:lumMod val="65000"/>
                  <a:lumOff val="35000"/>
                </a:srgbClr>
              </a:solidFill>
            </a:endParaRPr>
          </a:p>
        </p:txBody>
      </p:sp>
      <p:sp>
        <p:nvSpPr>
          <p:cNvPr id="5" name="Footer Placeholder 4"/>
          <p:cNvSpPr>
            <a:spLocks noGrp="1"/>
          </p:cNvSpPr>
          <p:nvPr>
            <p:ph type="ftr" sz="quarter" idx="3"/>
          </p:nvPr>
        </p:nvSpPr>
        <p:spPr>
          <a:xfrm>
            <a:off x="2271720" y="8500920"/>
            <a:ext cx="2314575" cy="461061"/>
          </a:xfrm>
          <a:prstGeom prst="rect">
            <a:avLst/>
          </a:prstGeom>
        </p:spPr>
        <p:txBody>
          <a:bodyPr vert="horz" lIns="52411" tIns="26207" rIns="52411" bIns="26207" rtlCol="0" anchor="ctr"/>
          <a:lstStyle>
            <a:lvl1pPr algn="ctr">
              <a:defRPr sz="667">
                <a:solidFill>
                  <a:schemeClr val="tx1">
                    <a:lumMod val="65000"/>
                    <a:lumOff val="35000"/>
                  </a:schemeClr>
                </a:solidFill>
                <a:uFillTx/>
              </a:defRPr>
            </a:lvl1pPr>
          </a:lstStyle>
          <a:p>
            <a:pPr defTabSz="249580"/>
            <a:endParaRPr lang="en-US" dirty="0">
              <a:solidFill>
                <a:srgbClr val="000000">
                  <a:lumMod val="65000"/>
                  <a:lumOff val="35000"/>
                </a:srgbClr>
              </a:solidFill>
            </a:endParaRPr>
          </a:p>
        </p:txBody>
      </p:sp>
      <p:sp>
        <p:nvSpPr>
          <p:cNvPr id="6" name="Slide Number Placeholder 5"/>
          <p:cNvSpPr>
            <a:spLocks noGrp="1"/>
          </p:cNvSpPr>
          <p:nvPr>
            <p:ph type="sldNum" sz="quarter" idx="4"/>
          </p:nvPr>
        </p:nvSpPr>
        <p:spPr>
          <a:xfrm>
            <a:off x="4843479" y="8500920"/>
            <a:ext cx="1585911" cy="461061"/>
          </a:xfrm>
          <a:prstGeom prst="rect">
            <a:avLst/>
          </a:prstGeom>
        </p:spPr>
        <p:txBody>
          <a:bodyPr vert="horz" lIns="52411" tIns="26207" rIns="52411" bIns="26207" rtlCol="0" anchor="ctr"/>
          <a:lstStyle>
            <a:lvl1pPr algn="r">
              <a:defRPr sz="667">
                <a:solidFill>
                  <a:schemeClr val="tx1">
                    <a:lumMod val="65000"/>
                    <a:lumOff val="35000"/>
                  </a:schemeClr>
                </a:solidFill>
                <a:uFillTx/>
              </a:defRPr>
            </a:lvl1pPr>
          </a:lstStyle>
          <a:p>
            <a:pPr defTabSz="249580"/>
            <a:fld id="{71766878-3199-4EAB-94E7-2D6D11070E14}" type="slidenum">
              <a:rPr lang="en-US" smtClean="0">
                <a:solidFill>
                  <a:srgbClr val="000000">
                    <a:lumMod val="65000"/>
                    <a:lumOff val="35000"/>
                  </a:srgbClr>
                </a:solidFill>
              </a:rPr>
              <a:pPr defTabSz="249580"/>
              <a:t>‹#›</a:t>
            </a:fld>
            <a:endParaRPr lang="en-US" dirty="0">
              <a:solidFill>
                <a:srgbClr val="000000">
                  <a:lumMod val="65000"/>
                  <a:lumOff val="35000"/>
                </a:srgbClr>
              </a:solidFill>
            </a:endParaRPr>
          </a:p>
        </p:txBody>
      </p:sp>
      <p:sp>
        <p:nvSpPr>
          <p:cNvPr id="11" name="Freeform 6"/>
          <p:cNvSpPr>
            <a:spLocks/>
          </p:cNvSpPr>
          <p:nvPr/>
        </p:nvSpPr>
        <p:spPr bwMode="auto">
          <a:xfrm>
            <a:off x="9" y="10"/>
            <a:ext cx="498279" cy="9144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ln>
        </p:spPr>
      </p:sp>
      <p:sp>
        <p:nvSpPr>
          <p:cNvPr id="12" name="Rectangle 11"/>
          <p:cNvSpPr>
            <a:spLocks/>
          </p:cNvSpPr>
          <p:nvPr/>
        </p:nvSpPr>
        <p:spPr>
          <a:xfrm>
            <a:off x="6698564" y="10"/>
            <a:ext cx="159450"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7273750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499162" rtl="0" eaLnBrk="1" latinLnBrk="0" hangingPunct="1">
        <a:lnSpc>
          <a:spcPct val="90000"/>
        </a:lnSpc>
        <a:spcBef>
          <a:spcPct val="0"/>
        </a:spcBef>
        <a:buNone/>
        <a:defRPr sz="2857" kern="1200" cap="all" spc="110" baseline="0">
          <a:solidFill>
            <a:schemeClr val="tx2"/>
          </a:solidFill>
          <a:uFillTx/>
          <a:latin typeface="+mj-lt"/>
          <a:ea typeface="+mj-ea"/>
          <a:cs typeface="+mj-cs"/>
        </a:defRPr>
      </a:lvl1pPr>
    </p:titleStyle>
    <p:bodyStyle>
      <a:lvl1pPr marL="124791" indent="-124791" algn="l" defTabSz="499162" rtl="0" eaLnBrk="1" latinLnBrk="0" hangingPunct="1">
        <a:lnSpc>
          <a:spcPct val="110000"/>
        </a:lnSpc>
        <a:spcBef>
          <a:spcPts val="383"/>
        </a:spcBef>
        <a:buClr>
          <a:schemeClr val="tx2"/>
        </a:buClr>
        <a:buFont typeface="Arial" panose="020B0604020202020204" pitchFamily="34" charset="0"/>
        <a:buChar char="•"/>
        <a:defRPr sz="1143" kern="1200">
          <a:solidFill>
            <a:schemeClr val="tx1">
              <a:lumMod val="65000"/>
              <a:lumOff val="35000"/>
            </a:schemeClr>
          </a:solidFill>
          <a:uFillTx/>
          <a:latin typeface="+mn-lt"/>
          <a:ea typeface="+mn-ea"/>
          <a:cs typeface="+mn-cs"/>
        </a:defRPr>
      </a:lvl1pPr>
      <a:lvl2pPr marL="374373" indent="-124791" algn="l" defTabSz="499162" rtl="0" eaLnBrk="1" latinLnBrk="0" hangingPunct="1">
        <a:lnSpc>
          <a:spcPct val="110000"/>
        </a:lnSpc>
        <a:spcBef>
          <a:spcPts val="383"/>
        </a:spcBef>
        <a:buClr>
          <a:schemeClr val="tx2"/>
        </a:buClr>
        <a:buFont typeface="Gill Sans MT" panose="020B0502020104020203" pitchFamily="34" charset="0"/>
        <a:buChar char="–"/>
        <a:defRPr sz="952" kern="1200">
          <a:solidFill>
            <a:schemeClr val="tx1">
              <a:lumMod val="65000"/>
              <a:lumOff val="35000"/>
            </a:schemeClr>
          </a:solidFill>
          <a:uFillTx/>
          <a:latin typeface="+mn-lt"/>
          <a:ea typeface="+mn-ea"/>
          <a:cs typeface="+mn-cs"/>
        </a:defRPr>
      </a:lvl2pPr>
      <a:lvl3pPr marL="623954" indent="-124791" algn="l" defTabSz="499162" rtl="0" eaLnBrk="1" latinLnBrk="0" hangingPunct="1">
        <a:lnSpc>
          <a:spcPct val="110000"/>
        </a:lnSpc>
        <a:spcBef>
          <a:spcPts val="383"/>
        </a:spcBef>
        <a:buClr>
          <a:schemeClr val="tx2"/>
        </a:buClr>
        <a:buFont typeface="Arial" panose="020B0604020202020204" pitchFamily="34" charset="0"/>
        <a:buChar char="•"/>
        <a:defRPr sz="952" kern="1200">
          <a:solidFill>
            <a:schemeClr val="tx1">
              <a:lumMod val="65000"/>
              <a:lumOff val="35000"/>
            </a:schemeClr>
          </a:solidFill>
          <a:uFillTx/>
          <a:latin typeface="+mn-lt"/>
          <a:ea typeface="+mn-ea"/>
          <a:cs typeface="+mn-cs"/>
        </a:defRPr>
      </a:lvl3pPr>
      <a:lvl4pPr marL="873537" indent="-124791" algn="l" defTabSz="499162" rtl="0" eaLnBrk="1" latinLnBrk="0" hangingPunct="1">
        <a:lnSpc>
          <a:spcPct val="110000"/>
        </a:lnSpc>
        <a:spcBef>
          <a:spcPts val="383"/>
        </a:spcBef>
        <a:buClr>
          <a:schemeClr val="tx2"/>
        </a:buClr>
        <a:buFont typeface="Gill Sans MT" panose="020B0502020104020203" pitchFamily="34" charset="0"/>
        <a:buChar char="–"/>
        <a:defRPr sz="762" kern="1200">
          <a:solidFill>
            <a:schemeClr val="tx1">
              <a:lumMod val="65000"/>
              <a:lumOff val="35000"/>
            </a:schemeClr>
          </a:solidFill>
          <a:uFillTx/>
          <a:latin typeface="+mn-lt"/>
          <a:ea typeface="+mn-ea"/>
          <a:cs typeface="+mn-cs"/>
        </a:defRPr>
      </a:lvl4pPr>
      <a:lvl5pPr marL="1123117" indent="-124791" algn="l" defTabSz="499162" rtl="0" eaLnBrk="1" latinLnBrk="0" hangingPunct="1">
        <a:lnSpc>
          <a:spcPct val="110000"/>
        </a:lnSpc>
        <a:spcBef>
          <a:spcPts val="383"/>
        </a:spcBef>
        <a:buClr>
          <a:schemeClr val="tx2"/>
        </a:buClr>
        <a:buFont typeface="Arial" panose="020B0604020202020204" pitchFamily="34" charset="0"/>
        <a:buChar char="•"/>
        <a:defRPr sz="762" kern="1200">
          <a:solidFill>
            <a:schemeClr val="tx1">
              <a:lumMod val="65000"/>
              <a:lumOff val="35000"/>
            </a:schemeClr>
          </a:solidFill>
          <a:uFillTx/>
          <a:latin typeface="+mn-lt"/>
          <a:ea typeface="+mn-ea"/>
          <a:cs typeface="+mn-cs"/>
        </a:defRPr>
      </a:lvl5pPr>
      <a:lvl6pPr marL="1123117" indent="-124791" algn="l" defTabSz="499162" rtl="0" eaLnBrk="1" latinLnBrk="0" hangingPunct="1">
        <a:lnSpc>
          <a:spcPct val="110000"/>
        </a:lnSpc>
        <a:spcBef>
          <a:spcPts val="383"/>
        </a:spcBef>
        <a:buClr>
          <a:schemeClr val="tx2"/>
        </a:buClr>
        <a:buFont typeface="Gill Sans MT" panose="020B0502020104020203" pitchFamily="34" charset="0"/>
        <a:buChar char="–"/>
        <a:defRPr sz="762" kern="1200">
          <a:solidFill>
            <a:schemeClr val="tx1">
              <a:lumMod val="65000"/>
              <a:lumOff val="35000"/>
            </a:schemeClr>
          </a:solidFill>
          <a:uFillTx/>
          <a:latin typeface="+mn-lt"/>
          <a:ea typeface="+mn-ea"/>
          <a:cs typeface="+mn-cs"/>
        </a:defRPr>
      </a:lvl6pPr>
      <a:lvl7pPr marL="1123117" indent="-124791" algn="l" defTabSz="499162" rtl="0" eaLnBrk="1" latinLnBrk="0" hangingPunct="1">
        <a:lnSpc>
          <a:spcPct val="110000"/>
        </a:lnSpc>
        <a:spcBef>
          <a:spcPts val="383"/>
        </a:spcBef>
        <a:buClr>
          <a:schemeClr val="tx2"/>
        </a:buClr>
        <a:buFont typeface="Arial" panose="020B0604020202020204" pitchFamily="34" charset="0"/>
        <a:buChar char="•"/>
        <a:defRPr sz="762" kern="1200">
          <a:solidFill>
            <a:schemeClr val="tx1">
              <a:lumMod val="65000"/>
              <a:lumOff val="35000"/>
            </a:schemeClr>
          </a:solidFill>
          <a:uFillTx/>
          <a:latin typeface="+mn-lt"/>
          <a:ea typeface="+mn-ea"/>
          <a:cs typeface="+mn-cs"/>
        </a:defRPr>
      </a:lvl7pPr>
      <a:lvl8pPr marL="1123117" indent="-124791" algn="l" defTabSz="499162" rtl="0" eaLnBrk="1" latinLnBrk="0" hangingPunct="1">
        <a:lnSpc>
          <a:spcPct val="110000"/>
        </a:lnSpc>
        <a:spcBef>
          <a:spcPts val="383"/>
        </a:spcBef>
        <a:buClr>
          <a:schemeClr val="tx2"/>
        </a:buClr>
        <a:buFont typeface="Gill Sans MT" panose="020B0502020104020203" pitchFamily="34" charset="0"/>
        <a:buChar char="–"/>
        <a:defRPr sz="762" kern="1200" baseline="0">
          <a:solidFill>
            <a:schemeClr val="tx1">
              <a:lumMod val="65000"/>
              <a:lumOff val="35000"/>
            </a:schemeClr>
          </a:solidFill>
          <a:uFillTx/>
          <a:latin typeface="+mn-lt"/>
          <a:ea typeface="+mn-ea"/>
          <a:cs typeface="+mn-cs"/>
        </a:defRPr>
      </a:lvl8pPr>
      <a:lvl9pPr marL="1123117" indent="-124791" algn="l" defTabSz="499162" rtl="0" eaLnBrk="1" latinLnBrk="0" hangingPunct="1">
        <a:lnSpc>
          <a:spcPct val="110000"/>
        </a:lnSpc>
        <a:spcBef>
          <a:spcPts val="383"/>
        </a:spcBef>
        <a:buClr>
          <a:schemeClr val="tx2"/>
        </a:buClr>
        <a:buFont typeface="Arial" panose="020B0604020202020204" pitchFamily="34" charset="0"/>
        <a:buChar char="•"/>
        <a:defRPr sz="762" kern="1200" baseline="0">
          <a:solidFill>
            <a:schemeClr val="tx1">
              <a:lumMod val="65000"/>
              <a:lumOff val="35000"/>
            </a:schemeClr>
          </a:solidFill>
          <a:uFillTx/>
          <a:latin typeface="+mn-lt"/>
          <a:ea typeface="+mn-ea"/>
          <a:cs typeface="+mn-cs"/>
        </a:defRPr>
      </a:lvl9pPr>
    </p:bodyStyle>
    <p:otherStyle>
      <a:defPPr>
        <a:defRPr lang="en-US">
          <a:uFillTx/>
        </a:defRPr>
      </a:defPPr>
      <a:lvl1pPr marL="0" algn="l" defTabSz="499162" rtl="0" eaLnBrk="1" latinLnBrk="0" hangingPunct="1">
        <a:defRPr sz="952" kern="1200">
          <a:solidFill>
            <a:schemeClr val="tx1"/>
          </a:solidFill>
          <a:uFillTx/>
          <a:latin typeface="+mn-lt"/>
          <a:ea typeface="+mn-ea"/>
          <a:cs typeface="+mn-cs"/>
        </a:defRPr>
      </a:lvl1pPr>
      <a:lvl2pPr marL="249580" algn="l" defTabSz="499162" rtl="0" eaLnBrk="1" latinLnBrk="0" hangingPunct="1">
        <a:defRPr sz="952" kern="1200">
          <a:solidFill>
            <a:schemeClr val="tx1"/>
          </a:solidFill>
          <a:uFillTx/>
          <a:latin typeface="+mn-lt"/>
          <a:ea typeface="+mn-ea"/>
          <a:cs typeface="+mn-cs"/>
        </a:defRPr>
      </a:lvl2pPr>
      <a:lvl3pPr marL="499162" algn="l" defTabSz="499162" rtl="0" eaLnBrk="1" latinLnBrk="0" hangingPunct="1">
        <a:defRPr sz="952" kern="1200">
          <a:solidFill>
            <a:schemeClr val="tx1"/>
          </a:solidFill>
          <a:uFillTx/>
          <a:latin typeface="+mn-lt"/>
          <a:ea typeface="+mn-ea"/>
          <a:cs typeface="+mn-cs"/>
        </a:defRPr>
      </a:lvl3pPr>
      <a:lvl4pPr marL="748744" algn="l" defTabSz="499162" rtl="0" eaLnBrk="1" latinLnBrk="0" hangingPunct="1">
        <a:defRPr sz="952" kern="1200">
          <a:solidFill>
            <a:schemeClr val="tx1"/>
          </a:solidFill>
          <a:uFillTx/>
          <a:latin typeface="+mn-lt"/>
          <a:ea typeface="+mn-ea"/>
          <a:cs typeface="+mn-cs"/>
        </a:defRPr>
      </a:lvl4pPr>
      <a:lvl5pPr marL="998328" algn="l" defTabSz="499162" rtl="0" eaLnBrk="1" latinLnBrk="0" hangingPunct="1">
        <a:defRPr sz="952" kern="1200">
          <a:solidFill>
            <a:schemeClr val="tx1"/>
          </a:solidFill>
          <a:uFillTx/>
          <a:latin typeface="+mn-lt"/>
          <a:ea typeface="+mn-ea"/>
          <a:cs typeface="+mn-cs"/>
        </a:defRPr>
      </a:lvl5pPr>
      <a:lvl6pPr marL="1247908" algn="l" defTabSz="499162" rtl="0" eaLnBrk="1" latinLnBrk="0" hangingPunct="1">
        <a:defRPr sz="952" kern="1200">
          <a:solidFill>
            <a:schemeClr val="tx1"/>
          </a:solidFill>
          <a:uFillTx/>
          <a:latin typeface="+mn-lt"/>
          <a:ea typeface="+mn-ea"/>
          <a:cs typeface="+mn-cs"/>
        </a:defRPr>
      </a:lvl6pPr>
      <a:lvl7pPr marL="1497490" algn="l" defTabSz="499162" rtl="0" eaLnBrk="1" latinLnBrk="0" hangingPunct="1">
        <a:defRPr sz="952" kern="1200">
          <a:solidFill>
            <a:schemeClr val="tx1"/>
          </a:solidFill>
          <a:uFillTx/>
          <a:latin typeface="+mn-lt"/>
          <a:ea typeface="+mn-ea"/>
          <a:cs typeface="+mn-cs"/>
        </a:defRPr>
      </a:lvl7pPr>
      <a:lvl8pPr marL="1747070" algn="l" defTabSz="499162" rtl="0" eaLnBrk="1" latinLnBrk="0" hangingPunct="1">
        <a:defRPr sz="952" kern="1200">
          <a:solidFill>
            <a:schemeClr val="tx1"/>
          </a:solidFill>
          <a:uFillTx/>
          <a:latin typeface="+mn-lt"/>
          <a:ea typeface="+mn-ea"/>
          <a:cs typeface="+mn-cs"/>
        </a:defRPr>
      </a:lvl8pPr>
      <a:lvl9pPr marL="1996653" algn="l" defTabSz="499162" rtl="0" eaLnBrk="1" latinLnBrk="0" hangingPunct="1">
        <a:defRPr sz="952" kern="1200">
          <a:solidFill>
            <a:schemeClr val="tx1"/>
          </a:solidFill>
          <a:uFillTx/>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4077" y="509863"/>
            <a:ext cx="5725308" cy="1989508"/>
          </a:xfrm>
          <a:prstGeom prst="rect">
            <a:avLst/>
          </a:prstGeom>
        </p:spPr>
        <p:txBody>
          <a:bodyPr vert="horz" lIns="52411" tIns="26207" rIns="52411" bIns="26207" rtlCol="0" anchor="t">
            <a:normAutofit/>
          </a:bodyPr>
          <a:lstStyle/>
          <a:p>
            <a:r>
              <a:rPr lang="en-US">
                <a:uFillTx/>
              </a:rPr>
              <a:t>Click to edit Master title style</a:t>
            </a:r>
            <a:endParaRPr lang="en-US" dirty="0">
              <a:uFillTx/>
            </a:endParaRPr>
          </a:p>
        </p:txBody>
      </p:sp>
      <p:sp>
        <p:nvSpPr>
          <p:cNvPr id="3" name="Text Placeholder 2"/>
          <p:cNvSpPr>
            <a:spLocks noGrp="1"/>
          </p:cNvSpPr>
          <p:nvPr>
            <p:ph type="body" idx="1"/>
          </p:nvPr>
        </p:nvSpPr>
        <p:spPr>
          <a:xfrm>
            <a:off x="704077" y="3048017"/>
            <a:ext cx="5725308" cy="4791453"/>
          </a:xfrm>
          <a:prstGeom prst="rect">
            <a:avLst/>
          </a:prstGeom>
        </p:spPr>
        <p:txBody>
          <a:bodyPr vert="horz" lIns="52411" tIns="26207" rIns="52411" bIns="26207" rtlCol="0">
            <a:normAutofit/>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endParaRPr lang="en-US" dirty="0">
              <a:uFillTx/>
            </a:endParaRPr>
          </a:p>
        </p:txBody>
      </p:sp>
      <p:sp>
        <p:nvSpPr>
          <p:cNvPr id="4" name="Date Placeholder 3"/>
          <p:cNvSpPr>
            <a:spLocks noGrp="1"/>
          </p:cNvSpPr>
          <p:nvPr>
            <p:ph type="dt" sz="half" idx="2"/>
          </p:nvPr>
        </p:nvSpPr>
        <p:spPr>
          <a:xfrm>
            <a:off x="704085" y="8500916"/>
            <a:ext cx="1310470" cy="464616"/>
          </a:xfrm>
          <a:prstGeom prst="rect">
            <a:avLst/>
          </a:prstGeom>
        </p:spPr>
        <p:txBody>
          <a:bodyPr vert="horz" lIns="52411" tIns="26207" rIns="52411" bIns="26207" rtlCol="0" anchor="ctr"/>
          <a:lstStyle>
            <a:lvl1pPr algn="l">
              <a:defRPr sz="667">
                <a:solidFill>
                  <a:schemeClr val="tx1">
                    <a:lumMod val="65000"/>
                    <a:lumOff val="35000"/>
                  </a:schemeClr>
                </a:solidFill>
                <a:uFillTx/>
              </a:defRPr>
            </a:lvl1pPr>
          </a:lstStyle>
          <a:p>
            <a:pPr defTabSz="249580"/>
            <a:fld id="{9334D819-9F07-4261-B09B-9E467E5D9002}" type="datetimeFigureOut">
              <a:rPr lang="en-US" smtClean="0">
                <a:solidFill>
                  <a:srgbClr val="000000">
                    <a:lumMod val="65000"/>
                    <a:lumOff val="35000"/>
                  </a:srgbClr>
                </a:solidFill>
              </a:rPr>
              <a:pPr defTabSz="249580"/>
              <a:t>2/2/2018</a:t>
            </a:fld>
            <a:endParaRPr lang="en-US" dirty="0">
              <a:solidFill>
                <a:srgbClr val="000000">
                  <a:lumMod val="65000"/>
                  <a:lumOff val="35000"/>
                </a:srgbClr>
              </a:solidFill>
            </a:endParaRPr>
          </a:p>
        </p:txBody>
      </p:sp>
      <p:sp>
        <p:nvSpPr>
          <p:cNvPr id="5" name="Footer Placeholder 4"/>
          <p:cNvSpPr>
            <a:spLocks noGrp="1"/>
          </p:cNvSpPr>
          <p:nvPr>
            <p:ph type="ftr" sz="quarter" idx="3"/>
          </p:nvPr>
        </p:nvSpPr>
        <p:spPr>
          <a:xfrm>
            <a:off x="2271720" y="8500920"/>
            <a:ext cx="2314575" cy="461061"/>
          </a:xfrm>
          <a:prstGeom prst="rect">
            <a:avLst/>
          </a:prstGeom>
        </p:spPr>
        <p:txBody>
          <a:bodyPr vert="horz" lIns="52411" tIns="26207" rIns="52411" bIns="26207" rtlCol="0" anchor="ctr"/>
          <a:lstStyle>
            <a:lvl1pPr algn="ctr">
              <a:defRPr sz="667">
                <a:solidFill>
                  <a:schemeClr val="tx1">
                    <a:lumMod val="65000"/>
                    <a:lumOff val="35000"/>
                  </a:schemeClr>
                </a:solidFill>
                <a:uFillTx/>
              </a:defRPr>
            </a:lvl1pPr>
          </a:lstStyle>
          <a:p>
            <a:pPr defTabSz="249580"/>
            <a:endParaRPr lang="en-US" dirty="0">
              <a:solidFill>
                <a:srgbClr val="000000">
                  <a:lumMod val="65000"/>
                  <a:lumOff val="35000"/>
                </a:srgbClr>
              </a:solidFill>
            </a:endParaRPr>
          </a:p>
        </p:txBody>
      </p:sp>
      <p:sp>
        <p:nvSpPr>
          <p:cNvPr id="6" name="Slide Number Placeholder 5"/>
          <p:cNvSpPr>
            <a:spLocks noGrp="1"/>
          </p:cNvSpPr>
          <p:nvPr>
            <p:ph type="sldNum" sz="quarter" idx="4"/>
          </p:nvPr>
        </p:nvSpPr>
        <p:spPr>
          <a:xfrm>
            <a:off x="4843479" y="8500920"/>
            <a:ext cx="1585911" cy="461061"/>
          </a:xfrm>
          <a:prstGeom prst="rect">
            <a:avLst/>
          </a:prstGeom>
        </p:spPr>
        <p:txBody>
          <a:bodyPr vert="horz" lIns="52411" tIns="26207" rIns="52411" bIns="26207" rtlCol="0" anchor="ctr"/>
          <a:lstStyle>
            <a:lvl1pPr algn="r">
              <a:defRPr sz="667">
                <a:solidFill>
                  <a:schemeClr val="tx1">
                    <a:lumMod val="65000"/>
                    <a:lumOff val="35000"/>
                  </a:schemeClr>
                </a:solidFill>
                <a:uFillTx/>
              </a:defRPr>
            </a:lvl1pPr>
          </a:lstStyle>
          <a:p>
            <a:pPr defTabSz="249580"/>
            <a:fld id="{71766878-3199-4EAB-94E7-2D6D11070E14}" type="slidenum">
              <a:rPr lang="en-US" smtClean="0">
                <a:solidFill>
                  <a:srgbClr val="000000">
                    <a:lumMod val="65000"/>
                    <a:lumOff val="35000"/>
                  </a:srgbClr>
                </a:solidFill>
              </a:rPr>
              <a:pPr defTabSz="249580"/>
              <a:t>‹#›</a:t>
            </a:fld>
            <a:endParaRPr lang="en-US" dirty="0">
              <a:solidFill>
                <a:srgbClr val="000000">
                  <a:lumMod val="65000"/>
                  <a:lumOff val="35000"/>
                </a:srgbClr>
              </a:solidFill>
            </a:endParaRPr>
          </a:p>
        </p:txBody>
      </p:sp>
      <p:sp>
        <p:nvSpPr>
          <p:cNvPr id="11" name="Freeform 6"/>
          <p:cNvSpPr>
            <a:spLocks/>
          </p:cNvSpPr>
          <p:nvPr/>
        </p:nvSpPr>
        <p:spPr bwMode="auto">
          <a:xfrm>
            <a:off x="9" y="10"/>
            <a:ext cx="498279" cy="9144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ln>
        </p:spPr>
      </p:sp>
      <p:sp>
        <p:nvSpPr>
          <p:cNvPr id="12" name="Rectangle 11"/>
          <p:cNvSpPr>
            <a:spLocks/>
          </p:cNvSpPr>
          <p:nvPr/>
        </p:nvSpPr>
        <p:spPr>
          <a:xfrm>
            <a:off x="6698564" y="10"/>
            <a:ext cx="159450"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6265887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499162" rtl="0" eaLnBrk="1" latinLnBrk="0" hangingPunct="1">
        <a:lnSpc>
          <a:spcPct val="90000"/>
        </a:lnSpc>
        <a:spcBef>
          <a:spcPct val="0"/>
        </a:spcBef>
        <a:buNone/>
        <a:defRPr sz="2857" kern="1200" cap="all" spc="110" baseline="0">
          <a:solidFill>
            <a:schemeClr val="tx2"/>
          </a:solidFill>
          <a:uFillTx/>
          <a:latin typeface="+mj-lt"/>
          <a:ea typeface="+mj-ea"/>
          <a:cs typeface="+mj-cs"/>
        </a:defRPr>
      </a:lvl1pPr>
    </p:titleStyle>
    <p:bodyStyle>
      <a:lvl1pPr marL="124791" indent="-124791" algn="l" defTabSz="499162" rtl="0" eaLnBrk="1" latinLnBrk="0" hangingPunct="1">
        <a:lnSpc>
          <a:spcPct val="110000"/>
        </a:lnSpc>
        <a:spcBef>
          <a:spcPts val="383"/>
        </a:spcBef>
        <a:buClr>
          <a:schemeClr val="tx2"/>
        </a:buClr>
        <a:buFont typeface="Arial" panose="020B0604020202020204" pitchFamily="34" charset="0"/>
        <a:buChar char="•"/>
        <a:defRPr sz="1143" kern="1200">
          <a:solidFill>
            <a:schemeClr val="tx1">
              <a:lumMod val="65000"/>
              <a:lumOff val="35000"/>
            </a:schemeClr>
          </a:solidFill>
          <a:uFillTx/>
          <a:latin typeface="+mn-lt"/>
          <a:ea typeface="+mn-ea"/>
          <a:cs typeface="+mn-cs"/>
        </a:defRPr>
      </a:lvl1pPr>
      <a:lvl2pPr marL="374373" indent="-124791" algn="l" defTabSz="499162" rtl="0" eaLnBrk="1" latinLnBrk="0" hangingPunct="1">
        <a:lnSpc>
          <a:spcPct val="110000"/>
        </a:lnSpc>
        <a:spcBef>
          <a:spcPts val="383"/>
        </a:spcBef>
        <a:buClr>
          <a:schemeClr val="tx2"/>
        </a:buClr>
        <a:buFont typeface="Gill Sans MT" panose="020B0502020104020203" pitchFamily="34" charset="0"/>
        <a:buChar char="–"/>
        <a:defRPr sz="952" kern="1200">
          <a:solidFill>
            <a:schemeClr val="tx1">
              <a:lumMod val="65000"/>
              <a:lumOff val="35000"/>
            </a:schemeClr>
          </a:solidFill>
          <a:uFillTx/>
          <a:latin typeface="+mn-lt"/>
          <a:ea typeface="+mn-ea"/>
          <a:cs typeface="+mn-cs"/>
        </a:defRPr>
      </a:lvl2pPr>
      <a:lvl3pPr marL="623954" indent="-124791" algn="l" defTabSz="499162" rtl="0" eaLnBrk="1" latinLnBrk="0" hangingPunct="1">
        <a:lnSpc>
          <a:spcPct val="110000"/>
        </a:lnSpc>
        <a:spcBef>
          <a:spcPts val="383"/>
        </a:spcBef>
        <a:buClr>
          <a:schemeClr val="tx2"/>
        </a:buClr>
        <a:buFont typeface="Arial" panose="020B0604020202020204" pitchFamily="34" charset="0"/>
        <a:buChar char="•"/>
        <a:defRPr sz="952" kern="1200">
          <a:solidFill>
            <a:schemeClr val="tx1">
              <a:lumMod val="65000"/>
              <a:lumOff val="35000"/>
            </a:schemeClr>
          </a:solidFill>
          <a:uFillTx/>
          <a:latin typeface="+mn-lt"/>
          <a:ea typeface="+mn-ea"/>
          <a:cs typeface="+mn-cs"/>
        </a:defRPr>
      </a:lvl3pPr>
      <a:lvl4pPr marL="873537" indent="-124791" algn="l" defTabSz="499162" rtl="0" eaLnBrk="1" latinLnBrk="0" hangingPunct="1">
        <a:lnSpc>
          <a:spcPct val="110000"/>
        </a:lnSpc>
        <a:spcBef>
          <a:spcPts val="383"/>
        </a:spcBef>
        <a:buClr>
          <a:schemeClr val="tx2"/>
        </a:buClr>
        <a:buFont typeface="Gill Sans MT" panose="020B0502020104020203" pitchFamily="34" charset="0"/>
        <a:buChar char="–"/>
        <a:defRPr sz="762" kern="1200">
          <a:solidFill>
            <a:schemeClr val="tx1">
              <a:lumMod val="65000"/>
              <a:lumOff val="35000"/>
            </a:schemeClr>
          </a:solidFill>
          <a:uFillTx/>
          <a:latin typeface="+mn-lt"/>
          <a:ea typeface="+mn-ea"/>
          <a:cs typeface="+mn-cs"/>
        </a:defRPr>
      </a:lvl4pPr>
      <a:lvl5pPr marL="1123117" indent="-124791" algn="l" defTabSz="499162" rtl="0" eaLnBrk="1" latinLnBrk="0" hangingPunct="1">
        <a:lnSpc>
          <a:spcPct val="110000"/>
        </a:lnSpc>
        <a:spcBef>
          <a:spcPts val="383"/>
        </a:spcBef>
        <a:buClr>
          <a:schemeClr val="tx2"/>
        </a:buClr>
        <a:buFont typeface="Arial" panose="020B0604020202020204" pitchFamily="34" charset="0"/>
        <a:buChar char="•"/>
        <a:defRPr sz="762" kern="1200">
          <a:solidFill>
            <a:schemeClr val="tx1">
              <a:lumMod val="65000"/>
              <a:lumOff val="35000"/>
            </a:schemeClr>
          </a:solidFill>
          <a:uFillTx/>
          <a:latin typeface="+mn-lt"/>
          <a:ea typeface="+mn-ea"/>
          <a:cs typeface="+mn-cs"/>
        </a:defRPr>
      </a:lvl5pPr>
      <a:lvl6pPr marL="1123117" indent="-124791" algn="l" defTabSz="499162" rtl="0" eaLnBrk="1" latinLnBrk="0" hangingPunct="1">
        <a:lnSpc>
          <a:spcPct val="110000"/>
        </a:lnSpc>
        <a:spcBef>
          <a:spcPts val="383"/>
        </a:spcBef>
        <a:buClr>
          <a:schemeClr val="tx2"/>
        </a:buClr>
        <a:buFont typeface="Gill Sans MT" panose="020B0502020104020203" pitchFamily="34" charset="0"/>
        <a:buChar char="–"/>
        <a:defRPr sz="762" kern="1200">
          <a:solidFill>
            <a:schemeClr val="tx1">
              <a:lumMod val="65000"/>
              <a:lumOff val="35000"/>
            </a:schemeClr>
          </a:solidFill>
          <a:uFillTx/>
          <a:latin typeface="+mn-lt"/>
          <a:ea typeface="+mn-ea"/>
          <a:cs typeface="+mn-cs"/>
        </a:defRPr>
      </a:lvl6pPr>
      <a:lvl7pPr marL="1123117" indent="-124791" algn="l" defTabSz="499162" rtl="0" eaLnBrk="1" latinLnBrk="0" hangingPunct="1">
        <a:lnSpc>
          <a:spcPct val="110000"/>
        </a:lnSpc>
        <a:spcBef>
          <a:spcPts val="383"/>
        </a:spcBef>
        <a:buClr>
          <a:schemeClr val="tx2"/>
        </a:buClr>
        <a:buFont typeface="Arial" panose="020B0604020202020204" pitchFamily="34" charset="0"/>
        <a:buChar char="•"/>
        <a:defRPr sz="762" kern="1200">
          <a:solidFill>
            <a:schemeClr val="tx1">
              <a:lumMod val="65000"/>
              <a:lumOff val="35000"/>
            </a:schemeClr>
          </a:solidFill>
          <a:uFillTx/>
          <a:latin typeface="+mn-lt"/>
          <a:ea typeface="+mn-ea"/>
          <a:cs typeface="+mn-cs"/>
        </a:defRPr>
      </a:lvl7pPr>
      <a:lvl8pPr marL="1123117" indent="-124791" algn="l" defTabSz="499162" rtl="0" eaLnBrk="1" latinLnBrk="0" hangingPunct="1">
        <a:lnSpc>
          <a:spcPct val="110000"/>
        </a:lnSpc>
        <a:spcBef>
          <a:spcPts val="383"/>
        </a:spcBef>
        <a:buClr>
          <a:schemeClr val="tx2"/>
        </a:buClr>
        <a:buFont typeface="Gill Sans MT" panose="020B0502020104020203" pitchFamily="34" charset="0"/>
        <a:buChar char="–"/>
        <a:defRPr sz="762" kern="1200" baseline="0">
          <a:solidFill>
            <a:schemeClr val="tx1">
              <a:lumMod val="65000"/>
              <a:lumOff val="35000"/>
            </a:schemeClr>
          </a:solidFill>
          <a:uFillTx/>
          <a:latin typeface="+mn-lt"/>
          <a:ea typeface="+mn-ea"/>
          <a:cs typeface="+mn-cs"/>
        </a:defRPr>
      </a:lvl8pPr>
      <a:lvl9pPr marL="1123117" indent="-124791" algn="l" defTabSz="499162" rtl="0" eaLnBrk="1" latinLnBrk="0" hangingPunct="1">
        <a:lnSpc>
          <a:spcPct val="110000"/>
        </a:lnSpc>
        <a:spcBef>
          <a:spcPts val="383"/>
        </a:spcBef>
        <a:buClr>
          <a:schemeClr val="tx2"/>
        </a:buClr>
        <a:buFont typeface="Arial" panose="020B0604020202020204" pitchFamily="34" charset="0"/>
        <a:buChar char="•"/>
        <a:defRPr sz="762" kern="1200" baseline="0">
          <a:solidFill>
            <a:schemeClr val="tx1">
              <a:lumMod val="65000"/>
              <a:lumOff val="35000"/>
            </a:schemeClr>
          </a:solidFill>
          <a:uFillTx/>
          <a:latin typeface="+mn-lt"/>
          <a:ea typeface="+mn-ea"/>
          <a:cs typeface="+mn-cs"/>
        </a:defRPr>
      </a:lvl9pPr>
    </p:bodyStyle>
    <p:otherStyle>
      <a:defPPr>
        <a:defRPr lang="en-US">
          <a:uFillTx/>
        </a:defRPr>
      </a:defPPr>
      <a:lvl1pPr marL="0" algn="l" defTabSz="499162" rtl="0" eaLnBrk="1" latinLnBrk="0" hangingPunct="1">
        <a:defRPr sz="952" kern="1200">
          <a:solidFill>
            <a:schemeClr val="tx1"/>
          </a:solidFill>
          <a:uFillTx/>
          <a:latin typeface="+mn-lt"/>
          <a:ea typeface="+mn-ea"/>
          <a:cs typeface="+mn-cs"/>
        </a:defRPr>
      </a:lvl1pPr>
      <a:lvl2pPr marL="249580" algn="l" defTabSz="499162" rtl="0" eaLnBrk="1" latinLnBrk="0" hangingPunct="1">
        <a:defRPr sz="952" kern="1200">
          <a:solidFill>
            <a:schemeClr val="tx1"/>
          </a:solidFill>
          <a:uFillTx/>
          <a:latin typeface="+mn-lt"/>
          <a:ea typeface="+mn-ea"/>
          <a:cs typeface="+mn-cs"/>
        </a:defRPr>
      </a:lvl2pPr>
      <a:lvl3pPr marL="499162" algn="l" defTabSz="499162" rtl="0" eaLnBrk="1" latinLnBrk="0" hangingPunct="1">
        <a:defRPr sz="952" kern="1200">
          <a:solidFill>
            <a:schemeClr val="tx1"/>
          </a:solidFill>
          <a:uFillTx/>
          <a:latin typeface="+mn-lt"/>
          <a:ea typeface="+mn-ea"/>
          <a:cs typeface="+mn-cs"/>
        </a:defRPr>
      </a:lvl3pPr>
      <a:lvl4pPr marL="748744" algn="l" defTabSz="499162" rtl="0" eaLnBrk="1" latinLnBrk="0" hangingPunct="1">
        <a:defRPr sz="952" kern="1200">
          <a:solidFill>
            <a:schemeClr val="tx1"/>
          </a:solidFill>
          <a:uFillTx/>
          <a:latin typeface="+mn-lt"/>
          <a:ea typeface="+mn-ea"/>
          <a:cs typeface="+mn-cs"/>
        </a:defRPr>
      </a:lvl4pPr>
      <a:lvl5pPr marL="998328" algn="l" defTabSz="499162" rtl="0" eaLnBrk="1" latinLnBrk="0" hangingPunct="1">
        <a:defRPr sz="952" kern="1200">
          <a:solidFill>
            <a:schemeClr val="tx1"/>
          </a:solidFill>
          <a:uFillTx/>
          <a:latin typeface="+mn-lt"/>
          <a:ea typeface="+mn-ea"/>
          <a:cs typeface="+mn-cs"/>
        </a:defRPr>
      </a:lvl5pPr>
      <a:lvl6pPr marL="1247908" algn="l" defTabSz="499162" rtl="0" eaLnBrk="1" latinLnBrk="0" hangingPunct="1">
        <a:defRPr sz="952" kern="1200">
          <a:solidFill>
            <a:schemeClr val="tx1"/>
          </a:solidFill>
          <a:uFillTx/>
          <a:latin typeface="+mn-lt"/>
          <a:ea typeface="+mn-ea"/>
          <a:cs typeface="+mn-cs"/>
        </a:defRPr>
      </a:lvl6pPr>
      <a:lvl7pPr marL="1497490" algn="l" defTabSz="499162" rtl="0" eaLnBrk="1" latinLnBrk="0" hangingPunct="1">
        <a:defRPr sz="952" kern="1200">
          <a:solidFill>
            <a:schemeClr val="tx1"/>
          </a:solidFill>
          <a:uFillTx/>
          <a:latin typeface="+mn-lt"/>
          <a:ea typeface="+mn-ea"/>
          <a:cs typeface="+mn-cs"/>
        </a:defRPr>
      </a:lvl7pPr>
      <a:lvl8pPr marL="1747070" algn="l" defTabSz="499162" rtl="0" eaLnBrk="1" latinLnBrk="0" hangingPunct="1">
        <a:defRPr sz="952" kern="1200">
          <a:solidFill>
            <a:schemeClr val="tx1"/>
          </a:solidFill>
          <a:uFillTx/>
          <a:latin typeface="+mn-lt"/>
          <a:ea typeface="+mn-ea"/>
          <a:cs typeface="+mn-cs"/>
        </a:defRPr>
      </a:lvl8pPr>
      <a:lvl9pPr marL="1996653" algn="l" defTabSz="499162" rtl="0" eaLnBrk="1" latinLnBrk="0" hangingPunct="1">
        <a:defRPr sz="952" kern="1200">
          <a:solidFill>
            <a:schemeClr val="tx1"/>
          </a:solidFill>
          <a:uFillTx/>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4077" y="509863"/>
            <a:ext cx="5725308" cy="1989508"/>
          </a:xfrm>
          <a:prstGeom prst="rect">
            <a:avLst/>
          </a:prstGeom>
        </p:spPr>
        <p:txBody>
          <a:bodyPr vert="horz" lIns="52411" tIns="26207" rIns="52411" bIns="26207"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704077" y="3048017"/>
            <a:ext cx="5725308" cy="4791453"/>
          </a:xfrm>
          <a:prstGeom prst="rect">
            <a:avLst/>
          </a:prstGeom>
        </p:spPr>
        <p:txBody>
          <a:bodyPr vert="horz" lIns="52411" tIns="26207" rIns="52411" bIns="2620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4085" y="8500916"/>
            <a:ext cx="1310470" cy="464616"/>
          </a:xfrm>
          <a:prstGeom prst="rect">
            <a:avLst/>
          </a:prstGeom>
        </p:spPr>
        <p:txBody>
          <a:bodyPr vert="horz" lIns="52411" tIns="26207" rIns="52411" bIns="26207" rtlCol="0" anchor="ctr"/>
          <a:lstStyle>
            <a:lvl1pPr algn="l">
              <a:defRPr sz="667">
                <a:solidFill>
                  <a:schemeClr val="tx1">
                    <a:lumMod val="65000"/>
                    <a:lumOff val="35000"/>
                  </a:schemeClr>
                </a:solidFill>
              </a:defRPr>
            </a:lvl1pPr>
          </a:lstStyle>
          <a:p>
            <a:pPr defTabSz="249580"/>
            <a:fld id="{9334D819-9F07-4261-B09B-9E467E5D9002}" type="datetimeFigureOut">
              <a:rPr lang="en-US" smtClean="0">
                <a:solidFill>
                  <a:prstClr val="black">
                    <a:lumMod val="65000"/>
                    <a:lumOff val="35000"/>
                  </a:prstClr>
                </a:solidFill>
              </a:rPr>
              <a:pPr defTabSz="249580"/>
              <a:t>2/2/2018</a:t>
            </a:fld>
            <a:endParaRPr lang="en-US" dirty="0">
              <a:solidFill>
                <a:prstClr val="black">
                  <a:lumMod val="65000"/>
                  <a:lumOff val="35000"/>
                </a:prstClr>
              </a:solidFill>
            </a:endParaRPr>
          </a:p>
        </p:txBody>
      </p:sp>
      <p:sp>
        <p:nvSpPr>
          <p:cNvPr id="5" name="Footer Placeholder 4"/>
          <p:cNvSpPr>
            <a:spLocks noGrp="1"/>
          </p:cNvSpPr>
          <p:nvPr>
            <p:ph type="ftr" sz="quarter" idx="3"/>
          </p:nvPr>
        </p:nvSpPr>
        <p:spPr>
          <a:xfrm>
            <a:off x="2271720" y="8500920"/>
            <a:ext cx="2314575" cy="461061"/>
          </a:xfrm>
          <a:prstGeom prst="rect">
            <a:avLst/>
          </a:prstGeom>
        </p:spPr>
        <p:txBody>
          <a:bodyPr vert="horz" lIns="52411" tIns="26207" rIns="52411" bIns="26207" rtlCol="0" anchor="ctr"/>
          <a:lstStyle>
            <a:lvl1pPr algn="ctr">
              <a:defRPr sz="667">
                <a:solidFill>
                  <a:schemeClr val="tx1">
                    <a:lumMod val="65000"/>
                    <a:lumOff val="35000"/>
                  </a:schemeClr>
                </a:solidFill>
              </a:defRPr>
            </a:lvl1pPr>
          </a:lstStyle>
          <a:p>
            <a:pPr defTabSz="249580"/>
            <a:endParaRPr lang="en-US" dirty="0">
              <a:solidFill>
                <a:prstClr val="black">
                  <a:lumMod val="65000"/>
                  <a:lumOff val="35000"/>
                </a:prstClr>
              </a:solidFill>
            </a:endParaRPr>
          </a:p>
        </p:txBody>
      </p:sp>
      <p:sp>
        <p:nvSpPr>
          <p:cNvPr id="6" name="Slide Number Placeholder 5"/>
          <p:cNvSpPr>
            <a:spLocks noGrp="1"/>
          </p:cNvSpPr>
          <p:nvPr>
            <p:ph type="sldNum" sz="quarter" idx="4"/>
          </p:nvPr>
        </p:nvSpPr>
        <p:spPr>
          <a:xfrm>
            <a:off x="4843479" y="8500920"/>
            <a:ext cx="1585911" cy="461061"/>
          </a:xfrm>
          <a:prstGeom prst="rect">
            <a:avLst/>
          </a:prstGeom>
        </p:spPr>
        <p:txBody>
          <a:bodyPr vert="horz" lIns="52411" tIns="26207" rIns="52411" bIns="26207" rtlCol="0" anchor="ctr"/>
          <a:lstStyle>
            <a:lvl1pPr algn="r">
              <a:defRPr sz="667">
                <a:solidFill>
                  <a:schemeClr val="tx1">
                    <a:lumMod val="65000"/>
                    <a:lumOff val="35000"/>
                  </a:schemeClr>
                </a:solidFill>
              </a:defRPr>
            </a:lvl1pPr>
          </a:lstStyle>
          <a:p>
            <a:pPr defTabSz="249580"/>
            <a:fld id="{71766878-3199-4EAB-94E7-2D6D11070E14}" type="slidenum">
              <a:rPr lang="en-US" smtClean="0">
                <a:solidFill>
                  <a:prstClr val="black">
                    <a:lumMod val="65000"/>
                    <a:lumOff val="35000"/>
                  </a:prstClr>
                </a:solidFill>
              </a:rPr>
              <a:pPr defTabSz="249580"/>
              <a:t>‹#›</a:t>
            </a:fld>
            <a:endParaRPr lang="en-US" dirty="0">
              <a:solidFill>
                <a:prstClr val="black">
                  <a:lumMod val="65000"/>
                  <a:lumOff val="35000"/>
                </a:prstClr>
              </a:solidFill>
            </a:endParaRPr>
          </a:p>
        </p:txBody>
      </p:sp>
      <p:sp>
        <p:nvSpPr>
          <p:cNvPr id="11" name="Freeform 6" title="Left scallop edge"/>
          <p:cNvSpPr/>
          <p:nvPr/>
        </p:nvSpPr>
        <p:spPr bwMode="auto">
          <a:xfrm>
            <a:off x="9" y="10"/>
            <a:ext cx="498279" cy="9144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6698564" y="10"/>
            <a:ext cx="159450"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1296285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499162" rtl="0" eaLnBrk="1" latinLnBrk="0" hangingPunct="1">
        <a:lnSpc>
          <a:spcPct val="90000"/>
        </a:lnSpc>
        <a:spcBef>
          <a:spcPct val="0"/>
        </a:spcBef>
        <a:buNone/>
        <a:defRPr sz="2857" kern="1200" cap="all" spc="110" baseline="0">
          <a:solidFill>
            <a:schemeClr val="tx2"/>
          </a:solidFill>
          <a:latin typeface="+mj-lt"/>
          <a:ea typeface="+mj-ea"/>
          <a:cs typeface="+mj-cs"/>
        </a:defRPr>
      </a:lvl1pPr>
    </p:titleStyle>
    <p:bodyStyle>
      <a:lvl1pPr marL="124791" indent="-124791" algn="l" defTabSz="499162" rtl="0" eaLnBrk="1" latinLnBrk="0" hangingPunct="1">
        <a:lnSpc>
          <a:spcPct val="110000"/>
        </a:lnSpc>
        <a:spcBef>
          <a:spcPts val="383"/>
        </a:spcBef>
        <a:buClr>
          <a:schemeClr val="tx2"/>
        </a:buClr>
        <a:buFont typeface="Arial" panose="020B0604020202020204" pitchFamily="34" charset="0"/>
        <a:buChar char="•"/>
        <a:defRPr sz="1143" kern="1200">
          <a:solidFill>
            <a:schemeClr val="tx1">
              <a:lumMod val="65000"/>
              <a:lumOff val="35000"/>
            </a:schemeClr>
          </a:solidFill>
          <a:latin typeface="+mn-lt"/>
          <a:ea typeface="+mn-ea"/>
          <a:cs typeface="+mn-cs"/>
        </a:defRPr>
      </a:lvl1pPr>
      <a:lvl2pPr marL="374373" indent="-124791" algn="l" defTabSz="499162" rtl="0" eaLnBrk="1" latinLnBrk="0" hangingPunct="1">
        <a:lnSpc>
          <a:spcPct val="110000"/>
        </a:lnSpc>
        <a:spcBef>
          <a:spcPts val="383"/>
        </a:spcBef>
        <a:buClr>
          <a:schemeClr val="tx2"/>
        </a:buClr>
        <a:buFont typeface="Gill Sans MT" panose="020B0502020104020203" pitchFamily="34" charset="0"/>
        <a:buChar char="–"/>
        <a:defRPr sz="952" kern="1200">
          <a:solidFill>
            <a:schemeClr val="tx1">
              <a:lumMod val="65000"/>
              <a:lumOff val="35000"/>
            </a:schemeClr>
          </a:solidFill>
          <a:latin typeface="+mn-lt"/>
          <a:ea typeface="+mn-ea"/>
          <a:cs typeface="+mn-cs"/>
        </a:defRPr>
      </a:lvl2pPr>
      <a:lvl3pPr marL="623954" indent="-124791" algn="l" defTabSz="499162" rtl="0" eaLnBrk="1" latinLnBrk="0" hangingPunct="1">
        <a:lnSpc>
          <a:spcPct val="110000"/>
        </a:lnSpc>
        <a:spcBef>
          <a:spcPts val="383"/>
        </a:spcBef>
        <a:buClr>
          <a:schemeClr val="tx2"/>
        </a:buClr>
        <a:buFont typeface="Arial" panose="020B0604020202020204" pitchFamily="34" charset="0"/>
        <a:buChar char="•"/>
        <a:defRPr sz="952" kern="1200">
          <a:solidFill>
            <a:schemeClr val="tx1">
              <a:lumMod val="65000"/>
              <a:lumOff val="35000"/>
            </a:schemeClr>
          </a:solidFill>
          <a:latin typeface="+mn-lt"/>
          <a:ea typeface="+mn-ea"/>
          <a:cs typeface="+mn-cs"/>
        </a:defRPr>
      </a:lvl3pPr>
      <a:lvl4pPr marL="873537" indent="-124791" algn="l" defTabSz="499162" rtl="0" eaLnBrk="1" latinLnBrk="0" hangingPunct="1">
        <a:lnSpc>
          <a:spcPct val="110000"/>
        </a:lnSpc>
        <a:spcBef>
          <a:spcPts val="383"/>
        </a:spcBef>
        <a:buClr>
          <a:schemeClr val="tx2"/>
        </a:buClr>
        <a:buFont typeface="Gill Sans MT" panose="020B0502020104020203" pitchFamily="34" charset="0"/>
        <a:buChar char="–"/>
        <a:defRPr sz="762" kern="1200">
          <a:solidFill>
            <a:schemeClr val="tx1">
              <a:lumMod val="65000"/>
              <a:lumOff val="35000"/>
            </a:schemeClr>
          </a:solidFill>
          <a:latin typeface="+mn-lt"/>
          <a:ea typeface="+mn-ea"/>
          <a:cs typeface="+mn-cs"/>
        </a:defRPr>
      </a:lvl4pPr>
      <a:lvl5pPr marL="1123117" indent="-124791" algn="l" defTabSz="499162" rtl="0" eaLnBrk="1" latinLnBrk="0" hangingPunct="1">
        <a:lnSpc>
          <a:spcPct val="110000"/>
        </a:lnSpc>
        <a:spcBef>
          <a:spcPts val="383"/>
        </a:spcBef>
        <a:buClr>
          <a:schemeClr val="tx2"/>
        </a:buClr>
        <a:buFont typeface="Arial" panose="020B0604020202020204" pitchFamily="34" charset="0"/>
        <a:buChar char="•"/>
        <a:defRPr sz="762" kern="1200">
          <a:solidFill>
            <a:schemeClr val="tx1">
              <a:lumMod val="65000"/>
              <a:lumOff val="35000"/>
            </a:schemeClr>
          </a:solidFill>
          <a:latin typeface="+mn-lt"/>
          <a:ea typeface="+mn-ea"/>
          <a:cs typeface="+mn-cs"/>
        </a:defRPr>
      </a:lvl5pPr>
      <a:lvl6pPr marL="1123117" indent="-124791" algn="l" defTabSz="499162" rtl="0" eaLnBrk="1" latinLnBrk="0" hangingPunct="1">
        <a:lnSpc>
          <a:spcPct val="110000"/>
        </a:lnSpc>
        <a:spcBef>
          <a:spcPts val="383"/>
        </a:spcBef>
        <a:buClr>
          <a:schemeClr val="tx2"/>
        </a:buClr>
        <a:buFont typeface="Gill Sans MT" panose="020B0502020104020203" pitchFamily="34" charset="0"/>
        <a:buChar char="–"/>
        <a:defRPr sz="762" kern="1200">
          <a:solidFill>
            <a:schemeClr val="tx1">
              <a:lumMod val="65000"/>
              <a:lumOff val="35000"/>
            </a:schemeClr>
          </a:solidFill>
          <a:latin typeface="+mn-lt"/>
          <a:ea typeface="+mn-ea"/>
          <a:cs typeface="+mn-cs"/>
        </a:defRPr>
      </a:lvl6pPr>
      <a:lvl7pPr marL="1123117" indent="-124791" algn="l" defTabSz="499162" rtl="0" eaLnBrk="1" latinLnBrk="0" hangingPunct="1">
        <a:lnSpc>
          <a:spcPct val="110000"/>
        </a:lnSpc>
        <a:spcBef>
          <a:spcPts val="383"/>
        </a:spcBef>
        <a:buClr>
          <a:schemeClr val="tx2"/>
        </a:buClr>
        <a:buFont typeface="Arial" panose="020B0604020202020204" pitchFamily="34" charset="0"/>
        <a:buChar char="•"/>
        <a:defRPr sz="762" kern="1200">
          <a:solidFill>
            <a:schemeClr val="tx1">
              <a:lumMod val="65000"/>
              <a:lumOff val="35000"/>
            </a:schemeClr>
          </a:solidFill>
          <a:latin typeface="+mn-lt"/>
          <a:ea typeface="+mn-ea"/>
          <a:cs typeface="+mn-cs"/>
        </a:defRPr>
      </a:lvl7pPr>
      <a:lvl8pPr marL="1123117" indent="-124791" algn="l" defTabSz="499162" rtl="0" eaLnBrk="1" latinLnBrk="0" hangingPunct="1">
        <a:lnSpc>
          <a:spcPct val="110000"/>
        </a:lnSpc>
        <a:spcBef>
          <a:spcPts val="383"/>
        </a:spcBef>
        <a:buClr>
          <a:schemeClr val="tx2"/>
        </a:buClr>
        <a:buFont typeface="Gill Sans MT" panose="020B0502020104020203" pitchFamily="34" charset="0"/>
        <a:buChar char="–"/>
        <a:defRPr sz="762" kern="1200" baseline="0">
          <a:solidFill>
            <a:schemeClr val="tx1">
              <a:lumMod val="65000"/>
              <a:lumOff val="35000"/>
            </a:schemeClr>
          </a:solidFill>
          <a:latin typeface="+mn-lt"/>
          <a:ea typeface="+mn-ea"/>
          <a:cs typeface="+mn-cs"/>
        </a:defRPr>
      </a:lvl8pPr>
      <a:lvl9pPr marL="1123117" indent="-124791" algn="l" defTabSz="499162" rtl="0" eaLnBrk="1" latinLnBrk="0" hangingPunct="1">
        <a:lnSpc>
          <a:spcPct val="110000"/>
        </a:lnSpc>
        <a:spcBef>
          <a:spcPts val="383"/>
        </a:spcBef>
        <a:buClr>
          <a:schemeClr val="tx2"/>
        </a:buClr>
        <a:buFont typeface="Arial" panose="020B0604020202020204" pitchFamily="34" charset="0"/>
        <a:buChar char="•"/>
        <a:defRPr sz="762" kern="1200" baseline="0">
          <a:solidFill>
            <a:schemeClr val="tx1">
              <a:lumMod val="65000"/>
              <a:lumOff val="35000"/>
            </a:schemeClr>
          </a:solidFill>
          <a:latin typeface="+mn-lt"/>
          <a:ea typeface="+mn-ea"/>
          <a:cs typeface="+mn-cs"/>
        </a:defRPr>
      </a:lvl9pPr>
    </p:bodyStyle>
    <p:otherStyle>
      <a:defPPr>
        <a:defRPr lang="en-US"/>
      </a:defPPr>
      <a:lvl1pPr marL="0" algn="l" defTabSz="499162" rtl="0" eaLnBrk="1" latinLnBrk="0" hangingPunct="1">
        <a:defRPr sz="952" kern="1200">
          <a:solidFill>
            <a:schemeClr val="tx1"/>
          </a:solidFill>
          <a:latin typeface="+mn-lt"/>
          <a:ea typeface="+mn-ea"/>
          <a:cs typeface="+mn-cs"/>
        </a:defRPr>
      </a:lvl1pPr>
      <a:lvl2pPr marL="249580" algn="l" defTabSz="499162" rtl="0" eaLnBrk="1" latinLnBrk="0" hangingPunct="1">
        <a:defRPr sz="952" kern="1200">
          <a:solidFill>
            <a:schemeClr val="tx1"/>
          </a:solidFill>
          <a:latin typeface="+mn-lt"/>
          <a:ea typeface="+mn-ea"/>
          <a:cs typeface="+mn-cs"/>
        </a:defRPr>
      </a:lvl2pPr>
      <a:lvl3pPr marL="499162" algn="l" defTabSz="499162" rtl="0" eaLnBrk="1" latinLnBrk="0" hangingPunct="1">
        <a:defRPr sz="952" kern="1200">
          <a:solidFill>
            <a:schemeClr val="tx1"/>
          </a:solidFill>
          <a:latin typeface="+mn-lt"/>
          <a:ea typeface="+mn-ea"/>
          <a:cs typeface="+mn-cs"/>
        </a:defRPr>
      </a:lvl3pPr>
      <a:lvl4pPr marL="748744" algn="l" defTabSz="499162" rtl="0" eaLnBrk="1" latinLnBrk="0" hangingPunct="1">
        <a:defRPr sz="952" kern="1200">
          <a:solidFill>
            <a:schemeClr val="tx1"/>
          </a:solidFill>
          <a:latin typeface="+mn-lt"/>
          <a:ea typeface="+mn-ea"/>
          <a:cs typeface="+mn-cs"/>
        </a:defRPr>
      </a:lvl4pPr>
      <a:lvl5pPr marL="998328" algn="l" defTabSz="499162" rtl="0" eaLnBrk="1" latinLnBrk="0" hangingPunct="1">
        <a:defRPr sz="952" kern="1200">
          <a:solidFill>
            <a:schemeClr val="tx1"/>
          </a:solidFill>
          <a:latin typeface="+mn-lt"/>
          <a:ea typeface="+mn-ea"/>
          <a:cs typeface="+mn-cs"/>
        </a:defRPr>
      </a:lvl5pPr>
      <a:lvl6pPr marL="1247908" algn="l" defTabSz="499162" rtl="0" eaLnBrk="1" latinLnBrk="0" hangingPunct="1">
        <a:defRPr sz="952" kern="1200">
          <a:solidFill>
            <a:schemeClr val="tx1"/>
          </a:solidFill>
          <a:latin typeface="+mn-lt"/>
          <a:ea typeface="+mn-ea"/>
          <a:cs typeface="+mn-cs"/>
        </a:defRPr>
      </a:lvl6pPr>
      <a:lvl7pPr marL="1497490" algn="l" defTabSz="499162" rtl="0" eaLnBrk="1" latinLnBrk="0" hangingPunct="1">
        <a:defRPr sz="952" kern="1200">
          <a:solidFill>
            <a:schemeClr val="tx1"/>
          </a:solidFill>
          <a:latin typeface="+mn-lt"/>
          <a:ea typeface="+mn-ea"/>
          <a:cs typeface="+mn-cs"/>
        </a:defRPr>
      </a:lvl7pPr>
      <a:lvl8pPr marL="1747070" algn="l" defTabSz="499162" rtl="0" eaLnBrk="1" latinLnBrk="0" hangingPunct="1">
        <a:defRPr sz="952" kern="1200">
          <a:solidFill>
            <a:schemeClr val="tx1"/>
          </a:solidFill>
          <a:latin typeface="+mn-lt"/>
          <a:ea typeface="+mn-ea"/>
          <a:cs typeface="+mn-cs"/>
        </a:defRPr>
      </a:lvl8pPr>
      <a:lvl9pPr marL="1996653" algn="l" defTabSz="499162" rtl="0" eaLnBrk="1" latinLnBrk="0" hangingPunct="1">
        <a:defRPr sz="952"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4077" y="509863"/>
            <a:ext cx="5725308" cy="1989508"/>
          </a:xfrm>
          <a:prstGeom prst="rect">
            <a:avLst/>
          </a:prstGeom>
        </p:spPr>
        <p:txBody>
          <a:bodyPr vert="horz" lIns="52411" tIns="26207" rIns="52411" bIns="26207"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704077" y="3048017"/>
            <a:ext cx="5725308" cy="4791453"/>
          </a:xfrm>
          <a:prstGeom prst="rect">
            <a:avLst/>
          </a:prstGeom>
        </p:spPr>
        <p:txBody>
          <a:bodyPr vert="horz" lIns="52411" tIns="26207" rIns="52411" bIns="2620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4085" y="8500916"/>
            <a:ext cx="1310470" cy="464616"/>
          </a:xfrm>
          <a:prstGeom prst="rect">
            <a:avLst/>
          </a:prstGeom>
        </p:spPr>
        <p:txBody>
          <a:bodyPr vert="horz" lIns="52411" tIns="26207" rIns="52411" bIns="26207" rtlCol="0" anchor="ctr"/>
          <a:lstStyle>
            <a:lvl1pPr algn="l">
              <a:defRPr sz="667">
                <a:solidFill>
                  <a:schemeClr val="tx1">
                    <a:lumMod val="65000"/>
                    <a:lumOff val="35000"/>
                  </a:schemeClr>
                </a:solidFill>
              </a:defRPr>
            </a:lvl1pPr>
          </a:lstStyle>
          <a:p>
            <a:pPr defTabSz="249580"/>
            <a:fld id="{9334D819-9F07-4261-B09B-9E467E5D9002}" type="datetimeFigureOut">
              <a:rPr lang="en-US" smtClean="0">
                <a:solidFill>
                  <a:prstClr val="black">
                    <a:lumMod val="65000"/>
                    <a:lumOff val="35000"/>
                  </a:prstClr>
                </a:solidFill>
              </a:rPr>
              <a:pPr defTabSz="249580"/>
              <a:t>2/2/2018</a:t>
            </a:fld>
            <a:endParaRPr lang="en-US" dirty="0">
              <a:solidFill>
                <a:prstClr val="black">
                  <a:lumMod val="65000"/>
                  <a:lumOff val="35000"/>
                </a:prstClr>
              </a:solidFill>
            </a:endParaRPr>
          </a:p>
        </p:txBody>
      </p:sp>
      <p:sp>
        <p:nvSpPr>
          <p:cNvPr id="5" name="Footer Placeholder 4"/>
          <p:cNvSpPr>
            <a:spLocks noGrp="1"/>
          </p:cNvSpPr>
          <p:nvPr>
            <p:ph type="ftr" sz="quarter" idx="3"/>
          </p:nvPr>
        </p:nvSpPr>
        <p:spPr>
          <a:xfrm>
            <a:off x="2271720" y="8500920"/>
            <a:ext cx="2314575" cy="461061"/>
          </a:xfrm>
          <a:prstGeom prst="rect">
            <a:avLst/>
          </a:prstGeom>
        </p:spPr>
        <p:txBody>
          <a:bodyPr vert="horz" lIns="52411" tIns="26207" rIns="52411" bIns="26207" rtlCol="0" anchor="ctr"/>
          <a:lstStyle>
            <a:lvl1pPr algn="ctr">
              <a:defRPr sz="667">
                <a:solidFill>
                  <a:schemeClr val="tx1">
                    <a:lumMod val="65000"/>
                    <a:lumOff val="35000"/>
                  </a:schemeClr>
                </a:solidFill>
              </a:defRPr>
            </a:lvl1pPr>
          </a:lstStyle>
          <a:p>
            <a:pPr defTabSz="249580"/>
            <a:endParaRPr lang="en-US" dirty="0">
              <a:solidFill>
                <a:prstClr val="black">
                  <a:lumMod val="65000"/>
                  <a:lumOff val="35000"/>
                </a:prstClr>
              </a:solidFill>
            </a:endParaRPr>
          </a:p>
        </p:txBody>
      </p:sp>
      <p:sp>
        <p:nvSpPr>
          <p:cNvPr id="6" name="Slide Number Placeholder 5"/>
          <p:cNvSpPr>
            <a:spLocks noGrp="1"/>
          </p:cNvSpPr>
          <p:nvPr>
            <p:ph type="sldNum" sz="quarter" idx="4"/>
          </p:nvPr>
        </p:nvSpPr>
        <p:spPr>
          <a:xfrm>
            <a:off x="4843479" y="8500920"/>
            <a:ext cx="1585911" cy="461061"/>
          </a:xfrm>
          <a:prstGeom prst="rect">
            <a:avLst/>
          </a:prstGeom>
        </p:spPr>
        <p:txBody>
          <a:bodyPr vert="horz" lIns="52411" tIns="26207" rIns="52411" bIns="26207" rtlCol="0" anchor="ctr"/>
          <a:lstStyle>
            <a:lvl1pPr algn="r">
              <a:defRPr sz="667">
                <a:solidFill>
                  <a:schemeClr val="tx1">
                    <a:lumMod val="65000"/>
                    <a:lumOff val="35000"/>
                  </a:schemeClr>
                </a:solidFill>
              </a:defRPr>
            </a:lvl1pPr>
          </a:lstStyle>
          <a:p>
            <a:pPr defTabSz="249580"/>
            <a:fld id="{71766878-3199-4EAB-94E7-2D6D11070E14}" type="slidenum">
              <a:rPr lang="en-US" smtClean="0">
                <a:solidFill>
                  <a:prstClr val="black">
                    <a:lumMod val="65000"/>
                    <a:lumOff val="35000"/>
                  </a:prstClr>
                </a:solidFill>
              </a:rPr>
              <a:pPr defTabSz="249580"/>
              <a:t>‹#›</a:t>
            </a:fld>
            <a:endParaRPr lang="en-US" dirty="0">
              <a:solidFill>
                <a:prstClr val="black">
                  <a:lumMod val="65000"/>
                  <a:lumOff val="35000"/>
                </a:prstClr>
              </a:solidFill>
            </a:endParaRPr>
          </a:p>
        </p:txBody>
      </p:sp>
      <p:sp>
        <p:nvSpPr>
          <p:cNvPr id="11" name="Freeform 6" title="Left scallop edge"/>
          <p:cNvSpPr/>
          <p:nvPr/>
        </p:nvSpPr>
        <p:spPr bwMode="auto">
          <a:xfrm>
            <a:off x="9" y="10"/>
            <a:ext cx="498279" cy="9144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6698564" y="10"/>
            <a:ext cx="159450"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7396472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499162" rtl="0" eaLnBrk="1" latinLnBrk="0" hangingPunct="1">
        <a:lnSpc>
          <a:spcPct val="90000"/>
        </a:lnSpc>
        <a:spcBef>
          <a:spcPct val="0"/>
        </a:spcBef>
        <a:buNone/>
        <a:defRPr sz="2857" kern="1200" cap="all" spc="110" baseline="0">
          <a:solidFill>
            <a:schemeClr val="tx2"/>
          </a:solidFill>
          <a:latin typeface="+mj-lt"/>
          <a:ea typeface="+mj-ea"/>
          <a:cs typeface="+mj-cs"/>
        </a:defRPr>
      </a:lvl1pPr>
    </p:titleStyle>
    <p:bodyStyle>
      <a:lvl1pPr marL="124791" indent="-124791" algn="l" defTabSz="499162" rtl="0" eaLnBrk="1" latinLnBrk="0" hangingPunct="1">
        <a:lnSpc>
          <a:spcPct val="110000"/>
        </a:lnSpc>
        <a:spcBef>
          <a:spcPts val="383"/>
        </a:spcBef>
        <a:buClr>
          <a:schemeClr val="tx2"/>
        </a:buClr>
        <a:buFont typeface="Arial" panose="020B0604020202020204" pitchFamily="34" charset="0"/>
        <a:buChar char="•"/>
        <a:defRPr sz="1143" kern="1200">
          <a:solidFill>
            <a:schemeClr val="tx1">
              <a:lumMod val="65000"/>
              <a:lumOff val="35000"/>
            </a:schemeClr>
          </a:solidFill>
          <a:latin typeface="+mn-lt"/>
          <a:ea typeface="+mn-ea"/>
          <a:cs typeface="+mn-cs"/>
        </a:defRPr>
      </a:lvl1pPr>
      <a:lvl2pPr marL="374373" indent="-124791" algn="l" defTabSz="499162" rtl="0" eaLnBrk="1" latinLnBrk="0" hangingPunct="1">
        <a:lnSpc>
          <a:spcPct val="110000"/>
        </a:lnSpc>
        <a:spcBef>
          <a:spcPts val="383"/>
        </a:spcBef>
        <a:buClr>
          <a:schemeClr val="tx2"/>
        </a:buClr>
        <a:buFont typeface="Gill Sans MT" panose="020B0502020104020203" pitchFamily="34" charset="0"/>
        <a:buChar char="–"/>
        <a:defRPr sz="952" kern="1200">
          <a:solidFill>
            <a:schemeClr val="tx1">
              <a:lumMod val="65000"/>
              <a:lumOff val="35000"/>
            </a:schemeClr>
          </a:solidFill>
          <a:latin typeface="+mn-lt"/>
          <a:ea typeface="+mn-ea"/>
          <a:cs typeface="+mn-cs"/>
        </a:defRPr>
      </a:lvl2pPr>
      <a:lvl3pPr marL="623954" indent="-124791" algn="l" defTabSz="499162" rtl="0" eaLnBrk="1" latinLnBrk="0" hangingPunct="1">
        <a:lnSpc>
          <a:spcPct val="110000"/>
        </a:lnSpc>
        <a:spcBef>
          <a:spcPts val="383"/>
        </a:spcBef>
        <a:buClr>
          <a:schemeClr val="tx2"/>
        </a:buClr>
        <a:buFont typeface="Arial" panose="020B0604020202020204" pitchFamily="34" charset="0"/>
        <a:buChar char="•"/>
        <a:defRPr sz="952" kern="1200">
          <a:solidFill>
            <a:schemeClr val="tx1">
              <a:lumMod val="65000"/>
              <a:lumOff val="35000"/>
            </a:schemeClr>
          </a:solidFill>
          <a:latin typeface="+mn-lt"/>
          <a:ea typeface="+mn-ea"/>
          <a:cs typeface="+mn-cs"/>
        </a:defRPr>
      </a:lvl3pPr>
      <a:lvl4pPr marL="873537" indent="-124791" algn="l" defTabSz="499162" rtl="0" eaLnBrk="1" latinLnBrk="0" hangingPunct="1">
        <a:lnSpc>
          <a:spcPct val="110000"/>
        </a:lnSpc>
        <a:spcBef>
          <a:spcPts val="383"/>
        </a:spcBef>
        <a:buClr>
          <a:schemeClr val="tx2"/>
        </a:buClr>
        <a:buFont typeface="Gill Sans MT" panose="020B0502020104020203" pitchFamily="34" charset="0"/>
        <a:buChar char="–"/>
        <a:defRPr sz="762" kern="1200">
          <a:solidFill>
            <a:schemeClr val="tx1">
              <a:lumMod val="65000"/>
              <a:lumOff val="35000"/>
            </a:schemeClr>
          </a:solidFill>
          <a:latin typeface="+mn-lt"/>
          <a:ea typeface="+mn-ea"/>
          <a:cs typeface="+mn-cs"/>
        </a:defRPr>
      </a:lvl4pPr>
      <a:lvl5pPr marL="1123117" indent="-124791" algn="l" defTabSz="499162" rtl="0" eaLnBrk="1" latinLnBrk="0" hangingPunct="1">
        <a:lnSpc>
          <a:spcPct val="110000"/>
        </a:lnSpc>
        <a:spcBef>
          <a:spcPts val="383"/>
        </a:spcBef>
        <a:buClr>
          <a:schemeClr val="tx2"/>
        </a:buClr>
        <a:buFont typeface="Arial" panose="020B0604020202020204" pitchFamily="34" charset="0"/>
        <a:buChar char="•"/>
        <a:defRPr sz="762" kern="1200">
          <a:solidFill>
            <a:schemeClr val="tx1">
              <a:lumMod val="65000"/>
              <a:lumOff val="35000"/>
            </a:schemeClr>
          </a:solidFill>
          <a:latin typeface="+mn-lt"/>
          <a:ea typeface="+mn-ea"/>
          <a:cs typeface="+mn-cs"/>
        </a:defRPr>
      </a:lvl5pPr>
      <a:lvl6pPr marL="1123117" indent="-124791" algn="l" defTabSz="499162" rtl="0" eaLnBrk="1" latinLnBrk="0" hangingPunct="1">
        <a:lnSpc>
          <a:spcPct val="110000"/>
        </a:lnSpc>
        <a:spcBef>
          <a:spcPts val="383"/>
        </a:spcBef>
        <a:buClr>
          <a:schemeClr val="tx2"/>
        </a:buClr>
        <a:buFont typeface="Gill Sans MT" panose="020B0502020104020203" pitchFamily="34" charset="0"/>
        <a:buChar char="–"/>
        <a:defRPr sz="762" kern="1200">
          <a:solidFill>
            <a:schemeClr val="tx1">
              <a:lumMod val="65000"/>
              <a:lumOff val="35000"/>
            </a:schemeClr>
          </a:solidFill>
          <a:latin typeface="+mn-lt"/>
          <a:ea typeface="+mn-ea"/>
          <a:cs typeface="+mn-cs"/>
        </a:defRPr>
      </a:lvl6pPr>
      <a:lvl7pPr marL="1123117" indent="-124791" algn="l" defTabSz="499162" rtl="0" eaLnBrk="1" latinLnBrk="0" hangingPunct="1">
        <a:lnSpc>
          <a:spcPct val="110000"/>
        </a:lnSpc>
        <a:spcBef>
          <a:spcPts val="383"/>
        </a:spcBef>
        <a:buClr>
          <a:schemeClr val="tx2"/>
        </a:buClr>
        <a:buFont typeface="Arial" panose="020B0604020202020204" pitchFamily="34" charset="0"/>
        <a:buChar char="•"/>
        <a:defRPr sz="762" kern="1200">
          <a:solidFill>
            <a:schemeClr val="tx1">
              <a:lumMod val="65000"/>
              <a:lumOff val="35000"/>
            </a:schemeClr>
          </a:solidFill>
          <a:latin typeface="+mn-lt"/>
          <a:ea typeface="+mn-ea"/>
          <a:cs typeface="+mn-cs"/>
        </a:defRPr>
      </a:lvl7pPr>
      <a:lvl8pPr marL="1123117" indent="-124791" algn="l" defTabSz="499162" rtl="0" eaLnBrk="1" latinLnBrk="0" hangingPunct="1">
        <a:lnSpc>
          <a:spcPct val="110000"/>
        </a:lnSpc>
        <a:spcBef>
          <a:spcPts val="383"/>
        </a:spcBef>
        <a:buClr>
          <a:schemeClr val="tx2"/>
        </a:buClr>
        <a:buFont typeface="Gill Sans MT" panose="020B0502020104020203" pitchFamily="34" charset="0"/>
        <a:buChar char="–"/>
        <a:defRPr sz="762" kern="1200" baseline="0">
          <a:solidFill>
            <a:schemeClr val="tx1">
              <a:lumMod val="65000"/>
              <a:lumOff val="35000"/>
            </a:schemeClr>
          </a:solidFill>
          <a:latin typeface="+mn-lt"/>
          <a:ea typeface="+mn-ea"/>
          <a:cs typeface="+mn-cs"/>
        </a:defRPr>
      </a:lvl8pPr>
      <a:lvl9pPr marL="1123117" indent="-124791" algn="l" defTabSz="499162" rtl="0" eaLnBrk="1" latinLnBrk="0" hangingPunct="1">
        <a:lnSpc>
          <a:spcPct val="110000"/>
        </a:lnSpc>
        <a:spcBef>
          <a:spcPts val="383"/>
        </a:spcBef>
        <a:buClr>
          <a:schemeClr val="tx2"/>
        </a:buClr>
        <a:buFont typeface="Arial" panose="020B0604020202020204" pitchFamily="34" charset="0"/>
        <a:buChar char="•"/>
        <a:defRPr sz="762" kern="1200" baseline="0">
          <a:solidFill>
            <a:schemeClr val="tx1">
              <a:lumMod val="65000"/>
              <a:lumOff val="35000"/>
            </a:schemeClr>
          </a:solidFill>
          <a:latin typeface="+mn-lt"/>
          <a:ea typeface="+mn-ea"/>
          <a:cs typeface="+mn-cs"/>
        </a:defRPr>
      </a:lvl9pPr>
    </p:bodyStyle>
    <p:otherStyle>
      <a:defPPr>
        <a:defRPr lang="en-US"/>
      </a:defPPr>
      <a:lvl1pPr marL="0" algn="l" defTabSz="499162" rtl="0" eaLnBrk="1" latinLnBrk="0" hangingPunct="1">
        <a:defRPr sz="952" kern="1200">
          <a:solidFill>
            <a:schemeClr val="tx1"/>
          </a:solidFill>
          <a:latin typeface="+mn-lt"/>
          <a:ea typeface="+mn-ea"/>
          <a:cs typeface="+mn-cs"/>
        </a:defRPr>
      </a:lvl1pPr>
      <a:lvl2pPr marL="249580" algn="l" defTabSz="499162" rtl="0" eaLnBrk="1" latinLnBrk="0" hangingPunct="1">
        <a:defRPr sz="952" kern="1200">
          <a:solidFill>
            <a:schemeClr val="tx1"/>
          </a:solidFill>
          <a:latin typeface="+mn-lt"/>
          <a:ea typeface="+mn-ea"/>
          <a:cs typeface="+mn-cs"/>
        </a:defRPr>
      </a:lvl2pPr>
      <a:lvl3pPr marL="499162" algn="l" defTabSz="499162" rtl="0" eaLnBrk="1" latinLnBrk="0" hangingPunct="1">
        <a:defRPr sz="952" kern="1200">
          <a:solidFill>
            <a:schemeClr val="tx1"/>
          </a:solidFill>
          <a:latin typeface="+mn-lt"/>
          <a:ea typeface="+mn-ea"/>
          <a:cs typeface="+mn-cs"/>
        </a:defRPr>
      </a:lvl3pPr>
      <a:lvl4pPr marL="748744" algn="l" defTabSz="499162" rtl="0" eaLnBrk="1" latinLnBrk="0" hangingPunct="1">
        <a:defRPr sz="952" kern="1200">
          <a:solidFill>
            <a:schemeClr val="tx1"/>
          </a:solidFill>
          <a:latin typeface="+mn-lt"/>
          <a:ea typeface="+mn-ea"/>
          <a:cs typeface="+mn-cs"/>
        </a:defRPr>
      </a:lvl4pPr>
      <a:lvl5pPr marL="998328" algn="l" defTabSz="499162" rtl="0" eaLnBrk="1" latinLnBrk="0" hangingPunct="1">
        <a:defRPr sz="952" kern="1200">
          <a:solidFill>
            <a:schemeClr val="tx1"/>
          </a:solidFill>
          <a:latin typeface="+mn-lt"/>
          <a:ea typeface="+mn-ea"/>
          <a:cs typeface="+mn-cs"/>
        </a:defRPr>
      </a:lvl5pPr>
      <a:lvl6pPr marL="1247908" algn="l" defTabSz="499162" rtl="0" eaLnBrk="1" latinLnBrk="0" hangingPunct="1">
        <a:defRPr sz="952" kern="1200">
          <a:solidFill>
            <a:schemeClr val="tx1"/>
          </a:solidFill>
          <a:latin typeface="+mn-lt"/>
          <a:ea typeface="+mn-ea"/>
          <a:cs typeface="+mn-cs"/>
        </a:defRPr>
      </a:lvl6pPr>
      <a:lvl7pPr marL="1497490" algn="l" defTabSz="499162" rtl="0" eaLnBrk="1" latinLnBrk="0" hangingPunct="1">
        <a:defRPr sz="952" kern="1200">
          <a:solidFill>
            <a:schemeClr val="tx1"/>
          </a:solidFill>
          <a:latin typeface="+mn-lt"/>
          <a:ea typeface="+mn-ea"/>
          <a:cs typeface="+mn-cs"/>
        </a:defRPr>
      </a:lvl7pPr>
      <a:lvl8pPr marL="1747070" algn="l" defTabSz="499162" rtl="0" eaLnBrk="1" latinLnBrk="0" hangingPunct="1">
        <a:defRPr sz="952" kern="1200">
          <a:solidFill>
            <a:schemeClr val="tx1"/>
          </a:solidFill>
          <a:latin typeface="+mn-lt"/>
          <a:ea typeface="+mn-ea"/>
          <a:cs typeface="+mn-cs"/>
        </a:defRPr>
      </a:lvl8pPr>
      <a:lvl9pPr marL="1996653" algn="l" defTabSz="499162" rtl="0" eaLnBrk="1" latinLnBrk="0" hangingPunct="1">
        <a:defRPr sz="952"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6.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24.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8.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9.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9.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xml"/><Relationship Id="rId1" Type="http://schemas.openxmlformats.org/officeDocument/2006/relationships/slideLayout" Target="../slideLayouts/slideLayout79.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diagramLayout" Target="../diagrams/layout2.xml"/><Relationship Id="rId7" Type="http://schemas.openxmlformats.org/officeDocument/2006/relationships/hyperlink" Target="https://www.youtube.com/watch?v=K9W8ll0vpgI" TargetMode="Externa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hyperlink" Target="https://www.youtube.com/watch?v=E6ivihQNvsI" TargetMode="External"/><Relationship Id="rId4" Type="http://schemas.openxmlformats.org/officeDocument/2006/relationships/diagramQuickStyle" Target="../diagrams/quickStyle2.xml"/><Relationship Id="rId9" Type="http://schemas.openxmlformats.org/officeDocument/2006/relationships/hyperlink" Target="https://www.youtube.com/watch?v=tarWCSbdcGA" TargetMode="Externa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18.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8.xml"/><Relationship Id="rId4" Type="http://schemas.openxmlformats.org/officeDocument/2006/relationships/image" Target="../media/image14.tiff"/></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tiff"/><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1019048" y="5194577"/>
            <a:ext cx="4771571" cy="907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 name="TextBox 5"/>
          <p:cNvSpPr txBox="1">
            <a:spLocks/>
          </p:cNvSpPr>
          <p:nvPr/>
        </p:nvSpPr>
        <p:spPr>
          <a:xfrm>
            <a:off x="2334261" y="4270227"/>
            <a:ext cx="3628571" cy="737253"/>
          </a:xfrm>
          <a:prstGeom prst="rect">
            <a:avLst/>
          </a:prstGeom>
          <a:noFill/>
          <a:effectLst>
            <a:glow rad="101600">
              <a:schemeClr val="accent3">
                <a:satMod val="175000"/>
                <a:alpha val="40000"/>
              </a:schemeClr>
            </a:glow>
            <a:outerShdw blurRad="50800" dist="38100" algn="l" rotWithShape="0">
              <a:srgbClr val="000000">
                <a:alpha val="40000"/>
              </a:srgbClr>
            </a:outerShdw>
            <a:softEdge rad="12700"/>
          </a:effectLst>
        </p:spPr>
        <p:txBody>
          <a:bodyPr wrap="square" rtlCol="0">
            <a:spAutoFit/>
          </a:bodyPr>
          <a:lstStyle/>
          <a:p>
            <a:pPr defTabSz="249580"/>
            <a:r>
              <a:rPr lang="en-US" sz="4191" b="1" dirty="0">
                <a:solidFill>
                  <a:srgbClr val="8DBDD5"/>
                </a:solidFill>
                <a:latin typeface="Battallion Script Demo" pitchFamily="2" charset="0"/>
              </a:rPr>
              <a:t>Pathology</a:t>
            </a:r>
            <a:endParaRPr lang="en-US" sz="4572" b="1" dirty="0">
              <a:solidFill>
                <a:srgbClr val="8DBDD5"/>
              </a:solidFill>
              <a:latin typeface="Battallion Script Demo" pitchFamily="2" charset="0"/>
            </a:endParaRPr>
          </a:p>
        </p:txBody>
      </p:sp>
      <p:sp>
        <p:nvSpPr>
          <p:cNvPr id="7" name="TextBox 6"/>
          <p:cNvSpPr txBox="1">
            <a:spLocks/>
          </p:cNvSpPr>
          <p:nvPr/>
        </p:nvSpPr>
        <p:spPr>
          <a:xfrm>
            <a:off x="2504316" y="4671496"/>
            <a:ext cx="2022929" cy="356123"/>
          </a:xfrm>
          <a:prstGeom prst="rect">
            <a:avLst/>
          </a:prstGeom>
          <a:noFill/>
          <a:effectLst>
            <a:outerShdw blurRad="50800" dist="38100" dir="2700000" algn="tl" rotWithShape="0">
              <a:srgbClr val="000000">
                <a:alpha val="40000"/>
              </a:srgbClr>
            </a:outerShdw>
          </a:effectLst>
        </p:spPr>
        <p:txBody>
          <a:bodyPr wrap="square" rtlCol="0">
            <a:spAutoFit/>
          </a:bodyPr>
          <a:lstStyle/>
          <a:p>
            <a:pPr defTabSz="249580"/>
            <a:r>
              <a:rPr lang="en-US" sz="1714" dirty="0">
                <a:solidFill>
                  <a:srgbClr val="E1F1F7">
                    <a:lumMod val="90000"/>
                  </a:srgbClr>
                </a:solidFill>
                <a:latin typeface="Impact"/>
              </a:rPr>
              <a:t>teamwork</a:t>
            </a:r>
          </a:p>
        </p:txBody>
      </p:sp>
      <p:sp>
        <p:nvSpPr>
          <p:cNvPr id="10" name="TextBox 9"/>
          <p:cNvSpPr txBox="1">
            <a:spLocks/>
          </p:cNvSpPr>
          <p:nvPr/>
        </p:nvSpPr>
        <p:spPr>
          <a:xfrm>
            <a:off x="628976" y="5824141"/>
            <a:ext cx="5551714" cy="444096"/>
          </a:xfrm>
          <a:prstGeom prst="rect">
            <a:avLst/>
          </a:prstGeom>
          <a:noFill/>
          <a:effectLst>
            <a:outerShdw blurRad="50800" dist="38100" dir="8100000" algn="tr" rotWithShape="0">
              <a:srgbClr val="000000">
                <a:alpha val="40000"/>
              </a:srgbClr>
            </a:outerShdw>
          </a:effectLst>
        </p:spPr>
        <p:txBody>
          <a:bodyPr wrap="square" rtlCol="0">
            <a:spAutoFit/>
          </a:bodyPr>
          <a:lstStyle/>
          <a:p>
            <a:pPr defTabSz="249580"/>
            <a:r>
              <a:rPr lang="en-US" sz="2286" b="1" dirty="0">
                <a:solidFill>
                  <a:srgbClr val="E1F1F7">
                    <a:lumMod val="90000"/>
                  </a:srgbClr>
                </a:solidFill>
                <a:latin typeface="Battallion Script Demo" pitchFamily="2" charset="0"/>
              </a:rPr>
              <a:t>Lecture ( 3 ) :</a:t>
            </a:r>
          </a:p>
        </p:txBody>
      </p:sp>
      <p:pic>
        <p:nvPicPr>
          <p:cNvPr id="15" name="Picture 14"/>
          <p:cNvPicPr>
            <a:picLocks noChangeAspect="1"/>
          </p:cNvPicPr>
          <p:nvPr/>
        </p:nvPicPr>
        <p:blipFill>
          <a:blip r:embed="rId3"/>
          <a:stretch>
            <a:fillRect/>
          </a:stretch>
        </p:blipFill>
        <p:spPr>
          <a:xfrm>
            <a:off x="2091101" y="1274855"/>
            <a:ext cx="2921788" cy="2859550"/>
          </a:xfrm>
          <a:prstGeom prst="rect">
            <a:avLst/>
          </a:prstGeom>
        </p:spPr>
      </p:pic>
      <p:pic>
        <p:nvPicPr>
          <p:cNvPr id="9" name="Picture 11"/>
          <p:cNvPicPr>
            <a:picLocks noChangeAspect="1" noChangeArrowheads="1"/>
          </p:cNvPicPr>
          <p:nvPr/>
        </p:nvPicPr>
        <p:blipFill>
          <a:blip r:embed="rId4"/>
          <a:srcRect/>
          <a:stretch>
            <a:fillRect/>
          </a:stretch>
        </p:blipFill>
        <p:spPr bwMode="auto">
          <a:xfrm>
            <a:off x="5595029" y="33877"/>
            <a:ext cx="1063266" cy="945792"/>
          </a:xfrm>
          <a:prstGeom prst="rect">
            <a:avLst/>
          </a:prstGeom>
          <a:noFill/>
          <a:ln>
            <a:noFill/>
          </a:ln>
        </p:spPr>
      </p:pic>
      <p:pic>
        <p:nvPicPr>
          <p:cNvPr id="8" name="Picture 9"/>
          <p:cNvPicPr>
            <a:picLocks noChangeAspect="1" noChangeArrowheads="1"/>
          </p:cNvPicPr>
          <p:nvPr/>
        </p:nvPicPr>
        <p:blipFill>
          <a:blip r:embed="rId5"/>
          <a:srcRect/>
          <a:stretch>
            <a:fillRect/>
          </a:stretch>
        </p:blipFill>
        <p:spPr bwMode="auto">
          <a:xfrm>
            <a:off x="535036" y="330795"/>
            <a:ext cx="643410" cy="577630"/>
          </a:xfrm>
          <a:prstGeom prst="rect">
            <a:avLst/>
          </a:prstGeom>
          <a:noFill/>
          <a:ln>
            <a:noFill/>
          </a:ln>
        </p:spPr>
      </p:pic>
      <p:sp>
        <p:nvSpPr>
          <p:cNvPr id="2" name="Rectangle 1"/>
          <p:cNvSpPr>
            <a:spLocks/>
          </p:cNvSpPr>
          <p:nvPr/>
        </p:nvSpPr>
        <p:spPr>
          <a:xfrm>
            <a:off x="2504316" y="5844215"/>
            <a:ext cx="4048884" cy="1147622"/>
          </a:xfrm>
          <a:prstGeom prst="rect">
            <a:avLst/>
          </a:prstGeom>
        </p:spPr>
        <p:txBody>
          <a:bodyPr wrap="square">
            <a:spAutoFit/>
          </a:bodyPr>
          <a:lstStyle/>
          <a:p>
            <a:pPr defTabSz="249580"/>
            <a:r>
              <a:rPr lang="en-US" sz="2286" b="1" dirty="0">
                <a:solidFill>
                  <a:srgbClr val="E1F1F7">
                    <a:lumMod val="75000"/>
                  </a:srgbClr>
                </a:solidFill>
                <a:latin typeface="Impact"/>
              </a:rPr>
              <a:t>pathology of restrictive lung disease including allergic </a:t>
            </a:r>
            <a:r>
              <a:rPr lang="en-US" sz="2286" b="1" dirty="0" err="1">
                <a:solidFill>
                  <a:srgbClr val="E1F1F7">
                    <a:lumMod val="75000"/>
                  </a:srgbClr>
                </a:solidFill>
                <a:latin typeface="Impact"/>
              </a:rPr>
              <a:t>alveolitis</a:t>
            </a:r>
            <a:endParaRPr lang="en-US" sz="2286" b="1" dirty="0">
              <a:solidFill>
                <a:srgbClr val="E1F1F7">
                  <a:lumMod val="75000"/>
                </a:srgbClr>
              </a:solidFill>
              <a:latin typeface="Impact"/>
            </a:endParaRPr>
          </a:p>
        </p:txBody>
      </p:sp>
      <p:sp>
        <p:nvSpPr>
          <p:cNvPr id="11" name="TextBox 4"/>
          <p:cNvSpPr txBox="1">
            <a:spLocks/>
          </p:cNvSpPr>
          <p:nvPr/>
        </p:nvSpPr>
        <p:spPr>
          <a:xfrm>
            <a:off x="576278" y="7939144"/>
            <a:ext cx="1928039" cy="1198704"/>
          </a:xfrm>
          <a:prstGeom prst="rect">
            <a:avLst/>
          </a:prstGeom>
          <a:ln w="12700">
            <a:miter lim="400000"/>
          </a:ln>
        </p:spPr>
        <p:txBody>
          <a:bodyPr lIns="23770" tIns="23770" rIns="23770" bIns="23770">
            <a:spAutoFit/>
          </a:bodyPr>
          <a:lstStyle/>
          <a:p>
            <a:pPr defTabSz="249580"/>
            <a:r>
              <a:rPr lang="en-US" sz="1048" b="1" u="sng" dirty="0">
                <a:solidFill>
                  <a:srgbClr val="E1F1F7">
                    <a:lumMod val="90000"/>
                  </a:srgbClr>
                </a:solidFill>
                <a:latin typeface="Battallion Script Demo" pitchFamily="2" charset="0"/>
              </a:rPr>
              <a:t>Color Index :-</a:t>
            </a:r>
          </a:p>
          <a:p>
            <a:pPr defTabSz="249580"/>
            <a:endParaRPr sz="1000" u="sng" dirty="0">
              <a:solidFill>
                <a:srgbClr val="000000"/>
              </a:solidFill>
            </a:endParaRPr>
          </a:p>
          <a:p>
            <a:pPr defTabSz="237699">
              <a:buSzPct val="100000"/>
              <a:buFontTx/>
              <a:buChar char="▪"/>
              <a:defRPr sz="800" b="1">
                <a:solidFill>
                  <a:srgbClr val="FF0000"/>
                </a:solidFill>
                <a:uFillTx/>
                <a:latin typeface="Georgia"/>
                <a:ea typeface="Georgia"/>
                <a:cs typeface="Georgia"/>
                <a:sym typeface="Georgia"/>
              </a:defRPr>
            </a:pPr>
            <a:r>
              <a:rPr sz="762" b="1" dirty="0">
                <a:solidFill>
                  <a:srgbClr val="FF0000"/>
                </a:solidFill>
                <a:latin typeface="Georgia"/>
                <a:ea typeface="Georgia"/>
                <a:cs typeface="Georgia"/>
                <a:sym typeface="Georgia"/>
              </a:rPr>
              <a:t>VERY IMPORTANT</a:t>
            </a:r>
          </a:p>
          <a:p>
            <a:pPr defTabSz="237699">
              <a:buSzPct val="100000"/>
              <a:buFontTx/>
              <a:buChar char="▪"/>
              <a:defRPr sz="800" b="1">
                <a:solidFill>
                  <a:srgbClr val="4D4D4D">
                    <a:lumOff val="34901"/>
                  </a:srgbClr>
                </a:solidFill>
                <a:uFillTx/>
                <a:latin typeface="Georgia"/>
                <a:ea typeface="Georgia"/>
                <a:cs typeface="Georgia"/>
                <a:sym typeface="Georgia"/>
              </a:defRPr>
            </a:pPr>
            <a:r>
              <a:rPr sz="762" b="1" dirty="0">
                <a:solidFill>
                  <a:srgbClr val="4D4D4D">
                    <a:lumOff val="34901"/>
                  </a:srgbClr>
                </a:solidFill>
                <a:latin typeface="Georgia"/>
                <a:ea typeface="Georgia"/>
                <a:cs typeface="Georgia"/>
                <a:sym typeface="Georgia"/>
              </a:rPr>
              <a:t>Extra explanation </a:t>
            </a:r>
          </a:p>
          <a:p>
            <a:pPr defTabSz="237699">
              <a:buSzPct val="100000"/>
              <a:buFontTx/>
              <a:buChar char="▪"/>
              <a:defRPr sz="800" b="1">
                <a:solidFill>
                  <a:srgbClr val="479272"/>
                </a:solidFill>
                <a:uFillTx/>
                <a:latin typeface="Georgia"/>
                <a:ea typeface="Georgia"/>
                <a:cs typeface="Georgia"/>
                <a:sym typeface="Georgia"/>
              </a:defRPr>
            </a:pPr>
            <a:r>
              <a:rPr sz="762" b="1" dirty="0">
                <a:solidFill>
                  <a:srgbClr val="479272"/>
                </a:solidFill>
                <a:latin typeface="Georgia"/>
                <a:ea typeface="Georgia"/>
                <a:cs typeface="Georgia"/>
                <a:sym typeface="Georgia"/>
              </a:rPr>
              <a:t>Examples</a:t>
            </a:r>
          </a:p>
          <a:p>
            <a:pPr defTabSz="237699">
              <a:buSzPct val="100000"/>
              <a:buFontTx/>
              <a:buChar char="▪"/>
              <a:defRPr sz="800" b="1" u="sng">
                <a:uFillTx/>
                <a:latin typeface="Georgia"/>
                <a:ea typeface="Georgia"/>
                <a:cs typeface="Georgia"/>
                <a:sym typeface="Georgia"/>
              </a:defRPr>
            </a:pPr>
            <a:r>
              <a:rPr sz="762" b="1" u="sng" dirty="0">
                <a:solidFill>
                  <a:srgbClr val="000000"/>
                </a:solidFill>
                <a:latin typeface="Georgia"/>
                <a:ea typeface="Georgia"/>
                <a:cs typeface="Georgia"/>
                <a:sym typeface="Georgia"/>
              </a:rPr>
              <a:t>Diseases names: Underlined</a:t>
            </a:r>
          </a:p>
          <a:p>
            <a:pPr defTabSz="237699">
              <a:buSzPct val="100000"/>
              <a:buFontTx/>
              <a:buChar char="▪"/>
              <a:defRPr sz="800" b="1">
                <a:solidFill>
                  <a:srgbClr val="0070C0"/>
                </a:solidFill>
                <a:uFillTx/>
                <a:latin typeface="Georgia"/>
                <a:ea typeface="Georgia"/>
                <a:cs typeface="Georgia"/>
                <a:sym typeface="Georgia"/>
              </a:defRPr>
            </a:pPr>
            <a:r>
              <a:rPr sz="762" b="1" dirty="0">
                <a:solidFill>
                  <a:srgbClr val="C3DCEF">
                    <a:lumMod val="50000"/>
                  </a:srgbClr>
                </a:solidFill>
                <a:latin typeface="Georgia"/>
                <a:ea typeface="Georgia"/>
                <a:cs typeface="Georgia"/>
                <a:sym typeface="Georgia"/>
              </a:rPr>
              <a:t>Definitions </a:t>
            </a:r>
          </a:p>
          <a:p>
            <a:pPr defTabSz="237699">
              <a:defRPr sz="700" b="1">
                <a:solidFill>
                  <a:srgbClr val="66CCFF"/>
                </a:solidFill>
                <a:uFillTx/>
              </a:defRPr>
            </a:pPr>
            <a:r>
              <a:rPr sz="762" b="1" dirty="0">
                <a:solidFill>
                  <a:srgbClr val="66CCFF"/>
                </a:solidFill>
              </a:rPr>
              <a:t> </a:t>
            </a:r>
            <a:endParaRPr sz="762" b="1" dirty="0">
              <a:solidFill>
                <a:srgbClr val="7030A0"/>
              </a:solidFill>
            </a:endParaRPr>
          </a:p>
          <a:p>
            <a:pPr defTabSz="237699">
              <a:defRPr sz="900" b="1">
                <a:uFillTx/>
              </a:defRPr>
            </a:pPr>
            <a:endParaRPr sz="857" b="1" dirty="0">
              <a:solidFill>
                <a:srgbClr val="7030A0"/>
              </a:solidFill>
            </a:endParaRPr>
          </a:p>
        </p:txBody>
      </p:sp>
      <p:sp>
        <p:nvSpPr>
          <p:cNvPr id="5" name="Rectangle 4"/>
          <p:cNvSpPr>
            <a:spLocks/>
          </p:cNvSpPr>
          <p:nvPr/>
        </p:nvSpPr>
        <p:spPr>
          <a:xfrm>
            <a:off x="3298389" y="8592176"/>
            <a:ext cx="3429000" cy="268215"/>
          </a:xfrm>
          <a:prstGeom prst="rect">
            <a:avLst/>
          </a:prstGeom>
        </p:spPr>
        <p:txBody>
          <a:bodyPr>
            <a:spAutoFit/>
          </a:bodyPr>
          <a:lstStyle/>
          <a:p>
            <a:pPr algn="r" defTabSz="249580" rtl="1"/>
            <a:r>
              <a:rPr lang="en-US" sz="1143" b="1" dirty="0">
                <a:solidFill>
                  <a:srgbClr val="222222"/>
                </a:solidFill>
                <a:latin typeface="arial" panose="020B0604020202020204" pitchFamily="34" charset="0"/>
                <a:cs typeface="DecoType Naskh Variants" panose="02010400000000000000" pitchFamily="2" charset="-78"/>
              </a:rPr>
              <a:t> * </a:t>
            </a:r>
            <a:r>
              <a:rPr lang="ar-SA" sz="1143" b="1" dirty="0">
                <a:solidFill>
                  <a:srgbClr val="222222"/>
                </a:solidFill>
                <a:latin typeface="arial" panose="020B0604020202020204" pitchFamily="34" charset="0"/>
                <a:cs typeface="DecoType Naskh Variants" panose="02010400000000000000" pitchFamily="2" charset="-78"/>
              </a:rPr>
              <a:t>كيف </a:t>
            </a:r>
            <a:r>
              <a:rPr lang="ar-SA" sz="1143" b="1" dirty="0">
                <a:solidFill>
                  <a:srgbClr val="222222"/>
                </a:solidFill>
                <a:latin typeface="arial" panose="020B0604020202020204" pitchFamily="34" charset="0"/>
                <a:cs typeface="DecoType Naskh Swashes" panose="02010400000000000000" pitchFamily="2" charset="-78"/>
              </a:rPr>
              <a:t>تعلُّك الدُنيا بشيءٍ </a:t>
            </a:r>
            <a:r>
              <a:rPr lang="en-US" sz="1143" b="1" dirty="0">
                <a:solidFill>
                  <a:srgbClr val="222222"/>
                </a:solidFill>
                <a:latin typeface="arial" panose="020B0604020202020204" pitchFamily="34" charset="0"/>
                <a:cs typeface="DecoType Naskh Swashes" panose="02010400000000000000" pitchFamily="2" charset="-78"/>
              </a:rPr>
              <a:t>..</a:t>
            </a:r>
            <a:r>
              <a:rPr lang="ar-SA" sz="1143" b="1" dirty="0">
                <a:solidFill>
                  <a:srgbClr val="222222"/>
                </a:solidFill>
                <a:latin typeface="arial" panose="020B0604020202020204" pitchFamily="34" charset="0"/>
                <a:cs typeface="DecoType Naskh Swashes" panose="02010400000000000000" pitchFamily="2" charset="-78"/>
              </a:rPr>
              <a:t>وأنت لعلةِ الدُنيا طبيبُ؟</a:t>
            </a:r>
            <a:r>
              <a:rPr lang="en-US" sz="1143" b="1" dirty="0">
                <a:solidFill>
                  <a:srgbClr val="222222"/>
                </a:solidFill>
                <a:latin typeface="arial" panose="020B0604020202020204" pitchFamily="34" charset="0"/>
                <a:cs typeface="DecoType Naskh Swashes" panose="02010400000000000000" pitchFamily="2" charset="-78"/>
              </a:rPr>
              <a:t>..</a:t>
            </a:r>
            <a:endParaRPr lang="ar-SA" sz="1143" b="1" dirty="0">
              <a:solidFill>
                <a:srgbClr val="222222"/>
              </a:solidFill>
              <a:latin typeface="arial" panose="020B0604020202020204" pitchFamily="34" charset="0"/>
              <a:cs typeface="DecoType Naskh Swashes" panose="02010400000000000000" pitchFamily="2" charset="-78"/>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51844" y="7249014"/>
            <a:ext cx="1128846" cy="1085984"/>
          </a:xfrm>
          <a:prstGeom prst="rect">
            <a:avLst/>
          </a:prstGeom>
        </p:spPr>
      </p:pic>
    </p:spTree>
    <p:extLst>
      <p:ext uri="{BB962C8B-B14F-4D97-AF65-F5344CB8AC3E}">
        <p14:creationId xmlns:p14="http://schemas.microsoft.com/office/powerpoint/2010/main" val="1149123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077" y="439554"/>
            <a:ext cx="5725308" cy="1615084"/>
          </a:xfrm>
        </p:spPr>
        <p:txBody>
          <a:bodyPr>
            <a:normAutofit/>
          </a:bodyPr>
          <a:lstStyle/>
          <a:p>
            <a:r>
              <a:rPr lang="en-US" sz="2667" dirty="0">
                <a:solidFill>
                  <a:schemeClr val="tx2">
                    <a:lumMod val="75000"/>
                  </a:schemeClr>
                </a:solidFill>
              </a:rPr>
              <a:t>Chronic restrictive lung disease </a:t>
            </a:r>
            <a:r>
              <a:rPr lang="en-US" sz="2667" dirty="0">
                <a:solidFill>
                  <a:schemeClr val="tx2">
                    <a:lumMod val="90000"/>
                  </a:schemeClr>
                </a:solidFill>
              </a:rPr>
              <a:t>(Intrinsic type) </a:t>
            </a:r>
          </a:p>
        </p:txBody>
      </p:sp>
      <p:sp>
        <p:nvSpPr>
          <p:cNvPr id="5" name="Content Placeholder 4">
            <a:extLst>
              <a:ext uri="{FF2B5EF4-FFF2-40B4-BE49-F238E27FC236}">
                <a16:creationId xmlns:a16="http://schemas.microsoft.com/office/drawing/2014/main" xmlns="" id="{47B5577F-E2A1-49D4-B1E7-86462E2AB3DF}"/>
              </a:ext>
            </a:extLst>
          </p:cNvPr>
          <p:cNvSpPr>
            <a:spLocks noGrp="1"/>
          </p:cNvSpPr>
          <p:nvPr>
            <p:ph idx="1"/>
          </p:nvPr>
        </p:nvSpPr>
        <p:spPr>
          <a:xfrm>
            <a:off x="704077" y="1440640"/>
            <a:ext cx="5725308" cy="3802259"/>
          </a:xfrm>
        </p:spPr>
        <p:txBody>
          <a:bodyPr>
            <a:normAutofit/>
          </a:bodyPr>
          <a:lstStyle/>
          <a:p>
            <a:pPr marL="0" indent="0">
              <a:buNone/>
            </a:pPr>
            <a:r>
              <a:rPr lang="en-US" sz="1200" b="1" dirty="0">
                <a:solidFill>
                  <a:srgbClr val="C00000"/>
                </a:solidFill>
                <a:latin typeface="Georgia" panose="02040502050405020303" pitchFamily="18" charset="0"/>
              </a:rPr>
              <a:t>Definition: </a:t>
            </a:r>
          </a:p>
          <a:p>
            <a:r>
              <a:rPr lang="en-US" altLang="ar-SA" sz="1200" dirty="0">
                <a:solidFill>
                  <a:schemeClr val="tx1"/>
                </a:solidFill>
                <a:latin typeface="Georgia" panose="02040502050405020303" pitchFamily="18" charset="0"/>
                <a:ea typeface="Majalla UI"/>
              </a:rPr>
              <a:t>Are a </a:t>
            </a:r>
            <a:r>
              <a:rPr lang="en-US" altLang="ar-SA" sz="1200" b="1" dirty="0">
                <a:solidFill>
                  <a:srgbClr val="FF0000"/>
                </a:solidFill>
                <a:latin typeface="Georgia" panose="02040502050405020303" pitchFamily="18" charset="0"/>
                <a:ea typeface="Majalla UI"/>
              </a:rPr>
              <a:t>heterogenous group </a:t>
            </a:r>
            <a:r>
              <a:rPr lang="en-US" altLang="ar-SA" sz="1200" dirty="0">
                <a:solidFill>
                  <a:schemeClr val="tx1"/>
                </a:solidFill>
                <a:latin typeface="Georgia" panose="02040502050405020303" pitchFamily="18" charset="0"/>
                <a:ea typeface="Majalla UI"/>
              </a:rPr>
              <a:t>of diseases.</a:t>
            </a:r>
          </a:p>
          <a:p>
            <a:r>
              <a:rPr lang="en-US" altLang="ar-SA" sz="1200" b="1" dirty="0">
                <a:solidFill>
                  <a:schemeClr val="tx1"/>
                </a:solidFill>
                <a:latin typeface="Georgia" panose="02040502050405020303" pitchFamily="18" charset="0"/>
                <a:ea typeface="Majalla UI"/>
              </a:rPr>
              <a:t>Many</a:t>
            </a:r>
            <a:r>
              <a:rPr lang="en-US" altLang="ar-SA" sz="1200" dirty="0">
                <a:solidFill>
                  <a:schemeClr val="tx1"/>
                </a:solidFill>
                <a:latin typeface="Georgia" panose="02040502050405020303" pitchFamily="18" charset="0"/>
                <a:ea typeface="Majalla UI"/>
              </a:rPr>
              <a:t> entities </a:t>
            </a:r>
            <a:r>
              <a:rPr lang="en-US" altLang="ar-SA" sz="1200" dirty="0">
                <a:solidFill>
                  <a:schemeClr val="bg2">
                    <a:lumMod val="50000"/>
                  </a:schemeClr>
                </a:solidFill>
                <a:latin typeface="Georgia" panose="02040502050405020303" pitchFamily="18" charset="0"/>
                <a:ea typeface="Majalla UI"/>
              </a:rPr>
              <a:t>“existence” </a:t>
            </a:r>
            <a:r>
              <a:rPr lang="en-US" altLang="ar-SA" sz="1200" dirty="0">
                <a:solidFill>
                  <a:schemeClr val="tx1"/>
                </a:solidFill>
                <a:latin typeface="Georgia" panose="02040502050405020303" pitchFamily="18" charset="0"/>
                <a:ea typeface="Majalla UI"/>
              </a:rPr>
              <a:t>are of </a:t>
            </a:r>
            <a:r>
              <a:rPr lang="en-US" altLang="ar-SA" sz="1200" b="1" dirty="0">
                <a:solidFill>
                  <a:schemeClr val="tx1"/>
                </a:solidFill>
                <a:latin typeface="Georgia" panose="02040502050405020303" pitchFamily="18" charset="0"/>
                <a:ea typeface="Majalla UI"/>
              </a:rPr>
              <a:t>unknown cause and pathogenesis</a:t>
            </a:r>
            <a:r>
              <a:rPr lang="en-US" altLang="ar-SA" sz="1200" dirty="0">
                <a:solidFill>
                  <a:schemeClr val="tx1"/>
                </a:solidFill>
                <a:latin typeface="Georgia" panose="02040502050405020303" pitchFamily="18" charset="0"/>
                <a:ea typeface="Majalla UI"/>
              </a:rPr>
              <a:t>.</a:t>
            </a:r>
          </a:p>
          <a:p>
            <a:r>
              <a:rPr lang="en-US" altLang="ar-SA" sz="1200" dirty="0">
                <a:solidFill>
                  <a:schemeClr val="tx1"/>
                </a:solidFill>
                <a:latin typeface="Georgia" panose="02040502050405020303" pitchFamily="18" charset="0"/>
                <a:ea typeface="Majalla UI"/>
              </a:rPr>
              <a:t>They have </a:t>
            </a:r>
            <a:r>
              <a:rPr lang="en-US" altLang="ar-SA" sz="1200" b="1" dirty="0">
                <a:solidFill>
                  <a:schemeClr val="tx1"/>
                </a:solidFill>
                <a:latin typeface="Georgia" panose="02040502050405020303" pitchFamily="18" charset="0"/>
                <a:ea typeface="Majalla UI"/>
              </a:rPr>
              <a:t>similar</a:t>
            </a:r>
            <a:r>
              <a:rPr lang="en-US" altLang="ar-SA" sz="1200" dirty="0">
                <a:solidFill>
                  <a:schemeClr val="tx1"/>
                </a:solidFill>
                <a:latin typeface="Georgia" panose="02040502050405020303" pitchFamily="18" charset="0"/>
                <a:ea typeface="Majalla UI"/>
              </a:rPr>
              <a:t> </a:t>
            </a:r>
            <a:r>
              <a:rPr lang="en-US" altLang="ar-SA" sz="1200" u="sng" dirty="0">
                <a:solidFill>
                  <a:schemeClr val="tx1"/>
                </a:solidFill>
                <a:latin typeface="Georgia" panose="02040502050405020303" pitchFamily="18" charset="0"/>
                <a:ea typeface="Majalla UI"/>
              </a:rPr>
              <a:t>clinical signs</a:t>
            </a:r>
            <a:r>
              <a:rPr lang="en-US" altLang="ar-SA" sz="1200" dirty="0">
                <a:solidFill>
                  <a:schemeClr val="tx1"/>
                </a:solidFill>
                <a:latin typeface="Georgia" panose="02040502050405020303" pitchFamily="18" charset="0"/>
                <a:ea typeface="Majalla UI"/>
              </a:rPr>
              <a:t>, </a:t>
            </a:r>
            <a:r>
              <a:rPr lang="en-US" altLang="ar-SA" sz="1200" u="sng" dirty="0">
                <a:solidFill>
                  <a:schemeClr val="tx1"/>
                </a:solidFill>
                <a:latin typeface="Georgia" panose="02040502050405020303" pitchFamily="18" charset="0"/>
                <a:ea typeface="Majalla UI"/>
              </a:rPr>
              <a:t>symptoms</a:t>
            </a:r>
            <a:r>
              <a:rPr lang="en-US" altLang="ar-SA" sz="1200" dirty="0">
                <a:solidFill>
                  <a:schemeClr val="tx1"/>
                </a:solidFill>
                <a:latin typeface="Georgia" panose="02040502050405020303" pitchFamily="18" charset="0"/>
                <a:ea typeface="Majalla UI"/>
              </a:rPr>
              <a:t>, </a:t>
            </a:r>
            <a:r>
              <a:rPr lang="en-US" altLang="ar-SA" sz="1200" u="sng" dirty="0">
                <a:solidFill>
                  <a:schemeClr val="tx1"/>
                </a:solidFill>
                <a:latin typeface="Georgia" panose="02040502050405020303" pitchFamily="18" charset="0"/>
                <a:ea typeface="Majalla UI"/>
              </a:rPr>
              <a:t>radiographic alterations</a:t>
            </a:r>
            <a:r>
              <a:rPr lang="en-US" altLang="ar-SA" sz="1200" dirty="0">
                <a:solidFill>
                  <a:schemeClr val="tx1"/>
                </a:solidFill>
                <a:latin typeface="Georgia" panose="02040502050405020303" pitchFamily="18" charset="0"/>
                <a:ea typeface="Majalla UI"/>
              </a:rPr>
              <a:t> and </a:t>
            </a:r>
            <a:r>
              <a:rPr lang="en-US" altLang="ar-SA" sz="1200" u="sng" dirty="0">
                <a:solidFill>
                  <a:schemeClr val="tx1"/>
                </a:solidFill>
                <a:latin typeface="Georgia" panose="02040502050405020303" pitchFamily="18" charset="0"/>
                <a:ea typeface="Majalla UI"/>
              </a:rPr>
              <a:t>pathophysiologic</a:t>
            </a:r>
            <a:r>
              <a:rPr lang="en-US" altLang="ar-SA" sz="1200" dirty="0">
                <a:solidFill>
                  <a:schemeClr val="tx1"/>
                </a:solidFill>
                <a:latin typeface="Georgia" panose="02040502050405020303" pitchFamily="18" charset="0"/>
                <a:ea typeface="Majalla UI"/>
              </a:rPr>
              <a:t> </a:t>
            </a:r>
            <a:r>
              <a:rPr lang="en-US" altLang="ar-SA" sz="1200" u="sng" dirty="0">
                <a:solidFill>
                  <a:schemeClr val="tx1"/>
                </a:solidFill>
                <a:latin typeface="Georgia" panose="02040502050405020303" pitchFamily="18" charset="0"/>
                <a:ea typeface="Majalla UI"/>
              </a:rPr>
              <a:t>changes</a:t>
            </a:r>
            <a:r>
              <a:rPr lang="en-US" altLang="ar-SA" sz="1200" dirty="0">
                <a:solidFill>
                  <a:schemeClr val="tx1"/>
                </a:solidFill>
                <a:latin typeface="Georgia" panose="02040502050405020303" pitchFamily="18" charset="0"/>
                <a:ea typeface="Majalla UI"/>
              </a:rPr>
              <a:t>.</a:t>
            </a:r>
          </a:p>
          <a:p>
            <a:r>
              <a:rPr lang="en-US" altLang="ar-SA" sz="1200" dirty="0">
                <a:solidFill>
                  <a:schemeClr val="tx1"/>
                </a:solidFill>
                <a:latin typeface="Georgia" panose="02040502050405020303" pitchFamily="18" charset="0"/>
                <a:ea typeface="Majalla UI"/>
              </a:rPr>
              <a:t>Account for about </a:t>
            </a:r>
            <a:r>
              <a:rPr lang="en-US" altLang="ar-SA" sz="1200" b="1" dirty="0">
                <a:solidFill>
                  <a:srgbClr val="FF0000"/>
                </a:solidFill>
                <a:latin typeface="Georgia" panose="02040502050405020303" pitchFamily="18" charset="0"/>
                <a:ea typeface="Majalla UI"/>
              </a:rPr>
              <a:t>15% of non-infectious lung diseases</a:t>
            </a:r>
            <a:r>
              <a:rPr lang="en-US" altLang="ar-SA" sz="1200" dirty="0">
                <a:solidFill>
                  <a:schemeClr val="tx1"/>
                </a:solidFill>
                <a:latin typeface="Georgia" panose="02040502050405020303" pitchFamily="18" charset="0"/>
                <a:ea typeface="Majalla UI"/>
              </a:rPr>
              <a:t>.</a:t>
            </a:r>
          </a:p>
          <a:p>
            <a:r>
              <a:rPr lang="en-US" altLang="ar-SA" sz="1200" b="1" dirty="0">
                <a:solidFill>
                  <a:schemeClr val="tx1"/>
                </a:solidFill>
                <a:latin typeface="Georgia" panose="02040502050405020303" pitchFamily="18" charset="0"/>
                <a:ea typeface="Majalla UI"/>
              </a:rPr>
              <a:t>End-stage</a:t>
            </a:r>
            <a:r>
              <a:rPr lang="en-US" altLang="ar-SA" sz="1200" dirty="0">
                <a:solidFill>
                  <a:schemeClr val="tx1"/>
                </a:solidFill>
                <a:latin typeface="Georgia" panose="02040502050405020303" pitchFamily="18" charset="0"/>
                <a:ea typeface="Majalla UI"/>
              </a:rPr>
              <a:t>: diffuse interstitial pulmonary fibrosis.</a:t>
            </a:r>
          </a:p>
          <a:p>
            <a:endParaRPr lang="en-US" altLang="ar-SA" sz="1200" dirty="0">
              <a:solidFill>
                <a:schemeClr val="tx1"/>
              </a:solidFill>
              <a:latin typeface="Georgia" panose="02040502050405020303" pitchFamily="18" charset="0"/>
              <a:ea typeface="Majalla UI"/>
            </a:endParaRPr>
          </a:p>
          <a:p>
            <a:pPr marL="0" indent="0">
              <a:buNone/>
            </a:pPr>
            <a:r>
              <a:rPr lang="en-US" altLang="ar-SA" sz="1200" b="1" dirty="0">
                <a:solidFill>
                  <a:srgbClr val="C00000"/>
                </a:solidFill>
                <a:latin typeface="Georgia" panose="02040502050405020303" pitchFamily="18" charset="0"/>
                <a:ea typeface="Majalla UI"/>
              </a:rPr>
              <a:t>Pathogenesis:</a:t>
            </a:r>
          </a:p>
          <a:p>
            <a:r>
              <a:rPr lang="en-US" altLang="ar-SA" sz="1200" b="1" dirty="0">
                <a:solidFill>
                  <a:schemeClr val="tx1"/>
                </a:solidFill>
                <a:latin typeface="Georgia" panose="02040502050405020303" pitchFamily="18" charset="0"/>
                <a:ea typeface="Majalla UI"/>
              </a:rPr>
              <a:t>Lung injury</a:t>
            </a:r>
          </a:p>
          <a:p>
            <a:r>
              <a:rPr lang="en-US" altLang="ar-SA" sz="1200" b="1" dirty="0">
                <a:solidFill>
                  <a:schemeClr val="tx1"/>
                </a:solidFill>
                <a:latin typeface="Georgia" panose="02040502050405020303" pitchFamily="18" charset="0"/>
                <a:ea typeface="Majalla UI"/>
              </a:rPr>
              <a:t>Influx</a:t>
            </a:r>
            <a:r>
              <a:rPr lang="en-US" altLang="ar-SA" sz="1200" dirty="0">
                <a:solidFill>
                  <a:schemeClr val="tx1"/>
                </a:solidFill>
                <a:latin typeface="Georgia" panose="02040502050405020303" pitchFamily="18" charset="0"/>
                <a:ea typeface="Majalla UI"/>
              </a:rPr>
              <a:t> of </a:t>
            </a:r>
            <a:r>
              <a:rPr lang="en-US" altLang="ar-SA" sz="1200" u="sng" dirty="0">
                <a:solidFill>
                  <a:schemeClr val="tx1"/>
                </a:solidFill>
                <a:latin typeface="Georgia" panose="02040502050405020303" pitchFamily="18" charset="0"/>
                <a:ea typeface="Majalla UI"/>
              </a:rPr>
              <a:t>inflammatory cells</a:t>
            </a:r>
            <a:r>
              <a:rPr lang="en-US" altLang="ar-SA" sz="1200" dirty="0">
                <a:solidFill>
                  <a:schemeClr val="tx1"/>
                </a:solidFill>
                <a:latin typeface="Georgia" panose="02040502050405020303" pitchFamily="18" charset="0"/>
                <a:ea typeface="Majalla UI"/>
              </a:rPr>
              <a:t> </a:t>
            </a:r>
            <a:r>
              <a:rPr lang="en-US" altLang="ar-SA" sz="1200" b="1" dirty="0">
                <a:solidFill>
                  <a:schemeClr val="tx1"/>
                </a:solidFill>
                <a:latin typeface="Georgia" panose="02040502050405020303" pitchFamily="18" charset="0"/>
                <a:ea typeface="Majalla UI"/>
              </a:rPr>
              <a:t>into</a:t>
            </a:r>
            <a:r>
              <a:rPr lang="en-US" altLang="ar-SA" sz="1200" dirty="0">
                <a:solidFill>
                  <a:schemeClr val="tx1"/>
                </a:solidFill>
                <a:latin typeface="Georgia" panose="02040502050405020303" pitchFamily="18" charset="0"/>
                <a:ea typeface="Majalla UI"/>
              </a:rPr>
              <a:t> the </a:t>
            </a:r>
            <a:r>
              <a:rPr lang="en-US" altLang="ar-SA" sz="1200" u="sng" dirty="0">
                <a:solidFill>
                  <a:schemeClr val="tx1"/>
                </a:solidFill>
                <a:latin typeface="Georgia" panose="02040502050405020303" pitchFamily="18" charset="0"/>
                <a:ea typeface="Majalla UI"/>
              </a:rPr>
              <a:t>alveoli</a:t>
            </a:r>
            <a:r>
              <a:rPr lang="en-US" altLang="ar-SA" sz="1200" dirty="0">
                <a:solidFill>
                  <a:schemeClr val="tx1"/>
                </a:solidFill>
                <a:latin typeface="Georgia" panose="02040502050405020303" pitchFamily="18" charset="0"/>
                <a:ea typeface="Majalla UI"/>
              </a:rPr>
              <a:t> and </a:t>
            </a:r>
            <a:r>
              <a:rPr lang="en-US" altLang="ar-SA" sz="1200" u="sng" dirty="0">
                <a:solidFill>
                  <a:schemeClr val="tx1"/>
                </a:solidFill>
                <a:latin typeface="Georgia" panose="02040502050405020303" pitchFamily="18" charset="0"/>
                <a:ea typeface="Majalla UI"/>
              </a:rPr>
              <a:t>alveolar walls</a:t>
            </a:r>
          </a:p>
          <a:p>
            <a:r>
              <a:rPr lang="en-US" altLang="ar-SA" sz="1200" b="1" dirty="0">
                <a:solidFill>
                  <a:schemeClr val="tx1"/>
                </a:solidFill>
                <a:latin typeface="Georgia" panose="02040502050405020303" pitchFamily="18" charset="0"/>
                <a:ea typeface="Majalla UI"/>
              </a:rPr>
              <a:t>Release</a:t>
            </a:r>
            <a:r>
              <a:rPr lang="en-US" altLang="ar-SA" sz="1200" dirty="0">
                <a:solidFill>
                  <a:schemeClr val="tx1"/>
                </a:solidFill>
                <a:latin typeface="Georgia" panose="02040502050405020303" pitchFamily="18" charset="0"/>
                <a:ea typeface="Majalla UI"/>
              </a:rPr>
              <a:t> of </a:t>
            </a:r>
            <a:r>
              <a:rPr lang="en-US" altLang="ar-SA" sz="1200" u="sng" dirty="0">
                <a:solidFill>
                  <a:schemeClr val="tx1"/>
                </a:solidFill>
                <a:latin typeface="Georgia" panose="02040502050405020303" pitchFamily="18" charset="0"/>
                <a:ea typeface="Majalla UI"/>
              </a:rPr>
              <a:t>chemical mediators</a:t>
            </a:r>
            <a:r>
              <a:rPr lang="en-US" altLang="ar-SA" sz="1200" dirty="0">
                <a:solidFill>
                  <a:schemeClr val="tx1"/>
                </a:solidFill>
                <a:latin typeface="Georgia" panose="02040502050405020303" pitchFamily="18" charset="0"/>
                <a:ea typeface="Majalla UI"/>
              </a:rPr>
              <a:t> and </a:t>
            </a:r>
            <a:r>
              <a:rPr lang="en-US" altLang="ar-SA" sz="1200" u="sng" dirty="0">
                <a:solidFill>
                  <a:schemeClr val="tx1"/>
                </a:solidFill>
                <a:latin typeface="Georgia" panose="02040502050405020303" pitchFamily="18" charset="0"/>
                <a:ea typeface="Majalla UI"/>
              </a:rPr>
              <a:t>promotion of fibrosis</a:t>
            </a:r>
            <a:r>
              <a:rPr lang="en-US" altLang="ar-SA" sz="1200" dirty="0">
                <a:solidFill>
                  <a:schemeClr val="tx1"/>
                </a:solidFill>
                <a:latin typeface="Georgia" panose="02040502050405020303" pitchFamily="18" charset="0"/>
                <a:ea typeface="Majalla UI"/>
              </a:rPr>
              <a:t> </a:t>
            </a:r>
          </a:p>
          <a:p>
            <a:r>
              <a:rPr lang="en-US" altLang="ar-SA" sz="1200" b="1" dirty="0">
                <a:solidFill>
                  <a:schemeClr val="tx1"/>
                </a:solidFill>
                <a:latin typeface="Georgia" panose="02040502050405020303" pitchFamily="18" charset="0"/>
                <a:ea typeface="Majalla UI"/>
              </a:rPr>
              <a:t>Distortion</a:t>
            </a:r>
            <a:r>
              <a:rPr lang="en-US" altLang="ar-SA" sz="1200" dirty="0">
                <a:solidFill>
                  <a:schemeClr val="tx1"/>
                </a:solidFill>
                <a:latin typeface="Georgia" panose="02040502050405020303" pitchFamily="18" charset="0"/>
                <a:ea typeface="Majalla UI"/>
              </a:rPr>
              <a:t> of the </a:t>
            </a:r>
            <a:r>
              <a:rPr lang="en-US" altLang="ar-SA" sz="1200" u="sng" dirty="0">
                <a:solidFill>
                  <a:schemeClr val="tx1"/>
                </a:solidFill>
                <a:latin typeface="Georgia" panose="02040502050405020303" pitchFamily="18" charset="0"/>
                <a:ea typeface="Majalla UI"/>
              </a:rPr>
              <a:t>normal structure</a:t>
            </a:r>
            <a:r>
              <a:rPr lang="en-US" altLang="ar-SA" sz="1200" dirty="0">
                <a:solidFill>
                  <a:schemeClr val="tx1"/>
                </a:solidFill>
                <a:latin typeface="Georgia" panose="02040502050405020303" pitchFamily="18" charset="0"/>
                <a:ea typeface="Majalla UI"/>
              </a:rPr>
              <a:t> of </a:t>
            </a:r>
            <a:r>
              <a:rPr lang="en-US" altLang="ar-SA" sz="1200" u="sng" dirty="0">
                <a:solidFill>
                  <a:schemeClr val="tx1"/>
                </a:solidFill>
                <a:latin typeface="Georgia" panose="02040502050405020303" pitchFamily="18" charset="0"/>
                <a:ea typeface="Majalla UI"/>
              </a:rPr>
              <a:t>alveoli</a:t>
            </a:r>
          </a:p>
          <a:p>
            <a:endParaRPr lang="en-US" altLang="ar-SA" sz="1200" dirty="0">
              <a:solidFill>
                <a:schemeClr val="tx1"/>
              </a:solidFill>
              <a:latin typeface="Georgia" panose="02040502050405020303" pitchFamily="18" charset="0"/>
              <a:ea typeface="Majalla UI"/>
            </a:endParaRPr>
          </a:p>
          <a:p>
            <a:endParaRPr lang="en-US" sz="1200" dirty="0">
              <a:latin typeface="Georgia" panose="02040502050405020303" pitchFamily="18" charset="0"/>
            </a:endParaRPr>
          </a:p>
        </p:txBody>
      </p:sp>
      <p:pic>
        <p:nvPicPr>
          <p:cNvPr id="12" name="Picture 2">
            <a:extLst>
              <a:ext uri="{FF2B5EF4-FFF2-40B4-BE49-F238E27FC236}">
                <a16:creationId xmlns:a16="http://schemas.microsoft.com/office/drawing/2014/main" xmlns="" id="{8CC40FEA-6D63-41C8-B0D4-255E51D2261C}"/>
              </a:ext>
            </a:extLst>
          </p:cNvPr>
          <p:cNvPicPr>
            <a:picLocks noChangeAspect="1" noChangeArrowheads="1"/>
          </p:cNvPicPr>
          <p:nvPr/>
        </p:nvPicPr>
        <p:blipFill>
          <a:blip r:embed="rId3" cstate="print"/>
          <a:stretch>
            <a:fillRect/>
          </a:stretch>
        </p:blipFill>
        <p:spPr>
          <a:xfrm>
            <a:off x="1612465" y="5105400"/>
            <a:ext cx="3908531" cy="3420180"/>
          </a:xfrm>
          <a:prstGeom prst="rect">
            <a:avLst/>
          </a:prstGeom>
        </p:spPr>
      </p:pic>
    </p:spTree>
    <p:extLst>
      <p:ext uri="{BB962C8B-B14F-4D97-AF65-F5344CB8AC3E}">
        <p14:creationId xmlns:p14="http://schemas.microsoft.com/office/powerpoint/2010/main" val="4226081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xmlns="" id="{5D20ACF7-2957-4A48-8C62-FE05A5C1DFC2}"/>
              </a:ext>
            </a:extLst>
          </p:cNvPr>
          <p:cNvGraphicFramePr/>
          <p:nvPr>
            <p:extLst>
              <p:ext uri="{D42A27DB-BD31-4B8C-83A1-F6EECF244321}">
                <p14:modId xmlns:p14="http://schemas.microsoft.com/office/powerpoint/2010/main" val="2943933050"/>
              </p:ext>
            </p:extLst>
          </p:nvPr>
        </p:nvGraphicFramePr>
        <p:xfrm>
          <a:off x="762000" y="1447800"/>
          <a:ext cx="2761696" cy="3497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a:extLst>
              <a:ext uri="{FF2B5EF4-FFF2-40B4-BE49-F238E27FC236}">
                <a16:creationId xmlns:a16="http://schemas.microsoft.com/office/drawing/2014/main" xmlns="" id="{35F725A1-1E6B-4650-95EA-097C3350ED02}"/>
              </a:ext>
            </a:extLst>
          </p:cNvPr>
          <p:cNvGraphicFramePr/>
          <p:nvPr>
            <p:extLst>
              <p:ext uri="{D42A27DB-BD31-4B8C-83A1-F6EECF244321}">
                <p14:modId xmlns:p14="http://schemas.microsoft.com/office/powerpoint/2010/main" val="1274765892"/>
              </p:ext>
            </p:extLst>
          </p:nvPr>
        </p:nvGraphicFramePr>
        <p:xfrm>
          <a:off x="3733800" y="1752600"/>
          <a:ext cx="2761696" cy="28208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Content Placeholder 4">
            <a:extLst>
              <a:ext uri="{FF2B5EF4-FFF2-40B4-BE49-F238E27FC236}">
                <a16:creationId xmlns:a16="http://schemas.microsoft.com/office/drawing/2014/main" xmlns="" id="{47B5577F-E2A1-49D4-B1E7-86462E2AB3DF}"/>
              </a:ext>
            </a:extLst>
          </p:cNvPr>
          <p:cNvSpPr>
            <a:spLocks noGrp="1"/>
          </p:cNvSpPr>
          <p:nvPr>
            <p:ph idx="1"/>
          </p:nvPr>
        </p:nvSpPr>
        <p:spPr>
          <a:xfrm>
            <a:off x="762000" y="1066800"/>
            <a:ext cx="3733800" cy="533400"/>
          </a:xfrm>
        </p:spPr>
        <p:txBody>
          <a:bodyPr>
            <a:normAutofit/>
          </a:bodyPr>
          <a:lstStyle/>
          <a:p>
            <a:pPr marL="0" indent="0">
              <a:buNone/>
            </a:pPr>
            <a:r>
              <a:rPr lang="en-US" altLang="ar-SA" sz="1200" b="1" dirty="0">
                <a:solidFill>
                  <a:srgbClr val="C00000"/>
                </a:solidFill>
                <a:latin typeface="Georgia" panose="02040502050405020303" pitchFamily="18" charset="0"/>
              </a:rPr>
              <a:t>Categories:</a:t>
            </a:r>
            <a:endParaRPr lang="en-US" altLang="ar-SA" sz="1200" b="1" dirty="0">
              <a:solidFill>
                <a:srgbClr val="C00000"/>
              </a:solidFill>
              <a:latin typeface="Georgia" panose="02040502050405020303" pitchFamily="18" charset="0"/>
              <a:ea typeface="Majalla UI"/>
            </a:endParaRPr>
          </a:p>
          <a:p>
            <a:endParaRPr lang="en-US" sz="1200" dirty="0">
              <a:latin typeface="Georgia" panose="02040502050405020303" pitchFamily="18" charset="0"/>
            </a:endParaRPr>
          </a:p>
        </p:txBody>
      </p:sp>
      <p:sp>
        <p:nvSpPr>
          <p:cNvPr id="5" name="TextBox 4">
            <a:extLst>
              <a:ext uri="{FF2B5EF4-FFF2-40B4-BE49-F238E27FC236}">
                <a16:creationId xmlns:a16="http://schemas.microsoft.com/office/drawing/2014/main" xmlns="" id="{A73C8F2E-52AA-9042-B591-1D1C7BBF3FCA}"/>
              </a:ext>
            </a:extLst>
          </p:cNvPr>
          <p:cNvSpPr txBox="1"/>
          <p:nvPr/>
        </p:nvSpPr>
        <p:spPr>
          <a:xfrm>
            <a:off x="763292" y="5715000"/>
            <a:ext cx="5548028" cy="3046988"/>
          </a:xfrm>
          <a:prstGeom prst="rect">
            <a:avLst/>
          </a:prstGeom>
          <a:noFill/>
          <a:ln>
            <a:solidFill>
              <a:schemeClr val="accent1"/>
            </a:solidFill>
          </a:ln>
        </p:spPr>
        <p:txBody>
          <a:bodyPr wrap="square" rtlCol="0">
            <a:spAutoFit/>
          </a:bodyPr>
          <a:lstStyle/>
          <a:p>
            <a:r>
              <a:rPr lang="en-US" sz="1200" dirty="0">
                <a:solidFill>
                  <a:schemeClr val="bg2">
                    <a:lumMod val="65000"/>
                  </a:schemeClr>
                </a:solidFill>
                <a:latin typeface="Georgia" panose="02040502050405020303" pitchFamily="18" charset="0"/>
              </a:rPr>
              <a:t>Extra notes on Restrictive Lung Disease :</a:t>
            </a:r>
            <a:br>
              <a:rPr lang="en-US" sz="1200" dirty="0">
                <a:solidFill>
                  <a:schemeClr val="bg2">
                    <a:lumMod val="65000"/>
                  </a:schemeClr>
                </a:solidFill>
                <a:latin typeface="Georgia" panose="02040502050405020303" pitchFamily="18" charset="0"/>
              </a:rPr>
            </a:br>
            <a:r>
              <a:rPr lang="ar-SA" sz="1200" dirty="0">
                <a:solidFill>
                  <a:schemeClr val="bg2">
                    <a:lumMod val="65000"/>
                  </a:schemeClr>
                </a:solidFill>
                <a:latin typeface="Georgia" panose="02040502050405020303" pitchFamily="18" charset="0"/>
              </a:rPr>
              <a:t>امراض الرئة الحاصرة </a:t>
            </a:r>
            <a:br>
              <a:rPr lang="ar-SA" sz="1200" dirty="0">
                <a:solidFill>
                  <a:schemeClr val="bg2">
                    <a:lumMod val="65000"/>
                  </a:schemeClr>
                </a:solidFill>
                <a:latin typeface="Georgia" panose="02040502050405020303" pitchFamily="18" charset="0"/>
              </a:rPr>
            </a:br>
            <a:r>
              <a:rPr lang="en-US" sz="1200" dirty="0">
                <a:solidFill>
                  <a:schemeClr val="bg2">
                    <a:lumMod val="65000"/>
                  </a:schemeClr>
                </a:solidFill>
                <a:latin typeface="Georgia" panose="02040502050405020303" pitchFamily="18" charset="0"/>
              </a:rPr>
              <a:t>Heterogeneous group of disease </a:t>
            </a:r>
            <a:br>
              <a:rPr lang="en-US" sz="1200" dirty="0">
                <a:solidFill>
                  <a:schemeClr val="bg2">
                    <a:lumMod val="65000"/>
                  </a:schemeClr>
                </a:solidFill>
                <a:latin typeface="Georgia" panose="02040502050405020303" pitchFamily="18" charset="0"/>
              </a:rPr>
            </a:br>
            <a:r>
              <a:rPr lang="en-US" sz="1200" dirty="0">
                <a:solidFill>
                  <a:schemeClr val="bg2">
                    <a:lumMod val="65000"/>
                  </a:schemeClr>
                </a:solidFill>
                <a:latin typeface="Georgia" panose="02040502050405020303" pitchFamily="18" charset="0"/>
              </a:rPr>
              <a:t>Characterized by:</a:t>
            </a:r>
            <a:br>
              <a:rPr lang="en-US" sz="1200" dirty="0">
                <a:solidFill>
                  <a:schemeClr val="bg2">
                    <a:lumMod val="65000"/>
                  </a:schemeClr>
                </a:solidFill>
                <a:latin typeface="Georgia" panose="02040502050405020303" pitchFamily="18" charset="0"/>
              </a:rPr>
            </a:br>
            <a:r>
              <a:rPr lang="en-US" sz="1200" dirty="0">
                <a:solidFill>
                  <a:schemeClr val="bg2">
                    <a:lumMod val="65000"/>
                  </a:schemeClr>
                </a:solidFill>
                <a:latin typeface="Georgia" panose="02040502050405020303" pitchFamily="18" charset="0"/>
              </a:rPr>
              <a:t>Reduction of lung volume </a:t>
            </a:r>
            <a:br>
              <a:rPr lang="en-US" sz="1200" dirty="0">
                <a:solidFill>
                  <a:schemeClr val="bg2">
                    <a:lumMod val="65000"/>
                  </a:schemeClr>
                </a:solidFill>
                <a:latin typeface="Georgia" panose="02040502050405020303" pitchFamily="18" charset="0"/>
              </a:rPr>
            </a:br>
            <a:r>
              <a:rPr lang="en-US" sz="1200" dirty="0">
                <a:solidFill>
                  <a:schemeClr val="bg2">
                    <a:lumMod val="65000"/>
                  </a:schemeClr>
                </a:solidFill>
                <a:latin typeface="Georgia" panose="02040502050405020303" pitchFamily="18" charset="0"/>
              </a:rPr>
              <a:t>Pure lung complains </a:t>
            </a:r>
            <a:br>
              <a:rPr lang="en-US" sz="1200" dirty="0">
                <a:solidFill>
                  <a:schemeClr val="bg2">
                    <a:lumMod val="65000"/>
                  </a:schemeClr>
                </a:solidFill>
                <a:latin typeface="Georgia" panose="02040502050405020303" pitchFamily="18" charset="0"/>
              </a:rPr>
            </a:br>
            <a:r>
              <a:rPr lang="en-US" sz="1200" dirty="0">
                <a:solidFill>
                  <a:schemeClr val="bg2">
                    <a:lumMod val="65000"/>
                  </a:schemeClr>
                </a:solidFill>
                <a:latin typeface="Georgia" panose="02040502050405020303" pitchFamily="18" charset="0"/>
              </a:rPr>
              <a:t>Inability of the lung to expand </a:t>
            </a:r>
            <a:br>
              <a:rPr lang="en-US" sz="1200" dirty="0">
                <a:solidFill>
                  <a:schemeClr val="bg2">
                    <a:lumMod val="65000"/>
                  </a:schemeClr>
                </a:solidFill>
                <a:latin typeface="Georgia" panose="02040502050405020303" pitchFamily="18" charset="0"/>
              </a:rPr>
            </a:br>
            <a:r>
              <a:rPr lang="en-US" sz="1200" dirty="0">
                <a:solidFill>
                  <a:schemeClr val="bg2">
                    <a:lumMod val="65000"/>
                  </a:schemeClr>
                </a:solidFill>
                <a:latin typeface="Georgia" panose="02040502050405020303" pitchFamily="18" charset="0"/>
              </a:rPr>
              <a:t>Vital capacity is induced</a:t>
            </a:r>
            <a:br>
              <a:rPr lang="en-US" sz="1200" dirty="0">
                <a:solidFill>
                  <a:schemeClr val="bg2">
                    <a:lumMod val="65000"/>
                  </a:schemeClr>
                </a:solidFill>
                <a:latin typeface="Georgia" panose="02040502050405020303" pitchFamily="18" charset="0"/>
              </a:rPr>
            </a:br>
            <a:r>
              <a:rPr lang="en-US" sz="1200" dirty="0">
                <a:solidFill>
                  <a:schemeClr val="bg2">
                    <a:lumMod val="65000"/>
                  </a:schemeClr>
                </a:solidFill>
                <a:latin typeface="Georgia" panose="02040502050405020303" pitchFamily="18" charset="0"/>
              </a:rPr>
              <a:t>FEV1 normal or reduce so the ratio may not change</a:t>
            </a:r>
            <a:br>
              <a:rPr lang="en-US" sz="1200" dirty="0">
                <a:solidFill>
                  <a:schemeClr val="bg2">
                    <a:lumMod val="65000"/>
                  </a:schemeClr>
                </a:solidFill>
                <a:latin typeface="Georgia" panose="02040502050405020303" pitchFamily="18" charset="0"/>
              </a:rPr>
            </a:br>
            <a:r>
              <a:rPr lang="en-US" sz="1200" dirty="0">
                <a:solidFill>
                  <a:schemeClr val="bg2">
                    <a:lumMod val="65000"/>
                  </a:schemeClr>
                </a:solidFill>
                <a:latin typeface="Georgia" panose="02040502050405020303" pitchFamily="18" charset="0"/>
              </a:rPr>
              <a:t>Dry cough , progressive dyspnea </a:t>
            </a:r>
            <a:r>
              <a:rPr lang="ar-SA" sz="1200" dirty="0">
                <a:solidFill>
                  <a:schemeClr val="bg2">
                    <a:lumMod val="65000"/>
                  </a:schemeClr>
                </a:solidFill>
                <a:latin typeface="Georgia" panose="02040502050405020303" pitchFamily="18" charset="0"/>
              </a:rPr>
              <a:t/>
            </a:r>
            <a:br>
              <a:rPr lang="ar-SA" sz="1200" dirty="0">
                <a:solidFill>
                  <a:schemeClr val="bg2">
                    <a:lumMod val="65000"/>
                  </a:schemeClr>
                </a:solidFill>
                <a:latin typeface="Georgia" panose="02040502050405020303" pitchFamily="18" charset="0"/>
              </a:rPr>
            </a:br>
            <a:r>
              <a:rPr lang="en-US" sz="1200" dirty="0">
                <a:solidFill>
                  <a:schemeClr val="bg2">
                    <a:lumMod val="65000"/>
                  </a:schemeClr>
                </a:solidFill>
                <a:latin typeface="Georgia" panose="02040502050405020303" pitchFamily="18" charset="0"/>
              </a:rPr>
              <a:t>When a patient has a disease, interstitial lung is effect the lung parenchyma .</a:t>
            </a:r>
            <a:br>
              <a:rPr lang="en-US" sz="1200" dirty="0">
                <a:solidFill>
                  <a:schemeClr val="bg2">
                    <a:lumMod val="65000"/>
                  </a:schemeClr>
                </a:solidFill>
                <a:latin typeface="Georgia" panose="02040502050405020303" pitchFamily="18" charset="0"/>
              </a:rPr>
            </a:br>
            <a:r>
              <a:rPr lang="en-US" sz="1200" dirty="0">
                <a:solidFill>
                  <a:schemeClr val="bg2">
                    <a:lumMod val="65000"/>
                  </a:schemeClr>
                </a:solidFill>
                <a:latin typeface="Georgia" panose="02040502050405020303" pitchFamily="18" charset="0"/>
              </a:rPr>
              <a:t>The pathological change  usually have fibrosis </a:t>
            </a:r>
            <a:br>
              <a:rPr lang="en-US" sz="1200" dirty="0">
                <a:solidFill>
                  <a:schemeClr val="bg2">
                    <a:lumMod val="65000"/>
                  </a:schemeClr>
                </a:solidFill>
                <a:latin typeface="Georgia" panose="02040502050405020303" pitchFamily="18" charset="0"/>
              </a:rPr>
            </a:br>
            <a:r>
              <a:rPr lang="en-US" sz="1200" dirty="0">
                <a:solidFill>
                  <a:schemeClr val="bg2">
                    <a:lumMod val="65000"/>
                  </a:schemeClr>
                </a:solidFill>
                <a:latin typeface="Georgia" panose="02040502050405020303" pitchFamily="18" charset="0"/>
              </a:rPr>
              <a:t>Usually effect the basement membrane, the wall of alveoli , the connective tissue of the  lung  , the wall of blood vessel</a:t>
            </a:r>
            <a:br>
              <a:rPr lang="en-US" sz="1200" dirty="0">
                <a:solidFill>
                  <a:schemeClr val="bg2">
                    <a:lumMod val="65000"/>
                  </a:schemeClr>
                </a:solidFill>
                <a:latin typeface="Georgia" panose="02040502050405020303" pitchFamily="18" charset="0"/>
              </a:rPr>
            </a:br>
            <a:r>
              <a:rPr lang="en-US" sz="1200" dirty="0">
                <a:solidFill>
                  <a:srgbClr val="FF0000"/>
                </a:solidFill>
                <a:latin typeface="Georgia" panose="02040502050405020303" pitchFamily="18" charset="0"/>
              </a:rPr>
              <a:t>It doesn’t effect the airways and that is the difference between it and the chronic air way </a:t>
            </a:r>
          </a:p>
        </p:txBody>
      </p:sp>
    </p:spTree>
    <p:extLst>
      <p:ext uri="{BB962C8B-B14F-4D97-AF65-F5344CB8AC3E}">
        <p14:creationId xmlns:p14="http://schemas.microsoft.com/office/powerpoint/2010/main" val="3719034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xmlns="" id="{47B5577F-E2A1-49D4-B1E7-86462E2AB3DF}"/>
              </a:ext>
            </a:extLst>
          </p:cNvPr>
          <p:cNvSpPr>
            <a:spLocks noGrp="1"/>
          </p:cNvSpPr>
          <p:nvPr>
            <p:ph idx="1"/>
          </p:nvPr>
        </p:nvSpPr>
        <p:spPr>
          <a:xfrm>
            <a:off x="704077" y="2054638"/>
            <a:ext cx="5861728" cy="6649808"/>
          </a:xfrm>
        </p:spPr>
        <p:txBody>
          <a:bodyPr>
            <a:noAutofit/>
          </a:bodyPr>
          <a:lstStyle/>
          <a:p>
            <a:pPr marL="0" indent="0">
              <a:buNone/>
            </a:pPr>
            <a:r>
              <a:rPr lang="en-US" sz="1200" b="1" dirty="0">
                <a:solidFill>
                  <a:srgbClr val="C00000"/>
                </a:solidFill>
                <a:latin typeface="Georgia" panose="02040502050405020303" pitchFamily="18" charset="0"/>
              </a:rPr>
              <a:t>Definition: </a:t>
            </a:r>
          </a:p>
          <a:p>
            <a:pPr marL="163289" lvl="1" indent="-163289">
              <a:spcBef>
                <a:spcPts val="0"/>
              </a:spcBef>
              <a:buClr>
                <a:srgbClr val="0BD0D9"/>
              </a:buClr>
              <a:buSzPct val="95000"/>
              <a:buFont typeface="Courier New" panose="02070309020205020404" pitchFamily="49" charset="0"/>
              <a:buChar char="o"/>
              <a:defRPr/>
            </a:pPr>
            <a:r>
              <a:rPr lang="en-US" sz="1200" dirty="0">
                <a:solidFill>
                  <a:schemeClr val="tx1"/>
                </a:solidFill>
                <a:latin typeface="Georgia" panose="02040502050405020303" pitchFamily="18" charset="0"/>
              </a:rPr>
              <a:t>UIP is </a:t>
            </a:r>
            <a:r>
              <a:rPr lang="en-US" sz="1200" b="1" dirty="0">
                <a:solidFill>
                  <a:srgbClr val="FF0000"/>
                </a:solidFill>
                <a:latin typeface="Georgia" panose="02040502050405020303" pitchFamily="18" charset="0"/>
              </a:rPr>
              <a:t>progressive fibrosing disorder </a:t>
            </a:r>
            <a:r>
              <a:rPr lang="en-US" sz="1200" dirty="0">
                <a:solidFill>
                  <a:schemeClr val="tx1"/>
                </a:solidFill>
                <a:latin typeface="Georgia" panose="02040502050405020303" pitchFamily="18" charset="0"/>
              </a:rPr>
              <a:t>of unknown cause. </a:t>
            </a:r>
          </a:p>
          <a:p>
            <a:pPr marL="163289" lvl="1" indent="-163289">
              <a:spcBef>
                <a:spcPts val="0"/>
              </a:spcBef>
              <a:buClr>
                <a:srgbClr val="0BD0D9"/>
              </a:buClr>
              <a:buSzPct val="95000"/>
              <a:buFont typeface="Courier New" panose="02070309020205020404" pitchFamily="49" charset="0"/>
              <a:buChar char="o"/>
              <a:defRPr/>
            </a:pPr>
            <a:r>
              <a:rPr lang="en-US" sz="1200" dirty="0">
                <a:solidFill>
                  <a:schemeClr val="tx1"/>
                </a:solidFill>
                <a:latin typeface="Georgia" panose="02040502050405020303" pitchFamily="18" charset="0"/>
              </a:rPr>
              <a:t>It is an </a:t>
            </a:r>
            <a:r>
              <a:rPr lang="en-US" sz="1200" b="1" dirty="0">
                <a:solidFill>
                  <a:schemeClr val="tx1"/>
                </a:solidFill>
                <a:latin typeface="Georgia" panose="02040502050405020303" pitchFamily="18" charset="0"/>
              </a:rPr>
              <a:t>idiopathic interstitial pneumonia</a:t>
            </a:r>
            <a:r>
              <a:rPr lang="en-US" sz="1200" dirty="0">
                <a:solidFill>
                  <a:schemeClr val="tx1"/>
                </a:solidFill>
                <a:latin typeface="Georgia" panose="02040502050405020303" pitchFamily="18" charset="0"/>
              </a:rPr>
              <a:t> with </a:t>
            </a:r>
            <a:r>
              <a:rPr lang="en-US" sz="1200" b="1" dirty="0">
                <a:solidFill>
                  <a:srgbClr val="FF0000"/>
                </a:solidFill>
                <a:latin typeface="Georgia" panose="02040502050405020303" pitchFamily="18" charset="0"/>
              </a:rPr>
              <a:t>diffuse interstitial fibrosis</a:t>
            </a:r>
            <a:r>
              <a:rPr lang="en-US" sz="1200" dirty="0">
                <a:solidFill>
                  <a:schemeClr val="tx1"/>
                </a:solidFill>
                <a:latin typeface="Georgia" panose="02040502050405020303" pitchFamily="18" charset="0"/>
              </a:rPr>
              <a:t> and </a:t>
            </a:r>
            <a:r>
              <a:rPr lang="en-US" sz="1200" b="1" dirty="0">
                <a:solidFill>
                  <a:srgbClr val="FF0000"/>
                </a:solidFill>
                <a:latin typeface="Georgia" panose="02040502050405020303" pitchFamily="18" charset="0"/>
              </a:rPr>
              <a:t>inflammation</a:t>
            </a:r>
            <a:r>
              <a:rPr lang="en-US" sz="1200" dirty="0">
                <a:solidFill>
                  <a:schemeClr val="tx1"/>
                </a:solidFill>
                <a:latin typeface="Georgia" panose="02040502050405020303" pitchFamily="18" charset="0"/>
              </a:rPr>
              <a:t> (</a:t>
            </a:r>
            <a:r>
              <a:rPr lang="en-US" sz="1200" b="1" u="sng" dirty="0">
                <a:solidFill>
                  <a:schemeClr val="tx1"/>
                </a:solidFill>
                <a:latin typeface="Georgia" panose="02040502050405020303" pitchFamily="18" charset="0"/>
              </a:rPr>
              <a:t>Scars formation along the interlobular septa</a:t>
            </a:r>
            <a:r>
              <a:rPr lang="en-US" sz="1200" dirty="0">
                <a:solidFill>
                  <a:schemeClr val="tx1"/>
                </a:solidFill>
                <a:latin typeface="Georgia" panose="02040502050405020303" pitchFamily="18" charset="0"/>
              </a:rPr>
              <a:t>)</a:t>
            </a:r>
          </a:p>
          <a:p>
            <a:pPr marL="163289" lvl="1" indent="-163289">
              <a:spcBef>
                <a:spcPts val="0"/>
              </a:spcBef>
              <a:buClr>
                <a:srgbClr val="0BD0D9"/>
              </a:buClr>
              <a:buSzPct val="95000"/>
              <a:buFont typeface="Courier New" panose="02070309020205020404" pitchFamily="49" charset="0"/>
              <a:buChar char="o"/>
              <a:defRPr/>
            </a:pPr>
            <a:r>
              <a:rPr lang="en-US" sz="1200" dirty="0">
                <a:solidFill>
                  <a:schemeClr val="tx1"/>
                </a:solidFill>
                <a:latin typeface="Georgia" panose="02040502050405020303" pitchFamily="18" charset="0"/>
              </a:rPr>
              <a:t>Age:  </a:t>
            </a:r>
            <a:r>
              <a:rPr lang="en-US" sz="1200" b="1" dirty="0">
                <a:solidFill>
                  <a:srgbClr val="FF0000"/>
                </a:solidFill>
                <a:latin typeface="Georgia" panose="02040502050405020303" pitchFamily="18" charset="0"/>
              </a:rPr>
              <a:t>Adults 30 to 50 years </a:t>
            </a:r>
            <a:r>
              <a:rPr lang="en-US" sz="1200" dirty="0">
                <a:solidFill>
                  <a:schemeClr val="bg2">
                    <a:lumMod val="65000"/>
                  </a:schemeClr>
                </a:solidFill>
                <a:latin typeface="Georgia" panose="02040502050405020303" pitchFamily="18" charset="0"/>
              </a:rPr>
              <a:t>they will improve respiratory failure from 6 months – 2 years then die so these treatment will prolong life </a:t>
            </a:r>
          </a:p>
          <a:p>
            <a:pPr marL="163289" lvl="1" indent="-163289">
              <a:spcBef>
                <a:spcPts val="0"/>
              </a:spcBef>
              <a:buClr>
                <a:srgbClr val="0BD0D9"/>
              </a:buClr>
              <a:buSzPct val="95000"/>
              <a:buFont typeface="Courier New" panose="02070309020205020404" pitchFamily="49" charset="0"/>
              <a:buChar char="o"/>
              <a:defRPr/>
            </a:pPr>
            <a:r>
              <a:rPr lang="en-GB" sz="1200" dirty="0">
                <a:solidFill>
                  <a:schemeClr val="bg2">
                    <a:lumMod val="65000"/>
                  </a:schemeClr>
                </a:solidFill>
                <a:latin typeface="Georgia" panose="02040502050405020303" pitchFamily="18" charset="0"/>
              </a:rPr>
              <a:t>Usually affects lower lobe</a:t>
            </a:r>
            <a:endParaRPr lang="en-US" sz="1200" dirty="0">
              <a:solidFill>
                <a:schemeClr val="bg2">
                  <a:lumMod val="65000"/>
                </a:schemeClr>
              </a:solidFill>
              <a:latin typeface="Georgia" panose="02040502050405020303" pitchFamily="18" charset="0"/>
            </a:endParaRPr>
          </a:p>
          <a:p>
            <a:pPr marL="163289" lvl="1" indent="-163289">
              <a:spcBef>
                <a:spcPts val="0"/>
              </a:spcBef>
              <a:buClr>
                <a:srgbClr val="0BD0D9"/>
              </a:buClr>
              <a:buSzPct val="95000"/>
              <a:buFont typeface="Courier New" panose="02070309020205020404" pitchFamily="49" charset="0"/>
              <a:buChar char="o"/>
              <a:defRPr/>
            </a:pPr>
            <a:r>
              <a:rPr lang="en-US" sz="1200" b="1" dirty="0">
                <a:solidFill>
                  <a:srgbClr val="FF0000"/>
                </a:solidFill>
                <a:latin typeface="Georgia" panose="02040502050405020303" pitchFamily="18" charset="0"/>
              </a:rPr>
              <a:t>Prognosis: poor.</a:t>
            </a:r>
          </a:p>
          <a:p>
            <a:pPr marL="480010" lvl="1" indent="-163289">
              <a:spcBef>
                <a:spcPts val="0"/>
              </a:spcBef>
              <a:buClr>
                <a:schemeClr val="accent3"/>
              </a:buClr>
              <a:buFont typeface="Arial" panose="020B0604020202020204" pitchFamily="34" charset="0"/>
              <a:buChar char="•"/>
              <a:defRPr/>
            </a:pPr>
            <a:r>
              <a:rPr lang="en-US" sz="1200" b="1" dirty="0">
                <a:solidFill>
                  <a:schemeClr val="tx1"/>
                </a:solidFill>
                <a:latin typeface="Georgia" panose="02040502050405020303" pitchFamily="18" charset="0"/>
              </a:rPr>
              <a:t>Respiratory</a:t>
            </a:r>
            <a:r>
              <a:rPr lang="en-US" sz="1200" dirty="0">
                <a:solidFill>
                  <a:schemeClr val="tx1"/>
                </a:solidFill>
                <a:latin typeface="Georgia" panose="02040502050405020303" pitchFamily="18" charset="0"/>
              </a:rPr>
              <a:t> and </a:t>
            </a:r>
            <a:r>
              <a:rPr lang="en-US" sz="1200" b="1" dirty="0">
                <a:solidFill>
                  <a:schemeClr val="tx1"/>
                </a:solidFill>
                <a:latin typeface="Georgia" panose="02040502050405020303" pitchFamily="18" charset="0"/>
              </a:rPr>
              <a:t>heart failure </a:t>
            </a:r>
            <a:r>
              <a:rPr lang="en-US" sz="1200" u="sng" dirty="0">
                <a:solidFill>
                  <a:schemeClr val="tx1"/>
                </a:solidFill>
                <a:latin typeface="Georgia" panose="02040502050405020303" pitchFamily="18" charset="0"/>
              </a:rPr>
              <a:t>may develop </a:t>
            </a:r>
            <a:r>
              <a:rPr lang="en-US" sz="1200" dirty="0">
                <a:solidFill>
                  <a:schemeClr val="tx1"/>
                </a:solidFill>
                <a:latin typeface="Georgia" panose="02040502050405020303" pitchFamily="18" charset="0"/>
              </a:rPr>
              <a:t>within </a:t>
            </a:r>
            <a:r>
              <a:rPr lang="en-US" sz="1200" u="sng" dirty="0">
                <a:solidFill>
                  <a:schemeClr val="tx1"/>
                </a:solidFill>
                <a:latin typeface="Georgia" panose="02040502050405020303" pitchFamily="18" charset="0"/>
              </a:rPr>
              <a:t>few years</a:t>
            </a:r>
            <a:r>
              <a:rPr lang="en-US" sz="1200" dirty="0">
                <a:solidFill>
                  <a:schemeClr val="tx1"/>
                </a:solidFill>
                <a:latin typeface="Georgia" panose="02040502050405020303" pitchFamily="18" charset="0"/>
              </a:rPr>
              <a:t>. </a:t>
            </a:r>
          </a:p>
          <a:p>
            <a:pPr marL="480010" lvl="1" indent="-163289">
              <a:spcBef>
                <a:spcPts val="0"/>
              </a:spcBef>
              <a:buClr>
                <a:schemeClr val="accent3"/>
              </a:buClr>
              <a:buFont typeface="Arial" panose="020B0604020202020204" pitchFamily="34" charset="0"/>
              <a:buChar char="•"/>
              <a:defRPr/>
            </a:pPr>
            <a:r>
              <a:rPr lang="en-US" sz="1200" b="1" dirty="0">
                <a:solidFill>
                  <a:srgbClr val="FF0000"/>
                </a:solidFill>
                <a:latin typeface="Georgia" panose="02040502050405020303" pitchFamily="18" charset="0"/>
              </a:rPr>
              <a:t>No effective therapy is available</a:t>
            </a:r>
            <a:r>
              <a:rPr lang="en-US" sz="1200" dirty="0">
                <a:solidFill>
                  <a:schemeClr val="tx1"/>
                </a:solidFill>
                <a:latin typeface="Georgia" panose="02040502050405020303" pitchFamily="18" charset="0"/>
              </a:rPr>
              <a:t> for the </a:t>
            </a:r>
            <a:r>
              <a:rPr lang="en-US" sz="1200" b="1" dirty="0">
                <a:solidFill>
                  <a:srgbClr val="FF0000"/>
                </a:solidFill>
                <a:latin typeface="Georgia" panose="02040502050405020303" pitchFamily="18" charset="0"/>
              </a:rPr>
              <a:t>treatment</a:t>
            </a:r>
            <a:r>
              <a:rPr lang="en-US" sz="1200" b="1" dirty="0">
                <a:solidFill>
                  <a:schemeClr val="tx1"/>
                </a:solidFill>
                <a:latin typeface="Georgia" panose="02040502050405020303" pitchFamily="18" charset="0"/>
              </a:rPr>
              <a:t> </a:t>
            </a:r>
            <a:r>
              <a:rPr lang="en-US" sz="1200" dirty="0">
                <a:solidFill>
                  <a:schemeClr val="tx1"/>
                </a:solidFill>
                <a:latin typeface="Georgia" panose="02040502050405020303" pitchFamily="18" charset="0"/>
              </a:rPr>
              <a:t>of</a:t>
            </a:r>
            <a:r>
              <a:rPr lang="en-US" sz="1200" b="1" dirty="0">
                <a:solidFill>
                  <a:schemeClr val="tx1"/>
                </a:solidFill>
                <a:latin typeface="Georgia" panose="02040502050405020303" pitchFamily="18" charset="0"/>
              </a:rPr>
              <a:t> idiopathic pulmonary fibrosis.</a:t>
            </a:r>
          </a:p>
          <a:p>
            <a:pPr marL="480010" lvl="1" indent="-163289">
              <a:spcBef>
                <a:spcPts val="0"/>
              </a:spcBef>
              <a:buClr>
                <a:schemeClr val="accent3"/>
              </a:buClr>
              <a:buFont typeface="Arial" panose="020B0604020202020204" pitchFamily="34" charset="0"/>
              <a:buChar char="•"/>
              <a:defRPr/>
            </a:pPr>
            <a:r>
              <a:rPr lang="en-US" sz="1200" b="1" dirty="0">
                <a:solidFill>
                  <a:srgbClr val="FF0000"/>
                </a:solidFill>
                <a:latin typeface="Georgia" panose="02040502050405020303" pitchFamily="18" charset="0"/>
              </a:rPr>
              <a:t>Lung transplant </a:t>
            </a:r>
            <a:r>
              <a:rPr lang="en-US" sz="1200" dirty="0">
                <a:solidFill>
                  <a:schemeClr val="tx1"/>
                </a:solidFill>
                <a:latin typeface="Georgia" panose="02040502050405020303" pitchFamily="18" charset="0"/>
              </a:rPr>
              <a:t>is the</a:t>
            </a:r>
            <a:r>
              <a:rPr lang="en-US" sz="1200" b="1" dirty="0">
                <a:solidFill>
                  <a:schemeClr val="tx1"/>
                </a:solidFill>
                <a:latin typeface="Georgia" panose="02040502050405020303" pitchFamily="18" charset="0"/>
              </a:rPr>
              <a:t> </a:t>
            </a:r>
            <a:r>
              <a:rPr lang="en-US" sz="1200" b="1" u="sng" dirty="0">
                <a:solidFill>
                  <a:srgbClr val="FF0000"/>
                </a:solidFill>
                <a:latin typeface="Georgia" panose="02040502050405020303" pitchFamily="18" charset="0"/>
              </a:rPr>
              <a:t>only solution</a:t>
            </a:r>
          </a:p>
          <a:p>
            <a:pPr marL="544297" lvl="1" indent="-163289">
              <a:spcBef>
                <a:spcPts val="0"/>
              </a:spcBef>
              <a:buClr>
                <a:schemeClr val="accent3"/>
              </a:buClr>
              <a:buFont typeface="Arial" panose="020B0604020202020204" pitchFamily="34" charset="0"/>
              <a:buChar char="•"/>
              <a:defRPr/>
            </a:pPr>
            <a:endParaRPr lang="en-US" altLang="ar-SA" sz="1200" dirty="0">
              <a:solidFill>
                <a:schemeClr val="tx1"/>
              </a:solidFill>
              <a:latin typeface="Georgia" panose="02040502050405020303" pitchFamily="18" charset="0"/>
              <a:ea typeface="Majalla UI"/>
            </a:endParaRPr>
          </a:p>
          <a:p>
            <a:pPr marL="0" indent="0">
              <a:buNone/>
            </a:pPr>
            <a:r>
              <a:rPr lang="en-US" altLang="ar-SA" sz="1200" b="1" dirty="0">
                <a:solidFill>
                  <a:srgbClr val="C00000"/>
                </a:solidFill>
                <a:latin typeface="Georgia" panose="02040502050405020303" pitchFamily="18" charset="0"/>
                <a:ea typeface="Majalla UI"/>
              </a:rPr>
              <a:t>Pathogenesis:</a:t>
            </a:r>
          </a:p>
          <a:p>
            <a:r>
              <a:rPr lang="en-US" sz="1200" dirty="0">
                <a:solidFill>
                  <a:schemeClr val="tx1"/>
                </a:solidFill>
                <a:latin typeface="Georgia" panose="02040502050405020303" pitchFamily="18" charset="0"/>
              </a:rPr>
              <a:t>Smoke. environmental pollutants ,dust ,viral infections &amp; gastroesophageal reflux disease.</a:t>
            </a:r>
          </a:p>
          <a:p>
            <a:endParaRPr lang="en-US" sz="1200" dirty="0">
              <a:solidFill>
                <a:schemeClr val="tx1"/>
              </a:solidFill>
              <a:latin typeface="Georgia" panose="02040502050405020303" pitchFamily="18" charset="0"/>
            </a:endParaRPr>
          </a:p>
          <a:p>
            <a:pPr marL="0" lvl="0" indent="0">
              <a:buClr>
                <a:srgbClr val="C3DCEF"/>
              </a:buClr>
              <a:buNone/>
            </a:pPr>
            <a:r>
              <a:rPr lang="en-US" altLang="ar-SA" sz="1200" b="1" dirty="0">
                <a:solidFill>
                  <a:srgbClr val="C00000"/>
                </a:solidFill>
                <a:latin typeface="Georgia" panose="02040502050405020303" pitchFamily="18" charset="0"/>
              </a:rPr>
              <a:t>Clinical features:</a:t>
            </a:r>
            <a:endParaRPr lang="en-US" sz="1200" b="1" dirty="0">
              <a:solidFill>
                <a:prstClr val="black"/>
              </a:solidFill>
              <a:latin typeface="Georgia" panose="02040502050405020303" pitchFamily="18" charset="0"/>
            </a:endParaRPr>
          </a:p>
          <a:p>
            <a:pPr lvl="0">
              <a:buClr>
                <a:srgbClr val="C3DCEF"/>
              </a:buClr>
            </a:pPr>
            <a:r>
              <a:rPr lang="en-US" sz="1200" dirty="0">
                <a:solidFill>
                  <a:prstClr val="black"/>
                </a:solidFill>
                <a:latin typeface="Georgia" panose="02040502050405020303" pitchFamily="18" charset="0"/>
              </a:rPr>
              <a:t>Most patients present with </a:t>
            </a:r>
            <a:r>
              <a:rPr lang="en-US" sz="1200" b="1" dirty="0" err="1">
                <a:solidFill>
                  <a:srgbClr val="FF0000"/>
                </a:solidFill>
                <a:latin typeface="Georgia" panose="02040502050405020303" pitchFamily="18" charset="0"/>
              </a:rPr>
              <a:t>exertional</a:t>
            </a:r>
            <a:r>
              <a:rPr lang="en-US" sz="1200" b="1" dirty="0">
                <a:solidFill>
                  <a:srgbClr val="FF0000"/>
                </a:solidFill>
                <a:latin typeface="Georgia" panose="02040502050405020303" pitchFamily="18" charset="0"/>
              </a:rPr>
              <a:t> dyspnea </a:t>
            </a:r>
            <a:r>
              <a:rPr lang="en-US" sz="1200" dirty="0">
                <a:solidFill>
                  <a:prstClr val="black"/>
                </a:solidFill>
                <a:latin typeface="Georgia" panose="02040502050405020303" pitchFamily="18" charset="0"/>
              </a:rPr>
              <a:t>and a </a:t>
            </a:r>
            <a:r>
              <a:rPr lang="en-US" sz="1200" b="1" dirty="0">
                <a:solidFill>
                  <a:srgbClr val="FF0000"/>
                </a:solidFill>
                <a:latin typeface="Georgia" panose="02040502050405020303" pitchFamily="18" charset="0"/>
              </a:rPr>
              <a:t>nonproductive cough </a:t>
            </a:r>
          </a:p>
          <a:p>
            <a:pPr lvl="0">
              <a:buClr>
                <a:srgbClr val="C3DCEF"/>
              </a:buClr>
            </a:pPr>
            <a:r>
              <a:rPr lang="en-US" sz="1200" dirty="0">
                <a:solidFill>
                  <a:prstClr val="black"/>
                </a:solidFill>
                <a:latin typeface="Georgia" panose="02040502050405020303" pitchFamily="18" charset="0"/>
              </a:rPr>
              <a:t>A </a:t>
            </a:r>
            <a:r>
              <a:rPr lang="en-US" sz="1200" b="1" dirty="0">
                <a:solidFill>
                  <a:prstClr val="black"/>
                </a:solidFill>
                <a:latin typeface="Georgia" panose="02040502050405020303" pitchFamily="18" charset="0"/>
              </a:rPr>
              <a:t>chest radiograph</a:t>
            </a:r>
            <a:r>
              <a:rPr lang="en-US" sz="1200" dirty="0">
                <a:solidFill>
                  <a:prstClr val="black"/>
                </a:solidFill>
                <a:latin typeface="Georgia" panose="02040502050405020303" pitchFamily="18" charset="0"/>
              </a:rPr>
              <a:t> and </a:t>
            </a:r>
            <a:r>
              <a:rPr lang="en-US" sz="1200" b="1" dirty="0">
                <a:solidFill>
                  <a:prstClr val="black"/>
                </a:solidFill>
                <a:latin typeface="Georgia" panose="02040502050405020303" pitchFamily="18" charset="0"/>
              </a:rPr>
              <a:t>high-resolution computed tomography</a:t>
            </a:r>
            <a:r>
              <a:rPr lang="en-US" sz="1200" dirty="0">
                <a:solidFill>
                  <a:prstClr val="black"/>
                </a:solidFill>
                <a:latin typeface="Georgia" panose="02040502050405020303" pitchFamily="18" charset="0"/>
              </a:rPr>
              <a:t> typically </a:t>
            </a:r>
            <a:r>
              <a:rPr lang="en-US" sz="1200" b="1" dirty="0">
                <a:solidFill>
                  <a:srgbClr val="FF0000"/>
                </a:solidFill>
                <a:latin typeface="Georgia" panose="02040502050405020303" pitchFamily="18" charset="0"/>
              </a:rPr>
              <a:t>reveals diffuse reticular opacities.</a:t>
            </a:r>
          </a:p>
          <a:p>
            <a:pPr lvl="0">
              <a:buClr>
                <a:srgbClr val="C3DCEF"/>
              </a:buClr>
            </a:pPr>
            <a:r>
              <a:rPr lang="en-US" sz="1200" b="1" dirty="0">
                <a:solidFill>
                  <a:srgbClr val="FF0000"/>
                </a:solidFill>
                <a:latin typeface="Georgia" panose="02040502050405020303" pitchFamily="18" charset="0"/>
              </a:rPr>
              <a:t>Honeycombing </a:t>
            </a:r>
          </a:p>
          <a:p>
            <a:endParaRPr lang="en-US" sz="1200" dirty="0">
              <a:solidFill>
                <a:schemeClr val="tx1"/>
              </a:solidFill>
              <a:latin typeface="Georgia" panose="02040502050405020303" pitchFamily="18" charset="0"/>
            </a:endParaRPr>
          </a:p>
          <a:p>
            <a:endParaRPr lang="en-US" sz="1200" dirty="0">
              <a:solidFill>
                <a:schemeClr val="tx1"/>
              </a:solidFill>
              <a:latin typeface="Georgia" panose="02040502050405020303" pitchFamily="18" charset="0"/>
            </a:endParaRPr>
          </a:p>
          <a:p>
            <a:endParaRPr lang="en-US" sz="1200" dirty="0">
              <a:solidFill>
                <a:schemeClr val="tx1"/>
              </a:solidFill>
              <a:latin typeface="Georgia" panose="02040502050405020303" pitchFamily="18" charset="0"/>
            </a:endParaRPr>
          </a:p>
          <a:p>
            <a:endParaRPr lang="en-US" sz="1200" dirty="0">
              <a:latin typeface="Georgia" panose="02040502050405020303" pitchFamily="18" charset="0"/>
            </a:endParaRPr>
          </a:p>
        </p:txBody>
      </p:sp>
      <p:sp>
        <p:nvSpPr>
          <p:cNvPr id="2" name="Title 1"/>
          <p:cNvSpPr>
            <a:spLocks noGrp="1"/>
          </p:cNvSpPr>
          <p:nvPr>
            <p:ph type="title"/>
          </p:nvPr>
        </p:nvSpPr>
        <p:spPr>
          <a:xfrm>
            <a:off x="704077" y="439554"/>
            <a:ext cx="5725308" cy="1246975"/>
          </a:xfrm>
        </p:spPr>
        <p:txBody>
          <a:bodyPr>
            <a:noAutofit/>
          </a:bodyPr>
          <a:lstStyle/>
          <a:p>
            <a:pPr>
              <a:defRPr/>
            </a:pPr>
            <a:r>
              <a:rPr lang="en-US" altLang="ar-SA" sz="2667" b="1" dirty="0">
                <a:solidFill>
                  <a:schemeClr val="bg1">
                    <a:lumMod val="75000"/>
                  </a:schemeClr>
                </a:solidFill>
                <a:ea typeface="Majalla UI"/>
              </a:rPr>
              <a:t>Idiopathic Pulmonary Fibrosis</a:t>
            </a:r>
            <a:br>
              <a:rPr lang="en-US" altLang="ar-SA" sz="2667" b="1" dirty="0">
                <a:solidFill>
                  <a:schemeClr val="bg1">
                    <a:lumMod val="75000"/>
                  </a:schemeClr>
                </a:solidFill>
                <a:ea typeface="Majalla UI"/>
              </a:rPr>
            </a:br>
            <a:r>
              <a:rPr lang="en-US" altLang="ar-SA" sz="2667" b="1" dirty="0">
                <a:solidFill>
                  <a:schemeClr val="bg1">
                    <a:lumMod val="90000"/>
                  </a:schemeClr>
                </a:solidFill>
                <a:ea typeface="Majalla UI"/>
              </a:rPr>
              <a:t>Fibrosing Alveolitis</a:t>
            </a:r>
            <a:br>
              <a:rPr lang="en-US" altLang="ar-SA" sz="2667" b="1" dirty="0">
                <a:solidFill>
                  <a:schemeClr val="bg1">
                    <a:lumMod val="90000"/>
                  </a:schemeClr>
                </a:solidFill>
                <a:ea typeface="Majalla UI"/>
              </a:rPr>
            </a:br>
            <a:r>
              <a:rPr lang="en-US" altLang="ar-SA" sz="2667" b="1" dirty="0">
                <a:solidFill>
                  <a:schemeClr val="bg1">
                    <a:lumMod val="90000"/>
                  </a:schemeClr>
                </a:solidFill>
                <a:ea typeface="Majalla UI"/>
              </a:rPr>
              <a:t>Hamman-Rich Syndrome</a:t>
            </a:r>
            <a:br>
              <a:rPr lang="en-US" altLang="ar-SA" sz="2667" b="1" dirty="0">
                <a:solidFill>
                  <a:schemeClr val="bg1">
                    <a:lumMod val="90000"/>
                  </a:schemeClr>
                </a:solidFill>
                <a:ea typeface="Majalla UI"/>
              </a:rPr>
            </a:br>
            <a:r>
              <a:rPr lang="en-US" altLang="ar-SA" sz="2667" b="1" dirty="0">
                <a:solidFill>
                  <a:schemeClr val="bg1">
                    <a:lumMod val="90000"/>
                  </a:schemeClr>
                </a:solidFill>
                <a:ea typeface="Majalla UI"/>
              </a:rPr>
              <a:t>Usual Interstitial Pneumonia (</a:t>
            </a:r>
            <a:r>
              <a:rPr lang="en-US" altLang="en-US" sz="2667" b="1" dirty="0">
                <a:solidFill>
                  <a:schemeClr val="bg1">
                    <a:lumMod val="90000"/>
                  </a:schemeClr>
                </a:solidFill>
              </a:rPr>
              <a:t>UIP)</a:t>
            </a:r>
            <a:endParaRPr lang="en-US" sz="2667" dirty="0">
              <a:solidFill>
                <a:schemeClr val="bg1">
                  <a:lumMod val="90000"/>
                </a:schemeClr>
              </a:solidFill>
            </a:endParaRPr>
          </a:p>
        </p:txBody>
      </p:sp>
      <p:pic>
        <p:nvPicPr>
          <p:cNvPr id="8" name="Picture 2">
            <a:extLst>
              <a:ext uri="{FF2B5EF4-FFF2-40B4-BE49-F238E27FC236}">
                <a16:creationId xmlns:a16="http://schemas.microsoft.com/office/drawing/2014/main" xmlns="" id="{998D5751-DF36-48A3-A4A3-AE302B347505}"/>
              </a:ext>
            </a:extLst>
          </p:cNvPr>
          <p:cNvPicPr>
            <a:picLocks noChangeAspect="1" noChangeArrowheads="1"/>
          </p:cNvPicPr>
          <p:nvPr/>
        </p:nvPicPr>
        <p:blipFill>
          <a:blip r:embed="rId3" cstate="print"/>
          <a:srcRect/>
          <a:stretch>
            <a:fillRect/>
          </a:stretch>
        </p:blipFill>
        <p:spPr bwMode="auto">
          <a:xfrm>
            <a:off x="1143000" y="7094745"/>
            <a:ext cx="2262879" cy="1609701"/>
          </a:xfrm>
          <a:prstGeom prst="rect">
            <a:avLst/>
          </a:prstGeom>
          <a:noFill/>
          <a:ln w="9525">
            <a:noFill/>
            <a:miter lim="800000"/>
            <a:headEnd/>
            <a:tailEnd/>
          </a:ln>
        </p:spPr>
      </p:pic>
      <p:pic>
        <p:nvPicPr>
          <p:cNvPr id="9" name="Picture 8">
            <a:extLst>
              <a:ext uri="{FF2B5EF4-FFF2-40B4-BE49-F238E27FC236}">
                <a16:creationId xmlns:a16="http://schemas.microsoft.com/office/drawing/2014/main" xmlns="" id="{F961B306-2AB6-4C92-8902-1CB397A91BCD}"/>
              </a:ext>
            </a:extLst>
          </p:cNvPr>
          <p:cNvPicPr>
            <a:picLocks noChangeAspect="1"/>
          </p:cNvPicPr>
          <p:nvPr/>
        </p:nvPicPr>
        <p:blipFill>
          <a:blip r:embed="rId4" cstate="print"/>
          <a:srcRect/>
          <a:stretch>
            <a:fillRect/>
          </a:stretch>
        </p:blipFill>
        <p:spPr bwMode="auto">
          <a:xfrm>
            <a:off x="4098564" y="7062457"/>
            <a:ext cx="1828800" cy="1609701"/>
          </a:xfrm>
          <a:prstGeom prst="rect">
            <a:avLst/>
          </a:prstGeom>
          <a:noFill/>
          <a:ln w="9525">
            <a:noFill/>
            <a:miter lim="800000"/>
            <a:headEnd/>
            <a:tailEnd/>
          </a:ln>
        </p:spPr>
      </p:pic>
    </p:spTree>
    <p:extLst>
      <p:ext uri="{BB962C8B-B14F-4D97-AF65-F5344CB8AC3E}">
        <p14:creationId xmlns:p14="http://schemas.microsoft.com/office/powerpoint/2010/main" val="201107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xmlns="" id="{47B5577F-E2A1-49D4-B1E7-86462E2AB3DF}"/>
              </a:ext>
            </a:extLst>
          </p:cNvPr>
          <p:cNvSpPr>
            <a:spLocks noGrp="1"/>
          </p:cNvSpPr>
          <p:nvPr>
            <p:ph idx="1"/>
          </p:nvPr>
        </p:nvSpPr>
        <p:spPr>
          <a:xfrm>
            <a:off x="685800" y="381000"/>
            <a:ext cx="5867400" cy="8305800"/>
          </a:xfrm>
        </p:spPr>
        <p:txBody>
          <a:bodyPr>
            <a:noAutofit/>
          </a:bodyPr>
          <a:lstStyle/>
          <a:p>
            <a:endParaRPr lang="en-US" sz="1200" b="1" dirty="0">
              <a:solidFill>
                <a:srgbClr val="FF0000"/>
              </a:solidFill>
              <a:latin typeface="Georgia" panose="02040502050405020303" pitchFamily="18" charset="0"/>
            </a:endParaRPr>
          </a:p>
          <a:p>
            <a:pPr marL="0" indent="0">
              <a:buNone/>
            </a:pPr>
            <a:r>
              <a:rPr lang="en-US" sz="1200" b="1" dirty="0">
                <a:solidFill>
                  <a:srgbClr val="C00000"/>
                </a:solidFill>
                <a:latin typeface="Georgia" panose="02040502050405020303" pitchFamily="18" charset="0"/>
              </a:rPr>
              <a:t>Morphology:</a:t>
            </a:r>
          </a:p>
          <a:p>
            <a:pPr>
              <a:buFont typeface="Courier New" panose="02070309020205020404" pitchFamily="49" charset="0"/>
              <a:buChar char="o"/>
            </a:pPr>
            <a:r>
              <a:rPr lang="en-US" altLang="ar-SA" sz="1200" dirty="0">
                <a:solidFill>
                  <a:schemeClr val="tx1"/>
                </a:solidFill>
                <a:latin typeface="Georgia" panose="02040502050405020303" pitchFamily="18" charset="0"/>
                <a:ea typeface="Majalla UI"/>
              </a:rPr>
              <a:t>The morphologic </a:t>
            </a:r>
            <a:r>
              <a:rPr lang="en-US" altLang="ar-SA" sz="1200" b="1" dirty="0">
                <a:solidFill>
                  <a:srgbClr val="FF0000"/>
                </a:solidFill>
                <a:latin typeface="Georgia" panose="02040502050405020303" pitchFamily="18" charset="0"/>
                <a:ea typeface="Majalla UI"/>
              </a:rPr>
              <a:t>changes vary according to the stage of the disease.</a:t>
            </a:r>
          </a:p>
          <a:p>
            <a:pPr>
              <a:buFont typeface="Courier New" panose="02070309020205020404" pitchFamily="49" charset="0"/>
              <a:buChar char="o"/>
            </a:pPr>
            <a:r>
              <a:rPr lang="en-US" altLang="ar-SA" sz="1200" b="1" dirty="0">
                <a:solidFill>
                  <a:schemeClr val="bg1">
                    <a:lumMod val="50000"/>
                  </a:schemeClr>
                </a:solidFill>
                <a:latin typeface="Georgia" panose="02040502050405020303" pitchFamily="18" charset="0"/>
                <a:ea typeface="Majalla UI"/>
              </a:rPr>
              <a:t>Early cases:</a:t>
            </a:r>
          </a:p>
          <a:p>
            <a:pPr marL="480010"/>
            <a:r>
              <a:rPr lang="en-US" altLang="ar-SA" sz="1200" b="1" dirty="0">
                <a:solidFill>
                  <a:schemeClr val="tx1"/>
                </a:solidFill>
                <a:latin typeface="Georgia" panose="02040502050405020303" pitchFamily="18" charset="0"/>
                <a:ea typeface="Majalla UI"/>
              </a:rPr>
              <a:t>Intra-alveolar</a:t>
            </a:r>
            <a:r>
              <a:rPr lang="en-US" altLang="ar-SA" sz="1200" dirty="0">
                <a:solidFill>
                  <a:schemeClr val="tx1"/>
                </a:solidFill>
                <a:latin typeface="Georgia" panose="02040502050405020303" pitchFamily="18" charset="0"/>
                <a:ea typeface="Majalla UI"/>
              </a:rPr>
              <a:t> and </a:t>
            </a:r>
            <a:r>
              <a:rPr lang="en-US" altLang="ar-SA" sz="1200" b="1" dirty="0" err="1">
                <a:solidFill>
                  <a:schemeClr val="tx1"/>
                </a:solidFill>
                <a:latin typeface="Georgia" panose="02040502050405020303" pitchFamily="18" charset="0"/>
                <a:ea typeface="Majalla UI"/>
              </a:rPr>
              <a:t>interstial</a:t>
            </a:r>
            <a:r>
              <a:rPr lang="en-US" altLang="ar-SA" sz="1200" b="1" dirty="0">
                <a:solidFill>
                  <a:schemeClr val="tx1"/>
                </a:solidFill>
                <a:latin typeface="Georgia" panose="02040502050405020303" pitchFamily="18" charset="0"/>
                <a:ea typeface="Majalla UI"/>
              </a:rPr>
              <a:t> inflammation.</a:t>
            </a:r>
          </a:p>
          <a:p>
            <a:pPr marL="480010"/>
            <a:r>
              <a:rPr lang="en-US" altLang="ar-SA" sz="1200" b="1" dirty="0">
                <a:solidFill>
                  <a:schemeClr val="tx1"/>
                </a:solidFill>
                <a:latin typeface="Georgia" panose="02040502050405020303" pitchFamily="18" charset="0"/>
                <a:ea typeface="Majalla UI"/>
              </a:rPr>
              <a:t>Hyperplasia</a:t>
            </a:r>
            <a:r>
              <a:rPr lang="en-US" altLang="ar-SA" sz="1200" dirty="0">
                <a:solidFill>
                  <a:schemeClr val="tx1"/>
                </a:solidFill>
                <a:latin typeface="Georgia" panose="02040502050405020303" pitchFamily="18" charset="0"/>
                <a:ea typeface="Majalla UI"/>
              </a:rPr>
              <a:t> </a:t>
            </a:r>
            <a:r>
              <a:rPr lang="en-US" altLang="ar-SA" sz="1200" b="1" dirty="0">
                <a:solidFill>
                  <a:srgbClr val="FF0000"/>
                </a:solidFill>
                <a:latin typeface="Georgia" panose="02040502050405020303" pitchFamily="18" charset="0"/>
                <a:ea typeface="Majalla UI"/>
              </a:rPr>
              <a:t>of type II pneumocytes</a:t>
            </a:r>
            <a:r>
              <a:rPr lang="en-US" altLang="ar-SA" sz="1200" b="1" dirty="0">
                <a:solidFill>
                  <a:schemeClr val="tx1"/>
                </a:solidFill>
                <a:latin typeface="Georgia" panose="02040502050405020303" pitchFamily="18" charset="0"/>
                <a:ea typeface="Majalla UI"/>
              </a:rPr>
              <a:t/>
            </a:r>
            <a:br>
              <a:rPr lang="en-US" altLang="ar-SA" sz="1200" b="1" dirty="0">
                <a:solidFill>
                  <a:schemeClr val="tx1"/>
                </a:solidFill>
                <a:latin typeface="Georgia" panose="02040502050405020303" pitchFamily="18" charset="0"/>
                <a:ea typeface="Majalla UI"/>
              </a:rPr>
            </a:br>
            <a:endParaRPr lang="en-US" altLang="ar-SA" sz="1200" b="1" dirty="0">
              <a:latin typeface="Georgia" panose="02040502050405020303" pitchFamily="18" charset="0"/>
              <a:ea typeface="Majalla UI"/>
            </a:endParaRPr>
          </a:p>
          <a:p>
            <a:pPr>
              <a:buFont typeface="Courier New" panose="02070309020205020404" pitchFamily="49" charset="0"/>
              <a:buChar char="o"/>
            </a:pPr>
            <a:r>
              <a:rPr lang="en-US" altLang="ar-SA" sz="1200" b="1" dirty="0">
                <a:solidFill>
                  <a:schemeClr val="bg1">
                    <a:lumMod val="50000"/>
                  </a:schemeClr>
                </a:solidFill>
                <a:latin typeface="Georgia" panose="02040502050405020303" pitchFamily="18" charset="0"/>
                <a:ea typeface="Majalla UI"/>
              </a:rPr>
              <a:t>Advancing disease:</a:t>
            </a:r>
          </a:p>
          <a:p>
            <a:pPr marL="480010"/>
            <a:r>
              <a:rPr lang="en-US" altLang="ar-SA" sz="1200" b="1" dirty="0">
                <a:solidFill>
                  <a:schemeClr val="tx1"/>
                </a:solidFill>
                <a:latin typeface="Georgia" panose="02040502050405020303" pitchFamily="18" charset="0"/>
                <a:ea typeface="Majalla UI"/>
              </a:rPr>
              <a:t>Prominent interstitial fibrosis.</a:t>
            </a:r>
          </a:p>
          <a:p>
            <a:pPr marL="480010"/>
            <a:r>
              <a:rPr lang="en-US" altLang="ar-SA" sz="1200" u="sng" dirty="0">
                <a:solidFill>
                  <a:schemeClr val="tx1"/>
                </a:solidFill>
                <a:latin typeface="Georgia" panose="02040502050405020303" pitchFamily="18" charset="0"/>
                <a:ea typeface="Majalla UI"/>
              </a:rPr>
              <a:t>Alternating areas</a:t>
            </a:r>
            <a:r>
              <a:rPr lang="en-US" altLang="ar-SA" sz="1200" dirty="0">
                <a:solidFill>
                  <a:schemeClr val="tx1"/>
                </a:solidFill>
                <a:latin typeface="Georgia" panose="02040502050405020303" pitchFamily="18" charset="0"/>
                <a:ea typeface="Majalla UI"/>
              </a:rPr>
              <a:t> of </a:t>
            </a:r>
            <a:r>
              <a:rPr lang="en-US" altLang="ar-SA" sz="1200" u="sng" dirty="0">
                <a:solidFill>
                  <a:schemeClr val="tx1"/>
                </a:solidFill>
                <a:latin typeface="Georgia" panose="02040502050405020303" pitchFamily="18" charset="0"/>
                <a:ea typeface="Majalla UI"/>
              </a:rPr>
              <a:t>fibrosis</a:t>
            </a:r>
            <a:r>
              <a:rPr lang="en-US" altLang="ar-SA" sz="1200" dirty="0">
                <a:solidFill>
                  <a:schemeClr val="tx1"/>
                </a:solidFill>
                <a:latin typeface="Georgia" panose="02040502050405020303" pitchFamily="18" charset="0"/>
                <a:ea typeface="Majalla UI"/>
              </a:rPr>
              <a:t> and </a:t>
            </a:r>
            <a:r>
              <a:rPr lang="en-US" altLang="ar-SA" sz="1200" u="sng" dirty="0">
                <a:solidFill>
                  <a:schemeClr val="tx1"/>
                </a:solidFill>
                <a:latin typeface="Georgia" panose="02040502050405020303" pitchFamily="18" charset="0"/>
                <a:ea typeface="Majalla UI"/>
              </a:rPr>
              <a:t>normal tissue </a:t>
            </a:r>
            <a:r>
              <a:rPr lang="en-US" altLang="ar-SA" sz="1200" dirty="0">
                <a:solidFill>
                  <a:schemeClr val="tx1"/>
                </a:solidFill>
                <a:latin typeface="Georgia" panose="02040502050405020303" pitchFamily="18" charset="0"/>
                <a:ea typeface="Majalla UI"/>
              </a:rPr>
              <a:t>will be </a:t>
            </a:r>
            <a:r>
              <a:rPr lang="en-US" altLang="ar-SA" sz="1200" b="1" dirty="0">
                <a:solidFill>
                  <a:schemeClr val="tx1"/>
                </a:solidFill>
                <a:latin typeface="Georgia" panose="02040502050405020303" pitchFamily="18" charset="0"/>
                <a:ea typeface="Majalla UI"/>
              </a:rPr>
              <a:t>seen</a:t>
            </a:r>
            <a:r>
              <a:rPr lang="en-US" altLang="ar-SA" sz="1200" dirty="0">
                <a:solidFill>
                  <a:schemeClr val="tx1"/>
                </a:solidFill>
                <a:latin typeface="Georgia" panose="02040502050405020303" pitchFamily="18" charset="0"/>
                <a:ea typeface="Majalla UI"/>
              </a:rPr>
              <a:t>.</a:t>
            </a:r>
          </a:p>
          <a:p>
            <a:pPr marL="480010"/>
            <a:r>
              <a:rPr lang="en-US" altLang="ar-SA" sz="1200" dirty="0">
                <a:solidFill>
                  <a:schemeClr val="tx1"/>
                </a:solidFill>
                <a:latin typeface="Georgia" panose="02040502050405020303" pitchFamily="18" charset="0"/>
                <a:ea typeface="Majalla UI"/>
              </a:rPr>
              <a:t>In the end, the lung consists of </a:t>
            </a:r>
            <a:r>
              <a:rPr lang="en-US" altLang="ar-SA" sz="1200" b="1" dirty="0">
                <a:solidFill>
                  <a:srgbClr val="FF0000"/>
                </a:solidFill>
                <a:latin typeface="Georgia" panose="02040502050405020303" pitchFamily="18" charset="0"/>
                <a:ea typeface="Majalla UI"/>
              </a:rPr>
              <a:t>peripheral cystic spaces</a:t>
            </a:r>
            <a:r>
              <a:rPr lang="en-US" altLang="ar-SA" sz="1200" dirty="0">
                <a:solidFill>
                  <a:schemeClr val="tx1"/>
                </a:solidFill>
                <a:latin typeface="Georgia" panose="02040502050405020303" pitchFamily="18" charset="0"/>
                <a:ea typeface="Majalla UI"/>
              </a:rPr>
              <a:t> </a:t>
            </a:r>
            <a:r>
              <a:rPr lang="en-US" altLang="ar-SA" sz="1200" b="1" dirty="0">
                <a:solidFill>
                  <a:schemeClr val="tx1"/>
                </a:solidFill>
                <a:latin typeface="Georgia" panose="02040502050405020303" pitchFamily="18" charset="0"/>
                <a:ea typeface="Majalla UI"/>
              </a:rPr>
              <a:t>lined</a:t>
            </a:r>
            <a:r>
              <a:rPr lang="en-US" altLang="ar-SA" sz="1200" dirty="0">
                <a:solidFill>
                  <a:schemeClr val="tx1"/>
                </a:solidFill>
                <a:latin typeface="Georgia" panose="02040502050405020303" pitchFamily="18" charset="0"/>
                <a:ea typeface="Majalla UI"/>
              </a:rPr>
              <a:t> by </a:t>
            </a:r>
            <a:r>
              <a:rPr lang="en-US" altLang="ar-SA" sz="1200" u="sng" dirty="0">
                <a:solidFill>
                  <a:schemeClr val="tx1"/>
                </a:solidFill>
                <a:latin typeface="Georgia" panose="02040502050405020303" pitchFamily="18" charset="0"/>
                <a:ea typeface="Majalla UI"/>
              </a:rPr>
              <a:t>cuboidal or columnar epithelium</a:t>
            </a:r>
            <a:r>
              <a:rPr lang="en-US" altLang="ar-SA" sz="1200" dirty="0">
                <a:solidFill>
                  <a:schemeClr val="tx1"/>
                </a:solidFill>
                <a:latin typeface="Georgia" panose="02040502050405020303" pitchFamily="18" charset="0"/>
                <a:ea typeface="Majalla UI"/>
              </a:rPr>
              <a:t> </a:t>
            </a:r>
            <a:r>
              <a:rPr lang="en-US" altLang="ar-SA" sz="1200" b="1" dirty="0">
                <a:solidFill>
                  <a:schemeClr val="tx1"/>
                </a:solidFill>
                <a:latin typeface="Georgia" panose="02040502050405020303" pitchFamily="18" charset="0"/>
                <a:ea typeface="Majalla UI"/>
              </a:rPr>
              <a:t>separated</a:t>
            </a:r>
            <a:r>
              <a:rPr lang="en-US" altLang="ar-SA" sz="1200" dirty="0">
                <a:solidFill>
                  <a:schemeClr val="tx1"/>
                </a:solidFill>
                <a:latin typeface="Georgia" panose="02040502050405020303" pitchFamily="18" charset="0"/>
                <a:ea typeface="Majalla UI"/>
              </a:rPr>
              <a:t> by </a:t>
            </a:r>
            <a:r>
              <a:rPr lang="en-US" altLang="ar-SA" sz="1200" u="sng" dirty="0">
                <a:solidFill>
                  <a:schemeClr val="tx1"/>
                </a:solidFill>
                <a:latin typeface="Georgia" panose="02040502050405020303" pitchFamily="18" charset="0"/>
                <a:ea typeface="Majalla UI"/>
              </a:rPr>
              <a:t>inflammatory fibrous tissue </a:t>
            </a:r>
            <a:r>
              <a:rPr lang="en-US" altLang="ar-SA" sz="1200" b="1" dirty="0">
                <a:solidFill>
                  <a:srgbClr val="FF0000"/>
                </a:solidFill>
                <a:latin typeface="Georgia" panose="02040502050405020303" pitchFamily="18" charset="0"/>
                <a:ea typeface="Majalla UI"/>
              </a:rPr>
              <a:t>(honeycomb lung). </a:t>
            </a:r>
          </a:p>
          <a:p>
            <a:pPr marL="480010"/>
            <a:r>
              <a:rPr lang="en-US" sz="1200" u="sng" dirty="0">
                <a:solidFill>
                  <a:schemeClr val="tx1"/>
                </a:solidFill>
                <a:latin typeface="Georgia" panose="02040502050405020303" pitchFamily="18" charset="0"/>
              </a:rPr>
              <a:t>Foci of normal lung tissue</a:t>
            </a:r>
            <a:r>
              <a:rPr lang="en-US" sz="1200" dirty="0">
                <a:solidFill>
                  <a:schemeClr val="tx1"/>
                </a:solidFill>
                <a:latin typeface="Georgia" panose="02040502050405020303" pitchFamily="18" charset="0"/>
              </a:rPr>
              <a:t> were also </a:t>
            </a:r>
            <a:r>
              <a:rPr lang="en-US" sz="1200" b="1" dirty="0">
                <a:solidFill>
                  <a:schemeClr val="tx1"/>
                </a:solidFill>
                <a:latin typeface="Georgia" panose="02040502050405020303" pitchFamily="18" charset="0"/>
              </a:rPr>
              <a:t>seen</a:t>
            </a:r>
            <a:r>
              <a:rPr lang="en-US" sz="1200" dirty="0">
                <a:solidFill>
                  <a:schemeClr val="tx1"/>
                </a:solidFill>
                <a:latin typeface="Georgia" panose="02040502050405020303" pitchFamily="18" charset="0"/>
              </a:rPr>
              <a:t>, </a:t>
            </a:r>
            <a:r>
              <a:rPr lang="en-US" altLang="ar-SA" sz="1200" dirty="0">
                <a:solidFill>
                  <a:schemeClr val="tx1"/>
                </a:solidFill>
                <a:latin typeface="Georgia" panose="02040502050405020303" pitchFamily="18" charset="0"/>
                <a:ea typeface="Majalla UI"/>
              </a:rPr>
              <a:t>It is the end stage of lung disease.</a:t>
            </a:r>
          </a:p>
          <a:p>
            <a:endParaRPr lang="en-US" sz="1200" dirty="0">
              <a:solidFill>
                <a:schemeClr val="tx1"/>
              </a:solidFill>
              <a:latin typeface="Georgia" panose="02040502050405020303" pitchFamily="18" charset="0"/>
            </a:endParaRPr>
          </a:p>
        </p:txBody>
      </p:sp>
      <p:pic>
        <p:nvPicPr>
          <p:cNvPr id="7" name="Picture 6">
            <a:extLst>
              <a:ext uri="{FF2B5EF4-FFF2-40B4-BE49-F238E27FC236}">
                <a16:creationId xmlns:a16="http://schemas.microsoft.com/office/drawing/2014/main" xmlns="" id="{78B04B01-0E48-4717-8FA2-6DE31ED4EEEE}"/>
              </a:ext>
            </a:extLst>
          </p:cNvPr>
          <p:cNvPicPr>
            <a:picLocks noChangeAspect="1"/>
          </p:cNvPicPr>
          <p:nvPr/>
        </p:nvPicPr>
        <p:blipFill>
          <a:blip r:embed="rId2" cstate="print"/>
          <a:srcRect/>
          <a:stretch>
            <a:fillRect/>
          </a:stretch>
        </p:blipFill>
        <p:spPr bwMode="auto">
          <a:xfrm>
            <a:off x="1060905" y="3943027"/>
            <a:ext cx="3297903" cy="2743200"/>
          </a:xfrm>
          <a:prstGeom prst="rect">
            <a:avLst/>
          </a:prstGeom>
          <a:noFill/>
          <a:ln w="9525">
            <a:noFill/>
            <a:miter lim="800000"/>
            <a:headEnd/>
            <a:tailEnd/>
          </a:ln>
        </p:spPr>
      </p:pic>
      <p:sp>
        <p:nvSpPr>
          <p:cNvPr id="8" name="Rectangle 7">
            <a:extLst>
              <a:ext uri="{FF2B5EF4-FFF2-40B4-BE49-F238E27FC236}">
                <a16:creationId xmlns:a16="http://schemas.microsoft.com/office/drawing/2014/main" xmlns="" id="{7722CAFE-F353-48EB-A008-E0F373C2AA1E}"/>
              </a:ext>
            </a:extLst>
          </p:cNvPr>
          <p:cNvSpPr/>
          <p:nvPr/>
        </p:nvSpPr>
        <p:spPr>
          <a:xfrm>
            <a:off x="4572000" y="3962400"/>
            <a:ext cx="1295400" cy="830997"/>
          </a:xfrm>
          <a:prstGeom prst="rect">
            <a:avLst/>
          </a:prstGeom>
          <a:ln>
            <a:solidFill>
              <a:schemeClr val="bg1">
                <a:lumMod val="50000"/>
              </a:schemeClr>
            </a:solidFill>
          </a:ln>
        </p:spPr>
        <p:txBody>
          <a:bodyPr wrap="square">
            <a:spAutoFit/>
          </a:bodyPr>
          <a:lstStyle/>
          <a:p>
            <a:pPr algn="ctr"/>
            <a:r>
              <a:rPr lang="en-US" sz="1200" dirty="0">
                <a:latin typeface="Georgia" panose="02040502050405020303" pitchFamily="18" charset="0"/>
              </a:rPr>
              <a:t>Scars formation along the interlobular septa</a:t>
            </a:r>
          </a:p>
        </p:txBody>
      </p:sp>
      <p:sp>
        <p:nvSpPr>
          <p:cNvPr id="2" name="TextBox 1">
            <a:extLst>
              <a:ext uri="{FF2B5EF4-FFF2-40B4-BE49-F238E27FC236}">
                <a16:creationId xmlns:a16="http://schemas.microsoft.com/office/drawing/2014/main" xmlns="" id="{2257F9C1-FA9D-B741-A543-C19F0E512115}"/>
              </a:ext>
            </a:extLst>
          </p:cNvPr>
          <p:cNvSpPr txBox="1"/>
          <p:nvPr/>
        </p:nvSpPr>
        <p:spPr>
          <a:xfrm>
            <a:off x="4492199" y="4953000"/>
            <a:ext cx="1894029" cy="1938992"/>
          </a:xfrm>
          <a:prstGeom prst="rect">
            <a:avLst/>
          </a:prstGeom>
          <a:noFill/>
        </p:spPr>
        <p:txBody>
          <a:bodyPr wrap="square" rtlCol="0">
            <a:spAutoFit/>
          </a:bodyPr>
          <a:lstStyle/>
          <a:p>
            <a:pPr>
              <a:buNone/>
            </a:pPr>
            <a:r>
              <a:rPr lang="en-GB" sz="1200" dirty="0" err="1">
                <a:solidFill>
                  <a:schemeClr val="bg2">
                    <a:lumMod val="65000"/>
                  </a:schemeClr>
                </a:solidFill>
                <a:latin typeface="Georgia" panose="02040502050405020303" pitchFamily="18" charset="0"/>
              </a:rPr>
              <a:t>Dr.</a:t>
            </a:r>
            <a:r>
              <a:rPr lang="en-GB" sz="1200" dirty="0">
                <a:solidFill>
                  <a:schemeClr val="bg2">
                    <a:lumMod val="65000"/>
                  </a:schemeClr>
                </a:solidFill>
                <a:latin typeface="Georgia" panose="02040502050405020303" pitchFamily="18" charset="0"/>
              </a:rPr>
              <a:t> </a:t>
            </a:r>
            <a:r>
              <a:rPr lang="en-GB" sz="1200" dirty="0" err="1">
                <a:solidFill>
                  <a:schemeClr val="bg2">
                    <a:lumMod val="65000"/>
                  </a:schemeClr>
                </a:solidFill>
                <a:latin typeface="Georgia" panose="02040502050405020303" pitchFamily="18" charset="0"/>
              </a:rPr>
              <a:t>Rikabi’s</a:t>
            </a:r>
            <a:r>
              <a:rPr lang="en-GB" sz="1200" dirty="0">
                <a:solidFill>
                  <a:schemeClr val="bg2">
                    <a:lumMod val="65000"/>
                  </a:schemeClr>
                </a:solidFill>
                <a:latin typeface="Georgia" panose="02040502050405020303" pitchFamily="18" charset="0"/>
              </a:rPr>
              <a:t> Notes:</a:t>
            </a:r>
            <a:endParaRPr lang="en-US" sz="1200" dirty="0">
              <a:solidFill>
                <a:schemeClr val="bg2">
                  <a:lumMod val="65000"/>
                </a:schemeClr>
              </a:solidFill>
              <a:latin typeface="Georgia" panose="02040502050405020303" pitchFamily="18" charset="0"/>
            </a:endParaRPr>
          </a:p>
          <a:p>
            <a:pPr>
              <a:buNone/>
            </a:pPr>
            <a:r>
              <a:rPr lang="en-US" sz="1200" dirty="0">
                <a:solidFill>
                  <a:schemeClr val="bg2">
                    <a:lumMod val="65000"/>
                  </a:schemeClr>
                </a:solidFill>
                <a:latin typeface="Georgia" panose="02040502050405020303" pitchFamily="18" charset="0"/>
              </a:rPr>
              <a:t>We need’ biopsy to see it by </a:t>
            </a:r>
            <a:r>
              <a:rPr lang="en-US" sz="1200" dirty="0" err="1">
                <a:solidFill>
                  <a:schemeClr val="bg2">
                    <a:lumMod val="65000"/>
                  </a:schemeClr>
                </a:solidFill>
                <a:latin typeface="Georgia" panose="02040502050405020303" pitchFamily="18" charset="0"/>
              </a:rPr>
              <a:t>transbronchial</a:t>
            </a:r>
            <a:r>
              <a:rPr lang="en-US" sz="1200" dirty="0">
                <a:solidFill>
                  <a:schemeClr val="bg2">
                    <a:lumMod val="65000"/>
                  </a:schemeClr>
                </a:solidFill>
                <a:latin typeface="Georgia" panose="02040502050405020303" pitchFamily="18" charset="0"/>
              </a:rPr>
              <a:t> biopsy or open lung biopsy and stain it by connective tissue stain </a:t>
            </a:r>
            <a:r>
              <a:rPr lang="ar-SA" sz="1200" dirty="0">
                <a:solidFill>
                  <a:schemeClr val="bg2">
                    <a:lumMod val="65000"/>
                  </a:schemeClr>
                </a:solidFill>
                <a:latin typeface="Georgia" panose="02040502050405020303" pitchFamily="18" charset="0"/>
              </a:rPr>
              <a:t>وهذه الصبغة تصبغ </a:t>
            </a:r>
            <a:r>
              <a:rPr lang="ar-SA" sz="1200" dirty="0" err="1">
                <a:solidFill>
                  <a:schemeClr val="bg2">
                    <a:lumMod val="65000"/>
                  </a:schemeClr>
                </a:solidFill>
                <a:latin typeface="Georgia" panose="02040502050405020303" pitchFamily="18" charset="0"/>
              </a:rPr>
              <a:t>الفايبر</a:t>
            </a:r>
            <a:r>
              <a:rPr lang="ar-SA" sz="1200" dirty="0">
                <a:solidFill>
                  <a:schemeClr val="bg2">
                    <a:lumMod val="65000"/>
                  </a:schemeClr>
                </a:solidFill>
                <a:latin typeface="Georgia" panose="02040502050405020303" pitchFamily="18" charset="0"/>
              </a:rPr>
              <a:t> باللون الأزرق ونلاحظ أنه </a:t>
            </a:r>
            <a:r>
              <a:rPr lang="ar-SA" sz="1200" dirty="0" err="1">
                <a:solidFill>
                  <a:schemeClr val="bg2">
                    <a:lumMod val="65000"/>
                  </a:schemeClr>
                </a:solidFill>
                <a:latin typeface="Georgia" panose="02040502050405020303" pitchFamily="18" charset="0"/>
              </a:rPr>
              <a:t>الفايبر</a:t>
            </a:r>
            <a:r>
              <a:rPr lang="ar-SA" sz="1200" dirty="0">
                <a:solidFill>
                  <a:schemeClr val="bg2">
                    <a:lumMod val="65000"/>
                  </a:schemeClr>
                </a:solidFill>
                <a:latin typeface="Georgia" panose="02040502050405020303" pitchFamily="18" charset="0"/>
              </a:rPr>
              <a:t> تحيط بواحدة وتترك اللي بعدها بشكل غير منتظم </a:t>
            </a:r>
            <a:r>
              <a:rPr lang="en-US" sz="1200" dirty="0">
                <a:solidFill>
                  <a:schemeClr val="bg2">
                    <a:lumMod val="65000"/>
                  </a:schemeClr>
                </a:solidFill>
                <a:latin typeface="Georgia" panose="02040502050405020303" pitchFamily="18" charset="0"/>
              </a:rPr>
              <a:t> </a:t>
            </a:r>
            <a:endParaRPr lang="en-US" altLang="ar-SA" sz="1200" dirty="0">
              <a:solidFill>
                <a:schemeClr val="bg2">
                  <a:lumMod val="65000"/>
                </a:schemeClr>
              </a:solidFill>
              <a:latin typeface="Georgia" panose="02040502050405020303" pitchFamily="18" charset="0"/>
              <a:ea typeface="Majalla UI"/>
            </a:endParaRPr>
          </a:p>
        </p:txBody>
      </p:sp>
    </p:spTree>
    <p:extLst>
      <p:ext uri="{BB962C8B-B14F-4D97-AF65-F5344CB8AC3E}">
        <p14:creationId xmlns:p14="http://schemas.microsoft.com/office/powerpoint/2010/main" val="1352401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077" y="439554"/>
            <a:ext cx="5725308" cy="1895099"/>
          </a:xfrm>
        </p:spPr>
        <p:txBody>
          <a:bodyPr/>
          <a:lstStyle/>
          <a:p>
            <a:r>
              <a:rPr lang="en-US" dirty="0">
                <a:solidFill>
                  <a:schemeClr val="tx2">
                    <a:lumMod val="75000"/>
                  </a:schemeClr>
                </a:solidFill>
              </a:rPr>
              <a:t>Pneumoconiosis</a:t>
            </a:r>
          </a:p>
        </p:txBody>
      </p:sp>
      <p:sp>
        <p:nvSpPr>
          <p:cNvPr id="3" name="Content Placeholder 2"/>
          <p:cNvSpPr>
            <a:spLocks noGrp="1"/>
          </p:cNvSpPr>
          <p:nvPr>
            <p:ph idx="1"/>
          </p:nvPr>
        </p:nvSpPr>
        <p:spPr>
          <a:xfrm>
            <a:off x="704077" y="1198803"/>
            <a:ext cx="5725308" cy="6408232"/>
          </a:xfrm>
        </p:spPr>
        <p:txBody>
          <a:bodyPr>
            <a:noAutofit/>
          </a:bodyPr>
          <a:lstStyle/>
          <a:p>
            <a:pPr marL="0" indent="0">
              <a:buNone/>
            </a:pPr>
            <a:r>
              <a:rPr lang="en-US" altLang="ar-SA" dirty="0">
                <a:solidFill>
                  <a:srgbClr val="0070C0"/>
                </a:solidFill>
                <a:latin typeface="Georgia" charset="0"/>
                <a:ea typeface="Georgia" charset="0"/>
                <a:cs typeface="Georgia" charset="0"/>
              </a:rPr>
              <a:t>Pneumoconiosis</a:t>
            </a:r>
            <a:r>
              <a:rPr lang="en-US" altLang="ar-SA" dirty="0">
                <a:solidFill>
                  <a:schemeClr val="tx1"/>
                </a:solidFill>
                <a:latin typeface="Georgia" charset="0"/>
                <a:ea typeface="Georgia" charset="0"/>
                <a:cs typeface="Georgia" charset="0"/>
              </a:rPr>
              <a:t> is a group of pulmonary diseases caused by chronic exposure to </a:t>
            </a:r>
            <a:r>
              <a:rPr lang="en-US" altLang="ar-SA" dirty="0">
                <a:solidFill>
                  <a:srgbClr val="FF0000"/>
                </a:solidFill>
                <a:latin typeface="Georgia" charset="0"/>
                <a:ea typeface="Georgia" charset="0"/>
                <a:cs typeface="Georgia" charset="0"/>
              </a:rPr>
              <a:t>inorganic mineral dust inhalation </a:t>
            </a:r>
            <a:r>
              <a:rPr lang="en-US" altLang="ar-SA" dirty="0">
                <a:solidFill>
                  <a:schemeClr val="tx1"/>
                </a:solidFill>
                <a:latin typeface="Georgia" charset="0"/>
                <a:ea typeface="Georgia" charset="0"/>
                <a:cs typeface="Georgia" charset="0"/>
              </a:rPr>
              <a:t>and this leads to lung damage. </a:t>
            </a:r>
          </a:p>
          <a:p>
            <a:r>
              <a:rPr lang="en-US" altLang="ar-SA" dirty="0">
                <a:solidFill>
                  <a:schemeClr val="tx1"/>
                </a:solidFill>
                <a:latin typeface="Georgia" charset="0"/>
                <a:ea typeface="Georgia" charset="0"/>
                <a:cs typeface="Georgia" charset="0"/>
              </a:rPr>
              <a:t>More than 40 inhaled minerals can cause lung problems.</a:t>
            </a:r>
          </a:p>
          <a:p>
            <a:r>
              <a:rPr lang="en-US" altLang="ar-SA" dirty="0">
                <a:solidFill>
                  <a:schemeClr val="tx1"/>
                </a:solidFill>
                <a:latin typeface="Georgia" charset="0"/>
                <a:ea typeface="Georgia" charset="0"/>
                <a:cs typeface="Georgia" charset="0"/>
              </a:rPr>
              <a:t>They include </a:t>
            </a:r>
            <a:r>
              <a:rPr lang="en-US" altLang="ar-SA" b="1" dirty="0">
                <a:solidFill>
                  <a:srgbClr val="00B050"/>
                </a:solidFill>
                <a:latin typeface="Georgia" charset="0"/>
                <a:ea typeface="Georgia" charset="0"/>
                <a:cs typeface="Georgia" charset="0"/>
              </a:rPr>
              <a:t>carbon dust, silica, asbestos, beryllium </a:t>
            </a:r>
            <a:r>
              <a:rPr lang="en-US" altLang="ar-SA" dirty="0">
                <a:solidFill>
                  <a:schemeClr val="tx1"/>
                </a:solidFill>
                <a:latin typeface="Georgia" charset="0"/>
                <a:ea typeface="Georgia" charset="0"/>
                <a:cs typeface="Georgia" charset="0"/>
              </a:rPr>
              <a:t>etc.</a:t>
            </a:r>
          </a:p>
          <a:p>
            <a:endParaRPr lang="en-US" altLang="ar-SA" dirty="0">
              <a:solidFill>
                <a:schemeClr val="tx1"/>
              </a:solidFill>
              <a:latin typeface="Georgia" charset="0"/>
              <a:ea typeface="Georgia" charset="0"/>
              <a:cs typeface="Georgia" charset="0"/>
            </a:endParaRPr>
          </a:p>
          <a:p>
            <a:pPr marL="0" indent="0">
              <a:buNone/>
            </a:pPr>
            <a:r>
              <a:rPr lang="en-US" altLang="ar-SA" sz="1333" b="1" dirty="0">
                <a:solidFill>
                  <a:schemeClr val="tx1"/>
                </a:solidFill>
                <a:latin typeface="Georgia" charset="0"/>
                <a:ea typeface="Georgia" charset="0"/>
                <a:cs typeface="Georgia" charset="0"/>
              </a:rPr>
              <a:t>Pathophysiology: </a:t>
            </a:r>
          </a:p>
          <a:p>
            <a:pPr marL="0" indent="0" defTabSz="870875">
              <a:lnSpc>
                <a:spcPct val="100000"/>
              </a:lnSpc>
              <a:spcBef>
                <a:spcPts val="0"/>
              </a:spcBef>
              <a:buClrTx/>
              <a:buNone/>
              <a:defRPr/>
            </a:pPr>
            <a:endParaRPr lang="en-US" dirty="0">
              <a:solidFill>
                <a:schemeClr val="tx1"/>
              </a:solidFill>
              <a:latin typeface="Georgia" charset="0"/>
              <a:ea typeface="Georgia" charset="0"/>
              <a:cs typeface="Georgia" charset="0"/>
            </a:endParaRPr>
          </a:p>
          <a:p>
            <a:pPr marL="0" indent="0" defTabSz="870875">
              <a:lnSpc>
                <a:spcPct val="100000"/>
              </a:lnSpc>
              <a:spcBef>
                <a:spcPts val="0"/>
              </a:spcBef>
              <a:buClrTx/>
              <a:buNone/>
              <a:defRPr/>
            </a:pPr>
            <a:endParaRPr lang="en-US" dirty="0">
              <a:solidFill>
                <a:schemeClr val="tx1"/>
              </a:solidFill>
              <a:latin typeface="Georgia" charset="0"/>
              <a:ea typeface="Georgia" charset="0"/>
              <a:cs typeface="Georgia" charset="0"/>
            </a:endParaRPr>
          </a:p>
          <a:p>
            <a:pPr marL="0" indent="0" defTabSz="870875">
              <a:lnSpc>
                <a:spcPct val="100000"/>
              </a:lnSpc>
              <a:spcBef>
                <a:spcPts val="0"/>
              </a:spcBef>
              <a:buClrTx/>
              <a:buNone/>
              <a:defRPr/>
            </a:pPr>
            <a:endParaRPr lang="en-US" dirty="0">
              <a:solidFill>
                <a:schemeClr val="tx1"/>
              </a:solidFill>
              <a:latin typeface="Georgia" charset="0"/>
              <a:ea typeface="Georgia" charset="0"/>
              <a:cs typeface="Georgia" charset="0"/>
            </a:endParaRPr>
          </a:p>
          <a:p>
            <a:pPr marL="0" indent="0" defTabSz="870875">
              <a:lnSpc>
                <a:spcPct val="100000"/>
              </a:lnSpc>
              <a:spcBef>
                <a:spcPts val="0"/>
              </a:spcBef>
              <a:buClrTx/>
              <a:buNone/>
              <a:defRPr/>
            </a:pPr>
            <a:endParaRPr lang="en-US" dirty="0">
              <a:solidFill>
                <a:schemeClr val="tx1"/>
              </a:solidFill>
              <a:latin typeface="Georgia" charset="0"/>
              <a:ea typeface="Georgia" charset="0"/>
              <a:cs typeface="Georgia" charset="0"/>
            </a:endParaRPr>
          </a:p>
          <a:p>
            <a:pPr marL="0" indent="0" defTabSz="870875">
              <a:lnSpc>
                <a:spcPct val="100000"/>
              </a:lnSpc>
              <a:spcBef>
                <a:spcPts val="0"/>
              </a:spcBef>
              <a:buClrTx/>
              <a:buNone/>
              <a:defRPr/>
            </a:pPr>
            <a:endParaRPr lang="en-US" dirty="0">
              <a:solidFill>
                <a:schemeClr val="tx1"/>
              </a:solidFill>
              <a:latin typeface="Georgia" charset="0"/>
              <a:ea typeface="Georgia" charset="0"/>
              <a:cs typeface="Georgia" charset="0"/>
            </a:endParaRPr>
          </a:p>
          <a:p>
            <a:pPr marL="0" indent="0" defTabSz="870875">
              <a:lnSpc>
                <a:spcPct val="100000"/>
              </a:lnSpc>
              <a:spcBef>
                <a:spcPts val="0"/>
              </a:spcBef>
              <a:buClrTx/>
              <a:buNone/>
              <a:defRPr/>
            </a:pPr>
            <a:endParaRPr lang="en-US" dirty="0">
              <a:solidFill>
                <a:schemeClr val="tx1"/>
              </a:solidFill>
              <a:latin typeface="Georgia" charset="0"/>
              <a:ea typeface="Georgia" charset="0"/>
              <a:cs typeface="Georgia" charset="0"/>
            </a:endParaRPr>
          </a:p>
          <a:p>
            <a:pPr marL="0" indent="0" defTabSz="870875">
              <a:lnSpc>
                <a:spcPct val="100000"/>
              </a:lnSpc>
              <a:spcBef>
                <a:spcPts val="0"/>
              </a:spcBef>
              <a:buClrTx/>
              <a:buNone/>
              <a:defRPr/>
            </a:pPr>
            <a:endParaRPr lang="en-US" dirty="0">
              <a:solidFill>
                <a:schemeClr val="tx1"/>
              </a:solidFill>
              <a:latin typeface="Georgia" charset="0"/>
              <a:ea typeface="Georgia" charset="0"/>
              <a:cs typeface="Georgia" charset="0"/>
            </a:endParaRPr>
          </a:p>
          <a:p>
            <a:pPr marL="0" indent="0" defTabSz="870875">
              <a:lnSpc>
                <a:spcPct val="100000"/>
              </a:lnSpc>
              <a:spcBef>
                <a:spcPts val="0"/>
              </a:spcBef>
              <a:buClrTx/>
              <a:buNone/>
              <a:defRPr/>
            </a:pPr>
            <a:endParaRPr lang="en-US" dirty="0">
              <a:solidFill>
                <a:schemeClr val="tx1"/>
              </a:solidFill>
              <a:latin typeface="Georgia" charset="0"/>
              <a:ea typeface="Georgia" charset="0"/>
              <a:cs typeface="Georgia" charset="0"/>
            </a:endParaRPr>
          </a:p>
          <a:p>
            <a:pPr marL="0" indent="0" defTabSz="870875">
              <a:lnSpc>
                <a:spcPct val="100000"/>
              </a:lnSpc>
              <a:spcBef>
                <a:spcPts val="0"/>
              </a:spcBef>
              <a:buClrTx/>
              <a:buNone/>
              <a:defRPr/>
            </a:pPr>
            <a:endParaRPr lang="en-US" dirty="0">
              <a:solidFill>
                <a:schemeClr val="tx1"/>
              </a:solidFill>
              <a:latin typeface="Georgia" charset="0"/>
              <a:ea typeface="Georgia" charset="0"/>
              <a:cs typeface="Georgia" charset="0"/>
            </a:endParaRPr>
          </a:p>
          <a:p>
            <a:pPr marL="0" indent="0" defTabSz="870875">
              <a:lnSpc>
                <a:spcPct val="100000"/>
              </a:lnSpc>
              <a:spcBef>
                <a:spcPts val="0"/>
              </a:spcBef>
              <a:buClrTx/>
              <a:buNone/>
              <a:defRPr/>
            </a:pPr>
            <a:endParaRPr lang="en-US" dirty="0">
              <a:solidFill>
                <a:schemeClr val="tx1"/>
              </a:solidFill>
              <a:latin typeface="Georgia" charset="0"/>
              <a:ea typeface="Georgia" charset="0"/>
              <a:cs typeface="Georgia" charset="0"/>
            </a:endParaRPr>
          </a:p>
          <a:p>
            <a:pPr marL="0" indent="0">
              <a:buNone/>
              <a:defRPr/>
            </a:pPr>
            <a:endParaRPr lang="en-US" b="1" dirty="0">
              <a:solidFill>
                <a:schemeClr val="tx1"/>
              </a:solidFill>
              <a:latin typeface="Georgia" charset="0"/>
              <a:ea typeface="Georgia" charset="0"/>
              <a:cs typeface="Georgia" charset="0"/>
            </a:endParaRPr>
          </a:p>
          <a:p>
            <a:pPr marL="0" indent="0">
              <a:buNone/>
              <a:defRPr/>
            </a:pPr>
            <a:endParaRPr lang="en-US" b="1" dirty="0">
              <a:solidFill>
                <a:schemeClr val="tx1"/>
              </a:solidFill>
              <a:latin typeface="Georgia" charset="0"/>
              <a:ea typeface="Georgia" charset="0"/>
              <a:cs typeface="Georgia" charset="0"/>
            </a:endParaRPr>
          </a:p>
          <a:p>
            <a:pPr marL="0" indent="0">
              <a:buNone/>
              <a:defRPr/>
            </a:pPr>
            <a:endParaRPr lang="en-US" b="1" dirty="0">
              <a:solidFill>
                <a:schemeClr val="tx1"/>
              </a:solidFill>
              <a:latin typeface="Georgia" charset="0"/>
              <a:ea typeface="Georgia" charset="0"/>
              <a:cs typeface="Georgia" charset="0"/>
            </a:endParaRPr>
          </a:p>
          <a:p>
            <a:pPr marL="0" indent="0">
              <a:buNone/>
              <a:defRPr/>
            </a:pPr>
            <a:endParaRPr lang="en-US" b="1" dirty="0">
              <a:solidFill>
                <a:schemeClr val="tx1"/>
              </a:solidFill>
              <a:latin typeface="Georgia" charset="0"/>
              <a:ea typeface="Georgia" charset="0"/>
              <a:cs typeface="Georgia" charset="0"/>
            </a:endParaRPr>
          </a:p>
          <a:p>
            <a:pPr marL="0" indent="0">
              <a:buNone/>
              <a:defRPr/>
            </a:pPr>
            <a:r>
              <a:rPr lang="en-US" sz="1333" b="1" dirty="0">
                <a:solidFill>
                  <a:schemeClr val="tx1"/>
                </a:solidFill>
                <a:latin typeface="Georgia" charset="0"/>
                <a:ea typeface="Georgia" charset="0"/>
                <a:cs typeface="Georgia" charset="0"/>
              </a:rPr>
              <a:t>The development of pneumoconiosis is dependent on:</a:t>
            </a:r>
          </a:p>
          <a:p>
            <a:pPr>
              <a:buFont typeface="Courier New" charset="0"/>
              <a:buChar char="o"/>
              <a:defRPr/>
            </a:pPr>
            <a:r>
              <a:rPr lang="en-US" dirty="0">
                <a:solidFill>
                  <a:schemeClr val="tx1"/>
                </a:solidFill>
                <a:latin typeface="Georgia" charset="0"/>
                <a:ea typeface="Georgia" charset="0"/>
                <a:cs typeface="Georgia" charset="0"/>
              </a:rPr>
              <a:t> The amount of dust retained in the lung and airways.</a:t>
            </a:r>
          </a:p>
          <a:p>
            <a:pPr marL="716882" lvl="2" indent="-217719">
              <a:buFont typeface="+mj-lt"/>
              <a:buAutoNum type="alphaLcPeriod"/>
              <a:defRPr/>
            </a:pPr>
            <a:r>
              <a:rPr lang="en-US" sz="1143" dirty="0">
                <a:solidFill>
                  <a:schemeClr val="tx1"/>
                </a:solidFill>
                <a:latin typeface="Georgia" charset="0"/>
                <a:ea typeface="Georgia" charset="0"/>
                <a:cs typeface="Georgia" charset="0"/>
              </a:rPr>
              <a:t>Concentration of the dust in the ambient air.</a:t>
            </a:r>
          </a:p>
          <a:p>
            <a:pPr marL="716882" lvl="2" indent="-217719">
              <a:buFont typeface="+mj-lt"/>
              <a:buAutoNum type="alphaLcPeriod"/>
              <a:defRPr/>
            </a:pPr>
            <a:r>
              <a:rPr lang="en-US" sz="1143" dirty="0">
                <a:solidFill>
                  <a:schemeClr val="tx1"/>
                </a:solidFill>
                <a:latin typeface="Georgia" charset="0"/>
                <a:ea typeface="Georgia" charset="0"/>
                <a:cs typeface="Georgia" charset="0"/>
              </a:rPr>
              <a:t>Duration of the exposure.</a:t>
            </a:r>
          </a:p>
          <a:p>
            <a:pPr marL="716882" lvl="2" indent="-217719">
              <a:buFont typeface="+mj-lt"/>
              <a:buAutoNum type="alphaLcPeriod"/>
              <a:defRPr/>
            </a:pPr>
            <a:r>
              <a:rPr lang="en-US" sz="1143" dirty="0">
                <a:solidFill>
                  <a:schemeClr val="tx1"/>
                </a:solidFill>
                <a:latin typeface="Georgia" charset="0"/>
                <a:ea typeface="Georgia" charset="0"/>
                <a:cs typeface="Georgia" charset="0"/>
              </a:rPr>
              <a:t>Effectiveness of the clearance mechanisms.</a:t>
            </a:r>
          </a:p>
          <a:p>
            <a:pPr>
              <a:buFont typeface="Courier New" charset="0"/>
              <a:buChar char="o"/>
              <a:defRPr/>
            </a:pPr>
            <a:r>
              <a:rPr lang="en-US" dirty="0">
                <a:solidFill>
                  <a:schemeClr val="tx1"/>
                </a:solidFill>
                <a:latin typeface="Georgia" charset="0"/>
                <a:ea typeface="Georgia" charset="0"/>
                <a:cs typeface="Georgia" charset="0"/>
              </a:rPr>
              <a:t> The </a:t>
            </a:r>
            <a:r>
              <a:rPr lang="en-US" b="1" dirty="0">
                <a:solidFill>
                  <a:schemeClr val="tx1"/>
                </a:solidFill>
                <a:latin typeface="Georgia" charset="0"/>
                <a:ea typeface="Georgia" charset="0"/>
                <a:cs typeface="Georgia" charset="0"/>
              </a:rPr>
              <a:t>size</a:t>
            </a:r>
            <a:r>
              <a:rPr lang="en-US" dirty="0">
                <a:solidFill>
                  <a:schemeClr val="tx1"/>
                </a:solidFill>
                <a:latin typeface="Georgia" charset="0"/>
                <a:ea typeface="Georgia" charset="0"/>
                <a:cs typeface="Georgia" charset="0"/>
              </a:rPr>
              <a:t> (</a:t>
            </a:r>
            <a:r>
              <a:rPr lang="en-US" dirty="0">
                <a:solidFill>
                  <a:srgbClr val="FF0000"/>
                </a:solidFill>
                <a:latin typeface="Georgia" charset="0"/>
                <a:ea typeface="Georgia" charset="0"/>
                <a:cs typeface="Georgia" charset="0"/>
              </a:rPr>
              <a:t>1-5</a:t>
            </a:r>
            <a:r>
              <a:rPr lang="en-US" dirty="0">
                <a:solidFill>
                  <a:srgbClr val="FF0000"/>
                </a:solidFill>
                <a:latin typeface="Georgia" charset="0"/>
                <a:ea typeface="Georgia" charset="0"/>
                <a:cs typeface="Georgia" charset="0"/>
                <a:sym typeface="Symbol" pitchFamily="18" charset="2"/>
              </a:rPr>
              <a:t></a:t>
            </a:r>
            <a:r>
              <a:rPr lang="en-US" dirty="0">
                <a:solidFill>
                  <a:schemeClr val="tx1"/>
                </a:solidFill>
                <a:latin typeface="Georgia" charset="0"/>
                <a:ea typeface="Georgia" charset="0"/>
                <a:cs typeface="Georgia" charset="0"/>
                <a:sym typeface="Symbol" pitchFamily="18" charset="2"/>
              </a:rPr>
              <a:t>) shape.</a:t>
            </a:r>
          </a:p>
          <a:p>
            <a:pPr>
              <a:buFont typeface="Courier New" charset="0"/>
              <a:buChar char="o"/>
              <a:defRPr/>
            </a:pPr>
            <a:r>
              <a:rPr lang="en-US" dirty="0">
                <a:solidFill>
                  <a:schemeClr val="tx1"/>
                </a:solidFill>
                <a:latin typeface="Georgia" charset="0"/>
                <a:ea typeface="Georgia" charset="0"/>
                <a:cs typeface="Georgia" charset="0"/>
                <a:sym typeface="Symbol" pitchFamily="18" charset="2"/>
              </a:rPr>
              <a:t> Their </a:t>
            </a:r>
            <a:r>
              <a:rPr lang="en-US" b="1" dirty="0">
                <a:solidFill>
                  <a:schemeClr val="tx1"/>
                </a:solidFill>
                <a:latin typeface="Georgia" charset="0"/>
                <a:ea typeface="Georgia" charset="0"/>
                <a:cs typeface="Georgia" charset="0"/>
                <a:sym typeface="Symbol" pitchFamily="18" charset="2"/>
              </a:rPr>
              <a:t>solubility</a:t>
            </a:r>
            <a:r>
              <a:rPr lang="en-US" dirty="0">
                <a:solidFill>
                  <a:schemeClr val="tx1"/>
                </a:solidFill>
                <a:latin typeface="Georgia" charset="0"/>
                <a:ea typeface="Georgia" charset="0"/>
                <a:cs typeface="Georgia" charset="0"/>
                <a:sym typeface="Symbol" pitchFamily="18" charset="2"/>
              </a:rPr>
              <a:t> and physiochemical activity.</a:t>
            </a:r>
          </a:p>
          <a:p>
            <a:pPr>
              <a:buFont typeface="Courier New" charset="0"/>
              <a:buChar char="o"/>
              <a:defRPr/>
            </a:pPr>
            <a:r>
              <a:rPr lang="en-US" dirty="0">
                <a:solidFill>
                  <a:schemeClr val="tx1"/>
                </a:solidFill>
                <a:latin typeface="Georgia" charset="0"/>
                <a:ea typeface="Georgia" charset="0"/>
                <a:cs typeface="Georgia" charset="0"/>
                <a:sym typeface="Symbol" pitchFamily="18" charset="2"/>
              </a:rPr>
              <a:t> The possible additional effects of </a:t>
            </a:r>
            <a:r>
              <a:rPr lang="en-US" b="1" dirty="0">
                <a:solidFill>
                  <a:schemeClr val="tx1"/>
                </a:solidFill>
                <a:latin typeface="Georgia" charset="0"/>
                <a:ea typeface="Georgia" charset="0"/>
                <a:cs typeface="Georgia" charset="0"/>
                <a:sym typeface="Symbol" pitchFamily="18" charset="2"/>
              </a:rPr>
              <a:t>other irritants</a:t>
            </a:r>
            <a:r>
              <a:rPr lang="en-US" dirty="0">
                <a:solidFill>
                  <a:schemeClr val="tx1"/>
                </a:solidFill>
                <a:latin typeface="Georgia" charset="0"/>
                <a:ea typeface="Georgia" charset="0"/>
                <a:cs typeface="Georgia" charset="0"/>
                <a:sym typeface="Symbol" pitchFamily="18" charset="2"/>
              </a:rPr>
              <a:t>, tobacco smoking.</a:t>
            </a:r>
          </a:p>
          <a:p>
            <a:pPr>
              <a:buFont typeface="Courier New" charset="0"/>
              <a:buChar char="o"/>
              <a:defRPr/>
            </a:pPr>
            <a:endParaRPr lang="en-US" dirty="0">
              <a:solidFill>
                <a:schemeClr val="tx1"/>
              </a:solidFill>
              <a:latin typeface="Georgia" charset="0"/>
              <a:ea typeface="Georgia" charset="0"/>
              <a:cs typeface="Georgia" charset="0"/>
              <a:sym typeface="Symbol" pitchFamily="18" charset="2"/>
            </a:endParaRPr>
          </a:p>
          <a:p>
            <a:pPr>
              <a:buFont typeface="Courier New" charset="0"/>
              <a:buChar char="o"/>
              <a:defRPr/>
            </a:pPr>
            <a:endParaRPr lang="en-US" dirty="0">
              <a:solidFill>
                <a:schemeClr val="tx1"/>
              </a:solidFill>
              <a:latin typeface="Georgia" charset="0"/>
              <a:ea typeface="Georgia" charset="0"/>
              <a:cs typeface="Georgia" charset="0"/>
              <a:sym typeface="Symbol" pitchFamily="18" charset="2"/>
            </a:endParaRPr>
          </a:p>
          <a:p>
            <a:pPr>
              <a:buFont typeface="Courier New" charset="0"/>
              <a:buChar char="o"/>
              <a:defRPr/>
            </a:pPr>
            <a:endParaRPr lang="en-US" dirty="0">
              <a:solidFill>
                <a:schemeClr val="tx1"/>
              </a:solidFill>
              <a:latin typeface="Georgia" charset="0"/>
              <a:ea typeface="Georgia" charset="0"/>
              <a:cs typeface="Georgia" charset="0"/>
              <a:sym typeface="Symbol" pitchFamily="18" charset="2"/>
            </a:endParaRPr>
          </a:p>
        </p:txBody>
      </p:sp>
      <p:graphicFrame>
        <p:nvGraphicFramePr>
          <p:cNvPr id="4" name="Diagram 3"/>
          <p:cNvGraphicFramePr/>
          <p:nvPr>
            <p:extLst/>
          </p:nvPr>
        </p:nvGraphicFramePr>
        <p:xfrm>
          <a:off x="752911" y="2809043"/>
          <a:ext cx="5782588" cy="21528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0140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Coal workers pneumoconiosis </a:t>
            </a:r>
          </a:p>
        </p:txBody>
      </p:sp>
      <p:sp>
        <p:nvSpPr>
          <p:cNvPr id="3" name="Content Placeholder 2"/>
          <p:cNvSpPr>
            <a:spLocks noGrp="1"/>
          </p:cNvSpPr>
          <p:nvPr>
            <p:ph idx="1"/>
          </p:nvPr>
        </p:nvSpPr>
        <p:spPr>
          <a:xfrm>
            <a:off x="704076" y="1435594"/>
            <a:ext cx="5725308" cy="2175266"/>
          </a:xfrm>
        </p:spPr>
        <p:txBody>
          <a:bodyPr/>
          <a:lstStyle/>
          <a:p>
            <a:pPr marL="0" indent="0">
              <a:buNone/>
              <a:defRPr/>
            </a:pPr>
            <a:r>
              <a:rPr lang="en-US" dirty="0">
                <a:solidFill>
                  <a:srgbClr val="0070C0"/>
                </a:solidFill>
                <a:latin typeface="Georgia" charset="0"/>
                <a:ea typeface="Georgia" charset="0"/>
                <a:cs typeface="Georgia" charset="0"/>
              </a:rPr>
              <a:t>Coal worker's pneumoconiosis </a:t>
            </a:r>
            <a:r>
              <a:rPr lang="en-US" dirty="0">
                <a:solidFill>
                  <a:schemeClr val="accent6">
                    <a:lumMod val="50000"/>
                  </a:schemeClr>
                </a:solidFill>
                <a:latin typeface="Georgia" charset="0"/>
                <a:ea typeface="Georgia" charset="0"/>
                <a:cs typeface="Georgia" charset="0"/>
              </a:rPr>
              <a:t>(CWP) can be defined as the accumulation of </a:t>
            </a:r>
            <a:r>
              <a:rPr lang="en-US" dirty="0">
                <a:solidFill>
                  <a:srgbClr val="FF0000"/>
                </a:solidFill>
                <a:latin typeface="Georgia" charset="0"/>
                <a:ea typeface="Georgia" charset="0"/>
                <a:cs typeface="Georgia" charset="0"/>
              </a:rPr>
              <a:t>coal dust </a:t>
            </a:r>
            <a:r>
              <a:rPr lang="en-US" dirty="0">
                <a:solidFill>
                  <a:schemeClr val="accent6">
                    <a:lumMod val="50000"/>
                  </a:schemeClr>
                </a:solidFill>
                <a:latin typeface="Georgia" charset="0"/>
                <a:ea typeface="Georgia" charset="0"/>
                <a:cs typeface="Georgia" charset="0"/>
              </a:rPr>
              <a:t>in the lungs and the tissue's reaction to its presence.</a:t>
            </a:r>
          </a:p>
          <a:p>
            <a:pPr marL="0" indent="0">
              <a:buNone/>
              <a:defRPr/>
            </a:pPr>
            <a:r>
              <a:rPr lang="en-US" baseline="30000" dirty="0">
                <a:solidFill>
                  <a:schemeClr val="accent6">
                    <a:lumMod val="50000"/>
                  </a:schemeClr>
                </a:solidFill>
                <a:latin typeface="Georgia" charset="0"/>
                <a:ea typeface="Georgia" charset="0"/>
                <a:cs typeface="Georgia" charset="0"/>
              </a:rPr>
              <a:t> </a:t>
            </a:r>
            <a:r>
              <a:rPr lang="en-US" dirty="0">
                <a:solidFill>
                  <a:schemeClr val="accent6">
                    <a:lumMod val="50000"/>
                  </a:schemeClr>
                </a:solidFill>
                <a:latin typeface="Georgia" charset="0"/>
                <a:ea typeface="Georgia" charset="0"/>
                <a:cs typeface="Georgia" charset="0"/>
              </a:rPr>
              <a:t>The disease is divided into 2 categories: </a:t>
            </a:r>
          </a:p>
          <a:p>
            <a:pPr marL="716882" lvl="2" indent="-217719">
              <a:buFont typeface="+mj-lt"/>
              <a:buAutoNum type="arabicPeriod"/>
              <a:defRPr/>
            </a:pPr>
            <a:r>
              <a:rPr lang="en-US" sz="1143" dirty="0">
                <a:solidFill>
                  <a:schemeClr val="accent6">
                    <a:lumMod val="50000"/>
                  </a:schemeClr>
                </a:solidFill>
                <a:latin typeface="Georgia" charset="0"/>
                <a:ea typeface="Georgia" charset="0"/>
                <a:cs typeface="Georgia" charset="0"/>
              </a:rPr>
              <a:t>Simple coal worker’s pneumoconiosis</a:t>
            </a:r>
          </a:p>
          <a:p>
            <a:pPr marL="716882" lvl="2" indent="-217719">
              <a:buFont typeface="+mj-lt"/>
              <a:buAutoNum type="arabicPeriod"/>
              <a:defRPr/>
            </a:pPr>
            <a:r>
              <a:rPr lang="en-US" sz="1143" dirty="0">
                <a:solidFill>
                  <a:schemeClr val="accent6">
                    <a:lumMod val="50000"/>
                  </a:schemeClr>
                </a:solidFill>
                <a:latin typeface="Georgia" charset="0"/>
                <a:ea typeface="Georgia" charset="0"/>
                <a:cs typeface="Georgia" charset="0"/>
              </a:rPr>
              <a:t>Complicated coal worker’s pneumoconiosis (CCWP), or pulmonary massive fibrosis (PMF), depending on the extent of the disease. </a:t>
            </a:r>
          </a:p>
          <a:p>
            <a:pPr>
              <a:buFont typeface="Wingdings" charset="2"/>
              <a:buChar char="v"/>
              <a:defRPr/>
            </a:pPr>
            <a:r>
              <a:rPr lang="en-US" dirty="0">
                <a:solidFill>
                  <a:schemeClr val="accent6">
                    <a:lumMod val="50000"/>
                  </a:schemeClr>
                </a:solidFill>
                <a:latin typeface="Georgia" charset="0"/>
                <a:ea typeface="Georgia" charset="0"/>
                <a:cs typeface="Georgia" charset="0"/>
              </a:rPr>
              <a:t> </a:t>
            </a:r>
            <a:r>
              <a:rPr lang="en-US" u="sng" dirty="0">
                <a:solidFill>
                  <a:schemeClr val="accent6">
                    <a:lumMod val="50000"/>
                  </a:schemeClr>
                </a:solidFill>
                <a:latin typeface="Georgia" charset="0"/>
                <a:ea typeface="Georgia" charset="0"/>
                <a:cs typeface="Georgia" charset="0"/>
              </a:rPr>
              <a:t>Pulmonary massive fibrosis </a:t>
            </a:r>
            <a:r>
              <a:rPr lang="en-US" dirty="0">
                <a:solidFill>
                  <a:schemeClr val="accent6">
                    <a:lumMod val="50000"/>
                  </a:schemeClr>
                </a:solidFill>
                <a:latin typeface="Georgia" charset="0"/>
                <a:ea typeface="Georgia" charset="0"/>
                <a:cs typeface="Georgia" charset="0"/>
              </a:rPr>
              <a:t>in association with </a:t>
            </a:r>
            <a:r>
              <a:rPr lang="en-US" u="sng" dirty="0">
                <a:solidFill>
                  <a:schemeClr val="accent6">
                    <a:lumMod val="50000"/>
                  </a:schemeClr>
                </a:solidFill>
                <a:latin typeface="Georgia" charset="0"/>
                <a:ea typeface="Georgia" charset="0"/>
                <a:cs typeface="Georgia" charset="0"/>
              </a:rPr>
              <a:t>rheumatoid arthritis </a:t>
            </a:r>
            <a:r>
              <a:rPr lang="en-US" dirty="0">
                <a:solidFill>
                  <a:schemeClr val="accent6">
                    <a:lumMod val="50000"/>
                  </a:schemeClr>
                </a:solidFill>
                <a:latin typeface="Georgia" charset="0"/>
                <a:ea typeface="Georgia" charset="0"/>
                <a:cs typeface="Georgia" charset="0"/>
              </a:rPr>
              <a:t>is known as </a:t>
            </a:r>
            <a:r>
              <a:rPr lang="en-US" b="1" dirty="0">
                <a:solidFill>
                  <a:srgbClr val="FF0000"/>
                </a:solidFill>
                <a:latin typeface="Georgia" charset="0"/>
                <a:ea typeface="Georgia" charset="0"/>
                <a:cs typeface="Georgia" charset="0"/>
              </a:rPr>
              <a:t>Caplan syndrome</a:t>
            </a:r>
            <a:r>
              <a:rPr lang="en-US" dirty="0">
                <a:solidFill>
                  <a:schemeClr val="accent6">
                    <a:lumMod val="50000"/>
                  </a:schemeClr>
                </a:solidFill>
                <a:latin typeface="Georgia" charset="0"/>
                <a:ea typeface="Georgia" charset="0"/>
                <a:cs typeface="Georgia" charset="0"/>
              </a:rPr>
              <a:t>. </a:t>
            </a:r>
            <a:endParaRPr lang="en-US" dirty="0"/>
          </a:p>
        </p:txBody>
      </p:sp>
      <p:graphicFrame>
        <p:nvGraphicFramePr>
          <p:cNvPr id="7" name="Diagram 6"/>
          <p:cNvGraphicFramePr/>
          <p:nvPr>
            <p:extLst/>
          </p:nvPr>
        </p:nvGraphicFramePr>
        <p:xfrm>
          <a:off x="866279" y="3438664"/>
          <a:ext cx="5563105" cy="4933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90193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077" y="439554"/>
            <a:ext cx="5725307" cy="672179"/>
          </a:xfrm>
        </p:spPr>
        <p:txBody>
          <a:bodyPr/>
          <a:lstStyle/>
          <a:p>
            <a:r>
              <a:rPr lang="en-US" dirty="0">
                <a:solidFill>
                  <a:schemeClr val="tx2">
                    <a:lumMod val="75000"/>
                  </a:schemeClr>
                </a:solidFill>
                <a:uFillTx/>
              </a:rPr>
              <a:t>2.Silicosis</a:t>
            </a:r>
          </a:p>
        </p:txBody>
      </p:sp>
      <p:sp>
        <p:nvSpPr>
          <p:cNvPr id="3" name="Content Placeholder 2"/>
          <p:cNvSpPr>
            <a:spLocks noGrp="1"/>
          </p:cNvSpPr>
          <p:nvPr>
            <p:ph idx="1"/>
          </p:nvPr>
        </p:nvSpPr>
        <p:spPr>
          <a:xfrm>
            <a:off x="466241" y="929985"/>
            <a:ext cx="5725307" cy="6159982"/>
          </a:xfrm>
        </p:spPr>
        <p:txBody>
          <a:bodyPr/>
          <a:lstStyle/>
          <a:p>
            <a:r>
              <a:rPr lang="en-US" dirty="0">
                <a:solidFill>
                  <a:schemeClr val="tx1"/>
                </a:solidFill>
                <a:uFillTx/>
                <a:latin typeface="Georgia" panose="02040502050405020303" pitchFamily="18" charset="0"/>
              </a:rPr>
              <a:t>Silicosis is a </a:t>
            </a:r>
            <a:r>
              <a:rPr lang="en-US" dirty="0" err="1">
                <a:solidFill>
                  <a:srgbClr val="C00000"/>
                </a:solidFill>
                <a:uFillTx/>
                <a:latin typeface="Georgia" panose="02040502050405020303" pitchFamily="18" charset="0"/>
              </a:rPr>
              <a:t>fibro-nodular</a:t>
            </a:r>
            <a:r>
              <a:rPr lang="en-US" dirty="0">
                <a:solidFill>
                  <a:schemeClr val="tx1"/>
                </a:solidFill>
                <a:uFillTx/>
                <a:latin typeface="Georgia" panose="02040502050405020303" pitchFamily="18" charset="0"/>
              </a:rPr>
              <a:t> lung disease caused by long term exposure to inhalation of crystalline silica particles (</a:t>
            </a:r>
            <a:r>
              <a:rPr lang="en-US" dirty="0">
                <a:solidFill>
                  <a:srgbClr val="C00000"/>
                </a:solidFill>
                <a:uFillTx/>
                <a:latin typeface="Georgia" panose="02040502050405020303" pitchFamily="18" charset="0"/>
              </a:rPr>
              <a:t>alpha-quartz or silicon dioxide</a:t>
            </a:r>
            <a:r>
              <a:rPr lang="en-US" dirty="0">
                <a:solidFill>
                  <a:schemeClr val="tx1"/>
                </a:solidFill>
                <a:uFillTx/>
                <a:latin typeface="Georgia" panose="02040502050405020303" pitchFamily="18" charset="0"/>
              </a:rPr>
              <a:t>).</a:t>
            </a:r>
          </a:p>
          <a:p>
            <a:r>
              <a:rPr lang="en-US" dirty="0">
                <a:solidFill>
                  <a:schemeClr val="tx1"/>
                </a:solidFill>
                <a:uFillTx/>
                <a:latin typeface="Georgia" panose="02040502050405020303" pitchFamily="18" charset="0"/>
              </a:rPr>
              <a:t>Industrial exposure: mining of gold, tin, copper and coal ,sandblasting, metal grinding, ceramic manufacturing. </a:t>
            </a:r>
          </a:p>
          <a:p>
            <a:r>
              <a:rPr lang="en-US" dirty="0">
                <a:solidFill>
                  <a:schemeClr val="tx1"/>
                </a:solidFill>
                <a:uFillTx/>
                <a:latin typeface="Georgia" panose="02040502050405020303" pitchFamily="18" charset="0"/>
              </a:rPr>
              <a:t>Chronic forms manifest after several years of exposure </a:t>
            </a:r>
          </a:p>
          <a:p>
            <a:r>
              <a:rPr lang="en-US" dirty="0">
                <a:solidFill>
                  <a:schemeClr val="tx1"/>
                </a:solidFill>
                <a:uFillTx/>
                <a:latin typeface="Georgia" panose="02040502050405020303" pitchFamily="18" charset="0"/>
              </a:rPr>
              <a:t> The symptoms may be indolent or progressive: complicated progressive massive fibrosis.</a:t>
            </a:r>
          </a:p>
          <a:p>
            <a:r>
              <a:rPr lang="en-US" dirty="0">
                <a:solidFill>
                  <a:schemeClr val="tx1"/>
                </a:solidFill>
                <a:uFillTx/>
                <a:latin typeface="Georgia" panose="02040502050405020303" pitchFamily="18" charset="0"/>
              </a:rPr>
              <a:t>Silicosis predispose to lung cancer and tuberculosis. </a:t>
            </a:r>
          </a:p>
          <a:p>
            <a:pPr marL="0" indent="0">
              <a:buNone/>
            </a:pPr>
            <a:r>
              <a:rPr lang="en-US" b="1" u="sng" dirty="0">
                <a:solidFill>
                  <a:schemeClr val="tx1"/>
                </a:solidFill>
                <a:uFillTx/>
                <a:latin typeface="Georgia" panose="02040502050405020303" pitchFamily="18" charset="0"/>
              </a:rPr>
              <a:t>Pathogenesis:</a:t>
            </a:r>
            <a:r>
              <a:rPr lang="en-US" dirty="0">
                <a:solidFill>
                  <a:schemeClr val="tx1"/>
                </a:solidFill>
                <a:uFillTx/>
                <a:latin typeface="Georgia" panose="02040502050405020303" pitchFamily="18" charset="0"/>
              </a:rPr>
              <a:t> </a:t>
            </a:r>
          </a:p>
          <a:p>
            <a:pPr marL="0" indent="0">
              <a:buNone/>
            </a:pPr>
            <a:r>
              <a:rPr lang="en-US" dirty="0">
                <a:solidFill>
                  <a:schemeClr val="tx1"/>
                </a:solidFill>
                <a:uFillTx/>
                <a:latin typeface="Georgia" panose="02040502050405020303" pitchFamily="18" charset="0"/>
              </a:rPr>
              <a:t>• Crystalline silica is highly </a:t>
            </a:r>
            <a:r>
              <a:rPr lang="en-US" dirty="0" err="1">
                <a:solidFill>
                  <a:schemeClr val="tx1"/>
                </a:solidFill>
                <a:uFillTx/>
                <a:latin typeface="Georgia" panose="02040502050405020303" pitchFamily="18" charset="0"/>
              </a:rPr>
              <a:t>fibrogenic</a:t>
            </a:r>
            <a:r>
              <a:rPr lang="en-US" dirty="0">
                <a:solidFill>
                  <a:schemeClr val="tx1"/>
                </a:solidFill>
                <a:uFillTx/>
                <a:latin typeface="Georgia" panose="02040502050405020303" pitchFamily="18" charset="0"/>
              </a:rPr>
              <a:t>. </a:t>
            </a:r>
          </a:p>
          <a:p>
            <a:pPr marL="0" indent="0">
              <a:buNone/>
            </a:pPr>
            <a:r>
              <a:rPr lang="en-US" dirty="0">
                <a:solidFill>
                  <a:schemeClr val="tx1"/>
                </a:solidFill>
                <a:uFillTx/>
                <a:latin typeface="Georgia" panose="02040502050405020303" pitchFamily="18" charset="0"/>
              </a:rPr>
              <a:t>• Scattered lymphocytes and macrophages are drawn rapidly with fibrosis.</a:t>
            </a:r>
          </a:p>
          <a:p>
            <a:pPr marL="0" indent="0">
              <a:buNone/>
            </a:pPr>
            <a:r>
              <a:rPr lang="en-US" dirty="0">
                <a:solidFill>
                  <a:schemeClr val="tx1"/>
                </a:solidFill>
                <a:uFillTx/>
                <a:latin typeface="Georgia" panose="02040502050405020303" pitchFamily="18" charset="0"/>
              </a:rPr>
              <a:t> • Some particles are transported to lymph nodes.</a:t>
            </a:r>
          </a:p>
          <a:p>
            <a:pPr marL="0" indent="0">
              <a:buNone/>
            </a:pPr>
            <a:endParaRPr lang="en-US" dirty="0">
              <a:solidFill>
                <a:schemeClr val="tx1"/>
              </a:solidFill>
              <a:latin typeface="Georgia" panose="02040502050405020303" pitchFamily="18" charset="0"/>
            </a:endParaRPr>
          </a:p>
        </p:txBody>
      </p:sp>
      <p:sp>
        <p:nvSpPr>
          <p:cNvPr id="5" name="Arrow: Left 4"/>
          <p:cNvSpPr>
            <a:spLocks/>
          </p:cNvSpPr>
          <p:nvPr/>
        </p:nvSpPr>
        <p:spPr>
          <a:xfrm>
            <a:off x="2291797" y="3647034"/>
            <a:ext cx="4099962" cy="2174875"/>
          </a:xfrm>
          <a:prstGeom prst="leftArrow">
            <a:avLst>
              <a:gd name="adj1" fmla="val 50000"/>
              <a:gd name="adj2" fmla="val 21778"/>
            </a:avLst>
          </a:prstGeom>
          <a:solidFill>
            <a:srgbClr val="F3F3F3"/>
          </a:solidFill>
        </p:spPr>
        <p:style>
          <a:lnRef idx="1">
            <a:schemeClr val="accent1"/>
          </a:lnRef>
          <a:fillRef idx="1">
            <a:schemeClr val="accent1"/>
          </a:fillRef>
          <a:effectRef idx="1">
            <a:schemeClr val="accent1"/>
          </a:effectRef>
          <a:fontRef idx="minor">
            <a:schemeClr val="lt1"/>
          </a:fontRef>
        </p:style>
        <p:txBody>
          <a:bodyPr anchor="ctr"/>
          <a:lstStyle/>
          <a:p>
            <a:pPr algn="ctr" defTabSz="249580"/>
            <a:r>
              <a:rPr lang="en-US" sz="1143" b="1" dirty="0">
                <a:solidFill>
                  <a:srgbClr val="000000"/>
                </a:solidFill>
                <a:latin typeface="Georgia" panose="02040502050405020303" pitchFamily="18" charset="0"/>
              </a:rPr>
              <a:t>Morphology</a:t>
            </a:r>
            <a:endParaRPr sz="1143" b="1" dirty="0">
              <a:solidFill>
                <a:srgbClr val="000000"/>
              </a:solidFill>
              <a:latin typeface="Georgia" panose="02040502050405020303" pitchFamily="18" charset="0"/>
            </a:endParaRPr>
          </a:p>
          <a:p>
            <a:pPr algn="ctr" defTabSz="249580"/>
            <a:r>
              <a:rPr lang="en-US" sz="1143" dirty="0">
                <a:solidFill>
                  <a:srgbClr val="000000"/>
                </a:solidFill>
                <a:latin typeface="Georgia" panose="02040502050405020303" pitchFamily="18" charset="0"/>
              </a:rPr>
              <a:t>• Tiny collagenous nodules that enlarge forming stony-hard large fibrous scars usually in the upper lobes. </a:t>
            </a:r>
          </a:p>
          <a:p>
            <a:pPr algn="ctr" defTabSz="249580"/>
            <a:r>
              <a:rPr lang="en-US" sz="1143" dirty="0">
                <a:solidFill>
                  <a:srgbClr val="000000"/>
                </a:solidFill>
                <a:latin typeface="Georgia" panose="02040502050405020303" pitchFamily="18" charset="0"/>
              </a:rPr>
              <a:t>• Calcifications may appear(eggshell calcification) </a:t>
            </a:r>
          </a:p>
          <a:p>
            <a:pPr algn="ctr" defTabSz="249580"/>
            <a:r>
              <a:rPr lang="en-US" sz="1143" dirty="0">
                <a:solidFill>
                  <a:srgbClr val="000000"/>
                </a:solidFill>
                <a:latin typeface="Georgia" panose="02040502050405020303" pitchFamily="18" charset="0"/>
              </a:rPr>
              <a:t>• Similar collagenous nodules within the lymph nodes.</a:t>
            </a:r>
          </a:p>
          <a:p>
            <a:pPr algn="ctr" defTabSz="249580"/>
            <a:r>
              <a:rPr lang="en-US" sz="1143" dirty="0">
                <a:solidFill>
                  <a:srgbClr val="000000"/>
                </a:solidFill>
                <a:latin typeface="Georgia" panose="02040502050405020303" pitchFamily="18" charset="0"/>
              </a:rPr>
              <a:t> • Fibrous pleural plaques may develop.</a:t>
            </a:r>
            <a:endParaRPr sz="1143" dirty="0">
              <a:solidFill>
                <a:srgbClr val="000000"/>
              </a:solidFill>
              <a:latin typeface="Georgia" panose="02040502050405020303" pitchFamily="18" charset="0"/>
            </a:endParaRPr>
          </a:p>
        </p:txBody>
      </p:sp>
      <p:sp>
        <p:nvSpPr>
          <p:cNvPr id="7" name="Arrow: Right 6"/>
          <p:cNvSpPr>
            <a:spLocks/>
          </p:cNvSpPr>
          <p:nvPr/>
        </p:nvSpPr>
        <p:spPr>
          <a:xfrm>
            <a:off x="518262" y="5691115"/>
            <a:ext cx="3922647" cy="1237447"/>
          </a:xfrm>
          <a:prstGeom prst="rightArrow">
            <a:avLst>
              <a:gd name="adj1" fmla="val 50000"/>
              <a:gd name="adj2" fmla="val 63359"/>
            </a:avLst>
          </a:prstGeom>
          <a:solidFill>
            <a:srgbClr val="F3F3F3"/>
          </a:solidFill>
        </p:spPr>
        <p:style>
          <a:lnRef idx="1">
            <a:schemeClr val="accent1"/>
          </a:lnRef>
          <a:fillRef idx="1">
            <a:schemeClr val="accent1"/>
          </a:fillRef>
          <a:effectRef idx="1">
            <a:schemeClr val="accent1"/>
          </a:effectRef>
          <a:fontRef idx="minor">
            <a:schemeClr val="lt1"/>
          </a:fontRef>
        </p:style>
        <p:txBody>
          <a:bodyPr anchor="ctr"/>
          <a:lstStyle/>
          <a:p>
            <a:pPr marL="163289" indent="-163289" algn="ctr" defTabSz="249580">
              <a:buFont typeface="Arial" panose="020B0604020202020204" pitchFamily="34" charset="0"/>
              <a:buChar char="•"/>
            </a:pPr>
            <a:r>
              <a:rPr lang="en-US" sz="1143" dirty="0" err="1">
                <a:solidFill>
                  <a:srgbClr val="000000"/>
                </a:solidFill>
                <a:latin typeface="Georgia" panose="02040502050405020303" pitchFamily="18" charset="0"/>
              </a:rPr>
              <a:t>Hyalinized</a:t>
            </a:r>
            <a:r>
              <a:rPr lang="en-US" sz="1143" dirty="0">
                <a:solidFill>
                  <a:srgbClr val="000000"/>
                </a:solidFill>
                <a:latin typeface="Georgia" panose="02040502050405020303" pitchFamily="18" charset="0"/>
              </a:rPr>
              <a:t> collagen fiber surround an amorphous center (fibrous nodules).</a:t>
            </a:r>
          </a:p>
          <a:p>
            <a:pPr marL="163289" indent="-163289" algn="ctr" defTabSz="249580">
              <a:buFont typeface="Arial" panose="020B0604020202020204" pitchFamily="34" charset="0"/>
              <a:buChar char="•"/>
            </a:pPr>
            <a:r>
              <a:rPr lang="en-US" sz="1143" dirty="0">
                <a:solidFill>
                  <a:srgbClr val="000000"/>
                </a:solidFill>
                <a:latin typeface="Georgia" panose="02040502050405020303" pitchFamily="18" charset="0"/>
              </a:rPr>
              <a:t> Scarring progress to progressive massive fibrosis.</a:t>
            </a:r>
            <a:endParaRPr sz="1143" dirty="0">
              <a:solidFill>
                <a:srgbClr val="000000"/>
              </a:solidFill>
              <a:latin typeface="Georgia" panose="02040502050405020303" pitchFamily="18" charset="0"/>
            </a:endParaRPr>
          </a:p>
        </p:txBody>
      </p:sp>
      <p:pic>
        <p:nvPicPr>
          <p:cNvPr id="11" name="Picture 11">
            <a:extLst>
              <a:ext uri="{FF2B5EF4-FFF2-40B4-BE49-F238E27FC236}">
                <a16:creationId xmlns:a16="http://schemas.microsoft.com/office/drawing/2014/main" xmlns="" id="{C3E1EFEF-76B9-4D45-BB12-DF3BCC9ECF1A}"/>
              </a:ext>
            </a:extLst>
          </p:cNvPr>
          <p:cNvPicPr>
            <a:picLocks noChangeAspect="1"/>
          </p:cNvPicPr>
          <p:nvPr/>
        </p:nvPicPr>
        <p:blipFill>
          <a:blip r:embed="rId2"/>
          <a:stretch>
            <a:fillRect/>
          </a:stretch>
        </p:blipFill>
        <p:spPr>
          <a:xfrm>
            <a:off x="558182" y="3874693"/>
            <a:ext cx="1624628" cy="1183874"/>
          </a:xfrm>
          <a:prstGeom prst="rect">
            <a:avLst/>
          </a:prstGeom>
        </p:spPr>
      </p:pic>
      <p:pic>
        <p:nvPicPr>
          <p:cNvPr id="13" name="Picture 13">
            <a:extLst>
              <a:ext uri="{FF2B5EF4-FFF2-40B4-BE49-F238E27FC236}">
                <a16:creationId xmlns:a16="http://schemas.microsoft.com/office/drawing/2014/main" xmlns="" id="{60F85D85-C599-7641-92FE-E8E1AB071A5E}"/>
              </a:ext>
            </a:extLst>
          </p:cNvPr>
          <p:cNvPicPr>
            <a:picLocks noChangeAspect="1"/>
          </p:cNvPicPr>
          <p:nvPr/>
        </p:nvPicPr>
        <p:blipFill>
          <a:blip r:embed="rId3"/>
          <a:stretch>
            <a:fillRect/>
          </a:stretch>
        </p:blipFill>
        <p:spPr>
          <a:xfrm>
            <a:off x="4467688" y="5551612"/>
            <a:ext cx="1872050" cy="1305932"/>
          </a:xfrm>
          <a:prstGeom prst="rect">
            <a:avLst/>
          </a:prstGeom>
        </p:spPr>
      </p:pic>
      <p:sp>
        <p:nvSpPr>
          <p:cNvPr id="18" name="TextBox 17">
            <a:extLst>
              <a:ext uri="{FF2B5EF4-FFF2-40B4-BE49-F238E27FC236}">
                <a16:creationId xmlns:a16="http://schemas.microsoft.com/office/drawing/2014/main" xmlns="" id="{BCC6714E-EB98-3D42-B45C-8D5B4D87A7DA}"/>
              </a:ext>
            </a:extLst>
          </p:cNvPr>
          <p:cNvSpPr txBox="1"/>
          <p:nvPr/>
        </p:nvSpPr>
        <p:spPr>
          <a:xfrm rot="10800000" flipV="1">
            <a:off x="558182" y="7123391"/>
            <a:ext cx="5326965" cy="1147622"/>
          </a:xfrm>
          <a:prstGeom prst="rect">
            <a:avLst/>
          </a:prstGeom>
          <a:noFill/>
        </p:spPr>
        <p:txBody>
          <a:bodyPr wrap="square">
            <a:spAutoFit/>
          </a:bodyPr>
          <a:lstStyle/>
          <a:p>
            <a:pPr defTabSz="249580"/>
            <a:r>
              <a:rPr lang="en-US" sz="1143" dirty="0">
                <a:solidFill>
                  <a:srgbClr val="000000"/>
                </a:solidFill>
                <a:latin typeface="Georgia" panose="02040502050405020303" pitchFamily="18" charset="0"/>
              </a:rPr>
              <a:t>Prognosis:</a:t>
            </a:r>
          </a:p>
          <a:p>
            <a:pPr marL="163289" indent="-163289" defTabSz="249580">
              <a:buFontTx/>
              <a:buChar char="-"/>
            </a:pPr>
            <a:r>
              <a:rPr lang="en-US" sz="1143" dirty="0">
                <a:solidFill>
                  <a:srgbClr val="000000"/>
                </a:solidFill>
                <a:latin typeface="Georgia" panose="02040502050405020303" pitchFamily="18" charset="0"/>
              </a:rPr>
              <a:t>Scarring extending and </a:t>
            </a:r>
            <a:r>
              <a:rPr lang="en-US" sz="1143" dirty="0" err="1">
                <a:solidFill>
                  <a:srgbClr val="000000"/>
                </a:solidFill>
                <a:latin typeface="Georgia" panose="02040502050405020303" pitchFamily="18" charset="0"/>
              </a:rPr>
              <a:t>encroching</a:t>
            </a:r>
            <a:r>
              <a:rPr lang="en-US" sz="1143" dirty="0">
                <a:solidFill>
                  <a:srgbClr val="000000"/>
                </a:solidFill>
                <a:latin typeface="Georgia" panose="02040502050405020303" pitchFamily="18" charset="0"/>
              </a:rPr>
              <a:t> the pulmonary arteries leading to </a:t>
            </a:r>
            <a:r>
              <a:rPr lang="en-US" sz="1143" dirty="0" err="1">
                <a:solidFill>
                  <a:srgbClr val="000000"/>
                </a:solidFill>
                <a:latin typeface="Georgia" panose="02040502050405020303" pitchFamily="18" charset="0"/>
              </a:rPr>
              <a:t>Cor</a:t>
            </a:r>
            <a:r>
              <a:rPr lang="en-US" sz="1143" dirty="0">
                <a:solidFill>
                  <a:srgbClr val="000000"/>
                </a:solidFill>
                <a:latin typeface="Georgia" panose="02040502050405020303" pitchFamily="18" charset="0"/>
              </a:rPr>
              <a:t> </a:t>
            </a:r>
            <a:r>
              <a:rPr lang="en-US" sz="1143" dirty="0" err="1">
                <a:solidFill>
                  <a:srgbClr val="000000"/>
                </a:solidFill>
                <a:latin typeface="Georgia" panose="02040502050405020303" pitchFamily="18" charset="0"/>
              </a:rPr>
              <a:t>pulmonale</a:t>
            </a:r>
            <a:r>
              <a:rPr lang="en-US" sz="1143" dirty="0">
                <a:solidFill>
                  <a:srgbClr val="000000"/>
                </a:solidFill>
                <a:latin typeface="Georgia" panose="02040502050405020303" pitchFamily="18" charset="0"/>
              </a:rPr>
              <a:t>.</a:t>
            </a:r>
          </a:p>
          <a:p>
            <a:pPr marL="163289" indent="-163289" defTabSz="249580">
              <a:buFontTx/>
              <a:buChar char="-"/>
            </a:pPr>
            <a:r>
              <a:rPr lang="en-US" sz="1143" dirty="0">
                <a:solidFill>
                  <a:srgbClr val="000000"/>
                </a:solidFill>
                <a:latin typeface="Georgia" panose="02040502050405020303" pitchFamily="18" charset="0"/>
              </a:rPr>
              <a:t>Increased susceptibility to tuberculosis (crystalline silica inhibits the ability of pulmonary macrophages to kill </a:t>
            </a:r>
            <a:r>
              <a:rPr lang="en-US" sz="1143" dirty="0" err="1">
                <a:solidFill>
                  <a:srgbClr val="000000"/>
                </a:solidFill>
                <a:latin typeface="Georgia" panose="02040502050405020303" pitchFamily="18" charset="0"/>
              </a:rPr>
              <a:t>phagocytosed</a:t>
            </a:r>
            <a:r>
              <a:rPr lang="en-US" sz="1143" dirty="0">
                <a:solidFill>
                  <a:srgbClr val="000000"/>
                </a:solidFill>
                <a:latin typeface="Georgia" panose="02040502050405020303" pitchFamily="18" charset="0"/>
              </a:rPr>
              <a:t> mycobacteria)</a:t>
            </a:r>
          </a:p>
          <a:p>
            <a:pPr marL="163289" indent="-163289" defTabSz="249580">
              <a:buFontTx/>
              <a:buChar char="-"/>
            </a:pPr>
            <a:r>
              <a:rPr lang="en-US" sz="1143" dirty="0">
                <a:solidFill>
                  <a:srgbClr val="000000"/>
                </a:solidFill>
                <a:latin typeface="Georgia" panose="02040502050405020303" pitchFamily="18" charset="0"/>
              </a:rPr>
              <a:t>Patients with silicosis have double the risk for developing lung cancer</a:t>
            </a:r>
          </a:p>
        </p:txBody>
      </p:sp>
    </p:spTree>
    <p:extLst>
      <p:ext uri="{BB962C8B-B14F-4D97-AF65-F5344CB8AC3E}">
        <p14:creationId xmlns:p14="http://schemas.microsoft.com/office/powerpoint/2010/main" val="131353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077" y="439554"/>
            <a:ext cx="5725307" cy="672179"/>
          </a:xfrm>
        </p:spPr>
        <p:txBody>
          <a:bodyPr/>
          <a:lstStyle/>
          <a:p>
            <a:r>
              <a:rPr lang="en-US" dirty="0">
                <a:solidFill>
                  <a:schemeClr val="tx2">
                    <a:lumMod val="75000"/>
                  </a:schemeClr>
                </a:solidFill>
                <a:uFillTx/>
              </a:rPr>
              <a:t>3.Asbestosis </a:t>
            </a:r>
          </a:p>
        </p:txBody>
      </p:sp>
      <p:sp>
        <p:nvSpPr>
          <p:cNvPr id="3" name="Content Placeholder 2"/>
          <p:cNvSpPr>
            <a:spLocks noGrp="1"/>
          </p:cNvSpPr>
          <p:nvPr>
            <p:ph idx="1"/>
          </p:nvPr>
        </p:nvSpPr>
        <p:spPr>
          <a:xfrm>
            <a:off x="466241" y="929985"/>
            <a:ext cx="5725307" cy="6159982"/>
          </a:xfrm>
        </p:spPr>
        <p:txBody>
          <a:bodyPr/>
          <a:lstStyle/>
          <a:p>
            <a:r>
              <a:rPr lang="en-US" dirty="0">
                <a:solidFill>
                  <a:schemeClr val="tx1"/>
                </a:solidFill>
                <a:uFillTx/>
                <a:latin typeface="Georgia" panose="02040502050405020303" pitchFamily="18" charset="0"/>
              </a:rPr>
              <a:t>Caused by asbestos inhalation.</a:t>
            </a:r>
          </a:p>
          <a:p>
            <a:r>
              <a:rPr lang="en-US" dirty="0">
                <a:solidFill>
                  <a:schemeClr val="tx1"/>
                </a:solidFill>
                <a:uFillTx/>
                <a:latin typeface="Georgia" panose="02040502050405020303" pitchFamily="18" charset="0"/>
              </a:rPr>
              <a:t>Asbestos fibers are long and thin. They can curved or straight. </a:t>
            </a:r>
            <a:endParaRPr lang="en-US" dirty="0">
              <a:solidFill>
                <a:schemeClr val="tx1"/>
              </a:solidFill>
              <a:latin typeface="Georgia" panose="02040502050405020303" pitchFamily="18" charset="0"/>
            </a:endParaRPr>
          </a:p>
          <a:p>
            <a:r>
              <a:rPr lang="en-US" dirty="0">
                <a:solidFill>
                  <a:schemeClr val="tx1"/>
                </a:solidFill>
                <a:uFillTx/>
                <a:latin typeface="Georgia" panose="02040502050405020303" pitchFamily="18" charset="0"/>
              </a:rPr>
              <a:t>All types of asbestos (crocidolite and amosite) are </a:t>
            </a:r>
            <a:r>
              <a:rPr lang="en-US" dirty="0" err="1">
                <a:solidFill>
                  <a:schemeClr val="tx1"/>
                </a:solidFill>
                <a:uFillTx/>
                <a:latin typeface="Georgia" panose="02040502050405020303" pitchFamily="18" charset="0"/>
              </a:rPr>
              <a:t>fibrogenic</a:t>
            </a:r>
            <a:r>
              <a:rPr lang="en-US" dirty="0">
                <a:solidFill>
                  <a:schemeClr val="tx1"/>
                </a:solidFill>
                <a:uFillTx/>
                <a:latin typeface="Georgia" panose="02040502050405020303" pitchFamily="18" charset="0"/>
              </a:rPr>
              <a:t> to lungs. • Asbestosis occurs decades after exposure has ended. </a:t>
            </a:r>
            <a:endParaRPr lang="en-US" dirty="0">
              <a:solidFill>
                <a:schemeClr val="tx1"/>
              </a:solidFill>
              <a:latin typeface="Georgia" panose="02040502050405020303" pitchFamily="18" charset="0"/>
            </a:endParaRPr>
          </a:p>
          <a:p>
            <a:r>
              <a:rPr lang="en-US" dirty="0">
                <a:solidFill>
                  <a:schemeClr val="tx1"/>
                </a:solidFill>
                <a:uFillTx/>
                <a:latin typeface="Georgia" panose="02040502050405020303" pitchFamily="18" charset="0"/>
              </a:rPr>
              <a:t>Characterized by scars containing asbestos bodies “ferruginous bodies”  (long, thin asbestos fibers coated with </a:t>
            </a:r>
            <a:r>
              <a:rPr lang="en-US" dirty="0" err="1">
                <a:solidFill>
                  <a:schemeClr val="tx1"/>
                </a:solidFill>
                <a:uFillTx/>
                <a:latin typeface="Georgia" panose="02040502050405020303" pitchFamily="18" charset="0"/>
              </a:rPr>
              <a:t>hemosiderin</a:t>
            </a:r>
            <a:r>
              <a:rPr lang="en-US" dirty="0">
                <a:solidFill>
                  <a:schemeClr val="tx1"/>
                </a:solidFill>
                <a:uFillTx/>
                <a:latin typeface="Georgia" panose="02040502050405020303" pitchFamily="18" charset="0"/>
              </a:rPr>
              <a:t> and protein to form brown filaments with a beaded or drumstick pattern.). </a:t>
            </a:r>
          </a:p>
          <a:p>
            <a:r>
              <a:rPr lang="en-US" dirty="0">
                <a:solidFill>
                  <a:schemeClr val="tx1"/>
                </a:solidFill>
                <a:uFillTx/>
                <a:latin typeface="Georgia" panose="02040502050405020303" pitchFamily="18" charset="0"/>
              </a:rPr>
              <a:t>They can cause:</a:t>
            </a:r>
          </a:p>
          <a:p>
            <a:pPr marL="0" indent="0">
              <a:buNone/>
            </a:pPr>
            <a:r>
              <a:rPr lang="en-US" dirty="0">
                <a:solidFill>
                  <a:schemeClr val="tx1"/>
                </a:solidFill>
                <a:uFillTx/>
                <a:latin typeface="Georgia" panose="02040502050405020303" pitchFamily="18" charset="0"/>
              </a:rPr>
              <a:t>➢ pleural effusion.</a:t>
            </a:r>
          </a:p>
          <a:p>
            <a:pPr marL="0" indent="0">
              <a:buNone/>
            </a:pPr>
            <a:r>
              <a:rPr lang="en-US" dirty="0">
                <a:solidFill>
                  <a:schemeClr val="tx1"/>
                </a:solidFill>
                <a:uFillTx/>
                <a:latin typeface="Georgia" panose="02040502050405020303" pitchFamily="18" charset="0"/>
              </a:rPr>
              <a:t>➢ pleural adhesions.</a:t>
            </a:r>
          </a:p>
          <a:p>
            <a:pPr marL="0" indent="0">
              <a:buNone/>
            </a:pPr>
            <a:r>
              <a:rPr lang="en-US" dirty="0">
                <a:solidFill>
                  <a:schemeClr val="tx1"/>
                </a:solidFill>
                <a:uFillTx/>
                <a:latin typeface="Georgia" panose="02040502050405020303" pitchFamily="18" charset="0"/>
              </a:rPr>
              <a:t>➢ parietal pleural </a:t>
            </a:r>
            <a:r>
              <a:rPr lang="en-US" dirty="0" err="1">
                <a:solidFill>
                  <a:schemeClr val="tx1"/>
                </a:solidFill>
                <a:uFillTx/>
                <a:latin typeface="Georgia" panose="02040502050405020303" pitchFamily="18" charset="0"/>
              </a:rPr>
              <a:t>fibrocalcific</a:t>
            </a:r>
            <a:r>
              <a:rPr lang="en-US" dirty="0">
                <a:solidFill>
                  <a:schemeClr val="tx1"/>
                </a:solidFill>
                <a:uFillTx/>
                <a:latin typeface="Georgia" panose="02040502050405020303" pitchFamily="18" charset="0"/>
              </a:rPr>
              <a:t> plaques.</a:t>
            </a:r>
          </a:p>
          <a:p>
            <a:pPr marL="0" indent="0">
              <a:buNone/>
            </a:pPr>
            <a:r>
              <a:rPr lang="en-US" dirty="0">
                <a:solidFill>
                  <a:schemeClr val="tx1"/>
                </a:solidFill>
                <a:uFillTx/>
                <a:latin typeface="Georgia" panose="02040502050405020303" pitchFamily="18" charset="0"/>
              </a:rPr>
              <a:t>➢ Some types of asbestos are carcinogenic(especially crocidolite) and prolong asbestos exposure can predisposes to bronchogenic carcinoma and malignant mesothelioma.</a:t>
            </a:r>
          </a:p>
          <a:p>
            <a:r>
              <a:rPr lang="en-US" dirty="0">
                <a:solidFill>
                  <a:srgbClr val="C00000"/>
                </a:solidFill>
                <a:uFillTx/>
                <a:latin typeface="Georgia" panose="02040502050405020303" pitchFamily="18" charset="0"/>
              </a:rPr>
              <a:t>Both </a:t>
            </a:r>
            <a:r>
              <a:rPr lang="en-US" dirty="0" err="1">
                <a:solidFill>
                  <a:srgbClr val="C00000"/>
                </a:solidFill>
                <a:uFillTx/>
                <a:latin typeface="Georgia" panose="02040502050405020303" pitchFamily="18" charset="0"/>
              </a:rPr>
              <a:t>bronchogeniccarcinoma</a:t>
            </a:r>
            <a:r>
              <a:rPr lang="en-US" dirty="0">
                <a:solidFill>
                  <a:srgbClr val="C00000"/>
                </a:solidFill>
                <a:uFillTx/>
                <a:latin typeface="Georgia" panose="02040502050405020303" pitchFamily="18" charset="0"/>
              </a:rPr>
              <a:t> </a:t>
            </a:r>
            <a:r>
              <a:rPr lang="en-US" dirty="0" err="1">
                <a:solidFill>
                  <a:srgbClr val="C00000"/>
                </a:solidFill>
                <a:uFillTx/>
                <a:latin typeface="Georgia" panose="02040502050405020303" pitchFamily="18" charset="0"/>
              </a:rPr>
              <a:t>andmesothelioma</a:t>
            </a:r>
            <a:r>
              <a:rPr lang="en-US" dirty="0">
                <a:solidFill>
                  <a:srgbClr val="C00000"/>
                </a:solidFill>
                <a:uFillTx/>
                <a:latin typeface="Georgia" panose="02040502050405020303" pitchFamily="18" charset="0"/>
              </a:rPr>
              <a:t> develop in </a:t>
            </a:r>
            <a:r>
              <a:rPr lang="en-US" dirty="0" err="1">
                <a:solidFill>
                  <a:srgbClr val="C00000"/>
                </a:solidFill>
                <a:uFillTx/>
                <a:latin typeface="Georgia" panose="02040502050405020303" pitchFamily="18" charset="0"/>
              </a:rPr>
              <a:t>workersexposed</a:t>
            </a:r>
            <a:r>
              <a:rPr lang="en-US" dirty="0">
                <a:solidFill>
                  <a:srgbClr val="C00000"/>
                </a:solidFill>
                <a:uFillTx/>
                <a:latin typeface="Georgia" panose="02040502050405020303" pitchFamily="18" charset="0"/>
              </a:rPr>
              <a:t> to asbestos. </a:t>
            </a:r>
            <a:r>
              <a:rPr lang="en-US" dirty="0">
                <a:solidFill>
                  <a:schemeClr val="tx1"/>
                </a:solidFill>
                <a:uFillTx/>
                <a:latin typeface="Georgia" panose="02040502050405020303" pitchFamily="18" charset="0"/>
              </a:rPr>
              <a:t>The risk of bronchogenic carcinoma is fivefold and for mesothelioma is 1000 fold greater</a:t>
            </a:r>
          </a:p>
          <a:p>
            <a:pPr marL="0" indent="0">
              <a:buNone/>
            </a:pPr>
            <a:endParaRPr lang="en-US" dirty="0">
              <a:solidFill>
                <a:schemeClr val="tx1"/>
              </a:solidFill>
              <a:latin typeface="Georgia" panose="02040502050405020303" pitchFamily="18" charset="0"/>
            </a:endParaRPr>
          </a:p>
        </p:txBody>
      </p:sp>
      <p:sp>
        <p:nvSpPr>
          <p:cNvPr id="18" name="TextBox 17">
            <a:extLst>
              <a:ext uri="{FF2B5EF4-FFF2-40B4-BE49-F238E27FC236}">
                <a16:creationId xmlns:a16="http://schemas.microsoft.com/office/drawing/2014/main" xmlns="" id="{BCC6714E-EB98-3D42-B45C-8D5B4D87A7DA}"/>
              </a:ext>
            </a:extLst>
          </p:cNvPr>
          <p:cNvSpPr txBox="1"/>
          <p:nvPr/>
        </p:nvSpPr>
        <p:spPr>
          <a:xfrm rot="10800000" flipV="1">
            <a:off x="666453" y="5460914"/>
            <a:ext cx="5326965" cy="795859"/>
          </a:xfrm>
          <a:prstGeom prst="rect">
            <a:avLst/>
          </a:prstGeom>
          <a:noFill/>
        </p:spPr>
        <p:txBody>
          <a:bodyPr wrap="square">
            <a:spAutoFit/>
          </a:bodyPr>
          <a:lstStyle/>
          <a:p>
            <a:pPr marL="163289" indent="-163289" defTabSz="249580">
              <a:buFont typeface="Arial" panose="020B0604020202020204" pitchFamily="34" charset="0"/>
              <a:buChar char="•"/>
            </a:pPr>
            <a:r>
              <a:rPr lang="en-US" sz="1143" dirty="0">
                <a:solidFill>
                  <a:srgbClr val="000000"/>
                </a:solidFill>
                <a:latin typeface="Georgia" panose="02040502050405020303" pitchFamily="18" charset="0"/>
              </a:rPr>
              <a:t>Beryllium Mining, Aerospace manufacturing.</a:t>
            </a:r>
          </a:p>
          <a:p>
            <a:pPr marL="163289" indent="-163289" defTabSz="249580">
              <a:buFont typeface="Arial" panose="020B0604020202020204" pitchFamily="34" charset="0"/>
              <a:buChar char="•"/>
            </a:pPr>
            <a:r>
              <a:rPr lang="en-US" sz="1143" dirty="0">
                <a:solidFill>
                  <a:srgbClr val="000000"/>
                </a:solidFill>
                <a:latin typeface="Georgia" panose="02040502050405020303" pitchFamily="18" charset="0"/>
              </a:rPr>
              <a:t>-non-necrotizing granulomata distributed in the parenchyma, LN  and other organs.</a:t>
            </a:r>
          </a:p>
          <a:p>
            <a:pPr marL="163289" indent="-163289" defTabSz="249580">
              <a:buFont typeface="Arial" panose="020B0604020202020204" pitchFamily="34" charset="0"/>
              <a:buChar char="•"/>
            </a:pPr>
            <a:r>
              <a:rPr lang="en-US" sz="1143" dirty="0" err="1">
                <a:solidFill>
                  <a:srgbClr val="C00000"/>
                </a:solidFill>
                <a:latin typeface="Georgia" panose="02040502050405020303" pitchFamily="18" charset="0"/>
              </a:rPr>
              <a:t>Pedispose</a:t>
            </a:r>
            <a:r>
              <a:rPr lang="en-US" sz="1143" dirty="0">
                <a:solidFill>
                  <a:srgbClr val="C00000"/>
                </a:solidFill>
                <a:latin typeface="Georgia" panose="02040502050405020303" pitchFamily="18" charset="0"/>
              </a:rPr>
              <a:t> to lung cancer.</a:t>
            </a:r>
          </a:p>
        </p:txBody>
      </p:sp>
      <p:sp>
        <p:nvSpPr>
          <p:cNvPr id="20" name="Title 1">
            <a:extLst>
              <a:ext uri="{FF2B5EF4-FFF2-40B4-BE49-F238E27FC236}">
                <a16:creationId xmlns:a16="http://schemas.microsoft.com/office/drawing/2014/main" xmlns="" id="{461BA820-A140-4F44-8AFC-834B7BFAFF71}"/>
              </a:ext>
            </a:extLst>
          </p:cNvPr>
          <p:cNvSpPr>
            <a:spLocks noGrp="1"/>
          </p:cNvSpPr>
          <p:nvPr>
            <p:ph type="title"/>
          </p:nvPr>
        </p:nvSpPr>
        <p:spPr>
          <a:xfrm>
            <a:off x="704077" y="4790951"/>
            <a:ext cx="5725307" cy="672179"/>
          </a:xfrm>
        </p:spPr>
        <p:txBody>
          <a:bodyPr/>
          <a:lstStyle/>
          <a:p>
            <a:r>
              <a:rPr lang="en-US" dirty="0">
                <a:solidFill>
                  <a:schemeClr val="tx2">
                    <a:lumMod val="75000"/>
                  </a:schemeClr>
                </a:solidFill>
                <a:uFillTx/>
              </a:rPr>
              <a:t>4.berylliosis</a:t>
            </a:r>
          </a:p>
        </p:txBody>
      </p:sp>
    </p:spTree>
    <p:extLst>
      <p:ext uri="{BB962C8B-B14F-4D97-AF65-F5344CB8AC3E}">
        <p14:creationId xmlns:p14="http://schemas.microsoft.com/office/powerpoint/2010/main" val="1160597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العنوان 1"/>
          <p:cNvSpPr>
            <a:spLocks noGrp="1"/>
          </p:cNvSpPr>
          <p:nvPr>
            <p:ph type="title"/>
          </p:nvPr>
        </p:nvSpPr>
        <p:spPr>
          <a:xfrm>
            <a:off x="704077" y="337566"/>
            <a:ext cx="5725308" cy="950483"/>
          </a:xfrm>
        </p:spPr>
        <p:txBody>
          <a:bodyPr/>
          <a:lstStyle/>
          <a:p>
            <a:r>
              <a:rPr lang="en-US" b="1" dirty="0">
                <a:solidFill>
                  <a:srgbClr val="00B0F0"/>
                </a:solidFill>
              </a:rPr>
              <a:t>Pneumoconiosis</a:t>
            </a:r>
            <a:br>
              <a:rPr lang="en-US" b="1" dirty="0">
                <a:solidFill>
                  <a:srgbClr val="00B0F0"/>
                </a:solidFill>
              </a:rPr>
            </a:br>
            <a:r>
              <a:rPr lang="en-US" b="1" dirty="0" err="1">
                <a:solidFill>
                  <a:srgbClr val="00B0F0"/>
                </a:solidFill>
              </a:rPr>
              <a:t>Berylliosis</a:t>
            </a:r>
            <a:endParaRPr lang="ar-SA" dirty="0"/>
          </a:p>
        </p:txBody>
      </p:sp>
      <p:graphicFrame>
        <p:nvGraphicFramePr>
          <p:cNvPr id="6" name="عنصر نائب للمحتوى 5"/>
          <p:cNvGraphicFramePr>
            <a:graphicFrameLocks noGrp="1"/>
          </p:cNvGraphicFramePr>
          <p:nvPr>
            <p:ph idx="1"/>
            <p:extLst/>
          </p:nvPr>
        </p:nvGraphicFramePr>
        <p:xfrm>
          <a:off x="703801" y="1288048"/>
          <a:ext cx="5725584" cy="2525486"/>
        </p:xfrm>
        <a:graphic>
          <a:graphicData uri="http://schemas.openxmlformats.org/drawingml/2006/table">
            <a:tbl>
              <a:tblPr rtl="1" firstRow="1" bandRow="1">
                <a:tableStyleId>{5C22544A-7EE6-4342-B048-85BDC9FD1C3A}</a:tableStyleId>
              </a:tblPr>
              <a:tblGrid>
                <a:gridCol w="2862792">
                  <a:extLst>
                    <a:ext uri="{9D8B030D-6E8A-4147-A177-3AD203B41FA5}">
                      <a16:colId xmlns:a16="http://schemas.microsoft.com/office/drawing/2014/main" xmlns="" val="20000"/>
                    </a:ext>
                  </a:extLst>
                </a:gridCol>
                <a:gridCol w="2862792">
                  <a:extLst>
                    <a:ext uri="{9D8B030D-6E8A-4147-A177-3AD203B41FA5}">
                      <a16:colId xmlns:a16="http://schemas.microsoft.com/office/drawing/2014/main" xmlns="" val="20001"/>
                    </a:ext>
                  </a:extLst>
                </a:gridCol>
              </a:tblGrid>
              <a:tr h="2525486">
                <a:tc>
                  <a:txBody>
                    <a:bodyPr/>
                    <a:lstStyle/>
                    <a:p>
                      <a:pPr marL="0" algn="l" defTabSz="524110" rtl="0" eaLnBrk="1" latinLnBrk="0" hangingPunct="1"/>
                      <a:endParaRPr lang="ar-SA" sz="900" dirty="0"/>
                    </a:p>
                  </a:txBody>
                  <a:tcPr marL="87086" marR="87086" marT="43543" marB="43543"/>
                </a:tc>
                <a:tc>
                  <a:txBody>
                    <a:bodyPr/>
                    <a:lstStyle/>
                    <a:p>
                      <a:r>
                        <a:rPr lang="en-US" sz="1300" dirty="0">
                          <a:solidFill>
                            <a:schemeClr val="tx1"/>
                          </a:solidFill>
                        </a:rPr>
                        <a:t>- </a:t>
                      </a:r>
                      <a:r>
                        <a:rPr lang="en-US" sz="1300" dirty="0">
                          <a:solidFill>
                            <a:schemeClr val="tx1"/>
                          </a:solidFill>
                          <a:latin typeface="Georgia" charset="0"/>
                          <a:ea typeface="Georgia" charset="0"/>
                          <a:cs typeface="Georgia" charset="0"/>
                        </a:rPr>
                        <a:t>Beryllium Mining, Aerospace manufacturing</a:t>
                      </a:r>
                    </a:p>
                    <a:p>
                      <a:endParaRPr lang="en-US" sz="1300" dirty="0">
                        <a:solidFill>
                          <a:schemeClr val="tx1"/>
                        </a:solidFill>
                        <a:latin typeface="Georgia" charset="0"/>
                        <a:ea typeface="Georgia" charset="0"/>
                        <a:cs typeface="Georgia" charset="0"/>
                      </a:endParaRPr>
                    </a:p>
                    <a:p>
                      <a:pPr>
                        <a:buFontTx/>
                        <a:buChar char="-"/>
                      </a:pPr>
                      <a:r>
                        <a:rPr lang="en-US" sz="1300" dirty="0">
                          <a:solidFill>
                            <a:schemeClr val="tx1"/>
                          </a:solidFill>
                          <a:latin typeface="Georgia" charset="0"/>
                          <a:ea typeface="Georgia" charset="0"/>
                          <a:cs typeface="Georgia" charset="0"/>
                        </a:rPr>
                        <a:t>non-necrotizing granulomata distributed in the parenchyma, LN  and other organs</a:t>
                      </a:r>
                    </a:p>
                    <a:p>
                      <a:pPr>
                        <a:buFontTx/>
                        <a:buChar char="-"/>
                      </a:pPr>
                      <a:endParaRPr lang="en-US" sz="1300" dirty="0">
                        <a:solidFill>
                          <a:schemeClr val="tx1"/>
                        </a:solidFill>
                        <a:latin typeface="Georgia" charset="0"/>
                        <a:ea typeface="Georgia" charset="0"/>
                        <a:cs typeface="Georgia" charset="0"/>
                      </a:endParaRPr>
                    </a:p>
                    <a:p>
                      <a:pPr>
                        <a:buFontTx/>
                        <a:buChar char="-"/>
                      </a:pPr>
                      <a:r>
                        <a:rPr lang="en-US" sz="1300" dirty="0" err="1">
                          <a:solidFill>
                            <a:schemeClr val="tx1"/>
                          </a:solidFill>
                          <a:latin typeface="Georgia" charset="0"/>
                          <a:ea typeface="Georgia" charset="0"/>
                          <a:cs typeface="Georgia" charset="0"/>
                        </a:rPr>
                        <a:t>Pedispose</a:t>
                      </a:r>
                      <a:r>
                        <a:rPr lang="en-US" sz="1300" dirty="0">
                          <a:solidFill>
                            <a:schemeClr val="tx1"/>
                          </a:solidFill>
                          <a:latin typeface="Georgia" charset="0"/>
                          <a:ea typeface="Georgia" charset="0"/>
                          <a:cs typeface="Georgia" charset="0"/>
                        </a:rPr>
                        <a:t> to lung cancer </a:t>
                      </a:r>
                    </a:p>
                    <a:p>
                      <a:pPr>
                        <a:buFontTx/>
                        <a:buChar char="-"/>
                      </a:pPr>
                      <a:endParaRPr lang="en-US" sz="1300" dirty="0">
                        <a:solidFill>
                          <a:schemeClr val="tx1"/>
                        </a:solidFill>
                        <a:latin typeface="Georgia" charset="0"/>
                        <a:ea typeface="Georgia" charset="0"/>
                        <a:cs typeface="Georgia" charset="0"/>
                      </a:endParaRPr>
                    </a:p>
                    <a:p>
                      <a:endParaRPr lang="en-US" sz="1300" dirty="0">
                        <a:solidFill>
                          <a:schemeClr val="tx1"/>
                        </a:solidFill>
                      </a:endParaRPr>
                    </a:p>
                    <a:p>
                      <a:pPr marL="0" algn="l" defTabSz="524110" rtl="0" eaLnBrk="1" latinLnBrk="0" hangingPunct="1"/>
                      <a:endParaRPr lang="ar-SA" sz="1300" dirty="0">
                        <a:solidFill>
                          <a:schemeClr val="tx1"/>
                        </a:solidFill>
                      </a:endParaRPr>
                    </a:p>
                  </a:txBody>
                  <a:tcPr marL="87086" marR="87086" marT="43543" marB="43543"/>
                </a:tc>
                <a:extLst>
                  <a:ext uri="{0D108BD9-81ED-4DB2-BD59-A6C34878D82A}">
                    <a16:rowId xmlns:a16="http://schemas.microsoft.com/office/drawing/2014/main" xmlns="" val="10000"/>
                  </a:ext>
                </a:extLst>
              </a:tr>
            </a:tbl>
          </a:graphicData>
        </a:graphic>
      </p:graphicFrame>
      <p:pic>
        <p:nvPicPr>
          <p:cNvPr id="7" name="Picture 2" descr="صورة ذات صلة"/>
          <p:cNvPicPr>
            <a:picLocks noChangeAspect="1" noChangeArrowheads="1"/>
          </p:cNvPicPr>
          <p:nvPr/>
        </p:nvPicPr>
        <p:blipFill>
          <a:blip r:embed="rId3" cstate="print"/>
          <a:srcRect/>
          <a:stretch>
            <a:fillRect/>
          </a:stretch>
        </p:blipFill>
        <p:spPr bwMode="auto">
          <a:xfrm>
            <a:off x="3685705" y="1439799"/>
            <a:ext cx="2608911" cy="2142767"/>
          </a:xfrm>
          <a:prstGeom prst="rect">
            <a:avLst/>
          </a:prstGeom>
          <a:noFill/>
        </p:spPr>
      </p:pic>
      <p:graphicFrame>
        <p:nvGraphicFramePr>
          <p:cNvPr id="8" name="Content Placeholder 4"/>
          <p:cNvGraphicFramePr>
            <a:graphicFrameLocks/>
          </p:cNvGraphicFramePr>
          <p:nvPr>
            <p:extLst/>
          </p:nvPr>
        </p:nvGraphicFramePr>
        <p:xfrm>
          <a:off x="703800" y="4270084"/>
          <a:ext cx="5725309" cy="4441371"/>
        </p:xfrm>
        <a:graphic>
          <a:graphicData uri="http://schemas.openxmlformats.org/drawingml/2006/table">
            <a:tbl>
              <a:tblPr firstRow="1" bandRow="1">
                <a:tableStyleId>{5C22544A-7EE6-4342-B048-85BDC9FD1C3A}</a:tableStyleId>
              </a:tblPr>
              <a:tblGrid>
                <a:gridCol w="1022377">
                  <a:extLst>
                    <a:ext uri="{9D8B030D-6E8A-4147-A177-3AD203B41FA5}">
                      <a16:colId xmlns:a16="http://schemas.microsoft.com/office/drawing/2014/main" xmlns="" val="20000"/>
                    </a:ext>
                  </a:extLst>
                </a:gridCol>
                <a:gridCol w="1363169">
                  <a:extLst>
                    <a:ext uri="{9D8B030D-6E8A-4147-A177-3AD203B41FA5}">
                      <a16:colId xmlns:a16="http://schemas.microsoft.com/office/drawing/2014/main" xmlns="" val="20001"/>
                    </a:ext>
                  </a:extLst>
                </a:gridCol>
                <a:gridCol w="1908436">
                  <a:extLst>
                    <a:ext uri="{9D8B030D-6E8A-4147-A177-3AD203B41FA5}">
                      <a16:colId xmlns:a16="http://schemas.microsoft.com/office/drawing/2014/main" xmlns="" val="20002"/>
                    </a:ext>
                  </a:extLst>
                </a:gridCol>
                <a:gridCol w="1431327">
                  <a:extLst>
                    <a:ext uri="{9D8B030D-6E8A-4147-A177-3AD203B41FA5}">
                      <a16:colId xmlns:a16="http://schemas.microsoft.com/office/drawing/2014/main" xmlns="" val="20003"/>
                    </a:ext>
                  </a:extLst>
                </a:gridCol>
              </a:tblGrid>
              <a:tr h="261257">
                <a:tc>
                  <a:txBody>
                    <a:bodyPr/>
                    <a:lstStyle/>
                    <a:p>
                      <a:r>
                        <a:rPr lang="en-US" sz="1100" dirty="0">
                          <a:latin typeface="Georgia" charset="0"/>
                          <a:ea typeface="Georgia" charset="0"/>
                          <a:cs typeface="Georgia" charset="0"/>
                        </a:rPr>
                        <a:t>Entity </a:t>
                      </a:r>
                    </a:p>
                  </a:txBody>
                  <a:tcPr marL="87086" marR="87086" marT="43543" marB="43543"/>
                </a:tc>
                <a:tc>
                  <a:txBody>
                    <a:bodyPr/>
                    <a:lstStyle/>
                    <a:p>
                      <a:r>
                        <a:rPr lang="en-US" sz="1100" dirty="0">
                          <a:latin typeface="Georgia" charset="0"/>
                          <a:ea typeface="Georgia" charset="0"/>
                          <a:cs typeface="Georgia" charset="0"/>
                        </a:rPr>
                        <a:t>Example </a:t>
                      </a:r>
                    </a:p>
                  </a:txBody>
                  <a:tcPr marL="87086" marR="87086" marT="43543" marB="43543"/>
                </a:tc>
                <a:tc>
                  <a:txBody>
                    <a:bodyPr/>
                    <a:lstStyle/>
                    <a:p>
                      <a:r>
                        <a:rPr lang="en-US" sz="1100" dirty="0">
                          <a:latin typeface="Georgia" charset="0"/>
                          <a:ea typeface="Georgia" charset="0"/>
                          <a:cs typeface="Georgia" charset="0"/>
                        </a:rPr>
                        <a:t>Pathological features</a:t>
                      </a:r>
                    </a:p>
                  </a:txBody>
                  <a:tcPr marL="87086" marR="87086" marT="43543" marB="43543"/>
                </a:tc>
                <a:tc>
                  <a:txBody>
                    <a:bodyPr/>
                    <a:lstStyle/>
                    <a:p>
                      <a:r>
                        <a:rPr lang="en-US" sz="1100" dirty="0">
                          <a:latin typeface="Georgia" charset="0"/>
                          <a:ea typeface="Georgia" charset="0"/>
                          <a:cs typeface="Georgia" charset="0"/>
                        </a:rPr>
                        <a:t>Comment </a:t>
                      </a:r>
                    </a:p>
                  </a:txBody>
                  <a:tcPr marL="87086" marR="87086" marT="43543" marB="43543"/>
                </a:tc>
                <a:extLst>
                  <a:ext uri="{0D108BD9-81ED-4DB2-BD59-A6C34878D82A}">
                    <a16:rowId xmlns:a16="http://schemas.microsoft.com/office/drawing/2014/main" xmlns="" val="10000"/>
                  </a:ext>
                </a:extLst>
              </a:tr>
              <a:tr h="1132114">
                <a:tc>
                  <a:txBody>
                    <a:bodyPr/>
                    <a:lstStyle/>
                    <a:p>
                      <a:r>
                        <a:rPr lang="en-US" sz="1100" b="1" dirty="0">
                          <a:latin typeface="Georgia" charset="0"/>
                          <a:ea typeface="Georgia" charset="0"/>
                          <a:cs typeface="Georgia" charset="0"/>
                        </a:rPr>
                        <a:t>coal worker's </a:t>
                      </a:r>
                      <a:r>
                        <a:rPr lang="en-US" sz="1100" b="1" dirty="0" err="1">
                          <a:latin typeface="Georgia" charset="0"/>
                          <a:ea typeface="Georgia" charset="0"/>
                          <a:cs typeface="Georgia" charset="0"/>
                        </a:rPr>
                        <a:t>pneumoconi-osis</a:t>
                      </a:r>
                      <a:endParaRPr lang="en-US" sz="1100" dirty="0">
                        <a:latin typeface="Georgia" charset="0"/>
                        <a:ea typeface="Georgia" charset="0"/>
                        <a:cs typeface="Georgia" charset="0"/>
                      </a:endParaRPr>
                    </a:p>
                  </a:txBody>
                  <a:tcPr marL="87086" marR="87086" marT="43543" marB="43543"/>
                </a:tc>
                <a:tc>
                  <a:txBody>
                    <a:bodyPr/>
                    <a:lstStyle/>
                    <a:p>
                      <a:r>
                        <a:rPr lang="en-US" sz="1100" dirty="0">
                          <a:latin typeface="Georgia" charset="0"/>
                          <a:ea typeface="Georgia" charset="0"/>
                          <a:cs typeface="Georgia" charset="0"/>
                        </a:rPr>
                        <a:t>coal dust  in coal miners</a:t>
                      </a:r>
                    </a:p>
                  </a:txBody>
                  <a:tcPr marL="87086" marR="87086" marT="43543" marB="43543"/>
                </a:tc>
                <a:tc>
                  <a:txBody>
                    <a:bodyPr/>
                    <a:lstStyle/>
                    <a:p>
                      <a:r>
                        <a:rPr lang="en-US" sz="1100" dirty="0">
                          <a:latin typeface="Georgia" charset="0"/>
                          <a:ea typeface="Georgia" charset="0"/>
                          <a:cs typeface="Georgia" charset="0"/>
                        </a:rPr>
                        <a:t>-Simple coal worker’s </a:t>
                      </a:r>
                    </a:p>
                    <a:p>
                      <a:r>
                        <a:rPr lang="en-US" sz="1100" dirty="0">
                          <a:latin typeface="Georgia" charset="0"/>
                          <a:ea typeface="Georgia" charset="0"/>
                          <a:cs typeface="Georgia" charset="0"/>
                        </a:rPr>
                        <a:t>-Complicated coal worker’s pneumoconiosis  (with rheumatoid arthritis is</a:t>
                      </a:r>
                      <a:r>
                        <a:rPr lang="en-US" sz="1100" baseline="0" dirty="0">
                          <a:latin typeface="Georgia" charset="0"/>
                          <a:ea typeface="Georgia" charset="0"/>
                          <a:cs typeface="Georgia" charset="0"/>
                        </a:rPr>
                        <a:t> called </a:t>
                      </a:r>
                      <a:r>
                        <a:rPr lang="en-US" sz="1100" dirty="0" err="1">
                          <a:latin typeface="Georgia" charset="0"/>
                          <a:ea typeface="Georgia" charset="0"/>
                          <a:cs typeface="Georgia" charset="0"/>
                        </a:rPr>
                        <a:t>Caplan</a:t>
                      </a:r>
                      <a:r>
                        <a:rPr lang="en-US" sz="1100" dirty="0">
                          <a:latin typeface="Georgia" charset="0"/>
                          <a:ea typeface="Georgia" charset="0"/>
                          <a:cs typeface="Georgia" charset="0"/>
                        </a:rPr>
                        <a:t> syndrome)</a:t>
                      </a:r>
                    </a:p>
                  </a:txBody>
                  <a:tcPr marL="87086" marR="87086" marT="43543" marB="43543"/>
                </a:tc>
                <a:tc>
                  <a:txBody>
                    <a:bodyPr/>
                    <a:lstStyle/>
                    <a:p>
                      <a:r>
                        <a:rPr lang="en-US" sz="1100" b="1" dirty="0" err="1">
                          <a:latin typeface="Georgia" charset="0"/>
                          <a:ea typeface="Georgia" charset="0"/>
                          <a:cs typeface="Georgia" charset="0"/>
                        </a:rPr>
                        <a:t>Anthracosis</a:t>
                      </a:r>
                      <a:r>
                        <a:rPr lang="en-US" sz="1100" dirty="0">
                          <a:latin typeface="Georgia" charset="0"/>
                          <a:ea typeface="Georgia" charset="0"/>
                          <a:cs typeface="Georgia" charset="0"/>
                        </a:rPr>
                        <a:t> is the accumulation of coal without consequent cellular reaction in air </a:t>
                      </a:r>
                      <a:r>
                        <a:rPr lang="en-US" sz="1100" dirty="0" err="1">
                          <a:latin typeface="Georgia" charset="0"/>
                          <a:ea typeface="Georgia" charset="0"/>
                          <a:cs typeface="Georgia" charset="0"/>
                        </a:rPr>
                        <a:t>polution</a:t>
                      </a:r>
                      <a:r>
                        <a:rPr lang="en-US" sz="1100" dirty="0">
                          <a:latin typeface="Georgia" charset="0"/>
                          <a:ea typeface="Georgia" charset="0"/>
                          <a:cs typeface="Georgia" charset="0"/>
                        </a:rPr>
                        <a:t> /smoker</a:t>
                      </a:r>
                    </a:p>
                  </a:txBody>
                  <a:tcPr marL="87086" marR="87086" marT="43543" marB="43543"/>
                </a:tc>
                <a:extLst>
                  <a:ext uri="{0D108BD9-81ED-4DB2-BD59-A6C34878D82A}">
                    <a16:rowId xmlns:a16="http://schemas.microsoft.com/office/drawing/2014/main" xmlns="" val="10001"/>
                  </a:ext>
                </a:extLst>
              </a:tr>
              <a:tr h="957943">
                <a:tc>
                  <a:txBody>
                    <a:bodyPr/>
                    <a:lstStyle/>
                    <a:p>
                      <a:r>
                        <a:rPr lang="en-US" sz="1100" b="1" dirty="0">
                          <a:latin typeface="Georgia" charset="0"/>
                          <a:ea typeface="Georgia" charset="0"/>
                          <a:cs typeface="Georgia" charset="0"/>
                        </a:rPr>
                        <a:t>Silicosis</a:t>
                      </a:r>
                      <a:endParaRPr lang="en-US" sz="1100" dirty="0">
                        <a:latin typeface="Georgia" charset="0"/>
                        <a:ea typeface="Georgia" charset="0"/>
                        <a:cs typeface="Georgia" charset="0"/>
                      </a:endParaRPr>
                    </a:p>
                  </a:txBody>
                  <a:tcPr marL="87086" marR="87086" marT="43543" marB="43543"/>
                </a:tc>
                <a:tc>
                  <a:txBody>
                    <a:bodyPr/>
                    <a:lstStyle/>
                    <a:p>
                      <a:r>
                        <a:rPr lang="en-US" sz="1100" b="1" i="0" kern="1200" dirty="0">
                          <a:solidFill>
                            <a:schemeClr val="dk1"/>
                          </a:solidFill>
                          <a:latin typeface="Georgia" charset="0"/>
                          <a:ea typeface="Georgia" charset="0"/>
                          <a:cs typeface="Georgia" charset="0"/>
                        </a:rPr>
                        <a:t>silicon dioxide</a:t>
                      </a:r>
                      <a:endParaRPr lang="en-US" sz="1100" dirty="0">
                        <a:latin typeface="Georgia" charset="0"/>
                        <a:ea typeface="Georgia" charset="0"/>
                        <a:cs typeface="Georgia" charset="0"/>
                      </a:endParaRPr>
                    </a:p>
                  </a:txBody>
                  <a:tcPr marL="87086" marR="87086" marT="43543" marB="43543"/>
                </a:tc>
                <a:tc>
                  <a:txBody>
                    <a:bodyPr/>
                    <a:lstStyle/>
                    <a:p>
                      <a:r>
                        <a:rPr lang="en-US" altLang="ar-SA" sz="1100" dirty="0">
                          <a:latin typeface="Georgia" charset="0"/>
                          <a:ea typeface="Georgia" charset="0"/>
                          <a:cs typeface="Georgia" charset="0"/>
                        </a:rPr>
                        <a:t>industries: mining of gold, tin, copper and coal, sandblasting, metal grinding, ceramic manufacturing</a:t>
                      </a:r>
                      <a:endParaRPr lang="en-US" sz="1100" dirty="0">
                        <a:latin typeface="Georgia" charset="0"/>
                        <a:ea typeface="Georgia" charset="0"/>
                        <a:cs typeface="Georgia" charset="0"/>
                      </a:endParaRPr>
                    </a:p>
                  </a:txBody>
                  <a:tcPr marL="87086" marR="87086" marT="43543" marB="43543"/>
                </a:tc>
                <a:tc>
                  <a:txBody>
                    <a:bodyPr/>
                    <a:lstStyle/>
                    <a:p>
                      <a:r>
                        <a:rPr lang="en-US" altLang="ar-SA" sz="1100" dirty="0">
                          <a:latin typeface="Georgia" charset="0"/>
                          <a:ea typeface="Georgia" charset="0"/>
                          <a:cs typeface="Georgia" charset="0"/>
                        </a:rPr>
                        <a:t>-Complicated progressive massive fibrosis</a:t>
                      </a:r>
                    </a:p>
                    <a:p>
                      <a:r>
                        <a:rPr lang="en-US" altLang="ar-SA" sz="1100" dirty="0">
                          <a:latin typeface="Georgia" charset="0"/>
                          <a:ea typeface="Georgia" charset="0"/>
                          <a:cs typeface="Georgia" charset="0"/>
                        </a:rPr>
                        <a:t>-Predispose to lung cancer and </a:t>
                      </a:r>
                      <a:r>
                        <a:rPr lang="en-US" altLang="en-US" sz="1100" dirty="0">
                          <a:latin typeface="Georgia" charset="0"/>
                          <a:ea typeface="Georgia" charset="0"/>
                          <a:cs typeface="Georgia" charset="0"/>
                        </a:rPr>
                        <a:t> TB</a:t>
                      </a:r>
                      <a:endParaRPr lang="en-US" sz="1100" dirty="0">
                        <a:latin typeface="Georgia" charset="0"/>
                        <a:ea typeface="Georgia" charset="0"/>
                        <a:cs typeface="Georgia" charset="0"/>
                      </a:endParaRPr>
                    </a:p>
                  </a:txBody>
                  <a:tcPr marL="87086" marR="87086" marT="43543" marB="43543"/>
                </a:tc>
                <a:extLst>
                  <a:ext uri="{0D108BD9-81ED-4DB2-BD59-A6C34878D82A}">
                    <a16:rowId xmlns:a16="http://schemas.microsoft.com/office/drawing/2014/main" xmlns="" val="10002"/>
                  </a:ext>
                </a:extLst>
              </a:tr>
              <a:tr h="783771">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100" b="1" dirty="0" err="1">
                          <a:latin typeface="Georgia" charset="0"/>
                          <a:ea typeface="Georgia" charset="0"/>
                          <a:cs typeface="Georgia" charset="0"/>
                        </a:rPr>
                        <a:t>Berylliosis</a:t>
                      </a:r>
                      <a:endParaRPr lang="en-US" sz="1100" b="1" dirty="0">
                        <a:latin typeface="Georgia" charset="0"/>
                        <a:ea typeface="Georgia" charset="0"/>
                        <a:cs typeface="Georgia" charset="0"/>
                      </a:endParaRPr>
                    </a:p>
                    <a:p>
                      <a:endParaRPr lang="en-US" sz="1100" dirty="0">
                        <a:latin typeface="Georgia" charset="0"/>
                        <a:ea typeface="Georgia" charset="0"/>
                        <a:cs typeface="Georgia" charset="0"/>
                      </a:endParaRPr>
                    </a:p>
                  </a:txBody>
                  <a:tcPr marL="87086" marR="87086" marT="43543" marB="43543"/>
                </a:tc>
                <a:tc>
                  <a:txBody>
                    <a:bodyPr/>
                    <a:lstStyle/>
                    <a:p>
                      <a:r>
                        <a:rPr lang="en-US" sz="1100" b="0" i="0" kern="1200" dirty="0">
                          <a:solidFill>
                            <a:schemeClr val="dk1"/>
                          </a:solidFill>
                          <a:latin typeface="Georgia" charset="0"/>
                          <a:ea typeface="Georgia" charset="0"/>
                          <a:cs typeface="Georgia" charset="0"/>
                        </a:rPr>
                        <a:t>Beryllium Mining, Aerospace manufacturing</a:t>
                      </a:r>
                      <a:endParaRPr lang="en-US" sz="1100" dirty="0">
                        <a:latin typeface="Georgia" charset="0"/>
                        <a:ea typeface="Georgia" charset="0"/>
                        <a:cs typeface="Georgia" charset="0"/>
                      </a:endParaRPr>
                    </a:p>
                  </a:txBody>
                  <a:tcPr marL="87086" marR="87086" marT="43543" marB="43543"/>
                </a:tc>
                <a:tc>
                  <a:txBody>
                    <a:bodyPr/>
                    <a:lstStyle/>
                    <a:p>
                      <a:r>
                        <a:rPr lang="en-US" sz="1100" b="0" i="0" kern="1200" dirty="0">
                          <a:solidFill>
                            <a:schemeClr val="dk1"/>
                          </a:solidFill>
                          <a:latin typeface="Georgia" charset="0"/>
                          <a:ea typeface="Georgia" charset="0"/>
                          <a:cs typeface="Georgia" charset="0"/>
                        </a:rPr>
                        <a:t> non-necrotizing </a:t>
                      </a:r>
                      <a:r>
                        <a:rPr lang="en-US" sz="1100" b="0" i="0" kern="1200" dirty="0" err="1">
                          <a:solidFill>
                            <a:schemeClr val="dk1"/>
                          </a:solidFill>
                          <a:latin typeface="Georgia" charset="0"/>
                          <a:ea typeface="Georgia" charset="0"/>
                          <a:cs typeface="Georgia" charset="0"/>
                        </a:rPr>
                        <a:t>granulomata</a:t>
                      </a:r>
                      <a:r>
                        <a:rPr lang="en-US" sz="1100" b="0" i="0" kern="1200" dirty="0">
                          <a:solidFill>
                            <a:schemeClr val="dk1"/>
                          </a:solidFill>
                          <a:latin typeface="Georgia" charset="0"/>
                          <a:ea typeface="Georgia" charset="0"/>
                          <a:cs typeface="Georgia" charset="0"/>
                        </a:rPr>
                        <a:t> distributed in the parenchyma,</a:t>
                      </a:r>
                      <a:r>
                        <a:rPr lang="en-US" sz="1100" b="0" i="0" kern="1200" baseline="0" dirty="0">
                          <a:solidFill>
                            <a:schemeClr val="dk1"/>
                          </a:solidFill>
                          <a:latin typeface="Georgia" charset="0"/>
                          <a:ea typeface="Georgia" charset="0"/>
                          <a:cs typeface="Georgia" charset="0"/>
                        </a:rPr>
                        <a:t> LN  and other organs</a:t>
                      </a:r>
                      <a:endParaRPr lang="en-US" sz="1100" dirty="0">
                        <a:latin typeface="Georgia" charset="0"/>
                        <a:ea typeface="Georgia" charset="0"/>
                        <a:cs typeface="Georgia" charset="0"/>
                      </a:endParaRPr>
                    </a:p>
                  </a:txBody>
                  <a:tcPr marL="87086" marR="87086" marT="43543" marB="43543"/>
                </a:tc>
                <a:tc>
                  <a:txBody>
                    <a:bodyPr/>
                    <a:lstStyle/>
                    <a:p>
                      <a:r>
                        <a:rPr lang="en-US" altLang="ar-SA" sz="1100" dirty="0" err="1">
                          <a:latin typeface="Georgia" charset="0"/>
                          <a:ea typeface="Georgia" charset="0"/>
                          <a:cs typeface="Georgia" charset="0"/>
                        </a:rPr>
                        <a:t>Pedispose</a:t>
                      </a:r>
                      <a:r>
                        <a:rPr lang="en-US" altLang="ar-SA" sz="1100" dirty="0">
                          <a:latin typeface="Georgia" charset="0"/>
                          <a:ea typeface="Georgia" charset="0"/>
                          <a:cs typeface="Georgia" charset="0"/>
                        </a:rPr>
                        <a:t> to lung cancer </a:t>
                      </a:r>
                      <a:endParaRPr lang="en-US" sz="1100" dirty="0">
                        <a:latin typeface="Georgia" charset="0"/>
                        <a:ea typeface="Georgia" charset="0"/>
                        <a:cs typeface="Georgia" charset="0"/>
                      </a:endParaRPr>
                    </a:p>
                  </a:txBody>
                  <a:tcPr marL="87086" marR="87086" marT="43543" marB="43543"/>
                </a:tc>
                <a:extLst>
                  <a:ext uri="{0D108BD9-81ED-4DB2-BD59-A6C34878D82A}">
                    <a16:rowId xmlns:a16="http://schemas.microsoft.com/office/drawing/2014/main" xmlns="" val="10003"/>
                  </a:ext>
                </a:extLst>
              </a:tr>
              <a:tr h="1306286">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100" b="1" dirty="0">
                          <a:latin typeface="Georgia" charset="0"/>
                          <a:ea typeface="Georgia" charset="0"/>
                          <a:cs typeface="Georgia" charset="0"/>
                        </a:rPr>
                        <a:t>Asbestosis</a:t>
                      </a:r>
                    </a:p>
                    <a:p>
                      <a:endParaRPr lang="en-US" sz="1100" dirty="0">
                        <a:latin typeface="Georgia" charset="0"/>
                        <a:ea typeface="Georgia" charset="0"/>
                        <a:cs typeface="Georgia" charset="0"/>
                      </a:endParaRPr>
                    </a:p>
                  </a:txBody>
                  <a:tcPr marL="87086" marR="87086" marT="43543" marB="43543"/>
                </a:tc>
                <a:tc>
                  <a:txBody>
                    <a:bodyPr/>
                    <a:lstStyle/>
                    <a:p>
                      <a:r>
                        <a:rPr lang="en-US" sz="1100" dirty="0">
                          <a:latin typeface="Georgia" charset="0"/>
                          <a:ea typeface="Georgia" charset="0"/>
                          <a:cs typeface="Georgia" charset="0"/>
                        </a:rPr>
                        <a:t>Pipes, sheets, vinyl-asbestos floor tiles, asbestos paper in filtering and insulating products</a:t>
                      </a:r>
                    </a:p>
                  </a:txBody>
                  <a:tcPr marL="87086" marR="87086" marT="43543" marB="43543"/>
                </a:tc>
                <a:tc>
                  <a:txBody>
                    <a:bodyPr/>
                    <a:lstStyle/>
                    <a:p>
                      <a:r>
                        <a:rPr lang="en-US" sz="1100" dirty="0">
                          <a:latin typeface="Georgia" charset="0"/>
                          <a:ea typeface="Georgia" charset="0"/>
                          <a:cs typeface="Georgia" charset="0"/>
                        </a:rPr>
                        <a:t>Pulmonary fibrosis</a:t>
                      </a:r>
                    </a:p>
                    <a:p>
                      <a:r>
                        <a:rPr lang="en-US" sz="1100" dirty="0">
                          <a:latin typeface="Georgia" charset="0"/>
                          <a:ea typeface="Georgia" charset="0"/>
                          <a:cs typeface="Georgia" charset="0"/>
                        </a:rPr>
                        <a:t>Pleural  fibrosis</a:t>
                      </a:r>
                    </a:p>
                    <a:p>
                      <a:endParaRPr lang="en-US" sz="1100" dirty="0">
                        <a:latin typeface="Georgia" charset="0"/>
                        <a:ea typeface="Georgia" charset="0"/>
                        <a:cs typeface="Georgia" charset="0"/>
                      </a:endParaRPr>
                    </a:p>
                  </a:txBody>
                  <a:tcPr marL="87086" marR="87086" marT="43543" marB="43543"/>
                </a:tc>
                <a:tc>
                  <a:txBody>
                    <a:bodyPr/>
                    <a:lstStyle/>
                    <a:p>
                      <a:r>
                        <a:rPr lang="en-US" sz="1100" u="none" dirty="0" err="1">
                          <a:latin typeface="Georgia" charset="0"/>
                          <a:ea typeface="Georgia" charset="0"/>
                          <a:cs typeface="Georgia" charset="0"/>
                        </a:rPr>
                        <a:t>Bronchogenic</a:t>
                      </a:r>
                      <a:r>
                        <a:rPr lang="en-US" sz="1100" u="none" dirty="0">
                          <a:latin typeface="Georgia" charset="0"/>
                          <a:ea typeface="Georgia" charset="0"/>
                          <a:cs typeface="Georgia" charset="0"/>
                        </a:rPr>
                        <a:t> Carcinoma and Malignant </a:t>
                      </a:r>
                      <a:r>
                        <a:rPr lang="en-US" sz="1100" u="none" dirty="0" err="1">
                          <a:latin typeface="Georgia" charset="0"/>
                          <a:ea typeface="Georgia" charset="0"/>
                          <a:cs typeface="Georgia" charset="0"/>
                        </a:rPr>
                        <a:t>Mesothelioma</a:t>
                      </a:r>
                      <a:endParaRPr lang="en-US" sz="1100" u="none" dirty="0">
                        <a:latin typeface="Georgia" charset="0"/>
                        <a:ea typeface="Georgia" charset="0"/>
                        <a:cs typeface="Georgia" charset="0"/>
                      </a:endParaRPr>
                    </a:p>
                  </a:txBody>
                  <a:tcPr marL="87086" marR="87086" marT="43543" marB="43543"/>
                </a:tc>
                <a:extLst>
                  <a:ext uri="{0D108BD9-81ED-4DB2-BD59-A6C34878D82A}">
                    <a16:rowId xmlns:a16="http://schemas.microsoft.com/office/drawing/2014/main" xmlns="" val="10004"/>
                  </a:ext>
                </a:extLst>
              </a:tr>
            </a:tbl>
          </a:graphicData>
        </a:graphic>
      </p:graphicFrame>
      <p:sp>
        <p:nvSpPr>
          <p:cNvPr id="9" name="العنوان 1"/>
          <p:cNvSpPr txBox="1">
            <a:spLocks/>
          </p:cNvSpPr>
          <p:nvPr/>
        </p:nvSpPr>
        <p:spPr>
          <a:xfrm>
            <a:off x="703800" y="3490043"/>
            <a:ext cx="5725308" cy="950483"/>
          </a:xfrm>
          <a:prstGeom prst="rect">
            <a:avLst/>
          </a:prstGeom>
        </p:spPr>
        <p:txBody>
          <a:bodyPr vert="horz" lIns="49915" tIns="24959" rIns="49915" bIns="24959" rtlCol="0" anchor="t">
            <a:normAutofit/>
          </a:bodyPr>
          <a:lstStyle>
            <a:lvl1pPr algn="l" defTabSz="524110" rtl="0" eaLnBrk="1" latinLnBrk="0" hangingPunct="1">
              <a:lnSpc>
                <a:spcPct val="90000"/>
              </a:lnSpc>
              <a:spcBef>
                <a:spcPct val="0"/>
              </a:spcBef>
              <a:buNone/>
              <a:defRPr sz="3000" kern="1200" cap="all" spc="115" baseline="0">
                <a:solidFill>
                  <a:schemeClr val="tx2"/>
                </a:solidFill>
                <a:latin typeface="+mj-lt"/>
                <a:ea typeface="+mj-ea"/>
                <a:cs typeface="+mj-cs"/>
              </a:defRPr>
            </a:lvl1pPr>
          </a:lstStyle>
          <a:p>
            <a:pPr algn="ctr"/>
            <a:r>
              <a:rPr lang="en-US" sz="2857" b="1" dirty="0">
                <a:solidFill>
                  <a:srgbClr val="00B0F0"/>
                </a:solidFill>
              </a:rPr>
              <a:t/>
            </a:r>
            <a:br>
              <a:rPr lang="en-US" sz="2857" b="1" dirty="0">
                <a:solidFill>
                  <a:srgbClr val="00B0F0"/>
                </a:solidFill>
              </a:rPr>
            </a:br>
            <a:r>
              <a:rPr lang="en-US" sz="3048" b="1" dirty="0">
                <a:solidFill>
                  <a:srgbClr val="00B0F0"/>
                </a:solidFill>
              </a:rPr>
              <a:t>summary </a:t>
            </a:r>
            <a:endParaRPr lang="ar-SA" sz="2857" dirty="0">
              <a:solidFill>
                <a:srgbClr val="C3DCEF"/>
              </a:solidFill>
            </a:endParaRPr>
          </a:p>
        </p:txBody>
      </p:sp>
    </p:spTree>
    <p:extLst>
      <p:ext uri="{BB962C8B-B14F-4D97-AF65-F5344CB8AC3E}">
        <p14:creationId xmlns:p14="http://schemas.microsoft.com/office/powerpoint/2010/main" val="631931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العنوان 1"/>
          <p:cNvSpPr>
            <a:spLocks noGrp="1"/>
          </p:cNvSpPr>
          <p:nvPr>
            <p:ph type="title"/>
          </p:nvPr>
        </p:nvSpPr>
        <p:spPr/>
        <p:txBody>
          <a:bodyPr/>
          <a:lstStyle/>
          <a:p>
            <a:r>
              <a:rPr lang="en-US" dirty="0"/>
              <a:t>Hypersensitivity pneumonitis</a:t>
            </a:r>
            <a:endParaRPr lang="ar-SA" dirty="0"/>
          </a:p>
        </p:txBody>
      </p:sp>
      <p:sp>
        <p:nvSpPr>
          <p:cNvPr id="3" name="عنصر نائب للمحتوى 2"/>
          <p:cNvSpPr>
            <a:spLocks noGrp="1"/>
          </p:cNvSpPr>
          <p:nvPr>
            <p:ph idx="1"/>
          </p:nvPr>
        </p:nvSpPr>
        <p:spPr>
          <a:xfrm>
            <a:off x="704076" y="1378621"/>
            <a:ext cx="5725308" cy="4564081"/>
          </a:xfrm>
        </p:spPr>
        <p:txBody>
          <a:bodyPr>
            <a:normAutofit/>
          </a:bodyPr>
          <a:lstStyle/>
          <a:p>
            <a:r>
              <a:rPr lang="en-US" altLang="ar-SA" sz="1333" dirty="0">
                <a:solidFill>
                  <a:schemeClr val="tx1"/>
                </a:solidFill>
                <a:latin typeface="Georgia" charset="0"/>
                <a:ea typeface="Georgia" charset="0"/>
                <a:cs typeface="Georgia" charset="0"/>
              </a:rPr>
              <a:t>Prolonged </a:t>
            </a:r>
            <a:r>
              <a:rPr lang="en-US" sz="1333" dirty="0">
                <a:solidFill>
                  <a:schemeClr val="tx1"/>
                </a:solidFill>
                <a:latin typeface="Georgia" charset="0"/>
                <a:ea typeface="Georgia" charset="0"/>
                <a:cs typeface="Georgia" charset="0"/>
              </a:rPr>
              <a:t>exposure to inhaled organic antigens</a:t>
            </a:r>
          </a:p>
          <a:p>
            <a:endParaRPr lang="en-US" sz="1333" dirty="0">
              <a:solidFill>
                <a:schemeClr val="tx1"/>
              </a:solidFill>
              <a:latin typeface="Georgia" charset="0"/>
              <a:ea typeface="Georgia" charset="0"/>
              <a:cs typeface="Georgia" charset="0"/>
            </a:endParaRPr>
          </a:p>
          <a:p>
            <a:pPr>
              <a:defRPr/>
            </a:pPr>
            <a:r>
              <a:rPr lang="en-US" sz="1333" b="1" u="sng" dirty="0">
                <a:solidFill>
                  <a:srgbClr val="FF0000"/>
                </a:solidFill>
                <a:latin typeface="Georgia" charset="0"/>
                <a:ea typeface="Georgia" charset="0"/>
                <a:cs typeface="Georgia" charset="0"/>
              </a:rPr>
              <a:t>Hypersensitivity pneumonitis </a:t>
            </a:r>
            <a:r>
              <a:rPr lang="en-US" sz="1333" b="1" dirty="0">
                <a:solidFill>
                  <a:schemeClr val="tx1"/>
                </a:solidFill>
                <a:latin typeface="Georgia" charset="0"/>
                <a:ea typeface="Georgia" charset="0"/>
                <a:cs typeface="Georgia" charset="0"/>
              </a:rPr>
              <a:t>an immunologically mediated (</a:t>
            </a:r>
            <a:r>
              <a:rPr lang="en-US" sz="1333" b="1" dirty="0">
                <a:solidFill>
                  <a:srgbClr val="FF0000"/>
                </a:solidFill>
                <a:latin typeface="Georgia" charset="0"/>
                <a:ea typeface="Georgia" charset="0"/>
                <a:cs typeface="Georgia" charset="0"/>
              </a:rPr>
              <a:t>type III or IV</a:t>
            </a:r>
            <a:r>
              <a:rPr lang="en-US" sz="1333" b="1" dirty="0">
                <a:solidFill>
                  <a:schemeClr val="tx1"/>
                </a:solidFill>
                <a:latin typeface="Georgia" charset="0"/>
                <a:ea typeface="Georgia" charset="0"/>
                <a:cs typeface="Georgia" charset="0"/>
              </a:rPr>
              <a:t>) </a:t>
            </a:r>
          </a:p>
          <a:p>
            <a:pPr>
              <a:defRPr/>
            </a:pPr>
            <a:r>
              <a:rPr lang="en-US" sz="1333" b="1" dirty="0">
                <a:solidFill>
                  <a:schemeClr val="tx1"/>
                </a:solidFill>
                <a:latin typeface="Georgia" charset="0"/>
                <a:ea typeface="Georgia" charset="0"/>
                <a:cs typeface="Georgia" charset="0"/>
              </a:rPr>
              <a:t>Caused by intense and often prolonged exposure to inhaled organic dust</a:t>
            </a:r>
          </a:p>
          <a:p>
            <a:pPr>
              <a:defRPr/>
            </a:pPr>
            <a:r>
              <a:rPr lang="en-US" sz="1333" b="1" dirty="0">
                <a:solidFill>
                  <a:schemeClr val="tx1"/>
                </a:solidFill>
                <a:latin typeface="Georgia" charset="0"/>
                <a:ea typeface="Georgia" charset="0"/>
                <a:cs typeface="Georgia" charset="0"/>
              </a:rPr>
              <a:t>It primarily affects the alveoli and is therefore often called </a:t>
            </a:r>
            <a:r>
              <a:rPr lang="en-US" sz="1333" b="1" u="sng" dirty="0">
                <a:solidFill>
                  <a:srgbClr val="FF0000"/>
                </a:solidFill>
                <a:latin typeface="Georgia" charset="0"/>
                <a:ea typeface="Georgia" charset="0"/>
                <a:cs typeface="Georgia" charset="0"/>
              </a:rPr>
              <a:t>allergic </a:t>
            </a:r>
            <a:r>
              <a:rPr lang="en-US" sz="1333" b="1" u="sng" dirty="0" err="1">
                <a:solidFill>
                  <a:srgbClr val="FF0000"/>
                </a:solidFill>
                <a:latin typeface="Georgia" charset="0"/>
                <a:ea typeface="Georgia" charset="0"/>
                <a:cs typeface="Georgia" charset="0"/>
              </a:rPr>
              <a:t>alveolitis</a:t>
            </a:r>
            <a:endParaRPr lang="en-US" sz="1333" b="1" u="sng" dirty="0">
              <a:solidFill>
                <a:srgbClr val="FF0000"/>
              </a:solidFill>
              <a:latin typeface="Georgia" charset="0"/>
              <a:ea typeface="Georgia" charset="0"/>
              <a:cs typeface="Georgia" charset="0"/>
            </a:endParaRPr>
          </a:p>
          <a:p>
            <a:endParaRPr lang="ar-SA" sz="1333" dirty="0">
              <a:solidFill>
                <a:schemeClr val="tx1"/>
              </a:solidFill>
              <a:latin typeface="Georgia" charset="0"/>
              <a:ea typeface="Georgia" charset="0"/>
              <a:cs typeface="Georgia" charset="0"/>
            </a:endParaRPr>
          </a:p>
        </p:txBody>
      </p:sp>
      <p:sp>
        <p:nvSpPr>
          <p:cNvPr id="6" name="Rectangle 5"/>
          <p:cNvSpPr/>
          <p:nvPr/>
        </p:nvSpPr>
        <p:spPr>
          <a:xfrm>
            <a:off x="959888" y="3660662"/>
            <a:ext cx="5213684" cy="1733295"/>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marL="261262" indent="-261262" defTabSz="249580">
              <a:buClr>
                <a:srgbClr val="969696"/>
              </a:buClr>
              <a:buFont typeface="Wingdings 2"/>
              <a:buChar char=""/>
              <a:defRPr/>
            </a:pPr>
            <a:r>
              <a:rPr lang="en-US" sz="1333" b="1" dirty="0">
                <a:solidFill>
                  <a:prstClr val="black"/>
                </a:solidFill>
                <a:latin typeface="Georgia" charset="0"/>
                <a:ea typeface="Georgia" charset="0"/>
                <a:cs typeface="Georgia" charset="0"/>
              </a:rPr>
              <a:t>These dusts come from:</a:t>
            </a:r>
          </a:p>
          <a:p>
            <a:pPr marL="816445" lvl="1" indent="-435437" defTabSz="249580">
              <a:buClr>
                <a:srgbClr val="969696"/>
              </a:buClr>
              <a:buFont typeface="+mj-lt"/>
              <a:buAutoNum type="arabicPeriod"/>
              <a:defRPr/>
            </a:pPr>
            <a:r>
              <a:rPr lang="en-US" sz="1333" b="1" dirty="0">
                <a:solidFill>
                  <a:prstClr val="black"/>
                </a:solidFill>
                <a:latin typeface="Georgia" charset="0"/>
                <a:ea typeface="Georgia" charset="0"/>
                <a:cs typeface="Georgia" charset="0"/>
              </a:rPr>
              <a:t>Evaporative coolers (Desert coolers/ wet air cooler ) type AC</a:t>
            </a:r>
          </a:p>
          <a:p>
            <a:pPr marL="816445" lvl="1" indent="-435437" defTabSz="249580">
              <a:buClr>
                <a:srgbClr val="969696"/>
              </a:buClr>
              <a:buFont typeface="+mj-lt"/>
              <a:buAutoNum type="arabicPeriod"/>
              <a:defRPr/>
            </a:pPr>
            <a:r>
              <a:rPr lang="en-US" sz="1333" b="1" dirty="0">
                <a:solidFill>
                  <a:prstClr val="black"/>
                </a:solidFill>
                <a:latin typeface="Georgia" charset="0"/>
                <a:ea typeface="Georgia" charset="0"/>
                <a:cs typeface="Georgia" charset="0"/>
              </a:rPr>
              <a:t>Dairy and grain products</a:t>
            </a:r>
          </a:p>
          <a:p>
            <a:pPr marL="816445" lvl="1" indent="-435437" defTabSz="249580">
              <a:buClr>
                <a:srgbClr val="969696"/>
              </a:buClr>
              <a:buFont typeface="+mj-lt"/>
              <a:buAutoNum type="arabicPeriod"/>
              <a:defRPr/>
            </a:pPr>
            <a:r>
              <a:rPr lang="en-US" sz="1333" b="1" dirty="0">
                <a:solidFill>
                  <a:prstClr val="black"/>
                </a:solidFill>
                <a:latin typeface="Georgia" charset="0"/>
                <a:ea typeface="Georgia" charset="0"/>
                <a:cs typeface="Georgia" charset="0"/>
              </a:rPr>
              <a:t>Animal droppings and animal proteins </a:t>
            </a:r>
          </a:p>
          <a:p>
            <a:pPr marL="816445" lvl="1" indent="-435437" defTabSz="249580">
              <a:buClr>
                <a:srgbClr val="969696"/>
              </a:buClr>
              <a:buFont typeface="+mj-lt"/>
              <a:buAutoNum type="arabicPeriod"/>
              <a:defRPr/>
            </a:pPr>
            <a:r>
              <a:rPr lang="en-US" sz="1333" b="1" dirty="0">
                <a:solidFill>
                  <a:prstClr val="black"/>
                </a:solidFill>
                <a:latin typeface="Georgia" charset="0"/>
                <a:ea typeface="Georgia" charset="0"/>
                <a:cs typeface="Georgia" charset="0"/>
              </a:rPr>
              <a:t>Poultry and other bird handlers are commonly exposed to droppings, feathers, and serum proteins of pigeons etc.</a:t>
            </a:r>
          </a:p>
        </p:txBody>
      </p:sp>
      <p:sp>
        <p:nvSpPr>
          <p:cNvPr id="7" name="Rectangle 4"/>
          <p:cNvSpPr/>
          <p:nvPr/>
        </p:nvSpPr>
        <p:spPr>
          <a:xfrm>
            <a:off x="959888" y="5651399"/>
            <a:ext cx="5213683" cy="912814"/>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marL="261262" indent="-261262" defTabSz="249580">
              <a:buClr>
                <a:srgbClr val="969696"/>
              </a:buClr>
              <a:buFont typeface="Wingdings 2"/>
              <a:buChar char=""/>
              <a:defRPr/>
            </a:pPr>
            <a:r>
              <a:rPr lang="en-US" sz="1333" b="1" dirty="0">
                <a:solidFill>
                  <a:prstClr val="black"/>
                </a:solidFill>
                <a:latin typeface="Georgia" charset="0"/>
                <a:ea typeface="Georgia" charset="0"/>
                <a:cs typeface="Georgia" charset="0"/>
              </a:rPr>
              <a:t>The most common antigens are </a:t>
            </a:r>
            <a:r>
              <a:rPr lang="en-US" sz="1333" b="1" dirty="0" err="1">
                <a:solidFill>
                  <a:srgbClr val="FF0000"/>
                </a:solidFill>
                <a:latin typeface="Georgia" charset="0"/>
                <a:ea typeface="Georgia" charset="0"/>
                <a:cs typeface="Georgia" charset="0"/>
              </a:rPr>
              <a:t>thermophilic</a:t>
            </a:r>
            <a:r>
              <a:rPr lang="en-US" sz="1333" b="1" dirty="0">
                <a:solidFill>
                  <a:srgbClr val="FF0000"/>
                </a:solidFill>
                <a:latin typeface="Georgia" charset="0"/>
                <a:ea typeface="Georgia" charset="0"/>
                <a:cs typeface="Georgia" charset="0"/>
              </a:rPr>
              <a:t> </a:t>
            </a:r>
            <a:r>
              <a:rPr lang="en-US" sz="1333" b="1" i="1" dirty="0" err="1">
                <a:solidFill>
                  <a:srgbClr val="FF0000"/>
                </a:solidFill>
                <a:latin typeface="Georgia" charset="0"/>
                <a:ea typeface="Georgia" charset="0"/>
                <a:cs typeface="Georgia" charset="0"/>
              </a:rPr>
              <a:t>Actinomycetes</a:t>
            </a:r>
            <a:r>
              <a:rPr lang="en-US" sz="1333" b="1" dirty="0">
                <a:solidFill>
                  <a:srgbClr val="FF0000"/>
                </a:solidFill>
                <a:latin typeface="Georgia" charset="0"/>
                <a:ea typeface="Georgia" charset="0"/>
                <a:cs typeface="Georgia" charset="0"/>
              </a:rPr>
              <a:t>  and avian proteins </a:t>
            </a:r>
          </a:p>
          <a:p>
            <a:pPr marL="261262" indent="-261262" defTabSz="249580">
              <a:buClr>
                <a:srgbClr val="969696"/>
              </a:buClr>
              <a:buFont typeface="Wingdings 2"/>
              <a:buChar char=""/>
              <a:defRPr/>
            </a:pPr>
            <a:r>
              <a:rPr lang="en-US" sz="1333" b="1" dirty="0">
                <a:solidFill>
                  <a:prstClr val="black"/>
                </a:solidFill>
                <a:latin typeface="Georgia" charset="0"/>
                <a:ea typeface="Georgia" charset="0"/>
                <a:cs typeface="Georgia" charset="0"/>
              </a:rPr>
              <a:t>The most common diseases are  </a:t>
            </a:r>
            <a:r>
              <a:rPr lang="en-US" sz="1333" b="1" u="sng" dirty="0">
                <a:solidFill>
                  <a:srgbClr val="FF0000"/>
                </a:solidFill>
                <a:latin typeface="Georgia" charset="0"/>
                <a:ea typeface="Georgia" charset="0"/>
                <a:cs typeface="Georgia" charset="0"/>
              </a:rPr>
              <a:t>farmer’s lung and bird fancier's/handler’s lung.</a:t>
            </a:r>
          </a:p>
        </p:txBody>
      </p:sp>
    </p:spTree>
    <p:extLst>
      <p:ext uri="{BB962C8B-B14F-4D97-AF65-F5344CB8AC3E}">
        <p14:creationId xmlns:p14="http://schemas.microsoft.com/office/powerpoint/2010/main" val="906043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68716" y="466646"/>
            <a:ext cx="1442357" cy="246221"/>
          </a:xfrm>
          <a:prstGeom prst="rect">
            <a:avLst/>
          </a:prstGeom>
          <a:noFill/>
        </p:spPr>
        <p:txBody>
          <a:bodyPr wrap="square" rtlCol="0">
            <a:spAutoFit/>
          </a:bodyPr>
          <a:lstStyle/>
          <a:p>
            <a:pPr defTabSz="262054"/>
            <a:r>
              <a:rPr lang="en-US" sz="1000" dirty="0">
                <a:solidFill>
                  <a:srgbClr val="BAD7EC"/>
                </a:solidFill>
                <a:latin typeface="Batta"/>
              </a:rPr>
              <a:t>\</a:t>
            </a:r>
          </a:p>
        </p:txBody>
      </p:sp>
      <p:sp>
        <p:nvSpPr>
          <p:cNvPr id="2" name="TextBox 1"/>
          <p:cNvSpPr txBox="1"/>
          <p:nvPr/>
        </p:nvSpPr>
        <p:spPr>
          <a:xfrm rot="5400000">
            <a:off x="-2361294" y="6179685"/>
            <a:ext cx="5514017" cy="830997"/>
          </a:xfrm>
          <a:prstGeom prst="rect">
            <a:avLst/>
          </a:prstGeom>
          <a:noFill/>
        </p:spPr>
        <p:txBody>
          <a:bodyPr wrap="square" rtlCol="0">
            <a:spAutoFit/>
          </a:bodyPr>
          <a:lstStyle/>
          <a:p>
            <a:pPr defTabSz="262054"/>
            <a:r>
              <a:rPr lang="en-US" sz="4800" b="1" dirty="0">
                <a:solidFill>
                  <a:srgbClr val="C3DCEF"/>
                </a:solidFill>
                <a:latin typeface="Battallion Script Demo" pitchFamily="2" charset="0"/>
              </a:rPr>
              <a:t>Objectives :</a:t>
            </a:r>
            <a:endParaRPr lang="en-US" sz="4000" b="1" dirty="0">
              <a:solidFill>
                <a:srgbClr val="C3DCEF"/>
              </a:solidFill>
              <a:latin typeface="Battallion Script Demo" pitchFamily="2" charset="0"/>
            </a:endParaRPr>
          </a:p>
        </p:txBody>
      </p:sp>
      <p:sp>
        <p:nvSpPr>
          <p:cNvPr id="4" name="Content Placeholder 2"/>
          <p:cNvSpPr>
            <a:spLocks noGrp="1"/>
          </p:cNvSpPr>
          <p:nvPr/>
        </p:nvSpPr>
        <p:spPr>
          <a:xfrm>
            <a:off x="1600200" y="712867"/>
            <a:ext cx="4495800" cy="77724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US" sz="1600" dirty="0">
                <a:solidFill>
                  <a:schemeClr val="tx2"/>
                </a:solidFill>
                <a:latin typeface="Georgia" pitchFamily="18" charset="0"/>
              </a:rPr>
              <a:t>Understand the structure and constituents of the lung </a:t>
            </a:r>
            <a:r>
              <a:rPr lang="en-US" sz="1600" dirty="0" err="1">
                <a:solidFill>
                  <a:schemeClr val="tx2"/>
                </a:solidFill>
                <a:latin typeface="Georgia" pitchFamily="18" charset="0"/>
              </a:rPr>
              <a:t>interstitium</a:t>
            </a:r>
            <a:r>
              <a:rPr lang="en-US" sz="1600" dirty="0">
                <a:solidFill>
                  <a:schemeClr val="tx2"/>
                </a:solidFill>
                <a:latin typeface="Georgia" pitchFamily="18" charset="0"/>
              </a:rPr>
              <a:t> as well as the restrictive changes which occur in diseases of the </a:t>
            </a:r>
            <a:r>
              <a:rPr lang="en-US" sz="1600" dirty="0" err="1">
                <a:solidFill>
                  <a:schemeClr val="tx2"/>
                </a:solidFill>
                <a:latin typeface="Georgia" pitchFamily="18" charset="0"/>
              </a:rPr>
              <a:t>interstituim</a:t>
            </a:r>
            <a:r>
              <a:rPr lang="en-US" sz="1600" dirty="0">
                <a:solidFill>
                  <a:schemeClr val="tx2"/>
                </a:solidFill>
                <a:latin typeface="Georgia" pitchFamily="18" charset="0"/>
              </a:rPr>
              <a:t> (ILD)</a:t>
            </a:r>
          </a:p>
          <a:p>
            <a:pPr lvl="0"/>
            <a:endParaRPr lang="en-US" sz="1600" dirty="0">
              <a:solidFill>
                <a:schemeClr val="tx2"/>
              </a:solidFill>
              <a:latin typeface="Georgia" pitchFamily="18" charset="0"/>
            </a:endParaRPr>
          </a:p>
          <a:p>
            <a:pPr lvl="0"/>
            <a:r>
              <a:rPr lang="en-US" sz="1600" dirty="0">
                <a:solidFill>
                  <a:schemeClr val="tx2"/>
                </a:solidFill>
                <a:latin typeface="Georgia" pitchFamily="18" charset="0"/>
              </a:rPr>
              <a:t> Know the symptoms of ILD: progressive breathlessness and cough</a:t>
            </a:r>
          </a:p>
          <a:p>
            <a:pPr lvl="0"/>
            <a:endParaRPr lang="en-US" sz="1600" dirty="0">
              <a:solidFill>
                <a:schemeClr val="tx2"/>
              </a:solidFill>
              <a:latin typeface="Georgia" pitchFamily="18" charset="0"/>
            </a:endParaRPr>
          </a:p>
          <a:p>
            <a:pPr lvl="0"/>
            <a:r>
              <a:rPr lang="en-US" sz="1600" dirty="0">
                <a:solidFill>
                  <a:schemeClr val="tx2"/>
                </a:solidFill>
                <a:latin typeface="Georgia" pitchFamily="18" charset="0"/>
              </a:rPr>
              <a:t>Know subtypes of ILD: acute and chronic</a:t>
            </a:r>
          </a:p>
          <a:p>
            <a:pPr lvl="0"/>
            <a:endParaRPr lang="en-US" sz="1600" dirty="0">
              <a:solidFill>
                <a:schemeClr val="tx2"/>
              </a:solidFill>
              <a:latin typeface="Georgia" pitchFamily="18" charset="0"/>
            </a:endParaRPr>
          </a:p>
          <a:p>
            <a:pPr lvl="0"/>
            <a:r>
              <a:rPr lang="en-US" sz="1600" dirty="0">
                <a:solidFill>
                  <a:schemeClr val="tx2"/>
                </a:solidFill>
                <a:latin typeface="Georgia" pitchFamily="18" charset="0"/>
              </a:rPr>
              <a:t>Discuss the causes, morphology and outcome of acute ILD</a:t>
            </a:r>
          </a:p>
          <a:p>
            <a:pPr lvl="0"/>
            <a:endParaRPr lang="en-US" sz="1600" dirty="0">
              <a:solidFill>
                <a:schemeClr val="tx2"/>
              </a:solidFill>
              <a:latin typeface="Georgia" pitchFamily="18" charset="0"/>
            </a:endParaRPr>
          </a:p>
          <a:p>
            <a:pPr lvl="0"/>
            <a:r>
              <a:rPr lang="en-US" sz="1600" dirty="0">
                <a:solidFill>
                  <a:schemeClr val="tx2"/>
                </a:solidFill>
                <a:latin typeface="Georgia" pitchFamily="18" charset="0"/>
              </a:rPr>
              <a:t>Appreciate the pathogenesis of chronic ILD regardless of their type. </a:t>
            </a:r>
            <a:endParaRPr lang="en-US" sz="1600" b="1" u="words" dirty="0">
              <a:solidFill>
                <a:schemeClr val="tx2"/>
              </a:solidFill>
              <a:latin typeface="Georgia" pitchFamily="18" charset="0"/>
            </a:endParaRPr>
          </a:p>
          <a:p>
            <a:pPr lvl="0"/>
            <a:endParaRPr lang="en-US" sz="1600" dirty="0">
              <a:solidFill>
                <a:schemeClr val="tx2"/>
              </a:solidFill>
              <a:latin typeface="Georgia" pitchFamily="18" charset="0"/>
            </a:endParaRPr>
          </a:p>
          <a:p>
            <a:pPr lvl="0"/>
            <a:r>
              <a:rPr lang="en-US" sz="1600" dirty="0">
                <a:solidFill>
                  <a:schemeClr val="tx2"/>
                </a:solidFill>
                <a:latin typeface="Georgia" pitchFamily="18" charset="0"/>
              </a:rPr>
              <a:t>Become aware of the classification of interstitial lung diseases.</a:t>
            </a:r>
          </a:p>
          <a:p>
            <a:pPr lvl="0"/>
            <a:endParaRPr lang="en-US" sz="1600" dirty="0">
              <a:solidFill>
                <a:schemeClr val="tx2"/>
              </a:solidFill>
              <a:latin typeface="Georgia" pitchFamily="18" charset="0"/>
            </a:endParaRPr>
          </a:p>
          <a:p>
            <a:pPr lvl="0"/>
            <a:r>
              <a:rPr lang="en-US" sz="1600" dirty="0">
                <a:solidFill>
                  <a:schemeClr val="tx2"/>
                </a:solidFill>
                <a:latin typeface="Georgia" pitchFamily="18" charset="0"/>
              </a:rPr>
              <a:t>Discuss examples of interstitial lung diseases including:</a:t>
            </a:r>
          </a:p>
          <a:p>
            <a:pPr lvl="1"/>
            <a:endParaRPr lang="en-US" sz="1600" b="1" dirty="0">
              <a:solidFill>
                <a:schemeClr val="tx2"/>
              </a:solidFill>
              <a:latin typeface="Georgia" pitchFamily="18" charset="0"/>
            </a:endParaRPr>
          </a:p>
          <a:p>
            <a:pPr lvl="1"/>
            <a:r>
              <a:rPr lang="en-US" sz="1600" b="1" dirty="0">
                <a:solidFill>
                  <a:schemeClr val="tx2"/>
                </a:solidFill>
                <a:latin typeface="Georgia" pitchFamily="18" charset="0"/>
              </a:rPr>
              <a:t>idiopathic pulmonary fibrosis</a:t>
            </a:r>
          </a:p>
          <a:p>
            <a:pPr lvl="1"/>
            <a:endParaRPr lang="en-US" sz="1600" b="1" dirty="0">
              <a:solidFill>
                <a:schemeClr val="tx2"/>
              </a:solidFill>
              <a:latin typeface="Georgia" pitchFamily="18" charset="0"/>
            </a:endParaRPr>
          </a:p>
          <a:p>
            <a:pPr lvl="1"/>
            <a:r>
              <a:rPr lang="en-US" sz="1600" b="1" dirty="0">
                <a:solidFill>
                  <a:schemeClr val="tx2"/>
                </a:solidFill>
                <a:latin typeface="Georgia" pitchFamily="18" charset="0"/>
              </a:rPr>
              <a:t> Pneumoconiosis</a:t>
            </a:r>
          </a:p>
          <a:p>
            <a:pPr lvl="1"/>
            <a:endParaRPr lang="en-US" sz="1600" b="1" dirty="0">
              <a:solidFill>
                <a:schemeClr val="tx2"/>
              </a:solidFill>
              <a:latin typeface="Georgia" pitchFamily="18" charset="0"/>
            </a:endParaRPr>
          </a:p>
          <a:p>
            <a:pPr lvl="1"/>
            <a:r>
              <a:rPr lang="en-US" sz="1600" b="1" dirty="0" err="1">
                <a:solidFill>
                  <a:schemeClr val="tx2"/>
                </a:solidFill>
                <a:latin typeface="Georgia" pitchFamily="18" charset="0"/>
              </a:rPr>
              <a:t>Hypersensitibity</a:t>
            </a:r>
            <a:r>
              <a:rPr lang="en-US" sz="1600" b="1" dirty="0">
                <a:solidFill>
                  <a:schemeClr val="tx2"/>
                </a:solidFill>
                <a:latin typeface="Georgia" pitchFamily="18" charset="0"/>
              </a:rPr>
              <a:t> pneumonitis </a:t>
            </a:r>
          </a:p>
          <a:p>
            <a:pPr lvl="1"/>
            <a:endParaRPr lang="en-US" sz="1600" b="1" dirty="0">
              <a:solidFill>
                <a:schemeClr val="tx2"/>
              </a:solidFill>
              <a:latin typeface="Georgia" pitchFamily="18" charset="0"/>
            </a:endParaRPr>
          </a:p>
          <a:p>
            <a:pPr lvl="1"/>
            <a:r>
              <a:rPr lang="en-US" sz="1600" b="1" dirty="0" err="1">
                <a:solidFill>
                  <a:schemeClr val="tx2"/>
                </a:solidFill>
                <a:latin typeface="Georgia" pitchFamily="18" charset="0"/>
              </a:rPr>
              <a:t>Goodpasture</a:t>
            </a:r>
            <a:r>
              <a:rPr lang="en-US" sz="1600" b="1" dirty="0">
                <a:solidFill>
                  <a:schemeClr val="tx2"/>
                </a:solidFill>
                <a:latin typeface="Georgia" pitchFamily="18" charset="0"/>
              </a:rPr>
              <a:t> syndrome</a:t>
            </a:r>
          </a:p>
          <a:p>
            <a:pPr lvl="1"/>
            <a:endParaRPr lang="en-US" sz="1600" b="1" dirty="0">
              <a:solidFill>
                <a:schemeClr val="tx2"/>
              </a:solidFill>
              <a:latin typeface="Georgia" pitchFamily="18" charset="0"/>
            </a:endParaRPr>
          </a:p>
          <a:p>
            <a:pPr lvl="1"/>
            <a:r>
              <a:rPr lang="en-US" sz="1600" b="1" dirty="0" err="1">
                <a:solidFill>
                  <a:schemeClr val="tx2"/>
                </a:solidFill>
                <a:latin typeface="Georgia" pitchFamily="18" charset="0"/>
              </a:rPr>
              <a:t>Sarcoidosis</a:t>
            </a:r>
            <a:endParaRPr lang="en-US" sz="1600" b="1" dirty="0">
              <a:solidFill>
                <a:schemeClr val="tx2"/>
              </a:solidFill>
              <a:latin typeface="Georgia" pitchFamily="18" charset="0"/>
            </a:endParaRPr>
          </a:p>
          <a:p>
            <a:pPr lvl="1"/>
            <a:endParaRPr lang="en-US" sz="1200" b="1" dirty="0">
              <a:solidFill>
                <a:schemeClr val="bg1"/>
              </a:solidFill>
            </a:endParaRPr>
          </a:p>
          <a:p>
            <a:pPr lvl="1"/>
            <a:endParaRPr lang="en-US" sz="1200" b="1" dirty="0">
              <a:solidFill>
                <a:schemeClr val="bg1"/>
              </a:solidFill>
            </a:endParaRPr>
          </a:p>
          <a:p>
            <a:pPr lvl="1"/>
            <a:endParaRPr lang="en-US" sz="1200" dirty="0"/>
          </a:p>
          <a:p>
            <a:pPr lvl="1"/>
            <a:endParaRPr lang="en-US" sz="1200" dirty="0"/>
          </a:p>
        </p:txBody>
      </p:sp>
    </p:spTree>
    <p:extLst>
      <p:ext uri="{BB962C8B-B14F-4D97-AF65-F5344CB8AC3E}">
        <p14:creationId xmlns:p14="http://schemas.microsoft.com/office/powerpoint/2010/main" val="2243793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العنوان 1"/>
          <p:cNvSpPr>
            <a:spLocks noGrp="1"/>
          </p:cNvSpPr>
          <p:nvPr>
            <p:ph type="title"/>
          </p:nvPr>
        </p:nvSpPr>
        <p:spPr>
          <a:xfrm>
            <a:off x="704076" y="366506"/>
            <a:ext cx="5725308" cy="583806"/>
          </a:xfrm>
        </p:spPr>
        <p:txBody>
          <a:bodyPr>
            <a:normAutofit/>
          </a:bodyPr>
          <a:lstStyle/>
          <a:p>
            <a:r>
              <a:rPr lang="en-US"/>
              <a:t>Hypersensitivity pneumonitis</a:t>
            </a:r>
            <a:endParaRPr lang="ar-SA" dirty="0"/>
          </a:p>
        </p:txBody>
      </p:sp>
      <p:graphicFrame>
        <p:nvGraphicFramePr>
          <p:cNvPr id="4" name="عنصر نائب للمحتوى 3"/>
          <p:cNvGraphicFramePr>
            <a:graphicFrameLocks noGrp="1"/>
          </p:cNvGraphicFramePr>
          <p:nvPr>
            <p:ph idx="1"/>
            <p:extLst/>
          </p:nvPr>
        </p:nvGraphicFramePr>
        <p:xfrm>
          <a:off x="704077" y="1515683"/>
          <a:ext cx="5957217" cy="3972252"/>
        </p:xfrm>
        <a:graphic>
          <a:graphicData uri="http://schemas.openxmlformats.org/drawingml/2006/table">
            <a:tbl>
              <a:tblPr rtl="1" firstRow="1" bandRow="1">
                <a:tableStyleId>{5C22544A-7EE6-4342-B048-85BDC9FD1C3A}</a:tableStyleId>
              </a:tblPr>
              <a:tblGrid>
                <a:gridCol w="1985739">
                  <a:extLst>
                    <a:ext uri="{9D8B030D-6E8A-4147-A177-3AD203B41FA5}">
                      <a16:colId xmlns:a16="http://schemas.microsoft.com/office/drawing/2014/main" xmlns="" val="20000"/>
                    </a:ext>
                  </a:extLst>
                </a:gridCol>
                <a:gridCol w="1985739">
                  <a:extLst>
                    <a:ext uri="{9D8B030D-6E8A-4147-A177-3AD203B41FA5}">
                      <a16:colId xmlns:a16="http://schemas.microsoft.com/office/drawing/2014/main" xmlns="" val="20001"/>
                    </a:ext>
                  </a:extLst>
                </a:gridCol>
                <a:gridCol w="1985739">
                  <a:extLst>
                    <a:ext uri="{9D8B030D-6E8A-4147-A177-3AD203B41FA5}">
                      <a16:colId xmlns:a16="http://schemas.microsoft.com/office/drawing/2014/main" xmlns="" val="20002"/>
                    </a:ext>
                  </a:extLst>
                </a:gridCol>
              </a:tblGrid>
              <a:tr h="1986126">
                <a:tc>
                  <a:txBody>
                    <a:bodyPr/>
                    <a:lstStyle/>
                    <a:p>
                      <a:pPr marL="0" algn="l" defTabSz="524110" rtl="0" eaLnBrk="1" latinLnBrk="0" hangingPunct="1"/>
                      <a:endParaRPr lang="ar-SA" sz="900" dirty="0"/>
                    </a:p>
                  </a:txBody>
                  <a:tcPr marL="87086" marR="87086" marT="43543" marB="43543"/>
                </a:tc>
                <a:tc>
                  <a:txBody>
                    <a:bodyPr/>
                    <a:lstStyle/>
                    <a:p>
                      <a:pPr marL="0" algn="l" defTabSz="524110" rtl="0" eaLnBrk="1" latinLnBrk="0" hangingPunct="1"/>
                      <a:endParaRPr lang="ar-SA" sz="900" dirty="0"/>
                    </a:p>
                  </a:txBody>
                  <a:tcPr marL="87086" marR="87086" marT="43543" marB="43543"/>
                </a:tc>
                <a:tc>
                  <a:txBody>
                    <a:bodyPr/>
                    <a:lstStyle/>
                    <a:p>
                      <a:pPr rtl="1"/>
                      <a:endParaRPr lang="ar-SA" sz="900"/>
                    </a:p>
                  </a:txBody>
                  <a:tcPr marL="87086" marR="87086" marT="43543" marB="43543"/>
                </a:tc>
                <a:extLst>
                  <a:ext uri="{0D108BD9-81ED-4DB2-BD59-A6C34878D82A}">
                    <a16:rowId xmlns:a16="http://schemas.microsoft.com/office/drawing/2014/main" xmlns="" val="10000"/>
                  </a:ext>
                </a:extLst>
              </a:tr>
              <a:tr h="1986126">
                <a:tc>
                  <a:txBody>
                    <a:bodyPr/>
                    <a:lstStyle/>
                    <a:p>
                      <a:pPr rtl="1"/>
                      <a:endParaRPr lang="ar-SA" sz="900"/>
                    </a:p>
                  </a:txBody>
                  <a:tcPr marL="87086" marR="87086" marT="43543" marB="43543"/>
                </a:tc>
                <a:tc>
                  <a:txBody>
                    <a:bodyPr/>
                    <a:lstStyle/>
                    <a:p>
                      <a:pPr marL="0" algn="l" defTabSz="524110" rtl="0" eaLnBrk="1" latinLnBrk="0" hangingPunct="1"/>
                      <a:endParaRPr lang="ar-SA" sz="900" dirty="0"/>
                    </a:p>
                  </a:txBody>
                  <a:tcPr marL="87086" marR="87086" marT="43543" marB="43543"/>
                </a:tc>
                <a:tc>
                  <a:txBody>
                    <a:bodyPr/>
                    <a:lstStyle/>
                    <a:p>
                      <a:pPr marL="0" algn="l" defTabSz="524110" rtl="0" eaLnBrk="1" latinLnBrk="0" hangingPunct="1"/>
                      <a:endParaRPr lang="ar-SA" sz="900" dirty="0"/>
                    </a:p>
                  </a:txBody>
                  <a:tcPr marL="87086" marR="87086" marT="43543" marB="43543"/>
                </a:tc>
                <a:extLst>
                  <a:ext uri="{0D108BD9-81ED-4DB2-BD59-A6C34878D82A}">
                    <a16:rowId xmlns:a16="http://schemas.microsoft.com/office/drawing/2014/main" xmlns="" val="10001"/>
                  </a:ext>
                </a:extLst>
              </a:tr>
            </a:tbl>
          </a:graphicData>
        </a:graphic>
      </p:graphicFrame>
      <p:pic>
        <p:nvPicPr>
          <p:cNvPr id="5" name="Picture 6" descr="lung-aircondition"/>
          <p:cNvPicPr>
            <a:picLocks noChangeAspect="1" noChangeArrowheads="1"/>
          </p:cNvPicPr>
          <p:nvPr/>
        </p:nvPicPr>
        <p:blipFill>
          <a:blip r:embed="rId2" cstate="print"/>
          <a:srcRect/>
          <a:stretch>
            <a:fillRect/>
          </a:stretch>
        </p:blipFill>
        <p:spPr bwMode="auto">
          <a:xfrm>
            <a:off x="4866910" y="1794432"/>
            <a:ext cx="1562474" cy="1417367"/>
          </a:xfrm>
          <a:prstGeom prst="rect">
            <a:avLst/>
          </a:prstGeom>
          <a:noFill/>
          <a:ln w="9525">
            <a:noFill/>
            <a:miter lim="800000"/>
            <a:headEnd/>
            <a:tailEnd/>
          </a:ln>
        </p:spPr>
      </p:pic>
      <p:pic>
        <p:nvPicPr>
          <p:cNvPr id="6" name="Picture 7" descr="lung-hay"/>
          <p:cNvPicPr>
            <a:picLocks noChangeAspect="1" noChangeArrowheads="1"/>
          </p:cNvPicPr>
          <p:nvPr/>
        </p:nvPicPr>
        <p:blipFill>
          <a:blip r:embed="rId3" cstate="print"/>
          <a:srcRect/>
          <a:stretch>
            <a:fillRect/>
          </a:stretch>
        </p:blipFill>
        <p:spPr bwMode="auto">
          <a:xfrm>
            <a:off x="765387" y="1870824"/>
            <a:ext cx="1812656" cy="1096210"/>
          </a:xfrm>
          <a:prstGeom prst="rect">
            <a:avLst/>
          </a:prstGeom>
          <a:noFill/>
          <a:ln w="9525">
            <a:noFill/>
            <a:miter lim="800000"/>
            <a:headEnd/>
            <a:tailEnd/>
          </a:ln>
        </p:spPr>
      </p:pic>
      <p:pic>
        <p:nvPicPr>
          <p:cNvPr id="7" name="Picture 8" descr="Lung-pigeons"/>
          <p:cNvPicPr>
            <a:picLocks noChangeAspect="1" noChangeArrowheads="1"/>
          </p:cNvPicPr>
          <p:nvPr/>
        </p:nvPicPr>
        <p:blipFill>
          <a:blip r:embed="rId4" cstate="print"/>
          <a:srcRect/>
          <a:stretch>
            <a:fillRect/>
          </a:stretch>
        </p:blipFill>
        <p:spPr bwMode="auto">
          <a:xfrm>
            <a:off x="3113499" y="1692008"/>
            <a:ext cx="1138374" cy="1606624"/>
          </a:xfrm>
          <a:prstGeom prst="rect">
            <a:avLst/>
          </a:prstGeom>
          <a:noFill/>
          <a:ln w="9525">
            <a:noFill/>
            <a:miter lim="800000"/>
            <a:headEnd/>
            <a:tailEnd/>
          </a:ln>
        </p:spPr>
      </p:pic>
      <p:sp>
        <p:nvSpPr>
          <p:cNvPr id="8" name="Text Box 9"/>
          <p:cNvSpPr txBox="1">
            <a:spLocks noChangeArrowheads="1"/>
          </p:cNvSpPr>
          <p:nvPr/>
        </p:nvSpPr>
        <p:spPr bwMode="auto">
          <a:xfrm>
            <a:off x="462323" y="3947965"/>
            <a:ext cx="2161547" cy="707694"/>
          </a:xfrm>
          <a:prstGeom prst="rect">
            <a:avLst/>
          </a:prstGeom>
          <a:noFill/>
          <a:ln w="9525">
            <a:noFill/>
            <a:miter lim="800000"/>
            <a:headEnd/>
            <a:tailEnd/>
          </a:ln>
        </p:spPr>
        <p:txBody>
          <a:bodyPr wrap="square">
            <a:spAutoFit/>
          </a:bodyPr>
          <a:lstStyle/>
          <a:p>
            <a:pPr algn="ctr" defTabSz="249580"/>
            <a:r>
              <a:rPr lang="en-US" altLang="ar-SA" sz="1333" dirty="0">
                <a:solidFill>
                  <a:prstClr val="black"/>
                </a:solidFill>
                <a:latin typeface="Georgia" charset="0"/>
                <a:ea typeface="Georgia" charset="0"/>
                <a:cs typeface="Georgia" charset="0"/>
              </a:rPr>
              <a:t>Farmer’s lung</a:t>
            </a:r>
          </a:p>
          <a:p>
            <a:pPr algn="ctr" defTabSz="249580"/>
            <a:r>
              <a:rPr lang="en-US" altLang="ar-SA" sz="1333" dirty="0">
                <a:solidFill>
                  <a:prstClr val="black"/>
                </a:solidFill>
                <a:latin typeface="Georgia" charset="0"/>
                <a:ea typeface="Georgia" charset="0"/>
                <a:cs typeface="Georgia" charset="0"/>
              </a:rPr>
              <a:t>Thermophilic </a:t>
            </a:r>
            <a:r>
              <a:rPr lang="en-US" altLang="ar-SA" sz="1333" dirty="0" err="1">
                <a:solidFill>
                  <a:prstClr val="black"/>
                </a:solidFill>
                <a:latin typeface="Georgia" charset="0"/>
                <a:ea typeface="Georgia" charset="0"/>
                <a:cs typeface="Georgia" charset="0"/>
              </a:rPr>
              <a:t>actinomycetes</a:t>
            </a:r>
            <a:r>
              <a:rPr lang="en-US" altLang="ar-SA" sz="1333" dirty="0">
                <a:solidFill>
                  <a:prstClr val="black"/>
                </a:solidFill>
                <a:latin typeface="Georgia" charset="0"/>
                <a:ea typeface="Georgia" charset="0"/>
                <a:cs typeface="Georgia" charset="0"/>
              </a:rPr>
              <a:t> in hay</a:t>
            </a:r>
          </a:p>
        </p:txBody>
      </p:sp>
      <p:sp>
        <p:nvSpPr>
          <p:cNvPr id="9" name="Text Box 10"/>
          <p:cNvSpPr txBox="1">
            <a:spLocks noChangeArrowheads="1"/>
          </p:cNvSpPr>
          <p:nvPr/>
        </p:nvSpPr>
        <p:spPr bwMode="auto">
          <a:xfrm>
            <a:off x="2927604" y="4070884"/>
            <a:ext cx="1596571" cy="420500"/>
          </a:xfrm>
          <a:prstGeom prst="rect">
            <a:avLst/>
          </a:prstGeom>
          <a:noFill/>
          <a:ln w="9525">
            <a:noFill/>
            <a:miter lim="800000"/>
            <a:headEnd/>
            <a:tailEnd/>
          </a:ln>
        </p:spPr>
        <p:txBody>
          <a:bodyPr>
            <a:spAutoFit/>
          </a:bodyPr>
          <a:lstStyle/>
          <a:p>
            <a:pPr algn="ctr" defTabSz="249580">
              <a:lnSpc>
                <a:spcPct val="80000"/>
              </a:lnSpc>
            </a:pPr>
            <a:r>
              <a:rPr lang="en-US" altLang="ar-SA" sz="1333" dirty="0">
                <a:solidFill>
                  <a:prstClr val="black"/>
                </a:solidFill>
                <a:latin typeface="Georgia" charset="0"/>
                <a:ea typeface="Georgia" charset="0"/>
                <a:cs typeface="Georgia" charset="0"/>
              </a:rPr>
              <a:t>Pigeon breeder’s</a:t>
            </a:r>
          </a:p>
          <a:p>
            <a:pPr algn="ctr" defTabSz="249580">
              <a:lnSpc>
                <a:spcPct val="80000"/>
              </a:lnSpc>
            </a:pPr>
            <a:endParaRPr lang="en-US" altLang="ar-SA" sz="1333" dirty="0">
              <a:solidFill>
                <a:prstClr val="black"/>
              </a:solidFill>
              <a:latin typeface="Georgia" charset="0"/>
              <a:ea typeface="Georgia" charset="0"/>
              <a:cs typeface="Georgia" charset="0"/>
            </a:endParaRPr>
          </a:p>
        </p:txBody>
      </p:sp>
      <p:sp>
        <p:nvSpPr>
          <p:cNvPr id="10" name="Text Box 11"/>
          <p:cNvSpPr txBox="1">
            <a:spLocks noChangeArrowheads="1"/>
          </p:cNvSpPr>
          <p:nvPr/>
        </p:nvSpPr>
        <p:spPr bwMode="auto">
          <a:xfrm>
            <a:off x="4407759" y="4070884"/>
            <a:ext cx="2540000" cy="420500"/>
          </a:xfrm>
          <a:prstGeom prst="rect">
            <a:avLst/>
          </a:prstGeom>
          <a:noFill/>
          <a:ln w="9525">
            <a:noFill/>
            <a:miter lim="800000"/>
            <a:headEnd/>
            <a:tailEnd/>
          </a:ln>
        </p:spPr>
        <p:txBody>
          <a:bodyPr>
            <a:spAutoFit/>
          </a:bodyPr>
          <a:lstStyle/>
          <a:p>
            <a:pPr algn="ctr" defTabSz="249580">
              <a:lnSpc>
                <a:spcPct val="80000"/>
              </a:lnSpc>
            </a:pPr>
            <a:r>
              <a:rPr lang="en-US" altLang="ar-SA" sz="1333" dirty="0">
                <a:solidFill>
                  <a:prstClr val="black"/>
                </a:solidFill>
                <a:latin typeface="Georgia" charset="0"/>
                <a:ea typeface="Georgia" charset="0"/>
                <a:cs typeface="Georgia" charset="0"/>
              </a:rPr>
              <a:t>Air-cooler lung</a:t>
            </a:r>
          </a:p>
          <a:p>
            <a:pPr algn="ctr" defTabSz="249580">
              <a:lnSpc>
                <a:spcPct val="80000"/>
              </a:lnSpc>
            </a:pPr>
            <a:r>
              <a:rPr lang="en-US" altLang="ar-SA" sz="1333" dirty="0" err="1">
                <a:solidFill>
                  <a:prstClr val="black"/>
                </a:solidFill>
                <a:latin typeface="Georgia" charset="0"/>
                <a:ea typeface="Georgia" charset="0"/>
                <a:cs typeface="Georgia" charset="0"/>
              </a:rPr>
              <a:t>Thermophilic</a:t>
            </a:r>
            <a:r>
              <a:rPr lang="en-US" altLang="ar-SA" sz="1333" dirty="0">
                <a:solidFill>
                  <a:prstClr val="black"/>
                </a:solidFill>
                <a:latin typeface="Georgia" charset="0"/>
                <a:ea typeface="Georgia" charset="0"/>
                <a:cs typeface="Georgia" charset="0"/>
              </a:rPr>
              <a:t> bacteria</a:t>
            </a:r>
          </a:p>
        </p:txBody>
      </p:sp>
      <p:graphicFrame>
        <p:nvGraphicFramePr>
          <p:cNvPr id="11" name="جدول 10"/>
          <p:cNvGraphicFramePr>
            <a:graphicFrameLocks noGrp="1"/>
          </p:cNvGraphicFramePr>
          <p:nvPr>
            <p:extLst/>
          </p:nvPr>
        </p:nvGraphicFramePr>
        <p:xfrm>
          <a:off x="704077" y="5506953"/>
          <a:ext cx="2076555" cy="2772316"/>
        </p:xfrm>
        <a:graphic>
          <a:graphicData uri="http://schemas.openxmlformats.org/drawingml/2006/table">
            <a:tbl>
              <a:tblPr rtl="1" firstRow="1" bandRow="1">
                <a:tableStyleId>{5C22544A-7EE6-4342-B048-85BDC9FD1C3A}</a:tableStyleId>
              </a:tblPr>
              <a:tblGrid>
                <a:gridCol w="2076555">
                  <a:extLst>
                    <a:ext uri="{9D8B030D-6E8A-4147-A177-3AD203B41FA5}">
                      <a16:colId xmlns:a16="http://schemas.microsoft.com/office/drawing/2014/main" xmlns="" val="20000"/>
                    </a:ext>
                  </a:extLst>
                </a:gridCol>
              </a:tblGrid>
              <a:tr h="1386158">
                <a:tc>
                  <a:txBody>
                    <a:bodyPr/>
                    <a:lstStyle/>
                    <a:p>
                      <a:pPr marL="0" algn="l" defTabSz="524110" rtl="0" eaLnBrk="1" latinLnBrk="0" hangingPunct="1"/>
                      <a:endParaRPr lang="ar-SA" sz="900" dirty="0"/>
                    </a:p>
                  </a:txBody>
                  <a:tcPr marL="87086" marR="87086" marT="43543" marB="43543"/>
                </a:tc>
                <a:extLst>
                  <a:ext uri="{0D108BD9-81ED-4DB2-BD59-A6C34878D82A}">
                    <a16:rowId xmlns:a16="http://schemas.microsoft.com/office/drawing/2014/main" xmlns="" val="10000"/>
                  </a:ext>
                </a:extLst>
              </a:tr>
              <a:tr h="1386158">
                <a:tc>
                  <a:txBody>
                    <a:bodyPr/>
                    <a:lstStyle/>
                    <a:p>
                      <a:pPr rtl="1"/>
                      <a:endParaRPr lang="ar-SA" sz="900" dirty="0"/>
                    </a:p>
                  </a:txBody>
                  <a:tcPr marL="87086" marR="87086" marT="43543" marB="43543"/>
                </a:tc>
                <a:extLst>
                  <a:ext uri="{0D108BD9-81ED-4DB2-BD59-A6C34878D82A}">
                    <a16:rowId xmlns:a16="http://schemas.microsoft.com/office/drawing/2014/main" xmlns="" val="10001"/>
                  </a:ext>
                </a:extLst>
              </a:tr>
            </a:tbl>
          </a:graphicData>
        </a:graphic>
      </p:graphicFrame>
      <p:pic>
        <p:nvPicPr>
          <p:cNvPr id="12" name="Picture 1"/>
          <p:cNvPicPr>
            <a:picLocks noChangeAspect="1"/>
          </p:cNvPicPr>
          <p:nvPr/>
        </p:nvPicPr>
        <p:blipFill>
          <a:blip r:embed="rId5" cstate="print"/>
          <a:srcRect/>
          <a:stretch>
            <a:fillRect/>
          </a:stretch>
        </p:blipFill>
        <p:spPr bwMode="auto">
          <a:xfrm>
            <a:off x="873159" y="5557296"/>
            <a:ext cx="1597110" cy="1198730"/>
          </a:xfrm>
          <a:prstGeom prst="rect">
            <a:avLst/>
          </a:prstGeom>
          <a:noFill/>
          <a:ln w="9525">
            <a:noFill/>
            <a:miter lim="800000"/>
            <a:headEnd/>
            <a:tailEnd/>
          </a:ln>
        </p:spPr>
      </p:pic>
      <p:sp>
        <p:nvSpPr>
          <p:cNvPr id="13" name="Rectangle 2"/>
          <p:cNvSpPr>
            <a:spLocks noChangeArrowheads="1"/>
          </p:cNvSpPr>
          <p:nvPr/>
        </p:nvSpPr>
        <p:spPr bwMode="auto">
          <a:xfrm>
            <a:off x="893614" y="7268496"/>
            <a:ext cx="2033990" cy="502573"/>
          </a:xfrm>
          <a:prstGeom prst="rect">
            <a:avLst/>
          </a:prstGeom>
          <a:noFill/>
          <a:ln w="9525">
            <a:noFill/>
            <a:miter lim="800000"/>
            <a:headEnd/>
            <a:tailEnd/>
          </a:ln>
        </p:spPr>
        <p:txBody>
          <a:bodyPr wrap="square">
            <a:spAutoFit/>
          </a:bodyPr>
          <a:lstStyle/>
          <a:p>
            <a:pPr defTabSz="249580"/>
            <a:r>
              <a:rPr lang="en-US" sz="1333" dirty="0">
                <a:solidFill>
                  <a:srgbClr val="333333"/>
                </a:solidFill>
                <a:latin typeface="Georgia" charset="0"/>
                <a:ea typeface="Georgia" charset="0"/>
                <a:cs typeface="Georgia" charset="0"/>
              </a:rPr>
              <a:t>Sugarcane </a:t>
            </a:r>
            <a:r>
              <a:rPr lang="en-US" sz="1333" dirty="0" err="1">
                <a:solidFill>
                  <a:srgbClr val="333333"/>
                </a:solidFill>
                <a:latin typeface="Georgia" charset="0"/>
                <a:ea typeface="Georgia" charset="0"/>
                <a:cs typeface="Georgia" charset="0"/>
              </a:rPr>
              <a:t>bagasse</a:t>
            </a:r>
            <a:r>
              <a:rPr lang="en-US" sz="1333" dirty="0">
                <a:solidFill>
                  <a:srgbClr val="333333"/>
                </a:solidFill>
                <a:latin typeface="Georgia" charset="0"/>
                <a:ea typeface="Georgia" charset="0"/>
                <a:cs typeface="Georgia" charset="0"/>
              </a:rPr>
              <a:t> </a:t>
            </a:r>
            <a:r>
              <a:rPr lang="en-US" sz="1333" dirty="0">
                <a:solidFill>
                  <a:prstClr val="black"/>
                </a:solidFill>
                <a:latin typeface="Georgia" charset="0"/>
                <a:ea typeface="Georgia" charset="0"/>
                <a:cs typeface="Georgia" charset="0"/>
              </a:rPr>
              <a:t>(</a:t>
            </a:r>
            <a:r>
              <a:rPr lang="en-US" sz="1333" dirty="0" err="1">
                <a:solidFill>
                  <a:prstClr val="black"/>
                </a:solidFill>
                <a:latin typeface="Georgia" charset="0"/>
                <a:ea typeface="Georgia" charset="0"/>
                <a:cs typeface="Georgia" charset="0"/>
              </a:rPr>
              <a:t>Bagassosis</a:t>
            </a:r>
            <a:r>
              <a:rPr lang="en-US" sz="1333" dirty="0">
                <a:solidFill>
                  <a:prstClr val="black"/>
                </a:solidFill>
                <a:latin typeface="Georgia" charset="0"/>
                <a:ea typeface="Georgia" charset="0"/>
                <a:cs typeface="Georgia" charset="0"/>
              </a:rPr>
              <a:t>)</a:t>
            </a:r>
            <a:endParaRPr lang="ar-SA" sz="1333" dirty="0">
              <a:solidFill>
                <a:prstClr val="black"/>
              </a:solidFill>
              <a:latin typeface="Georgia" charset="0"/>
              <a:ea typeface="Georgia" charset="0"/>
              <a:cs typeface="Georgia" charset="0"/>
            </a:endParaRPr>
          </a:p>
        </p:txBody>
      </p:sp>
      <p:pic>
        <p:nvPicPr>
          <p:cNvPr id="14" name="Picture 14" descr="lung-hypersensitivitypneumonitis-micro"/>
          <p:cNvPicPr>
            <a:picLocks noChangeAspect="1" noChangeArrowheads="1"/>
          </p:cNvPicPr>
          <p:nvPr/>
        </p:nvPicPr>
        <p:blipFill>
          <a:blip r:embed="rId6" cstate="print"/>
          <a:srcRect/>
          <a:stretch>
            <a:fillRect/>
          </a:stretch>
        </p:blipFill>
        <p:spPr bwMode="auto">
          <a:xfrm>
            <a:off x="2970169" y="5648277"/>
            <a:ext cx="3735977" cy="2394857"/>
          </a:xfrm>
          <a:prstGeom prst="rect">
            <a:avLst/>
          </a:prstGeom>
          <a:noFill/>
          <a:ln w="9525">
            <a:noFill/>
            <a:miter lim="800000"/>
            <a:headEnd/>
            <a:tailEnd/>
          </a:ln>
        </p:spPr>
      </p:pic>
    </p:spTree>
    <p:extLst>
      <p:ext uri="{BB962C8B-B14F-4D97-AF65-F5344CB8AC3E}">
        <p14:creationId xmlns:p14="http://schemas.microsoft.com/office/powerpoint/2010/main" val="771286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العنوان 1"/>
          <p:cNvSpPr>
            <a:spLocks noGrp="1"/>
          </p:cNvSpPr>
          <p:nvPr>
            <p:ph type="title"/>
          </p:nvPr>
        </p:nvSpPr>
        <p:spPr>
          <a:xfrm>
            <a:off x="704076" y="216958"/>
            <a:ext cx="5725308" cy="935205"/>
          </a:xfrm>
        </p:spPr>
        <p:txBody>
          <a:bodyPr>
            <a:normAutofit fontScale="90000"/>
          </a:bodyPr>
          <a:lstStyle/>
          <a:p>
            <a:r>
              <a:rPr lang="en-US"/>
              <a:t/>
            </a:r>
            <a:br>
              <a:rPr lang="en-US"/>
            </a:br>
            <a:r>
              <a:rPr lang="en-US"/>
              <a:t>Hypersensitivity Pneumonitis</a:t>
            </a:r>
            <a:br>
              <a:rPr lang="en-US"/>
            </a:br>
            <a:endParaRPr lang="ar-SA" dirty="0"/>
          </a:p>
        </p:txBody>
      </p:sp>
      <p:graphicFrame>
        <p:nvGraphicFramePr>
          <p:cNvPr id="4" name="جدول 3"/>
          <p:cNvGraphicFramePr>
            <a:graphicFrameLocks noGrp="1"/>
          </p:cNvGraphicFramePr>
          <p:nvPr>
            <p:extLst/>
          </p:nvPr>
        </p:nvGraphicFramePr>
        <p:xfrm>
          <a:off x="704077" y="1393380"/>
          <a:ext cx="5865546" cy="3070917"/>
        </p:xfrm>
        <a:graphic>
          <a:graphicData uri="http://schemas.openxmlformats.org/drawingml/2006/table">
            <a:tbl>
              <a:tblPr rtl="1" firstRow="1" bandRow="1">
                <a:tableStyleId>{5C22544A-7EE6-4342-B048-85BDC9FD1C3A}</a:tableStyleId>
              </a:tblPr>
              <a:tblGrid>
                <a:gridCol w="2932773">
                  <a:extLst>
                    <a:ext uri="{9D8B030D-6E8A-4147-A177-3AD203B41FA5}">
                      <a16:colId xmlns:a16="http://schemas.microsoft.com/office/drawing/2014/main" xmlns="" val="20000"/>
                    </a:ext>
                  </a:extLst>
                </a:gridCol>
                <a:gridCol w="2932773">
                  <a:extLst>
                    <a:ext uri="{9D8B030D-6E8A-4147-A177-3AD203B41FA5}">
                      <a16:colId xmlns:a16="http://schemas.microsoft.com/office/drawing/2014/main" xmlns="" val="20001"/>
                    </a:ext>
                  </a:extLst>
                </a:gridCol>
              </a:tblGrid>
              <a:tr h="3070917">
                <a:tc>
                  <a:txBody>
                    <a:bodyPr/>
                    <a:lstStyle/>
                    <a:p>
                      <a:pPr marL="0" algn="l" defTabSz="524110" rtl="0" eaLnBrk="1" latinLnBrk="0" hangingPunct="1"/>
                      <a:endParaRPr lang="ar-SA" sz="1300" dirty="0">
                        <a:solidFill>
                          <a:schemeClr val="tx1"/>
                        </a:solidFill>
                        <a:latin typeface="Georgia" charset="0"/>
                        <a:ea typeface="Georgia" charset="0"/>
                        <a:cs typeface="Georgia" charset="0"/>
                      </a:endParaRPr>
                    </a:p>
                  </a:txBody>
                  <a:tcPr marL="87086" marR="87086" marT="43543" marB="43543"/>
                </a:tc>
                <a:tc>
                  <a:txBody>
                    <a:bodyPr/>
                    <a:lstStyle/>
                    <a:p>
                      <a:pPr eaLnBrk="1" hangingPunct="1">
                        <a:defRPr/>
                      </a:pPr>
                      <a:r>
                        <a:rPr lang="en-US" sz="1300" b="1" dirty="0">
                          <a:solidFill>
                            <a:schemeClr val="tx1"/>
                          </a:solidFill>
                          <a:latin typeface="Georgia" charset="0"/>
                          <a:ea typeface="Georgia" charset="0"/>
                          <a:cs typeface="Georgia" charset="0"/>
                        </a:rPr>
                        <a:t>Morphology:</a:t>
                      </a:r>
                    </a:p>
                    <a:p>
                      <a:pPr eaLnBrk="1" hangingPunct="1">
                        <a:defRPr/>
                      </a:pPr>
                      <a:r>
                        <a:rPr lang="en-US" sz="1300" b="1" dirty="0">
                          <a:solidFill>
                            <a:schemeClr val="tx1"/>
                          </a:solidFill>
                          <a:latin typeface="Georgia" charset="0"/>
                          <a:ea typeface="Georgia" charset="0"/>
                          <a:cs typeface="Georgia" charset="0"/>
                        </a:rPr>
                        <a:t> </a:t>
                      </a:r>
                      <a:r>
                        <a:rPr lang="en-US" sz="1300" b="1" dirty="0" err="1">
                          <a:solidFill>
                            <a:schemeClr val="tx1"/>
                          </a:solidFill>
                          <a:latin typeface="Georgia" charset="0"/>
                          <a:ea typeface="Georgia" charset="0"/>
                          <a:cs typeface="Georgia" charset="0"/>
                        </a:rPr>
                        <a:t>noncaseating</a:t>
                      </a:r>
                      <a:r>
                        <a:rPr lang="en-US" sz="1300" b="1" dirty="0">
                          <a:solidFill>
                            <a:schemeClr val="tx1"/>
                          </a:solidFill>
                          <a:latin typeface="Georgia" charset="0"/>
                          <a:ea typeface="Georgia" charset="0"/>
                          <a:cs typeface="Georgia" charset="0"/>
                        </a:rPr>
                        <a:t> interstitial granulomas </a:t>
                      </a:r>
                    </a:p>
                    <a:p>
                      <a:pPr eaLnBrk="1" hangingPunct="1">
                        <a:defRPr/>
                      </a:pPr>
                      <a:r>
                        <a:rPr lang="en-US" sz="1300" b="1" dirty="0">
                          <a:solidFill>
                            <a:schemeClr val="tx1"/>
                          </a:solidFill>
                          <a:latin typeface="Georgia" charset="0"/>
                          <a:ea typeface="Georgia" charset="0"/>
                          <a:cs typeface="Georgia" charset="0"/>
                        </a:rPr>
                        <a:t>(IV hypersensitivity reaction), bronchiolitis, interstitial  pneumonitis, and  diffuse interstitial fibrosis. </a:t>
                      </a:r>
                    </a:p>
                    <a:p>
                      <a:pPr eaLnBrk="1" hangingPunct="1">
                        <a:defRPr/>
                      </a:pPr>
                      <a:r>
                        <a:rPr lang="en-US" sz="1300" b="1" dirty="0">
                          <a:solidFill>
                            <a:schemeClr val="tx1"/>
                          </a:solidFill>
                          <a:latin typeface="Georgia" charset="0"/>
                          <a:ea typeface="Georgia" charset="0"/>
                          <a:cs typeface="Georgia" charset="0"/>
                        </a:rPr>
                        <a:t>Clinical course is variable</a:t>
                      </a:r>
                    </a:p>
                    <a:p>
                      <a:pPr marL="0" indent="0" eaLnBrk="1" fontAlgn="auto" hangingPunct="1">
                        <a:spcAft>
                          <a:spcPts val="0"/>
                        </a:spcAft>
                        <a:buClr>
                          <a:schemeClr val="accent3"/>
                        </a:buClr>
                        <a:buFont typeface="Wingdings 2" pitchFamily="18" charset="2"/>
                        <a:buNone/>
                        <a:defRPr/>
                      </a:pPr>
                      <a:endParaRPr lang="en-US" sz="1300" dirty="0">
                        <a:solidFill>
                          <a:schemeClr val="tx1"/>
                        </a:solidFill>
                        <a:latin typeface="Georgia" charset="0"/>
                        <a:ea typeface="Georgia" charset="0"/>
                        <a:cs typeface="Georgia" charset="0"/>
                      </a:endParaRPr>
                    </a:p>
                    <a:p>
                      <a:pPr marL="274320" indent="-274320" eaLnBrk="1" fontAlgn="auto" hangingPunct="1">
                        <a:spcAft>
                          <a:spcPts val="0"/>
                        </a:spcAft>
                        <a:buClr>
                          <a:schemeClr val="accent3"/>
                        </a:buClr>
                        <a:buFont typeface="Wingdings 2"/>
                        <a:buChar char=""/>
                        <a:defRPr/>
                      </a:pPr>
                      <a:endParaRPr lang="en-US" sz="1300" dirty="0">
                        <a:solidFill>
                          <a:schemeClr val="tx1"/>
                        </a:solidFill>
                        <a:latin typeface="Georgia" charset="0"/>
                        <a:ea typeface="Georgia" charset="0"/>
                        <a:cs typeface="Georgia" charset="0"/>
                      </a:endParaRPr>
                    </a:p>
                    <a:p>
                      <a:pPr eaLnBrk="1" hangingPunct="1">
                        <a:defRPr/>
                      </a:pPr>
                      <a:endParaRPr lang="en-US" sz="1300" dirty="0">
                        <a:solidFill>
                          <a:schemeClr val="tx1"/>
                        </a:solidFill>
                        <a:latin typeface="Georgia" charset="0"/>
                        <a:ea typeface="Georgia" charset="0"/>
                        <a:cs typeface="Georgia" charset="0"/>
                      </a:endParaRPr>
                    </a:p>
                    <a:p>
                      <a:pPr marL="0" algn="l" defTabSz="524110" rtl="0" eaLnBrk="1" latinLnBrk="0" hangingPunct="1"/>
                      <a:endParaRPr lang="ar-SA" sz="1300" dirty="0">
                        <a:solidFill>
                          <a:schemeClr val="tx1"/>
                        </a:solidFill>
                        <a:latin typeface="Georgia" charset="0"/>
                        <a:ea typeface="Georgia" charset="0"/>
                        <a:cs typeface="Georgia" charset="0"/>
                      </a:endParaRPr>
                    </a:p>
                  </a:txBody>
                  <a:tcPr marL="87086" marR="87086" marT="43543" marB="43543"/>
                </a:tc>
                <a:extLst>
                  <a:ext uri="{0D108BD9-81ED-4DB2-BD59-A6C34878D82A}">
                    <a16:rowId xmlns:a16="http://schemas.microsoft.com/office/drawing/2014/main" xmlns="" val="10000"/>
                  </a:ext>
                </a:extLst>
              </a:tr>
            </a:tbl>
          </a:graphicData>
        </a:graphic>
      </p:graphicFrame>
      <p:pic>
        <p:nvPicPr>
          <p:cNvPr id="5" name="Picture 12" descr="C:\Documents and Settings\Dr.Maha Arafah\Desktop\Robbins &amp; Cotran Pathologic Basis of DiseaseImages\S01871-015-f024.jpg"/>
          <p:cNvPicPr>
            <a:picLocks noChangeAspect="1" noChangeArrowheads="1"/>
          </p:cNvPicPr>
          <p:nvPr/>
        </p:nvPicPr>
        <p:blipFill>
          <a:blip r:embed="rId2" cstate="print">
            <a:lum bright="6000" contrast="12000"/>
          </a:blip>
          <a:srcRect b="8060"/>
          <a:stretch>
            <a:fillRect/>
          </a:stretch>
        </p:blipFill>
        <p:spPr bwMode="auto">
          <a:xfrm>
            <a:off x="3758087" y="1767696"/>
            <a:ext cx="2671297" cy="2100751"/>
          </a:xfrm>
          <a:prstGeom prst="rect">
            <a:avLst/>
          </a:prstGeom>
          <a:noFill/>
          <a:ln w="9525">
            <a:noFill/>
            <a:miter lim="800000"/>
            <a:headEnd/>
            <a:tailEnd/>
          </a:ln>
        </p:spPr>
      </p:pic>
      <p:sp>
        <p:nvSpPr>
          <p:cNvPr id="6" name="Rectangle 5"/>
          <p:cNvSpPr/>
          <p:nvPr/>
        </p:nvSpPr>
        <p:spPr>
          <a:xfrm>
            <a:off x="563837" y="4705512"/>
            <a:ext cx="5865547" cy="91281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61262" indent="-261262" defTabSz="249580">
              <a:buClr>
                <a:srgbClr val="969696"/>
              </a:buClr>
              <a:buFont typeface="Wingdings 2"/>
              <a:buChar char=""/>
              <a:defRPr/>
            </a:pPr>
            <a:r>
              <a:rPr lang="en-US" sz="1333" b="1" dirty="0">
                <a:solidFill>
                  <a:prstClr val="black"/>
                </a:solidFill>
                <a:latin typeface="Georgia" charset="0"/>
                <a:ea typeface="Georgia" charset="0"/>
                <a:cs typeface="Georgia" charset="0"/>
              </a:rPr>
              <a:t>Hypersensitivity </a:t>
            </a:r>
            <a:r>
              <a:rPr lang="en-US" sz="1333" b="1" dirty="0" err="1">
                <a:solidFill>
                  <a:prstClr val="black"/>
                </a:solidFill>
                <a:latin typeface="Georgia" charset="0"/>
                <a:ea typeface="Georgia" charset="0"/>
                <a:cs typeface="Georgia" charset="0"/>
              </a:rPr>
              <a:t>pneumonitis</a:t>
            </a:r>
            <a:r>
              <a:rPr lang="en-US" sz="1333" b="1" dirty="0">
                <a:solidFill>
                  <a:prstClr val="black"/>
                </a:solidFill>
                <a:latin typeface="Georgia" charset="0"/>
                <a:ea typeface="Georgia" charset="0"/>
                <a:cs typeface="Georgia" charset="0"/>
              </a:rPr>
              <a:t> can present as:</a:t>
            </a:r>
          </a:p>
          <a:p>
            <a:pPr marL="762015" lvl="1" indent="-326578" defTabSz="249580">
              <a:buClr>
                <a:srgbClr val="969696"/>
              </a:buClr>
              <a:buFont typeface="+mj-lt"/>
              <a:buAutoNum type="arabicPeriod"/>
              <a:defRPr/>
            </a:pPr>
            <a:r>
              <a:rPr lang="en-US" sz="1333" b="1" dirty="0">
                <a:solidFill>
                  <a:prstClr val="black"/>
                </a:solidFill>
                <a:latin typeface="Georgia" charset="0"/>
                <a:ea typeface="Georgia" charset="0"/>
                <a:cs typeface="Georgia" charset="0"/>
              </a:rPr>
              <a:t>Acute: </a:t>
            </a:r>
            <a:r>
              <a:rPr lang="en-US" sz="1333" dirty="0">
                <a:solidFill>
                  <a:prstClr val="black"/>
                </a:solidFill>
                <a:latin typeface="Georgia" charset="0"/>
                <a:ea typeface="Georgia" charset="0"/>
                <a:cs typeface="Georgia" charset="0"/>
              </a:rPr>
              <a:t>fever, cough, </a:t>
            </a:r>
            <a:r>
              <a:rPr lang="en-US" sz="1333" dirty="0" err="1">
                <a:solidFill>
                  <a:prstClr val="black"/>
                </a:solidFill>
                <a:latin typeface="Georgia" charset="0"/>
                <a:ea typeface="Georgia" charset="0"/>
                <a:cs typeface="Georgia" charset="0"/>
              </a:rPr>
              <a:t>dyspnea</a:t>
            </a:r>
            <a:endParaRPr lang="en-US" sz="1333" b="1" dirty="0">
              <a:solidFill>
                <a:prstClr val="black"/>
              </a:solidFill>
              <a:latin typeface="Georgia" charset="0"/>
              <a:ea typeface="Georgia" charset="0"/>
              <a:cs typeface="Georgia" charset="0"/>
            </a:endParaRPr>
          </a:p>
          <a:p>
            <a:pPr marL="762015" lvl="1" indent="-326578" defTabSz="249580">
              <a:buClr>
                <a:srgbClr val="969696"/>
              </a:buClr>
              <a:buFont typeface="+mj-lt"/>
              <a:buAutoNum type="arabicPeriod"/>
              <a:defRPr/>
            </a:pPr>
            <a:r>
              <a:rPr lang="en-US" sz="1333" b="1" dirty="0" err="1">
                <a:solidFill>
                  <a:prstClr val="black"/>
                </a:solidFill>
                <a:latin typeface="Georgia" charset="0"/>
                <a:ea typeface="Georgia" charset="0"/>
                <a:cs typeface="Georgia" charset="0"/>
              </a:rPr>
              <a:t>Subacute</a:t>
            </a:r>
            <a:r>
              <a:rPr lang="en-US" sz="1333" b="1" dirty="0">
                <a:solidFill>
                  <a:prstClr val="black"/>
                </a:solidFill>
                <a:latin typeface="Georgia" charset="0"/>
                <a:ea typeface="Georgia" charset="0"/>
                <a:cs typeface="Georgia" charset="0"/>
              </a:rPr>
              <a:t> (intermittent) </a:t>
            </a:r>
          </a:p>
          <a:p>
            <a:pPr marL="762015" lvl="1" indent="-326578" defTabSz="249580">
              <a:buClr>
                <a:srgbClr val="969696"/>
              </a:buClr>
              <a:buFont typeface="+mj-lt"/>
              <a:buAutoNum type="arabicPeriod"/>
              <a:defRPr/>
            </a:pPr>
            <a:r>
              <a:rPr lang="en-US" sz="1333" b="1" dirty="0">
                <a:solidFill>
                  <a:prstClr val="black"/>
                </a:solidFill>
                <a:latin typeface="Georgia" charset="0"/>
                <a:ea typeface="Georgia" charset="0"/>
                <a:cs typeface="Georgia" charset="0"/>
              </a:rPr>
              <a:t>Chronic progressive: </a:t>
            </a:r>
            <a:r>
              <a:rPr lang="en-US" sz="1333" dirty="0">
                <a:solidFill>
                  <a:prstClr val="black"/>
                </a:solidFill>
                <a:latin typeface="Georgia" charset="0"/>
                <a:ea typeface="Georgia" charset="0"/>
                <a:cs typeface="Georgia" charset="0"/>
              </a:rPr>
              <a:t>cough, </a:t>
            </a:r>
            <a:r>
              <a:rPr lang="en-US" sz="1333" dirty="0" err="1">
                <a:solidFill>
                  <a:prstClr val="black"/>
                </a:solidFill>
                <a:latin typeface="Georgia" charset="0"/>
                <a:ea typeface="Georgia" charset="0"/>
                <a:cs typeface="Georgia" charset="0"/>
              </a:rPr>
              <a:t>dyspnea</a:t>
            </a:r>
            <a:r>
              <a:rPr lang="en-US" sz="1333" dirty="0">
                <a:solidFill>
                  <a:prstClr val="black"/>
                </a:solidFill>
                <a:latin typeface="Georgia" charset="0"/>
                <a:ea typeface="Georgia" charset="0"/>
                <a:cs typeface="Georgia" charset="0"/>
              </a:rPr>
              <a:t>, malaise, and weight loss</a:t>
            </a:r>
            <a:endParaRPr lang="en-US" sz="1333" b="1" dirty="0">
              <a:solidFill>
                <a:prstClr val="black"/>
              </a:solidFill>
              <a:latin typeface="Georgia" charset="0"/>
              <a:ea typeface="Georgia" charset="0"/>
              <a:cs typeface="Georgia" charset="0"/>
            </a:endParaRPr>
          </a:p>
        </p:txBody>
      </p:sp>
    </p:spTree>
    <p:extLst>
      <p:ext uri="{BB962C8B-B14F-4D97-AF65-F5344CB8AC3E}">
        <p14:creationId xmlns:p14="http://schemas.microsoft.com/office/powerpoint/2010/main" val="43398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030" y="712862"/>
            <a:ext cx="5725308" cy="991650"/>
          </a:xfrm>
        </p:spPr>
        <p:txBody>
          <a:bodyPr/>
          <a:lstStyle/>
          <a:p>
            <a:r>
              <a:rPr lang="en-US" b="1" dirty="0">
                <a:solidFill>
                  <a:schemeClr val="accent2">
                    <a:lumMod val="90000"/>
                  </a:schemeClr>
                </a:solidFill>
                <a:effectLst>
                  <a:outerShdw blurRad="38100" dist="38100" dir="2700000" algn="tl">
                    <a:srgbClr val="000000">
                      <a:alpha val="43137"/>
                    </a:srgbClr>
                  </a:outerShdw>
                </a:effectLst>
              </a:rPr>
              <a:t>Sarcoidosis</a:t>
            </a:r>
            <a:br>
              <a:rPr lang="en-US" b="1" dirty="0">
                <a:solidFill>
                  <a:schemeClr val="accent2">
                    <a:lumMod val="90000"/>
                  </a:schemeClr>
                </a:solidFill>
                <a:effectLst>
                  <a:outerShdw blurRad="38100" dist="38100" dir="2700000" algn="tl">
                    <a:srgbClr val="000000">
                      <a:alpha val="43137"/>
                    </a:srgbClr>
                  </a:outerShdw>
                </a:effectLst>
              </a:rPr>
            </a:br>
            <a:r>
              <a:rPr lang="en-US" sz="1333" b="1" dirty="0">
                <a:solidFill>
                  <a:schemeClr val="accent2">
                    <a:lumMod val="90000"/>
                  </a:schemeClr>
                </a:solidFill>
                <a:effectLst>
                  <a:outerShdw blurRad="38100" dist="38100" dir="2700000" algn="tl">
                    <a:srgbClr val="000000">
                      <a:alpha val="43137"/>
                    </a:srgbClr>
                  </a:outerShdw>
                </a:effectLst>
                <a:latin typeface="Georgia" panose="02040502050405020303" pitchFamily="18" charset="0"/>
              </a:rPr>
              <a:t>immune disease </a:t>
            </a:r>
            <a:endParaRPr lang="en-US" dirty="0">
              <a:solidFill>
                <a:schemeClr val="accent2">
                  <a:lumMod val="90000"/>
                </a:schemeClr>
              </a:solidFill>
              <a:latin typeface="Georgia" panose="02040502050405020303" pitchFamily="18" charset="0"/>
            </a:endParaRPr>
          </a:p>
        </p:txBody>
      </p:sp>
      <p:sp>
        <p:nvSpPr>
          <p:cNvPr id="3" name="Content Placeholder 2"/>
          <p:cNvSpPr>
            <a:spLocks noGrp="1"/>
          </p:cNvSpPr>
          <p:nvPr>
            <p:ph idx="1"/>
          </p:nvPr>
        </p:nvSpPr>
        <p:spPr>
          <a:xfrm>
            <a:off x="495905" y="1589768"/>
            <a:ext cx="6024195" cy="5849721"/>
          </a:xfrm>
        </p:spPr>
        <p:txBody>
          <a:bodyPr/>
          <a:lstStyle/>
          <a:p>
            <a:r>
              <a:rPr lang="en-US" altLang="ar-SA" b="1" dirty="0">
                <a:solidFill>
                  <a:srgbClr val="C00000"/>
                </a:solidFill>
                <a:latin typeface="Georgia" panose="02040502050405020303" pitchFamily="18" charset="0"/>
                <a:ea typeface="Majalla UI"/>
              </a:rPr>
              <a:t>Sarcoidosis is an inflammatory disease </a:t>
            </a:r>
          </a:p>
          <a:p>
            <a:pPr lvl="2"/>
            <a:r>
              <a:rPr lang="en-US" altLang="ar-SA" sz="1143" b="1" dirty="0">
                <a:solidFill>
                  <a:schemeClr val="tx1"/>
                </a:solidFill>
                <a:latin typeface="Georgia" panose="02040502050405020303" pitchFamily="18" charset="0"/>
                <a:ea typeface="Majalla UI"/>
              </a:rPr>
              <a:t>Epidemiology: </a:t>
            </a:r>
            <a:r>
              <a:rPr lang="en-US" altLang="ar-SA" sz="1143" dirty="0">
                <a:solidFill>
                  <a:schemeClr val="tx1"/>
                </a:solidFill>
                <a:latin typeface="Georgia" panose="02040502050405020303" pitchFamily="18" charset="0"/>
                <a:ea typeface="Majalla UI"/>
              </a:rPr>
              <a:t>affecting all races and both sexes equally </a:t>
            </a:r>
          </a:p>
          <a:p>
            <a:pPr lvl="2"/>
            <a:r>
              <a:rPr lang="en-US" altLang="ar-SA" sz="1143" b="1" dirty="0">
                <a:solidFill>
                  <a:schemeClr val="tx1"/>
                </a:solidFill>
                <a:latin typeface="Georgia" panose="02040502050405020303" pitchFamily="18" charset="0"/>
                <a:ea typeface="Majalla UI"/>
              </a:rPr>
              <a:t>Cause: </a:t>
            </a:r>
            <a:r>
              <a:rPr lang="en-US" altLang="ar-SA" sz="1143" dirty="0">
                <a:solidFill>
                  <a:schemeClr val="tx1"/>
                </a:solidFill>
                <a:latin typeface="Georgia" panose="02040502050405020303" pitchFamily="18" charset="0"/>
                <a:ea typeface="Majalla UI"/>
              </a:rPr>
              <a:t>unknown</a:t>
            </a:r>
          </a:p>
          <a:p>
            <a:pPr lvl="2"/>
            <a:r>
              <a:rPr lang="en-US" altLang="ar-SA" sz="1143" b="1" dirty="0">
                <a:solidFill>
                  <a:schemeClr val="tx1"/>
                </a:solidFill>
                <a:latin typeface="Georgia" panose="02040502050405020303" pitchFamily="18" charset="0"/>
                <a:ea typeface="Majalla UI"/>
              </a:rPr>
              <a:t> Sites: </a:t>
            </a:r>
            <a:r>
              <a:rPr lang="en-US" altLang="ar-SA" sz="1143" dirty="0">
                <a:solidFill>
                  <a:schemeClr val="tx1"/>
                </a:solidFill>
                <a:latin typeface="Georgia" panose="02040502050405020303" pitchFamily="18" charset="0"/>
                <a:ea typeface="Majalla UI"/>
              </a:rPr>
              <a:t>predominantly affects the </a:t>
            </a:r>
            <a:r>
              <a:rPr lang="en-US" altLang="ar-SA" sz="1143" dirty="0">
                <a:solidFill>
                  <a:srgbClr val="C00000"/>
                </a:solidFill>
                <a:latin typeface="Georgia" panose="02040502050405020303" pitchFamily="18" charset="0"/>
                <a:ea typeface="Majalla UI"/>
              </a:rPr>
              <a:t>lungs and intrathoracic lymph nodes</a:t>
            </a:r>
          </a:p>
          <a:p>
            <a:pPr lvl="3"/>
            <a:r>
              <a:rPr lang="en-US" altLang="ar-SA" sz="1143" dirty="0">
                <a:solidFill>
                  <a:schemeClr val="tx1"/>
                </a:solidFill>
                <a:latin typeface="Georgia" panose="02040502050405020303" pitchFamily="18" charset="0"/>
                <a:ea typeface="Majalla UI"/>
              </a:rPr>
              <a:t>Other organs that may be involved include </a:t>
            </a:r>
            <a:r>
              <a:rPr lang="en-US" altLang="ar-SA" sz="1143" dirty="0">
                <a:solidFill>
                  <a:srgbClr val="479272"/>
                </a:solidFill>
                <a:latin typeface="Georgia" panose="02040502050405020303" pitchFamily="18" charset="0"/>
                <a:ea typeface="Majalla UI"/>
              </a:rPr>
              <a:t>eyes, skin, liver, spleen and bone marrow</a:t>
            </a:r>
            <a:r>
              <a:rPr lang="en-US" altLang="ar-SA" sz="1143" dirty="0">
                <a:solidFill>
                  <a:schemeClr val="tx1"/>
                </a:solidFill>
                <a:latin typeface="Georgia" panose="02040502050405020303" pitchFamily="18" charset="0"/>
                <a:ea typeface="Majalla UI"/>
              </a:rPr>
              <a:t>.</a:t>
            </a:r>
          </a:p>
          <a:p>
            <a:pPr lvl="3"/>
            <a:r>
              <a:rPr lang="en-US" altLang="ar-SA" sz="1143" dirty="0">
                <a:solidFill>
                  <a:schemeClr val="tx1"/>
                </a:solidFill>
                <a:latin typeface="Georgia" panose="02040502050405020303" pitchFamily="18" charset="0"/>
                <a:ea typeface="Majalla UI"/>
              </a:rPr>
              <a:t> Occasionally </a:t>
            </a:r>
            <a:r>
              <a:rPr lang="en-US" altLang="ar-SA" sz="1143" dirty="0">
                <a:solidFill>
                  <a:srgbClr val="479272"/>
                </a:solidFill>
                <a:latin typeface="Georgia" panose="02040502050405020303" pitchFamily="18" charset="0"/>
                <a:ea typeface="Majalla UI"/>
              </a:rPr>
              <a:t>kidney, heart, CNS and endocrine organs </a:t>
            </a:r>
            <a:r>
              <a:rPr lang="en-US" altLang="ar-SA" sz="1143" dirty="0">
                <a:solidFill>
                  <a:schemeClr val="tx1"/>
                </a:solidFill>
                <a:latin typeface="Georgia" panose="02040502050405020303" pitchFamily="18" charset="0"/>
                <a:ea typeface="Majalla UI"/>
              </a:rPr>
              <a:t>may be involved.</a:t>
            </a:r>
          </a:p>
          <a:p>
            <a:pPr lvl="2"/>
            <a:r>
              <a:rPr lang="en-US" altLang="ar-SA" sz="1143" b="1" dirty="0">
                <a:solidFill>
                  <a:schemeClr val="tx1"/>
                </a:solidFill>
                <a:latin typeface="Georgia" panose="02040502050405020303" pitchFamily="18" charset="0"/>
                <a:ea typeface="Majalla UI"/>
              </a:rPr>
              <a:t>Morphology: </a:t>
            </a:r>
            <a:r>
              <a:rPr lang="en-US" altLang="ar-SA" sz="1143" dirty="0">
                <a:solidFill>
                  <a:schemeClr val="tx1"/>
                </a:solidFill>
                <a:latin typeface="Georgia" panose="02040502050405020303" pitchFamily="18" charset="0"/>
                <a:ea typeface="Majalla UI"/>
              </a:rPr>
              <a:t>non-caseating/ non-necrotizing granulomas in affected organ tissues. </a:t>
            </a:r>
          </a:p>
          <a:p>
            <a:pPr marL="0" indent="0">
              <a:buNone/>
            </a:pPr>
            <a:endParaRPr lang="en-US" dirty="0"/>
          </a:p>
        </p:txBody>
      </p:sp>
      <p:pic>
        <p:nvPicPr>
          <p:cNvPr id="5" name="Picture 1">
            <a:extLst>
              <a:ext uri="{FF2B5EF4-FFF2-40B4-BE49-F238E27FC236}">
                <a16:creationId xmlns:a16="http://schemas.microsoft.com/office/drawing/2014/main" xmlns="" id="{EC5F07CD-D163-4D14-BE86-B21A9A6C3EA7}"/>
              </a:ext>
            </a:extLst>
          </p:cNvPr>
          <p:cNvPicPr>
            <a:picLocks noChangeAspect="1"/>
          </p:cNvPicPr>
          <p:nvPr/>
        </p:nvPicPr>
        <p:blipFill>
          <a:blip r:embed="rId2" cstate="print"/>
          <a:srcRect/>
          <a:stretch>
            <a:fillRect/>
          </a:stretch>
        </p:blipFill>
        <p:spPr bwMode="auto">
          <a:xfrm>
            <a:off x="2328335" y="3828638"/>
            <a:ext cx="2150607" cy="1446894"/>
          </a:xfrm>
          <a:prstGeom prst="rect">
            <a:avLst/>
          </a:prstGeom>
          <a:noFill/>
          <a:ln w="9525">
            <a:noFill/>
            <a:miter lim="800000"/>
            <a:headEnd/>
            <a:tailEnd/>
          </a:ln>
        </p:spPr>
      </p:pic>
      <p:pic>
        <p:nvPicPr>
          <p:cNvPr id="7" name="Picture 4">
            <a:extLst>
              <a:ext uri="{FF2B5EF4-FFF2-40B4-BE49-F238E27FC236}">
                <a16:creationId xmlns:a16="http://schemas.microsoft.com/office/drawing/2014/main" xmlns="" id="{66495A70-DFD7-4407-A16C-4C1BB87E446C}"/>
              </a:ext>
            </a:extLst>
          </p:cNvPr>
          <p:cNvPicPr>
            <a:picLocks noChangeAspect="1" noChangeArrowheads="1"/>
          </p:cNvPicPr>
          <p:nvPr/>
        </p:nvPicPr>
        <p:blipFill>
          <a:blip r:embed="rId3" cstate="print"/>
          <a:srcRect/>
          <a:stretch>
            <a:fillRect/>
          </a:stretch>
        </p:blipFill>
        <p:spPr bwMode="auto">
          <a:xfrm>
            <a:off x="4529667" y="3828638"/>
            <a:ext cx="2080381" cy="1446894"/>
          </a:xfrm>
          <a:prstGeom prst="rect">
            <a:avLst/>
          </a:prstGeom>
          <a:noFill/>
          <a:ln w="9525">
            <a:noFill/>
            <a:miter lim="800000"/>
            <a:headEnd/>
            <a:tailEnd/>
          </a:ln>
        </p:spPr>
      </p:pic>
      <p:sp>
        <p:nvSpPr>
          <p:cNvPr id="8" name="TextBox 7">
            <a:extLst>
              <a:ext uri="{FF2B5EF4-FFF2-40B4-BE49-F238E27FC236}">
                <a16:creationId xmlns:a16="http://schemas.microsoft.com/office/drawing/2014/main" xmlns="" id="{AEE8884E-1236-4C54-986B-743D68E197CC}"/>
              </a:ext>
            </a:extLst>
          </p:cNvPr>
          <p:cNvSpPr txBox="1"/>
          <p:nvPr/>
        </p:nvSpPr>
        <p:spPr>
          <a:xfrm>
            <a:off x="568476" y="4278879"/>
            <a:ext cx="1669910" cy="590611"/>
          </a:xfrm>
          <a:prstGeom prst="rect">
            <a:avLst/>
          </a:prstGeom>
          <a:noFill/>
          <a:ln>
            <a:solidFill>
              <a:schemeClr val="tx1"/>
            </a:solidFill>
          </a:ln>
        </p:spPr>
        <p:txBody>
          <a:bodyPr wrap="square" rtlCol="0">
            <a:spAutoFit/>
          </a:bodyPr>
          <a:lstStyle/>
          <a:p>
            <a:pPr algn="ctr" defTabSz="249580"/>
            <a:r>
              <a:rPr lang="en-US" altLang="ar-SA" sz="1143" dirty="0">
                <a:solidFill>
                  <a:prstClr val="black"/>
                </a:solidFill>
                <a:latin typeface="Georgia" panose="02040502050405020303" pitchFamily="18" charset="0"/>
                <a:ea typeface="Majalla UI"/>
              </a:rPr>
              <a:t>Sarcoidosis granulomas in the lung</a:t>
            </a:r>
          </a:p>
          <a:p>
            <a:pPr defTabSz="249580"/>
            <a:endParaRPr lang="en-US" sz="952" dirty="0">
              <a:solidFill>
                <a:prstClr val="black"/>
              </a:solidFill>
            </a:endParaRPr>
          </a:p>
        </p:txBody>
      </p:sp>
      <p:pic>
        <p:nvPicPr>
          <p:cNvPr id="9" name="Picture 2" descr="نتيجة بحث الصور عن ‪Sarcoidosis‬‏">
            <a:extLst>
              <a:ext uri="{FF2B5EF4-FFF2-40B4-BE49-F238E27FC236}">
                <a16:creationId xmlns:a16="http://schemas.microsoft.com/office/drawing/2014/main" xmlns="" id="{DB2BA5BF-D768-4EA8-9B01-400B25C469F2}"/>
              </a:ext>
            </a:extLst>
          </p:cNvPr>
          <p:cNvPicPr>
            <a:picLocks noChangeAspect="1" noChangeArrowheads="1"/>
          </p:cNvPicPr>
          <p:nvPr/>
        </p:nvPicPr>
        <p:blipFill>
          <a:blip r:embed="rId4" cstate="print"/>
          <a:srcRect l="6061" t="4545" r="7879" b="11364"/>
          <a:stretch>
            <a:fillRect/>
          </a:stretch>
        </p:blipFill>
        <p:spPr bwMode="auto">
          <a:xfrm>
            <a:off x="1749192" y="5450131"/>
            <a:ext cx="3359616" cy="2163957"/>
          </a:xfrm>
          <a:prstGeom prst="rect">
            <a:avLst/>
          </a:prstGeom>
          <a:noFill/>
        </p:spPr>
      </p:pic>
      <p:sp>
        <p:nvSpPr>
          <p:cNvPr id="10" name="TextBox 9">
            <a:extLst>
              <a:ext uri="{FF2B5EF4-FFF2-40B4-BE49-F238E27FC236}">
                <a16:creationId xmlns:a16="http://schemas.microsoft.com/office/drawing/2014/main" xmlns="" id="{6EF94B5B-025C-4E5A-BEA7-F7404E0608BD}"/>
              </a:ext>
            </a:extLst>
          </p:cNvPr>
          <p:cNvSpPr txBox="1"/>
          <p:nvPr/>
        </p:nvSpPr>
        <p:spPr>
          <a:xfrm>
            <a:off x="568477" y="7772548"/>
            <a:ext cx="5951624" cy="942374"/>
          </a:xfrm>
          <a:prstGeom prst="rect">
            <a:avLst/>
          </a:prstGeom>
          <a:noFill/>
          <a:ln>
            <a:solidFill>
              <a:schemeClr val="tx1"/>
            </a:solidFill>
          </a:ln>
        </p:spPr>
        <p:txBody>
          <a:bodyPr wrap="square" rtlCol="0">
            <a:spAutoFit/>
          </a:bodyPr>
          <a:lstStyle/>
          <a:p>
            <a:pPr defTabSz="249580"/>
            <a:r>
              <a:rPr lang="en-US" sz="1143" dirty="0">
                <a:solidFill>
                  <a:prstClr val="black"/>
                </a:solidFill>
                <a:latin typeface="Georgia" panose="02040502050405020303" pitchFamily="18" charset="0"/>
              </a:rPr>
              <a:t>The </a:t>
            </a:r>
            <a:r>
              <a:rPr lang="en-US" sz="1143" b="1" dirty="0">
                <a:solidFill>
                  <a:prstClr val="black"/>
                </a:solidFill>
                <a:latin typeface="Georgia" panose="02040502050405020303" pitchFamily="18" charset="0"/>
              </a:rPr>
              <a:t>prognosis</a:t>
            </a:r>
            <a:r>
              <a:rPr lang="en-US" sz="1143" dirty="0">
                <a:solidFill>
                  <a:prstClr val="black"/>
                </a:solidFill>
                <a:latin typeface="Georgia" panose="02040502050405020303" pitchFamily="18" charset="0"/>
              </a:rPr>
              <a:t> of sarcoidosis is unpredictable. It can progressive and chronic. It may present as episodes of activity. </a:t>
            </a:r>
          </a:p>
          <a:p>
            <a:pPr defTabSz="249580"/>
            <a:endParaRPr lang="en-US" sz="1143" dirty="0">
              <a:solidFill>
                <a:prstClr val="black"/>
              </a:solidFill>
              <a:latin typeface="Georgia" panose="02040502050405020303" pitchFamily="18" charset="0"/>
            </a:endParaRPr>
          </a:p>
          <a:p>
            <a:pPr defTabSz="249580"/>
            <a:r>
              <a:rPr lang="en-US" sz="1143" b="1" dirty="0">
                <a:solidFill>
                  <a:prstClr val="black"/>
                </a:solidFill>
                <a:latin typeface="Georgia" panose="02040502050405020303" pitchFamily="18" charset="0"/>
              </a:rPr>
              <a:t>Majority</a:t>
            </a:r>
            <a:r>
              <a:rPr lang="en-US" sz="1143" dirty="0">
                <a:solidFill>
                  <a:prstClr val="black"/>
                </a:solidFill>
                <a:latin typeface="Georgia" panose="02040502050405020303" pitchFamily="18" charset="0"/>
              </a:rPr>
              <a:t> of the patients respond well to treatment. </a:t>
            </a:r>
          </a:p>
          <a:p>
            <a:pPr defTabSz="249580"/>
            <a:endParaRPr lang="en-US" sz="952" dirty="0">
              <a:solidFill>
                <a:prstClr val="black"/>
              </a:solidFill>
            </a:endParaRPr>
          </a:p>
        </p:txBody>
      </p:sp>
    </p:spTree>
    <p:extLst>
      <p:ext uri="{BB962C8B-B14F-4D97-AF65-F5344CB8AC3E}">
        <p14:creationId xmlns:p14="http://schemas.microsoft.com/office/powerpoint/2010/main" val="238672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0EA849-1C6A-4F02-B37C-F85CCFDA4D87}"/>
              </a:ext>
            </a:extLst>
          </p:cNvPr>
          <p:cNvSpPr>
            <a:spLocks noGrp="1"/>
          </p:cNvSpPr>
          <p:nvPr>
            <p:ph type="title"/>
          </p:nvPr>
        </p:nvSpPr>
        <p:spPr>
          <a:xfrm>
            <a:off x="544287" y="702626"/>
            <a:ext cx="5885099" cy="1895099"/>
          </a:xfrm>
        </p:spPr>
        <p:txBody>
          <a:bodyPr/>
          <a:lstStyle/>
          <a:p>
            <a:r>
              <a:rPr lang="en-US" sz="2667" b="1" dirty="0">
                <a:solidFill>
                  <a:schemeClr val="accent2">
                    <a:lumMod val="90000"/>
                  </a:schemeClr>
                </a:solidFill>
              </a:rPr>
              <a:t>Goodpasture Syndrome/ </a:t>
            </a:r>
            <a:r>
              <a:rPr lang="en-US" sz="2667" dirty="0">
                <a:solidFill>
                  <a:schemeClr val="accent2">
                    <a:lumMod val="90000"/>
                  </a:schemeClr>
                </a:solidFill>
              </a:rPr>
              <a:t>Anti-GBM disease</a:t>
            </a:r>
            <a:r>
              <a:rPr lang="en-US" sz="3048" dirty="0">
                <a:solidFill>
                  <a:schemeClr val="accent2">
                    <a:lumMod val="90000"/>
                  </a:schemeClr>
                </a:solidFill>
              </a:rPr>
              <a:t/>
            </a:r>
            <a:br>
              <a:rPr lang="en-US" sz="3048" dirty="0">
                <a:solidFill>
                  <a:schemeClr val="accent2">
                    <a:lumMod val="90000"/>
                  </a:schemeClr>
                </a:solidFill>
              </a:rPr>
            </a:br>
            <a:r>
              <a:rPr lang="en-US" sz="1333" dirty="0">
                <a:solidFill>
                  <a:schemeClr val="accent2">
                    <a:lumMod val="90000"/>
                  </a:schemeClr>
                </a:solidFill>
                <a:latin typeface="Georgia" panose="02040502050405020303" pitchFamily="18" charset="0"/>
              </a:rPr>
              <a:t>immune disease </a:t>
            </a:r>
            <a:endParaRPr lang="en-US" dirty="0">
              <a:solidFill>
                <a:schemeClr val="accent2">
                  <a:lumMod val="90000"/>
                </a:schemeClr>
              </a:solidFill>
            </a:endParaRPr>
          </a:p>
        </p:txBody>
      </p:sp>
      <p:sp>
        <p:nvSpPr>
          <p:cNvPr id="3" name="Content Placeholder 2">
            <a:extLst>
              <a:ext uri="{FF2B5EF4-FFF2-40B4-BE49-F238E27FC236}">
                <a16:creationId xmlns:a16="http://schemas.microsoft.com/office/drawing/2014/main" xmlns="" id="{FE9FC76D-B03E-4F76-870A-7B6555999A8B}"/>
              </a:ext>
            </a:extLst>
          </p:cNvPr>
          <p:cNvSpPr>
            <a:spLocks noGrp="1"/>
          </p:cNvSpPr>
          <p:nvPr>
            <p:ph idx="1"/>
          </p:nvPr>
        </p:nvSpPr>
        <p:spPr>
          <a:xfrm>
            <a:off x="592668" y="1849816"/>
            <a:ext cx="5836718" cy="5834601"/>
          </a:xfrm>
        </p:spPr>
        <p:txBody>
          <a:bodyPr/>
          <a:lstStyle/>
          <a:p>
            <a:pPr>
              <a:defRPr/>
            </a:pPr>
            <a:r>
              <a:rPr lang="en-US" dirty="0">
                <a:solidFill>
                  <a:schemeClr val="tx1"/>
                </a:solidFill>
                <a:latin typeface="Georgia" panose="02040502050405020303" pitchFamily="18" charset="0"/>
              </a:rPr>
              <a:t>Rare  </a:t>
            </a:r>
            <a:r>
              <a:rPr lang="en-US" b="1" dirty="0">
                <a:solidFill>
                  <a:srgbClr val="C00000"/>
                </a:solidFill>
                <a:latin typeface="Georgia" panose="02040502050405020303" pitchFamily="18" charset="0"/>
              </a:rPr>
              <a:t>autoimmune disorder                          </a:t>
            </a:r>
          </a:p>
          <a:p>
            <a:pPr>
              <a:defRPr/>
            </a:pPr>
            <a:r>
              <a:rPr lang="en-US" dirty="0">
                <a:solidFill>
                  <a:schemeClr val="tx1"/>
                </a:solidFill>
                <a:latin typeface="Georgia" panose="02040502050405020303" pitchFamily="18" charset="0"/>
              </a:rPr>
              <a:t>Is a </a:t>
            </a:r>
            <a:r>
              <a:rPr lang="en-US" b="1" dirty="0">
                <a:solidFill>
                  <a:schemeClr val="tx1"/>
                </a:solidFill>
                <a:latin typeface="Georgia" panose="02040502050405020303" pitchFamily="18" charset="0"/>
              </a:rPr>
              <a:t>triad of </a:t>
            </a:r>
          </a:p>
          <a:p>
            <a:pPr lvl="1">
              <a:defRPr/>
            </a:pPr>
            <a:r>
              <a:rPr lang="en-US" sz="1143" dirty="0">
                <a:solidFill>
                  <a:schemeClr val="tx1"/>
                </a:solidFill>
                <a:latin typeface="Georgia" panose="02040502050405020303" pitchFamily="18" charset="0"/>
              </a:rPr>
              <a:t>diffuse pulmonary hemorrhage, </a:t>
            </a:r>
          </a:p>
          <a:p>
            <a:pPr lvl="1">
              <a:defRPr/>
            </a:pPr>
            <a:r>
              <a:rPr lang="en-US" sz="1143" dirty="0">
                <a:solidFill>
                  <a:schemeClr val="tx1"/>
                </a:solidFill>
                <a:latin typeface="Georgia" panose="02040502050405020303" pitchFamily="18" charset="0"/>
              </a:rPr>
              <a:t>glomerulonephritis, </a:t>
            </a:r>
          </a:p>
          <a:p>
            <a:pPr lvl="1">
              <a:defRPr/>
            </a:pPr>
            <a:r>
              <a:rPr lang="en-US" sz="1143" dirty="0">
                <a:solidFill>
                  <a:schemeClr val="tx1"/>
                </a:solidFill>
                <a:latin typeface="Georgia" panose="02040502050405020303" pitchFamily="18" charset="0"/>
              </a:rPr>
              <a:t>circulating (anti-GBM) antibodies against alveolar and glomerular basement membranes</a:t>
            </a:r>
          </a:p>
          <a:p>
            <a:pPr>
              <a:defRPr/>
            </a:pPr>
            <a:r>
              <a:rPr lang="en-US" dirty="0">
                <a:solidFill>
                  <a:schemeClr val="tx1"/>
                </a:solidFill>
                <a:latin typeface="Georgia" panose="02040502050405020303" pitchFamily="18" charset="0"/>
              </a:rPr>
              <a:t>The antibody can </a:t>
            </a:r>
            <a:r>
              <a:rPr lang="en-US" b="1" dirty="0">
                <a:solidFill>
                  <a:schemeClr val="tx1"/>
                </a:solidFill>
                <a:latin typeface="Georgia" panose="02040502050405020303" pitchFamily="18" charset="0"/>
              </a:rPr>
              <a:t>usually</a:t>
            </a:r>
            <a:r>
              <a:rPr lang="en-US" dirty="0">
                <a:solidFill>
                  <a:schemeClr val="tx1"/>
                </a:solidFill>
                <a:latin typeface="Georgia" panose="02040502050405020303" pitchFamily="18" charset="0"/>
              </a:rPr>
              <a:t> be found in </a:t>
            </a:r>
            <a:r>
              <a:rPr lang="en-US" b="1" dirty="0">
                <a:solidFill>
                  <a:schemeClr val="tx1"/>
                </a:solidFill>
                <a:latin typeface="Georgia" panose="02040502050405020303" pitchFamily="18" charset="0"/>
              </a:rPr>
              <a:t>serum</a:t>
            </a:r>
            <a:r>
              <a:rPr lang="en-US" dirty="0">
                <a:solidFill>
                  <a:schemeClr val="tx1"/>
                </a:solidFill>
                <a:latin typeface="Georgia" panose="02040502050405020303" pitchFamily="18" charset="0"/>
              </a:rPr>
              <a:t>.</a:t>
            </a:r>
          </a:p>
          <a:p>
            <a:pPr>
              <a:defRPr/>
            </a:pPr>
            <a:r>
              <a:rPr lang="en-US" b="1" dirty="0">
                <a:solidFill>
                  <a:schemeClr val="tx1"/>
                </a:solidFill>
                <a:latin typeface="Georgia" panose="02040502050405020303" pitchFamily="18" charset="0"/>
              </a:rPr>
              <a:t>Morphology</a:t>
            </a:r>
            <a:r>
              <a:rPr lang="en-US" dirty="0">
                <a:solidFill>
                  <a:schemeClr val="tx1"/>
                </a:solidFill>
                <a:latin typeface="Georgia" panose="02040502050405020303" pitchFamily="18" charset="0"/>
              </a:rPr>
              <a:t>: </a:t>
            </a:r>
          </a:p>
          <a:p>
            <a:pPr lvl="1">
              <a:defRPr/>
            </a:pPr>
            <a:r>
              <a:rPr lang="en-US" sz="1143" dirty="0">
                <a:solidFill>
                  <a:schemeClr val="tx1"/>
                </a:solidFill>
                <a:latin typeface="Georgia" panose="02040502050405020303" pitchFamily="18" charset="0"/>
              </a:rPr>
              <a:t>The lung: acute necrotizing alveolitis with  hemorrhage </a:t>
            </a:r>
          </a:p>
          <a:p>
            <a:pPr lvl="1">
              <a:defRPr/>
            </a:pPr>
            <a:r>
              <a:rPr lang="en-US" sz="1143" dirty="0">
                <a:solidFill>
                  <a:schemeClr val="tx1"/>
                </a:solidFill>
                <a:latin typeface="Georgia" panose="02040502050405020303" pitchFamily="18" charset="0"/>
              </a:rPr>
              <a:t>Kidney: rapidly progressive glomerulonephritis, may lead to renal failure</a:t>
            </a:r>
          </a:p>
          <a:p>
            <a:pPr>
              <a:defRPr/>
            </a:pPr>
            <a:r>
              <a:rPr lang="en-US" b="1" dirty="0">
                <a:solidFill>
                  <a:schemeClr val="tx1"/>
                </a:solidFill>
                <a:latin typeface="Georgia" panose="02040502050405020303" pitchFamily="18" charset="0"/>
              </a:rPr>
              <a:t>Clinical features: </a:t>
            </a:r>
          </a:p>
          <a:p>
            <a:pPr marL="925304" lvl="1" indent="-489867">
              <a:buFont typeface="Wingdings" panose="05000000000000000000" pitchFamily="2" charset="2"/>
              <a:buChar char="v"/>
              <a:defRPr/>
            </a:pPr>
            <a:r>
              <a:rPr lang="en-US" sz="1143" dirty="0">
                <a:solidFill>
                  <a:schemeClr val="tx1"/>
                </a:solidFill>
                <a:latin typeface="Georgia" panose="02040502050405020303" pitchFamily="18" charset="0"/>
              </a:rPr>
              <a:t>Pulmonary symptoms (hemoptysis and dyspnea) </a:t>
            </a:r>
          </a:p>
          <a:p>
            <a:pPr marL="925304" lvl="1" indent="-489867">
              <a:buFont typeface="Wingdings" panose="05000000000000000000" pitchFamily="2" charset="2"/>
              <a:buChar char="v"/>
              <a:defRPr/>
            </a:pPr>
            <a:r>
              <a:rPr lang="en-US" sz="1143" dirty="0">
                <a:solidFill>
                  <a:schemeClr val="tx1"/>
                </a:solidFill>
                <a:latin typeface="Georgia" panose="02040502050405020303" pitchFamily="18" charset="0"/>
              </a:rPr>
              <a:t>Renal symptoms (hematuria, proteinuria, RBC casts and renal failure)</a:t>
            </a:r>
          </a:p>
          <a:p>
            <a:pPr marL="925304" lvl="1" indent="-489867">
              <a:buFont typeface="Wingdings" panose="05000000000000000000" pitchFamily="2" charset="2"/>
              <a:buChar char="v"/>
              <a:defRPr/>
            </a:pPr>
            <a:r>
              <a:rPr lang="en-US" sz="1143" dirty="0">
                <a:solidFill>
                  <a:schemeClr val="tx1"/>
                </a:solidFill>
                <a:latin typeface="Georgia" panose="02040502050405020303" pitchFamily="18" charset="0"/>
              </a:rPr>
              <a:t>Arthralgias</a:t>
            </a:r>
          </a:p>
          <a:p>
            <a:endParaRPr lang="en-US" dirty="0"/>
          </a:p>
        </p:txBody>
      </p:sp>
      <p:sp>
        <p:nvSpPr>
          <p:cNvPr id="4" name="TextBox 3">
            <a:extLst>
              <a:ext uri="{FF2B5EF4-FFF2-40B4-BE49-F238E27FC236}">
                <a16:creationId xmlns:a16="http://schemas.microsoft.com/office/drawing/2014/main" xmlns="" id="{B8EEBC6D-7B29-445F-AE21-5B640190E60C}"/>
              </a:ext>
            </a:extLst>
          </p:cNvPr>
          <p:cNvSpPr txBox="1"/>
          <p:nvPr/>
        </p:nvSpPr>
        <p:spPr>
          <a:xfrm>
            <a:off x="4736052" y="3525074"/>
            <a:ext cx="1613947" cy="444096"/>
          </a:xfrm>
          <a:prstGeom prst="rect">
            <a:avLst/>
          </a:prstGeom>
          <a:noFill/>
          <a:ln>
            <a:solidFill>
              <a:schemeClr val="tx1"/>
            </a:solidFill>
          </a:ln>
        </p:spPr>
        <p:txBody>
          <a:bodyPr wrap="square" rtlCol="0">
            <a:spAutoFit/>
          </a:bodyPr>
          <a:lstStyle/>
          <a:p>
            <a:pPr defTabSz="249580"/>
            <a:r>
              <a:rPr lang="en-US" sz="1143" dirty="0">
                <a:solidFill>
                  <a:srgbClr val="C00000"/>
                </a:solidFill>
                <a:latin typeface="Georgia" panose="02040502050405020303" pitchFamily="18" charset="0"/>
              </a:rPr>
              <a:t>* only the kidney and the lungs are affected</a:t>
            </a:r>
          </a:p>
        </p:txBody>
      </p:sp>
      <p:pic>
        <p:nvPicPr>
          <p:cNvPr id="5" name="Picture 3">
            <a:extLst>
              <a:ext uri="{FF2B5EF4-FFF2-40B4-BE49-F238E27FC236}">
                <a16:creationId xmlns:a16="http://schemas.microsoft.com/office/drawing/2014/main" xmlns="" id="{3B78E3BF-94FA-4093-B099-8A96FAFD7614}"/>
              </a:ext>
            </a:extLst>
          </p:cNvPr>
          <p:cNvPicPr>
            <a:picLocks noChangeAspect="1" noChangeArrowheads="1"/>
          </p:cNvPicPr>
          <p:nvPr/>
        </p:nvPicPr>
        <p:blipFill>
          <a:blip r:embed="rId2" cstate="print"/>
          <a:srcRect/>
          <a:stretch>
            <a:fillRect/>
          </a:stretch>
        </p:blipFill>
        <p:spPr bwMode="auto">
          <a:xfrm>
            <a:off x="1077989" y="5340804"/>
            <a:ext cx="2239130" cy="1415143"/>
          </a:xfrm>
          <a:prstGeom prst="rect">
            <a:avLst/>
          </a:prstGeom>
          <a:noFill/>
          <a:ln w="9525">
            <a:noFill/>
            <a:miter lim="800000"/>
            <a:headEnd/>
            <a:tailEnd/>
          </a:ln>
        </p:spPr>
      </p:pic>
      <p:pic>
        <p:nvPicPr>
          <p:cNvPr id="6" name="Picture 2">
            <a:extLst>
              <a:ext uri="{FF2B5EF4-FFF2-40B4-BE49-F238E27FC236}">
                <a16:creationId xmlns:a16="http://schemas.microsoft.com/office/drawing/2014/main" xmlns="" id="{37B6D123-5342-4F9B-891F-C961DDDCCD42}"/>
              </a:ext>
            </a:extLst>
          </p:cNvPr>
          <p:cNvPicPr>
            <a:picLocks noChangeAspect="1" noChangeArrowheads="1"/>
          </p:cNvPicPr>
          <p:nvPr/>
        </p:nvPicPr>
        <p:blipFill>
          <a:blip r:embed="rId3" cstate="print"/>
          <a:srcRect/>
          <a:stretch>
            <a:fillRect/>
          </a:stretch>
        </p:blipFill>
        <p:spPr>
          <a:xfrm>
            <a:off x="3469461" y="5340804"/>
            <a:ext cx="2518833" cy="1415143"/>
          </a:xfrm>
          <a:prstGeom prst="rect">
            <a:avLst/>
          </a:prstGeom>
        </p:spPr>
      </p:pic>
      <p:sp>
        <p:nvSpPr>
          <p:cNvPr id="7" name="TextBox 6">
            <a:extLst>
              <a:ext uri="{FF2B5EF4-FFF2-40B4-BE49-F238E27FC236}">
                <a16:creationId xmlns:a16="http://schemas.microsoft.com/office/drawing/2014/main" xmlns="" id="{67D7AE51-08CD-481E-98C0-E6A9C799AD3E}"/>
              </a:ext>
            </a:extLst>
          </p:cNvPr>
          <p:cNvSpPr txBox="1"/>
          <p:nvPr/>
        </p:nvSpPr>
        <p:spPr>
          <a:xfrm>
            <a:off x="1077989" y="6492138"/>
            <a:ext cx="1514929" cy="268215"/>
          </a:xfrm>
          <a:prstGeom prst="rect">
            <a:avLst/>
          </a:prstGeom>
          <a:solidFill>
            <a:schemeClr val="bg2"/>
          </a:solidFill>
        </p:spPr>
        <p:style>
          <a:lnRef idx="2">
            <a:schemeClr val="accent5"/>
          </a:lnRef>
          <a:fillRef idx="1">
            <a:schemeClr val="lt1"/>
          </a:fillRef>
          <a:effectRef idx="0">
            <a:schemeClr val="accent5"/>
          </a:effectRef>
          <a:fontRef idx="minor">
            <a:schemeClr val="dk1"/>
          </a:fontRef>
        </p:style>
        <p:txBody>
          <a:bodyPr wrap="square">
            <a:spAutoFit/>
          </a:bodyPr>
          <a:lstStyle/>
          <a:p>
            <a:pPr defTabSz="249580">
              <a:defRPr/>
            </a:pPr>
            <a:r>
              <a:rPr lang="en-US" sz="1143" dirty="0">
                <a:solidFill>
                  <a:prstClr val="black"/>
                </a:solidFill>
                <a:latin typeface="Georgia" panose="02040502050405020303" pitchFamily="18" charset="0"/>
              </a:rPr>
              <a:t>Iron stain in sputum</a:t>
            </a:r>
          </a:p>
        </p:txBody>
      </p:sp>
      <p:pic>
        <p:nvPicPr>
          <p:cNvPr id="8" name="Picture 5">
            <a:extLst>
              <a:ext uri="{FF2B5EF4-FFF2-40B4-BE49-F238E27FC236}">
                <a16:creationId xmlns:a16="http://schemas.microsoft.com/office/drawing/2014/main" xmlns="" id="{8CBA11FC-EB30-4575-9FEC-09976FF679F8}"/>
              </a:ext>
            </a:extLst>
          </p:cNvPr>
          <p:cNvPicPr>
            <a:picLocks noChangeAspect="1"/>
          </p:cNvPicPr>
          <p:nvPr/>
        </p:nvPicPr>
        <p:blipFill>
          <a:blip r:embed="rId4" cstate="print"/>
          <a:srcRect/>
          <a:stretch>
            <a:fillRect/>
          </a:stretch>
        </p:blipFill>
        <p:spPr bwMode="auto">
          <a:xfrm>
            <a:off x="2255064" y="6789263"/>
            <a:ext cx="2480989" cy="1359389"/>
          </a:xfrm>
          <a:prstGeom prst="rect">
            <a:avLst/>
          </a:prstGeom>
          <a:noFill/>
          <a:ln w="9525">
            <a:noFill/>
            <a:miter lim="800000"/>
            <a:headEnd/>
            <a:tailEnd/>
          </a:ln>
        </p:spPr>
      </p:pic>
      <p:sp>
        <p:nvSpPr>
          <p:cNvPr id="9" name="Rectangle 8">
            <a:extLst>
              <a:ext uri="{FF2B5EF4-FFF2-40B4-BE49-F238E27FC236}">
                <a16:creationId xmlns:a16="http://schemas.microsoft.com/office/drawing/2014/main" xmlns="" id="{999AB96D-321F-40D7-B787-CEBE6FD75269}"/>
              </a:ext>
            </a:extLst>
          </p:cNvPr>
          <p:cNvSpPr/>
          <p:nvPr/>
        </p:nvSpPr>
        <p:spPr>
          <a:xfrm>
            <a:off x="693604" y="8250846"/>
            <a:ext cx="5551712" cy="444096"/>
          </a:xfrm>
          <a:prstGeom prst="rect">
            <a:avLst/>
          </a:prstGeom>
          <a:ln>
            <a:solidFill>
              <a:schemeClr val="tx1"/>
            </a:solidFill>
          </a:ln>
        </p:spPr>
        <p:txBody>
          <a:bodyPr wrap="square">
            <a:spAutoFit/>
          </a:bodyPr>
          <a:lstStyle/>
          <a:p>
            <a:pPr defTabSz="249580"/>
            <a:r>
              <a:rPr lang="en-US" altLang="ar-SA" sz="1143" dirty="0">
                <a:solidFill>
                  <a:prstClr val="black"/>
                </a:solidFill>
                <a:latin typeface="Georgia" panose="02040502050405020303" pitchFamily="18" charset="0"/>
              </a:rPr>
              <a:t>Immunofluorescence of renal biopsy staining for IgG in a linear pattern in patient with anti-glomerular basement membrane (anti-GBM) disease.</a:t>
            </a:r>
          </a:p>
        </p:txBody>
      </p:sp>
    </p:spTree>
    <p:extLst>
      <p:ext uri="{BB962C8B-B14F-4D97-AF65-F5344CB8AC3E}">
        <p14:creationId xmlns:p14="http://schemas.microsoft.com/office/powerpoint/2010/main" val="5166312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D9FE10-FECF-4D01-B69F-A1A27D6D3275}"/>
              </a:ext>
            </a:extLst>
          </p:cNvPr>
          <p:cNvSpPr>
            <a:spLocks noGrp="1"/>
          </p:cNvSpPr>
          <p:nvPr>
            <p:ph type="title"/>
          </p:nvPr>
        </p:nvSpPr>
        <p:spPr/>
        <p:txBody>
          <a:bodyPr/>
          <a:lstStyle/>
          <a:p>
            <a:r>
              <a:rPr lang="en-US" dirty="0"/>
              <a:t>Summary:</a:t>
            </a:r>
            <a:br>
              <a:rPr lang="en-US" dirty="0"/>
            </a:br>
            <a:endParaRPr lang="en-US" dirty="0"/>
          </a:p>
        </p:txBody>
      </p:sp>
      <p:graphicFrame>
        <p:nvGraphicFramePr>
          <p:cNvPr id="6" name="Diagram 5">
            <a:extLst>
              <a:ext uri="{FF2B5EF4-FFF2-40B4-BE49-F238E27FC236}">
                <a16:creationId xmlns:a16="http://schemas.microsoft.com/office/drawing/2014/main" xmlns="" id="{8BAE17A7-EA4C-4993-B395-0ABBA00F8148}"/>
              </a:ext>
            </a:extLst>
          </p:cNvPr>
          <p:cNvGraphicFramePr/>
          <p:nvPr>
            <p:extLst/>
          </p:nvPr>
        </p:nvGraphicFramePr>
        <p:xfrm>
          <a:off x="907142" y="1269175"/>
          <a:ext cx="4959049" cy="5672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40910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p:cNvSpPr txBox="1"/>
          <p:nvPr/>
        </p:nvSpPr>
        <p:spPr>
          <a:xfrm>
            <a:off x="1905386" y="792826"/>
            <a:ext cx="1788369" cy="6227450"/>
          </a:xfrm>
          <a:prstGeom prst="rect">
            <a:avLst/>
          </a:prstGeom>
          <a:ln w="19050">
            <a:solidFill>
              <a:schemeClr val="tx2"/>
            </a:solidFill>
            <a:prstDash val="lgDashDot"/>
          </a:ln>
          <a:extLst>
            <a:ext uri="{C572A759-6A51-4108-AA02-DFA0A04FC94B}">
              <ma14:wrappingTextBoxFlag xmlns:ma14="http://schemas.microsoft.com/office/mac/drawingml/2011/main" xmlns="" val="1"/>
            </a:ext>
          </a:extLst>
        </p:spPr>
        <p:style>
          <a:lnRef idx="2">
            <a:schemeClr val="accent2"/>
          </a:lnRef>
          <a:fillRef idx="1">
            <a:schemeClr val="lt1"/>
          </a:fillRef>
          <a:effectRef idx="0">
            <a:schemeClr val="accent2"/>
          </a:effectRef>
          <a:fontRef idx="minor">
            <a:schemeClr val="dk1"/>
          </a:fontRef>
        </p:style>
        <p:txBody>
          <a:bodyPr lIns="28023" tIns="28023" rIns="28023" bIns="28023">
            <a:spAutoFit/>
          </a:bodyPr>
          <a:lstStyle/>
          <a:p>
            <a:pPr algn="ctr" defTabSz="237699">
              <a:defRPr sz="1700">
                <a:solidFill>
                  <a:srgbClr val="C0DEC3"/>
                </a:solidFill>
                <a:effectLst>
                  <a:outerShdw blurRad="38100" dist="38100" dir="2700000" rotWithShape="0">
                    <a:srgbClr val="000000">
                      <a:alpha val="43137"/>
                    </a:srgbClr>
                  </a:outerShdw>
                </a:effectLst>
                <a:latin typeface="Destain"/>
                <a:ea typeface="Destain"/>
                <a:cs typeface="Destain"/>
                <a:sym typeface="Destain"/>
              </a:defRPr>
            </a:pPr>
            <a:endParaRPr sz="1619" dirty="0">
              <a:solidFill>
                <a:srgbClr val="C0DEC3"/>
              </a:solidFill>
              <a:effectLst>
                <a:outerShdw blurRad="38100" dist="38100" dir="2700000" rotWithShape="0">
                  <a:srgbClr val="000000">
                    <a:alpha val="43137"/>
                  </a:srgbClr>
                </a:outerShdw>
              </a:effectLst>
              <a:latin typeface="Destain"/>
              <a:ea typeface="Destain"/>
              <a:cs typeface="Destain"/>
              <a:sym typeface="Destain"/>
            </a:endParaRPr>
          </a:p>
          <a:p>
            <a:pPr algn="ctr" defTabSz="237699">
              <a:defRPr sz="1900">
                <a:solidFill>
                  <a:srgbClr val="C0DEC3"/>
                </a:solidFill>
                <a:effectLst>
                  <a:outerShdw blurRad="38100" dist="38100" dir="2700000" rotWithShape="0">
                    <a:srgbClr val="000000">
                      <a:alpha val="43137"/>
                    </a:srgbClr>
                  </a:outerShdw>
                </a:effectLst>
                <a:latin typeface="Destain"/>
                <a:ea typeface="Destain"/>
                <a:cs typeface="Destain"/>
                <a:sym typeface="Destain"/>
              </a:defRPr>
            </a:pPr>
            <a:endParaRPr sz="1810" dirty="0">
              <a:solidFill>
                <a:srgbClr val="C0DEC3"/>
              </a:solidFill>
              <a:effectLst>
                <a:outerShdw blurRad="38100" dist="38100" dir="2700000" rotWithShape="0">
                  <a:srgbClr val="000000">
                    <a:alpha val="43137"/>
                  </a:srgbClr>
                </a:outerShdw>
              </a:effectLst>
              <a:latin typeface="Destain"/>
              <a:ea typeface="Destain"/>
              <a:cs typeface="Destain"/>
              <a:sym typeface="Destain"/>
            </a:endParaRPr>
          </a:p>
          <a:p>
            <a:pPr algn="ctr" defTabSz="237699">
              <a:defRPr sz="1900">
                <a:solidFill>
                  <a:srgbClr val="C0DEC3"/>
                </a:solidFill>
                <a:effectLst>
                  <a:outerShdw blurRad="38100" dist="38100" dir="2700000" rotWithShape="0">
                    <a:srgbClr val="000000">
                      <a:alpha val="43137"/>
                    </a:srgbClr>
                  </a:outerShdw>
                </a:effectLst>
                <a:latin typeface="Destain"/>
                <a:ea typeface="Destain"/>
                <a:cs typeface="Destain"/>
                <a:sym typeface="Destain"/>
              </a:defRPr>
            </a:pPr>
            <a:r>
              <a:rPr sz="1810" dirty="0">
                <a:solidFill>
                  <a:srgbClr val="C3DCEF">
                    <a:lumMod val="75000"/>
                  </a:srgbClr>
                </a:solidFill>
                <a:effectLst>
                  <a:outerShdw blurRad="38100" dist="38100" dir="2700000" rotWithShape="0">
                    <a:srgbClr val="000000">
                      <a:alpha val="43137"/>
                    </a:srgbClr>
                  </a:outerShdw>
                </a:effectLst>
                <a:latin typeface="Destain"/>
                <a:ea typeface="Destain"/>
                <a:cs typeface="Destain"/>
                <a:sym typeface="Destain"/>
              </a:rPr>
              <a:t>Females:</a:t>
            </a:r>
          </a:p>
          <a:p>
            <a:pPr algn="ctr" defTabSz="237699">
              <a:defRPr sz="1700">
                <a:solidFill>
                  <a:srgbClr val="C0DEC3"/>
                </a:solidFill>
                <a:effectLst>
                  <a:outerShdw blurRad="38100" dist="38100" dir="2700000" rotWithShape="0">
                    <a:srgbClr val="000000">
                      <a:alpha val="43137"/>
                    </a:srgbClr>
                  </a:outerShdw>
                </a:effectLst>
                <a:latin typeface="Destain"/>
                <a:ea typeface="Destain"/>
                <a:cs typeface="Destain"/>
                <a:sym typeface="Destain"/>
              </a:defRPr>
            </a:pPr>
            <a:r>
              <a:rPr sz="1619" dirty="0">
                <a:solidFill>
                  <a:srgbClr val="C3DCEF">
                    <a:lumMod val="75000"/>
                  </a:srgbClr>
                </a:solidFill>
                <a:effectLst>
                  <a:outerShdw blurRad="38100" dist="38100" dir="2700000" rotWithShape="0">
                    <a:srgbClr val="000000">
                      <a:alpha val="43137"/>
                    </a:srgbClr>
                  </a:outerShdw>
                </a:effectLst>
                <a:latin typeface="Destain"/>
                <a:ea typeface="Destain"/>
                <a:cs typeface="Destain"/>
                <a:sym typeface="Destain"/>
              </a:rPr>
              <a:t>-Leader : </a:t>
            </a:r>
            <a:r>
              <a:rPr sz="1619" dirty="0" err="1">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بثينة</a:t>
            </a:r>
            <a:r>
              <a:rPr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 </a:t>
            </a:r>
            <a:r>
              <a:rPr sz="1619" dirty="0" err="1">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آل</a:t>
            </a:r>
            <a:r>
              <a:rPr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 </a:t>
            </a:r>
            <a:r>
              <a:rPr sz="1619" dirty="0" err="1">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ماجد</a:t>
            </a:r>
            <a:r>
              <a:rPr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 </a:t>
            </a:r>
          </a:p>
          <a:p>
            <a:pPr algn="ctr" defTabSz="237699" rtl="1">
              <a:buSzPct val="100000"/>
              <a:buFontTx/>
              <a:buChar char="-"/>
              <a:defRPr sz="170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defRPr>
            </a:pPr>
            <a:r>
              <a:rPr lang="ar-SA"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فاطمة بالشرف</a:t>
            </a:r>
            <a:endParaRPr lang="en-US"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endParaRPr>
          </a:p>
          <a:p>
            <a:pPr algn="ctr" defTabSz="237699" rtl="1">
              <a:buSzPct val="100000"/>
              <a:buFontTx/>
              <a:buChar char="-"/>
              <a:defRPr sz="170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defRPr>
            </a:pPr>
            <a:r>
              <a:rPr lang="ar-SA"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روان الحربي</a:t>
            </a:r>
          </a:p>
          <a:p>
            <a:pPr algn="ctr" defTabSz="237699" rtl="1">
              <a:buSzPct val="100000"/>
              <a:buFontTx/>
              <a:buChar char="-"/>
              <a:defRPr sz="170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defRPr>
            </a:pPr>
            <a:r>
              <a:rPr lang="ar-SA"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رهف الشمري</a:t>
            </a:r>
          </a:p>
          <a:p>
            <a:pPr algn="ctr" defTabSz="237699" rtl="1">
              <a:buSzPct val="100000"/>
              <a:buFontTx/>
              <a:buChar char="-"/>
              <a:defRPr sz="170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defRPr>
            </a:pPr>
            <a:r>
              <a:rPr lang="ar-SA"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رناد الفرم</a:t>
            </a:r>
          </a:p>
          <a:p>
            <a:pPr algn="ctr" defTabSz="237699" rtl="1">
              <a:buSzPct val="100000"/>
              <a:buFontTx/>
              <a:buChar char="-"/>
              <a:defRPr sz="170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defRPr>
            </a:pPr>
            <a:r>
              <a:rPr lang="ar-SA"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هديل عورتاني</a:t>
            </a:r>
          </a:p>
          <a:p>
            <a:pPr algn="ctr" defTabSz="237699" rtl="1">
              <a:buSzPct val="100000"/>
              <a:buFontTx/>
              <a:buChar char="-"/>
              <a:defRPr sz="170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defRPr>
            </a:pPr>
            <a:r>
              <a:rPr lang="ar-SA"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منيره المسعد</a:t>
            </a:r>
          </a:p>
          <a:p>
            <a:pPr algn="ctr" defTabSz="237699" rtl="1">
              <a:buSzPct val="100000"/>
              <a:buFontTx/>
              <a:buChar char="-"/>
              <a:defRPr sz="170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defRPr>
            </a:pPr>
            <a:r>
              <a:rPr sz="1619" dirty="0" err="1">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الجوهرة</a:t>
            </a:r>
            <a:r>
              <a:rPr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 </a:t>
            </a:r>
            <a:r>
              <a:rPr sz="1619" dirty="0" err="1">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الشنيفي</a:t>
            </a:r>
            <a:endParaRPr sz="1619" dirty="0">
              <a:solidFill>
                <a:srgbClr val="91C5B0"/>
              </a:solidFill>
              <a:effectLst>
                <a:outerShdw blurRad="38100" dist="38100" dir="2700000" rotWithShape="0">
                  <a:srgbClr val="000000">
                    <a:alpha val="43137"/>
                  </a:srgbClr>
                </a:outerShdw>
              </a:effectLst>
              <a:latin typeface="Aldhabi"/>
              <a:ea typeface="Aldhabi"/>
              <a:cs typeface="Aldhabi"/>
              <a:sym typeface="Aldhabi"/>
            </a:endParaRPr>
          </a:p>
          <a:p>
            <a:pPr algn="ctr" defTabSz="237699" rtl="1">
              <a:buSzPct val="100000"/>
              <a:buFontTx/>
              <a:buChar char="-"/>
              <a:defRPr sz="170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defRPr>
            </a:pPr>
            <a:r>
              <a:rPr sz="1619" dirty="0" err="1">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رزان</a:t>
            </a:r>
            <a:r>
              <a:rPr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 </a:t>
            </a:r>
            <a:r>
              <a:rPr sz="1619" dirty="0" err="1">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الزهراني</a:t>
            </a:r>
            <a:endParaRPr sz="1619" dirty="0">
              <a:solidFill>
                <a:srgbClr val="91C5B0"/>
              </a:solidFill>
              <a:effectLst>
                <a:outerShdw blurRad="38100" dist="38100" dir="2700000" rotWithShape="0">
                  <a:srgbClr val="000000">
                    <a:alpha val="43137"/>
                  </a:srgbClr>
                </a:outerShdw>
              </a:effectLst>
              <a:latin typeface="Aldhabi"/>
              <a:ea typeface="Aldhabi"/>
              <a:cs typeface="Aldhabi"/>
              <a:sym typeface="Aldhabi"/>
            </a:endParaRPr>
          </a:p>
          <a:p>
            <a:pPr algn="ctr" defTabSz="237699" rtl="1">
              <a:buSzPct val="100000"/>
              <a:buFontTx/>
              <a:buChar char="-"/>
              <a:defRPr sz="170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defRPr>
            </a:pPr>
            <a:r>
              <a:rPr sz="1619" dirty="0" err="1">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روان</a:t>
            </a:r>
            <a:r>
              <a:rPr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 </a:t>
            </a:r>
            <a:r>
              <a:rPr sz="1619" dirty="0" err="1">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مشعل</a:t>
            </a:r>
            <a:endParaRPr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endParaRPr>
          </a:p>
          <a:p>
            <a:pPr algn="ctr" defTabSz="249580" rtl="1">
              <a:buSzPct val="100000"/>
              <a:buFontTx/>
              <a:buChar char="-"/>
              <a:defRPr sz="170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defRPr>
            </a:pPr>
            <a:r>
              <a:rPr sz="1619" dirty="0" err="1">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نوف</a:t>
            </a:r>
            <a:r>
              <a:rPr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 </a:t>
            </a:r>
            <a:r>
              <a:rPr sz="1619" dirty="0" err="1">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العتيبي</a:t>
            </a:r>
            <a:endParaRPr sz="1619" dirty="0">
              <a:solidFill>
                <a:srgbClr val="91C5B0"/>
              </a:solidFill>
              <a:effectLst>
                <a:outerShdw blurRad="38100" dist="38100" dir="2700000" rotWithShape="0">
                  <a:srgbClr val="000000">
                    <a:alpha val="43137"/>
                  </a:srgbClr>
                </a:outerShdw>
              </a:effectLst>
              <a:latin typeface="Aldhabi"/>
              <a:ea typeface="Aldhabi"/>
              <a:cs typeface="Aldhabi"/>
              <a:sym typeface="Aldhabi"/>
            </a:endParaRPr>
          </a:p>
          <a:p>
            <a:pPr algn="ctr" defTabSz="249580" rtl="1">
              <a:buSzPct val="100000"/>
              <a:buFontTx/>
              <a:buChar char="-"/>
              <a:defRPr sz="170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defRPr>
            </a:pPr>
            <a:r>
              <a:rPr sz="1619" dirty="0" err="1">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ابتسام</a:t>
            </a:r>
            <a:r>
              <a:rPr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 </a:t>
            </a:r>
            <a:r>
              <a:rPr sz="1619" dirty="0" err="1">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المطيري</a:t>
            </a:r>
            <a:endParaRPr sz="1619" dirty="0">
              <a:solidFill>
                <a:srgbClr val="91C5B0"/>
              </a:solidFill>
              <a:effectLst>
                <a:outerShdw blurRad="38100" dist="38100" dir="2700000" rotWithShape="0">
                  <a:srgbClr val="000000">
                    <a:alpha val="43137"/>
                  </a:srgbClr>
                </a:outerShdw>
              </a:effectLst>
              <a:latin typeface="Aldhabi"/>
              <a:ea typeface="Aldhabi"/>
              <a:cs typeface="Aldhabi"/>
              <a:sym typeface="Aldhabi"/>
            </a:endParaRPr>
          </a:p>
          <a:p>
            <a:pPr algn="ctr" defTabSz="249580" rtl="1">
              <a:buSzPct val="100000"/>
              <a:buFontTx/>
              <a:buChar char="-"/>
              <a:defRPr sz="170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defRPr>
            </a:pPr>
            <a:r>
              <a:rPr sz="1619" dirty="0" err="1">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غرام</a:t>
            </a:r>
            <a:r>
              <a:rPr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 </a:t>
            </a:r>
            <a:r>
              <a:rPr sz="1619" dirty="0" err="1">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جليدان</a:t>
            </a:r>
            <a:endParaRPr sz="1619" dirty="0">
              <a:solidFill>
                <a:srgbClr val="91C5B0"/>
              </a:solidFill>
              <a:effectLst>
                <a:outerShdw blurRad="38100" dist="38100" dir="2700000" rotWithShape="0">
                  <a:srgbClr val="000000">
                    <a:alpha val="43137"/>
                  </a:srgbClr>
                </a:outerShdw>
              </a:effectLst>
              <a:latin typeface="Aldhabi"/>
              <a:ea typeface="Aldhabi"/>
              <a:cs typeface="Aldhabi"/>
              <a:sym typeface="Aldhabi"/>
            </a:endParaRPr>
          </a:p>
          <a:p>
            <a:pPr algn="ctr" defTabSz="249580" rtl="1">
              <a:buSzPct val="100000"/>
              <a:buFontTx/>
              <a:buChar char="-"/>
              <a:defRPr sz="170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defRPr>
            </a:pPr>
            <a:r>
              <a:rPr sz="1619" dirty="0" err="1">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بلقيس</a:t>
            </a:r>
            <a:r>
              <a:rPr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 </a:t>
            </a:r>
            <a:r>
              <a:rPr sz="1619" dirty="0" err="1">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الراجحي</a:t>
            </a:r>
            <a:endParaRPr sz="1619" dirty="0">
              <a:solidFill>
                <a:srgbClr val="91C5B0"/>
              </a:solidFill>
              <a:effectLst>
                <a:outerShdw blurRad="38100" dist="38100" dir="2700000" rotWithShape="0">
                  <a:srgbClr val="000000">
                    <a:alpha val="43137"/>
                  </a:srgbClr>
                </a:outerShdw>
              </a:effectLst>
              <a:latin typeface="Aldhabi"/>
              <a:ea typeface="Aldhabi"/>
              <a:cs typeface="Aldhabi"/>
              <a:sym typeface="Aldhabi"/>
            </a:endParaRPr>
          </a:p>
          <a:p>
            <a:pPr algn="ctr" defTabSz="249580" rtl="1">
              <a:buSzPct val="100000"/>
              <a:buFontTx/>
              <a:buChar char="-"/>
              <a:defRPr sz="170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defRPr>
            </a:pPr>
            <a:r>
              <a:rPr sz="1619" dirty="0" err="1">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نورة</a:t>
            </a:r>
            <a:r>
              <a:rPr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 </a:t>
            </a:r>
            <a:r>
              <a:rPr sz="1619" dirty="0" err="1">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القاضي</a:t>
            </a:r>
            <a:endParaRPr sz="1619" dirty="0">
              <a:solidFill>
                <a:srgbClr val="91C5B0"/>
              </a:solidFill>
              <a:effectLst>
                <a:outerShdw blurRad="38100" dist="38100" dir="2700000" rotWithShape="0">
                  <a:srgbClr val="000000">
                    <a:alpha val="43137"/>
                  </a:srgbClr>
                </a:outerShdw>
              </a:effectLst>
              <a:latin typeface="Aldhabi"/>
              <a:ea typeface="Aldhabi"/>
              <a:cs typeface="Aldhabi"/>
              <a:sym typeface="Aldhabi"/>
            </a:endParaRPr>
          </a:p>
          <a:p>
            <a:pPr algn="ctr" defTabSz="249580" rtl="1">
              <a:buSzPct val="100000"/>
              <a:buFontTx/>
              <a:buChar char="-"/>
              <a:defRPr sz="170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defRPr>
            </a:pPr>
            <a:r>
              <a:rPr sz="1619" dirty="0" err="1">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آلاء</a:t>
            </a:r>
            <a:r>
              <a:rPr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 </a:t>
            </a:r>
            <a:r>
              <a:rPr sz="1619" dirty="0" err="1">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الصويغ</a:t>
            </a:r>
            <a:endParaRPr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endParaRPr>
          </a:p>
          <a:p>
            <a:pPr algn="ctr" defTabSz="249580" rtl="1">
              <a:buSzPct val="100000"/>
              <a:buFontTx/>
              <a:buChar char="-"/>
              <a:defRPr sz="170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defRPr>
            </a:pPr>
            <a:r>
              <a:rPr sz="1619" dirty="0" err="1">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ريم</a:t>
            </a:r>
            <a:r>
              <a:rPr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 </a:t>
            </a:r>
            <a:r>
              <a:rPr sz="1619" dirty="0" err="1">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القحطاني</a:t>
            </a:r>
            <a:endParaRPr lang="en-US"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endParaRPr>
          </a:p>
          <a:p>
            <a:pPr algn="ctr" defTabSz="249580" rtl="1">
              <a:buSzPct val="100000"/>
              <a:buFontTx/>
              <a:buChar char="-"/>
              <a:defRPr sz="170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defRPr>
            </a:pPr>
            <a:r>
              <a:rPr lang="ar-SA" sz="1619" dirty="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rPr>
              <a:t>شوق القحطاني</a:t>
            </a:r>
          </a:p>
          <a:p>
            <a:pPr algn="ctr" defTabSz="249580" rtl="1">
              <a:buSzPct val="100000"/>
              <a:buFontTx/>
              <a:buChar char="-"/>
              <a:defRPr sz="170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defRPr>
            </a:pPr>
            <a:endParaRPr sz="1619" dirty="0">
              <a:solidFill>
                <a:srgbClr val="91C5B0"/>
              </a:solidFill>
              <a:effectLst>
                <a:outerShdw blurRad="38100" dist="38100" dir="2700000" rotWithShape="0">
                  <a:srgbClr val="000000">
                    <a:alpha val="43137"/>
                  </a:srgbClr>
                </a:outerShdw>
              </a:effectLst>
              <a:latin typeface="Aldhabi"/>
              <a:ea typeface="Aldhabi"/>
              <a:cs typeface="Aldhabi"/>
              <a:sym typeface="Aldhabi"/>
            </a:endParaRPr>
          </a:p>
          <a:p>
            <a:pPr algn="ctr" defTabSz="237699">
              <a:defRPr sz="1100">
                <a:solidFill>
                  <a:srgbClr val="BFBFBF"/>
                </a:solidFill>
                <a:effectLst>
                  <a:outerShdw blurRad="38100" dist="38100" dir="2700000" rotWithShape="0">
                    <a:srgbClr val="000000">
                      <a:alpha val="43137"/>
                    </a:srgbClr>
                  </a:outerShdw>
                </a:effectLst>
                <a:latin typeface="Destain"/>
                <a:ea typeface="Destain"/>
                <a:cs typeface="Destain"/>
                <a:sym typeface="Destain"/>
              </a:defRPr>
            </a:pPr>
            <a:endParaRPr sz="1048" dirty="0">
              <a:solidFill>
                <a:srgbClr val="91C5B0"/>
              </a:solidFill>
              <a:effectLst>
                <a:outerShdw blurRad="38100" dist="38100" dir="2700000" rotWithShape="0">
                  <a:srgbClr val="000000">
                    <a:alpha val="43137"/>
                  </a:srgbClr>
                </a:outerShdw>
              </a:effectLst>
              <a:latin typeface="Destain"/>
              <a:ea typeface="Destain"/>
              <a:cs typeface="Destain"/>
              <a:sym typeface="Destain"/>
            </a:endParaRPr>
          </a:p>
          <a:p>
            <a:pPr algn="ctr" defTabSz="237699">
              <a:defRPr sz="1500">
                <a:solidFill>
                  <a:srgbClr val="BFBFBF"/>
                </a:solidFill>
                <a:effectLst>
                  <a:outerShdw blurRad="38100" dist="38100" dir="2700000" rotWithShape="0">
                    <a:srgbClr val="000000">
                      <a:alpha val="43137"/>
                    </a:srgbClr>
                  </a:outerShdw>
                </a:effectLst>
                <a:latin typeface="Destain"/>
                <a:ea typeface="Destain"/>
                <a:cs typeface="Destain"/>
                <a:sym typeface="Destain"/>
              </a:defRPr>
            </a:pPr>
            <a:r>
              <a:rPr sz="1429" dirty="0">
                <a:solidFill>
                  <a:srgbClr val="BFBFBF"/>
                </a:solidFill>
                <a:effectLst>
                  <a:outerShdw blurRad="38100" dist="38100" dir="2700000" rotWithShape="0">
                    <a:srgbClr val="000000">
                      <a:alpha val="43137"/>
                    </a:srgbClr>
                  </a:outerShdw>
                </a:effectLst>
                <a:latin typeface="Destain"/>
                <a:ea typeface="Destain"/>
                <a:cs typeface="Destain"/>
                <a:sym typeface="Destain"/>
              </a:rPr>
              <a:t> </a:t>
            </a:r>
            <a:endParaRPr sz="1429" dirty="0">
              <a:solidFill>
                <a:srgbClr val="91C5B0"/>
              </a:solidFill>
              <a:effectLst>
                <a:outerShdw blurRad="38100" dist="38100" dir="2700000" rotWithShape="0">
                  <a:srgbClr val="000000">
                    <a:alpha val="43137"/>
                  </a:srgbClr>
                </a:outerShdw>
              </a:effectLst>
              <a:latin typeface="Destain"/>
              <a:ea typeface="Destain"/>
              <a:cs typeface="Destain"/>
              <a:sym typeface="Destain"/>
            </a:endParaRPr>
          </a:p>
        </p:txBody>
      </p:sp>
      <p:sp>
        <p:nvSpPr>
          <p:cNvPr id="5" name="TextBox 7"/>
          <p:cNvSpPr txBox="1"/>
          <p:nvPr/>
        </p:nvSpPr>
        <p:spPr>
          <a:xfrm>
            <a:off x="4371826" y="792827"/>
            <a:ext cx="1938119" cy="6154032"/>
          </a:xfrm>
          <a:prstGeom prst="rect">
            <a:avLst/>
          </a:prstGeom>
          <a:ln w="19050">
            <a:solidFill>
              <a:schemeClr val="tx2"/>
            </a:solidFill>
            <a:prstDash val="lgDashDot"/>
          </a:ln>
          <a:extLst>
            <a:ext uri="{C572A759-6A51-4108-AA02-DFA0A04FC94B}">
              <ma14:wrappingTextBoxFlag xmlns:ma14="http://schemas.microsoft.com/office/mac/drawingml/2011/main" xmlns="" val="1"/>
            </a:ext>
          </a:extLst>
        </p:spPr>
        <p:style>
          <a:lnRef idx="2">
            <a:schemeClr val="accent2"/>
          </a:lnRef>
          <a:fillRef idx="1">
            <a:schemeClr val="lt1"/>
          </a:fillRef>
          <a:effectRef idx="0">
            <a:schemeClr val="accent2"/>
          </a:effectRef>
          <a:fontRef idx="minor">
            <a:schemeClr val="dk1"/>
          </a:fontRef>
        </p:style>
        <p:txBody>
          <a:bodyPr lIns="28023" tIns="28023" rIns="28023" bIns="28023">
            <a:spAutoFit/>
          </a:bodyPr>
          <a:lstStyle/>
          <a:p>
            <a:pPr algn="ctr" defTabSz="237699">
              <a:defRPr sz="2800">
                <a:solidFill>
                  <a:srgbClr val="C0DEC3"/>
                </a:solidFill>
                <a:effectLst>
                  <a:outerShdw blurRad="38100" dist="38100" dir="2700000" rotWithShape="0">
                    <a:srgbClr val="000000">
                      <a:alpha val="43137"/>
                    </a:srgbClr>
                  </a:outerShdw>
                </a:effectLst>
                <a:latin typeface="Destain"/>
                <a:ea typeface="Destain"/>
                <a:cs typeface="Destain"/>
                <a:sym typeface="Destain"/>
              </a:defRPr>
            </a:pPr>
            <a:endParaRPr sz="2667" dirty="0">
              <a:solidFill>
                <a:srgbClr val="C0DEC3"/>
              </a:solidFill>
              <a:effectLst>
                <a:outerShdw blurRad="38100" dist="38100" dir="2700000" rotWithShape="0">
                  <a:srgbClr val="000000">
                    <a:alpha val="43137"/>
                  </a:srgbClr>
                </a:outerShdw>
              </a:effectLst>
              <a:latin typeface="Destain"/>
              <a:ea typeface="Destain"/>
              <a:cs typeface="Destain"/>
              <a:sym typeface="Destain"/>
            </a:endParaRPr>
          </a:p>
          <a:p>
            <a:pPr algn="ctr" defTabSz="237699">
              <a:defRPr sz="1900">
                <a:solidFill>
                  <a:srgbClr val="C0DEC3"/>
                </a:solidFill>
                <a:effectLst>
                  <a:outerShdw blurRad="38100" dist="38100" dir="2700000" rotWithShape="0">
                    <a:srgbClr val="000000">
                      <a:alpha val="43137"/>
                    </a:srgbClr>
                  </a:outerShdw>
                </a:effectLst>
                <a:latin typeface="Destain"/>
                <a:ea typeface="Destain"/>
                <a:cs typeface="Destain"/>
                <a:sym typeface="Destain"/>
              </a:defRPr>
            </a:pPr>
            <a:r>
              <a:rPr sz="1810" dirty="0">
                <a:solidFill>
                  <a:srgbClr val="C3DCEF">
                    <a:lumMod val="75000"/>
                  </a:srgbClr>
                </a:solidFill>
                <a:effectLst>
                  <a:outerShdw blurRad="38100" dist="38100" dir="2700000" rotWithShape="0">
                    <a:srgbClr val="000000">
                      <a:alpha val="43137"/>
                    </a:srgbClr>
                  </a:outerShdw>
                </a:effectLst>
                <a:latin typeface="Destain"/>
                <a:ea typeface="Destain"/>
                <a:cs typeface="Destain"/>
                <a:sym typeface="Destain"/>
              </a:rPr>
              <a:t>Males:</a:t>
            </a:r>
          </a:p>
          <a:p>
            <a:pPr algn="ctr" defTabSz="237699">
              <a:defRPr sz="1900">
                <a:solidFill>
                  <a:srgbClr val="C0DEC3"/>
                </a:solidFill>
                <a:effectLst>
                  <a:outerShdw blurRad="38100" dist="38100" dir="2700000" rotWithShape="0">
                    <a:srgbClr val="000000">
                      <a:alpha val="43137"/>
                    </a:srgbClr>
                  </a:outerShdw>
                </a:effectLst>
                <a:latin typeface="Destain"/>
                <a:ea typeface="Destain"/>
                <a:cs typeface="Destain"/>
                <a:sym typeface="Destain"/>
              </a:defRPr>
            </a:pPr>
            <a:r>
              <a:rPr sz="1810" dirty="0">
                <a:solidFill>
                  <a:srgbClr val="C3DCEF">
                    <a:lumMod val="75000"/>
                  </a:srgbClr>
                </a:solidFill>
                <a:effectLst>
                  <a:outerShdw blurRad="38100" dist="38100" dir="2700000" rotWithShape="0">
                    <a:srgbClr val="000000">
                      <a:alpha val="43137"/>
                    </a:srgbClr>
                  </a:outerShdw>
                </a:effectLst>
                <a:latin typeface="Destain"/>
                <a:ea typeface="Destain"/>
                <a:cs typeface="Destain"/>
                <a:sym typeface="Destain"/>
              </a:rPr>
              <a:t>-Leader :</a:t>
            </a:r>
            <a:r>
              <a:rPr lang="ar-SA" sz="1810" dirty="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محمد </a:t>
            </a:r>
            <a:r>
              <a:rPr lang="ar-SA" sz="1810" dirty="0" err="1">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باحاذق</a:t>
            </a:r>
            <a:endParaRPr sz="1810" dirty="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endParaRPr>
          </a:p>
          <a:p>
            <a:pPr algn="ctr" defTabSz="237699">
              <a:defRPr sz="1700">
                <a:solidFill>
                  <a:srgbClr val="E1F1F7">
                    <a:hueOff val="-7650000"/>
                    <a:satOff val="-32000"/>
                    <a:lumOff val="9803"/>
                  </a:srgbClr>
                </a:solidFill>
                <a:effectLst>
                  <a:outerShdw blurRad="38100" dist="38100" dir="2700000" rotWithShape="0">
                    <a:srgbClr val="000000">
                      <a:alpha val="43137"/>
                    </a:srgbClr>
                  </a:outerShdw>
                </a:effectLst>
                <a:latin typeface="Aldhabi"/>
                <a:ea typeface="Aldhabi"/>
                <a:cs typeface="Aldhabi"/>
                <a:sym typeface="Aldhabi"/>
              </a:defRPr>
            </a:pPr>
            <a:endParaRPr sz="1619" dirty="0">
              <a:solidFill>
                <a:srgbClr val="FFFFFF"/>
              </a:solidFill>
              <a:effectLst>
                <a:outerShdw blurRad="38100" dist="38100" dir="2700000" rotWithShape="0">
                  <a:srgbClr val="000000">
                    <a:alpha val="43137"/>
                  </a:srgbClr>
                </a:outerShdw>
              </a:effectLst>
              <a:latin typeface="Aldhabi"/>
              <a:ea typeface="Aldhabi"/>
              <a:cs typeface="Aldhabi"/>
              <a:sym typeface="Aldhabi"/>
            </a:endParaRPr>
          </a:p>
          <a:p>
            <a:pPr algn="ctr" defTabSz="237699">
              <a:defRPr sz="1700">
                <a:solidFill>
                  <a:srgbClr val="BFBFBF"/>
                </a:solidFill>
                <a:effectLst>
                  <a:outerShdw blurRad="38100" dist="38100" dir="2700000" rotWithShape="0">
                    <a:srgbClr val="000000">
                      <a:alpha val="43137"/>
                    </a:srgbClr>
                  </a:outerShdw>
                </a:effectLst>
                <a:latin typeface="Destain"/>
                <a:ea typeface="Destain"/>
                <a:cs typeface="Destain"/>
                <a:sym typeface="Destain"/>
              </a:defRPr>
            </a:pPr>
            <a:r>
              <a:rPr lang="ar-SA" sz="1619" dirty="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فهد عبدالله الفايز</a:t>
            </a:r>
          </a:p>
          <a:p>
            <a:pPr algn="ctr" defTabSz="237699">
              <a:defRPr sz="1700">
                <a:solidFill>
                  <a:srgbClr val="BFBFBF"/>
                </a:solidFill>
                <a:effectLst>
                  <a:outerShdw blurRad="38100" dist="38100" dir="2700000" rotWithShape="0">
                    <a:srgbClr val="000000">
                      <a:alpha val="43137"/>
                    </a:srgbClr>
                  </a:outerShdw>
                </a:effectLst>
                <a:latin typeface="Destain"/>
                <a:ea typeface="Destain"/>
                <a:cs typeface="Destain"/>
                <a:sym typeface="Destain"/>
              </a:defRPr>
            </a:pPr>
            <a:r>
              <a:rPr lang="ar-SA" sz="1619" dirty="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سيف المشاري</a:t>
            </a:r>
          </a:p>
          <a:p>
            <a:pPr algn="ctr" defTabSz="237699">
              <a:defRPr sz="1700">
                <a:solidFill>
                  <a:srgbClr val="BFBFBF"/>
                </a:solidFill>
                <a:effectLst>
                  <a:outerShdw blurRad="38100" dist="38100" dir="2700000" rotWithShape="0">
                    <a:srgbClr val="000000">
                      <a:alpha val="43137"/>
                    </a:srgbClr>
                  </a:outerShdw>
                </a:effectLst>
                <a:latin typeface="Destain"/>
                <a:ea typeface="Destain"/>
                <a:cs typeface="Destain"/>
                <a:sym typeface="Destain"/>
              </a:defRPr>
            </a:pPr>
            <a:r>
              <a:rPr lang="ar-SA" sz="1619" dirty="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محمد الأصقه</a:t>
            </a:r>
          </a:p>
          <a:p>
            <a:pPr algn="ctr" defTabSz="237699">
              <a:defRPr sz="1700">
                <a:solidFill>
                  <a:srgbClr val="BFBFBF"/>
                </a:solidFill>
                <a:effectLst>
                  <a:outerShdw blurRad="38100" dist="38100" dir="2700000" rotWithShape="0">
                    <a:srgbClr val="000000">
                      <a:alpha val="43137"/>
                    </a:srgbClr>
                  </a:outerShdw>
                </a:effectLst>
                <a:latin typeface="Destain"/>
                <a:ea typeface="Destain"/>
                <a:cs typeface="Destain"/>
                <a:sym typeface="Destain"/>
              </a:defRPr>
            </a:pPr>
            <a:r>
              <a:rPr lang="ar-SA" sz="1619" dirty="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خالد المطيري</a:t>
            </a:r>
          </a:p>
          <a:p>
            <a:pPr algn="ctr" defTabSz="237699">
              <a:defRPr sz="1700">
                <a:solidFill>
                  <a:srgbClr val="BFBFBF"/>
                </a:solidFill>
                <a:effectLst>
                  <a:outerShdw blurRad="38100" dist="38100" dir="2700000" rotWithShape="0">
                    <a:srgbClr val="000000">
                      <a:alpha val="43137"/>
                    </a:srgbClr>
                  </a:outerShdw>
                </a:effectLst>
                <a:latin typeface="Destain"/>
                <a:ea typeface="Destain"/>
                <a:cs typeface="Destain"/>
                <a:sym typeface="Destain"/>
              </a:defRPr>
            </a:pPr>
            <a:r>
              <a:rPr lang="ar-SA" sz="1619" dirty="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داود اسماعيل</a:t>
            </a:r>
          </a:p>
          <a:p>
            <a:pPr algn="ctr" defTabSz="237699">
              <a:defRPr sz="1700">
                <a:solidFill>
                  <a:srgbClr val="BFBFBF"/>
                </a:solidFill>
                <a:effectLst>
                  <a:outerShdw blurRad="38100" dist="38100" dir="2700000" rotWithShape="0">
                    <a:srgbClr val="000000">
                      <a:alpha val="43137"/>
                    </a:srgbClr>
                  </a:outerShdw>
                </a:effectLst>
                <a:latin typeface="Destain"/>
                <a:ea typeface="Destain"/>
                <a:cs typeface="Destain"/>
                <a:sym typeface="Destain"/>
              </a:defRPr>
            </a:pPr>
            <a:r>
              <a:rPr lang="ar-SA" sz="1619" dirty="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خالد محمد العقيلي</a:t>
            </a:r>
          </a:p>
          <a:p>
            <a:pPr algn="ctr" defTabSz="237699">
              <a:defRPr sz="1700">
                <a:solidFill>
                  <a:srgbClr val="BFBFBF"/>
                </a:solidFill>
                <a:effectLst>
                  <a:outerShdw blurRad="38100" dist="38100" dir="2700000" rotWithShape="0">
                    <a:srgbClr val="000000">
                      <a:alpha val="43137"/>
                    </a:srgbClr>
                  </a:outerShdw>
                </a:effectLst>
                <a:latin typeface="Destain"/>
                <a:ea typeface="Destain"/>
                <a:cs typeface="Destain"/>
                <a:sym typeface="Destain"/>
              </a:defRPr>
            </a:pPr>
            <a:r>
              <a:rPr lang="ar-SA" sz="1619" dirty="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احمد وليد الراشد</a:t>
            </a:r>
          </a:p>
          <a:p>
            <a:pPr algn="ctr" defTabSz="237699">
              <a:defRPr sz="1700">
                <a:solidFill>
                  <a:srgbClr val="BFBFBF"/>
                </a:solidFill>
                <a:effectLst>
                  <a:outerShdw blurRad="38100" dist="38100" dir="2700000" rotWithShape="0">
                    <a:srgbClr val="000000">
                      <a:alpha val="43137"/>
                    </a:srgbClr>
                  </a:outerShdw>
                </a:effectLst>
                <a:latin typeface="Destain"/>
                <a:ea typeface="Destain"/>
                <a:cs typeface="Destain"/>
                <a:sym typeface="Destain"/>
              </a:defRPr>
            </a:pPr>
            <a:r>
              <a:rPr lang="ar-SA" sz="1619" dirty="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فهد النهابي</a:t>
            </a:r>
          </a:p>
          <a:p>
            <a:pPr algn="ctr" defTabSz="237699">
              <a:defRPr sz="1700">
                <a:solidFill>
                  <a:srgbClr val="BFBFBF"/>
                </a:solidFill>
                <a:effectLst>
                  <a:outerShdw blurRad="38100" dist="38100" dir="2700000" rotWithShape="0">
                    <a:srgbClr val="000000">
                      <a:alpha val="43137"/>
                    </a:srgbClr>
                  </a:outerShdw>
                </a:effectLst>
                <a:latin typeface="Destain"/>
                <a:ea typeface="Destain"/>
                <a:cs typeface="Destain"/>
                <a:sym typeface="Destain"/>
              </a:defRPr>
            </a:pPr>
            <a:r>
              <a:rPr lang="ar-SA" sz="1619" dirty="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عبدالله السرجاني</a:t>
            </a:r>
          </a:p>
          <a:p>
            <a:pPr algn="ctr" defTabSz="237699">
              <a:defRPr sz="1700">
                <a:solidFill>
                  <a:srgbClr val="BFBFBF"/>
                </a:solidFill>
                <a:effectLst>
                  <a:outerShdw blurRad="38100" dist="38100" dir="2700000" rotWithShape="0">
                    <a:srgbClr val="000000">
                      <a:alpha val="43137"/>
                    </a:srgbClr>
                  </a:outerShdw>
                </a:effectLst>
                <a:latin typeface="Destain"/>
                <a:ea typeface="Destain"/>
                <a:cs typeface="Destain"/>
                <a:sym typeface="Destain"/>
              </a:defRPr>
            </a:pPr>
            <a:r>
              <a:rPr lang="ar-SA" sz="1619" dirty="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رشيد سليمان البلاع</a:t>
            </a:r>
          </a:p>
          <a:p>
            <a:pPr algn="ctr" defTabSz="237699">
              <a:defRPr sz="1700">
                <a:solidFill>
                  <a:srgbClr val="BFBFBF"/>
                </a:solidFill>
                <a:effectLst>
                  <a:outerShdw blurRad="38100" dist="38100" dir="2700000" rotWithShape="0">
                    <a:srgbClr val="000000">
                      <a:alpha val="43137"/>
                    </a:srgbClr>
                  </a:outerShdw>
                </a:effectLst>
                <a:latin typeface="Destain"/>
                <a:ea typeface="Destain"/>
                <a:cs typeface="Destain"/>
                <a:sym typeface="Destain"/>
              </a:defRPr>
            </a:pPr>
            <a:r>
              <a:rPr lang="ar-SA" sz="1619" dirty="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معاذ ابراهيم الحمود</a:t>
            </a:r>
          </a:p>
          <a:p>
            <a:pPr algn="ctr" defTabSz="237699">
              <a:defRPr sz="1700">
                <a:solidFill>
                  <a:srgbClr val="BFBFBF"/>
                </a:solidFill>
                <a:effectLst>
                  <a:outerShdw blurRad="38100" dist="38100" dir="2700000" rotWithShape="0">
                    <a:srgbClr val="000000">
                      <a:alpha val="43137"/>
                    </a:srgbClr>
                  </a:outerShdw>
                </a:effectLst>
                <a:latin typeface="Destain"/>
                <a:ea typeface="Destain"/>
                <a:cs typeface="Destain"/>
                <a:sym typeface="Destain"/>
              </a:defRPr>
            </a:pPr>
            <a:r>
              <a:rPr lang="ar-SA" sz="1619" dirty="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فايز غياث الدرسوني</a:t>
            </a:r>
          </a:p>
          <a:p>
            <a:pPr algn="ctr" defTabSz="237699">
              <a:defRPr sz="1700">
                <a:solidFill>
                  <a:srgbClr val="BFBFBF"/>
                </a:solidFill>
                <a:effectLst>
                  <a:outerShdw blurRad="38100" dist="38100" dir="2700000" rotWithShape="0">
                    <a:srgbClr val="000000">
                      <a:alpha val="43137"/>
                    </a:srgbClr>
                  </a:outerShdw>
                </a:effectLst>
                <a:latin typeface="Destain"/>
                <a:ea typeface="Destain"/>
                <a:cs typeface="Destain"/>
                <a:sym typeface="Destain"/>
              </a:defRPr>
            </a:pPr>
            <a:r>
              <a:rPr lang="ar-SA" sz="1619" dirty="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عبدالحكيم إبراهيم العنيّق</a:t>
            </a:r>
          </a:p>
          <a:p>
            <a:pPr algn="ctr" defTabSz="237699">
              <a:defRPr sz="1700">
                <a:solidFill>
                  <a:srgbClr val="BFBFBF"/>
                </a:solidFill>
                <a:effectLst>
                  <a:outerShdw blurRad="38100" dist="38100" dir="2700000" rotWithShape="0">
                    <a:srgbClr val="000000">
                      <a:alpha val="43137"/>
                    </a:srgbClr>
                  </a:outerShdw>
                </a:effectLst>
                <a:latin typeface="Destain"/>
                <a:ea typeface="Destain"/>
                <a:cs typeface="Destain"/>
                <a:sym typeface="Destain"/>
              </a:defRPr>
            </a:pPr>
            <a:r>
              <a:rPr lang="ar-SA" sz="1619" dirty="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خالد محمد العقيلي</a:t>
            </a:r>
          </a:p>
          <a:p>
            <a:pPr algn="ctr" defTabSz="237699">
              <a:defRPr sz="1700">
                <a:solidFill>
                  <a:srgbClr val="BFBFBF"/>
                </a:solidFill>
                <a:effectLst>
                  <a:outerShdw blurRad="38100" dist="38100" dir="2700000" rotWithShape="0">
                    <a:srgbClr val="000000">
                      <a:alpha val="43137"/>
                    </a:srgbClr>
                  </a:outerShdw>
                </a:effectLst>
                <a:latin typeface="Destain"/>
                <a:ea typeface="Destain"/>
                <a:cs typeface="Destain"/>
                <a:sym typeface="Destain"/>
              </a:defRPr>
            </a:pPr>
            <a:r>
              <a:rPr lang="ar-SA" sz="1619" dirty="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عبدالله سليمان احمد بالعبيد</a:t>
            </a:r>
          </a:p>
          <a:p>
            <a:pPr algn="ctr" defTabSz="237699">
              <a:defRPr sz="1700">
                <a:solidFill>
                  <a:srgbClr val="BFBFBF"/>
                </a:solidFill>
                <a:effectLst>
                  <a:outerShdw blurRad="38100" dist="38100" dir="2700000" rotWithShape="0">
                    <a:srgbClr val="000000">
                      <a:alpha val="43137"/>
                    </a:srgbClr>
                  </a:outerShdw>
                </a:effectLst>
                <a:latin typeface="Destain"/>
                <a:ea typeface="Destain"/>
                <a:cs typeface="Destain"/>
                <a:sym typeface="Destain"/>
              </a:defRPr>
            </a:pPr>
            <a:r>
              <a:rPr lang="ar-SA" sz="1619" dirty="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أنس عبدالله السيف</a:t>
            </a:r>
          </a:p>
          <a:p>
            <a:pPr algn="ctr" defTabSz="237699">
              <a:defRPr sz="1700">
                <a:solidFill>
                  <a:srgbClr val="BFBFBF"/>
                </a:solidFill>
                <a:effectLst>
                  <a:outerShdw blurRad="38100" dist="38100" dir="2700000" rotWithShape="0">
                    <a:srgbClr val="000000">
                      <a:alpha val="43137"/>
                    </a:srgbClr>
                  </a:outerShdw>
                </a:effectLst>
                <a:latin typeface="Destain"/>
                <a:ea typeface="Destain"/>
                <a:cs typeface="Destain"/>
                <a:sym typeface="Destain"/>
              </a:defRPr>
            </a:pPr>
            <a:r>
              <a:rPr lang="ar-SA" sz="1619" dirty="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سعد محمد الفوزان</a:t>
            </a:r>
          </a:p>
          <a:p>
            <a:pPr algn="ctr" defTabSz="237699">
              <a:defRPr sz="1700">
                <a:solidFill>
                  <a:srgbClr val="BFBFBF"/>
                </a:solidFill>
                <a:effectLst>
                  <a:outerShdw blurRad="38100" dist="38100" dir="2700000" rotWithShape="0">
                    <a:srgbClr val="000000">
                      <a:alpha val="43137"/>
                    </a:srgbClr>
                  </a:outerShdw>
                </a:effectLst>
                <a:latin typeface="Destain"/>
                <a:ea typeface="Destain"/>
                <a:cs typeface="Destain"/>
                <a:sym typeface="Destain"/>
              </a:defRPr>
            </a:pPr>
            <a:r>
              <a:rPr lang="ar-SA" sz="1619" dirty="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عبدالعزيز بن خالد السرحاني</a:t>
            </a:r>
            <a:endParaRPr lang="en-US" sz="1619" dirty="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endParaRPr>
          </a:p>
          <a:p>
            <a:pPr algn="ctr" defTabSz="237699">
              <a:defRPr sz="1700">
                <a:solidFill>
                  <a:srgbClr val="BFBFBF"/>
                </a:solidFill>
                <a:effectLst>
                  <a:outerShdw blurRad="38100" dist="38100" dir="2700000" rotWithShape="0">
                    <a:srgbClr val="000000">
                      <a:alpha val="43137"/>
                    </a:srgbClr>
                  </a:outerShdw>
                </a:effectLst>
                <a:latin typeface="Destain"/>
                <a:ea typeface="Destain"/>
                <a:cs typeface="Destain"/>
                <a:sym typeface="Destain"/>
              </a:defRPr>
            </a:pPr>
            <a:r>
              <a:rPr lang="ar-SA" sz="1619" dirty="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عبد الإله الحسين</a:t>
            </a:r>
            <a:endParaRPr sz="1619" dirty="0">
              <a:solidFill>
                <a:srgbClr val="FFFFF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endParaRPr>
          </a:p>
          <a:p>
            <a:pPr algn="ctr" defTabSz="237699">
              <a:defRPr sz="1000">
                <a:solidFill>
                  <a:srgbClr val="BFBFBF"/>
                </a:solidFill>
                <a:effectLst>
                  <a:outerShdw blurRad="38100" dist="38100" dir="2700000" rotWithShape="0">
                    <a:srgbClr val="000000">
                      <a:alpha val="43137"/>
                    </a:srgbClr>
                  </a:outerShdw>
                </a:effectLst>
                <a:latin typeface="Destain"/>
                <a:ea typeface="Destain"/>
                <a:cs typeface="Destain"/>
                <a:sym typeface="Destain"/>
              </a:defRPr>
            </a:pPr>
            <a:r>
              <a:rPr sz="952" dirty="0">
                <a:solidFill>
                  <a:srgbClr val="BFBFBF"/>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rPr>
              <a:t> </a:t>
            </a:r>
            <a:endParaRPr sz="952" dirty="0">
              <a:solidFill>
                <a:srgbClr val="91C5B0"/>
              </a:solidFill>
              <a:effectLst>
                <a:outerShdw blurRad="38100" dist="38100" dir="2700000" rotWithShape="0">
                  <a:srgbClr val="000000">
                    <a:alpha val="43137"/>
                  </a:srgbClr>
                </a:outerShdw>
              </a:effectLst>
              <a:latin typeface="Aldhabi" panose="01000000000000000000" pitchFamily="2" charset="-78"/>
              <a:ea typeface="Destain"/>
              <a:cs typeface="Aldhabi" panose="01000000000000000000" pitchFamily="2" charset="-78"/>
              <a:sym typeface="Destain"/>
            </a:endParaRPr>
          </a:p>
        </p:txBody>
      </p:sp>
    </p:spTree>
    <p:extLst>
      <p:ext uri="{BB962C8B-B14F-4D97-AF65-F5344CB8AC3E}">
        <p14:creationId xmlns:p14="http://schemas.microsoft.com/office/powerpoint/2010/main" val="679540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343958"/>
            <a:ext cx="2848428" cy="1603884"/>
          </a:xfrm>
          <a:prstGeom prst="rect">
            <a:avLst/>
          </a:prstGeom>
        </p:spPr>
      </p:pic>
      <p:sp>
        <p:nvSpPr>
          <p:cNvPr id="6" name="Rectangle 5"/>
          <p:cNvSpPr/>
          <p:nvPr/>
        </p:nvSpPr>
        <p:spPr>
          <a:xfrm>
            <a:off x="4354406" y="7637377"/>
            <a:ext cx="2431023" cy="737253"/>
          </a:xfrm>
          <a:prstGeom prst="rect">
            <a:avLst/>
          </a:prstGeom>
          <a:ln w="12700">
            <a:solidFill>
              <a:schemeClr val="bg2"/>
            </a:solidFill>
            <a:prstDash val="lgDashDot"/>
          </a:ln>
          <a:effectLst>
            <a:outerShdw blurRad="50800" dist="38100" dir="10800000" algn="r" rotWithShape="0">
              <a:prstClr val="black">
                <a:alpha val="40000"/>
              </a:prstClr>
            </a:outerShdw>
          </a:effectLst>
        </p:spPr>
        <p:txBody>
          <a:bodyPr wrap="square">
            <a:spAutoFit/>
          </a:bodyPr>
          <a:lstStyle/>
          <a:p>
            <a:pPr defTabSz="249580"/>
            <a:r>
              <a:rPr lang="en-US" sz="1905" b="1" dirty="0">
                <a:solidFill>
                  <a:srgbClr val="C3DCEF">
                    <a:lumMod val="25000"/>
                  </a:srgbClr>
                </a:solidFill>
                <a:latin typeface="Battallion Script Demo" pitchFamily="2" charset="0"/>
              </a:rPr>
              <a:t>*references:</a:t>
            </a:r>
          </a:p>
          <a:p>
            <a:pPr defTabSz="249580"/>
            <a:r>
              <a:rPr lang="en-US" sz="1143" b="1" dirty="0">
                <a:solidFill>
                  <a:srgbClr val="C3DCEF">
                    <a:lumMod val="25000"/>
                  </a:srgbClr>
                </a:solidFill>
                <a:latin typeface="Georgia" panose="02040502050405020303" pitchFamily="18" charset="0"/>
              </a:rPr>
              <a:t>-Robbins Basic Pathology</a:t>
            </a:r>
          </a:p>
          <a:p>
            <a:pPr defTabSz="249580"/>
            <a:r>
              <a:rPr lang="en-US" sz="1143" b="1" dirty="0">
                <a:solidFill>
                  <a:srgbClr val="C3DCEF">
                    <a:lumMod val="25000"/>
                  </a:srgbClr>
                </a:solidFill>
                <a:latin typeface="Georgia" panose="02040502050405020303" pitchFamily="18" charset="0"/>
              </a:rPr>
              <a:t>- doctor’s slides</a:t>
            </a:r>
          </a:p>
        </p:txBody>
      </p:sp>
      <p:sp>
        <p:nvSpPr>
          <p:cNvPr id="7" name="TextBox 6"/>
          <p:cNvSpPr txBox="1"/>
          <p:nvPr/>
        </p:nvSpPr>
        <p:spPr>
          <a:xfrm>
            <a:off x="453692" y="2311833"/>
            <a:ext cx="3455784" cy="1073606"/>
          </a:xfrm>
          <a:prstGeom prst="rect">
            <a:avLst/>
          </a:prstGeom>
          <a:ln>
            <a:solidFill>
              <a:schemeClr val="tx2">
                <a:lumMod val="75000"/>
              </a:schemeClr>
            </a:solidFill>
            <a:prstDash val="lgDashDot"/>
          </a:ln>
          <a:extLst>
            <a:ext uri="{C572A759-6A51-4108-AA02-DFA0A04FC94B}">
              <ma14:wrappingTextBoxFlag xmlns:ma14="http://schemas.microsoft.com/office/mac/drawingml/2011/main" xmlns="" val="1"/>
            </a:ext>
          </a:extLst>
        </p:spPr>
        <p:txBody>
          <a:bodyPr lIns="23770" tIns="23770" rIns="23770" bIns="23770">
            <a:spAutoFit/>
          </a:bodyPr>
          <a:lstStyle/>
          <a:p>
            <a:pPr defTabSz="237699">
              <a:defRPr sz="1900">
                <a:solidFill>
                  <a:srgbClr val="91C5B0"/>
                </a:solidFill>
                <a:effectLst>
                  <a:outerShdw blurRad="38100" dist="38100" dir="2700000" rotWithShape="0">
                    <a:srgbClr val="000000">
                      <a:alpha val="43137"/>
                    </a:srgbClr>
                  </a:outerShdw>
                </a:effectLst>
                <a:latin typeface="Impact"/>
                <a:ea typeface="Impact"/>
                <a:cs typeface="Impact"/>
                <a:sym typeface="Impact"/>
              </a:defRPr>
            </a:pPr>
            <a:r>
              <a:rPr sz="1333" dirty="0">
                <a:solidFill>
                  <a:srgbClr val="E1F1F7">
                    <a:lumMod val="75000"/>
                  </a:srgbClr>
                </a:solidFill>
                <a:effectLst>
                  <a:outerShdw blurRad="38100" dist="38100" dir="2700000" rotWithShape="0">
                    <a:srgbClr val="000000">
                      <a:alpha val="43137"/>
                    </a:srgbClr>
                  </a:outerShdw>
                </a:effectLst>
                <a:latin typeface="Impact"/>
                <a:ea typeface="Impact"/>
                <a:cs typeface="Impact"/>
                <a:sym typeface="Impact"/>
              </a:rPr>
              <a:t>Kindly contact us if you have any questions/comments and suggestions:</a:t>
            </a:r>
          </a:p>
          <a:p>
            <a:pPr defTabSz="237699">
              <a:defRPr sz="1300">
                <a:solidFill>
                  <a:srgbClr val="91C5B0"/>
                </a:solidFill>
                <a:effectLst>
                  <a:outerShdw blurRad="38100" dist="38100" dir="2700000" rotWithShape="0">
                    <a:srgbClr val="000000">
                      <a:alpha val="43137"/>
                    </a:srgbClr>
                  </a:outerShdw>
                </a:effectLst>
                <a:latin typeface="Impact"/>
                <a:ea typeface="Impact"/>
                <a:cs typeface="Impact"/>
                <a:sym typeface="Impact"/>
              </a:defRPr>
            </a:pPr>
            <a:endParaRPr sz="1333" dirty="0">
              <a:solidFill>
                <a:srgbClr val="E1F1F7">
                  <a:lumMod val="75000"/>
                </a:srgbClr>
              </a:solidFill>
              <a:effectLst>
                <a:outerShdw blurRad="38100" dist="38100" dir="2700000" rotWithShape="0">
                  <a:srgbClr val="000000">
                    <a:alpha val="43137"/>
                  </a:srgbClr>
                </a:outerShdw>
              </a:effectLst>
              <a:latin typeface="Impact"/>
              <a:ea typeface="Impact"/>
              <a:cs typeface="Impact"/>
              <a:sym typeface="Impact"/>
            </a:endParaRPr>
          </a:p>
          <a:p>
            <a:pPr defTabSz="237699">
              <a:defRPr sz="1300">
                <a:solidFill>
                  <a:srgbClr val="91C5B0"/>
                </a:solidFill>
                <a:effectLst>
                  <a:outerShdw blurRad="38100" dist="38100" dir="2700000" rotWithShape="0">
                    <a:srgbClr val="000000">
                      <a:alpha val="43137"/>
                    </a:srgbClr>
                  </a:outerShdw>
                </a:effectLst>
                <a:latin typeface="Impact"/>
                <a:ea typeface="Impact"/>
                <a:cs typeface="Impact"/>
                <a:sym typeface="Impact"/>
              </a:defRPr>
            </a:pPr>
            <a:r>
              <a:rPr sz="1333" dirty="0">
                <a:solidFill>
                  <a:srgbClr val="E1F1F7">
                    <a:lumMod val="75000"/>
                  </a:srgbClr>
                </a:solidFill>
                <a:effectLst>
                  <a:outerShdw blurRad="38100" dist="38100" dir="2700000" rotWithShape="0">
                    <a:srgbClr val="000000">
                      <a:alpha val="43137"/>
                    </a:srgbClr>
                  </a:outerShdw>
                </a:effectLst>
                <a:latin typeface="Impact"/>
                <a:ea typeface="Impact"/>
                <a:cs typeface="Impact"/>
                <a:sym typeface="Impact"/>
              </a:rPr>
              <a:t>* EMAIL:  pathology437@gmail.com</a:t>
            </a:r>
          </a:p>
          <a:p>
            <a:pPr defTabSz="237699">
              <a:defRPr sz="1300">
                <a:solidFill>
                  <a:srgbClr val="91C5B0"/>
                </a:solidFill>
                <a:effectLst>
                  <a:outerShdw blurRad="38100" dist="38100" dir="2700000" rotWithShape="0">
                    <a:srgbClr val="000000">
                      <a:alpha val="43137"/>
                    </a:srgbClr>
                  </a:outerShdw>
                </a:effectLst>
                <a:latin typeface="Impact"/>
                <a:ea typeface="Impact"/>
                <a:cs typeface="Impact"/>
                <a:sym typeface="Impact"/>
              </a:defRPr>
            </a:pPr>
            <a:r>
              <a:rPr sz="1333" dirty="0">
                <a:solidFill>
                  <a:srgbClr val="E1F1F7">
                    <a:lumMod val="75000"/>
                  </a:srgbClr>
                </a:solidFill>
                <a:effectLst>
                  <a:outerShdw blurRad="38100" dist="38100" dir="2700000" rotWithShape="0">
                    <a:srgbClr val="000000">
                      <a:alpha val="43137"/>
                    </a:srgbClr>
                  </a:outerShdw>
                </a:effectLst>
                <a:latin typeface="Impact"/>
                <a:ea typeface="Impact"/>
                <a:cs typeface="Impact"/>
                <a:sym typeface="Impact"/>
              </a:rPr>
              <a:t>* TWITTER :  @pathology437</a:t>
            </a:r>
          </a:p>
        </p:txBody>
      </p:sp>
      <p:sp>
        <p:nvSpPr>
          <p:cNvPr id="8" name="TextBox 7"/>
          <p:cNvSpPr txBox="1"/>
          <p:nvPr/>
        </p:nvSpPr>
        <p:spPr>
          <a:xfrm>
            <a:off x="194512" y="8003777"/>
            <a:ext cx="3714964" cy="737253"/>
          </a:xfrm>
          <a:prstGeom prst="rect">
            <a:avLst/>
          </a:prstGeom>
          <a:noFill/>
          <a:effectLst>
            <a:glow rad="101600">
              <a:schemeClr val="accent3">
                <a:satMod val="175000"/>
                <a:alpha val="40000"/>
              </a:schemeClr>
            </a:glow>
            <a:outerShdw blurRad="50800" dist="38100" algn="l" rotWithShape="0">
              <a:prstClr val="black">
                <a:alpha val="40000"/>
              </a:prstClr>
            </a:outerShdw>
            <a:softEdge rad="12700"/>
          </a:effectLst>
        </p:spPr>
        <p:txBody>
          <a:bodyPr wrap="square" rtlCol="0">
            <a:spAutoFit/>
          </a:bodyPr>
          <a:lstStyle/>
          <a:p>
            <a:pPr defTabSz="249580"/>
            <a:r>
              <a:rPr lang="en-US" sz="4191" b="1" dirty="0">
                <a:solidFill>
                  <a:srgbClr val="8DBDD5"/>
                </a:solidFill>
                <a:latin typeface="Battallion Script Demo" pitchFamily="2" charset="0"/>
              </a:rPr>
              <a:t>Pathology</a:t>
            </a:r>
            <a:endParaRPr lang="en-US" sz="4572" b="1" dirty="0">
              <a:solidFill>
                <a:srgbClr val="8DBDD5"/>
              </a:solidFill>
              <a:latin typeface="Battallion Script Demo" pitchFamily="2" charset="0"/>
            </a:endParaRPr>
          </a:p>
        </p:txBody>
      </p:sp>
      <p:sp>
        <p:nvSpPr>
          <p:cNvPr id="9" name="TextBox 8"/>
          <p:cNvSpPr txBox="1"/>
          <p:nvPr/>
        </p:nvSpPr>
        <p:spPr>
          <a:xfrm>
            <a:off x="381430" y="8441551"/>
            <a:ext cx="2022929" cy="356123"/>
          </a:xfrm>
          <a:prstGeom prst="rect">
            <a:avLst/>
          </a:prstGeom>
          <a:noFill/>
          <a:effectLst>
            <a:outerShdw blurRad="50800" dist="38100" dir="2700000" algn="tl" rotWithShape="0">
              <a:prstClr val="black">
                <a:alpha val="40000"/>
              </a:prstClr>
            </a:outerShdw>
          </a:effectLst>
        </p:spPr>
        <p:txBody>
          <a:bodyPr wrap="square" rtlCol="0">
            <a:spAutoFit/>
          </a:bodyPr>
          <a:lstStyle/>
          <a:p>
            <a:pPr defTabSz="249580"/>
            <a:r>
              <a:rPr lang="en-US" sz="1714" dirty="0">
                <a:solidFill>
                  <a:srgbClr val="E1F1F7">
                    <a:lumMod val="90000"/>
                  </a:srgbClr>
                </a:solidFill>
                <a:latin typeface="Impact"/>
              </a:rPr>
              <a:t>teamwork</a:t>
            </a:r>
          </a:p>
        </p:txBody>
      </p:sp>
      <p:sp>
        <p:nvSpPr>
          <p:cNvPr id="10" name="TextBox 9"/>
          <p:cNvSpPr txBox="1"/>
          <p:nvPr/>
        </p:nvSpPr>
        <p:spPr>
          <a:xfrm>
            <a:off x="866229" y="3817169"/>
            <a:ext cx="3076259" cy="444096"/>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defTabSz="249580"/>
            <a:r>
              <a:rPr lang="en-US" sz="2286" b="1" dirty="0">
                <a:solidFill>
                  <a:srgbClr val="E1F1F7">
                    <a:lumMod val="75000"/>
                  </a:srgbClr>
                </a:solidFill>
                <a:latin typeface="Battallion Script Demo" pitchFamily="2" charset="0"/>
              </a:rPr>
              <a:t>GOOD LUCK ! </a:t>
            </a:r>
            <a:r>
              <a:rPr lang="en-US" sz="2286" b="1" dirty="0">
                <a:solidFill>
                  <a:srgbClr val="E1F1F7">
                    <a:lumMod val="75000"/>
                  </a:srgbClr>
                </a:solidFill>
                <a:latin typeface="Battallion Script Demo" pitchFamily="2" charset="0"/>
                <a:sym typeface="Wingdings" panose="05000000000000000000" pitchFamily="2" charset="2"/>
              </a:rPr>
              <a:t></a:t>
            </a:r>
            <a:endParaRPr lang="en-US" sz="2286" b="1" dirty="0">
              <a:solidFill>
                <a:srgbClr val="E1F1F7">
                  <a:lumMod val="75000"/>
                </a:srgbClr>
              </a:solidFill>
              <a:latin typeface="Battallion Script Demo" pitchFamily="2" charset="0"/>
            </a:endParaRPr>
          </a:p>
        </p:txBody>
      </p:sp>
      <p:pic>
        <p:nvPicPr>
          <p:cNvPr id="11" name="Picture 11">
            <a:extLst>
              <a:ext uri="{FF2B5EF4-FFF2-40B4-BE49-F238E27FC236}">
                <a16:creationId xmlns:a16="http://schemas.microsoft.com/office/drawing/2014/main" xmlns="" id="{F5F1E863-60CA-4712-9858-61BB7B61AF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2198" y="15734"/>
            <a:ext cx="1348014" cy="119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266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1586033" y="3020994"/>
            <a:ext cx="3886200" cy="2754944"/>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noChangeArrowheads="1"/>
          </p:cNvPicPr>
          <p:nvPr/>
        </p:nvPicPr>
        <p:blipFill>
          <a:blip r:embed="rId3" cstate="print"/>
          <a:srcRect/>
          <a:stretch>
            <a:fillRect/>
          </a:stretch>
        </p:blipFill>
        <p:spPr bwMode="auto">
          <a:xfrm>
            <a:off x="638217" y="6016810"/>
            <a:ext cx="2783760" cy="2625355"/>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noChangeArrowheads="1"/>
          </p:cNvPicPr>
          <p:nvPr/>
        </p:nvPicPr>
        <p:blipFill>
          <a:blip r:embed="rId4" cstate="print"/>
          <a:srcRect/>
          <a:stretch>
            <a:fillRect/>
          </a:stretch>
        </p:blipFill>
        <p:spPr bwMode="auto">
          <a:xfrm>
            <a:off x="3682212" y="6029172"/>
            <a:ext cx="2735302" cy="2612993"/>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564697" y="1780997"/>
            <a:ext cx="5714559" cy="1015663"/>
          </a:xfrm>
          <a:prstGeom prst="rect">
            <a:avLst/>
          </a:prstGeom>
          <a:noFill/>
        </p:spPr>
        <p:txBody>
          <a:bodyPr wrap="square" rtlCol="0">
            <a:spAutoFit/>
          </a:bodyPr>
          <a:lstStyle/>
          <a:p>
            <a:endParaRPr lang="en-US" sz="1200" dirty="0">
              <a:latin typeface="Georgia" pitchFamily="18" charset="0"/>
            </a:endParaRPr>
          </a:p>
          <a:p>
            <a:r>
              <a:rPr lang="en-US" sz="1200" dirty="0">
                <a:latin typeface="Georgia" pitchFamily="18" charset="0"/>
              </a:rPr>
              <a:t>Remember that : </a:t>
            </a:r>
            <a:r>
              <a:rPr lang="en-US" sz="1200" b="1" dirty="0">
                <a:latin typeface="Georgia" pitchFamily="18" charset="0"/>
              </a:rPr>
              <a:t>total lung volume</a:t>
            </a:r>
            <a:r>
              <a:rPr lang="en-US" sz="1200" dirty="0">
                <a:latin typeface="Georgia" pitchFamily="18" charset="0"/>
              </a:rPr>
              <a:t> and </a:t>
            </a:r>
            <a:r>
              <a:rPr lang="en-US" sz="1200" b="1" dirty="0">
                <a:latin typeface="Georgia" pitchFamily="18" charset="0"/>
              </a:rPr>
              <a:t>forced expiratory volume in one second (FEV1)</a:t>
            </a:r>
            <a:r>
              <a:rPr lang="en-US" sz="1200" dirty="0">
                <a:latin typeface="Georgia" pitchFamily="18" charset="0"/>
              </a:rPr>
              <a:t> and </a:t>
            </a:r>
            <a:r>
              <a:rPr lang="en-US" sz="1200" b="1" dirty="0">
                <a:latin typeface="Georgia" pitchFamily="18" charset="0"/>
              </a:rPr>
              <a:t>forced vital capacity (FVC)</a:t>
            </a:r>
            <a:r>
              <a:rPr lang="en-US" sz="1200" dirty="0">
                <a:latin typeface="Georgia" pitchFamily="18" charset="0"/>
              </a:rPr>
              <a:t> are </a:t>
            </a:r>
            <a:r>
              <a:rPr lang="en-US" sz="1200" dirty="0">
                <a:solidFill>
                  <a:srgbClr val="C00000"/>
                </a:solidFill>
                <a:latin typeface="Georgia" pitchFamily="18" charset="0"/>
              </a:rPr>
              <a:t>reduced</a:t>
            </a:r>
            <a:r>
              <a:rPr lang="en-US" sz="1200" dirty="0">
                <a:latin typeface="Georgia" pitchFamily="18" charset="0"/>
              </a:rPr>
              <a:t> with </a:t>
            </a:r>
            <a:r>
              <a:rPr lang="en-US" sz="1200" b="1" dirty="0">
                <a:solidFill>
                  <a:srgbClr val="C00000"/>
                </a:solidFill>
                <a:latin typeface="Georgia" pitchFamily="18" charset="0"/>
              </a:rPr>
              <a:t>normal  to high FEV1/FVC </a:t>
            </a:r>
            <a:r>
              <a:rPr lang="ar-SA" sz="1200" b="1" dirty="0">
                <a:solidFill>
                  <a:srgbClr val="C00000"/>
                </a:solidFill>
                <a:latin typeface="Georgia" pitchFamily="18" charset="0"/>
              </a:rPr>
              <a:t> </a:t>
            </a:r>
            <a:r>
              <a:rPr lang="ar-SA" sz="1200" dirty="0">
                <a:solidFill>
                  <a:schemeClr val="bg2">
                    <a:lumMod val="75000"/>
                  </a:schemeClr>
                </a:solidFill>
                <a:latin typeface="Georgia" pitchFamily="18" charset="0"/>
              </a:rPr>
              <a:t>قسمة عدد صغير على صغير يساوي عدد كبير </a:t>
            </a:r>
            <a:endParaRPr lang="en-US" sz="1200" b="1" dirty="0">
              <a:solidFill>
                <a:srgbClr val="C00000"/>
              </a:solidFill>
              <a:latin typeface="Georgia" pitchFamily="18" charset="0"/>
            </a:endParaRPr>
          </a:p>
          <a:p>
            <a:endParaRPr lang="en-US" sz="1200" dirty="0">
              <a:latin typeface="Georgia" pitchFamily="18" charset="0"/>
            </a:endParaRPr>
          </a:p>
        </p:txBody>
      </p:sp>
      <p:sp>
        <p:nvSpPr>
          <p:cNvPr id="6" name="TextBox 5"/>
          <p:cNvSpPr txBox="1"/>
          <p:nvPr/>
        </p:nvSpPr>
        <p:spPr>
          <a:xfrm>
            <a:off x="569380" y="921100"/>
            <a:ext cx="6135253" cy="830997"/>
          </a:xfrm>
          <a:prstGeom prst="rect">
            <a:avLst/>
          </a:prstGeom>
          <a:noFill/>
        </p:spPr>
        <p:txBody>
          <a:bodyPr wrap="square" rtlCol="0">
            <a:spAutoFit/>
          </a:bodyPr>
          <a:lstStyle/>
          <a:p>
            <a:r>
              <a:rPr lang="en-US" sz="1200" b="1" dirty="0">
                <a:solidFill>
                  <a:schemeClr val="accent1">
                    <a:lumMod val="50000"/>
                  </a:schemeClr>
                </a:solidFill>
                <a:latin typeface="Georgia" charset="0"/>
                <a:ea typeface="Georgia" charset="0"/>
                <a:cs typeface="Georgia" charset="0"/>
              </a:rPr>
              <a:t>Restrictive lung diseases</a:t>
            </a:r>
            <a:r>
              <a:rPr lang="en-US" sz="1200" dirty="0">
                <a:latin typeface="Georgia" charset="0"/>
                <a:ea typeface="Georgia" charset="0"/>
                <a:cs typeface="Georgia" charset="0"/>
              </a:rPr>
              <a:t> : are a category of diseases that </a:t>
            </a:r>
            <a:r>
              <a:rPr lang="en-US" sz="1200" b="1" dirty="0">
                <a:latin typeface="Georgia" charset="0"/>
                <a:ea typeface="Georgia" charset="0"/>
                <a:cs typeface="Georgia" charset="0"/>
              </a:rPr>
              <a:t>restrict</a:t>
            </a:r>
            <a:r>
              <a:rPr lang="en-US" sz="1200" dirty="0">
                <a:latin typeface="Georgia" charset="0"/>
                <a:ea typeface="Georgia" charset="0"/>
                <a:cs typeface="Georgia" charset="0"/>
              </a:rPr>
              <a:t> lung </a:t>
            </a:r>
            <a:r>
              <a:rPr lang="en-US" sz="1200" b="1" dirty="0">
                <a:solidFill>
                  <a:srgbClr val="C00000"/>
                </a:solidFill>
                <a:latin typeface="Georgia" charset="0"/>
                <a:ea typeface="Georgia" charset="0"/>
                <a:cs typeface="Georgia" charset="0"/>
              </a:rPr>
              <a:t>expansion</a:t>
            </a:r>
            <a:r>
              <a:rPr lang="en-US" sz="1200" dirty="0">
                <a:latin typeface="Georgia" charset="0"/>
                <a:ea typeface="Georgia" charset="0"/>
                <a:cs typeface="Georgia" charset="0"/>
              </a:rPr>
              <a:t> resulting in a </a:t>
            </a:r>
            <a:r>
              <a:rPr lang="en-US" sz="1200" b="1" dirty="0">
                <a:latin typeface="Georgia" charset="0"/>
                <a:ea typeface="Georgia" charset="0"/>
                <a:cs typeface="Georgia" charset="0"/>
              </a:rPr>
              <a:t>decreased lung volume </a:t>
            </a:r>
            <a:r>
              <a:rPr lang="en-US" sz="1200" dirty="0">
                <a:solidFill>
                  <a:schemeClr val="bg2">
                    <a:lumMod val="65000"/>
                  </a:schemeClr>
                </a:solidFill>
                <a:latin typeface="Georgia" charset="0"/>
                <a:ea typeface="Georgia" charset="0"/>
                <a:cs typeface="Georgia" charset="0"/>
              </a:rPr>
              <a:t>so the airways are fine but the problem here is that there is something that restrict the lung such as fibrosis. But you might find a problem in the airways but in this case it's a secondary problem to the restriction.</a:t>
            </a:r>
            <a:endParaRPr lang="en-US" sz="1200" b="1" dirty="0">
              <a:solidFill>
                <a:schemeClr val="bg2">
                  <a:lumMod val="65000"/>
                </a:schemeClr>
              </a:solidFill>
              <a:latin typeface="Georgia" charset="0"/>
              <a:ea typeface="Georgia" charset="0"/>
              <a:cs typeface="Georgia" charset="0"/>
            </a:endParaRPr>
          </a:p>
        </p:txBody>
      </p:sp>
      <p:sp>
        <p:nvSpPr>
          <p:cNvPr id="9" name="TextBox 8"/>
          <p:cNvSpPr txBox="1"/>
          <p:nvPr/>
        </p:nvSpPr>
        <p:spPr>
          <a:xfrm>
            <a:off x="596025" y="93352"/>
            <a:ext cx="3175000" cy="477054"/>
          </a:xfrm>
          <a:prstGeom prst="rect">
            <a:avLst/>
          </a:prstGeom>
          <a:noFill/>
        </p:spPr>
        <p:txBody>
          <a:bodyPr wrap="square" rtlCol="0">
            <a:spAutoFit/>
          </a:bodyPr>
          <a:lstStyle/>
          <a:p>
            <a:r>
              <a:rPr lang="en-US" sz="2500" b="1" dirty="0">
                <a:solidFill>
                  <a:schemeClr val="tx2">
                    <a:lumMod val="75000"/>
                  </a:schemeClr>
                </a:solidFill>
                <a:latin typeface="+mj-lt"/>
              </a:rPr>
              <a:t>Introduction</a:t>
            </a:r>
            <a:r>
              <a:rPr lang="en-US" dirty="0"/>
              <a:t> :</a:t>
            </a:r>
          </a:p>
        </p:txBody>
      </p:sp>
    </p:spTree>
    <p:extLst>
      <p:ext uri="{BB962C8B-B14F-4D97-AF65-F5344CB8AC3E}">
        <p14:creationId xmlns:p14="http://schemas.microsoft.com/office/powerpoint/2010/main" val="3756783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079" y="509863"/>
            <a:ext cx="5620522" cy="556937"/>
          </a:xfrm>
        </p:spPr>
        <p:txBody>
          <a:bodyPr/>
          <a:lstStyle/>
          <a:p>
            <a:r>
              <a:rPr lang="en-US" dirty="0"/>
              <a:t>Restrictive lung disease </a:t>
            </a:r>
          </a:p>
        </p:txBody>
      </p:sp>
      <p:sp>
        <p:nvSpPr>
          <p:cNvPr id="3" name="TextBox 2"/>
          <p:cNvSpPr txBox="1"/>
          <p:nvPr/>
        </p:nvSpPr>
        <p:spPr>
          <a:xfrm>
            <a:off x="1524000" y="1143000"/>
            <a:ext cx="3276859" cy="276999"/>
          </a:xfrm>
          <a:prstGeom prst="rect">
            <a:avLst/>
          </a:prstGeom>
          <a:noFill/>
        </p:spPr>
        <p:txBody>
          <a:bodyPr wrap="none" rtlCol="0">
            <a:spAutoFit/>
          </a:bodyPr>
          <a:lstStyle/>
          <a:p>
            <a:r>
              <a:rPr lang="en-US" sz="1200" dirty="0">
                <a:latin typeface="Georgia" pitchFamily="18" charset="0"/>
              </a:rPr>
              <a:t> The restrictive lung diseases are divided into:</a:t>
            </a:r>
          </a:p>
        </p:txBody>
      </p:sp>
      <p:graphicFrame>
        <p:nvGraphicFramePr>
          <p:cNvPr id="4" name="Table 3"/>
          <p:cNvGraphicFramePr>
            <a:graphicFrameLocks noGrp="1"/>
          </p:cNvGraphicFramePr>
          <p:nvPr>
            <p:extLst>
              <p:ext uri="{D42A27DB-BD31-4B8C-83A1-F6EECF244321}">
                <p14:modId xmlns:p14="http://schemas.microsoft.com/office/powerpoint/2010/main" val="2012128712"/>
              </p:ext>
            </p:extLst>
          </p:nvPr>
        </p:nvGraphicFramePr>
        <p:xfrm>
          <a:off x="609600" y="1524000"/>
          <a:ext cx="5867400" cy="5394960"/>
        </p:xfrm>
        <a:graphic>
          <a:graphicData uri="http://schemas.openxmlformats.org/drawingml/2006/table">
            <a:tbl>
              <a:tblPr firstRow="1" bandRow="1">
                <a:tableStyleId>{5C22544A-7EE6-4342-B048-85BDC9FD1C3A}</a:tableStyleId>
              </a:tblPr>
              <a:tblGrid>
                <a:gridCol w="2933700">
                  <a:extLst>
                    <a:ext uri="{9D8B030D-6E8A-4147-A177-3AD203B41FA5}">
                      <a16:colId xmlns:a16="http://schemas.microsoft.com/office/drawing/2014/main" xmlns="" val="20000"/>
                    </a:ext>
                  </a:extLst>
                </a:gridCol>
                <a:gridCol w="2933700">
                  <a:extLst>
                    <a:ext uri="{9D8B030D-6E8A-4147-A177-3AD203B41FA5}">
                      <a16:colId xmlns:a16="http://schemas.microsoft.com/office/drawing/2014/main" xmlns="" val="20001"/>
                    </a:ext>
                  </a:extLst>
                </a:gridCol>
              </a:tblGrid>
              <a:tr h="590725">
                <a:tc>
                  <a:txBody>
                    <a:bodyPr/>
                    <a:lstStyle/>
                    <a:p>
                      <a:pPr algn="ctr"/>
                      <a:r>
                        <a:rPr lang="en-US" sz="1200" dirty="0">
                          <a:solidFill>
                            <a:schemeClr val="tx1"/>
                          </a:solidFill>
                          <a:latin typeface="Georgia" pitchFamily="18" charset="0"/>
                        </a:rPr>
                        <a:t>Intrinsic lung disease </a:t>
                      </a:r>
                      <a:r>
                        <a:rPr lang="ar-SA" sz="1200" dirty="0">
                          <a:solidFill>
                            <a:schemeClr val="tx1"/>
                          </a:solidFill>
                          <a:latin typeface="Georgia" pitchFamily="18" charset="0"/>
                        </a:rPr>
                        <a:t>/</a:t>
                      </a:r>
                      <a:r>
                        <a:rPr lang="en-US" sz="1200" dirty="0">
                          <a:solidFill>
                            <a:schemeClr val="tx1"/>
                          </a:solidFill>
                          <a:latin typeface="Georgia" pitchFamily="18" charset="0"/>
                        </a:rPr>
                        <a:t> disease of the lung parenchyma </a:t>
                      </a:r>
                      <a:r>
                        <a:rPr lang="ar-SA" sz="1200" dirty="0">
                          <a:solidFill>
                            <a:schemeClr val="tx1"/>
                          </a:solidFill>
                          <a:latin typeface="Georgia" pitchFamily="18" charset="0"/>
                        </a:rPr>
                        <a:t>/</a:t>
                      </a:r>
                      <a:r>
                        <a:rPr lang="en-US" sz="1200" dirty="0">
                          <a:solidFill>
                            <a:schemeClr val="tx1"/>
                          </a:solidFill>
                          <a:latin typeface="Georgia" pitchFamily="18" charset="0"/>
                        </a:rPr>
                        <a:t> primary ILD</a:t>
                      </a:r>
                    </a:p>
                  </a:txBody>
                  <a:tcPr/>
                </a:tc>
                <a:tc>
                  <a:txBody>
                    <a:bodyPr/>
                    <a:lstStyle/>
                    <a:p>
                      <a:pPr algn="ctr"/>
                      <a:r>
                        <a:rPr lang="en-US" sz="1200" dirty="0">
                          <a:solidFill>
                            <a:schemeClr val="tx1"/>
                          </a:solidFill>
                          <a:latin typeface="Georgia" pitchFamily="18" charset="0"/>
                        </a:rPr>
                        <a:t>Extrinsic disorders or </a:t>
                      </a:r>
                      <a:r>
                        <a:rPr lang="en-US" sz="1200" dirty="0" err="1">
                          <a:solidFill>
                            <a:schemeClr val="tx1"/>
                          </a:solidFill>
                          <a:latin typeface="Georgia" pitchFamily="18" charset="0"/>
                        </a:rPr>
                        <a:t>extraparenchymal</a:t>
                      </a:r>
                      <a:r>
                        <a:rPr lang="en-US" sz="1200" dirty="0">
                          <a:solidFill>
                            <a:schemeClr val="tx1"/>
                          </a:solidFill>
                          <a:latin typeface="Georgia" pitchFamily="18" charset="0"/>
                        </a:rPr>
                        <a:t> diseases </a:t>
                      </a:r>
                    </a:p>
                  </a:txBody>
                  <a:tcPr/>
                </a:tc>
                <a:extLst>
                  <a:ext uri="{0D108BD9-81ED-4DB2-BD59-A6C34878D82A}">
                    <a16:rowId xmlns:a16="http://schemas.microsoft.com/office/drawing/2014/main" xmlns="" val="10000"/>
                  </a:ext>
                </a:extLst>
              </a:tr>
              <a:tr h="1390475">
                <a:tc>
                  <a:txBody>
                    <a:bodyPr/>
                    <a:lstStyle/>
                    <a:p>
                      <a:endParaRPr lang="en-US" sz="1200" dirty="0">
                        <a:latin typeface="Georgia" pitchFamily="18" charset="0"/>
                      </a:endParaRPr>
                    </a:p>
                    <a:p>
                      <a:r>
                        <a:rPr lang="en-US" sz="1200" dirty="0">
                          <a:latin typeface="Georgia" pitchFamily="18" charset="0"/>
                        </a:rPr>
                        <a:t>The</a:t>
                      </a:r>
                      <a:r>
                        <a:rPr lang="en-US" sz="1200" baseline="0" dirty="0">
                          <a:latin typeface="Georgia" pitchFamily="18" charset="0"/>
                        </a:rPr>
                        <a:t> disease cause :</a:t>
                      </a:r>
                    </a:p>
                    <a:p>
                      <a:r>
                        <a:rPr lang="en-US" sz="1200" baseline="0" dirty="0">
                          <a:latin typeface="Georgia" pitchFamily="18" charset="0"/>
                        </a:rPr>
                        <a:t>-inflammation </a:t>
                      </a:r>
                    </a:p>
                    <a:p>
                      <a:r>
                        <a:rPr lang="en-US" sz="1200" baseline="0" dirty="0">
                          <a:latin typeface="Georgia" pitchFamily="18" charset="0"/>
                        </a:rPr>
                        <a:t>-scarring of the lung tissue (ILD)</a:t>
                      </a:r>
                    </a:p>
                    <a:p>
                      <a:pPr marL="0" marR="0" indent="0" algn="l" defTabSz="524110" rtl="0" eaLnBrk="1" fontAlgn="auto" latinLnBrk="0" hangingPunct="1">
                        <a:lnSpc>
                          <a:spcPct val="100000"/>
                        </a:lnSpc>
                        <a:spcBef>
                          <a:spcPts val="0"/>
                        </a:spcBef>
                        <a:spcAft>
                          <a:spcPts val="0"/>
                        </a:spcAft>
                        <a:buClrTx/>
                        <a:buSzTx/>
                        <a:buFontTx/>
                        <a:buNone/>
                        <a:tabLst/>
                        <a:defRPr/>
                      </a:pPr>
                      <a:r>
                        <a:rPr lang="en-US" sz="1200" baseline="0" dirty="0">
                          <a:latin typeface="Georgia" pitchFamily="18" charset="0"/>
                        </a:rPr>
                        <a:t>-</a:t>
                      </a:r>
                      <a:r>
                        <a:rPr lang="en-US" sz="1200" dirty="0">
                          <a:latin typeface="Georgia" pitchFamily="18" charset="0"/>
                        </a:rPr>
                        <a:t>Result</a:t>
                      </a:r>
                      <a:r>
                        <a:rPr lang="en-US" sz="1200" baseline="0" dirty="0">
                          <a:latin typeface="Georgia" pitchFamily="18" charset="0"/>
                        </a:rPr>
                        <a:t> in filling of the air spaces with exudate and debris (pneumonitis</a:t>
                      </a:r>
                      <a:r>
                        <a:rPr lang="en-US" sz="1200" baseline="0" dirty="0"/>
                        <a:t> )</a:t>
                      </a:r>
                      <a:endParaRPr lang="en-US" sz="1200" dirty="0"/>
                    </a:p>
                    <a:p>
                      <a:endParaRPr lang="en-US" dirty="0">
                        <a:latin typeface="Georgia" pitchFamily="18" charset="0"/>
                      </a:endParaRPr>
                    </a:p>
                  </a:txBody>
                  <a:tcPr/>
                </a:tc>
                <a:tc rowSpan="2">
                  <a:txBody>
                    <a:bodyPr/>
                    <a:lstStyle/>
                    <a:p>
                      <a:pPr marL="0" marR="0" lvl="1" indent="0" algn="l" defTabSz="524110" rtl="0" eaLnBrk="1" fontAlgn="auto" latinLnBrk="0" hangingPunct="1">
                        <a:lnSpc>
                          <a:spcPct val="100000"/>
                        </a:lnSpc>
                        <a:spcBef>
                          <a:spcPts val="0"/>
                        </a:spcBef>
                        <a:spcAft>
                          <a:spcPts val="0"/>
                        </a:spcAft>
                        <a:buClrTx/>
                        <a:buSzTx/>
                        <a:buFontTx/>
                        <a:buNone/>
                        <a:tabLst/>
                        <a:defRPr/>
                      </a:pPr>
                      <a:r>
                        <a:rPr lang="en-US" sz="1200" b="0" dirty="0">
                          <a:latin typeface="Georgia" pitchFamily="18" charset="0"/>
                        </a:rPr>
                        <a:t>The chest wall, pleura, and respiratory muscles are the components of the respiratory pump, and they need to function normally for effective ventilation. Abnormalities of the chest wall include:</a:t>
                      </a:r>
                    </a:p>
                    <a:p>
                      <a:pPr marL="0" marR="0" lvl="1" indent="0" algn="l" defTabSz="524110" rtl="0" eaLnBrk="1" fontAlgn="auto" latinLnBrk="0" hangingPunct="1">
                        <a:lnSpc>
                          <a:spcPct val="100000"/>
                        </a:lnSpc>
                        <a:spcBef>
                          <a:spcPts val="0"/>
                        </a:spcBef>
                        <a:spcAft>
                          <a:spcPts val="0"/>
                        </a:spcAft>
                        <a:buClrTx/>
                        <a:buSzTx/>
                        <a:buFontTx/>
                        <a:buNone/>
                        <a:tabLst/>
                        <a:defRPr/>
                      </a:pPr>
                      <a:endParaRPr lang="en-US" sz="1200" b="0" dirty="0">
                        <a:latin typeface="Georgia" pitchFamily="18" charset="0"/>
                      </a:endParaRPr>
                    </a:p>
                    <a:p>
                      <a:pPr marL="0" marR="0" lvl="1" indent="0" algn="l" defTabSz="524110" rtl="0" eaLnBrk="1" fontAlgn="auto" latinLnBrk="0" hangingPunct="1">
                        <a:lnSpc>
                          <a:spcPct val="100000"/>
                        </a:lnSpc>
                        <a:spcBef>
                          <a:spcPts val="0"/>
                        </a:spcBef>
                        <a:spcAft>
                          <a:spcPts val="0"/>
                        </a:spcAft>
                        <a:buClrTx/>
                        <a:buSzTx/>
                        <a:buFontTx/>
                        <a:buNone/>
                        <a:tabLst/>
                        <a:defRPr/>
                      </a:pPr>
                      <a:r>
                        <a:rPr lang="en-US" sz="1200" b="0" dirty="0">
                          <a:solidFill>
                            <a:srgbClr val="00B050"/>
                          </a:solidFill>
                          <a:latin typeface="Georgia" pitchFamily="18" charset="0"/>
                        </a:rPr>
                        <a:t>-bony abnormalities (kyphosis or </a:t>
                      </a:r>
                      <a:r>
                        <a:rPr lang="en-US" sz="1200" b="0" dirty="0" err="1">
                          <a:solidFill>
                            <a:srgbClr val="00B050"/>
                          </a:solidFill>
                          <a:latin typeface="Georgia" pitchFamily="18" charset="0"/>
                        </a:rPr>
                        <a:t>kypho</a:t>
                      </a:r>
                      <a:r>
                        <a:rPr lang="en-US" sz="1200" b="0" dirty="0">
                          <a:solidFill>
                            <a:srgbClr val="00B050"/>
                          </a:solidFill>
                          <a:latin typeface="Georgia" pitchFamily="18" charset="0"/>
                        </a:rPr>
                        <a:t>-scoliosis)</a:t>
                      </a:r>
                    </a:p>
                    <a:p>
                      <a:pPr marL="0" marR="0" lvl="1" indent="0" algn="l" defTabSz="524110" rtl="0" eaLnBrk="1" fontAlgn="auto" latinLnBrk="0" hangingPunct="1">
                        <a:lnSpc>
                          <a:spcPct val="100000"/>
                        </a:lnSpc>
                        <a:spcBef>
                          <a:spcPts val="0"/>
                        </a:spcBef>
                        <a:spcAft>
                          <a:spcPts val="0"/>
                        </a:spcAft>
                        <a:buClrTx/>
                        <a:buSzTx/>
                        <a:buFontTx/>
                        <a:buNone/>
                        <a:tabLst/>
                        <a:defRPr/>
                      </a:pPr>
                      <a:endParaRPr lang="en-US" sz="1200" b="0" dirty="0">
                        <a:solidFill>
                          <a:srgbClr val="00B050"/>
                        </a:solidFill>
                        <a:latin typeface="Georgia" pitchFamily="18" charset="0"/>
                      </a:endParaRPr>
                    </a:p>
                    <a:p>
                      <a:pPr marL="0" marR="0" lvl="1" indent="0" algn="l" defTabSz="524110" rtl="0" eaLnBrk="1" fontAlgn="auto" latinLnBrk="0" hangingPunct="1">
                        <a:lnSpc>
                          <a:spcPct val="100000"/>
                        </a:lnSpc>
                        <a:spcBef>
                          <a:spcPts val="0"/>
                        </a:spcBef>
                        <a:spcAft>
                          <a:spcPts val="0"/>
                        </a:spcAft>
                        <a:buClrTx/>
                        <a:buSzTx/>
                        <a:buFontTx/>
                        <a:buNone/>
                        <a:tabLst/>
                        <a:defRPr/>
                      </a:pPr>
                      <a:r>
                        <a:rPr lang="en-US" sz="1200" b="0" dirty="0">
                          <a:solidFill>
                            <a:srgbClr val="00B050"/>
                          </a:solidFill>
                          <a:latin typeface="Georgia" pitchFamily="18" charset="0"/>
                        </a:rPr>
                        <a:t>-massive pleural effusion</a:t>
                      </a:r>
                    </a:p>
                    <a:p>
                      <a:pPr marL="0" marR="0" lvl="1" indent="0" algn="l" defTabSz="524110" rtl="0" eaLnBrk="1" fontAlgn="auto" latinLnBrk="0" hangingPunct="1">
                        <a:lnSpc>
                          <a:spcPct val="100000"/>
                        </a:lnSpc>
                        <a:spcBef>
                          <a:spcPts val="0"/>
                        </a:spcBef>
                        <a:spcAft>
                          <a:spcPts val="0"/>
                        </a:spcAft>
                        <a:buClrTx/>
                        <a:buSzTx/>
                        <a:buFontTx/>
                        <a:buNone/>
                        <a:tabLst/>
                        <a:defRPr/>
                      </a:pPr>
                      <a:endParaRPr lang="en-US" sz="1200" b="0" dirty="0">
                        <a:solidFill>
                          <a:srgbClr val="00B050"/>
                        </a:solidFill>
                        <a:latin typeface="Georgia" pitchFamily="18" charset="0"/>
                      </a:endParaRPr>
                    </a:p>
                    <a:p>
                      <a:pPr marL="0" marR="0" lvl="1" indent="0" algn="l" defTabSz="524110" rtl="0" eaLnBrk="1" fontAlgn="auto" latinLnBrk="0" hangingPunct="1">
                        <a:lnSpc>
                          <a:spcPct val="100000"/>
                        </a:lnSpc>
                        <a:spcBef>
                          <a:spcPts val="0"/>
                        </a:spcBef>
                        <a:spcAft>
                          <a:spcPts val="0"/>
                        </a:spcAft>
                        <a:buClrTx/>
                        <a:buSzTx/>
                        <a:buFontTx/>
                        <a:buNone/>
                        <a:tabLst/>
                        <a:defRPr/>
                      </a:pPr>
                      <a:r>
                        <a:rPr lang="en-US" sz="1200" b="0" dirty="0">
                          <a:solidFill>
                            <a:srgbClr val="00B050"/>
                          </a:solidFill>
                          <a:latin typeface="Georgia" pitchFamily="18" charset="0"/>
                        </a:rPr>
                        <a:t>-morbid obesity </a:t>
                      </a:r>
                    </a:p>
                    <a:p>
                      <a:pPr marL="0" marR="0" lvl="1" indent="0" algn="l" defTabSz="524110" rtl="0" eaLnBrk="1" fontAlgn="auto" latinLnBrk="0" hangingPunct="1">
                        <a:lnSpc>
                          <a:spcPct val="100000"/>
                        </a:lnSpc>
                        <a:spcBef>
                          <a:spcPts val="0"/>
                        </a:spcBef>
                        <a:spcAft>
                          <a:spcPts val="0"/>
                        </a:spcAft>
                        <a:buClrTx/>
                        <a:buSzTx/>
                        <a:buFontTx/>
                        <a:buNone/>
                        <a:tabLst/>
                        <a:defRPr/>
                      </a:pPr>
                      <a:endParaRPr lang="en-US" sz="1200" b="0" dirty="0">
                        <a:solidFill>
                          <a:srgbClr val="00B050"/>
                        </a:solidFill>
                        <a:latin typeface="Georgia" pitchFamily="18" charset="0"/>
                      </a:endParaRPr>
                    </a:p>
                    <a:p>
                      <a:pPr marL="0" marR="0" lvl="1" indent="0" algn="l" defTabSz="524110" rtl="0" eaLnBrk="1" fontAlgn="auto" latinLnBrk="0" hangingPunct="1">
                        <a:lnSpc>
                          <a:spcPct val="100000"/>
                        </a:lnSpc>
                        <a:spcBef>
                          <a:spcPts val="0"/>
                        </a:spcBef>
                        <a:spcAft>
                          <a:spcPts val="0"/>
                        </a:spcAft>
                        <a:buClrTx/>
                        <a:buSzTx/>
                        <a:buFontTx/>
                        <a:buNone/>
                        <a:tabLst/>
                        <a:defRPr/>
                      </a:pPr>
                      <a:r>
                        <a:rPr lang="en-US" sz="1200" b="0" dirty="0">
                          <a:solidFill>
                            <a:srgbClr val="00B050"/>
                          </a:solidFill>
                          <a:latin typeface="Georgia" pitchFamily="18" charset="0"/>
                        </a:rPr>
                        <a:t>-neuromuscular disease of respiratory muscles results in respiratory muscle </a:t>
                      </a:r>
                    </a:p>
                    <a:p>
                      <a:pPr marL="0" marR="0" lvl="1" indent="0" algn="l" defTabSz="524110" rtl="0" eaLnBrk="1" fontAlgn="auto" latinLnBrk="0" hangingPunct="1">
                        <a:lnSpc>
                          <a:spcPct val="100000"/>
                        </a:lnSpc>
                        <a:spcBef>
                          <a:spcPts val="0"/>
                        </a:spcBef>
                        <a:spcAft>
                          <a:spcPts val="0"/>
                        </a:spcAft>
                        <a:buClrTx/>
                        <a:buSzTx/>
                        <a:buFontTx/>
                        <a:buNone/>
                        <a:tabLst/>
                        <a:defRPr/>
                      </a:pPr>
                      <a:endParaRPr lang="en-US" sz="1200" b="0" dirty="0">
                        <a:latin typeface="Georgia" pitchFamily="18" charset="0"/>
                      </a:endParaRPr>
                    </a:p>
                    <a:p>
                      <a:pPr marL="0" marR="0" lvl="1" indent="0" algn="l" defTabSz="524110" rtl="0" eaLnBrk="1" fontAlgn="auto" latinLnBrk="0" hangingPunct="1">
                        <a:lnSpc>
                          <a:spcPct val="100000"/>
                        </a:lnSpc>
                        <a:spcBef>
                          <a:spcPts val="0"/>
                        </a:spcBef>
                        <a:spcAft>
                          <a:spcPts val="0"/>
                        </a:spcAft>
                        <a:buClrTx/>
                        <a:buSzTx/>
                        <a:buFontTx/>
                        <a:buNone/>
                        <a:tabLst/>
                        <a:defRPr/>
                      </a:pPr>
                      <a:endParaRPr lang="en-US" sz="1200" b="0" dirty="0">
                        <a:latin typeface="Georgia" pitchFamily="18" charset="0"/>
                      </a:endParaRPr>
                    </a:p>
                    <a:p>
                      <a:pPr marL="0" marR="0" lvl="1" indent="0" algn="l" defTabSz="524110" rtl="0" eaLnBrk="1" fontAlgn="auto" latinLnBrk="0" hangingPunct="1">
                        <a:lnSpc>
                          <a:spcPct val="100000"/>
                        </a:lnSpc>
                        <a:spcBef>
                          <a:spcPts val="0"/>
                        </a:spcBef>
                        <a:spcAft>
                          <a:spcPts val="0"/>
                        </a:spcAft>
                        <a:buClrTx/>
                        <a:buSzTx/>
                        <a:buFontTx/>
                        <a:buNone/>
                        <a:tabLst/>
                        <a:defRPr/>
                      </a:pPr>
                      <a:endParaRPr lang="en-US" sz="1200" b="0" dirty="0">
                        <a:latin typeface="Georgia" pitchFamily="18" charset="0"/>
                      </a:endParaRPr>
                    </a:p>
                    <a:p>
                      <a:endParaRPr lang="en-US" sz="1200" b="0" dirty="0"/>
                    </a:p>
                  </a:txBody>
                  <a:tcPr/>
                </a:tc>
                <a:extLst>
                  <a:ext uri="{0D108BD9-81ED-4DB2-BD59-A6C34878D82A}">
                    <a16:rowId xmlns:a16="http://schemas.microsoft.com/office/drawing/2014/main" xmlns="" val="10001"/>
                  </a:ext>
                </a:extLst>
              </a:tr>
              <a:tr h="1066800">
                <a:tc>
                  <a:txBody>
                    <a:bodyPr/>
                    <a:lstStyle/>
                    <a:p>
                      <a:endParaRPr lang="en-US" sz="1200" dirty="0">
                        <a:latin typeface="Georgia" pitchFamily="18" charset="0"/>
                      </a:endParaRPr>
                    </a:p>
                    <a:p>
                      <a:r>
                        <a:rPr lang="en-US" sz="1200" dirty="0">
                          <a:latin typeface="Georgia" pitchFamily="18" charset="0"/>
                        </a:rPr>
                        <a:t>They are characterized by:</a:t>
                      </a:r>
                    </a:p>
                    <a:p>
                      <a:r>
                        <a:rPr lang="en-US" sz="1200" dirty="0">
                          <a:latin typeface="Georgia" pitchFamily="18" charset="0"/>
                        </a:rPr>
                        <a:t>-Inflammatory infiltrates in</a:t>
                      </a:r>
                      <a:r>
                        <a:rPr lang="en-US" sz="1200" baseline="0" dirty="0">
                          <a:latin typeface="Georgia" pitchFamily="18" charset="0"/>
                        </a:rPr>
                        <a:t> the interstitial space</a:t>
                      </a:r>
                    </a:p>
                    <a:p>
                      <a:r>
                        <a:rPr lang="en-US" sz="1200" baseline="0" dirty="0">
                          <a:latin typeface="Georgia" pitchFamily="18" charset="0"/>
                        </a:rPr>
                        <a:t>- The </a:t>
                      </a:r>
                      <a:r>
                        <a:rPr lang="en-US" sz="1200" baseline="0" dirty="0" err="1">
                          <a:latin typeface="Georgia" pitchFamily="18" charset="0"/>
                        </a:rPr>
                        <a:t>interstitium</a:t>
                      </a:r>
                      <a:r>
                        <a:rPr lang="en-US" sz="1200" baseline="0" dirty="0">
                          <a:latin typeface="Georgia" pitchFamily="18" charset="0"/>
                        </a:rPr>
                        <a:t> becomes thickened and</a:t>
                      </a:r>
                      <a:r>
                        <a:rPr lang="en-US" sz="1200" baseline="0" dirty="0">
                          <a:solidFill>
                            <a:schemeClr val="tx1"/>
                          </a:solidFill>
                          <a:latin typeface="Georgia" pitchFamily="18" charset="0"/>
                        </a:rPr>
                        <a:t> fibrotic </a:t>
                      </a:r>
                      <a:r>
                        <a:rPr lang="en-US" sz="1200" baseline="0" dirty="0">
                          <a:solidFill>
                            <a:srgbClr val="FF0000"/>
                          </a:solidFill>
                          <a:latin typeface="Georgia" pitchFamily="18" charset="0"/>
                        </a:rPr>
                        <a:t>(stiff lung )</a:t>
                      </a:r>
                      <a:endParaRPr lang="en-US" sz="1200" dirty="0">
                        <a:solidFill>
                          <a:srgbClr val="FF0000"/>
                        </a:solidFill>
                        <a:latin typeface="Georgia" pitchFamily="18" charset="0"/>
                      </a:endParaRPr>
                    </a:p>
                  </a:txBody>
                  <a:tcPr/>
                </a:tc>
                <a:tc vMerge="1">
                  <a:txBody>
                    <a:bodyPr/>
                    <a:lstStyle/>
                    <a:p>
                      <a:endParaRPr lang="en-US" dirty="0"/>
                    </a:p>
                  </a:txBody>
                  <a:tcPr/>
                </a:tc>
                <a:extLst>
                  <a:ext uri="{0D108BD9-81ED-4DB2-BD59-A6C34878D82A}">
                    <a16:rowId xmlns:a16="http://schemas.microsoft.com/office/drawing/2014/main" xmlns="" val="10002"/>
                  </a:ext>
                </a:extLst>
              </a:tr>
              <a:tr h="817926">
                <a:tc>
                  <a:txBody>
                    <a:bodyPr/>
                    <a:lstStyle/>
                    <a:p>
                      <a:endParaRPr lang="en-US" sz="1200" dirty="0">
                        <a:latin typeface="Georgia" pitchFamily="18" charset="0"/>
                      </a:endParaRPr>
                    </a:p>
                    <a:p>
                      <a:r>
                        <a:rPr lang="en-US" sz="1200" dirty="0">
                          <a:latin typeface="Georgia" pitchFamily="18" charset="0"/>
                        </a:rPr>
                        <a:t>There</a:t>
                      </a:r>
                      <a:r>
                        <a:rPr lang="en-US" sz="1200" baseline="0" dirty="0">
                          <a:latin typeface="Georgia" pitchFamily="18" charset="0"/>
                        </a:rPr>
                        <a:t> is decreased oxygen-diffusing capacity.</a:t>
                      </a:r>
                    </a:p>
                    <a:p>
                      <a:r>
                        <a:rPr lang="en-US" sz="1200" baseline="0" dirty="0">
                          <a:solidFill>
                            <a:srgbClr val="FF0000"/>
                          </a:solidFill>
                          <a:latin typeface="Georgia" pitchFamily="18" charset="0"/>
                        </a:rPr>
                        <a:t>( they are acute or chronic </a:t>
                      </a:r>
                      <a:r>
                        <a:rPr lang="en-US" sz="1200" baseline="0" dirty="0">
                          <a:solidFill>
                            <a:srgbClr val="FF0000"/>
                          </a:solidFill>
                        </a:rPr>
                        <a:t>)</a:t>
                      </a:r>
                      <a:endParaRPr lang="en-US" sz="1200" dirty="0">
                        <a:solidFill>
                          <a:srgbClr val="FF0000"/>
                        </a:solidFill>
                      </a:endParaRPr>
                    </a:p>
                  </a:txBody>
                  <a:tcPr/>
                </a:tc>
                <a:tc>
                  <a:txBody>
                    <a:bodyPr/>
                    <a:lstStyle/>
                    <a:p>
                      <a:pPr marL="0" marR="0" lvl="1" indent="0" algn="l" defTabSz="524110" rtl="0" eaLnBrk="1" fontAlgn="auto" latinLnBrk="0" hangingPunct="1">
                        <a:lnSpc>
                          <a:spcPct val="100000"/>
                        </a:lnSpc>
                        <a:spcBef>
                          <a:spcPts val="0"/>
                        </a:spcBef>
                        <a:spcAft>
                          <a:spcPts val="0"/>
                        </a:spcAft>
                        <a:buClrTx/>
                        <a:buSzTx/>
                        <a:buFontTx/>
                        <a:buNone/>
                        <a:tabLst/>
                        <a:defRPr/>
                      </a:pPr>
                      <a:r>
                        <a:rPr lang="en-US" sz="1200" b="0" dirty="0">
                          <a:latin typeface="Georgia" pitchFamily="18" charset="0"/>
                        </a:rPr>
                        <a:t>weakness and respiratory failure e.g. </a:t>
                      </a:r>
                      <a:r>
                        <a:rPr lang="en-US" sz="1200" b="0" dirty="0">
                          <a:solidFill>
                            <a:srgbClr val="00B050"/>
                          </a:solidFill>
                          <a:latin typeface="Georgia" pitchFamily="18" charset="0"/>
                        </a:rPr>
                        <a:t>myopathy or myositis, quadriplegia, or phrenic neuropathy from infectious or metabolic causes</a:t>
                      </a:r>
                      <a:endParaRPr lang="ar-SA" sz="1200" b="0" dirty="0">
                        <a:solidFill>
                          <a:srgbClr val="00B050"/>
                        </a:solidFill>
                        <a:latin typeface="Georgia" pitchFamily="18" charset="0"/>
                      </a:endParaRPr>
                    </a:p>
                    <a:p>
                      <a:endParaRPr lang="en-US" sz="1200" dirty="0"/>
                    </a:p>
                  </a:txBody>
                  <a:tcPr/>
                </a:tc>
                <a:extLst>
                  <a:ext uri="{0D108BD9-81ED-4DB2-BD59-A6C34878D82A}">
                    <a16:rowId xmlns:a16="http://schemas.microsoft.com/office/drawing/2014/main" xmlns="" val="10003"/>
                  </a:ext>
                </a:extLst>
              </a:tr>
            </a:tbl>
          </a:graphicData>
        </a:graphic>
      </p:graphicFrame>
      <p:pic>
        <p:nvPicPr>
          <p:cNvPr id="5" name="Picture 4"/>
          <p:cNvPicPr>
            <a:picLocks noChangeAspect="1" noChangeArrowheads="1"/>
          </p:cNvPicPr>
          <p:nvPr/>
        </p:nvPicPr>
        <p:blipFill>
          <a:blip r:embed="rId2" cstate="print"/>
          <a:srcRect/>
          <a:stretch>
            <a:fillRect/>
          </a:stretch>
        </p:blipFill>
        <p:spPr bwMode="auto">
          <a:xfrm>
            <a:off x="838200" y="7010400"/>
            <a:ext cx="2187470" cy="1697016"/>
          </a:xfrm>
          <a:prstGeom prst="rect">
            <a:avLst/>
          </a:prstGeom>
          <a:noFill/>
          <a:ln w="9525">
            <a:solidFill>
              <a:schemeClr val="accent1">
                <a:lumMod val="75000"/>
              </a:schemeClr>
            </a:solidFill>
            <a:miter lim="800000"/>
            <a:headEnd/>
            <a:tailEnd/>
          </a:ln>
        </p:spPr>
      </p:pic>
      <p:sp>
        <p:nvSpPr>
          <p:cNvPr id="6" name="Rectangle 5"/>
          <p:cNvSpPr/>
          <p:nvPr/>
        </p:nvSpPr>
        <p:spPr>
          <a:xfrm>
            <a:off x="457200" y="8763000"/>
            <a:ext cx="2878800" cy="276999"/>
          </a:xfrm>
          <a:prstGeom prst="rect">
            <a:avLst/>
          </a:prstGeom>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a:r>
              <a:rPr lang="en-US" sz="1200" dirty="0">
                <a:latin typeface="Georgia" pitchFamily="18" charset="0"/>
              </a:rPr>
              <a:t>Constituents of the lung </a:t>
            </a:r>
            <a:r>
              <a:rPr lang="en-US" sz="1200" dirty="0" err="1">
                <a:latin typeface="Georgia" pitchFamily="18" charset="0"/>
              </a:rPr>
              <a:t>interstitium</a:t>
            </a:r>
            <a:r>
              <a:rPr lang="en-US" sz="1200" dirty="0">
                <a:latin typeface="Georgia" pitchFamily="18" charset="0"/>
              </a:rPr>
              <a:t> </a:t>
            </a:r>
          </a:p>
        </p:txBody>
      </p:sp>
      <p:sp>
        <p:nvSpPr>
          <p:cNvPr id="7" name="TextBox 6">
            <a:extLst>
              <a:ext uri="{FF2B5EF4-FFF2-40B4-BE49-F238E27FC236}">
                <a16:creationId xmlns:a16="http://schemas.microsoft.com/office/drawing/2014/main" xmlns="" id="{E2BC6834-4C34-1641-BB76-886616E457B0}"/>
              </a:ext>
            </a:extLst>
          </p:cNvPr>
          <p:cNvSpPr txBox="1"/>
          <p:nvPr/>
        </p:nvSpPr>
        <p:spPr>
          <a:xfrm>
            <a:off x="3429000" y="7222209"/>
            <a:ext cx="2974383" cy="1384995"/>
          </a:xfrm>
          <a:prstGeom prst="rect">
            <a:avLst/>
          </a:prstGeom>
          <a:noFill/>
          <a:ln>
            <a:solidFill>
              <a:schemeClr val="accent2"/>
            </a:solidFill>
          </a:ln>
        </p:spPr>
        <p:txBody>
          <a:bodyPr wrap="square" rtlCol="0">
            <a:spAutoFit/>
          </a:bodyPr>
          <a:lstStyle/>
          <a:p>
            <a:r>
              <a:rPr lang="en-GB" sz="1200" dirty="0" err="1">
                <a:solidFill>
                  <a:schemeClr val="bg2">
                    <a:lumMod val="65000"/>
                  </a:schemeClr>
                </a:solidFill>
                <a:latin typeface="Georgia" panose="02040502050405020303" pitchFamily="18" charset="0"/>
              </a:rPr>
              <a:t>Guillain-Barré</a:t>
            </a:r>
            <a:r>
              <a:rPr lang="en-GB" sz="1200" dirty="0">
                <a:solidFill>
                  <a:schemeClr val="bg2">
                    <a:lumMod val="65000"/>
                  </a:schemeClr>
                </a:solidFill>
                <a:latin typeface="Georgia" panose="02040502050405020303" pitchFamily="18" charset="0"/>
              </a:rPr>
              <a:t> Syndrome:</a:t>
            </a:r>
            <a:endParaRPr lang="en-US" sz="1200" dirty="0">
              <a:solidFill>
                <a:schemeClr val="bg2">
                  <a:lumMod val="65000"/>
                </a:schemeClr>
              </a:solidFill>
              <a:latin typeface="Georgia" panose="02040502050405020303" pitchFamily="18" charset="0"/>
            </a:endParaRPr>
          </a:p>
          <a:p>
            <a:r>
              <a:rPr lang="en-US" sz="1200" dirty="0">
                <a:solidFill>
                  <a:schemeClr val="bg2">
                    <a:lumMod val="65000"/>
                  </a:schemeClr>
                </a:solidFill>
                <a:latin typeface="Georgia" panose="02040502050405020303" pitchFamily="18" charset="0"/>
              </a:rPr>
              <a:t>is a neurological disease , can manifest with paralysis with limbs , upper limbs or lower , sometimes effect the respiratory muscles , intercostal or diaphragm , could lead to Restrictive lung disease </a:t>
            </a:r>
          </a:p>
          <a:p>
            <a:r>
              <a:rPr lang="ar-SA" sz="1200" dirty="0">
                <a:solidFill>
                  <a:schemeClr val="bg2">
                    <a:lumMod val="65000"/>
                  </a:schemeClr>
                </a:solidFill>
                <a:latin typeface="Georgia" panose="02040502050405020303" pitchFamily="18" charset="0"/>
              </a:rPr>
              <a:t>مجموعة امراض أدت ل مرض الرئة العاصرة </a:t>
            </a:r>
          </a:p>
        </p:txBody>
      </p:sp>
    </p:spTree>
    <p:extLst>
      <p:ext uri="{BB962C8B-B14F-4D97-AF65-F5344CB8AC3E}">
        <p14:creationId xmlns:p14="http://schemas.microsoft.com/office/powerpoint/2010/main" val="3554136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346" y="106578"/>
            <a:ext cx="5725307" cy="1989508"/>
          </a:xfrm>
        </p:spPr>
        <p:txBody>
          <a:bodyPr>
            <a:normAutofit/>
          </a:bodyPr>
          <a:lstStyle/>
          <a:p>
            <a:pPr algn="ctr"/>
            <a:r>
              <a:rPr lang="en-US" altLang="ar-SA" sz="2400" b="1" dirty="0"/>
              <a:t>Intrinsic type of Restrictive lung diseases</a:t>
            </a:r>
            <a:endParaRPr lang="en-US" sz="2400" dirty="0"/>
          </a:p>
        </p:txBody>
      </p:sp>
      <p:graphicFrame>
        <p:nvGraphicFramePr>
          <p:cNvPr id="3" name="Diagram 2"/>
          <p:cNvGraphicFramePr/>
          <p:nvPr>
            <p:extLst>
              <p:ext uri="{D42A27DB-BD31-4B8C-83A1-F6EECF244321}">
                <p14:modId xmlns:p14="http://schemas.microsoft.com/office/powerpoint/2010/main" val="1791808596"/>
              </p:ext>
            </p:extLst>
          </p:nvPr>
        </p:nvGraphicFramePr>
        <p:xfrm>
          <a:off x="533400" y="658977"/>
          <a:ext cx="5943600" cy="3124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3276600" y="982567"/>
            <a:ext cx="1447800" cy="707886"/>
          </a:xfrm>
          <a:prstGeom prst="rect">
            <a:avLst/>
          </a:prstGeom>
        </p:spPr>
        <p:txBody>
          <a:bodyPr wrap="square">
            <a:spAutoFit/>
          </a:bodyPr>
          <a:lstStyle/>
          <a:p>
            <a:pPr algn="ctr"/>
            <a:r>
              <a:rPr lang="en-US" altLang="ar-SA" sz="1000" dirty="0">
                <a:latin typeface="Georgia" pitchFamily="18" charset="0"/>
                <a:ea typeface="Majalla UI"/>
              </a:rPr>
              <a:t>reduced compliance of the lung.</a:t>
            </a:r>
          </a:p>
          <a:p>
            <a:pPr algn="ctr"/>
            <a:r>
              <a:rPr lang="en-US" altLang="ar-SA" sz="1000" dirty="0">
                <a:latin typeface="Georgia" pitchFamily="18" charset="0"/>
                <a:ea typeface="Majalla UI"/>
              </a:rPr>
              <a:t>It can be : </a:t>
            </a:r>
          </a:p>
          <a:p>
            <a:pPr algn="ctr"/>
            <a:r>
              <a:rPr lang="en-US" altLang="ar-SA" sz="1000" b="1" dirty="0">
                <a:latin typeface="Georgia" pitchFamily="18" charset="0"/>
                <a:ea typeface="Majalla UI"/>
              </a:rPr>
              <a:t>Acute</a:t>
            </a:r>
            <a:r>
              <a:rPr lang="en-US" altLang="ar-SA" sz="1000" dirty="0">
                <a:latin typeface="Georgia" pitchFamily="18" charset="0"/>
                <a:ea typeface="Majalla UI"/>
              </a:rPr>
              <a:t> or </a:t>
            </a:r>
            <a:r>
              <a:rPr lang="en-US" altLang="ar-SA" sz="1000" b="1" dirty="0">
                <a:latin typeface="Georgia" pitchFamily="18" charset="0"/>
                <a:ea typeface="Majalla UI"/>
              </a:rPr>
              <a:t>Chronic</a:t>
            </a:r>
            <a:r>
              <a:rPr lang="en-US" altLang="ar-SA" sz="1000" dirty="0">
                <a:latin typeface="Georgia" pitchFamily="18" charset="0"/>
                <a:ea typeface="Majalla UI"/>
              </a:rPr>
              <a:t>.</a:t>
            </a:r>
          </a:p>
        </p:txBody>
      </p:sp>
      <p:sp>
        <p:nvSpPr>
          <p:cNvPr id="5" name="Rectangle 4"/>
          <p:cNvSpPr/>
          <p:nvPr/>
        </p:nvSpPr>
        <p:spPr>
          <a:xfrm>
            <a:off x="5036058" y="2397557"/>
            <a:ext cx="1524000" cy="861774"/>
          </a:xfrm>
          <a:prstGeom prst="rect">
            <a:avLst/>
          </a:prstGeom>
        </p:spPr>
        <p:txBody>
          <a:bodyPr wrap="square">
            <a:spAutoFit/>
          </a:bodyPr>
          <a:lstStyle/>
          <a:p>
            <a:pPr algn="ctr"/>
            <a:r>
              <a:rPr lang="en-US" altLang="ar-SA" sz="1000" dirty="0">
                <a:latin typeface="Georgia" pitchFamily="18" charset="0"/>
                <a:ea typeface="Majalla UI"/>
              </a:rPr>
              <a:t>severe hypoxia</a:t>
            </a:r>
          </a:p>
          <a:p>
            <a:pPr algn="ctr"/>
            <a:r>
              <a:rPr lang="en-US" altLang="ar-SA" sz="1000" dirty="0" err="1">
                <a:latin typeface="Georgia" pitchFamily="18" charset="0"/>
                <a:ea typeface="Majalla UI"/>
              </a:rPr>
              <a:t>hypercapnia</a:t>
            </a:r>
            <a:r>
              <a:rPr lang="en-US" altLang="ar-SA" sz="1000" dirty="0">
                <a:latin typeface="Georgia" pitchFamily="18" charset="0"/>
                <a:ea typeface="Majalla UI"/>
              </a:rPr>
              <a:t>  </a:t>
            </a:r>
          </a:p>
          <a:p>
            <a:pPr algn="ctr"/>
            <a:r>
              <a:rPr lang="en-US" altLang="ar-SA" sz="1000" dirty="0">
                <a:latin typeface="Georgia" pitchFamily="18" charset="0"/>
                <a:ea typeface="Majalla UI"/>
              </a:rPr>
              <a:t>Cyanosis</a:t>
            </a:r>
          </a:p>
          <a:p>
            <a:pPr algn="ctr"/>
            <a:r>
              <a:rPr lang="en-US" altLang="ar-SA" sz="1000" dirty="0">
                <a:latin typeface="Georgia" pitchFamily="18" charset="0"/>
                <a:ea typeface="Majalla UI"/>
              </a:rPr>
              <a:t> respiratory failure </a:t>
            </a:r>
          </a:p>
          <a:p>
            <a:pPr algn="ctr"/>
            <a:r>
              <a:rPr lang="en-US" altLang="ar-SA" sz="1000" dirty="0" err="1">
                <a:latin typeface="Georgia" pitchFamily="18" charset="0"/>
                <a:ea typeface="Majalla UI"/>
              </a:rPr>
              <a:t>cor</a:t>
            </a:r>
            <a:r>
              <a:rPr lang="en-US" altLang="ar-SA" sz="1000" dirty="0">
                <a:latin typeface="Georgia" pitchFamily="18" charset="0"/>
                <a:ea typeface="Majalla UI"/>
              </a:rPr>
              <a:t> </a:t>
            </a:r>
            <a:r>
              <a:rPr lang="en-US" altLang="ar-SA" sz="1000" dirty="0" err="1">
                <a:latin typeface="Georgia" pitchFamily="18" charset="0"/>
                <a:ea typeface="Majalla UI"/>
              </a:rPr>
              <a:t>pulmonale</a:t>
            </a:r>
            <a:r>
              <a:rPr lang="en-US" altLang="ar-SA" sz="1000" dirty="0">
                <a:latin typeface="Georgia" pitchFamily="18" charset="0"/>
                <a:ea typeface="Majalla UI"/>
              </a:rPr>
              <a:t>.</a:t>
            </a:r>
          </a:p>
        </p:txBody>
      </p:sp>
      <p:sp>
        <p:nvSpPr>
          <p:cNvPr id="7" name="Rectangle 6"/>
          <p:cNvSpPr/>
          <p:nvPr/>
        </p:nvSpPr>
        <p:spPr>
          <a:xfrm>
            <a:off x="838200" y="3525031"/>
            <a:ext cx="5638800" cy="1200329"/>
          </a:xfrm>
          <a:prstGeom prst="rect">
            <a:avLst/>
          </a:prstGeom>
        </p:spPr>
        <p:txBody>
          <a:bodyPr wrap="square">
            <a:spAutoFit/>
          </a:bodyPr>
          <a:lstStyle/>
          <a:p>
            <a:r>
              <a:rPr lang="en-US" altLang="ar-SA" sz="1200" dirty="0">
                <a:latin typeface="Georgia" pitchFamily="18" charset="0"/>
                <a:ea typeface="Majalla UI"/>
              </a:rPr>
              <a:t>The final stage of all </a:t>
            </a:r>
            <a:r>
              <a:rPr lang="en-US" altLang="ar-SA" sz="1200" u="sng" dirty="0">
                <a:latin typeface="Georgia" pitchFamily="18" charset="0"/>
                <a:ea typeface="Majalla UI"/>
              </a:rPr>
              <a:t>restrictive lung disease </a:t>
            </a:r>
            <a:r>
              <a:rPr lang="en-US" altLang="ar-SA" sz="1200" dirty="0">
                <a:latin typeface="Georgia" pitchFamily="18" charset="0"/>
                <a:ea typeface="Majalla UI"/>
              </a:rPr>
              <a:t>is extensive fibrosis with honeycomb lung. The lung becomes more stiff and solid.</a:t>
            </a:r>
          </a:p>
          <a:p>
            <a:endParaRPr lang="en-US" altLang="ar-SA" sz="1200" dirty="0">
              <a:latin typeface="Georgia" pitchFamily="18" charset="0"/>
              <a:ea typeface="Majalla UI"/>
            </a:endParaRPr>
          </a:p>
          <a:p>
            <a:r>
              <a:rPr lang="en-US" altLang="ar-SA" sz="1200" dirty="0">
                <a:latin typeface="Georgia" pitchFamily="18" charset="0"/>
                <a:ea typeface="Majalla UI"/>
              </a:rPr>
              <a:t>End stage lung disease: </a:t>
            </a:r>
            <a:r>
              <a:rPr lang="en-US" altLang="ar-SA" sz="1200" b="1" dirty="0">
                <a:latin typeface="Georgia" pitchFamily="18" charset="0"/>
                <a:ea typeface="Majalla UI"/>
              </a:rPr>
              <a:t>Honeycomb lung </a:t>
            </a:r>
            <a:r>
              <a:rPr lang="en-US" altLang="ar-SA" sz="1200" dirty="0">
                <a:latin typeface="Georgia" pitchFamily="18" charset="0"/>
                <a:ea typeface="Majalla UI"/>
              </a:rPr>
              <a:t>(both alveoli and bronchioles coalescence to form cysts lined with cuboidal or columnar epithelium and </a:t>
            </a:r>
            <a:r>
              <a:rPr lang="en-US" altLang="ar-SA" sz="1200" dirty="0" err="1">
                <a:latin typeface="Georgia" pitchFamily="18" charset="0"/>
                <a:ea typeface="Majalla UI"/>
              </a:rPr>
              <a:t>seperated</a:t>
            </a:r>
            <a:r>
              <a:rPr lang="en-US" altLang="ar-SA" sz="1200" dirty="0">
                <a:latin typeface="Georgia" pitchFamily="18" charset="0"/>
                <a:ea typeface="Majalla UI"/>
              </a:rPr>
              <a:t> by inflammatory fibrous tissue).</a:t>
            </a:r>
          </a:p>
        </p:txBody>
      </p:sp>
      <p:pic>
        <p:nvPicPr>
          <p:cNvPr id="9" name="Picture 8" descr="http://legacy.owensboro.kctcs.edu/gcaplan/anat2/histology/bronch6.jpg"/>
          <p:cNvPicPr>
            <a:picLocks noChangeAspect="1" noChangeArrowheads="1"/>
          </p:cNvPicPr>
          <p:nvPr/>
        </p:nvPicPr>
        <p:blipFill>
          <a:blip r:embed="rId8" cstate="print"/>
          <a:srcRect/>
          <a:stretch>
            <a:fillRect/>
          </a:stretch>
        </p:blipFill>
        <p:spPr bwMode="auto">
          <a:xfrm>
            <a:off x="838200" y="4917976"/>
            <a:ext cx="1828800" cy="1821899"/>
          </a:xfrm>
          <a:prstGeom prst="rect">
            <a:avLst/>
          </a:prstGeom>
          <a:noFill/>
          <a:ln w="9525">
            <a:solidFill>
              <a:schemeClr val="accent1">
                <a:lumMod val="75000"/>
              </a:schemeClr>
            </a:solidFill>
            <a:miter lim="800000"/>
            <a:headEnd/>
            <a:tailEnd/>
          </a:ln>
        </p:spPr>
      </p:pic>
      <p:pic>
        <p:nvPicPr>
          <p:cNvPr id="10" name="Picture 9" descr="http://farm5.static.flickr.com/4135/4743876267_6cd7da1621.jpg"/>
          <p:cNvPicPr>
            <a:picLocks noChangeAspect="1" noChangeArrowheads="1"/>
          </p:cNvPicPr>
          <p:nvPr/>
        </p:nvPicPr>
        <p:blipFill>
          <a:blip r:embed="rId9" cstate="print"/>
          <a:srcRect/>
          <a:stretch>
            <a:fillRect/>
          </a:stretch>
        </p:blipFill>
        <p:spPr bwMode="auto">
          <a:xfrm>
            <a:off x="2971800" y="4924224"/>
            <a:ext cx="1813544" cy="1841482"/>
          </a:xfrm>
          <a:prstGeom prst="rect">
            <a:avLst/>
          </a:prstGeom>
          <a:noFill/>
          <a:ln w="9525">
            <a:solidFill>
              <a:schemeClr val="accent1">
                <a:lumMod val="75000"/>
              </a:schemeClr>
            </a:solidFill>
            <a:miter lim="800000"/>
            <a:headEnd/>
            <a:tailEnd/>
          </a:ln>
        </p:spPr>
      </p:pic>
      <p:sp>
        <p:nvSpPr>
          <p:cNvPr id="11" name="TextBox 4"/>
          <p:cNvSpPr txBox="1"/>
          <p:nvPr/>
        </p:nvSpPr>
        <p:spPr>
          <a:xfrm>
            <a:off x="1264198" y="6739876"/>
            <a:ext cx="1326603"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r>
              <a:rPr lang="en-US" sz="1200" dirty="0">
                <a:latin typeface="Georgia" pitchFamily="18" charset="0"/>
              </a:rPr>
              <a:t>Normal</a:t>
            </a:r>
          </a:p>
        </p:txBody>
      </p:sp>
      <p:sp>
        <p:nvSpPr>
          <p:cNvPr id="12" name="TextBox 5"/>
          <p:cNvSpPr txBox="1"/>
          <p:nvPr/>
        </p:nvSpPr>
        <p:spPr>
          <a:xfrm>
            <a:off x="3200400" y="6858000"/>
            <a:ext cx="1385316" cy="276999"/>
          </a:xfrm>
          <a:prstGeom prst="rect">
            <a:avLst/>
          </a:prstGeom>
          <a:noFill/>
        </p:spPr>
        <p:txBody>
          <a:bodyPr wrap="none" rtlCol="0">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r>
              <a:rPr lang="en-US" altLang="ar-SA" sz="1200" dirty="0">
                <a:latin typeface="Georgia" pitchFamily="18" charset="0"/>
                <a:ea typeface="Majalla UI"/>
              </a:rPr>
              <a:t>Honeycomb lung </a:t>
            </a:r>
            <a:endParaRPr lang="en-US" sz="1200" dirty="0">
              <a:latin typeface="Georgia" pitchFamily="18" charset="0"/>
            </a:endParaRPr>
          </a:p>
        </p:txBody>
      </p:sp>
      <p:sp>
        <p:nvSpPr>
          <p:cNvPr id="13" name="Rectangle 12"/>
          <p:cNvSpPr/>
          <p:nvPr/>
        </p:nvSpPr>
        <p:spPr>
          <a:xfrm flipH="1">
            <a:off x="-3195753" y="2739576"/>
            <a:ext cx="13401905" cy="400110"/>
          </a:xfrm>
          <a:prstGeom prst="rect">
            <a:avLst/>
          </a:prstGeom>
        </p:spPr>
        <p:txBody>
          <a:bodyPr wrap="square">
            <a:spAutoFit/>
          </a:bodyPr>
          <a:lstStyle/>
          <a:p>
            <a:pPr algn="ctr"/>
            <a:r>
              <a:rPr lang="en-US" altLang="ar-SA" sz="1000" dirty="0">
                <a:latin typeface="Georgia" pitchFamily="18" charset="0"/>
                <a:ea typeface="Majalla UI"/>
              </a:rPr>
              <a:t>In advanced cases of restrictive lung</a:t>
            </a:r>
          </a:p>
          <a:p>
            <a:pPr algn="ctr"/>
            <a:r>
              <a:rPr lang="en-US" altLang="ar-SA" sz="1000" dirty="0">
                <a:latin typeface="Georgia" pitchFamily="18" charset="0"/>
                <a:ea typeface="Majalla UI"/>
              </a:rPr>
              <a:t> disease there is </a:t>
            </a:r>
          </a:p>
        </p:txBody>
      </p:sp>
      <p:sp>
        <p:nvSpPr>
          <p:cNvPr id="14" name="TextBox 13"/>
          <p:cNvSpPr txBox="1"/>
          <p:nvPr/>
        </p:nvSpPr>
        <p:spPr>
          <a:xfrm>
            <a:off x="662043" y="7189907"/>
            <a:ext cx="5686312" cy="1754326"/>
          </a:xfrm>
          <a:prstGeom prst="rect">
            <a:avLst/>
          </a:prstGeom>
          <a:noFill/>
          <a:ln>
            <a:solidFill>
              <a:schemeClr val="accent1">
                <a:lumMod val="75000"/>
              </a:schemeClr>
            </a:solidFill>
          </a:ln>
        </p:spPr>
        <p:txBody>
          <a:bodyPr wrap="square" rtlCol="0">
            <a:spAutoFit/>
          </a:bodyPr>
          <a:lstStyle/>
          <a:p>
            <a:r>
              <a:rPr lang="en-US" sz="1200" dirty="0">
                <a:solidFill>
                  <a:schemeClr val="bg2">
                    <a:lumMod val="65000"/>
                  </a:schemeClr>
                </a:solidFill>
                <a:latin typeface="Georgia" charset="0"/>
                <a:ea typeface="Georgia" charset="0"/>
                <a:cs typeface="Georgia" charset="0"/>
              </a:rPr>
              <a:t>Extra explanation:</a:t>
            </a:r>
          </a:p>
          <a:p>
            <a:endParaRPr lang="en-US" sz="1200" dirty="0">
              <a:solidFill>
                <a:schemeClr val="bg2">
                  <a:lumMod val="65000"/>
                </a:schemeClr>
              </a:solidFill>
              <a:latin typeface="Georgia" charset="0"/>
              <a:ea typeface="Georgia" charset="0"/>
              <a:cs typeface="Georgia" charset="0"/>
            </a:endParaRPr>
          </a:p>
          <a:p>
            <a:r>
              <a:rPr lang="en-US" sz="1200" dirty="0">
                <a:solidFill>
                  <a:schemeClr val="bg2">
                    <a:lumMod val="65000"/>
                  </a:schemeClr>
                </a:solidFill>
                <a:latin typeface="Georgia" charset="0"/>
                <a:ea typeface="Georgia" charset="0"/>
                <a:cs typeface="Georgia" charset="0"/>
              </a:rPr>
              <a:t>-</a:t>
            </a:r>
            <a:r>
              <a:rPr lang="en-US" sz="1200" b="1" dirty="0">
                <a:solidFill>
                  <a:schemeClr val="bg2">
                    <a:lumMod val="65000"/>
                  </a:schemeClr>
                </a:solidFill>
                <a:latin typeface="Georgia" charset="0"/>
                <a:ea typeface="Georgia" charset="0"/>
                <a:cs typeface="Georgia" charset="0"/>
              </a:rPr>
              <a:t>why is there "dyspnea" ? </a:t>
            </a:r>
            <a:r>
              <a:rPr lang="en-US" sz="1200" dirty="0">
                <a:solidFill>
                  <a:schemeClr val="bg2">
                    <a:lumMod val="65000"/>
                  </a:schemeClr>
                </a:solidFill>
                <a:latin typeface="Georgia" charset="0"/>
                <a:ea typeface="Georgia" charset="0"/>
                <a:cs typeface="Georgia" charset="0"/>
              </a:rPr>
              <a:t>because the hallmark of this disease is reduce compliance ( more pressure is required to expand the lung because they are stiff) which in turn necessitate increased of breathing leading to dyspnea </a:t>
            </a:r>
          </a:p>
          <a:p>
            <a:endParaRPr lang="en-US" sz="1200" dirty="0">
              <a:solidFill>
                <a:schemeClr val="bg2">
                  <a:lumMod val="65000"/>
                </a:schemeClr>
              </a:solidFill>
              <a:latin typeface="Georgia" charset="0"/>
              <a:ea typeface="Georgia" charset="0"/>
              <a:cs typeface="Georgia" charset="0"/>
            </a:endParaRPr>
          </a:p>
          <a:p>
            <a:r>
              <a:rPr lang="en-US" sz="1200" dirty="0">
                <a:solidFill>
                  <a:schemeClr val="bg2">
                    <a:lumMod val="65000"/>
                  </a:schemeClr>
                </a:solidFill>
                <a:latin typeface="Georgia" charset="0"/>
                <a:ea typeface="Georgia" charset="0"/>
                <a:cs typeface="Georgia" charset="0"/>
              </a:rPr>
              <a:t>-</a:t>
            </a:r>
            <a:r>
              <a:rPr lang="en-US" sz="1200" b="1" dirty="0">
                <a:solidFill>
                  <a:schemeClr val="bg2">
                    <a:lumMod val="65000"/>
                  </a:schemeClr>
                </a:solidFill>
                <a:latin typeface="Georgia" charset="0"/>
                <a:ea typeface="Georgia" charset="0"/>
                <a:cs typeface="Georgia" charset="0"/>
              </a:rPr>
              <a:t>why it causes hypoxia? </a:t>
            </a:r>
            <a:r>
              <a:rPr lang="en-US" sz="1200" dirty="0">
                <a:solidFill>
                  <a:schemeClr val="bg2">
                    <a:lumMod val="65000"/>
                  </a:schemeClr>
                </a:solidFill>
                <a:latin typeface="Georgia" charset="0"/>
                <a:ea typeface="Georgia" charset="0"/>
                <a:cs typeface="Georgia" charset="0"/>
              </a:rPr>
              <a:t>Because there is damage to the alveolar epithelium and interstitial vasculature produces abnormalities in the ventilation-perfusion ratio leading to hypoxia.</a:t>
            </a:r>
          </a:p>
        </p:txBody>
      </p:sp>
      <p:sp>
        <p:nvSpPr>
          <p:cNvPr id="6" name="TextBox 5">
            <a:extLst>
              <a:ext uri="{FF2B5EF4-FFF2-40B4-BE49-F238E27FC236}">
                <a16:creationId xmlns:a16="http://schemas.microsoft.com/office/drawing/2014/main" xmlns="" id="{5F6D0C4C-4E73-D54F-91F2-20A73E058243}"/>
              </a:ext>
            </a:extLst>
          </p:cNvPr>
          <p:cNvSpPr txBox="1"/>
          <p:nvPr/>
        </p:nvSpPr>
        <p:spPr>
          <a:xfrm>
            <a:off x="4959858" y="4976528"/>
            <a:ext cx="1669542" cy="1754326"/>
          </a:xfrm>
          <a:prstGeom prst="rect">
            <a:avLst/>
          </a:prstGeom>
          <a:noFill/>
          <a:ln>
            <a:solidFill>
              <a:schemeClr val="accent2"/>
            </a:solidFill>
          </a:ln>
        </p:spPr>
        <p:txBody>
          <a:bodyPr wrap="square" rtlCol="0">
            <a:spAutoFit/>
          </a:bodyPr>
          <a:lstStyle/>
          <a:p>
            <a:r>
              <a:rPr lang="en-US" sz="1200" dirty="0">
                <a:solidFill>
                  <a:schemeClr val="bg2">
                    <a:lumMod val="65000"/>
                  </a:schemeClr>
                </a:solidFill>
                <a:latin typeface="Georgia" panose="02040502050405020303" pitchFamily="18" charset="0"/>
              </a:rPr>
              <a:t>To differentiate between all types we have to see:</a:t>
            </a:r>
          </a:p>
          <a:p>
            <a:pPr marL="171450" indent="-171450">
              <a:buFont typeface="Arial" panose="020B0604020202020204" pitchFamily="34" charset="0"/>
              <a:buChar char="•"/>
            </a:pPr>
            <a:r>
              <a:rPr lang="en-US" sz="1200" dirty="0">
                <a:solidFill>
                  <a:schemeClr val="bg2">
                    <a:lumMod val="65000"/>
                  </a:schemeClr>
                </a:solidFill>
                <a:latin typeface="Georgia" panose="02040502050405020303" pitchFamily="18" charset="0"/>
              </a:rPr>
              <a:t>Clinically features </a:t>
            </a:r>
          </a:p>
          <a:p>
            <a:pPr marL="171450" indent="-171450">
              <a:buFont typeface="Arial" panose="020B0604020202020204" pitchFamily="34" charset="0"/>
              <a:buChar char="•"/>
            </a:pPr>
            <a:r>
              <a:rPr lang="en-US" sz="1200" dirty="0">
                <a:solidFill>
                  <a:schemeClr val="bg2">
                    <a:lumMod val="65000"/>
                  </a:schemeClr>
                </a:solidFill>
                <a:latin typeface="Georgia" panose="02040502050405020303" pitchFamily="18" charset="0"/>
              </a:rPr>
              <a:t>X-ray </a:t>
            </a:r>
          </a:p>
          <a:p>
            <a:pPr marL="171450" indent="-171450">
              <a:buFont typeface="Arial" panose="020B0604020202020204" pitchFamily="34" charset="0"/>
              <a:buChar char="•"/>
            </a:pPr>
            <a:r>
              <a:rPr lang="en-US" sz="1200" dirty="0">
                <a:solidFill>
                  <a:schemeClr val="bg2">
                    <a:lumMod val="65000"/>
                  </a:schemeClr>
                </a:solidFill>
                <a:latin typeface="Georgia" panose="02040502050405020303" pitchFamily="18" charset="0"/>
              </a:rPr>
              <a:t>Grossly </a:t>
            </a:r>
          </a:p>
          <a:p>
            <a:pPr marL="171450" indent="-171450">
              <a:buFont typeface="Arial" panose="020B0604020202020204" pitchFamily="34" charset="0"/>
              <a:buChar char="•"/>
            </a:pPr>
            <a:r>
              <a:rPr lang="en-US" sz="1200" dirty="0">
                <a:solidFill>
                  <a:schemeClr val="bg2">
                    <a:lumMod val="65000"/>
                  </a:schemeClr>
                </a:solidFill>
                <a:latin typeface="Georgia" panose="02040502050405020303" pitchFamily="18" charset="0"/>
              </a:rPr>
              <a:t>Microscopic </a:t>
            </a:r>
          </a:p>
          <a:p>
            <a:pPr marL="171450" indent="-171450">
              <a:buFont typeface="Arial" panose="020B0604020202020204" pitchFamily="34" charset="0"/>
              <a:buChar char="•"/>
            </a:pPr>
            <a:r>
              <a:rPr lang="en-US" sz="1200" dirty="0">
                <a:solidFill>
                  <a:schemeClr val="bg2">
                    <a:lumMod val="65000"/>
                  </a:schemeClr>
                </a:solidFill>
                <a:latin typeface="Georgia" panose="02040502050405020303" pitchFamily="18" charset="0"/>
              </a:rPr>
              <a:t>Other laboratory tests</a:t>
            </a:r>
          </a:p>
        </p:txBody>
      </p:sp>
    </p:spTree>
    <p:extLst>
      <p:ext uri="{BB962C8B-B14F-4D97-AF65-F5344CB8AC3E}">
        <p14:creationId xmlns:p14="http://schemas.microsoft.com/office/powerpoint/2010/main" val="783547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p:cNvSpPr/>
          <p:nvPr/>
        </p:nvSpPr>
        <p:spPr>
          <a:xfrm>
            <a:off x="521080" y="3039165"/>
            <a:ext cx="6152852" cy="5148845"/>
          </a:xfrm>
          <a:prstGeom prst="rect">
            <a:avLst/>
          </a:prstGeom>
        </p:spPr>
        <p:txBody>
          <a:bodyPr wrap="square">
            <a:spAutoFit/>
          </a:bodyPr>
          <a:lstStyle/>
          <a:p>
            <a:pPr marL="163289" indent="-163289" defTabSz="249580">
              <a:spcBef>
                <a:spcPts val="114"/>
              </a:spcBef>
              <a:spcAft>
                <a:spcPts val="114"/>
              </a:spcAft>
              <a:buClr>
                <a:srgbClr val="BAD7EC"/>
              </a:buClr>
              <a:buFont typeface="Arial" charset="0"/>
              <a:buChar char="•"/>
            </a:pPr>
            <a:r>
              <a:rPr lang="en-US" sz="1143" b="1" dirty="0">
                <a:solidFill>
                  <a:srgbClr val="BAD7EC">
                    <a:lumMod val="75000"/>
                  </a:srgbClr>
                </a:solidFill>
                <a:latin typeface="Georgia" charset="0"/>
                <a:ea typeface="Georgia" charset="0"/>
                <a:cs typeface="Georgia" charset="0"/>
              </a:rPr>
              <a:t>What is AEDS?</a:t>
            </a:r>
          </a:p>
          <a:p>
            <a:pPr defTabSz="249580">
              <a:spcBef>
                <a:spcPts val="114"/>
              </a:spcBef>
              <a:spcAft>
                <a:spcPts val="114"/>
              </a:spcAft>
              <a:buClr>
                <a:srgbClr val="BAD7EC"/>
              </a:buClr>
            </a:pPr>
            <a:r>
              <a:rPr lang="en-US" sz="1143" dirty="0">
                <a:solidFill>
                  <a:prstClr val="black"/>
                </a:solidFill>
                <a:latin typeface="Georgia" charset="0"/>
                <a:ea typeface="Georgia" charset="0"/>
                <a:cs typeface="Georgia" charset="0"/>
              </a:rPr>
              <a:t>ARDS is a </a:t>
            </a:r>
            <a:r>
              <a:rPr lang="en-US" sz="1143" b="1" dirty="0">
                <a:solidFill>
                  <a:prstClr val="black"/>
                </a:solidFill>
                <a:latin typeface="Georgia" charset="0"/>
                <a:ea typeface="Georgia" charset="0"/>
                <a:cs typeface="Georgia" charset="0"/>
              </a:rPr>
              <a:t>severe</a:t>
            </a:r>
            <a:r>
              <a:rPr lang="en-US" sz="1143" dirty="0">
                <a:solidFill>
                  <a:prstClr val="black"/>
                </a:solidFill>
                <a:latin typeface="Georgia" charset="0"/>
                <a:ea typeface="Georgia" charset="0"/>
                <a:cs typeface="Georgia" charset="0"/>
              </a:rPr>
              <a:t> </a:t>
            </a:r>
            <a:r>
              <a:rPr lang="en-US" sz="1143" b="1" dirty="0">
                <a:solidFill>
                  <a:prstClr val="black"/>
                </a:solidFill>
                <a:latin typeface="Georgia" charset="0"/>
                <a:ea typeface="Georgia" charset="0"/>
                <a:cs typeface="Georgia" charset="0"/>
              </a:rPr>
              <a:t>acute</a:t>
            </a:r>
            <a:r>
              <a:rPr lang="en-US" sz="1143" dirty="0">
                <a:solidFill>
                  <a:prstClr val="black"/>
                </a:solidFill>
                <a:latin typeface="Georgia" charset="0"/>
                <a:ea typeface="Georgia" charset="0"/>
                <a:cs typeface="Georgia" charset="0"/>
              </a:rPr>
              <a:t> lung </a:t>
            </a:r>
            <a:r>
              <a:rPr lang="en-US" sz="1143" b="1" dirty="0">
                <a:solidFill>
                  <a:prstClr val="black"/>
                </a:solidFill>
                <a:latin typeface="Georgia" charset="0"/>
                <a:ea typeface="Georgia" charset="0"/>
                <a:cs typeface="Georgia" charset="0"/>
              </a:rPr>
              <a:t>injury</a:t>
            </a:r>
            <a:r>
              <a:rPr lang="en-US" sz="1143" dirty="0">
                <a:solidFill>
                  <a:prstClr val="black"/>
                </a:solidFill>
                <a:latin typeface="Georgia" charset="0"/>
                <a:ea typeface="Georgia" charset="0"/>
                <a:cs typeface="Georgia" charset="0"/>
              </a:rPr>
              <a:t> with diffuse alveolar injury. *</a:t>
            </a:r>
            <a:r>
              <a:rPr lang="ar-SA" sz="1143" dirty="0">
                <a:solidFill>
                  <a:prstClr val="black"/>
                </a:solidFill>
                <a:latin typeface="Georgia" charset="0"/>
                <a:ea typeface="Georgia" charset="0"/>
                <a:cs typeface="Georgia" charset="0"/>
              </a:rPr>
              <a:t> </a:t>
            </a:r>
            <a:r>
              <a:rPr lang="ar-SA" sz="1143" dirty="0">
                <a:solidFill>
                  <a:srgbClr val="FFFFFF">
                    <a:lumMod val="65000"/>
                  </a:srgbClr>
                </a:solidFill>
                <a:latin typeface="Georgia" charset="0"/>
                <a:ea typeface="Georgia" charset="0"/>
                <a:cs typeface="Georgia" charset="0"/>
              </a:rPr>
              <a:t>هو عباره عند اي انجري تحدث فجأه للرئتان وتأثر على .. مثل احتراق المنزل واستنشاق الدخان أو حادث مرور وأثر على الرئه</a:t>
            </a:r>
            <a:endParaRPr lang="en-US" sz="1143" dirty="0">
              <a:solidFill>
                <a:srgbClr val="FFFFFF">
                  <a:lumMod val="65000"/>
                </a:srgbClr>
              </a:solidFill>
              <a:latin typeface="Georgia" charset="0"/>
              <a:ea typeface="Georgia" charset="0"/>
              <a:cs typeface="Georgia" charset="0"/>
            </a:endParaRPr>
          </a:p>
          <a:p>
            <a:pPr defTabSz="249580">
              <a:spcBef>
                <a:spcPts val="114"/>
              </a:spcBef>
              <a:spcAft>
                <a:spcPts val="114"/>
              </a:spcAft>
              <a:buClr>
                <a:srgbClr val="BAD7EC"/>
              </a:buClr>
            </a:pPr>
            <a:endParaRPr lang="en-US" sz="1143" dirty="0">
              <a:solidFill>
                <a:prstClr val="black"/>
              </a:solidFill>
              <a:latin typeface="Georgia" charset="0"/>
              <a:ea typeface="Georgia" charset="0"/>
              <a:cs typeface="Georgia" charset="0"/>
            </a:endParaRPr>
          </a:p>
          <a:p>
            <a:pPr marL="163289" indent="-163289" defTabSz="249580">
              <a:spcBef>
                <a:spcPts val="114"/>
              </a:spcBef>
              <a:spcAft>
                <a:spcPts val="114"/>
              </a:spcAft>
              <a:buClr>
                <a:srgbClr val="BAD7EC"/>
              </a:buClr>
              <a:buFont typeface="Arial" charset="0"/>
              <a:buChar char="•"/>
            </a:pPr>
            <a:r>
              <a:rPr lang="en-US" sz="1143" b="1" dirty="0">
                <a:solidFill>
                  <a:srgbClr val="BAD7EC">
                    <a:lumMod val="75000"/>
                  </a:srgbClr>
                </a:solidFill>
                <a:latin typeface="Georgia" charset="0"/>
                <a:ea typeface="Georgia" charset="0"/>
                <a:cs typeface="Georgia" charset="0"/>
              </a:rPr>
              <a:t>What is the other names for ARDS?</a:t>
            </a:r>
          </a:p>
          <a:p>
            <a:pPr defTabSz="249580">
              <a:spcBef>
                <a:spcPts val="114"/>
              </a:spcBef>
              <a:spcAft>
                <a:spcPts val="114"/>
              </a:spcAft>
              <a:buClr>
                <a:srgbClr val="BAD7EC"/>
              </a:buClr>
            </a:pPr>
            <a:r>
              <a:rPr lang="en-US" sz="1143" dirty="0">
                <a:solidFill>
                  <a:prstClr val="black"/>
                </a:solidFill>
                <a:latin typeface="Georgia" charset="0"/>
                <a:ea typeface="Georgia" charset="0"/>
                <a:cs typeface="Georgia" charset="0"/>
              </a:rPr>
              <a:t>shock lung / diffuse alveolar damage / adult respiratory failure/acute alveolar injury/ traumatic wet lung </a:t>
            </a:r>
          </a:p>
          <a:p>
            <a:pPr marL="163289" indent="-163289" defTabSz="249580">
              <a:spcBef>
                <a:spcPts val="114"/>
              </a:spcBef>
              <a:spcAft>
                <a:spcPts val="114"/>
              </a:spcAft>
              <a:buClr>
                <a:srgbClr val="BAD7EC"/>
              </a:buClr>
              <a:buFont typeface="Arial" charset="0"/>
              <a:buChar char="•"/>
            </a:pPr>
            <a:endParaRPr lang="en-US" sz="1143" b="1" dirty="0">
              <a:solidFill>
                <a:srgbClr val="BAD7EC"/>
              </a:solidFill>
              <a:latin typeface="Georgia" charset="0"/>
              <a:ea typeface="Georgia" charset="0"/>
              <a:cs typeface="Georgia" charset="0"/>
            </a:endParaRPr>
          </a:p>
          <a:p>
            <a:pPr marL="163289" indent="-163289" defTabSz="249580">
              <a:spcBef>
                <a:spcPts val="114"/>
              </a:spcBef>
              <a:spcAft>
                <a:spcPts val="114"/>
              </a:spcAft>
              <a:buClr>
                <a:srgbClr val="BAD7EC"/>
              </a:buClr>
              <a:buFont typeface="Arial" charset="0"/>
              <a:buChar char="•"/>
            </a:pPr>
            <a:r>
              <a:rPr lang="en-US" sz="1143" b="1" dirty="0">
                <a:solidFill>
                  <a:srgbClr val="BAD7EC">
                    <a:lumMod val="75000"/>
                  </a:srgbClr>
                </a:solidFill>
                <a:latin typeface="Georgia" charset="0"/>
                <a:ea typeface="Georgia" charset="0"/>
                <a:cs typeface="Georgia" charset="0"/>
              </a:rPr>
              <a:t>What are the clinical Features of ARDS?</a:t>
            </a:r>
          </a:p>
          <a:p>
            <a:pPr marL="467299" lvl="1" indent="-217719" defTabSz="249580">
              <a:spcBef>
                <a:spcPts val="114"/>
              </a:spcBef>
              <a:spcAft>
                <a:spcPts val="114"/>
              </a:spcAft>
              <a:buClr>
                <a:srgbClr val="BAD7EC"/>
              </a:buClr>
              <a:buFont typeface="+mj-lt"/>
              <a:buAutoNum type="arabicPeriod"/>
            </a:pPr>
            <a:r>
              <a:rPr lang="en-US" sz="1143" dirty="0">
                <a:solidFill>
                  <a:srgbClr val="99BA56"/>
                </a:solidFill>
                <a:latin typeface="Georgia" charset="0"/>
                <a:ea typeface="Georgia" charset="0"/>
                <a:cs typeface="Georgia" charset="0"/>
              </a:rPr>
              <a:t> </a:t>
            </a:r>
            <a:r>
              <a:rPr lang="en-US" sz="1143" dirty="0">
                <a:solidFill>
                  <a:prstClr val="black"/>
                </a:solidFill>
                <a:latin typeface="Georgia" charset="0"/>
                <a:ea typeface="Georgia" charset="0"/>
                <a:cs typeface="Georgia" charset="0"/>
              </a:rPr>
              <a:t>rapid acute onset progressive severe </a:t>
            </a:r>
            <a:r>
              <a:rPr lang="en-US" sz="1143" b="1" dirty="0">
                <a:solidFill>
                  <a:prstClr val="black"/>
                </a:solidFill>
                <a:latin typeface="Georgia" charset="0"/>
                <a:ea typeface="Georgia" charset="0"/>
                <a:cs typeface="Georgia" charset="0"/>
              </a:rPr>
              <a:t>life threatening </a:t>
            </a:r>
            <a:r>
              <a:rPr lang="en-US" sz="1143" dirty="0">
                <a:solidFill>
                  <a:prstClr val="black"/>
                </a:solidFill>
                <a:latin typeface="Georgia" charset="0"/>
                <a:ea typeface="Georgia" charset="0"/>
                <a:cs typeface="Georgia" charset="0"/>
              </a:rPr>
              <a:t>respiratory insufficiency, </a:t>
            </a:r>
            <a:r>
              <a:rPr lang="en-US" sz="1143" b="1" dirty="0">
                <a:solidFill>
                  <a:prstClr val="black"/>
                </a:solidFill>
                <a:latin typeface="Georgia" charset="0"/>
                <a:ea typeface="Georgia" charset="0"/>
                <a:cs typeface="Georgia" charset="0"/>
              </a:rPr>
              <a:t>cyanosis</a:t>
            </a:r>
            <a:r>
              <a:rPr lang="en-US" sz="1143" dirty="0">
                <a:solidFill>
                  <a:prstClr val="black"/>
                </a:solidFill>
                <a:latin typeface="Georgia" charset="0"/>
                <a:ea typeface="Georgia" charset="0"/>
                <a:cs typeface="Georgia" charset="0"/>
              </a:rPr>
              <a:t>, </a:t>
            </a:r>
            <a:r>
              <a:rPr lang="en-US" sz="1143" b="1" dirty="0">
                <a:solidFill>
                  <a:prstClr val="black"/>
                </a:solidFill>
                <a:latin typeface="Georgia" charset="0"/>
                <a:ea typeface="Georgia" charset="0"/>
                <a:cs typeface="Georgia" charset="0"/>
              </a:rPr>
              <a:t>severe arterial hypoxia </a:t>
            </a:r>
          </a:p>
          <a:p>
            <a:pPr marL="467299" lvl="1" indent="-217719" defTabSz="249580">
              <a:spcBef>
                <a:spcPts val="114"/>
              </a:spcBef>
              <a:spcAft>
                <a:spcPts val="114"/>
              </a:spcAft>
              <a:buClr>
                <a:srgbClr val="BAD7EC"/>
              </a:buClr>
              <a:buFont typeface="+mj-lt"/>
              <a:buAutoNum type="arabicPeriod"/>
            </a:pPr>
            <a:r>
              <a:rPr lang="en-US" sz="1143" dirty="0">
                <a:solidFill>
                  <a:prstClr val="black"/>
                </a:solidFill>
                <a:latin typeface="Georgia" charset="0"/>
                <a:ea typeface="Georgia" charset="0"/>
                <a:cs typeface="Georgia" charset="0"/>
              </a:rPr>
              <a:t>refractory to oxygen therapy and that may progress to multi- organ failure **</a:t>
            </a:r>
          </a:p>
          <a:p>
            <a:pPr marL="467299" lvl="1" indent="-217719" defTabSz="249580">
              <a:spcBef>
                <a:spcPts val="114"/>
              </a:spcBef>
              <a:spcAft>
                <a:spcPts val="114"/>
              </a:spcAft>
              <a:buClr>
                <a:srgbClr val="BAD7EC"/>
              </a:buClr>
              <a:buFont typeface="+mj-lt"/>
              <a:buAutoNum type="arabicPeriod"/>
            </a:pPr>
            <a:r>
              <a:rPr lang="en-US" sz="1143" dirty="0">
                <a:solidFill>
                  <a:prstClr val="black"/>
                </a:solidFill>
                <a:latin typeface="Georgia" charset="0"/>
                <a:ea typeface="Georgia" charset="0"/>
                <a:cs typeface="Georgia" charset="0"/>
              </a:rPr>
              <a:t>bilateral </a:t>
            </a:r>
            <a:r>
              <a:rPr lang="en-US" sz="952" dirty="0">
                <a:solidFill>
                  <a:srgbClr val="FFFFFF">
                    <a:lumMod val="65000"/>
                  </a:srgbClr>
                </a:solidFill>
                <a:latin typeface="Georgia" charset="0"/>
                <a:ea typeface="Georgia" charset="0"/>
                <a:cs typeface="Georgia" charset="0"/>
              </a:rPr>
              <a:t>(both lungs) </a:t>
            </a:r>
            <a:r>
              <a:rPr lang="en-US" sz="1143" dirty="0">
                <a:solidFill>
                  <a:prstClr val="black"/>
                </a:solidFill>
                <a:latin typeface="Georgia" charset="0"/>
                <a:ea typeface="Georgia" charset="0"/>
                <a:cs typeface="Georgia" charset="0"/>
              </a:rPr>
              <a:t>pulmonary infiltrates </a:t>
            </a:r>
            <a:r>
              <a:rPr lang="en-US" sz="952" dirty="0">
                <a:solidFill>
                  <a:srgbClr val="FFFFFF">
                    <a:lumMod val="65000"/>
                  </a:srgbClr>
                </a:solidFill>
                <a:latin typeface="Georgia" charset="0"/>
                <a:ea typeface="Georgia" charset="0"/>
                <a:cs typeface="Georgia" charset="0"/>
              </a:rPr>
              <a:t>(edema)</a:t>
            </a:r>
            <a:r>
              <a:rPr lang="en-US" sz="1143" dirty="0">
                <a:solidFill>
                  <a:prstClr val="black"/>
                </a:solidFill>
                <a:latin typeface="Georgia" charset="0"/>
                <a:ea typeface="Georgia" charset="0"/>
                <a:cs typeface="Georgia" charset="0"/>
              </a:rPr>
              <a:t> in the </a:t>
            </a:r>
            <a:r>
              <a:rPr lang="en-US" sz="1143" b="1" dirty="0">
                <a:solidFill>
                  <a:prstClr val="black"/>
                </a:solidFill>
                <a:latin typeface="Georgia" charset="0"/>
                <a:ea typeface="Georgia" charset="0"/>
                <a:cs typeface="Georgia" charset="0"/>
              </a:rPr>
              <a:t>absence</a:t>
            </a:r>
            <a:r>
              <a:rPr lang="en-US" sz="1143" dirty="0">
                <a:solidFill>
                  <a:prstClr val="black"/>
                </a:solidFill>
                <a:latin typeface="Georgia" charset="0"/>
                <a:ea typeface="Georgia" charset="0"/>
                <a:cs typeface="Georgia" charset="0"/>
              </a:rPr>
              <a:t> of evidence of left sided heart failure </a:t>
            </a:r>
            <a:r>
              <a:rPr lang="en-US" sz="952" dirty="0">
                <a:solidFill>
                  <a:srgbClr val="FFFFFF">
                    <a:lumMod val="65000"/>
                  </a:srgbClr>
                </a:solidFill>
                <a:latin typeface="Georgia" charset="0"/>
                <a:ea typeface="Georgia" charset="0"/>
                <a:cs typeface="Georgia" charset="0"/>
              </a:rPr>
              <a:t>(because the left sided heart failure also can cause a bilateral pulmonary edema so we should make sure of absence of evidence of left sided heart failure)</a:t>
            </a:r>
          </a:p>
          <a:p>
            <a:pPr marL="467299" lvl="1" indent="-217719" defTabSz="249580">
              <a:spcBef>
                <a:spcPts val="114"/>
              </a:spcBef>
              <a:spcAft>
                <a:spcPts val="114"/>
              </a:spcAft>
              <a:buClr>
                <a:srgbClr val="BAD7EC"/>
              </a:buClr>
              <a:buFont typeface="+mj-lt"/>
              <a:buAutoNum type="arabicPeriod"/>
            </a:pPr>
            <a:endParaRPr lang="en-US" sz="1143" b="1" dirty="0">
              <a:solidFill>
                <a:srgbClr val="BAD7EC"/>
              </a:solidFill>
              <a:latin typeface="Georgia" charset="0"/>
              <a:ea typeface="Georgia" charset="0"/>
              <a:cs typeface="Georgia" charset="0"/>
            </a:endParaRPr>
          </a:p>
          <a:p>
            <a:pPr marL="163289" indent="-163289" defTabSz="249580">
              <a:spcBef>
                <a:spcPts val="114"/>
              </a:spcBef>
              <a:spcAft>
                <a:spcPts val="114"/>
              </a:spcAft>
              <a:buClr>
                <a:srgbClr val="BAD7EC"/>
              </a:buClr>
              <a:buFont typeface="Arial" charset="0"/>
              <a:buChar char="•"/>
            </a:pPr>
            <a:r>
              <a:rPr lang="en-US" sz="1143" b="1" dirty="0">
                <a:solidFill>
                  <a:srgbClr val="BAD7EC">
                    <a:lumMod val="75000"/>
                  </a:srgbClr>
                </a:solidFill>
                <a:latin typeface="Georgia" charset="0"/>
                <a:ea typeface="Georgia" charset="0"/>
                <a:cs typeface="Georgia" charset="0"/>
              </a:rPr>
              <a:t>What does it cause?</a:t>
            </a:r>
            <a:endParaRPr lang="en-US" sz="1143" dirty="0">
              <a:solidFill>
                <a:srgbClr val="BAD7EC">
                  <a:lumMod val="75000"/>
                </a:srgbClr>
              </a:solidFill>
              <a:latin typeface="Georgia" charset="0"/>
              <a:ea typeface="Georgia" charset="0"/>
              <a:cs typeface="Georgia" charset="0"/>
            </a:endParaRPr>
          </a:p>
          <a:p>
            <a:pPr defTabSz="249580">
              <a:spcBef>
                <a:spcPts val="114"/>
              </a:spcBef>
              <a:spcAft>
                <a:spcPts val="114"/>
              </a:spcAft>
              <a:buClr>
                <a:srgbClr val="BAD7EC"/>
              </a:buClr>
            </a:pPr>
            <a:r>
              <a:rPr lang="en-US" sz="1143" dirty="0">
                <a:solidFill>
                  <a:prstClr val="black"/>
                </a:solidFill>
                <a:latin typeface="Georgia" charset="0"/>
                <a:ea typeface="Georgia" charset="0"/>
                <a:cs typeface="Georgia" charset="0"/>
              </a:rPr>
              <a:t>It is the most common cause of </a:t>
            </a:r>
            <a:r>
              <a:rPr lang="en-US" sz="1143" b="1" dirty="0">
                <a:solidFill>
                  <a:prstClr val="black"/>
                </a:solidFill>
                <a:latin typeface="Georgia" charset="0"/>
                <a:ea typeface="Georgia" charset="0"/>
                <a:cs typeface="Georgia" charset="0"/>
              </a:rPr>
              <a:t>non-cardiogenic pulmonary edema</a:t>
            </a:r>
          </a:p>
          <a:p>
            <a:pPr marL="163289" indent="-163289" defTabSz="249580">
              <a:spcBef>
                <a:spcPts val="114"/>
              </a:spcBef>
              <a:spcAft>
                <a:spcPts val="114"/>
              </a:spcAft>
              <a:buClr>
                <a:srgbClr val="BAD7EC"/>
              </a:buClr>
              <a:buFont typeface="Arial" charset="0"/>
              <a:buChar char="•"/>
            </a:pPr>
            <a:endParaRPr lang="en-US" sz="1143" dirty="0">
              <a:solidFill>
                <a:prstClr val="black"/>
              </a:solidFill>
              <a:latin typeface="Georgia" charset="0"/>
              <a:ea typeface="Georgia" charset="0"/>
              <a:cs typeface="Georgia" charset="0"/>
            </a:endParaRPr>
          </a:p>
          <a:p>
            <a:pPr marL="163289" indent="-163289" defTabSz="249580">
              <a:spcBef>
                <a:spcPts val="114"/>
              </a:spcBef>
              <a:spcAft>
                <a:spcPts val="114"/>
              </a:spcAft>
              <a:buClr>
                <a:srgbClr val="BAD7EC"/>
              </a:buClr>
              <a:buFont typeface="Arial" charset="0"/>
              <a:buChar char="•"/>
            </a:pPr>
            <a:r>
              <a:rPr lang="en-US" sz="1143" b="1" dirty="0">
                <a:solidFill>
                  <a:srgbClr val="BAD7EC"/>
                </a:solidFill>
                <a:latin typeface="Georgia" charset="0"/>
                <a:ea typeface="Georgia" charset="0"/>
                <a:cs typeface="Georgia" charset="0"/>
              </a:rPr>
              <a:t>What cause ARDS?</a:t>
            </a:r>
          </a:p>
          <a:p>
            <a:pPr defTabSz="249580">
              <a:spcBef>
                <a:spcPts val="114"/>
              </a:spcBef>
              <a:spcAft>
                <a:spcPts val="114"/>
              </a:spcAft>
              <a:buClr>
                <a:srgbClr val="BAD7EC"/>
              </a:buClr>
            </a:pPr>
            <a:r>
              <a:rPr lang="en-US" sz="1143" dirty="0">
                <a:solidFill>
                  <a:prstClr val="black"/>
                </a:solidFill>
                <a:latin typeface="Georgia" charset="0"/>
                <a:ea typeface="Georgia" charset="0"/>
                <a:cs typeface="Georgia" charset="0"/>
              </a:rPr>
              <a:t>It can be caused by many conditions such as </a:t>
            </a:r>
          </a:p>
          <a:p>
            <a:pPr marL="467299" lvl="1" indent="-217719" defTabSz="249580">
              <a:spcBef>
                <a:spcPts val="114"/>
              </a:spcBef>
              <a:spcAft>
                <a:spcPts val="114"/>
              </a:spcAft>
              <a:buClr>
                <a:srgbClr val="BAD7EC"/>
              </a:buClr>
              <a:buFont typeface="+mj-lt"/>
              <a:buAutoNum type="arabicPeriod"/>
            </a:pPr>
            <a:r>
              <a:rPr lang="en-US" sz="1143" dirty="0">
                <a:solidFill>
                  <a:prstClr val="black"/>
                </a:solidFill>
                <a:latin typeface="Georgia" charset="0"/>
                <a:ea typeface="Georgia" charset="0"/>
                <a:cs typeface="Georgia" charset="0"/>
              </a:rPr>
              <a:t>Direct lung injury </a:t>
            </a:r>
            <a:r>
              <a:rPr lang="en-US" sz="952" dirty="0">
                <a:solidFill>
                  <a:srgbClr val="FFFFFF">
                    <a:lumMod val="65000"/>
                  </a:srgbClr>
                </a:solidFill>
                <a:latin typeface="Georgia" charset="0"/>
                <a:ea typeface="Georgia" charset="0"/>
                <a:cs typeface="Georgia" charset="0"/>
              </a:rPr>
              <a:t>(look in the next slide for more information)</a:t>
            </a:r>
          </a:p>
          <a:p>
            <a:pPr marL="467299" lvl="1" indent="-217719" defTabSz="249580">
              <a:spcBef>
                <a:spcPts val="114"/>
              </a:spcBef>
              <a:spcAft>
                <a:spcPts val="114"/>
              </a:spcAft>
              <a:buClr>
                <a:srgbClr val="BAD7EC"/>
              </a:buClr>
              <a:buFont typeface="+mj-lt"/>
              <a:buAutoNum type="arabicPeriod"/>
            </a:pPr>
            <a:r>
              <a:rPr lang="en-US" sz="1143" dirty="0">
                <a:solidFill>
                  <a:prstClr val="black"/>
                </a:solidFill>
                <a:latin typeface="Georgia" charset="0"/>
                <a:ea typeface="Georgia" charset="0"/>
                <a:cs typeface="Georgia" charset="0"/>
              </a:rPr>
              <a:t>Indirect lung injury </a:t>
            </a:r>
            <a:r>
              <a:rPr lang="en-US" sz="952" dirty="0">
                <a:solidFill>
                  <a:srgbClr val="FFFFFF">
                    <a:lumMod val="65000"/>
                  </a:srgbClr>
                </a:solidFill>
                <a:latin typeface="Georgia" charset="0"/>
                <a:ea typeface="Georgia" charset="0"/>
                <a:cs typeface="Georgia" charset="0"/>
              </a:rPr>
              <a:t>(look in the next slide for more information)</a:t>
            </a:r>
          </a:p>
          <a:p>
            <a:pPr marL="467299" lvl="1" indent="-217719" defTabSz="249580">
              <a:spcBef>
                <a:spcPts val="114"/>
              </a:spcBef>
              <a:spcAft>
                <a:spcPts val="114"/>
              </a:spcAft>
              <a:buClr>
                <a:srgbClr val="BAD7EC"/>
              </a:buClr>
              <a:buFont typeface="+mj-lt"/>
              <a:buAutoNum type="arabicPeriod"/>
            </a:pPr>
            <a:endParaRPr lang="en-US" sz="1143" dirty="0">
              <a:solidFill>
                <a:prstClr val="black"/>
              </a:solidFill>
              <a:latin typeface="Georgia" charset="0"/>
              <a:ea typeface="Georgia" charset="0"/>
              <a:cs typeface="Georgia" charset="0"/>
            </a:endParaRPr>
          </a:p>
          <a:p>
            <a:pPr marL="163289" indent="-163289" eaLnBrk="0" fontAlgn="base" hangingPunct="0">
              <a:spcBef>
                <a:spcPts val="114"/>
              </a:spcBef>
              <a:spcAft>
                <a:spcPts val="114"/>
              </a:spcAft>
              <a:buClr>
                <a:srgbClr val="BAD7EC"/>
              </a:buClr>
              <a:buFont typeface="Arial" charset="0"/>
              <a:buChar char="•"/>
            </a:pPr>
            <a:r>
              <a:rPr lang="en-US" sz="1143" dirty="0">
                <a:solidFill>
                  <a:prstClr val="black"/>
                </a:solidFill>
                <a:latin typeface="Georgia" charset="0"/>
                <a:ea typeface="Georgia" charset="0"/>
                <a:cs typeface="Georgia" charset="0"/>
              </a:rPr>
              <a:t> </a:t>
            </a:r>
            <a:r>
              <a:rPr lang="en-US" altLang="ar-SA" sz="1143" b="1" dirty="0">
                <a:solidFill>
                  <a:srgbClr val="BAD7EC"/>
                </a:solidFill>
                <a:latin typeface="Georgia" charset="0"/>
                <a:ea typeface="Georgia" charset="0"/>
                <a:cs typeface="Georgia" charset="0"/>
              </a:rPr>
              <a:t>What is the most common cause of ARDS?</a:t>
            </a:r>
          </a:p>
          <a:p>
            <a:pPr eaLnBrk="0" fontAlgn="base" hangingPunct="0">
              <a:spcBef>
                <a:spcPts val="114"/>
              </a:spcBef>
              <a:spcAft>
                <a:spcPts val="114"/>
              </a:spcAft>
            </a:pPr>
            <a:r>
              <a:rPr lang="ar-SA" altLang="ar-SA" sz="1143" dirty="0">
                <a:solidFill>
                  <a:srgbClr val="FF0000"/>
                </a:solidFill>
                <a:latin typeface="Georgia" charset="0"/>
                <a:ea typeface="Georgia" charset="0"/>
                <a:cs typeface="Georgia" charset="0"/>
              </a:rPr>
              <a:t>Pneumonia </a:t>
            </a:r>
            <a:r>
              <a:rPr lang="ar-SA" altLang="ar-SA" sz="1143" dirty="0">
                <a:solidFill>
                  <a:prstClr val="black"/>
                </a:solidFill>
                <a:latin typeface="Georgia" charset="0"/>
                <a:ea typeface="Georgia" charset="0"/>
                <a:cs typeface="Georgia" charset="0"/>
              </a:rPr>
              <a:t>and </a:t>
            </a:r>
            <a:r>
              <a:rPr lang="ar-SA" altLang="ar-SA" sz="1143" dirty="0">
                <a:solidFill>
                  <a:srgbClr val="FF0000"/>
                </a:solidFill>
                <a:latin typeface="Georgia" charset="0"/>
                <a:ea typeface="Georgia" charset="0"/>
                <a:cs typeface="Georgia" charset="0"/>
              </a:rPr>
              <a:t>sepsis</a:t>
            </a:r>
            <a:r>
              <a:rPr lang="ar-SA" altLang="ar-SA" sz="1143" dirty="0">
                <a:solidFill>
                  <a:prstClr val="black"/>
                </a:solidFill>
                <a:latin typeface="Georgia" charset="0"/>
                <a:ea typeface="Georgia" charset="0"/>
                <a:cs typeface="Georgia" charset="0"/>
              </a:rPr>
              <a:t> are </a:t>
            </a:r>
            <a:r>
              <a:rPr lang="en-US" altLang="ar-SA" sz="1143" dirty="0">
                <a:solidFill>
                  <a:prstClr val="black"/>
                </a:solidFill>
                <a:latin typeface="Georgia" charset="0"/>
                <a:ea typeface="Georgia" charset="0"/>
                <a:cs typeface="Georgia" charset="0"/>
              </a:rPr>
              <a:t>the </a:t>
            </a:r>
            <a:r>
              <a:rPr lang="ar-SA" altLang="ar-SA" sz="1143" b="1" dirty="0">
                <a:solidFill>
                  <a:prstClr val="black"/>
                </a:solidFill>
                <a:latin typeface="Georgia" charset="0"/>
                <a:ea typeface="Georgia" charset="0"/>
                <a:cs typeface="Georgia" charset="0"/>
              </a:rPr>
              <a:t>most </a:t>
            </a:r>
            <a:r>
              <a:rPr lang="en-US" altLang="ar-SA" sz="1143" b="1" dirty="0">
                <a:solidFill>
                  <a:prstClr val="black"/>
                </a:solidFill>
                <a:latin typeface="Georgia" charset="0"/>
                <a:ea typeface="Georgia" charset="0"/>
                <a:cs typeface="Georgia" charset="0"/>
              </a:rPr>
              <a:t>common </a:t>
            </a:r>
            <a:r>
              <a:rPr lang="en-US" altLang="ar-SA" sz="1143" dirty="0">
                <a:solidFill>
                  <a:prstClr val="black"/>
                </a:solidFill>
                <a:latin typeface="Georgia" charset="0"/>
                <a:ea typeface="Georgia" charset="0"/>
                <a:cs typeface="Georgia" charset="0"/>
              </a:rPr>
              <a:t>cause </a:t>
            </a:r>
            <a:endParaRPr lang="en-US" sz="1143" dirty="0">
              <a:solidFill>
                <a:prstClr val="black"/>
              </a:solidFill>
              <a:latin typeface="Georgia" charset="0"/>
              <a:ea typeface="Georgia" charset="0"/>
              <a:cs typeface="Georgia" charset="0"/>
            </a:endParaRPr>
          </a:p>
        </p:txBody>
      </p:sp>
      <p:graphicFrame>
        <p:nvGraphicFramePr>
          <p:cNvPr id="6" name="رسم تخطيطي 5"/>
          <p:cNvGraphicFramePr/>
          <p:nvPr>
            <p:extLst/>
          </p:nvPr>
        </p:nvGraphicFramePr>
        <p:xfrm>
          <a:off x="653833" y="528115"/>
          <a:ext cx="5426712" cy="16613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مستطيل 6"/>
          <p:cNvSpPr/>
          <p:nvPr/>
        </p:nvSpPr>
        <p:spPr>
          <a:xfrm>
            <a:off x="521081" y="2453077"/>
            <a:ext cx="4185569" cy="356123"/>
          </a:xfrm>
          <a:prstGeom prst="rect">
            <a:avLst/>
          </a:prstGeom>
        </p:spPr>
        <p:txBody>
          <a:bodyPr wrap="none">
            <a:spAutoFit/>
          </a:bodyPr>
          <a:lstStyle/>
          <a:p>
            <a:pPr defTabSz="249580">
              <a:buClr>
                <a:srgbClr val="BAD7EC"/>
              </a:buClr>
            </a:pPr>
            <a:r>
              <a:rPr lang="en-US" sz="1714" b="1" dirty="0">
                <a:solidFill>
                  <a:srgbClr val="BAD7EC"/>
                </a:solidFill>
                <a:latin typeface="Impact"/>
                <a:ea typeface="Georgia" charset="0"/>
                <a:cs typeface="Georgia" charset="0"/>
              </a:rPr>
              <a:t>Adult Respiratory Distress Syndrome (ARDS) </a:t>
            </a:r>
            <a:endParaRPr lang="en-US" sz="1714" dirty="0">
              <a:solidFill>
                <a:srgbClr val="BAD7EC"/>
              </a:solidFill>
              <a:latin typeface="Impact"/>
              <a:ea typeface="Georgia" charset="0"/>
              <a:cs typeface="Georgia" charset="0"/>
            </a:endParaRPr>
          </a:p>
        </p:txBody>
      </p:sp>
      <p:sp>
        <p:nvSpPr>
          <p:cNvPr id="8" name="مستطيل 7"/>
          <p:cNvSpPr/>
          <p:nvPr/>
        </p:nvSpPr>
        <p:spPr>
          <a:xfrm>
            <a:off x="633688" y="7712566"/>
            <a:ext cx="219932" cy="268215"/>
          </a:xfrm>
          <a:prstGeom prst="rect">
            <a:avLst/>
          </a:prstGeom>
        </p:spPr>
        <p:txBody>
          <a:bodyPr wrap="none">
            <a:spAutoFit/>
          </a:bodyPr>
          <a:lstStyle/>
          <a:p>
            <a:pPr eaLnBrk="0" fontAlgn="base" hangingPunct="0">
              <a:spcBef>
                <a:spcPct val="0"/>
              </a:spcBef>
              <a:spcAft>
                <a:spcPct val="0"/>
              </a:spcAft>
            </a:pPr>
            <a:r>
              <a:rPr lang="ar-SA" altLang="ar-SA" sz="1143" dirty="0">
                <a:solidFill>
                  <a:prstClr val="black"/>
                </a:solidFill>
                <a:latin typeface="Georgia" charset="0"/>
                <a:ea typeface="Georgia" charset="0"/>
                <a:cs typeface="Georgia" charset="0"/>
              </a:rPr>
              <a:t> </a:t>
            </a:r>
          </a:p>
        </p:txBody>
      </p:sp>
      <p:pic>
        <p:nvPicPr>
          <p:cNvPr id="11" name="صورة 10">
            <a:hlinkClick r:id="rId7"/>
          </p:cNvPr>
          <p:cNvPicPr>
            <a:picLocks noChangeAspect="1"/>
          </p:cNvPicPr>
          <p:nvPr/>
        </p:nvPicPr>
        <p:blipFill>
          <a:blip r:embed="rId8"/>
          <a:stretch>
            <a:fillRect/>
          </a:stretch>
        </p:blipFill>
        <p:spPr>
          <a:xfrm>
            <a:off x="4695361" y="2428438"/>
            <a:ext cx="376383" cy="376383"/>
          </a:xfrm>
          <a:prstGeom prst="rect">
            <a:avLst/>
          </a:prstGeom>
        </p:spPr>
      </p:pic>
      <p:sp>
        <p:nvSpPr>
          <p:cNvPr id="12" name="مربع نص 11"/>
          <p:cNvSpPr txBox="1"/>
          <p:nvPr/>
        </p:nvSpPr>
        <p:spPr>
          <a:xfrm>
            <a:off x="5115876" y="2499381"/>
            <a:ext cx="1112805" cy="238848"/>
          </a:xfrm>
          <a:prstGeom prst="rect">
            <a:avLst/>
          </a:prstGeom>
          <a:noFill/>
        </p:spPr>
        <p:txBody>
          <a:bodyPr wrap="none" rtlCol="1">
            <a:spAutoFit/>
          </a:bodyPr>
          <a:lstStyle/>
          <a:p>
            <a:pPr defTabSz="249580"/>
            <a:r>
              <a:rPr lang="en-US" sz="952" dirty="0">
                <a:solidFill>
                  <a:srgbClr val="FFFFFF">
                    <a:lumMod val="65000"/>
                  </a:srgbClr>
                </a:solidFill>
                <a:latin typeface="Georgia" charset="0"/>
                <a:ea typeface="Georgia" charset="0"/>
                <a:cs typeface="Georgia" charset="0"/>
              </a:rPr>
              <a:t>Very useful video</a:t>
            </a:r>
            <a:endParaRPr lang="ar-SA" sz="952" dirty="0">
              <a:solidFill>
                <a:srgbClr val="FFFFFF">
                  <a:lumMod val="65000"/>
                </a:srgbClr>
              </a:solidFill>
              <a:latin typeface="Georgia" charset="0"/>
              <a:ea typeface="Georgia" charset="0"/>
              <a:cs typeface="Georgia" charset="0"/>
            </a:endParaRPr>
          </a:p>
        </p:txBody>
      </p:sp>
      <p:pic>
        <p:nvPicPr>
          <p:cNvPr id="14" name="صورة 13">
            <a:hlinkClick r:id="rId9"/>
          </p:cNvPr>
          <p:cNvPicPr>
            <a:picLocks noChangeAspect="1"/>
          </p:cNvPicPr>
          <p:nvPr/>
        </p:nvPicPr>
        <p:blipFill>
          <a:blip r:embed="rId8"/>
          <a:stretch>
            <a:fillRect/>
          </a:stretch>
        </p:blipFill>
        <p:spPr>
          <a:xfrm>
            <a:off x="1415916" y="1686124"/>
            <a:ext cx="376383" cy="376383"/>
          </a:xfrm>
          <a:prstGeom prst="rect">
            <a:avLst/>
          </a:prstGeom>
        </p:spPr>
      </p:pic>
      <p:sp>
        <p:nvSpPr>
          <p:cNvPr id="15" name="مربع نص 14"/>
          <p:cNvSpPr txBox="1"/>
          <p:nvPr/>
        </p:nvSpPr>
        <p:spPr>
          <a:xfrm>
            <a:off x="392682" y="1757067"/>
            <a:ext cx="1050288" cy="238848"/>
          </a:xfrm>
          <a:prstGeom prst="rect">
            <a:avLst/>
          </a:prstGeom>
          <a:noFill/>
        </p:spPr>
        <p:txBody>
          <a:bodyPr wrap="none" rtlCol="1">
            <a:spAutoFit/>
          </a:bodyPr>
          <a:lstStyle/>
          <a:p>
            <a:pPr defTabSz="249580"/>
            <a:r>
              <a:rPr lang="en-US" sz="952" dirty="0">
                <a:solidFill>
                  <a:srgbClr val="FFFFFF">
                    <a:lumMod val="65000"/>
                  </a:srgbClr>
                </a:solidFill>
                <a:latin typeface="Georgia" charset="0"/>
                <a:ea typeface="Georgia" charset="0"/>
                <a:cs typeface="Georgia" charset="0"/>
              </a:rPr>
              <a:t>ARDS overview </a:t>
            </a:r>
            <a:endParaRPr lang="ar-SA" sz="952" dirty="0">
              <a:solidFill>
                <a:srgbClr val="FFFFFF">
                  <a:lumMod val="65000"/>
                </a:srgbClr>
              </a:solidFill>
              <a:latin typeface="Georgia" charset="0"/>
              <a:ea typeface="Georgia" charset="0"/>
              <a:cs typeface="Georgia" charset="0"/>
            </a:endParaRPr>
          </a:p>
        </p:txBody>
      </p:sp>
      <p:sp>
        <p:nvSpPr>
          <p:cNvPr id="16" name="مربع نص 15"/>
          <p:cNvSpPr txBox="1"/>
          <p:nvPr/>
        </p:nvSpPr>
        <p:spPr>
          <a:xfrm>
            <a:off x="497405" y="8147135"/>
            <a:ext cx="6020099" cy="678391"/>
          </a:xfrm>
          <a:prstGeom prst="rect">
            <a:avLst/>
          </a:prstGeom>
          <a:noFill/>
          <a:ln>
            <a:solidFill>
              <a:srgbClr val="8DBDD5"/>
            </a:solidFill>
            <a:prstDash val="dash"/>
          </a:ln>
        </p:spPr>
        <p:txBody>
          <a:bodyPr wrap="square" rtlCol="1">
            <a:spAutoFit/>
          </a:bodyPr>
          <a:lstStyle/>
          <a:p>
            <a:pPr defTabSz="249580"/>
            <a:r>
              <a:rPr lang="en-US" sz="952" dirty="0">
                <a:solidFill>
                  <a:srgbClr val="FFFFFF">
                    <a:lumMod val="65000"/>
                  </a:srgbClr>
                </a:solidFill>
                <a:latin typeface="Georgia" charset="0"/>
                <a:ea typeface="Georgia" charset="0"/>
                <a:cs typeface="Georgia" charset="0"/>
              </a:rPr>
              <a:t>*ARDS is an accumulation of fluid in the alveoli due to increase permeability of </a:t>
            </a:r>
            <a:r>
              <a:rPr lang="en-US" sz="952" dirty="0" err="1">
                <a:solidFill>
                  <a:srgbClr val="FFFFFF">
                    <a:lumMod val="65000"/>
                  </a:srgbClr>
                </a:solidFill>
                <a:latin typeface="Georgia" charset="0"/>
                <a:ea typeface="Georgia" charset="0"/>
                <a:cs typeface="Georgia" charset="0"/>
              </a:rPr>
              <a:t>alviolar</a:t>
            </a:r>
            <a:r>
              <a:rPr lang="en-US" sz="952">
                <a:solidFill>
                  <a:srgbClr val="FFFFFF">
                    <a:lumMod val="65000"/>
                  </a:srgbClr>
                </a:solidFill>
                <a:latin typeface="Georgia" charset="0"/>
                <a:ea typeface="Georgia" charset="0"/>
                <a:cs typeface="Georgia" charset="0"/>
              </a:rPr>
              <a:t> blood capillary</a:t>
            </a:r>
          </a:p>
          <a:p>
            <a:pPr defTabSz="249580"/>
            <a:endParaRPr lang="en-US" sz="952">
              <a:solidFill>
                <a:srgbClr val="FFFFFF">
                  <a:lumMod val="65000"/>
                </a:srgbClr>
              </a:solidFill>
              <a:latin typeface="Georgia" charset="0"/>
              <a:ea typeface="Georgia" charset="0"/>
              <a:cs typeface="Georgia" charset="0"/>
            </a:endParaRPr>
          </a:p>
          <a:p>
            <a:pPr defTabSz="249580"/>
            <a:r>
              <a:rPr lang="en-US" sz="952">
                <a:solidFill>
                  <a:srgbClr val="FFFFFF">
                    <a:lumMod val="65000"/>
                  </a:srgbClr>
                </a:solidFill>
                <a:latin typeface="Georgia" charset="0"/>
                <a:ea typeface="Georgia" charset="0"/>
                <a:cs typeface="Georgia" charset="0"/>
              </a:rPr>
              <a:t>**  wont able to exchange the oxygen since the alveoli is full of fluid and will lead to decrease Po2 in the blood and may lead to multi- organ failure if the oxygen</a:t>
            </a:r>
            <a:r>
              <a:rPr lang="en-US" sz="952">
                <a:solidFill>
                  <a:prstClr val="black"/>
                </a:solidFill>
                <a:latin typeface="Georgia" charset="0"/>
                <a:ea typeface="Georgia" charset="0"/>
                <a:cs typeface="Georgia" charset="0"/>
              </a:rPr>
              <a:t> </a:t>
            </a:r>
            <a:r>
              <a:rPr lang="en-US" sz="952">
                <a:solidFill>
                  <a:srgbClr val="FFFFFF">
                    <a:lumMod val="65000"/>
                  </a:srgbClr>
                </a:solidFill>
                <a:latin typeface="Georgia" charset="0"/>
                <a:ea typeface="Georgia" charset="0"/>
                <a:cs typeface="Georgia" charset="0"/>
              </a:rPr>
              <a:t>multi- organ failure is not enough </a:t>
            </a:r>
            <a:endParaRPr lang="ar-SA" sz="952">
              <a:solidFill>
                <a:srgbClr val="FFFFFF">
                  <a:lumMod val="65000"/>
                </a:srgbClr>
              </a:solidFill>
              <a:latin typeface="Georgia" charset="0"/>
              <a:ea typeface="Georgia" charset="0"/>
              <a:cs typeface="Georgia" charset="0"/>
            </a:endParaRPr>
          </a:p>
        </p:txBody>
      </p:sp>
      <p:pic>
        <p:nvPicPr>
          <p:cNvPr id="17" name="صورة 16">
            <a:hlinkClick r:id="rId10"/>
          </p:cNvPr>
          <p:cNvPicPr>
            <a:picLocks noChangeAspect="1"/>
          </p:cNvPicPr>
          <p:nvPr/>
        </p:nvPicPr>
        <p:blipFill>
          <a:blip r:embed="rId8"/>
          <a:stretch>
            <a:fillRect/>
          </a:stretch>
        </p:blipFill>
        <p:spPr>
          <a:xfrm>
            <a:off x="4984318" y="1680898"/>
            <a:ext cx="376383" cy="376383"/>
          </a:xfrm>
          <a:prstGeom prst="rect">
            <a:avLst/>
          </a:prstGeom>
        </p:spPr>
      </p:pic>
      <p:sp>
        <p:nvSpPr>
          <p:cNvPr id="18" name="مربع نص 17"/>
          <p:cNvSpPr txBox="1"/>
          <p:nvPr/>
        </p:nvSpPr>
        <p:spPr>
          <a:xfrm>
            <a:off x="5414240" y="1757067"/>
            <a:ext cx="1032655" cy="238848"/>
          </a:xfrm>
          <a:prstGeom prst="rect">
            <a:avLst/>
          </a:prstGeom>
          <a:noFill/>
        </p:spPr>
        <p:txBody>
          <a:bodyPr wrap="none" rtlCol="1">
            <a:spAutoFit/>
          </a:bodyPr>
          <a:lstStyle/>
          <a:p>
            <a:pPr defTabSz="249580"/>
            <a:r>
              <a:rPr lang="en-US" sz="952">
                <a:solidFill>
                  <a:srgbClr val="FFFFFF">
                    <a:lumMod val="65000"/>
                  </a:srgbClr>
                </a:solidFill>
                <a:latin typeface="Georgia" charset="0"/>
                <a:ea typeface="Georgia" charset="0"/>
                <a:cs typeface="Georgia" charset="0"/>
              </a:rPr>
              <a:t>NRDS overview</a:t>
            </a:r>
            <a:endParaRPr lang="ar-SA" sz="952" dirty="0">
              <a:solidFill>
                <a:srgbClr val="FFFFFF">
                  <a:lumMod val="65000"/>
                </a:srgbClr>
              </a:solidFill>
              <a:latin typeface="Georgia" charset="0"/>
              <a:ea typeface="Georgia" charset="0"/>
              <a:cs typeface="Georgia" charset="0"/>
            </a:endParaRPr>
          </a:p>
        </p:txBody>
      </p:sp>
    </p:spTree>
    <p:extLst>
      <p:ext uri="{BB962C8B-B14F-4D97-AF65-F5344CB8AC3E}">
        <p14:creationId xmlns:p14="http://schemas.microsoft.com/office/powerpoint/2010/main" val="3940170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رسم تخطيطي 7"/>
          <p:cNvGraphicFramePr/>
          <p:nvPr>
            <p:extLst/>
          </p:nvPr>
        </p:nvGraphicFramePr>
        <p:xfrm>
          <a:off x="124121" y="456017"/>
          <a:ext cx="4572000" cy="3280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رسم تخطيطي 8"/>
          <p:cNvGraphicFramePr/>
          <p:nvPr>
            <p:extLst/>
          </p:nvPr>
        </p:nvGraphicFramePr>
        <p:xfrm>
          <a:off x="2543858" y="3736973"/>
          <a:ext cx="4110399" cy="38466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مستطيل 9"/>
          <p:cNvSpPr/>
          <p:nvPr/>
        </p:nvSpPr>
        <p:spPr>
          <a:xfrm>
            <a:off x="4409704" y="836075"/>
            <a:ext cx="2151785" cy="1804084"/>
          </a:xfrm>
          <a:prstGeom prst="rect">
            <a:avLst/>
          </a:prstGeom>
          <a:ln>
            <a:solidFill>
              <a:srgbClr val="8DBDD5"/>
            </a:solidFill>
            <a:prstDash val="dash"/>
          </a:ln>
        </p:spPr>
        <p:txBody>
          <a:bodyPr wrap="square">
            <a:spAutoFit/>
          </a:bodyPr>
          <a:lstStyle/>
          <a:p>
            <a:pPr defTabSz="249580">
              <a:buClr>
                <a:srgbClr val="BAD7EC"/>
              </a:buClr>
              <a:buSzPct val="50000"/>
            </a:pPr>
            <a:r>
              <a:rPr lang="en-US" sz="952" b="1" baseline="30000" dirty="0">
                <a:solidFill>
                  <a:srgbClr val="BAD7EC"/>
                </a:solidFill>
                <a:latin typeface="Georgia" charset="0"/>
                <a:ea typeface="Georgia" charset="0"/>
                <a:cs typeface="Georgia" charset="0"/>
              </a:rPr>
              <a:t>1</a:t>
            </a:r>
            <a:r>
              <a:rPr lang="en-US" sz="952" b="1" dirty="0">
                <a:solidFill>
                  <a:srgbClr val="BAD7EC"/>
                </a:solidFill>
                <a:latin typeface="Georgia" charset="0"/>
                <a:ea typeface="Georgia" charset="0"/>
                <a:cs typeface="Georgia" charset="0"/>
              </a:rPr>
              <a:t> </a:t>
            </a:r>
            <a:r>
              <a:rPr lang="en-US" sz="952" dirty="0">
                <a:solidFill>
                  <a:prstClr val="black"/>
                </a:solidFill>
                <a:latin typeface="Georgia" charset="0"/>
                <a:ea typeface="Georgia" charset="0"/>
                <a:cs typeface="Georgia" charset="0"/>
              </a:rPr>
              <a:t>The virus is a coronavirus that destroys the type II </a:t>
            </a:r>
            <a:r>
              <a:rPr lang="en-US" sz="952" dirty="0" err="1">
                <a:solidFill>
                  <a:prstClr val="black"/>
                </a:solidFill>
                <a:latin typeface="Georgia" charset="0"/>
                <a:ea typeface="Georgia" charset="0"/>
                <a:cs typeface="Georgia" charset="0"/>
              </a:rPr>
              <a:t>pneumocytes</a:t>
            </a:r>
            <a:r>
              <a:rPr lang="en-US" sz="952" dirty="0">
                <a:solidFill>
                  <a:prstClr val="black"/>
                </a:solidFill>
                <a:latin typeface="Georgia" charset="0"/>
                <a:ea typeface="Georgia" charset="0"/>
                <a:cs typeface="Georgia" charset="0"/>
              </a:rPr>
              <a:t> and causes diffuse alveolar damage</a:t>
            </a:r>
          </a:p>
          <a:p>
            <a:pPr defTabSz="249580">
              <a:buClr>
                <a:srgbClr val="BAD7EC"/>
              </a:buClr>
              <a:buSzPct val="50000"/>
            </a:pPr>
            <a:endParaRPr lang="en-US" sz="952" b="1" baseline="30000" dirty="0">
              <a:solidFill>
                <a:srgbClr val="BAD7EC"/>
              </a:solidFill>
              <a:latin typeface="Georgia" charset="0"/>
              <a:ea typeface="Georgia" charset="0"/>
              <a:cs typeface="Georgia" charset="0"/>
            </a:endParaRPr>
          </a:p>
          <a:p>
            <a:pPr defTabSz="249580">
              <a:buClr>
                <a:srgbClr val="BAD7EC"/>
              </a:buClr>
              <a:buSzPct val="50000"/>
            </a:pPr>
            <a:r>
              <a:rPr lang="en-US" sz="952" b="1" baseline="30000" dirty="0">
                <a:solidFill>
                  <a:srgbClr val="BAD7EC"/>
                </a:solidFill>
                <a:latin typeface="Georgia" charset="0"/>
                <a:ea typeface="Georgia" charset="0"/>
                <a:cs typeface="Georgia" charset="0"/>
              </a:rPr>
              <a:t>2</a:t>
            </a:r>
            <a:r>
              <a:rPr lang="en-US" sz="952" dirty="0">
                <a:solidFill>
                  <a:prstClr val="black"/>
                </a:solidFill>
                <a:latin typeface="Georgia" charset="0"/>
                <a:ea typeface="Georgia" charset="0"/>
                <a:cs typeface="Georgia" charset="0"/>
              </a:rPr>
              <a:t> Irritants such as </a:t>
            </a:r>
            <a:r>
              <a:rPr lang="en-US" sz="952" dirty="0">
                <a:solidFill>
                  <a:srgbClr val="00B050"/>
                </a:solidFill>
                <a:latin typeface="Georgia" charset="0"/>
                <a:ea typeface="Georgia" charset="0"/>
                <a:cs typeface="Georgia" charset="0"/>
              </a:rPr>
              <a:t>chlorine, O2 toxicity</a:t>
            </a:r>
          </a:p>
          <a:p>
            <a:pPr defTabSz="249580">
              <a:spcBef>
                <a:spcPts val="114"/>
              </a:spcBef>
              <a:spcAft>
                <a:spcPts val="114"/>
              </a:spcAft>
              <a:buClr>
                <a:srgbClr val="BAD7EC"/>
              </a:buClr>
            </a:pPr>
            <a:endParaRPr lang="en-US" sz="952" dirty="0">
              <a:solidFill>
                <a:prstClr val="black"/>
              </a:solidFill>
              <a:latin typeface="Georgia" charset="0"/>
              <a:ea typeface="Georgia" charset="0"/>
              <a:cs typeface="Georgia" charset="0"/>
            </a:endParaRPr>
          </a:p>
          <a:p>
            <a:pPr defTabSz="249580">
              <a:spcBef>
                <a:spcPts val="114"/>
              </a:spcBef>
              <a:spcAft>
                <a:spcPts val="114"/>
              </a:spcAft>
              <a:buClr>
                <a:srgbClr val="BAD7EC"/>
              </a:buClr>
            </a:pPr>
            <a:r>
              <a:rPr lang="en-US" sz="952" b="1" baseline="30000" dirty="0">
                <a:solidFill>
                  <a:srgbClr val="BAD7EC"/>
                </a:solidFill>
                <a:latin typeface="Georgia" charset="0"/>
                <a:ea typeface="Georgia" charset="0"/>
                <a:cs typeface="Georgia" charset="0"/>
              </a:rPr>
              <a:t>3  </a:t>
            </a:r>
            <a:r>
              <a:rPr lang="en-US" sz="952" dirty="0">
                <a:solidFill>
                  <a:srgbClr val="FFFFFF">
                    <a:lumMod val="65000"/>
                  </a:srgbClr>
                </a:solidFill>
                <a:latin typeface="Georgia" charset="0"/>
                <a:ea typeface="Georgia" charset="0"/>
                <a:cs typeface="Georgia" charset="0"/>
              </a:rPr>
              <a:t>Aspiration of oropharyngeal or gastric contents into the lower respiratory tract</a:t>
            </a:r>
            <a:endParaRPr lang="en-US" sz="1143" dirty="0">
              <a:solidFill>
                <a:srgbClr val="FFFFFF">
                  <a:lumMod val="65000"/>
                </a:srgbClr>
              </a:solidFill>
              <a:latin typeface="Georgia" charset="0"/>
              <a:ea typeface="Georgia" charset="0"/>
              <a:cs typeface="Georgia" charset="0"/>
            </a:endParaRPr>
          </a:p>
          <a:p>
            <a:pPr defTabSz="249580">
              <a:buClr>
                <a:srgbClr val="BAD7EC"/>
              </a:buClr>
              <a:buSzPct val="50000"/>
            </a:pPr>
            <a:endParaRPr lang="en-US" sz="952" b="1" baseline="30000" dirty="0">
              <a:solidFill>
                <a:srgbClr val="BAD7EC"/>
              </a:solidFill>
              <a:latin typeface="Georgia" charset="0"/>
              <a:ea typeface="Georgia" charset="0"/>
              <a:cs typeface="Georgia" charset="0"/>
            </a:endParaRPr>
          </a:p>
          <a:p>
            <a:pPr defTabSz="249580">
              <a:buClr>
                <a:srgbClr val="BAD7EC"/>
              </a:buClr>
              <a:buSzPct val="50000"/>
            </a:pPr>
            <a:r>
              <a:rPr lang="en-US" sz="952" dirty="0">
                <a:solidFill>
                  <a:prstClr val="black"/>
                </a:solidFill>
                <a:latin typeface="Georgia" charset="0"/>
                <a:ea typeface="Georgia" charset="0"/>
                <a:cs typeface="Georgia" charset="0"/>
              </a:rPr>
              <a:t> </a:t>
            </a:r>
          </a:p>
        </p:txBody>
      </p:sp>
      <p:sp>
        <p:nvSpPr>
          <p:cNvPr id="12" name="مستطيل 11"/>
          <p:cNvSpPr/>
          <p:nvPr/>
        </p:nvSpPr>
        <p:spPr>
          <a:xfrm>
            <a:off x="739997" y="4736979"/>
            <a:ext cx="1670125" cy="1852943"/>
          </a:xfrm>
          <a:prstGeom prst="rect">
            <a:avLst/>
          </a:prstGeom>
          <a:ln>
            <a:solidFill>
              <a:srgbClr val="8DBDD5"/>
            </a:solidFill>
            <a:prstDash val="dash"/>
          </a:ln>
        </p:spPr>
        <p:txBody>
          <a:bodyPr wrap="square">
            <a:spAutoFit/>
          </a:bodyPr>
          <a:lstStyle/>
          <a:p>
            <a:pPr defTabSz="249580" rtl="1"/>
            <a:r>
              <a:rPr lang="en-US" sz="952" b="1" baseline="30000" dirty="0">
                <a:solidFill>
                  <a:srgbClr val="BAD7EC"/>
                </a:solidFill>
                <a:latin typeface="Georgia" charset="0"/>
                <a:ea typeface="Georgia" charset="0"/>
                <a:cs typeface="Georgia" charset="0"/>
              </a:rPr>
              <a:t>4</a:t>
            </a:r>
            <a:r>
              <a:rPr lang="en-US" sz="952" dirty="0">
                <a:solidFill>
                  <a:srgbClr val="BAD7EC"/>
                </a:solidFill>
                <a:latin typeface="Georgia" charset="0"/>
                <a:ea typeface="Georgia" charset="0"/>
                <a:cs typeface="Georgia" charset="0"/>
              </a:rPr>
              <a:t> </a:t>
            </a:r>
            <a:r>
              <a:rPr lang="en-US" sz="952" dirty="0">
                <a:solidFill>
                  <a:prstClr val="black"/>
                </a:solidFill>
                <a:latin typeface="Georgia" charset="0"/>
                <a:ea typeface="Georgia" charset="0"/>
                <a:cs typeface="Georgia" charset="0"/>
              </a:rPr>
              <a:t>e.g. </a:t>
            </a:r>
            <a:r>
              <a:rPr lang="en-US" sz="952" dirty="0">
                <a:solidFill>
                  <a:srgbClr val="00B050"/>
                </a:solidFill>
                <a:latin typeface="Georgia" charset="0"/>
                <a:ea typeface="Georgia" charset="0"/>
                <a:cs typeface="Georgia" charset="0"/>
              </a:rPr>
              <a:t>bone fractures, head injury, burns, radiation</a:t>
            </a:r>
          </a:p>
          <a:p>
            <a:pPr defTabSz="249580" rtl="1"/>
            <a:endParaRPr lang="en-US" sz="952" dirty="0">
              <a:solidFill>
                <a:srgbClr val="00B050"/>
              </a:solidFill>
              <a:latin typeface="Georgia" charset="0"/>
              <a:ea typeface="Georgia" charset="0"/>
              <a:cs typeface="Georgia" charset="0"/>
            </a:endParaRPr>
          </a:p>
          <a:p>
            <a:pPr defTabSz="249580" rtl="1"/>
            <a:r>
              <a:rPr lang="en-US" sz="952" b="1" baseline="30000" dirty="0">
                <a:solidFill>
                  <a:srgbClr val="BAD7EC"/>
                </a:solidFill>
                <a:latin typeface="Georgia" charset="0"/>
                <a:ea typeface="Georgia" charset="0"/>
                <a:cs typeface="Georgia" charset="0"/>
              </a:rPr>
              <a:t>5</a:t>
            </a:r>
            <a:r>
              <a:rPr lang="en-US" sz="952" dirty="0">
                <a:solidFill>
                  <a:srgbClr val="BAD7EC"/>
                </a:solidFill>
                <a:latin typeface="Georgia" charset="0"/>
                <a:ea typeface="Georgia" charset="0"/>
                <a:cs typeface="Georgia" charset="0"/>
              </a:rPr>
              <a:t> </a:t>
            </a:r>
            <a:r>
              <a:rPr lang="en-US" sz="952" dirty="0" err="1">
                <a:solidFill>
                  <a:prstClr val="black"/>
                </a:solidFill>
                <a:latin typeface="Georgia" charset="0"/>
                <a:ea typeface="Georgia" charset="0"/>
                <a:cs typeface="Georgia" charset="0"/>
              </a:rPr>
              <a:t>e.g</a:t>
            </a:r>
            <a:r>
              <a:rPr lang="en-US" sz="952" dirty="0">
                <a:solidFill>
                  <a:prstClr val="black"/>
                </a:solidFill>
                <a:latin typeface="Georgia" charset="0"/>
                <a:ea typeface="Georgia" charset="0"/>
                <a:cs typeface="Georgia" charset="0"/>
              </a:rPr>
              <a:t> </a:t>
            </a:r>
            <a:r>
              <a:rPr lang="en-US" sz="952" dirty="0">
                <a:solidFill>
                  <a:srgbClr val="00B050"/>
                </a:solidFill>
                <a:latin typeface="Georgia" charset="0"/>
                <a:ea typeface="Georgia" charset="0"/>
                <a:cs typeface="Georgia" charset="0"/>
              </a:rPr>
              <a:t>multiple transfusion, </a:t>
            </a:r>
          </a:p>
          <a:p>
            <a:pPr defTabSz="249580" rtl="1"/>
            <a:r>
              <a:rPr lang="en-US" sz="952" dirty="0">
                <a:solidFill>
                  <a:srgbClr val="00B050"/>
                </a:solidFill>
                <a:latin typeface="Georgia" charset="0"/>
                <a:ea typeface="Georgia" charset="0"/>
                <a:cs typeface="Georgia" charset="0"/>
              </a:rPr>
              <a:t>coagulation disorders </a:t>
            </a:r>
          </a:p>
          <a:p>
            <a:pPr defTabSz="249580" rtl="1"/>
            <a:endParaRPr lang="en-US" sz="952" dirty="0">
              <a:solidFill>
                <a:prstClr val="black"/>
              </a:solidFill>
              <a:latin typeface="Georgia" charset="0"/>
              <a:ea typeface="Georgia" charset="0"/>
              <a:cs typeface="Georgia" charset="0"/>
            </a:endParaRPr>
          </a:p>
          <a:p>
            <a:pPr defTabSz="249580" rtl="1"/>
            <a:r>
              <a:rPr lang="en-US" sz="952" b="1" baseline="30000" dirty="0">
                <a:solidFill>
                  <a:srgbClr val="BAD7EC"/>
                </a:solidFill>
                <a:latin typeface="Georgia" charset="0"/>
                <a:ea typeface="Georgia" charset="0"/>
                <a:cs typeface="Georgia" charset="0"/>
              </a:rPr>
              <a:t>6</a:t>
            </a:r>
            <a:r>
              <a:rPr lang="en-US" sz="952" dirty="0">
                <a:solidFill>
                  <a:prstClr val="black"/>
                </a:solidFill>
                <a:latin typeface="Georgia" charset="0"/>
                <a:ea typeface="Georgia" charset="0"/>
                <a:cs typeface="Georgia" charset="0"/>
              </a:rPr>
              <a:t> such as </a:t>
            </a:r>
            <a:r>
              <a:rPr lang="en-US" sz="952" dirty="0">
                <a:solidFill>
                  <a:srgbClr val="00B050"/>
                </a:solidFill>
                <a:latin typeface="Georgia" charset="0"/>
                <a:ea typeface="Georgia" charset="0"/>
                <a:cs typeface="Georgia" charset="0"/>
              </a:rPr>
              <a:t>bleomycin</a:t>
            </a:r>
          </a:p>
          <a:p>
            <a:pPr defTabSz="249580" rtl="1"/>
            <a:r>
              <a:rPr lang="en-US" sz="952" dirty="0">
                <a:solidFill>
                  <a:srgbClr val="00B050"/>
                </a:solidFill>
                <a:latin typeface="Georgia" charset="0"/>
                <a:ea typeface="Georgia" charset="0"/>
                <a:cs typeface="Georgia" charset="0"/>
              </a:rPr>
              <a:t> </a:t>
            </a:r>
          </a:p>
          <a:p>
            <a:pPr defTabSz="249580" rtl="1"/>
            <a:r>
              <a:rPr lang="en-US" sz="952" b="1" baseline="30000" dirty="0">
                <a:solidFill>
                  <a:srgbClr val="BAD7EC"/>
                </a:solidFill>
                <a:latin typeface="Georgia" charset="0"/>
                <a:ea typeface="Georgia" charset="0"/>
                <a:cs typeface="Georgia" charset="0"/>
              </a:rPr>
              <a:t>7</a:t>
            </a:r>
            <a:r>
              <a:rPr lang="en-US" sz="952" baseline="30000" dirty="0">
                <a:solidFill>
                  <a:prstClr val="black"/>
                </a:solidFill>
                <a:latin typeface="Georgia" charset="0"/>
                <a:ea typeface="Georgia" charset="0"/>
                <a:cs typeface="Georgia" charset="0"/>
              </a:rPr>
              <a:t> </a:t>
            </a:r>
            <a:r>
              <a:rPr lang="en-US" sz="952" dirty="0">
                <a:solidFill>
                  <a:prstClr val="black"/>
                </a:solidFill>
                <a:latin typeface="Georgia" charset="0"/>
                <a:ea typeface="Georgia" charset="0"/>
                <a:cs typeface="Georgia" charset="0"/>
              </a:rPr>
              <a:t>such as </a:t>
            </a:r>
            <a:r>
              <a:rPr lang="en-US" sz="952" dirty="0">
                <a:solidFill>
                  <a:srgbClr val="00B050"/>
                </a:solidFill>
                <a:latin typeface="Georgia" charset="0"/>
                <a:ea typeface="Georgia" charset="0"/>
                <a:cs typeface="Georgia" charset="0"/>
              </a:rPr>
              <a:t>heroin </a:t>
            </a:r>
          </a:p>
          <a:p>
            <a:pPr defTabSz="249580">
              <a:spcBef>
                <a:spcPts val="114"/>
              </a:spcBef>
              <a:spcAft>
                <a:spcPts val="114"/>
              </a:spcAft>
              <a:buClr>
                <a:srgbClr val="BAD7EC"/>
              </a:buClr>
            </a:pPr>
            <a:endParaRPr lang="en-US" sz="952" b="1" baseline="30000" dirty="0">
              <a:solidFill>
                <a:srgbClr val="BAD7EC"/>
              </a:solidFill>
              <a:latin typeface="Georgia" charset="0"/>
              <a:ea typeface="Georgia" charset="0"/>
              <a:cs typeface="Georgia" charset="0"/>
            </a:endParaRPr>
          </a:p>
          <a:p>
            <a:pPr defTabSz="249580">
              <a:spcBef>
                <a:spcPts val="114"/>
              </a:spcBef>
              <a:spcAft>
                <a:spcPts val="114"/>
              </a:spcAft>
              <a:buClr>
                <a:srgbClr val="BAD7EC"/>
              </a:buClr>
            </a:pPr>
            <a:r>
              <a:rPr lang="en-US" sz="952" b="1" baseline="30000" dirty="0">
                <a:solidFill>
                  <a:srgbClr val="BAD7EC"/>
                </a:solidFill>
                <a:latin typeface="Georgia" charset="0"/>
                <a:ea typeface="Georgia" charset="0"/>
                <a:cs typeface="Georgia" charset="0"/>
              </a:rPr>
              <a:t>8 </a:t>
            </a:r>
            <a:r>
              <a:rPr lang="en-US" sz="952" dirty="0">
                <a:solidFill>
                  <a:srgbClr val="FFFFFF">
                    <a:lumMod val="65000"/>
                  </a:srgbClr>
                </a:solidFill>
                <a:latin typeface="Georgia" charset="0"/>
                <a:ea typeface="Georgia" charset="0"/>
                <a:cs typeface="Georgia" charset="0"/>
              </a:rPr>
              <a:t>blood in the urine</a:t>
            </a:r>
            <a:endParaRPr lang="en-US" sz="952" dirty="0">
              <a:solidFill>
                <a:prstClr val="black"/>
              </a:solidFill>
              <a:latin typeface="Georgia" charset="0"/>
              <a:ea typeface="Georgia" charset="0"/>
              <a:cs typeface="Georgia" charset="0"/>
            </a:endParaRPr>
          </a:p>
          <a:p>
            <a:pPr defTabSz="249580" rtl="1"/>
            <a:r>
              <a:rPr lang="en-US" sz="952" dirty="0">
                <a:solidFill>
                  <a:prstClr val="black"/>
                </a:solidFill>
                <a:latin typeface="Georgia" charset="0"/>
                <a:ea typeface="Georgia" charset="0"/>
                <a:cs typeface="Georgia" charset="0"/>
              </a:rPr>
              <a:t> </a:t>
            </a:r>
            <a:endParaRPr lang="ar-SA" sz="952" dirty="0">
              <a:solidFill>
                <a:prstClr val="black"/>
              </a:solidFill>
              <a:latin typeface="Georgia" charset="0"/>
              <a:ea typeface="Georgia" charset="0"/>
              <a:cs typeface="Georgia" charset="0"/>
            </a:endParaRPr>
          </a:p>
        </p:txBody>
      </p:sp>
    </p:spTree>
    <p:extLst>
      <p:ext uri="{BB962C8B-B14F-4D97-AF65-F5344CB8AC3E}">
        <p14:creationId xmlns:p14="http://schemas.microsoft.com/office/powerpoint/2010/main" val="2476274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626005" y="557896"/>
            <a:ext cx="5952077" cy="6812442"/>
          </a:xfrm>
          <a:prstGeom prst="rect">
            <a:avLst/>
          </a:prstGeom>
        </p:spPr>
        <p:txBody>
          <a:bodyPr wrap="square">
            <a:spAutoFit/>
          </a:bodyPr>
          <a:lstStyle/>
          <a:p>
            <a:pPr defTabSz="249580">
              <a:spcBef>
                <a:spcPts val="114"/>
              </a:spcBef>
              <a:spcAft>
                <a:spcPts val="114"/>
              </a:spcAft>
              <a:buClr>
                <a:srgbClr val="BAD7EC"/>
              </a:buClr>
            </a:pPr>
            <a:r>
              <a:rPr lang="en-US" sz="1143" b="1" dirty="0">
                <a:solidFill>
                  <a:srgbClr val="BAD7EC"/>
                </a:solidFill>
                <a:latin typeface="Georgia" charset="0"/>
                <a:ea typeface="Georgia" charset="0"/>
                <a:cs typeface="Georgia" charset="0"/>
              </a:rPr>
              <a:t>Pathophysiology of ARDS </a:t>
            </a:r>
          </a:p>
          <a:p>
            <a:pPr defTabSz="249580">
              <a:spcBef>
                <a:spcPts val="114"/>
              </a:spcBef>
              <a:spcAft>
                <a:spcPts val="114"/>
              </a:spcAft>
              <a:buClr>
                <a:srgbClr val="BAD7EC"/>
              </a:buClr>
            </a:pPr>
            <a:endParaRPr lang="en-US" sz="1143" dirty="0">
              <a:solidFill>
                <a:prstClr val="black"/>
              </a:solidFill>
              <a:latin typeface="Georgia" charset="0"/>
              <a:ea typeface="Georgia" charset="0"/>
              <a:cs typeface="Georgia" charset="0"/>
            </a:endParaRPr>
          </a:p>
          <a:p>
            <a:pPr marL="163289" indent="-163289" defTabSz="249580">
              <a:spcBef>
                <a:spcPts val="114"/>
              </a:spcBef>
              <a:spcAft>
                <a:spcPts val="114"/>
              </a:spcAft>
              <a:buClr>
                <a:srgbClr val="BAD7EC"/>
              </a:buClr>
              <a:buFont typeface="Arial" charset="0"/>
              <a:buChar char="•"/>
            </a:pPr>
            <a:r>
              <a:rPr lang="en-US" sz="1143" dirty="0">
                <a:solidFill>
                  <a:prstClr val="black"/>
                </a:solidFill>
                <a:latin typeface="Georgia" charset="0"/>
                <a:ea typeface="Georgia" charset="0"/>
                <a:cs typeface="Georgia" charset="0"/>
              </a:rPr>
              <a:t>ARDS is associated with diffuse alveolar damage. </a:t>
            </a:r>
          </a:p>
          <a:p>
            <a:pPr marL="163289" indent="-163289" defTabSz="249580">
              <a:spcBef>
                <a:spcPts val="114"/>
              </a:spcBef>
              <a:spcAft>
                <a:spcPts val="114"/>
              </a:spcAft>
              <a:buClr>
                <a:srgbClr val="BAD7EC"/>
              </a:buClr>
              <a:buFont typeface="Arial" charset="0"/>
              <a:buChar char="•"/>
            </a:pPr>
            <a:endParaRPr lang="en-US" sz="1143" dirty="0">
              <a:solidFill>
                <a:srgbClr val="99BA56"/>
              </a:solidFill>
              <a:latin typeface="Georgia" charset="0"/>
              <a:ea typeface="Georgia" charset="0"/>
              <a:cs typeface="Georgia" charset="0"/>
            </a:endParaRPr>
          </a:p>
          <a:p>
            <a:pPr marL="163289" indent="-163289" defTabSz="249580">
              <a:spcBef>
                <a:spcPts val="114"/>
              </a:spcBef>
              <a:spcAft>
                <a:spcPts val="114"/>
              </a:spcAft>
              <a:buClr>
                <a:srgbClr val="BAD7EC"/>
              </a:buClr>
              <a:buFont typeface="Arial" charset="0"/>
              <a:buChar char="•"/>
            </a:pPr>
            <a:r>
              <a:rPr lang="en-US" sz="1143" b="1" dirty="0">
                <a:solidFill>
                  <a:srgbClr val="BAD7EC"/>
                </a:solidFill>
                <a:latin typeface="Georgia" charset="0"/>
                <a:ea typeface="Georgia" charset="0"/>
                <a:cs typeface="Georgia" charset="0"/>
              </a:rPr>
              <a:t>It is initiated by injury to: </a:t>
            </a:r>
          </a:p>
          <a:p>
            <a:pPr marL="467299" lvl="1" indent="-217719" defTabSz="249580">
              <a:spcBef>
                <a:spcPts val="114"/>
              </a:spcBef>
              <a:spcAft>
                <a:spcPts val="114"/>
              </a:spcAft>
              <a:buClr>
                <a:srgbClr val="BAD7EC"/>
              </a:buClr>
              <a:buFont typeface="+mj-lt"/>
              <a:buAutoNum type="arabicPeriod"/>
            </a:pPr>
            <a:r>
              <a:rPr lang="en-US" sz="1143" dirty="0">
                <a:solidFill>
                  <a:prstClr val="black"/>
                </a:solidFill>
                <a:latin typeface="Georgia" charset="0"/>
                <a:ea typeface="Georgia" charset="0"/>
                <a:cs typeface="Georgia" charset="0"/>
              </a:rPr>
              <a:t>alveolar capillary endothelium with a resultant increase in alveolar capillary permeability </a:t>
            </a:r>
          </a:p>
          <a:p>
            <a:pPr marL="467299" lvl="1" indent="-217719" defTabSz="249580">
              <a:spcBef>
                <a:spcPts val="114"/>
              </a:spcBef>
              <a:spcAft>
                <a:spcPts val="114"/>
              </a:spcAft>
              <a:buClr>
                <a:srgbClr val="BAD7EC"/>
              </a:buClr>
              <a:buFont typeface="+mj-lt"/>
              <a:buAutoNum type="arabicPeriod"/>
            </a:pPr>
            <a:r>
              <a:rPr lang="en-US" sz="1143" dirty="0">
                <a:solidFill>
                  <a:prstClr val="black"/>
                </a:solidFill>
                <a:latin typeface="Georgia" charset="0"/>
                <a:ea typeface="Georgia" charset="0"/>
                <a:cs typeface="Georgia" charset="0"/>
              </a:rPr>
              <a:t>alveolar epithelium</a:t>
            </a:r>
          </a:p>
          <a:p>
            <a:pPr marL="217719" indent="-217719" defTabSz="249580">
              <a:spcBef>
                <a:spcPts val="114"/>
              </a:spcBef>
              <a:spcAft>
                <a:spcPts val="114"/>
              </a:spcAft>
              <a:buClr>
                <a:srgbClr val="BAD7EC"/>
              </a:buClr>
              <a:buFont typeface="Arial" charset="0"/>
              <a:buChar char="•"/>
            </a:pPr>
            <a:endParaRPr lang="en-US" sz="1143" dirty="0">
              <a:solidFill>
                <a:prstClr val="black"/>
              </a:solidFill>
              <a:latin typeface="Georgia" charset="0"/>
              <a:ea typeface="Georgia" charset="0"/>
              <a:cs typeface="Georgia" charset="0"/>
            </a:endParaRPr>
          </a:p>
          <a:p>
            <a:pPr marL="217719" indent="-217719" defTabSz="249580">
              <a:spcBef>
                <a:spcPts val="114"/>
              </a:spcBef>
              <a:spcAft>
                <a:spcPts val="114"/>
              </a:spcAft>
              <a:buClr>
                <a:srgbClr val="BAD7EC"/>
              </a:buClr>
              <a:buFont typeface="Arial" charset="0"/>
              <a:buChar char="•"/>
            </a:pPr>
            <a:r>
              <a:rPr lang="en-US" sz="1143" b="1" dirty="0">
                <a:solidFill>
                  <a:srgbClr val="BAD7EC"/>
                </a:solidFill>
                <a:latin typeface="Georgia" charset="0"/>
                <a:ea typeface="Georgia" charset="0"/>
                <a:cs typeface="Georgia" charset="0"/>
              </a:rPr>
              <a:t>The injury is induced by </a:t>
            </a:r>
            <a:r>
              <a:rPr lang="en-US" sz="1143" dirty="0">
                <a:solidFill>
                  <a:srgbClr val="BAD7EC"/>
                </a:solidFill>
                <a:latin typeface="Georgia" charset="0"/>
                <a:ea typeface="Georgia" charset="0"/>
                <a:cs typeface="Georgia" charset="0"/>
              </a:rPr>
              <a:t>: </a:t>
            </a:r>
          </a:p>
          <a:p>
            <a:pPr marL="467299" lvl="1" indent="-217719" defTabSz="249580">
              <a:spcBef>
                <a:spcPts val="114"/>
              </a:spcBef>
              <a:spcAft>
                <a:spcPts val="114"/>
              </a:spcAft>
              <a:buClr>
                <a:srgbClr val="BAD7EC"/>
              </a:buClr>
              <a:buFont typeface="+mj-lt"/>
              <a:buAutoNum type="alphaUcPeriod"/>
            </a:pPr>
            <a:r>
              <a:rPr lang="en-US" sz="1143" dirty="0">
                <a:solidFill>
                  <a:prstClr val="black"/>
                </a:solidFill>
                <a:latin typeface="Georgia" charset="0"/>
                <a:ea typeface="Georgia" charset="0"/>
                <a:cs typeface="Georgia" charset="0"/>
              </a:rPr>
              <a:t>Neutrophils releasing substances toxic to alveolar wall. </a:t>
            </a:r>
          </a:p>
          <a:p>
            <a:pPr marL="467299" lvl="1" indent="-217719" defTabSz="249580">
              <a:spcBef>
                <a:spcPts val="114"/>
              </a:spcBef>
              <a:spcAft>
                <a:spcPts val="114"/>
              </a:spcAft>
              <a:buClr>
                <a:srgbClr val="BAD7EC"/>
              </a:buClr>
              <a:buFont typeface="+mj-lt"/>
              <a:buAutoNum type="alphaUcPeriod"/>
            </a:pPr>
            <a:r>
              <a:rPr lang="en-US" sz="1143" dirty="0">
                <a:solidFill>
                  <a:prstClr val="black"/>
                </a:solidFill>
                <a:latin typeface="Georgia" charset="0"/>
                <a:ea typeface="Georgia" charset="0"/>
                <a:cs typeface="Georgia" charset="0"/>
              </a:rPr>
              <a:t>Activation of the coagulation cascade. </a:t>
            </a:r>
          </a:p>
          <a:p>
            <a:pPr marL="467299" lvl="1" indent="-217719" defTabSz="249580">
              <a:spcBef>
                <a:spcPts val="114"/>
              </a:spcBef>
              <a:spcAft>
                <a:spcPts val="114"/>
              </a:spcAft>
              <a:buClr>
                <a:srgbClr val="BAD7EC"/>
              </a:buClr>
              <a:buFont typeface="+mj-lt"/>
              <a:buAutoNum type="alphaUcPeriod"/>
            </a:pPr>
            <a:r>
              <a:rPr lang="en-US" sz="1143" dirty="0">
                <a:solidFill>
                  <a:prstClr val="black"/>
                </a:solidFill>
                <a:latin typeface="Georgia" charset="0"/>
                <a:ea typeface="Georgia" charset="0"/>
                <a:cs typeface="Georgia" charset="0"/>
              </a:rPr>
              <a:t>O2 toxicity (due to formation of free radicals). </a:t>
            </a:r>
          </a:p>
          <a:p>
            <a:pPr marL="467299" lvl="1" indent="-217719" defTabSz="249580">
              <a:spcBef>
                <a:spcPts val="114"/>
              </a:spcBef>
              <a:spcAft>
                <a:spcPts val="114"/>
              </a:spcAft>
              <a:buClr>
                <a:srgbClr val="BAD7EC"/>
              </a:buClr>
              <a:buFont typeface="+mj-lt"/>
              <a:buAutoNum type="alphaUcPeriod"/>
            </a:pPr>
            <a:endParaRPr lang="en-US" sz="1143" dirty="0">
              <a:solidFill>
                <a:prstClr val="black"/>
              </a:solidFill>
              <a:latin typeface="Georgia" charset="0"/>
              <a:ea typeface="Georgia" charset="0"/>
              <a:cs typeface="Georgia" charset="0"/>
            </a:endParaRPr>
          </a:p>
          <a:p>
            <a:pPr marL="217719" indent="-217719" defTabSz="249580">
              <a:spcBef>
                <a:spcPts val="114"/>
              </a:spcBef>
              <a:spcAft>
                <a:spcPts val="114"/>
              </a:spcAft>
              <a:buClr>
                <a:srgbClr val="BAD7EC"/>
              </a:buClr>
              <a:buFont typeface="Arial" charset="0"/>
              <a:buChar char="•"/>
            </a:pPr>
            <a:r>
              <a:rPr lang="en-US" sz="1143" dirty="0">
                <a:solidFill>
                  <a:prstClr val="black"/>
                </a:solidFill>
                <a:latin typeface="Georgia" charset="0"/>
                <a:ea typeface="Georgia" charset="0"/>
                <a:cs typeface="Georgia" charset="0"/>
              </a:rPr>
              <a:t>This causes leakage of protein-rich fluid </a:t>
            </a:r>
            <a:r>
              <a:rPr lang="en-US" sz="1143" b="1" dirty="0">
                <a:solidFill>
                  <a:prstClr val="black"/>
                </a:solidFill>
                <a:latin typeface="Georgia" charset="0"/>
                <a:ea typeface="Georgia" charset="0"/>
                <a:cs typeface="Georgia" charset="0"/>
              </a:rPr>
              <a:t>into alveoli</a:t>
            </a:r>
            <a:r>
              <a:rPr lang="en-US" sz="1143" dirty="0">
                <a:solidFill>
                  <a:prstClr val="black"/>
                </a:solidFill>
                <a:latin typeface="Georgia" charset="0"/>
                <a:ea typeface="Georgia" charset="0"/>
                <a:cs typeface="Georgia" charset="0"/>
              </a:rPr>
              <a:t>, form alveolar hyaline membranes, line the inner surface of alveoli (the membrane is composed of fibrin and cellular debris) </a:t>
            </a:r>
          </a:p>
          <a:p>
            <a:pPr marL="217719" indent="-217719" defTabSz="249580">
              <a:spcBef>
                <a:spcPts val="114"/>
              </a:spcBef>
              <a:spcAft>
                <a:spcPts val="114"/>
              </a:spcAft>
              <a:buClr>
                <a:srgbClr val="BAD7EC"/>
              </a:buClr>
              <a:buFont typeface="Arial" charset="0"/>
              <a:buChar char="•"/>
            </a:pPr>
            <a:endParaRPr lang="en-US" sz="1143" dirty="0">
              <a:solidFill>
                <a:prstClr val="black"/>
              </a:solidFill>
              <a:latin typeface="Georgia" charset="0"/>
              <a:ea typeface="Georgia" charset="0"/>
              <a:cs typeface="Georgia" charset="0"/>
            </a:endParaRPr>
          </a:p>
          <a:p>
            <a:pPr marL="217719" indent="-217719" defTabSz="249580">
              <a:spcBef>
                <a:spcPts val="114"/>
              </a:spcBef>
              <a:spcAft>
                <a:spcPts val="114"/>
              </a:spcAft>
              <a:buClr>
                <a:srgbClr val="BAD7EC"/>
              </a:buClr>
              <a:buFont typeface="Arial" charset="0"/>
              <a:buChar char="•"/>
            </a:pPr>
            <a:r>
              <a:rPr lang="en-US" sz="1143" dirty="0">
                <a:solidFill>
                  <a:prstClr val="black"/>
                </a:solidFill>
                <a:latin typeface="Georgia" charset="0"/>
                <a:ea typeface="Georgia" charset="0"/>
                <a:cs typeface="Georgia" charset="0"/>
              </a:rPr>
              <a:t>The lungs become </a:t>
            </a:r>
            <a:r>
              <a:rPr lang="en-US" sz="1143" b="1" dirty="0">
                <a:solidFill>
                  <a:prstClr val="black"/>
                </a:solidFill>
                <a:latin typeface="Georgia" charset="0"/>
                <a:ea typeface="Georgia" charset="0"/>
                <a:cs typeface="Georgia" charset="0"/>
              </a:rPr>
              <a:t>remarkably heavy and stiff</a:t>
            </a:r>
            <a:r>
              <a:rPr lang="en-US" sz="1143" b="1" dirty="0">
                <a:solidFill>
                  <a:srgbClr val="FF0000"/>
                </a:solidFill>
                <a:latin typeface="Georgia" charset="0"/>
                <a:ea typeface="Georgia" charset="0"/>
                <a:cs typeface="Georgia" charset="0"/>
              </a:rPr>
              <a:t> </a:t>
            </a:r>
            <a:r>
              <a:rPr lang="en-US" sz="1143" dirty="0">
                <a:solidFill>
                  <a:prstClr val="black"/>
                </a:solidFill>
                <a:latin typeface="Georgia" charset="0"/>
                <a:ea typeface="Georgia" charset="0"/>
                <a:cs typeface="Georgia" charset="0"/>
              </a:rPr>
              <a:t>due to</a:t>
            </a:r>
          </a:p>
          <a:p>
            <a:pPr marL="467299" lvl="1" indent="-217719" defTabSz="249580">
              <a:spcBef>
                <a:spcPts val="114"/>
              </a:spcBef>
              <a:spcAft>
                <a:spcPts val="114"/>
              </a:spcAft>
              <a:buClr>
                <a:srgbClr val="BAD7EC"/>
              </a:buClr>
              <a:buFont typeface="+mj-lt"/>
              <a:buAutoNum type="arabicPeriod"/>
            </a:pPr>
            <a:r>
              <a:rPr lang="en-US" sz="1143" dirty="0">
                <a:solidFill>
                  <a:prstClr val="black"/>
                </a:solidFill>
                <a:latin typeface="Georgia" charset="0"/>
                <a:ea typeface="Georgia" charset="0"/>
                <a:cs typeface="Georgia" charset="0"/>
              </a:rPr>
              <a:t>inflammation </a:t>
            </a:r>
          </a:p>
          <a:p>
            <a:pPr marL="467299" lvl="1" indent="-217719" defTabSz="249580">
              <a:spcBef>
                <a:spcPts val="114"/>
              </a:spcBef>
              <a:spcAft>
                <a:spcPts val="114"/>
              </a:spcAft>
              <a:buClr>
                <a:srgbClr val="BAD7EC"/>
              </a:buClr>
              <a:buFont typeface="+mj-lt"/>
              <a:buAutoNum type="arabicPeriod"/>
            </a:pPr>
            <a:r>
              <a:rPr lang="en-US" sz="1143" dirty="0">
                <a:solidFill>
                  <a:prstClr val="black"/>
                </a:solidFill>
                <a:latin typeface="Georgia" charset="0"/>
                <a:ea typeface="Georgia" charset="0"/>
                <a:cs typeface="Georgia" charset="0"/>
              </a:rPr>
              <a:t>edema </a:t>
            </a:r>
          </a:p>
          <a:p>
            <a:pPr marL="467299" lvl="1" indent="-217719" defTabSz="249580">
              <a:spcBef>
                <a:spcPts val="114"/>
              </a:spcBef>
              <a:spcAft>
                <a:spcPts val="114"/>
              </a:spcAft>
              <a:buClr>
                <a:srgbClr val="BAD7EC"/>
              </a:buClr>
              <a:buFont typeface="+mj-lt"/>
              <a:buAutoNum type="arabicPeriod"/>
            </a:pPr>
            <a:r>
              <a:rPr lang="en-US" sz="1143" dirty="0">
                <a:solidFill>
                  <a:prstClr val="black"/>
                </a:solidFill>
                <a:latin typeface="Georgia" charset="0"/>
                <a:ea typeface="Georgia" charset="0"/>
                <a:cs typeface="Georgia" charset="0"/>
              </a:rPr>
              <a:t>later interstitial fibrosis. </a:t>
            </a:r>
          </a:p>
          <a:p>
            <a:pPr marL="217719" indent="-217719" defTabSz="249580">
              <a:spcBef>
                <a:spcPts val="114"/>
              </a:spcBef>
              <a:spcAft>
                <a:spcPts val="114"/>
              </a:spcAft>
              <a:buClr>
                <a:srgbClr val="BAD7EC"/>
              </a:buClr>
              <a:buFont typeface="Arial" charset="0"/>
              <a:buChar char="•"/>
            </a:pPr>
            <a:endParaRPr lang="en-US" sz="1143" dirty="0">
              <a:solidFill>
                <a:prstClr val="black"/>
              </a:solidFill>
              <a:latin typeface="Georgia" charset="0"/>
              <a:ea typeface="Georgia" charset="0"/>
              <a:cs typeface="Georgia" charset="0"/>
            </a:endParaRPr>
          </a:p>
          <a:p>
            <a:pPr marL="217719" indent="-217719" defTabSz="249580">
              <a:spcBef>
                <a:spcPts val="114"/>
              </a:spcBef>
              <a:spcAft>
                <a:spcPts val="114"/>
              </a:spcAft>
              <a:buClr>
                <a:srgbClr val="BAD7EC"/>
              </a:buClr>
              <a:buFont typeface="Arial" charset="0"/>
              <a:buChar char="•"/>
            </a:pPr>
            <a:r>
              <a:rPr lang="en-US" sz="1143" b="1" dirty="0">
                <a:solidFill>
                  <a:srgbClr val="BAD7EC"/>
                </a:solidFill>
                <a:latin typeface="Georgia" charset="0"/>
                <a:ea typeface="Georgia" charset="0"/>
                <a:cs typeface="Georgia" charset="0"/>
              </a:rPr>
              <a:t>What you can see in chest x-ray?</a:t>
            </a:r>
          </a:p>
          <a:p>
            <a:pPr defTabSz="249580">
              <a:buClr>
                <a:srgbClr val="BAD7EC"/>
              </a:buClr>
            </a:pPr>
            <a:r>
              <a:rPr lang="en-US" sz="1143" dirty="0">
                <a:solidFill>
                  <a:prstClr val="black"/>
                </a:solidFill>
                <a:latin typeface="Georgia" charset="0"/>
                <a:ea typeface="Georgia" charset="0"/>
                <a:cs typeface="Georgia" charset="0"/>
              </a:rPr>
              <a:t> bilateral and diffuse pulmonary infiltrates </a:t>
            </a:r>
            <a:r>
              <a:rPr lang="en-US" sz="952" dirty="0">
                <a:solidFill>
                  <a:srgbClr val="FFFFFF">
                    <a:lumMod val="50000"/>
                  </a:srgbClr>
                </a:solidFill>
                <a:latin typeface="Georgia" charset="0"/>
                <a:ea typeface="Georgia" charset="0"/>
                <a:cs typeface="Georgia" charset="0"/>
              </a:rPr>
              <a:t>(look at pic3)</a:t>
            </a:r>
          </a:p>
          <a:p>
            <a:pPr defTabSz="249580">
              <a:buClr>
                <a:srgbClr val="BAD7EC"/>
              </a:buClr>
            </a:pPr>
            <a:endParaRPr lang="en-US" sz="1143" b="1" dirty="0">
              <a:solidFill>
                <a:srgbClr val="BAD7EC"/>
              </a:solidFill>
              <a:latin typeface="Georgia" charset="0"/>
              <a:ea typeface="Georgia" charset="0"/>
              <a:cs typeface="Georgia" charset="0"/>
            </a:endParaRPr>
          </a:p>
          <a:p>
            <a:pPr marL="217719" indent="-217719" defTabSz="249580">
              <a:buClr>
                <a:srgbClr val="BAD7EC"/>
              </a:buClr>
              <a:buFont typeface="Arial" charset="0"/>
              <a:buChar char="•"/>
            </a:pPr>
            <a:r>
              <a:rPr lang="en-US" sz="1143" b="1" dirty="0">
                <a:solidFill>
                  <a:srgbClr val="BAD7EC"/>
                </a:solidFill>
                <a:latin typeface="Georgia" charset="0"/>
                <a:ea typeface="Georgia" charset="0"/>
                <a:cs typeface="Georgia" charset="0"/>
              </a:rPr>
              <a:t> What is the outcome of ARDS? </a:t>
            </a:r>
          </a:p>
          <a:p>
            <a:pPr defTabSz="249580">
              <a:buClr>
                <a:srgbClr val="BAD7EC"/>
              </a:buClr>
            </a:pPr>
            <a:r>
              <a:rPr lang="en-US" sz="1143" dirty="0">
                <a:solidFill>
                  <a:prstClr val="black"/>
                </a:solidFill>
                <a:latin typeface="Georgia" charset="0"/>
                <a:ea typeface="Georgia" charset="0"/>
                <a:cs typeface="Georgia" charset="0"/>
              </a:rPr>
              <a:t>Mortality was 100%  but Now 30 -40% with good ICU support </a:t>
            </a:r>
          </a:p>
          <a:p>
            <a:pPr marL="163289" indent="-163289" defTabSz="249580">
              <a:buClr>
                <a:srgbClr val="BAD7EC"/>
              </a:buClr>
              <a:buFont typeface="Arial" charset="0"/>
              <a:buChar char="•"/>
            </a:pPr>
            <a:endParaRPr lang="en-US" sz="1143" dirty="0">
              <a:solidFill>
                <a:prstClr val="black"/>
              </a:solidFill>
              <a:latin typeface="Georgia" charset="0"/>
              <a:ea typeface="Georgia" charset="0"/>
              <a:cs typeface="Georgia" charset="0"/>
            </a:endParaRPr>
          </a:p>
          <a:p>
            <a:pPr marL="163289" indent="-163289" defTabSz="249580">
              <a:buClr>
                <a:srgbClr val="BAD7EC"/>
              </a:buClr>
              <a:buFont typeface="Arial" charset="0"/>
              <a:buChar char="•"/>
            </a:pPr>
            <a:r>
              <a:rPr lang="en-US" sz="1143" dirty="0">
                <a:solidFill>
                  <a:prstClr val="black"/>
                </a:solidFill>
                <a:latin typeface="Georgia" charset="0"/>
                <a:ea typeface="Georgia" charset="0"/>
                <a:cs typeface="Georgia" charset="0"/>
              </a:rPr>
              <a:t>Poor prognosis in case of:</a:t>
            </a:r>
          </a:p>
          <a:p>
            <a:pPr marL="467299" lvl="1" indent="-217719" defTabSz="249580">
              <a:buClr>
                <a:srgbClr val="BAD7EC"/>
              </a:buClr>
              <a:buFont typeface="+mj-lt"/>
              <a:buAutoNum type="arabicPeriod"/>
            </a:pPr>
            <a:r>
              <a:rPr lang="en-US" sz="1143" dirty="0">
                <a:solidFill>
                  <a:prstClr val="black"/>
                </a:solidFill>
                <a:latin typeface="Georgia" charset="0"/>
                <a:ea typeface="Georgia" charset="0"/>
                <a:cs typeface="Georgia" charset="0"/>
              </a:rPr>
              <a:t>old age</a:t>
            </a:r>
          </a:p>
          <a:p>
            <a:pPr marL="467299" lvl="1" indent="-217719" defTabSz="249580">
              <a:buClr>
                <a:srgbClr val="BAD7EC"/>
              </a:buClr>
              <a:buFont typeface="+mj-lt"/>
              <a:buAutoNum type="arabicPeriod"/>
            </a:pPr>
            <a:r>
              <a:rPr lang="en-US" sz="1143" dirty="0">
                <a:solidFill>
                  <a:prstClr val="black"/>
                </a:solidFill>
                <a:latin typeface="Georgia" charset="0"/>
                <a:ea typeface="Georgia" charset="0"/>
                <a:cs typeface="Georgia" charset="0"/>
              </a:rPr>
              <a:t>multisystem failure</a:t>
            </a:r>
          </a:p>
          <a:p>
            <a:pPr marL="467299" lvl="1" indent="-217719" defTabSz="249580">
              <a:buClr>
                <a:srgbClr val="BAD7EC"/>
              </a:buClr>
              <a:buFont typeface="+mj-lt"/>
              <a:buAutoNum type="arabicPeriod"/>
            </a:pPr>
            <a:r>
              <a:rPr lang="en-US" sz="1143" dirty="0">
                <a:solidFill>
                  <a:prstClr val="black"/>
                </a:solidFill>
                <a:latin typeface="Georgia" charset="0"/>
                <a:ea typeface="Georgia" charset="0"/>
                <a:cs typeface="Georgia" charset="0"/>
              </a:rPr>
              <a:t>high level of </a:t>
            </a:r>
            <a:r>
              <a:rPr lang="en-US" sz="1143" b="1" dirty="0">
                <a:solidFill>
                  <a:prstClr val="black"/>
                </a:solidFill>
                <a:latin typeface="Georgia" charset="0"/>
                <a:ea typeface="Georgia" charset="0"/>
                <a:cs typeface="Georgia" charset="0"/>
              </a:rPr>
              <a:t>IL-1 </a:t>
            </a:r>
          </a:p>
          <a:p>
            <a:pPr defTabSz="249580">
              <a:spcBef>
                <a:spcPts val="114"/>
              </a:spcBef>
              <a:spcAft>
                <a:spcPts val="114"/>
              </a:spcAft>
              <a:buClr>
                <a:srgbClr val="BAD7EC"/>
              </a:buClr>
            </a:pPr>
            <a:endParaRPr lang="en-US" sz="1143" dirty="0">
              <a:solidFill>
                <a:prstClr val="black"/>
              </a:solidFill>
              <a:latin typeface="Georgia" charset="0"/>
              <a:ea typeface="Georgia" charset="0"/>
              <a:cs typeface="Georgia" charset="0"/>
            </a:endParaRPr>
          </a:p>
          <a:p>
            <a:pPr marL="217719" indent="-217719" defTabSz="249580">
              <a:spcBef>
                <a:spcPts val="114"/>
              </a:spcBef>
              <a:spcAft>
                <a:spcPts val="114"/>
              </a:spcAft>
              <a:buClr>
                <a:srgbClr val="BAD7EC"/>
              </a:buClr>
              <a:buFont typeface="Arial" charset="0"/>
              <a:buChar char="•"/>
            </a:pPr>
            <a:endParaRPr lang="en-US" sz="1143" dirty="0">
              <a:solidFill>
                <a:prstClr val="black"/>
              </a:solidFill>
              <a:latin typeface="Georgia" charset="0"/>
              <a:ea typeface="Georgia" charset="0"/>
              <a:cs typeface="Georgia" charset="0"/>
            </a:endParaRPr>
          </a:p>
        </p:txBody>
      </p:sp>
      <p:pic>
        <p:nvPicPr>
          <p:cNvPr id="2049" name="Picture 1" descr="age12image18195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005" y="7237793"/>
            <a:ext cx="1814286" cy="136071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ge12image18208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2667" y="7237792"/>
            <a:ext cx="1814286" cy="1360715"/>
          </a:xfrm>
          <a:prstGeom prst="rect">
            <a:avLst/>
          </a:prstGeom>
          <a:noFill/>
          <a:extLst>
            <a:ext uri="{909E8E84-426E-40DD-AFC4-6F175D3DCCD1}">
              <a14:hiddenFill xmlns:a14="http://schemas.microsoft.com/office/drawing/2010/main">
                <a:solidFill>
                  <a:srgbClr val="FFFFFF"/>
                </a:solidFill>
              </a14:hiddenFill>
            </a:ext>
          </a:extLst>
        </p:spPr>
      </p:pic>
      <p:pic>
        <p:nvPicPr>
          <p:cNvPr id="6" name="صورة 5"/>
          <p:cNvPicPr>
            <a:picLocks noChangeAspect="1"/>
          </p:cNvPicPr>
          <p:nvPr/>
        </p:nvPicPr>
        <p:blipFill rotWithShape="1">
          <a:blip r:embed="rId4"/>
          <a:srcRect l="51897" t="22467" r="2478" b="9942"/>
          <a:stretch/>
        </p:blipFill>
        <p:spPr>
          <a:xfrm>
            <a:off x="4459330" y="7237792"/>
            <a:ext cx="1814286" cy="1360716"/>
          </a:xfrm>
          <a:prstGeom prst="rect">
            <a:avLst/>
          </a:prstGeom>
        </p:spPr>
      </p:pic>
      <p:sp>
        <p:nvSpPr>
          <p:cNvPr id="7" name="مربع نص 6"/>
          <p:cNvSpPr txBox="1"/>
          <p:nvPr/>
        </p:nvSpPr>
        <p:spPr>
          <a:xfrm>
            <a:off x="5093763" y="8598506"/>
            <a:ext cx="413896" cy="238848"/>
          </a:xfrm>
          <a:prstGeom prst="rect">
            <a:avLst/>
          </a:prstGeom>
          <a:noFill/>
        </p:spPr>
        <p:txBody>
          <a:bodyPr wrap="none" rtlCol="1">
            <a:spAutoFit/>
          </a:bodyPr>
          <a:lstStyle/>
          <a:p>
            <a:pPr defTabSz="249580"/>
            <a:r>
              <a:rPr lang="en-US" sz="952" dirty="0">
                <a:solidFill>
                  <a:srgbClr val="FFFFFF">
                    <a:lumMod val="50000"/>
                  </a:srgbClr>
                </a:solidFill>
                <a:latin typeface="Georgia" charset="0"/>
                <a:ea typeface="Georgia" charset="0"/>
                <a:cs typeface="Georgia" charset="0"/>
              </a:rPr>
              <a:t>pic3</a:t>
            </a:r>
            <a:endParaRPr lang="ar-SA" sz="952" dirty="0">
              <a:solidFill>
                <a:srgbClr val="FFFFFF">
                  <a:lumMod val="50000"/>
                </a:srgbClr>
              </a:solidFill>
              <a:latin typeface="Georgia" charset="0"/>
              <a:ea typeface="Georgia" charset="0"/>
              <a:cs typeface="Georgia" charset="0"/>
            </a:endParaRPr>
          </a:p>
        </p:txBody>
      </p:sp>
      <p:sp>
        <p:nvSpPr>
          <p:cNvPr id="8" name="مربع نص 7"/>
          <p:cNvSpPr txBox="1"/>
          <p:nvPr/>
        </p:nvSpPr>
        <p:spPr>
          <a:xfrm>
            <a:off x="2686170" y="557897"/>
            <a:ext cx="771365" cy="238848"/>
          </a:xfrm>
          <a:prstGeom prst="rect">
            <a:avLst/>
          </a:prstGeom>
          <a:noFill/>
        </p:spPr>
        <p:txBody>
          <a:bodyPr wrap="none" rtlCol="1">
            <a:spAutoFit/>
          </a:bodyPr>
          <a:lstStyle/>
          <a:p>
            <a:pPr defTabSz="249580"/>
            <a:r>
              <a:rPr lang="en-US" sz="952">
                <a:solidFill>
                  <a:srgbClr val="FF0000"/>
                </a:solidFill>
                <a:latin typeface="Georgia" charset="0"/>
                <a:ea typeface="Georgia" charset="0"/>
                <a:cs typeface="Georgia" charset="0"/>
              </a:rPr>
              <a:t>Important </a:t>
            </a:r>
            <a:endParaRPr lang="ar-SA" sz="952">
              <a:solidFill>
                <a:srgbClr val="FF0000"/>
              </a:solidFill>
              <a:latin typeface="Georgia" charset="0"/>
              <a:ea typeface="Georgia" charset="0"/>
              <a:cs typeface="Georgia" charset="0"/>
            </a:endParaRPr>
          </a:p>
        </p:txBody>
      </p:sp>
      <p:sp>
        <p:nvSpPr>
          <p:cNvPr id="12" name="مربع نص 11"/>
          <p:cNvSpPr txBox="1"/>
          <p:nvPr/>
        </p:nvSpPr>
        <p:spPr>
          <a:xfrm>
            <a:off x="1343688" y="8598506"/>
            <a:ext cx="399468" cy="238848"/>
          </a:xfrm>
          <a:prstGeom prst="rect">
            <a:avLst/>
          </a:prstGeom>
          <a:noFill/>
        </p:spPr>
        <p:txBody>
          <a:bodyPr wrap="none" rtlCol="1">
            <a:spAutoFit/>
          </a:bodyPr>
          <a:lstStyle/>
          <a:p>
            <a:pPr defTabSz="249580"/>
            <a:r>
              <a:rPr lang="en-US" sz="952" dirty="0">
                <a:solidFill>
                  <a:srgbClr val="FFFFFF">
                    <a:lumMod val="50000"/>
                  </a:srgbClr>
                </a:solidFill>
                <a:latin typeface="Georgia" charset="0"/>
                <a:ea typeface="Georgia" charset="0"/>
                <a:cs typeface="Georgia" charset="0"/>
              </a:rPr>
              <a:t>pic1</a:t>
            </a:r>
            <a:endParaRPr lang="ar-SA" sz="952" dirty="0">
              <a:solidFill>
                <a:srgbClr val="FFFFFF">
                  <a:lumMod val="50000"/>
                </a:srgbClr>
              </a:solidFill>
              <a:latin typeface="Georgia" charset="0"/>
              <a:ea typeface="Georgia" charset="0"/>
              <a:cs typeface="Georgia" charset="0"/>
            </a:endParaRPr>
          </a:p>
        </p:txBody>
      </p:sp>
      <p:sp>
        <p:nvSpPr>
          <p:cNvPr id="13" name="مربع نص 12"/>
          <p:cNvSpPr txBox="1"/>
          <p:nvPr/>
        </p:nvSpPr>
        <p:spPr>
          <a:xfrm>
            <a:off x="3067990" y="8598505"/>
            <a:ext cx="415498" cy="238848"/>
          </a:xfrm>
          <a:prstGeom prst="rect">
            <a:avLst/>
          </a:prstGeom>
          <a:noFill/>
        </p:spPr>
        <p:txBody>
          <a:bodyPr wrap="none" rtlCol="1">
            <a:spAutoFit/>
          </a:bodyPr>
          <a:lstStyle/>
          <a:p>
            <a:pPr defTabSz="249580"/>
            <a:r>
              <a:rPr lang="en-US" sz="952" dirty="0">
                <a:solidFill>
                  <a:srgbClr val="FFFFFF">
                    <a:lumMod val="50000"/>
                  </a:srgbClr>
                </a:solidFill>
                <a:latin typeface="Georgia" charset="0"/>
                <a:ea typeface="Georgia" charset="0"/>
                <a:cs typeface="Georgia" charset="0"/>
              </a:rPr>
              <a:t>pic2</a:t>
            </a:r>
            <a:endParaRPr lang="ar-SA" sz="952" dirty="0">
              <a:solidFill>
                <a:srgbClr val="FFFFFF">
                  <a:lumMod val="50000"/>
                </a:srgbClr>
              </a:solidFill>
              <a:latin typeface="Georgia" charset="0"/>
              <a:ea typeface="Georgia" charset="0"/>
              <a:cs typeface="Georgia" charset="0"/>
            </a:endParaRPr>
          </a:p>
        </p:txBody>
      </p:sp>
    </p:spTree>
    <p:extLst>
      <p:ext uri="{BB962C8B-B14F-4D97-AF65-F5344CB8AC3E}">
        <p14:creationId xmlns:p14="http://schemas.microsoft.com/office/powerpoint/2010/main" val="4237295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p:cNvSpPr txBox="1"/>
          <p:nvPr/>
        </p:nvSpPr>
        <p:spPr>
          <a:xfrm>
            <a:off x="3407188" y="1275644"/>
            <a:ext cx="3192278" cy="2436564"/>
          </a:xfrm>
          <a:prstGeom prst="rect">
            <a:avLst/>
          </a:prstGeom>
          <a:noFill/>
          <a:ln>
            <a:solidFill>
              <a:srgbClr val="8DBDD5"/>
            </a:solidFill>
            <a:prstDash val="dash"/>
          </a:ln>
        </p:spPr>
        <p:txBody>
          <a:bodyPr wrap="square" rtlCol="1">
            <a:spAutoFit/>
          </a:bodyPr>
          <a:lstStyle/>
          <a:p>
            <a:pPr defTabSz="249580"/>
            <a:r>
              <a:rPr lang="en-US" sz="952" dirty="0">
                <a:solidFill>
                  <a:srgbClr val="FFFFFF">
                    <a:lumMod val="50000"/>
                  </a:srgbClr>
                </a:solidFill>
                <a:latin typeface="Georgia" charset="0"/>
                <a:ea typeface="Georgia" charset="0"/>
                <a:cs typeface="Georgia" charset="0"/>
              </a:rPr>
              <a:t>In normal situation there is a little amount of fluid in the interstitial space between the alveoli and capillaries due to the hydrostatic pressure but it will drain in the lymphatic vessels and nothing will make it to the alveoli but in some cases it will due to injury in the alveolar blood capillary which will increase the blood permeability to the interstitial space or due to injury in the alveolar epithelium itself the so the fluid will get inside the alveoli and prevent gas exchange</a:t>
            </a:r>
          </a:p>
          <a:p>
            <a:pPr defTabSz="249580"/>
            <a:r>
              <a:rPr lang="en-US" sz="952" dirty="0">
                <a:solidFill>
                  <a:srgbClr val="FFFFFF">
                    <a:lumMod val="50000"/>
                  </a:srgbClr>
                </a:solidFill>
                <a:latin typeface="Georgia" charset="0"/>
                <a:ea typeface="Georgia" charset="0"/>
                <a:cs typeface="Georgia" charset="0"/>
              </a:rPr>
              <a:t>So what cause the injury of the capillaries or alveolar epithelium?</a:t>
            </a:r>
          </a:p>
          <a:p>
            <a:pPr marL="163289" indent="-163289" defTabSz="249580">
              <a:buFont typeface="Arial" charset="0"/>
              <a:buChar char="•"/>
            </a:pPr>
            <a:r>
              <a:rPr lang="en-US" sz="952" dirty="0">
                <a:solidFill>
                  <a:srgbClr val="FFFFFF">
                    <a:lumMod val="50000"/>
                  </a:srgbClr>
                </a:solidFill>
                <a:latin typeface="Georgia" charset="0"/>
                <a:ea typeface="Georgia" charset="0"/>
                <a:cs typeface="Georgia" charset="0"/>
              </a:rPr>
              <a:t>Neutrophils releasing substances toxic to alveolar wall </a:t>
            </a:r>
          </a:p>
          <a:p>
            <a:pPr marL="163289" indent="-163289" defTabSz="249580">
              <a:buFont typeface="Arial" charset="0"/>
              <a:buChar char="•"/>
            </a:pPr>
            <a:r>
              <a:rPr lang="en-US" sz="952" dirty="0">
                <a:solidFill>
                  <a:srgbClr val="FFFFFF">
                    <a:lumMod val="50000"/>
                  </a:srgbClr>
                </a:solidFill>
                <a:latin typeface="Georgia" charset="0"/>
                <a:ea typeface="Georgia" charset="0"/>
                <a:cs typeface="Georgia" charset="0"/>
              </a:rPr>
              <a:t>Activation of the coagulation cascade</a:t>
            </a:r>
          </a:p>
          <a:p>
            <a:pPr marL="163289" indent="-163289" defTabSz="249580">
              <a:buFont typeface="Arial" charset="0"/>
              <a:buChar char="•"/>
            </a:pPr>
            <a:r>
              <a:rPr lang="en-US" sz="952" dirty="0">
                <a:solidFill>
                  <a:srgbClr val="FFFFFF">
                    <a:lumMod val="50000"/>
                  </a:srgbClr>
                </a:solidFill>
                <a:latin typeface="Georgia" charset="0"/>
                <a:ea typeface="Georgia" charset="0"/>
                <a:cs typeface="Georgia" charset="0"/>
              </a:rPr>
              <a:t>O2 toxicity (due to formation of free radicals)</a:t>
            </a:r>
          </a:p>
          <a:p>
            <a:pPr defTabSz="249580"/>
            <a:endParaRPr lang="ar-SA" sz="952" dirty="0">
              <a:solidFill>
                <a:srgbClr val="FFFFFF">
                  <a:lumMod val="50000"/>
                </a:srgbClr>
              </a:solidFill>
              <a:latin typeface="Georgia" charset="0"/>
              <a:ea typeface="Georgia" charset="0"/>
              <a:cs typeface="Georgia" charset="0"/>
            </a:endParaRPr>
          </a:p>
        </p:txBody>
      </p:sp>
      <p:pic>
        <p:nvPicPr>
          <p:cNvPr id="4" name="صورة 3"/>
          <p:cNvPicPr>
            <a:picLocks noChangeAspect="1"/>
          </p:cNvPicPr>
          <p:nvPr/>
        </p:nvPicPr>
        <p:blipFill>
          <a:blip r:embed="rId2"/>
          <a:stretch>
            <a:fillRect/>
          </a:stretch>
        </p:blipFill>
        <p:spPr>
          <a:xfrm>
            <a:off x="564408" y="1275644"/>
            <a:ext cx="2741891" cy="2592629"/>
          </a:xfrm>
          <a:prstGeom prst="rect">
            <a:avLst/>
          </a:prstGeom>
        </p:spPr>
      </p:pic>
      <p:sp>
        <p:nvSpPr>
          <p:cNvPr id="5" name="مربع نص 4"/>
          <p:cNvSpPr txBox="1"/>
          <p:nvPr/>
        </p:nvSpPr>
        <p:spPr>
          <a:xfrm>
            <a:off x="564408" y="953211"/>
            <a:ext cx="1231427" cy="326884"/>
          </a:xfrm>
          <a:prstGeom prst="rect">
            <a:avLst/>
          </a:prstGeom>
          <a:noFill/>
        </p:spPr>
        <p:txBody>
          <a:bodyPr wrap="none" rtlCol="1">
            <a:spAutoFit/>
          </a:bodyPr>
          <a:lstStyle/>
          <a:p>
            <a:pPr defTabSz="249580"/>
            <a:r>
              <a:rPr lang="en-US" sz="1524" b="1">
                <a:solidFill>
                  <a:srgbClr val="FFFFFF">
                    <a:lumMod val="50000"/>
                  </a:srgbClr>
                </a:solidFill>
                <a:latin typeface="Impact"/>
                <a:ea typeface="Georgia" charset="0"/>
                <a:cs typeface="Georgia" charset="0"/>
              </a:rPr>
              <a:t>Extra picture </a:t>
            </a:r>
            <a:endParaRPr lang="ar-SA" sz="1524" b="1" dirty="0">
              <a:solidFill>
                <a:srgbClr val="FFFFFF">
                  <a:lumMod val="50000"/>
                </a:srgbClr>
              </a:solidFill>
              <a:latin typeface="Impact"/>
              <a:ea typeface="Georgia" charset="0"/>
              <a:cs typeface="Georgia" charset="0"/>
            </a:endParaRPr>
          </a:p>
        </p:txBody>
      </p:sp>
      <p:sp>
        <p:nvSpPr>
          <p:cNvPr id="6" name="مستطيل 5"/>
          <p:cNvSpPr/>
          <p:nvPr/>
        </p:nvSpPr>
        <p:spPr>
          <a:xfrm>
            <a:off x="667654" y="4899451"/>
            <a:ext cx="5915505" cy="1851148"/>
          </a:xfrm>
          <a:prstGeom prst="rect">
            <a:avLst/>
          </a:prstGeom>
        </p:spPr>
        <p:txBody>
          <a:bodyPr wrap="square">
            <a:spAutoFit/>
          </a:bodyPr>
          <a:lstStyle/>
          <a:p>
            <a:pPr marL="163289" indent="-163289" defTabSz="249580">
              <a:buFont typeface="Arial" charset="0"/>
              <a:buChar char="•"/>
            </a:pPr>
            <a:r>
              <a:rPr lang="en-US" sz="1143" b="1" dirty="0">
                <a:solidFill>
                  <a:srgbClr val="BAD7EC"/>
                </a:solidFill>
                <a:latin typeface="Georgia" charset="0"/>
                <a:ea typeface="Georgia" charset="0"/>
                <a:cs typeface="Georgia" charset="0"/>
              </a:rPr>
              <a:t>What is the other name for NRDS?</a:t>
            </a:r>
          </a:p>
          <a:p>
            <a:pPr defTabSz="249580"/>
            <a:r>
              <a:rPr lang="en-US" sz="1143" dirty="0">
                <a:solidFill>
                  <a:prstClr val="black"/>
                </a:solidFill>
                <a:latin typeface="Georgia" charset="0"/>
                <a:ea typeface="Georgia" charset="0"/>
                <a:cs typeface="Georgia" charset="0"/>
              </a:rPr>
              <a:t>Hyaline membrane disease </a:t>
            </a:r>
          </a:p>
          <a:p>
            <a:pPr marL="163289" indent="-163289" defTabSz="249580">
              <a:buFont typeface="Arial" charset="0"/>
              <a:buChar char="•"/>
            </a:pPr>
            <a:endParaRPr lang="en-US" sz="1143" b="1" dirty="0">
              <a:solidFill>
                <a:srgbClr val="BAD7EC"/>
              </a:solidFill>
              <a:latin typeface="Georgia" charset="0"/>
              <a:ea typeface="Georgia" charset="0"/>
              <a:cs typeface="Georgia" charset="0"/>
            </a:endParaRPr>
          </a:p>
          <a:p>
            <a:pPr marL="163289" indent="-163289" defTabSz="249580">
              <a:buFont typeface="Arial" charset="0"/>
              <a:buChar char="•"/>
            </a:pPr>
            <a:r>
              <a:rPr lang="en-US" sz="1143" b="1" dirty="0">
                <a:solidFill>
                  <a:srgbClr val="BAD7EC"/>
                </a:solidFill>
                <a:latin typeface="Georgia" charset="0"/>
                <a:ea typeface="Georgia" charset="0"/>
                <a:cs typeface="Georgia" charset="0"/>
              </a:rPr>
              <a:t>What does it cause?</a:t>
            </a:r>
          </a:p>
          <a:p>
            <a:pPr defTabSz="249580"/>
            <a:r>
              <a:rPr lang="en-US" sz="1143" dirty="0">
                <a:solidFill>
                  <a:prstClr val="black"/>
                </a:solidFill>
                <a:latin typeface="Georgia" charset="0"/>
                <a:ea typeface="Georgia" charset="0"/>
                <a:cs typeface="Georgia" charset="0"/>
              </a:rPr>
              <a:t>It is the most common cause of respiratory failure in the newborn and is </a:t>
            </a:r>
            <a:r>
              <a:rPr lang="en-US" sz="1143" b="1" dirty="0">
                <a:solidFill>
                  <a:prstClr val="black"/>
                </a:solidFill>
                <a:latin typeface="Georgia" charset="0"/>
                <a:ea typeface="Georgia" charset="0"/>
                <a:cs typeface="Georgia" charset="0"/>
              </a:rPr>
              <a:t>the most common cause of death in </a:t>
            </a:r>
            <a:r>
              <a:rPr lang="en-US" sz="1143" b="1" dirty="0">
                <a:solidFill>
                  <a:srgbClr val="FF0000"/>
                </a:solidFill>
                <a:latin typeface="Georgia" charset="0"/>
                <a:ea typeface="Georgia" charset="0"/>
                <a:cs typeface="Georgia" charset="0"/>
              </a:rPr>
              <a:t>premature infants</a:t>
            </a:r>
            <a:r>
              <a:rPr lang="en-US" sz="1143" b="1" dirty="0">
                <a:solidFill>
                  <a:prstClr val="black"/>
                </a:solidFill>
                <a:latin typeface="Georgia" charset="0"/>
                <a:ea typeface="Georgia" charset="0"/>
                <a:cs typeface="Georgia" charset="0"/>
              </a:rPr>
              <a:t>. </a:t>
            </a:r>
          </a:p>
          <a:p>
            <a:pPr marL="163289" indent="-163289" defTabSz="249580">
              <a:buFont typeface="Arial" charset="0"/>
              <a:buChar char="•"/>
            </a:pPr>
            <a:endParaRPr lang="en-US" sz="1143" b="1" dirty="0">
              <a:solidFill>
                <a:srgbClr val="BAD7EC"/>
              </a:solidFill>
              <a:latin typeface="Georgia" charset="0"/>
              <a:ea typeface="Georgia" charset="0"/>
              <a:cs typeface="Georgia" charset="0"/>
            </a:endParaRPr>
          </a:p>
          <a:p>
            <a:pPr marL="163289" indent="-163289" defTabSz="249580">
              <a:buFont typeface="Arial" charset="0"/>
              <a:buChar char="•"/>
            </a:pPr>
            <a:r>
              <a:rPr lang="en-US" sz="1143" b="1" dirty="0">
                <a:solidFill>
                  <a:srgbClr val="BAD7EC"/>
                </a:solidFill>
                <a:latin typeface="Georgia" charset="0"/>
                <a:ea typeface="Georgia" charset="0"/>
                <a:cs typeface="Georgia" charset="0"/>
              </a:rPr>
              <a:t>What cause it?</a:t>
            </a:r>
          </a:p>
          <a:p>
            <a:pPr defTabSz="249580"/>
            <a:r>
              <a:rPr lang="en-US" sz="1143" dirty="0">
                <a:solidFill>
                  <a:prstClr val="black"/>
                </a:solidFill>
                <a:latin typeface="Georgia" charset="0"/>
                <a:ea typeface="Georgia" charset="0"/>
                <a:cs typeface="Georgia" charset="0"/>
              </a:rPr>
              <a:t>It is the same as ARDS </a:t>
            </a:r>
            <a:r>
              <a:rPr lang="en-US" sz="1143" b="1" dirty="0">
                <a:solidFill>
                  <a:prstClr val="black"/>
                </a:solidFill>
                <a:latin typeface="Georgia" charset="0"/>
                <a:ea typeface="Georgia" charset="0"/>
                <a:cs typeface="Georgia" charset="0"/>
              </a:rPr>
              <a:t>except</a:t>
            </a:r>
            <a:r>
              <a:rPr lang="en-US" sz="1143" dirty="0">
                <a:solidFill>
                  <a:prstClr val="black"/>
                </a:solidFill>
                <a:latin typeface="Georgia" charset="0"/>
                <a:ea typeface="Georgia" charset="0"/>
                <a:cs typeface="Georgia" charset="0"/>
              </a:rPr>
              <a:t> that it is caused by a </a:t>
            </a:r>
            <a:r>
              <a:rPr lang="en-US" sz="1143" dirty="0">
                <a:solidFill>
                  <a:srgbClr val="FF0000"/>
                </a:solidFill>
                <a:latin typeface="Georgia" charset="0"/>
                <a:ea typeface="Georgia" charset="0"/>
                <a:cs typeface="Georgia" charset="0"/>
              </a:rPr>
              <a:t>deficiency of pulmonary surfactants </a:t>
            </a:r>
            <a:r>
              <a:rPr lang="en-US" sz="1143" dirty="0">
                <a:solidFill>
                  <a:prstClr val="black"/>
                </a:solidFill>
                <a:latin typeface="Georgia" charset="0"/>
                <a:ea typeface="Georgia" charset="0"/>
                <a:cs typeface="Georgia" charset="0"/>
              </a:rPr>
              <a:t>in new </a:t>
            </a:r>
            <a:r>
              <a:rPr lang="en-US" sz="1143" dirty="0" err="1">
                <a:solidFill>
                  <a:prstClr val="black"/>
                </a:solidFill>
                <a:latin typeface="Georgia" charset="0"/>
                <a:ea typeface="Georgia" charset="0"/>
                <a:cs typeface="Georgia" charset="0"/>
              </a:rPr>
              <a:t>borns</a:t>
            </a:r>
            <a:r>
              <a:rPr lang="en-US" sz="1143" dirty="0">
                <a:solidFill>
                  <a:prstClr val="black"/>
                </a:solidFill>
                <a:latin typeface="Georgia" charset="0"/>
                <a:ea typeface="Georgia" charset="0"/>
                <a:cs typeface="Georgia" charset="0"/>
              </a:rPr>
              <a:t>, most often as a result of immaturity. </a:t>
            </a:r>
          </a:p>
        </p:txBody>
      </p:sp>
      <p:pic>
        <p:nvPicPr>
          <p:cNvPr id="7" name="Picture 1" descr="age14image172633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4727" y="7103112"/>
            <a:ext cx="2169207" cy="1441417"/>
          </a:xfrm>
          <a:prstGeom prst="rect">
            <a:avLst/>
          </a:prstGeom>
          <a:noFill/>
          <a:extLst>
            <a:ext uri="{909E8E84-426E-40DD-AFC4-6F175D3DCCD1}">
              <a14:hiddenFill xmlns:a14="http://schemas.microsoft.com/office/drawing/2010/main">
                <a:solidFill>
                  <a:srgbClr val="FFFFFF"/>
                </a:solidFill>
              </a14:hiddenFill>
            </a:ext>
          </a:extLst>
        </p:spPr>
      </p:pic>
      <p:sp>
        <p:nvSpPr>
          <p:cNvPr id="8" name="مستطيل 7"/>
          <p:cNvSpPr/>
          <p:nvPr/>
        </p:nvSpPr>
        <p:spPr>
          <a:xfrm>
            <a:off x="564408" y="4190705"/>
            <a:ext cx="3837076" cy="356123"/>
          </a:xfrm>
          <a:prstGeom prst="rect">
            <a:avLst/>
          </a:prstGeom>
        </p:spPr>
        <p:txBody>
          <a:bodyPr wrap="none">
            <a:spAutoFit/>
          </a:bodyPr>
          <a:lstStyle/>
          <a:p>
            <a:pPr defTabSz="249580"/>
            <a:r>
              <a:rPr lang="en-US" sz="1714" b="1">
                <a:solidFill>
                  <a:srgbClr val="BAD7EC"/>
                </a:solidFill>
                <a:latin typeface="Impact"/>
                <a:ea typeface="Georgia" charset="0"/>
                <a:cs typeface="Georgia" charset="0"/>
              </a:rPr>
              <a:t>Neonatal Respiratory Distress Syndrome</a:t>
            </a:r>
            <a:endParaRPr lang="ar-SA" sz="1714">
              <a:solidFill>
                <a:srgbClr val="BAD7EC"/>
              </a:solidFill>
              <a:latin typeface="Impact"/>
            </a:endParaRPr>
          </a:p>
        </p:txBody>
      </p:sp>
    </p:spTree>
    <p:extLst>
      <p:ext uri="{BB962C8B-B14F-4D97-AF65-F5344CB8AC3E}">
        <p14:creationId xmlns:p14="http://schemas.microsoft.com/office/powerpoint/2010/main" val="340210676"/>
      </p:ext>
    </p:extLst>
  </p:cSld>
  <p:clrMapOvr>
    <a:masterClrMapping/>
  </p:clrMapOvr>
</p:sld>
</file>

<file path=ppt/theme/theme1.xml><?xml version="1.0" encoding="utf-8"?>
<a:theme xmlns:a="http://schemas.openxmlformats.org/drawingml/2006/main" name="Badge">
  <a:themeElements>
    <a:clrScheme name="Custom 22">
      <a:dk1>
        <a:sysClr val="windowText" lastClr="000000"/>
      </a:dk1>
      <a:lt1>
        <a:srgbClr val="BAD7EC"/>
      </a:lt1>
      <a:dk2>
        <a:srgbClr val="C3DCEF"/>
      </a:dk2>
      <a:lt2>
        <a:srgbClr val="FFFFFF"/>
      </a:lt2>
      <a:accent1>
        <a:srgbClr val="E1F1F7"/>
      </a:accent1>
      <a:accent2>
        <a:srgbClr val="BAD7EC"/>
      </a:accent2>
      <a:accent3>
        <a:srgbClr val="969696"/>
      </a:accent3>
      <a:accent4>
        <a:srgbClr val="808080"/>
      </a:accent4>
      <a:accent5>
        <a:srgbClr val="5F5F5F"/>
      </a:accent5>
      <a:accent6>
        <a:srgbClr val="4D4D4D"/>
      </a:accent6>
      <a:hlink>
        <a:srgbClr val="5F5F5F"/>
      </a:hlink>
      <a:folHlink>
        <a:srgbClr val="919191"/>
      </a:folHlink>
    </a:clrScheme>
    <a:fontScheme name="Badge">
      <a:majorFont>
        <a:latin typeface="Impact"/>
        <a:ea typeface=""/>
        <a:cs typeface=""/>
      </a:majorFont>
      <a:minorFont>
        <a:latin typeface="Gill Sans MT"/>
        <a:ea typeface=""/>
        <a:cs typeface=""/>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adge">
  <a:themeElements>
    <a:clrScheme name="Custom 22">
      <a:dk1>
        <a:sysClr val="windowText" lastClr="000000"/>
      </a:dk1>
      <a:lt1>
        <a:srgbClr val="BAD7EC"/>
      </a:lt1>
      <a:dk2>
        <a:srgbClr val="C3DCEF"/>
      </a:dk2>
      <a:lt2>
        <a:srgbClr val="FFFFFF"/>
      </a:lt2>
      <a:accent1>
        <a:srgbClr val="E1F1F7"/>
      </a:accent1>
      <a:accent2>
        <a:srgbClr val="BAD7EC"/>
      </a:accent2>
      <a:accent3>
        <a:srgbClr val="969696"/>
      </a:accent3>
      <a:accent4>
        <a:srgbClr val="808080"/>
      </a:accent4>
      <a:accent5>
        <a:srgbClr val="5F5F5F"/>
      </a:accent5>
      <a:accent6>
        <a:srgbClr val="4D4D4D"/>
      </a:accent6>
      <a:hlink>
        <a:srgbClr val="5F5F5F"/>
      </a:hlink>
      <a:folHlink>
        <a:srgbClr val="919191"/>
      </a:folHlink>
    </a:clrScheme>
    <a:fontScheme name="Badge">
      <a:majorFont>
        <a:latin typeface="Impact"/>
        <a:ea typeface=""/>
        <a:cs typeface=""/>
      </a:majorFont>
      <a:minorFont>
        <a:latin typeface="Gill Sans MT"/>
        <a:ea typeface=""/>
        <a:cs typeface=""/>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3.xml><?xml version="1.0" encoding="utf-8"?>
<a:theme xmlns:a="http://schemas.openxmlformats.org/drawingml/2006/main" name="2_Badge">
  <a:themeElements>
    <a:clrScheme name="Custom 22">
      <a:dk1>
        <a:sysClr val="windowText" lastClr="000000"/>
      </a:dk1>
      <a:lt1>
        <a:srgbClr val="BAD7EC"/>
      </a:lt1>
      <a:dk2>
        <a:srgbClr val="C3DCEF"/>
      </a:dk2>
      <a:lt2>
        <a:srgbClr val="FFFFFF"/>
      </a:lt2>
      <a:accent1>
        <a:srgbClr val="E1F1F7"/>
      </a:accent1>
      <a:accent2>
        <a:srgbClr val="BAD7EC"/>
      </a:accent2>
      <a:accent3>
        <a:srgbClr val="969696"/>
      </a:accent3>
      <a:accent4>
        <a:srgbClr val="808080"/>
      </a:accent4>
      <a:accent5>
        <a:srgbClr val="5F5F5F"/>
      </a:accent5>
      <a:accent6>
        <a:srgbClr val="4D4D4D"/>
      </a:accent6>
      <a:hlink>
        <a:srgbClr val="5F5F5F"/>
      </a:hlink>
      <a:folHlink>
        <a:srgbClr val="919191"/>
      </a:folHlink>
    </a:clrScheme>
    <a:fontScheme name="Badge">
      <a:majorFont>
        <a:latin typeface="Impact"/>
        <a:ea typeface=""/>
        <a:cs typeface=""/>
      </a:majorFont>
      <a:minorFont>
        <a:latin typeface="Gill Sans MT"/>
        <a:ea typeface=""/>
        <a:cs typeface=""/>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4.xml><?xml version="1.0" encoding="utf-8"?>
<a:theme xmlns:a="http://schemas.openxmlformats.org/drawingml/2006/main" name="3_Badge">
  <a:themeElements>
    <a:clrScheme name="Custom 22">
      <a:dk1>
        <a:sysClr val="windowText" lastClr="000000"/>
      </a:dk1>
      <a:lt1>
        <a:srgbClr val="BAD7EC"/>
      </a:lt1>
      <a:dk2>
        <a:srgbClr val="C3DCEF"/>
      </a:dk2>
      <a:lt2>
        <a:srgbClr val="FFFFFF"/>
      </a:lt2>
      <a:accent1>
        <a:srgbClr val="E1F1F7"/>
      </a:accent1>
      <a:accent2>
        <a:srgbClr val="BAD7EC"/>
      </a:accent2>
      <a:accent3>
        <a:srgbClr val="969696"/>
      </a:accent3>
      <a:accent4>
        <a:srgbClr val="808080"/>
      </a:accent4>
      <a:accent5>
        <a:srgbClr val="5F5F5F"/>
      </a:accent5>
      <a:accent6>
        <a:srgbClr val="4D4D4D"/>
      </a:accent6>
      <a:hlink>
        <a:srgbClr val="5F5F5F"/>
      </a:hlink>
      <a:folHlink>
        <a:srgbClr val="919191"/>
      </a:folHlink>
    </a:clrScheme>
    <a:fontScheme name="Badge">
      <a:majorFont>
        <a:latin typeface="Impact"/>
        <a:ea typeface=""/>
        <a:cs typeface=""/>
      </a:majorFont>
      <a:minorFont>
        <a:latin typeface="Gill Sans MT"/>
        <a:ea typeface=""/>
        <a:cs typeface=""/>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5.xml><?xml version="1.0" encoding="utf-8"?>
<a:theme xmlns:a="http://schemas.openxmlformats.org/drawingml/2006/main" name="4_Badge">
  <a:themeElements>
    <a:clrScheme name="Custom 22">
      <a:dk1>
        <a:srgbClr val="000000"/>
      </a:dk1>
      <a:lt1>
        <a:srgbClr val="BAD7EC"/>
      </a:lt1>
      <a:dk2>
        <a:srgbClr val="C3DCEF"/>
      </a:dk2>
      <a:lt2>
        <a:srgbClr val="FFFFFF"/>
      </a:lt2>
      <a:accent1>
        <a:srgbClr val="E1F1F7"/>
      </a:accent1>
      <a:accent2>
        <a:srgbClr val="BAD7EC"/>
      </a:accent2>
      <a:accent3>
        <a:srgbClr val="969696"/>
      </a:accent3>
      <a:accent4>
        <a:srgbClr val="808080"/>
      </a:accent4>
      <a:accent5>
        <a:srgbClr val="5F5F5F"/>
      </a:accent5>
      <a:accent6>
        <a:srgbClr val="4D4D4D"/>
      </a:accent6>
      <a:hlink>
        <a:srgbClr val="5F5F5F"/>
      </a:hlink>
      <a:folHlink>
        <a:srgbClr val="919191"/>
      </a:folHlink>
    </a:clrScheme>
    <a:fontScheme name="Badge">
      <a:majorFont>
        <a:latin typeface="Impact"/>
        <a:ea typeface=""/>
        <a:cs typeface=""/>
      </a:majorFont>
      <a:minorFont>
        <a:latin typeface="Gill Sans MT"/>
        <a:ea typeface=""/>
        <a:cs typeface=""/>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6.xml><?xml version="1.0" encoding="utf-8"?>
<a:theme xmlns:a="http://schemas.openxmlformats.org/drawingml/2006/main" name="5_Badge">
  <a:themeElements>
    <a:clrScheme name="Custom 22">
      <a:dk1>
        <a:srgbClr val="000000"/>
      </a:dk1>
      <a:lt1>
        <a:srgbClr val="BAD7EC"/>
      </a:lt1>
      <a:dk2>
        <a:srgbClr val="C3DCEF"/>
      </a:dk2>
      <a:lt2>
        <a:srgbClr val="FFFFFF"/>
      </a:lt2>
      <a:accent1>
        <a:srgbClr val="E1F1F7"/>
      </a:accent1>
      <a:accent2>
        <a:srgbClr val="BAD7EC"/>
      </a:accent2>
      <a:accent3>
        <a:srgbClr val="969696"/>
      </a:accent3>
      <a:accent4>
        <a:srgbClr val="808080"/>
      </a:accent4>
      <a:accent5>
        <a:srgbClr val="5F5F5F"/>
      </a:accent5>
      <a:accent6>
        <a:srgbClr val="4D4D4D"/>
      </a:accent6>
      <a:hlink>
        <a:srgbClr val="5F5F5F"/>
      </a:hlink>
      <a:folHlink>
        <a:srgbClr val="919191"/>
      </a:folHlink>
    </a:clrScheme>
    <a:fontScheme name="Badge">
      <a:majorFont>
        <a:latin typeface="Impact"/>
        <a:ea typeface=""/>
        <a:cs typeface=""/>
      </a:majorFont>
      <a:minorFont>
        <a:latin typeface="Gill Sans MT"/>
        <a:ea typeface=""/>
        <a:cs typeface=""/>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7.xml><?xml version="1.0" encoding="utf-8"?>
<a:theme xmlns:a="http://schemas.openxmlformats.org/drawingml/2006/main" name="6_Badge">
  <a:themeElements>
    <a:clrScheme name="Custom 22">
      <a:dk1>
        <a:sysClr val="windowText" lastClr="000000"/>
      </a:dk1>
      <a:lt1>
        <a:srgbClr val="BAD7EC"/>
      </a:lt1>
      <a:dk2>
        <a:srgbClr val="C3DCEF"/>
      </a:dk2>
      <a:lt2>
        <a:srgbClr val="FFFFFF"/>
      </a:lt2>
      <a:accent1>
        <a:srgbClr val="E1F1F7"/>
      </a:accent1>
      <a:accent2>
        <a:srgbClr val="BAD7EC"/>
      </a:accent2>
      <a:accent3>
        <a:srgbClr val="969696"/>
      </a:accent3>
      <a:accent4>
        <a:srgbClr val="808080"/>
      </a:accent4>
      <a:accent5>
        <a:srgbClr val="5F5F5F"/>
      </a:accent5>
      <a:accent6>
        <a:srgbClr val="4D4D4D"/>
      </a:accent6>
      <a:hlink>
        <a:srgbClr val="5F5F5F"/>
      </a:hlink>
      <a:folHlink>
        <a:srgbClr val="919191"/>
      </a:folHlink>
    </a:clrScheme>
    <a:fontScheme name="Badge">
      <a:majorFont>
        <a:latin typeface="Impact"/>
        <a:ea typeface=""/>
        <a:cs typeface=""/>
      </a:majorFont>
      <a:minorFont>
        <a:latin typeface="Gill Sans MT"/>
        <a:ea typeface=""/>
        <a:cs typeface=""/>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8.xml><?xml version="1.0" encoding="utf-8"?>
<a:theme xmlns:a="http://schemas.openxmlformats.org/drawingml/2006/main" name="7_Badge">
  <a:themeElements>
    <a:clrScheme name="Custom 22">
      <a:dk1>
        <a:sysClr val="windowText" lastClr="000000"/>
      </a:dk1>
      <a:lt1>
        <a:srgbClr val="BAD7EC"/>
      </a:lt1>
      <a:dk2>
        <a:srgbClr val="C3DCEF"/>
      </a:dk2>
      <a:lt2>
        <a:srgbClr val="FFFFFF"/>
      </a:lt2>
      <a:accent1>
        <a:srgbClr val="E1F1F7"/>
      </a:accent1>
      <a:accent2>
        <a:srgbClr val="BAD7EC"/>
      </a:accent2>
      <a:accent3>
        <a:srgbClr val="969696"/>
      </a:accent3>
      <a:accent4>
        <a:srgbClr val="808080"/>
      </a:accent4>
      <a:accent5>
        <a:srgbClr val="5F5F5F"/>
      </a:accent5>
      <a:accent6>
        <a:srgbClr val="4D4D4D"/>
      </a:accent6>
      <a:hlink>
        <a:srgbClr val="5F5F5F"/>
      </a:hlink>
      <a:folHlink>
        <a:srgbClr val="919191"/>
      </a:folHlink>
    </a:clrScheme>
    <a:fontScheme name="Badge">
      <a:majorFont>
        <a:latin typeface="Impact"/>
        <a:ea typeface=""/>
        <a:cs typeface=""/>
      </a:majorFont>
      <a:minorFont>
        <a:latin typeface="Gill Sans MT"/>
        <a:ea typeface=""/>
        <a:cs typeface=""/>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217</TotalTime>
  <Words>3293</Words>
  <Application>Microsoft Office PowerPoint</Application>
  <PresentationFormat>On-screen Show (4:3)</PresentationFormat>
  <Paragraphs>552</Paragraphs>
  <Slides>26</Slides>
  <Notes>6</Notes>
  <HiddenSlides>0</HiddenSlides>
  <MMClips>0</MMClips>
  <ScaleCrop>false</ScaleCrop>
  <HeadingPairs>
    <vt:vector size="6" baseType="variant">
      <vt:variant>
        <vt:lpstr>Fonts Used</vt:lpstr>
      </vt:variant>
      <vt:variant>
        <vt:i4>17</vt:i4>
      </vt:variant>
      <vt:variant>
        <vt:lpstr>Theme</vt:lpstr>
      </vt:variant>
      <vt:variant>
        <vt:i4>8</vt:i4>
      </vt:variant>
      <vt:variant>
        <vt:lpstr>Slide Titles</vt:lpstr>
      </vt:variant>
      <vt:variant>
        <vt:i4>26</vt:i4>
      </vt:variant>
    </vt:vector>
  </HeadingPairs>
  <TitlesOfParts>
    <vt:vector size="51" baseType="lpstr">
      <vt:lpstr>Aldhabi</vt:lpstr>
      <vt:lpstr>Arial</vt:lpstr>
      <vt:lpstr>Arial</vt:lpstr>
      <vt:lpstr>Batta</vt:lpstr>
      <vt:lpstr>Battallion Script Demo</vt:lpstr>
      <vt:lpstr>Calibri</vt:lpstr>
      <vt:lpstr>Courier New</vt:lpstr>
      <vt:lpstr>DecoType Naskh Swashes</vt:lpstr>
      <vt:lpstr>DecoType Naskh Variants</vt:lpstr>
      <vt:lpstr>Destain</vt:lpstr>
      <vt:lpstr>Georgia</vt:lpstr>
      <vt:lpstr>Gill Sans MT</vt:lpstr>
      <vt:lpstr>Impact</vt:lpstr>
      <vt:lpstr>Majalla UI</vt:lpstr>
      <vt:lpstr>Symbol</vt:lpstr>
      <vt:lpstr>Wingdings</vt:lpstr>
      <vt:lpstr>Wingdings 2</vt:lpstr>
      <vt:lpstr>Badge</vt:lpstr>
      <vt:lpstr>1_Badge</vt:lpstr>
      <vt:lpstr>2_Badge</vt:lpstr>
      <vt:lpstr>3_Badge</vt:lpstr>
      <vt:lpstr>4_Badge</vt:lpstr>
      <vt:lpstr>5_Badge</vt:lpstr>
      <vt:lpstr>6_Badge</vt:lpstr>
      <vt:lpstr>7_Badge</vt:lpstr>
      <vt:lpstr>PowerPoint Presentation</vt:lpstr>
      <vt:lpstr>PowerPoint Presentation</vt:lpstr>
      <vt:lpstr>PowerPoint Presentation</vt:lpstr>
      <vt:lpstr>Restrictive lung disease </vt:lpstr>
      <vt:lpstr>Intrinsic type of Restrictive lung diseases</vt:lpstr>
      <vt:lpstr>PowerPoint Presentation</vt:lpstr>
      <vt:lpstr>PowerPoint Presentation</vt:lpstr>
      <vt:lpstr>PowerPoint Presentation</vt:lpstr>
      <vt:lpstr>PowerPoint Presentation</vt:lpstr>
      <vt:lpstr>Chronic restrictive lung disease (Intrinsic type) </vt:lpstr>
      <vt:lpstr>PowerPoint Presentation</vt:lpstr>
      <vt:lpstr>Idiopathic Pulmonary Fibrosis Fibrosing Alveolitis Hamman-Rich Syndrome Usual Interstitial Pneumonia (UIP)</vt:lpstr>
      <vt:lpstr>PowerPoint Presentation</vt:lpstr>
      <vt:lpstr>Pneumoconiosis</vt:lpstr>
      <vt:lpstr>Coal workers pneumoconiosis </vt:lpstr>
      <vt:lpstr>2.Silicosis</vt:lpstr>
      <vt:lpstr>3.Asbestosis </vt:lpstr>
      <vt:lpstr>Pneumoconiosis Berylliosis</vt:lpstr>
      <vt:lpstr>Hypersensitivity pneumonitis</vt:lpstr>
      <vt:lpstr>Hypersensitivity pneumonitis</vt:lpstr>
      <vt:lpstr> Hypersensitivity Pneumonitis </vt:lpstr>
      <vt:lpstr>Sarcoidosis immune disease </vt:lpstr>
      <vt:lpstr>Goodpasture Syndrome/ Anti-GBM disease immune disease </vt:lpstr>
      <vt:lpstr>Summary: </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aljoharah ibrahim</dc:creator>
  <cp:lastModifiedBy>GHAIDA</cp:lastModifiedBy>
  <cp:revision>61</cp:revision>
  <dcterms:created xsi:type="dcterms:W3CDTF">2018-01-24T17:57:50Z</dcterms:created>
  <dcterms:modified xsi:type="dcterms:W3CDTF">2018-02-02T13:44:30Z</dcterms:modified>
</cp:coreProperties>
</file>