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28"/>
  </p:notesMasterIdLst>
  <p:handoutMasterIdLst>
    <p:handoutMasterId r:id="rId29"/>
  </p:handoutMasterIdLst>
  <p:sldIdLst>
    <p:sldId id="322" r:id="rId5"/>
    <p:sldId id="323" r:id="rId6"/>
    <p:sldId id="324" r:id="rId7"/>
    <p:sldId id="337" r:id="rId8"/>
    <p:sldId id="325" r:id="rId9"/>
    <p:sldId id="316" r:id="rId10"/>
    <p:sldId id="319" r:id="rId11"/>
    <p:sldId id="326" r:id="rId12"/>
    <p:sldId id="327" r:id="rId13"/>
    <p:sldId id="328" r:id="rId14"/>
    <p:sldId id="329" r:id="rId15"/>
    <p:sldId id="330" r:id="rId16"/>
    <p:sldId id="331" r:id="rId17"/>
    <p:sldId id="332" r:id="rId18"/>
    <p:sldId id="333" r:id="rId19"/>
    <p:sldId id="335" r:id="rId20"/>
    <p:sldId id="336" r:id="rId21"/>
    <p:sldId id="334" r:id="rId22"/>
    <p:sldId id="338" r:id="rId23"/>
    <p:sldId id="339" r:id="rId24"/>
    <p:sldId id="340" r:id="rId25"/>
    <p:sldId id="320" r:id="rId26"/>
    <p:sldId id="321" r:id="rId27"/>
  </p:sldIdLst>
  <p:sldSz cx="7200900" cy="9145588"/>
  <p:notesSz cx="6858000" cy="9144000"/>
  <p:defaultTextStyle>
    <a:defPPr>
      <a:defRPr lang="en-US"/>
    </a:defPPr>
    <a:lvl1pPr marL="0" algn="l" defTabSz="262054" rtl="0" eaLnBrk="1" latinLnBrk="0" hangingPunct="1">
      <a:defRPr sz="1000" kern="1200">
        <a:solidFill>
          <a:schemeClr val="tx1"/>
        </a:solidFill>
        <a:latin typeface="+mn-lt"/>
        <a:ea typeface="+mn-ea"/>
        <a:cs typeface="+mn-cs"/>
      </a:defRPr>
    </a:lvl1pPr>
    <a:lvl2pPr marL="262054" algn="l" defTabSz="262054" rtl="0" eaLnBrk="1" latinLnBrk="0" hangingPunct="1">
      <a:defRPr sz="1000" kern="1200">
        <a:solidFill>
          <a:schemeClr val="tx1"/>
        </a:solidFill>
        <a:latin typeface="+mn-lt"/>
        <a:ea typeface="+mn-ea"/>
        <a:cs typeface="+mn-cs"/>
      </a:defRPr>
    </a:lvl2pPr>
    <a:lvl3pPr marL="524110" algn="l" defTabSz="262054" rtl="0" eaLnBrk="1" latinLnBrk="0" hangingPunct="1">
      <a:defRPr sz="1000" kern="1200">
        <a:solidFill>
          <a:schemeClr val="tx1"/>
        </a:solidFill>
        <a:latin typeface="+mn-lt"/>
        <a:ea typeface="+mn-ea"/>
        <a:cs typeface="+mn-cs"/>
      </a:defRPr>
    </a:lvl3pPr>
    <a:lvl4pPr marL="786166" algn="l" defTabSz="262054" rtl="0" eaLnBrk="1" latinLnBrk="0" hangingPunct="1">
      <a:defRPr sz="1000" kern="1200">
        <a:solidFill>
          <a:schemeClr val="tx1"/>
        </a:solidFill>
        <a:latin typeface="+mn-lt"/>
        <a:ea typeface="+mn-ea"/>
        <a:cs typeface="+mn-cs"/>
      </a:defRPr>
    </a:lvl4pPr>
    <a:lvl5pPr marL="1048223" algn="l" defTabSz="262054" rtl="0" eaLnBrk="1" latinLnBrk="0" hangingPunct="1">
      <a:defRPr sz="1000" kern="1200">
        <a:solidFill>
          <a:schemeClr val="tx1"/>
        </a:solidFill>
        <a:latin typeface="+mn-lt"/>
        <a:ea typeface="+mn-ea"/>
        <a:cs typeface="+mn-cs"/>
      </a:defRPr>
    </a:lvl5pPr>
    <a:lvl6pPr marL="1310277" algn="l" defTabSz="262054" rtl="0" eaLnBrk="1" latinLnBrk="0" hangingPunct="1">
      <a:defRPr sz="1000" kern="1200">
        <a:solidFill>
          <a:schemeClr val="tx1"/>
        </a:solidFill>
        <a:latin typeface="+mn-lt"/>
        <a:ea typeface="+mn-ea"/>
        <a:cs typeface="+mn-cs"/>
      </a:defRPr>
    </a:lvl6pPr>
    <a:lvl7pPr marL="1572333" algn="l" defTabSz="262054" rtl="0" eaLnBrk="1" latinLnBrk="0" hangingPunct="1">
      <a:defRPr sz="1000" kern="1200">
        <a:solidFill>
          <a:schemeClr val="tx1"/>
        </a:solidFill>
        <a:latin typeface="+mn-lt"/>
        <a:ea typeface="+mn-ea"/>
        <a:cs typeface="+mn-cs"/>
      </a:defRPr>
    </a:lvl7pPr>
    <a:lvl8pPr marL="1834387" algn="l" defTabSz="262054" rtl="0" eaLnBrk="1" latinLnBrk="0" hangingPunct="1">
      <a:defRPr sz="1000" kern="1200">
        <a:solidFill>
          <a:schemeClr val="tx1"/>
        </a:solidFill>
        <a:latin typeface="+mn-lt"/>
        <a:ea typeface="+mn-ea"/>
        <a:cs typeface="+mn-cs"/>
      </a:defRPr>
    </a:lvl8pPr>
    <a:lvl9pPr marL="2096444" algn="l" defTabSz="262054" rtl="0" eaLnBrk="1" latinLnBrk="0" hangingPunct="1">
      <a:defRPr sz="1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2">
          <p15:clr>
            <a:srgbClr val="A4A3A4"/>
          </p15:clr>
        </p15:guide>
        <p15:guide id="2" pos="226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سعد" initials="سعد"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BDD5"/>
    <a:srgbClr val="FF7C80"/>
    <a:srgbClr val="5784A3"/>
    <a:srgbClr val="7CBAA1"/>
    <a:srgbClr val="A8D4C1"/>
    <a:srgbClr val="3366CC"/>
    <a:srgbClr val="66CC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090" autoAdjust="0"/>
    <p:restoredTop sz="95373" autoAdjust="0"/>
  </p:normalViewPr>
  <p:slideViewPr>
    <p:cSldViewPr snapToGrid="0">
      <p:cViewPr>
        <p:scale>
          <a:sx n="100" d="100"/>
          <a:sy n="100" d="100"/>
        </p:scale>
        <p:origin x="714" y="72"/>
      </p:cViewPr>
      <p:guideLst>
        <p:guide orient="horz" pos="2882"/>
        <p:guide pos="2269"/>
      </p:guideLst>
    </p:cSldViewPr>
  </p:slideViewPr>
  <p:outlineViewPr>
    <p:cViewPr>
      <p:scale>
        <a:sx n="33" d="100"/>
        <a:sy n="33" d="100"/>
      </p:scale>
      <p:origin x="42" y="245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diagrams/_rels/data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_rels/drawing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2DB146-C329-4638-BF72-81E9D18E1E6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3AABB55-398C-4853-A032-468C74C0F0CE}" type="asst">
      <dgm:prSet phldrT="[Text]" custT="1"/>
      <dgm:spPr/>
      <dgm:t>
        <a:bodyPr/>
        <a:lstStyle/>
        <a:p>
          <a:r>
            <a:rPr lang="en-US" sz="1200" dirty="0">
              <a:solidFill>
                <a:schemeClr val="tx1"/>
              </a:solidFill>
              <a:latin typeface="Georgia" pitchFamily="18" charset="0"/>
            </a:rPr>
            <a:t>Classification of bronchogenic carcinoma</a:t>
          </a:r>
        </a:p>
      </dgm:t>
    </dgm:pt>
    <dgm:pt modelId="{3CC369BF-8735-4475-AB65-FBAC97AF0217}" type="parTrans" cxnId="{7E53096B-29F2-4BBD-B8CC-B566B3BFB8DE}">
      <dgm:prSet/>
      <dgm:spPr/>
      <dgm:t>
        <a:bodyPr/>
        <a:lstStyle/>
        <a:p>
          <a:endParaRPr lang="en-US"/>
        </a:p>
      </dgm:t>
    </dgm:pt>
    <dgm:pt modelId="{223BCF72-9FC3-4A7A-8C85-55B20E9950BB}" type="sibTrans" cxnId="{7E53096B-29F2-4BBD-B8CC-B566B3BFB8DE}">
      <dgm:prSet/>
      <dgm:spPr/>
      <dgm:t>
        <a:bodyPr/>
        <a:lstStyle/>
        <a:p>
          <a:endParaRPr lang="en-US"/>
        </a:p>
      </dgm:t>
    </dgm:pt>
    <dgm:pt modelId="{39F6F3DE-89F8-48C3-9BD8-45ADCBE83EFF}">
      <dgm:prSet phldrT="[Text]" custT="1"/>
      <dgm:spPr/>
      <dgm:t>
        <a:bodyPr/>
        <a:lstStyle/>
        <a:p>
          <a:r>
            <a:rPr lang="en-US" sz="700" b="0" dirty="0">
              <a:solidFill>
                <a:schemeClr val="tx1"/>
              </a:solidFill>
              <a:latin typeface="Georgia" pitchFamily="18" charset="0"/>
            </a:rPr>
            <a:t>Malignant epithelial tumors/ bronchogenic carcinoma</a:t>
          </a:r>
        </a:p>
      </dgm:t>
    </dgm:pt>
    <dgm:pt modelId="{D529C03B-D7FB-4A1C-97AD-E160D8F4AC9F}" type="parTrans" cxnId="{42D34F0C-4021-445B-AED0-AA14F1F512DD}">
      <dgm:prSet/>
      <dgm:spPr/>
      <dgm:t>
        <a:bodyPr/>
        <a:lstStyle/>
        <a:p>
          <a:endParaRPr lang="en-US"/>
        </a:p>
      </dgm:t>
    </dgm:pt>
    <dgm:pt modelId="{403A3903-CE39-45F7-AD74-1FEC0D6AD089}" type="sibTrans" cxnId="{42D34F0C-4021-445B-AED0-AA14F1F512DD}">
      <dgm:prSet/>
      <dgm:spPr/>
      <dgm:t>
        <a:bodyPr/>
        <a:lstStyle/>
        <a:p>
          <a:endParaRPr lang="en-US"/>
        </a:p>
      </dgm:t>
    </dgm:pt>
    <dgm:pt modelId="{04068C76-6D40-4D29-A9C9-440B47A93671}">
      <dgm:prSet phldrT="[Text]" custT="1"/>
      <dgm:spPr/>
      <dgm:t>
        <a:bodyPr/>
        <a:lstStyle/>
        <a:p>
          <a:r>
            <a:rPr lang="en-US" sz="700" b="0" dirty="0">
              <a:solidFill>
                <a:schemeClr val="tx1"/>
              </a:solidFill>
              <a:latin typeface="Georgia" pitchFamily="18" charset="0"/>
            </a:rPr>
            <a:t>Malignant </a:t>
          </a:r>
          <a:r>
            <a:rPr lang="en-US" sz="700" b="0" dirty="0" err="1">
              <a:solidFill>
                <a:schemeClr val="tx1"/>
              </a:solidFill>
              <a:latin typeface="Georgia" pitchFamily="18" charset="0"/>
            </a:rPr>
            <a:t>mesothelial</a:t>
          </a:r>
          <a:r>
            <a:rPr lang="en-US" sz="700" b="0" dirty="0">
              <a:solidFill>
                <a:schemeClr val="tx1"/>
              </a:solidFill>
              <a:latin typeface="Georgia" pitchFamily="18" charset="0"/>
            </a:rPr>
            <a:t> tumor</a:t>
          </a:r>
        </a:p>
      </dgm:t>
    </dgm:pt>
    <dgm:pt modelId="{0748A939-CE13-486E-8DFB-C64A78F92EBA}" type="parTrans" cxnId="{4C3A378B-5C02-43AE-96B6-F0A59489C93B}">
      <dgm:prSet/>
      <dgm:spPr/>
      <dgm:t>
        <a:bodyPr/>
        <a:lstStyle/>
        <a:p>
          <a:endParaRPr lang="en-US"/>
        </a:p>
      </dgm:t>
    </dgm:pt>
    <dgm:pt modelId="{87A4C5D7-DC4A-4832-9F34-48412DD247B5}" type="sibTrans" cxnId="{4C3A378B-5C02-43AE-96B6-F0A59489C93B}">
      <dgm:prSet/>
      <dgm:spPr/>
      <dgm:t>
        <a:bodyPr/>
        <a:lstStyle/>
        <a:p>
          <a:endParaRPr lang="en-US"/>
        </a:p>
      </dgm:t>
    </dgm:pt>
    <dgm:pt modelId="{D553B700-F7D0-43A7-85FC-67EFA31E695A}">
      <dgm:prSet phldrT="[Text]" custT="1"/>
      <dgm:spPr/>
      <dgm:t>
        <a:bodyPr/>
        <a:lstStyle/>
        <a:p>
          <a:r>
            <a:rPr lang="en-US" sz="700" b="0" dirty="0">
              <a:solidFill>
                <a:schemeClr val="tx1"/>
              </a:solidFill>
              <a:latin typeface="Georgia" pitchFamily="18" charset="0"/>
            </a:rPr>
            <a:t>Miscellaneous malignant tumor </a:t>
          </a:r>
        </a:p>
      </dgm:t>
    </dgm:pt>
    <dgm:pt modelId="{D4C3FE16-1818-43A6-8A47-1E507A1C3A5F}" type="parTrans" cxnId="{DE99FAD6-9AD3-42B8-B1FA-40A7DD3AD723}">
      <dgm:prSet/>
      <dgm:spPr/>
      <dgm:t>
        <a:bodyPr/>
        <a:lstStyle/>
        <a:p>
          <a:endParaRPr lang="en-US"/>
        </a:p>
      </dgm:t>
    </dgm:pt>
    <dgm:pt modelId="{12DD061D-BF1D-405B-BEA6-B98A88148C3F}" type="sibTrans" cxnId="{DE99FAD6-9AD3-42B8-B1FA-40A7DD3AD723}">
      <dgm:prSet/>
      <dgm:spPr/>
      <dgm:t>
        <a:bodyPr/>
        <a:lstStyle/>
        <a:p>
          <a:endParaRPr lang="en-US"/>
        </a:p>
      </dgm:t>
    </dgm:pt>
    <dgm:pt modelId="{45AF0A8A-7A23-43D9-B7EF-8E1370D9C767}">
      <dgm:prSet custT="1"/>
      <dgm:spPr/>
      <dgm:t>
        <a:bodyPr/>
        <a:lstStyle/>
        <a:p>
          <a:r>
            <a:rPr lang="it-IT" sz="500" b="0" dirty="0">
              <a:solidFill>
                <a:schemeClr val="tx1"/>
              </a:solidFill>
              <a:latin typeface="Georgia" pitchFamily="18" charset="0"/>
            </a:rPr>
            <a:t>1- Non-Small Cell Lung Carcinoma (NSCC) :</a:t>
          </a:r>
          <a:endParaRPr lang="en-US" sz="500" b="0" dirty="0">
            <a:solidFill>
              <a:schemeClr val="tx1"/>
            </a:solidFill>
            <a:latin typeface="Georgia" pitchFamily="18" charset="0"/>
          </a:endParaRPr>
        </a:p>
      </dgm:t>
    </dgm:pt>
    <dgm:pt modelId="{DD228C27-BE1E-4874-99EF-261E5E371219}" type="parTrans" cxnId="{D76FEC33-9613-4220-A4B6-34147BA72841}">
      <dgm:prSet/>
      <dgm:spPr/>
      <dgm:t>
        <a:bodyPr/>
        <a:lstStyle/>
        <a:p>
          <a:endParaRPr lang="en-US"/>
        </a:p>
      </dgm:t>
    </dgm:pt>
    <dgm:pt modelId="{341A1CDB-2AEF-4F4F-BAF0-BCB9141E001B}" type="sibTrans" cxnId="{D76FEC33-9613-4220-A4B6-34147BA72841}">
      <dgm:prSet/>
      <dgm:spPr/>
      <dgm:t>
        <a:bodyPr/>
        <a:lstStyle/>
        <a:p>
          <a:endParaRPr lang="en-US"/>
        </a:p>
      </dgm:t>
    </dgm:pt>
    <dgm:pt modelId="{1FAA9B2C-8332-495B-AE1F-C77D73E16115}">
      <dgm:prSet/>
      <dgm:spPr/>
      <dgm:t>
        <a:bodyPr/>
        <a:lstStyle/>
        <a:p>
          <a:r>
            <a:rPr lang="en-US" b="0" dirty="0">
              <a:solidFill>
                <a:schemeClr val="tx1"/>
              </a:solidFill>
              <a:latin typeface="Georgia" pitchFamily="18" charset="0"/>
            </a:rPr>
            <a:t>2- Small cell lung carcinoma (SCC)</a:t>
          </a:r>
        </a:p>
      </dgm:t>
    </dgm:pt>
    <dgm:pt modelId="{592A02EC-6CDF-49CC-9B21-77B7C6EA7DF8}" type="parTrans" cxnId="{204BAF3E-D0F7-4747-9AB9-A02ED9864566}">
      <dgm:prSet/>
      <dgm:spPr/>
      <dgm:t>
        <a:bodyPr/>
        <a:lstStyle/>
        <a:p>
          <a:endParaRPr lang="en-US"/>
        </a:p>
      </dgm:t>
    </dgm:pt>
    <dgm:pt modelId="{397B3737-5F6B-455B-98DA-C7B59FE79A9A}" type="sibTrans" cxnId="{204BAF3E-D0F7-4747-9AB9-A02ED9864566}">
      <dgm:prSet/>
      <dgm:spPr/>
      <dgm:t>
        <a:bodyPr/>
        <a:lstStyle/>
        <a:p>
          <a:endParaRPr lang="en-US"/>
        </a:p>
      </dgm:t>
    </dgm:pt>
    <dgm:pt modelId="{29A51371-6D0B-42A8-93C0-FC6A9B3DC2D4}">
      <dgm:prSet/>
      <dgm:spPr/>
      <dgm:t>
        <a:bodyPr/>
        <a:lstStyle/>
        <a:p>
          <a:r>
            <a:rPr lang="en-US" b="0" dirty="0">
              <a:solidFill>
                <a:schemeClr val="tx1"/>
              </a:solidFill>
              <a:latin typeface="Georgia" pitchFamily="18" charset="0"/>
            </a:rPr>
            <a:t>3-Combine patterns </a:t>
          </a:r>
        </a:p>
      </dgm:t>
    </dgm:pt>
    <dgm:pt modelId="{9AE15EF8-6339-4E4E-B4C3-1EA674ED455B}" type="parTrans" cxnId="{97A2E8AF-C560-47AB-8528-4D32C69D5C23}">
      <dgm:prSet/>
      <dgm:spPr/>
      <dgm:t>
        <a:bodyPr/>
        <a:lstStyle/>
        <a:p>
          <a:endParaRPr lang="en-US"/>
        </a:p>
      </dgm:t>
    </dgm:pt>
    <dgm:pt modelId="{4F0AD7AF-3338-4786-9B2C-22C652A04F9A}" type="sibTrans" cxnId="{97A2E8AF-C560-47AB-8528-4D32C69D5C23}">
      <dgm:prSet/>
      <dgm:spPr/>
      <dgm:t>
        <a:bodyPr/>
        <a:lstStyle/>
        <a:p>
          <a:endParaRPr lang="en-US"/>
        </a:p>
      </dgm:t>
    </dgm:pt>
    <dgm:pt modelId="{A21E150F-AC47-4A6F-90DF-3FD80ED6DEA8}">
      <dgm:prSet/>
      <dgm:spPr/>
      <dgm:t>
        <a:bodyPr/>
        <a:lstStyle/>
        <a:p>
          <a:r>
            <a:rPr lang="en-US" b="0" dirty="0">
              <a:solidFill>
                <a:schemeClr val="tx1"/>
              </a:solidFill>
              <a:latin typeface="Georgia" pitchFamily="18" charset="0"/>
            </a:rPr>
            <a:t>4- Carcinoid tumor</a:t>
          </a:r>
        </a:p>
      </dgm:t>
    </dgm:pt>
    <dgm:pt modelId="{9A1DDECB-405E-4421-83FF-1EBAFA69BBFC}" type="parTrans" cxnId="{626F18AF-9E9F-45EE-8866-3CA9DA2BF3D7}">
      <dgm:prSet/>
      <dgm:spPr/>
      <dgm:t>
        <a:bodyPr/>
        <a:lstStyle/>
        <a:p>
          <a:endParaRPr lang="en-US"/>
        </a:p>
      </dgm:t>
    </dgm:pt>
    <dgm:pt modelId="{82F6583D-2C8E-43CD-8F31-41DE9907EFAF}" type="sibTrans" cxnId="{626F18AF-9E9F-45EE-8866-3CA9DA2BF3D7}">
      <dgm:prSet/>
      <dgm:spPr/>
      <dgm:t>
        <a:bodyPr/>
        <a:lstStyle/>
        <a:p>
          <a:endParaRPr lang="en-US"/>
        </a:p>
      </dgm:t>
    </dgm:pt>
    <dgm:pt modelId="{E047FF19-C67E-4EE6-9A07-2F9B3E6D8E42}">
      <dgm:prSet/>
      <dgm:spPr/>
      <dgm:t>
        <a:bodyPr/>
        <a:lstStyle/>
        <a:p>
          <a:r>
            <a:rPr lang="en-US" dirty="0">
              <a:solidFill>
                <a:schemeClr val="tx1"/>
              </a:solidFill>
              <a:latin typeface="Georgia" pitchFamily="18" charset="0"/>
            </a:rPr>
            <a:t>1- </a:t>
          </a:r>
          <a:r>
            <a:rPr lang="en-US" dirty="0" err="1">
              <a:solidFill>
                <a:schemeClr val="dk1"/>
              </a:solidFill>
              <a:latin typeface="Georgia" pitchFamily="18" charset="0"/>
            </a:rPr>
            <a:t>Carcinosarcoma</a:t>
          </a:r>
          <a:endParaRPr lang="en-US" dirty="0">
            <a:latin typeface="Georgia" pitchFamily="18" charset="0"/>
          </a:endParaRPr>
        </a:p>
      </dgm:t>
    </dgm:pt>
    <dgm:pt modelId="{05D027AE-85F4-4188-B343-F10CC37B3EDE}" type="parTrans" cxnId="{13A23DB7-DD94-4FC9-B50E-C753AA03C32C}">
      <dgm:prSet/>
      <dgm:spPr/>
      <dgm:t>
        <a:bodyPr/>
        <a:lstStyle/>
        <a:p>
          <a:endParaRPr lang="en-US"/>
        </a:p>
      </dgm:t>
    </dgm:pt>
    <dgm:pt modelId="{C8CBE061-7384-41B9-BDAA-8F3DF540CB4D}" type="sibTrans" cxnId="{13A23DB7-DD94-4FC9-B50E-C753AA03C32C}">
      <dgm:prSet/>
      <dgm:spPr/>
      <dgm:t>
        <a:bodyPr/>
        <a:lstStyle/>
        <a:p>
          <a:endParaRPr lang="en-US"/>
        </a:p>
      </dgm:t>
    </dgm:pt>
    <dgm:pt modelId="{4E8F6360-046C-40BB-8CF7-FCCCD12D7774}">
      <dgm:prSet custT="1"/>
      <dgm:spPr/>
      <dgm:t>
        <a:bodyPr/>
        <a:lstStyle/>
        <a:p>
          <a:r>
            <a:rPr lang="en-US" sz="700" dirty="0">
              <a:solidFill>
                <a:schemeClr val="dk1"/>
              </a:solidFill>
              <a:latin typeface="Georgia" pitchFamily="18" charset="0"/>
            </a:rPr>
            <a:t>2- Pulmonary </a:t>
          </a:r>
          <a:r>
            <a:rPr lang="en-US" sz="700" dirty="0" err="1">
              <a:solidFill>
                <a:schemeClr val="dk1"/>
              </a:solidFill>
              <a:latin typeface="Georgia" pitchFamily="18" charset="0"/>
            </a:rPr>
            <a:t>blastoma</a:t>
          </a:r>
          <a:endParaRPr lang="en-US" sz="700" dirty="0">
            <a:latin typeface="Georgia" pitchFamily="18" charset="0"/>
          </a:endParaRPr>
        </a:p>
      </dgm:t>
    </dgm:pt>
    <dgm:pt modelId="{9A7F6CFF-08F6-42E5-BDF1-13E28F18EA8E}" type="parTrans" cxnId="{AB418E62-ADA5-4CC8-88F3-432472BF38B3}">
      <dgm:prSet/>
      <dgm:spPr/>
      <dgm:t>
        <a:bodyPr/>
        <a:lstStyle/>
        <a:p>
          <a:endParaRPr lang="en-US"/>
        </a:p>
      </dgm:t>
    </dgm:pt>
    <dgm:pt modelId="{792D1D7C-D5E1-4D2A-8C59-0351D99C9AB0}" type="sibTrans" cxnId="{AB418E62-ADA5-4CC8-88F3-432472BF38B3}">
      <dgm:prSet/>
      <dgm:spPr/>
      <dgm:t>
        <a:bodyPr/>
        <a:lstStyle/>
        <a:p>
          <a:endParaRPr lang="en-US"/>
        </a:p>
      </dgm:t>
    </dgm:pt>
    <dgm:pt modelId="{4BBB31C7-570C-4D69-99AF-B83961F0A42B}">
      <dgm:prSet custT="1"/>
      <dgm:spPr/>
      <dgm:t>
        <a:bodyPr/>
        <a:lstStyle/>
        <a:p>
          <a:r>
            <a:rPr lang="en-US" sz="700" dirty="0">
              <a:solidFill>
                <a:schemeClr val="dk1"/>
              </a:solidFill>
              <a:latin typeface="Georgia" pitchFamily="18" charset="0"/>
            </a:rPr>
            <a:t>3- Melanoma</a:t>
          </a:r>
          <a:endParaRPr lang="en-US" sz="700" dirty="0">
            <a:latin typeface="Georgia" pitchFamily="18" charset="0"/>
          </a:endParaRPr>
        </a:p>
      </dgm:t>
    </dgm:pt>
    <dgm:pt modelId="{1C304283-1FAC-45EC-9B7B-0B38F1A1B16A}" type="parTrans" cxnId="{6FCAE748-D8AC-43E1-8BB9-4F4EB222BC52}">
      <dgm:prSet/>
      <dgm:spPr/>
      <dgm:t>
        <a:bodyPr/>
        <a:lstStyle/>
        <a:p>
          <a:endParaRPr lang="en-US"/>
        </a:p>
      </dgm:t>
    </dgm:pt>
    <dgm:pt modelId="{255E39FC-8548-4337-9925-AF2D5B98E7FD}" type="sibTrans" cxnId="{6FCAE748-D8AC-43E1-8BB9-4F4EB222BC52}">
      <dgm:prSet/>
      <dgm:spPr/>
      <dgm:t>
        <a:bodyPr/>
        <a:lstStyle/>
        <a:p>
          <a:endParaRPr lang="en-US"/>
        </a:p>
      </dgm:t>
    </dgm:pt>
    <dgm:pt modelId="{DB42675A-407D-486F-A4C2-326C8C079A1F}">
      <dgm:prSet custT="1"/>
      <dgm:spPr/>
      <dgm:t>
        <a:bodyPr/>
        <a:lstStyle/>
        <a:p>
          <a:r>
            <a:rPr lang="en-US" sz="700" dirty="0">
              <a:solidFill>
                <a:schemeClr val="dk1"/>
              </a:solidFill>
              <a:latin typeface="Georgia" pitchFamily="18" charset="0"/>
            </a:rPr>
            <a:t>4- Lymphoma</a:t>
          </a:r>
          <a:endParaRPr lang="en-US" sz="700" dirty="0">
            <a:latin typeface="Georgia" pitchFamily="18" charset="0"/>
          </a:endParaRPr>
        </a:p>
      </dgm:t>
    </dgm:pt>
    <dgm:pt modelId="{C4CC752F-AC3B-4314-8534-9C52916DE98B}" type="parTrans" cxnId="{9571D41A-6F0C-4C35-85F6-2DBDC8D69869}">
      <dgm:prSet/>
      <dgm:spPr/>
      <dgm:t>
        <a:bodyPr/>
        <a:lstStyle/>
        <a:p>
          <a:endParaRPr lang="en-US"/>
        </a:p>
      </dgm:t>
    </dgm:pt>
    <dgm:pt modelId="{A1E41458-32F1-4CD5-964D-2EF75A457038}" type="sibTrans" cxnId="{9571D41A-6F0C-4C35-85F6-2DBDC8D69869}">
      <dgm:prSet/>
      <dgm:spPr/>
      <dgm:t>
        <a:bodyPr/>
        <a:lstStyle/>
        <a:p>
          <a:endParaRPr lang="en-US"/>
        </a:p>
      </dgm:t>
    </dgm:pt>
    <dgm:pt modelId="{EBD8ABB4-BDA0-46F3-B186-B377A6B998C5}">
      <dgm:prSet custT="1"/>
      <dgm:spPr/>
      <dgm:t>
        <a:bodyPr/>
        <a:lstStyle/>
        <a:p>
          <a:r>
            <a:rPr lang="en-US" sz="700" dirty="0">
              <a:solidFill>
                <a:schemeClr val="dk1"/>
              </a:solidFill>
              <a:latin typeface="Georgia" pitchFamily="18" charset="0"/>
            </a:rPr>
            <a:t>5- Others</a:t>
          </a:r>
          <a:endParaRPr lang="en-US" sz="700" dirty="0">
            <a:latin typeface="Georgia" pitchFamily="18" charset="0"/>
          </a:endParaRPr>
        </a:p>
      </dgm:t>
    </dgm:pt>
    <dgm:pt modelId="{CED4F294-400C-4F8B-B17E-AE60A159254B}" type="parTrans" cxnId="{0F506039-540B-4C1D-8865-88A3CE63D8F1}">
      <dgm:prSet/>
      <dgm:spPr/>
      <dgm:t>
        <a:bodyPr/>
        <a:lstStyle/>
        <a:p>
          <a:endParaRPr lang="en-US"/>
        </a:p>
      </dgm:t>
    </dgm:pt>
    <dgm:pt modelId="{83C45EDA-7F7B-4749-A6EE-5B942234BCF1}" type="sibTrans" cxnId="{0F506039-540B-4C1D-8865-88A3CE63D8F1}">
      <dgm:prSet/>
      <dgm:spPr/>
      <dgm:t>
        <a:bodyPr/>
        <a:lstStyle/>
        <a:p>
          <a:endParaRPr lang="en-US"/>
        </a:p>
      </dgm:t>
    </dgm:pt>
    <dgm:pt modelId="{B6D1DDB6-8833-44BF-B938-6C7587539623}">
      <dgm:prSet custT="1"/>
      <dgm:spPr/>
      <dgm:t>
        <a:bodyPr/>
        <a:lstStyle/>
        <a:p>
          <a:r>
            <a:rPr lang="en-US" sz="700" b="0" dirty="0">
              <a:solidFill>
                <a:schemeClr val="tx1"/>
              </a:solidFill>
              <a:latin typeface="Georgia" pitchFamily="18" charset="0"/>
            </a:rPr>
            <a:t>Malignant mesothelioma</a:t>
          </a:r>
        </a:p>
      </dgm:t>
    </dgm:pt>
    <dgm:pt modelId="{98035C55-CB9C-4C8E-9ED9-31FF162A3299}" type="parTrans" cxnId="{00AD7AE0-7101-4AD4-AE3A-7E28AA56B052}">
      <dgm:prSet/>
      <dgm:spPr/>
      <dgm:t>
        <a:bodyPr/>
        <a:lstStyle/>
        <a:p>
          <a:endParaRPr lang="en-US"/>
        </a:p>
      </dgm:t>
    </dgm:pt>
    <dgm:pt modelId="{39C7CF93-BC8E-4F9B-BBDE-94DE0F33115A}" type="sibTrans" cxnId="{00AD7AE0-7101-4AD4-AE3A-7E28AA56B052}">
      <dgm:prSet/>
      <dgm:spPr/>
      <dgm:t>
        <a:bodyPr/>
        <a:lstStyle/>
        <a:p>
          <a:endParaRPr lang="en-US"/>
        </a:p>
      </dgm:t>
    </dgm:pt>
    <dgm:pt modelId="{F5DA83D2-907A-4ED2-951D-865D7E865FDC}">
      <dgm:prSet custT="1"/>
      <dgm:spPr/>
      <dgm:t>
        <a:bodyPr/>
        <a:lstStyle/>
        <a:p>
          <a:r>
            <a:rPr lang="en-US" sz="600" dirty="0">
              <a:solidFill>
                <a:schemeClr val="tx1"/>
              </a:solidFill>
              <a:latin typeface="Georgia" pitchFamily="18" charset="0"/>
            </a:rPr>
            <a:t>Epithelia</a:t>
          </a:r>
          <a:r>
            <a:rPr lang="en-US" sz="700" dirty="0">
              <a:solidFill>
                <a:schemeClr val="tx1"/>
              </a:solidFill>
              <a:latin typeface="Georgia" pitchFamily="18" charset="0"/>
            </a:rPr>
            <a:t>l</a:t>
          </a:r>
        </a:p>
      </dgm:t>
    </dgm:pt>
    <dgm:pt modelId="{72574885-E60D-40E0-9363-235B99138329}" type="parTrans" cxnId="{CB649937-4436-4DF9-A4EF-5C27A9288225}">
      <dgm:prSet/>
      <dgm:spPr/>
      <dgm:t>
        <a:bodyPr/>
        <a:lstStyle/>
        <a:p>
          <a:endParaRPr lang="en-US"/>
        </a:p>
      </dgm:t>
    </dgm:pt>
    <dgm:pt modelId="{D907C797-2D59-4A2E-893A-DE2B02A43BF4}" type="sibTrans" cxnId="{CB649937-4436-4DF9-A4EF-5C27A9288225}">
      <dgm:prSet/>
      <dgm:spPr/>
      <dgm:t>
        <a:bodyPr/>
        <a:lstStyle/>
        <a:p>
          <a:endParaRPr lang="en-US"/>
        </a:p>
      </dgm:t>
    </dgm:pt>
    <dgm:pt modelId="{4ABBAE24-7D2C-4091-BEBF-F3FE7D9C89B0}">
      <dgm:prSet custT="1"/>
      <dgm:spPr/>
      <dgm:t>
        <a:bodyPr/>
        <a:lstStyle/>
        <a:p>
          <a:r>
            <a:rPr lang="en-US" sz="600" dirty="0">
              <a:solidFill>
                <a:schemeClr val="tx1"/>
              </a:solidFill>
              <a:latin typeface="Georgia" pitchFamily="18" charset="0"/>
            </a:rPr>
            <a:t>Fibrous (spindle cell)</a:t>
          </a:r>
        </a:p>
      </dgm:t>
    </dgm:pt>
    <dgm:pt modelId="{4A6EB792-2F33-4C81-9B88-112967B83211}" type="parTrans" cxnId="{C00928AE-9E31-4F21-B164-C62CD2484A82}">
      <dgm:prSet/>
      <dgm:spPr/>
      <dgm:t>
        <a:bodyPr/>
        <a:lstStyle/>
        <a:p>
          <a:endParaRPr lang="en-US"/>
        </a:p>
      </dgm:t>
    </dgm:pt>
    <dgm:pt modelId="{5D668939-3057-4895-BA63-CD7964467DE6}" type="sibTrans" cxnId="{C00928AE-9E31-4F21-B164-C62CD2484A82}">
      <dgm:prSet/>
      <dgm:spPr/>
      <dgm:t>
        <a:bodyPr/>
        <a:lstStyle/>
        <a:p>
          <a:endParaRPr lang="en-US"/>
        </a:p>
      </dgm:t>
    </dgm:pt>
    <dgm:pt modelId="{3B765590-20C6-4A02-9A38-F5D2F0E4EE53}">
      <dgm:prSet custT="1"/>
      <dgm:spPr/>
      <dgm:t>
        <a:bodyPr/>
        <a:lstStyle/>
        <a:p>
          <a:r>
            <a:rPr lang="en-US" sz="700" dirty="0">
              <a:solidFill>
                <a:schemeClr val="tx1"/>
              </a:solidFill>
              <a:latin typeface="Georgia" pitchFamily="18" charset="0"/>
            </a:rPr>
            <a:t>Biphasic</a:t>
          </a:r>
        </a:p>
      </dgm:t>
    </dgm:pt>
    <dgm:pt modelId="{E9A3F2F8-C29F-47A9-AAAE-368CCEDFEE05}" type="parTrans" cxnId="{00F245EB-AF42-4605-9104-60A31AB7568E}">
      <dgm:prSet/>
      <dgm:spPr/>
      <dgm:t>
        <a:bodyPr/>
        <a:lstStyle/>
        <a:p>
          <a:endParaRPr lang="en-US"/>
        </a:p>
      </dgm:t>
    </dgm:pt>
    <dgm:pt modelId="{FE096FBE-C0DF-4A88-ACCC-B6A104423D17}" type="sibTrans" cxnId="{00F245EB-AF42-4605-9104-60A31AB7568E}">
      <dgm:prSet/>
      <dgm:spPr/>
      <dgm:t>
        <a:bodyPr/>
        <a:lstStyle/>
        <a:p>
          <a:endParaRPr lang="en-US"/>
        </a:p>
      </dgm:t>
    </dgm:pt>
    <dgm:pt modelId="{D7B4E4D1-E399-4AFB-A024-EBD732526ED9}" type="asst">
      <dgm:prSet/>
      <dgm:spPr/>
      <dgm:t>
        <a:bodyPr/>
        <a:lstStyle/>
        <a:p>
          <a:r>
            <a:rPr lang="en-US" dirty="0">
              <a:solidFill>
                <a:schemeClr val="tx1"/>
              </a:solidFill>
              <a:latin typeface="Georgia" pitchFamily="18" charset="0"/>
            </a:rPr>
            <a:t>1. Squamous cell carcinoma </a:t>
          </a:r>
          <a:endParaRPr lang="en-US" dirty="0"/>
        </a:p>
      </dgm:t>
    </dgm:pt>
    <dgm:pt modelId="{AD72369A-697C-4A70-966B-DB98B8298F39}" type="parTrans" cxnId="{015E35C3-3EFD-439E-8613-5BFD031FA028}">
      <dgm:prSet/>
      <dgm:spPr/>
      <dgm:t>
        <a:bodyPr/>
        <a:lstStyle/>
        <a:p>
          <a:endParaRPr lang="en-US"/>
        </a:p>
      </dgm:t>
    </dgm:pt>
    <dgm:pt modelId="{62073889-7E55-4914-AE3B-294CC6244216}" type="sibTrans" cxnId="{015E35C3-3EFD-439E-8613-5BFD031FA028}">
      <dgm:prSet/>
      <dgm:spPr/>
      <dgm:t>
        <a:bodyPr/>
        <a:lstStyle/>
        <a:p>
          <a:endParaRPr lang="en-US"/>
        </a:p>
      </dgm:t>
    </dgm:pt>
    <dgm:pt modelId="{A6CF5379-D3E0-42C9-BE84-ED5D916545F3}" type="asst">
      <dgm:prSet/>
      <dgm:spPr/>
      <dgm:t>
        <a:bodyPr/>
        <a:lstStyle/>
        <a:p>
          <a:r>
            <a:rPr lang="en-US" dirty="0">
              <a:solidFill>
                <a:schemeClr val="tx1"/>
              </a:solidFill>
              <a:latin typeface="Georgia" pitchFamily="18" charset="0"/>
            </a:rPr>
            <a:t>3. Large cell carcinoma</a:t>
          </a:r>
          <a:endParaRPr lang="en-US" dirty="0"/>
        </a:p>
      </dgm:t>
    </dgm:pt>
    <dgm:pt modelId="{FBDBCAE3-9912-4E09-8EC4-14731405A934}" type="parTrans" cxnId="{8B52AD54-9766-4F6A-B949-66F629F44014}">
      <dgm:prSet/>
      <dgm:spPr/>
      <dgm:t>
        <a:bodyPr/>
        <a:lstStyle/>
        <a:p>
          <a:endParaRPr lang="en-US"/>
        </a:p>
      </dgm:t>
    </dgm:pt>
    <dgm:pt modelId="{82067246-8864-4FC2-A43B-7E034C374DCD}" type="sibTrans" cxnId="{8B52AD54-9766-4F6A-B949-66F629F44014}">
      <dgm:prSet/>
      <dgm:spPr/>
      <dgm:t>
        <a:bodyPr/>
        <a:lstStyle/>
        <a:p>
          <a:endParaRPr lang="en-US"/>
        </a:p>
      </dgm:t>
    </dgm:pt>
    <dgm:pt modelId="{238A7C9F-95A6-4D30-8A24-9C9DDE82890F}" type="asst">
      <dgm:prSet/>
      <dgm:spPr/>
      <dgm:t>
        <a:bodyPr/>
        <a:lstStyle/>
        <a:p>
          <a:r>
            <a:rPr lang="en-US" dirty="0">
              <a:solidFill>
                <a:schemeClr val="tx1"/>
              </a:solidFill>
              <a:latin typeface="Georgia" pitchFamily="18" charset="0"/>
            </a:rPr>
            <a:t>2. Adenocarcinoma</a:t>
          </a:r>
          <a:endParaRPr lang="en-US" dirty="0"/>
        </a:p>
      </dgm:t>
    </dgm:pt>
    <dgm:pt modelId="{D31F7EB7-5745-4CD2-90F2-330F05B0B358}" type="parTrans" cxnId="{70257A35-DFFD-4918-AB4F-4DD9110FF012}">
      <dgm:prSet/>
      <dgm:spPr/>
      <dgm:t>
        <a:bodyPr/>
        <a:lstStyle/>
        <a:p>
          <a:endParaRPr lang="en-US"/>
        </a:p>
      </dgm:t>
    </dgm:pt>
    <dgm:pt modelId="{8DDA9AEA-383F-40AA-9AE5-511A2AFA98F5}" type="sibTrans" cxnId="{70257A35-DFFD-4918-AB4F-4DD9110FF012}">
      <dgm:prSet/>
      <dgm:spPr/>
      <dgm:t>
        <a:bodyPr/>
        <a:lstStyle/>
        <a:p>
          <a:endParaRPr lang="en-US"/>
        </a:p>
      </dgm:t>
    </dgm:pt>
    <dgm:pt modelId="{E43234B8-B1E8-4E20-B067-63A95D8095D4}">
      <dgm:prSet/>
      <dgm:spPr/>
      <dgm:t>
        <a:bodyPr/>
        <a:lstStyle/>
        <a:p>
          <a:r>
            <a:rPr lang="en-US" b="0" dirty="0">
              <a:solidFill>
                <a:schemeClr val="tx1"/>
              </a:solidFill>
              <a:latin typeface="Georgia" pitchFamily="18" charset="0"/>
            </a:rPr>
            <a:t>5- Others</a:t>
          </a:r>
        </a:p>
      </dgm:t>
    </dgm:pt>
    <dgm:pt modelId="{D26B4661-98DE-41D9-BDB0-DE826A3320D7}" type="parTrans" cxnId="{F8B9AEF2-FA82-4FC8-8AC5-1006F6432677}">
      <dgm:prSet/>
      <dgm:spPr/>
      <dgm:t>
        <a:bodyPr/>
        <a:lstStyle/>
        <a:p>
          <a:endParaRPr lang="en-US"/>
        </a:p>
      </dgm:t>
    </dgm:pt>
    <dgm:pt modelId="{2D8BCCCB-FC57-4CFC-93CD-44170B2EA058}" type="sibTrans" cxnId="{F8B9AEF2-FA82-4FC8-8AC5-1006F6432677}">
      <dgm:prSet/>
      <dgm:spPr/>
      <dgm:t>
        <a:bodyPr/>
        <a:lstStyle/>
        <a:p>
          <a:endParaRPr lang="en-US"/>
        </a:p>
      </dgm:t>
    </dgm:pt>
    <dgm:pt modelId="{645116CF-98FF-4296-B446-E997E8BF920F}" type="pres">
      <dgm:prSet presAssocID="{6C2DB146-C329-4638-BF72-81E9D18E1E61}" presName="hierChild1" presStyleCnt="0">
        <dgm:presLayoutVars>
          <dgm:orgChart val="1"/>
          <dgm:chPref val="1"/>
          <dgm:dir/>
          <dgm:animOne val="branch"/>
          <dgm:animLvl val="lvl"/>
          <dgm:resizeHandles/>
        </dgm:presLayoutVars>
      </dgm:prSet>
      <dgm:spPr/>
      <dgm:t>
        <a:bodyPr/>
        <a:lstStyle/>
        <a:p>
          <a:endParaRPr lang="en-GB"/>
        </a:p>
      </dgm:t>
    </dgm:pt>
    <dgm:pt modelId="{F714E21C-FCFC-4006-B14C-23720D0122FF}" type="pres">
      <dgm:prSet presAssocID="{83AABB55-398C-4853-A032-468C74C0F0CE}" presName="hierRoot1" presStyleCnt="0">
        <dgm:presLayoutVars>
          <dgm:hierBranch val="init"/>
        </dgm:presLayoutVars>
      </dgm:prSet>
      <dgm:spPr/>
    </dgm:pt>
    <dgm:pt modelId="{5DC0308B-BE86-41CD-BE35-9BAA0A901835}" type="pres">
      <dgm:prSet presAssocID="{83AABB55-398C-4853-A032-468C74C0F0CE}" presName="rootComposite1" presStyleCnt="0"/>
      <dgm:spPr/>
    </dgm:pt>
    <dgm:pt modelId="{7484BF7A-E0FD-454B-B1D4-C1985D5E10BB}" type="pres">
      <dgm:prSet presAssocID="{83AABB55-398C-4853-A032-468C74C0F0CE}" presName="rootText1" presStyleLbl="node0" presStyleIdx="0" presStyleCnt="1" custScaleX="368733" custScaleY="157636" custLinFactY="-89060" custLinFactNeighborX="-69028" custLinFactNeighborY="-100000">
        <dgm:presLayoutVars>
          <dgm:chPref val="3"/>
        </dgm:presLayoutVars>
      </dgm:prSet>
      <dgm:spPr/>
      <dgm:t>
        <a:bodyPr/>
        <a:lstStyle/>
        <a:p>
          <a:endParaRPr lang="en-GB"/>
        </a:p>
      </dgm:t>
    </dgm:pt>
    <dgm:pt modelId="{A8D0F516-D0B8-424A-BF12-CDFA6B1158BA}" type="pres">
      <dgm:prSet presAssocID="{83AABB55-398C-4853-A032-468C74C0F0CE}" presName="rootConnector1" presStyleLbl="asst0" presStyleIdx="0" presStyleCnt="0"/>
      <dgm:spPr/>
      <dgm:t>
        <a:bodyPr/>
        <a:lstStyle/>
        <a:p>
          <a:endParaRPr lang="en-GB"/>
        </a:p>
      </dgm:t>
    </dgm:pt>
    <dgm:pt modelId="{0E759DE6-327B-46BB-A6B6-ABFC3E493785}" type="pres">
      <dgm:prSet presAssocID="{83AABB55-398C-4853-A032-468C74C0F0CE}" presName="hierChild2" presStyleCnt="0"/>
      <dgm:spPr/>
    </dgm:pt>
    <dgm:pt modelId="{CDC4C241-48A6-4DD9-8D3B-D6F11987B783}" type="pres">
      <dgm:prSet presAssocID="{D529C03B-D7FB-4A1C-97AD-E160D8F4AC9F}" presName="Name37" presStyleLbl="parChTrans1D2" presStyleIdx="0" presStyleCnt="3"/>
      <dgm:spPr/>
      <dgm:t>
        <a:bodyPr/>
        <a:lstStyle/>
        <a:p>
          <a:endParaRPr lang="en-GB"/>
        </a:p>
      </dgm:t>
    </dgm:pt>
    <dgm:pt modelId="{EC264A2E-C0EE-4F3D-AB36-12DA78029C12}" type="pres">
      <dgm:prSet presAssocID="{39F6F3DE-89F8-48C3-9BD8-45ADCBE83EFF}" presName="hierRoot2" presStyleCnt="0">
        <dgm:presLayoutVars>
          <dgm:hierBranch val="init"/>
        </dgm:presLayoutVars>
      </dgm:prSet>
      <dgm:spPr/>
    </dgm:pt>
    <dgm:pt modelId="{C7C140F4-803C-457B-BA56-96ABAD684A5A}" type="pres">
      <dgm:prSet presAssocID="{39F6F3DE-89F8-48C3-9BD8-45ADCBE83EFF}" presName="rootComposite" presStyleCnt="0"/>
      <dgm:spPr/>
    </dgm:pt>
    <dgm:pt modelId="{C7D54695-8C68-43C8-A9F0-B215E338EBD0}" type="pres">
      <dgm:prSet presAssocID="{39F6F3DE-89F8-48C3-9BD8-45ADCBE83EFF}" presName="rootText" presStyleLbl="node2" presStyleIdx="0" presStyleCnt="3" custScaleX="233690" custScaleY="171626" custLinFactNeighborX="-17291" custLinFactNeighborY="-41238">
        <dgm:presLayoutVars>
          <dgm:chPref val="3"/>
        </dgm:presLayoutVars>
      </dgm:prSet>
      <dgm:spPr/>
      <dgm:t>
        <a:bodyPr/>
        <a:lstStyle/>
        <a:p>
          <a:endParaRPr lang="en-GB"/>
        </a:p>
      </dgm:t>
    </dgm:pt>
    <dgm:pt modelId="{08B05709-75C2-4F04-92EA-65F83149403B}" type="pres">
      <dgm:prSet presAssocID="{39F6F3DE-89F8-48C3-9BD8-45ADCBE83EFF}" presName="rootConnector" presStyleLbl="node2" presStyleIdx="0" presStyleCnt="3"/>
      <dgm:spPr/>
      <dgm:t>
        <a:bodyPr/>
        <a:lstStyle/>
        <a:p>
          <a:endParaRPr lang="en-GB"/>
        </a:p>
      </dgm:t>
    </dgm:pt>
    <dgm:pt modelId="{D4C385BC-35F8-4549-BB70-AEFF1C74E420}" type="pres">
      <dgm:prSet presAssocID="{39F6F3DE-89F8-48C3-9BD8-45ADCBE83EFF}" presName="hierChild4" presStyleCnt="0"/>
      <dgm:spPr/>
    </dgm:pt>
    <dgm:pt modelId="{01BF6D5A-0A92-4522-B229-5C1358A5BB09}" type="pres">
      <dgm:prSet presAssocID="{DD228C27-BE1E-4874-99EF-261E5E371219}" presName="Name37" presStyleLbl="parChTrans1D3" presStyleIdx="0" presStyleCnt="11"/>
      <dgm:spPr/>
      <dgm:t>
        <a:bodyPr/>
        <a:lstStyle/>
        <a:p>
          <a:endParaRPr lang="en-GB"/>
        </a:p>
      </dgm:t>
    </dgm:pt>
    <dgm:pt modelId="{D97AEC88-3B1C-48C4-A50E-4920D3F3A829}" type="pres">
      <dgm:prSet presAssocID="{45AF0A8A-7A23-43D9-B7EF-8E1370D9C767}" presName="hierRoot2" presStyleCnt="0">
        <dgm:presLayoutVars>
          <dgm:hierBranch val="init"/>
        </dgm:presLayoutVars>
      </dgm:prSet>
      <dgm:spPr/>
    </dgm:pt>
    <dgm:pt modelId="{21A777C5-9A56-4F52-A60C-47D47142AEF0}" type="pres">
      <dgm:prSet presAssocID="{45AF0A8A-7A23-43D9-B7EF-8E1370D9C767}" presName="rootComposite" presStyleCnt="0"/>
      <dgm:spPr/>
    </dgm:pt>
    <dgm:pt modelId="{A229B6F2-5A8F-470D-AE0E-0F8C0FCBF982}" type="pres">
      <dgm:prSet presAssocID="{45AF0A8A-7A23-43D9-B7EF-8E1370D9C767}" presName="rootText" presStyleLbl="node3" presStyleIdx="0" presStyleCnt="11" custScaleX="161984" custScaleY="112839">
        <dgm:presLayoutVars>
          <dgm:chPref val="3"/>
        </dgm:presLayoutVars>
      </dgm:prSet>
      <dgm:spPr/>
      <dgm:t>
        <a:bodyPr/>
        <a:lstStyle/>
        <a:p>
          <a:endParaRPr lang="en-GB"/>
        </a:p>
      </dgm:t>
    </dgm:pt>
    <dgm:pt modelId="{9E3B6DF9-3184-4786-A67F-572FA6FE6603}" type="pres">
      <dgm:prSet presAssocID="{45AF0A8A-7A23-43D9-B7EF-8E1370D9C767}" presName="rootConnector" presStyleLbl="node3" presStyleIdx="0" presStyleCnt="11"/>
      <dgm:spPr/>
      <dgm:t>
        <a:bodyPr/>
        <a:lstStyle/>
        <a:p>
          <a:endParaRPr lang="en-GB"/>
        </a:p>
      </dgm:t>
    </dgm:pt>
    <dgm:pt modelId="{0C0160F3-F69D-4200-BBE5-135F406BC80E}" type="pres">
      <dgm:prSet presAssocID="{45AF0A8A-7A23-43D9-B7EF-8E1370D9C767}" presName="hierChild4" presStyleCnt="0"/>
      <dgm:spPr/>
    </dgm:pt>
    <dgm:pt modelId="{90352BE1-CB8E-4490-ADAF-C18AAC03A418}" type="pres">
      <dgm:prSet presAssocID="{45AF0A8A-7A23-43D9-B7EF-8E1370D9C767}" presName="hierChild5" presStyleCnt="0"/>
      <dgm:spPr/>
    </dgm:pt>
    <dgm:pt modelId="{92C4E052-F8E1-4626-9A89-D9B275D80E57}" type="pres">
      <dgm:prSet presAssocID="{AD72369A-697C-4A70-966B-DB98B8298F39}" presName="Name111" presStyleLbl="parChTrans1D4" presStyleIdx="0" presStyleCnt="6"/>
      <dgm:spPr/>
      <dgm:t>
        <a:bodyPr/>
        <a:lstStyle/>
        <a:p>
          <a:endParaRPr lang="en-GB"/>
        </a:p>
      </dgm:t>
    </dgm:pt>
    <dgm:pt modelId="{7B080E0E-9D11-4133-93E4-830A3C8BFC0A}" type="pres">
      <dgm:prSet presAssocID="{D7B4E4D1-E399-4AFB-A024-EBD732526ED9}" presName="hierRoot3" presStyleCnt="0">
        <dgm:presLayoutVars>
          <dgm:hierBranch val="init"/>
        </dgm:presLayoutVars>
      </dgm:prSet>
      <dgm:spPr/>
    </dgm:pt>
    <dgm:pt modelId="{CDB71052-7C1E-4956-85A7-2896C229A8FD}" type="pres">
      <dgm:prSet presAssocID="{D7B4E4D1-E399-4AFB-A024-EBD732526ED9}" presName="rootComposite3" presStyleCnt="0"/>
      <dgm:spPr/>
    </dgm:pt>
    <dgm:pt modelId="{89E38F35-FFB3-4B17-9D5C-54DF9401C839}" type="pres">
      <dgm:prSet presAssocID="{D7B4E4D1-E399-4AFB-A024-EBD732526ED9}" presName="rootText3" presStyleLbl="asst3" presStyleIdx="0" presStyleCnt="3">
        <dgm:presLayoutVars>
          <dgm:chPref val="3"/>
        </dgm:presLayoutVars>
      </dgm:prSet>
      <dgm:spPr/>
      <dgm:t>
        <a:bodyPr/>
        <a:lstStyle/>
        <a:p>
          <a:endParaRPr lang="en-GB"/>
        </a:p>
      </dgm:t>
    </dgm:pt>
    <dgm:pt modelId="{CA35531A-5F74-45A4-AC77-194C38566EB6}" type="pres">
      <dgm:prSet presAssocID="{D7B4E4D1-E399-4AFB-A024-EBD732526ED9}" presName="rootConnector3" presStyleLbl="asst3" presStyleIdx="0" presStyleCnt="3"/>
      <dgm:spPr/>
      <dgm:t>
        <a:bodyPr/>
        <a:lstStyle/>
        <a:p>
          <a:endParaRPr lang="en-GB"/>
        </a:p>
      </dgm:t>
    </dgm:pt>
    <dgm:pt modelId="{B05EDBE9-84D8-4933-9069-93335132E9D8}" type="pres">
      <dgm:prSet presAssocID="{D7B4E4D1-E399-4AFB-A024-EBD732526ED9}" presName="hierChild6" presStyleCnt="0"/>
      <dgm:spPr/>
    </dgm:pt>
    <dgm:pt modelId="{C61CBE6C-2C3B-4D0E-949E-3DCAB0183B42}" type="pres">
      <dgm:prSet presAssocID="{D7B4E4D1-E399-4AFB-A024-EBD732526ED9}" presName="hierChild7" presStyleCnt="0"/>
      <dgm:spPr/>
    </dgm:pt>
    <dgm:pt modelId="{95215A38-8DEA-4587-921A-A766805A0CD0}" type="pres">
      <dgm:prSet presAssocID="{FBDBCAE3-9912-4E09-8EC4-14731405A934}" presName="Name111" presStyleLbl="parChTrans1D4" presStyleIdx="1" presStyleCnt="6"/>
      <dgm:spPr/>
      <dgm:t>
        <a:bodyPr/>
        <a:lstStyle/>
        <a:p>
          <a:endParaRPr lang="en-GB"/>
        </a:p>
      </dgm:t>
    </dgm:pt>
    <dgm:pt modelId="{EFB3C25B-9205-40FB-BF1A-886F73687292}" type="pres">
      <dgm:prSet presAssocID="{A6CF5379-D3E0-42C9-BE84-ED5D916545F3}" presName="hierRoot3" presStyleCnt="0">
        <dgm:presLayoutVars>
          <dgm:hierBranch val="init"/>
        </dgm:presLayoutVars>
      </dgm:prSet>
      <dgm:spPr/>
    </dgm:pt>
    <dgm:pt modelId="{4259F669-6B56-48F5-9BE8-B239D142A84C}" type="pres">
      <dgm:prSet presAssocID="{A6CF5379-D3E0-42C9-BE84-ED5D916545F3}" presName="rootComposite3" presStyleCnt="0"/>
      <dgm:spPr/>
    </dgm:pt>
    <dgm:pt modelId="{3AC413FF-2724-499C-99CE-8A2D29A31D15}" type="pres">
      <dgm:prSet presAssocID="{A6CF5379-D3E0-42C9-BE84-ED5D916545F3}" presName="rootText3" presStyleLbl="asst3" presStyleIdx="1" presStyleCnt="3" custLinFactX="-18166" custLinFactY="100000" custLinFactNeighborX="-100000" custLinFactNeighborY="182145">
        <dgm:presLayoutVars>
          <dgm:chPref val="3"/>
        </dgm:presLayoutVars>
      </dgm:prSet>
      <dgm:spPr/>
      <dgm:t>
        <a:bodyPr/>
        <a:lstStyle/>
        <a:p>
          <a:endParaRPr lang="en-GB"/>
        </a:p>
      </dgm:t>
    </dgm:pt>
    <dgm:pt modelId="{4163827B-4B73-45E6-84F5-DCB244DA1B67}" type="pres">
      <dgm:prSet presAssocID="{A6CF5379-D3E0-42C9-BE84-ED5D916545F3}" presName="rootConnector3" presStyleLbl="asst3" presStyleIdx="1" presStyleCnt="3"/>
      <dgm:spPr/>
      <dgm:t>
        <a:bodyPr/>
        <a:lstStyle/>
        <a:p>
          <a:endParaRPr lang="en-GB"/>
        </a:p>
      </dgm:t>
    </dgm:pt>
    <dgm:pt modelId="{4E1D7482-F79A-4476-9F6F-627C2874C54D}" type="pres">
      <dgm:prSet presAssocID="{A6CF5379-D3E0-42C9-BE84-ED5D916545F3}" presName="hierChild6" presStyleCnt="0"/>
      <dgm:spPr/>
    </dgm:pt>
    <dgm:pt modelId="{AC35EA5D-70F7-4459-8855-C689E24B538B}" type="pres">
      <dgm:prSet presAssocID="{A6CF5379-D3E0-42C9-BE84-ED5D916545F3}" presName="hierChild7" presStyleCnt="0"/>
      <dgm:spPr/>
    </dgm:pt>
    <dgm:pt modelId="{99D09C98-AD96-4AAA-9DB4-29F334812097}" type="pres">
      <dgm:prSet presAssocID="{D31F7EB7-5745-4CD2-90F2-330F05B0B358}" presName="Name111" presStyleLbl="parChTrans1D4" presStyleIdx="2" presStyleCnt="6"/>
      <dgm:spPr/>
      <dgm:t>
        <a:bodyPr/>
        <a:lstStyle/>
        <a:p>
          <a:endParaRPr lang="en-GB"/>
        </a:p>
      </dgm:t>
    </dgm:pt>
    <dgm:pt modelId="{5524CE66-FECA-48A2-8CE2-BB8B3B512191}" type="pres">
      <dgm:prSet presAssocID="{238A7C9F-95A6-4D30-8A24-9C9DDE82890F}" presName="hierRoot3" presStyleCnt="0">
        <dgm:presLayoutVars>
          <dgm:hierBranch val="init"/>
        </dgm:presLayoutVars>
      </dgm:prSet>
      <dgm:spPr/>
    </dgm:pt>
    <dgm:pt modelId="{EF0E1B45-0B9F-4D0A-84C3-676898160667}" type="pres">
      <dgm:prSet presAssocID="{238A7C9F-95A6-4D30-8A24-9C9DDE82890F}" presName="rootComposite3" presStyleCnt="0"/>
      <dgm:spPr/>
    </dgm:pt>
    <dgm:pt modelId="{CF002DA9-0F19-421A-AC39-9F59AA5EE4DE}" type="pres">
      <dgm:prSet presAssocID="{238A7C9F-95A6-4D30-8A24-9C9DDE82890F}" presName="rootText3" presStyleLbl="asst3" presStyleIdx="2" presStyleCnt="3">
        <dgm:presLayoutVars>
          <dgm:chPref val="3"/>
        </dgm:presLayoutVars>
      </dgm:prSet>
      <dgm:spPr/>
      <dgm:t>
        <a:bodyPr/>
        <a:lstStyle/>
        <a:p>
          <a:endParaRPr lang="en-GB"/>
        </a:p>
      </dgm:t>
    </dgm:pt>
    <dgm:pt modelId="{0955A719-7AD9-4A4E-A05F-2D3B4AF7F38B}" type="pres">
      <dgm:prSet presAssocID="{238A7C9F-95A6-4D30-8A24-9C9DDE82890F}" presName="rootConnector3" presStyleLbl="asst3" presStyleIdx="2" presStyleCnt="3"/>
      <dgm:spPr/>
      <dgm:t>
        <a:bodyPr/>
        <a:lstStyle/>
        <a:p>
          <a:endParaRPr lang="en-GB"/>
        </a:p>
      </dgm:t>
    </dgm:pt>
    <dgm:pt modelId="{83D612A3-EAF2-4063-9A65-6B49A57EF983}" type="pres">
      <dgm:prSet presAssocID="{238A7C9F-95A6-4D30-8A24-9C9DDE82890F}" presName="hierChild6" presStyleCnt="0"/>
      <dgm:spPr/>
    </dgm:pt>
    <dgm:pt modelId="{76FBAB0E-8F74-4E3B-8D5F-79EC06FA0E60}" type="pres">
      <dgm:prSet presAssocID="{238A7C9F-95A6-4D30-8A24-9C9DDE82890F}" presName="hierChild7" presStyleCnt="0"/>
      <dgm:spPr/>
    </dgm:pt>
    <dgm:pt modelId="{F98CC1B3-8095-470C-B27B-3D35E27FF6DE}" type="pres">
      <dgm:prSet presAssocID="{592A02EC-6CDF-49CC-9B21-77B7C6EA7DF8}" presName="Name37" presStyleLbl="parChTrans1D3" presStyleIdx="1" presStyleCnt="11"/>
      <dgm:spPr/>
      <dgm:t>
        <a:bodyPr/>
        <a:lstStyle/>
        <a:p>
          <a:endParaRPr lang="en-GB"/>
        </a:p>
      </dgm:t>
    </dgm:pt>
    <dgm:pt modelId="{BFB12CF5-C097-4388-8FC2-FCA6FB4CE24B}" type="pres">
      <dgm:prSet presAssocID="{1FAA9B2C-8332-495B-AE1F-C77D73E16115}" presName="hierRoot2" presStyleCnt="0">
        <dgm:presLayoutVars>
          <dgm:hierBranch val="init"/>
        </dgm:presLayoutVars>
      </dgm:prSet>
      <dgm:spPr/>
    </dgm:pt>
    <dgm:pt modelId="{B874FE1F-5F2E-44E8-9BDE-BFCA8350998D}" type="pres">
      <dgm:prSet presAssocID="{1FAA9B2C-8332-495B-AE1F-C77D73E16115}" presName="rootComposite" presStyleCnt="0"/>
      <dgm:spPr/>
    </dgm:pt>
    <dgm:pt modelId="{69FA2A94-3951-4D15-957E-AA78BFD502CF}" type="pres">
      <dgm:prSet presAssocID="{1FAA9B2C-8332-495B-AE1F-C77D73E16115}" presName="rootText" presStyleLbl="node3" presStyleIdx="1" presStyleCnt="11">
        <dgm:presLayoutVars>
          <dgm:chPref val="3"/>
        </dgm:presLayoutVars>
      </dgm:prSet>
      <dgm:spPr/>
      <dgm:t>
        <a:bodyPr/>
        <a:lstStyle/>
        <a:p>
          <a:endParaRPr lang="en-GB"/>
        </a:p>
      </dgm:t>
    </dgm:pt>
    <dgm:pt modelId="{03BB98B3-8EAF-4A9D-A30C-402EED5802D8}" type="pres">
      <dgm:prSet presAssocID="{1FAA9B2C-8332-495B-AE1F-C77D73E16115}" presName="rootConnector" presStyleLbl="node3" presStyleIdx="1" presStyleCnt="11"/>
      <dgm:spPr/>
      <dgm:t>
        <a:bodyPr/>
        <a:lstStyle/>
        <a:p>
          <a:endParaRPr lang="en-GB"/>
        </a:p>
      </dgm:t>
    </dgm:pt>
    <dgm:pt modelId="{CF3B1283-A633-471A-A36E-8E7EE563ED87}" type="pres">
      <dgm:prSet presAssocID="{1FAA9B2C-8332-495B-AE1F-C77D73E16115}" presName="hierChild4" presStyleCnt="0"/>
      <dgm:spPr/>
    </dgm:pt>
    <dgm:pt modelId="{31856F60-9AEB-4DDD-B000-B57D62F176E0}" type="pres">
      <dgm:prSet presAssocID="{1FAA9B2C-8332-495B-AE1F-C77D73E16115}" presName="hierChild5" presStyleCnt="0"/>
      <dgm:spPr/>
    </dgm:pt>
    <dgm:pt modelId="{8FDFAF15-87C7-490E-A5D4-A0FCDC09296F}" type="pres">
      <dgm:prSet presAssocID="{9AE15EF8-6339-4E4E-B4C3-1EA674ED455B}" presName="Name37" presStyleLbl="parChTrans1D3" presStyleIdx="2" presStyleCnt="11"/>
      <dgm:spPr/>
      <dgm:t>
        <a:bodyPr/>
        <a:lstStyle/>
        <a:p>
          <a:endParaRPr lang="en-GB"/>
        </a:p>
      </dgm:t>
    </dgm:pt>
    <dgm:pt modelId="{A97DF270-226E-4876-B4FE-208020497732}" type="pres">
      <dgm:prSet presAssocID="{29A51371-6D0B-42A8-93C0-FC6A9B3DC2D4}" presName="hierRoot2" presStyleCnt="0">
        <dgm:presLayoutVars>
          <dgm:hierBranch val="init"/>
        </dgm:presLayoutVars>
      </dgm:prSet>
      <dgm:spPr/>
    </dgm:pt>
    <dgm:pt modelId="{723F5C6D-C52B-4EAF-A437-45A766BAA0FE}" type="pres">
      <dgm:prSet presAssocID="{29A51371-6D0B-42A8-93C0-FC6A9B3DC2D4}" presName="rootComposite" presStyleCnt="0"/>
      <dgm:spPr/>
    </dgm:pt>
    <dgm:pt modelId="{CD5C29B9-B985-4025-8502-F4DEF90A2D60}" type="pres">
      <dgm:prSet presAssocID="{29A51371-6D0B-42A8-93C0-FC6A9B3DC2D4}" presName="rootText" presStyleLbl="node3" presStyleIdx="2" presStyleCnt="11">
        <dgm:presLayoutVars>
          <dgm:chPref val="3"/>
        </dgm:presLayoutVars>
      </dgm:prSet>
      <dgm:spPr/>
      <dgm:t>
        <a:bodyPr/>
        <a:lstStyle/>
        <a:p>
          <a:endParaRPr lang="en-GB"/>
        </a:p>
      </dgm:t>
    </dgm:pt>
    <dgm:pt modelId="{2FFD3B8B-C3C2-42E1-99A3-8F1E0CC2AD2C}" type="pres">
      <dgm:prSet presAssocID="{29A51371-6D0B-42A8-93C0-FC6A9B3DC2D4}" presName="rootConnector" presStyleLbl="node3" presStyleIdx="2" presStyleCnt="11"/>
      <dgm:spPr/>
      <dgm:t>
        <a:bodyPr/>
        <a:lstStyle/>
        <a:p>
          <a:endParaRPr lang="en-GB"/>
        </a:p>
      </dgm:t>
    </dgm:pt>
    <dgm:pt modelId="{F1D707C2-0B74-471B-928E-63A9821D6161}" type="pres">
      <dgm:prSet presAssocID="{29A51371-6D0B-42A8-93C0-FC6A9B3DC2D4}" presName="hierChild4" presStyleCnt="0"/>
      <dgm:spPr/>
    </dgm:pt>
    <dgm:pt modelId="{75A6F225-72EE-42F9-849B-36EF3375445E}" type="pres">
      <dgm:prSet presAssocID="{29A51371-6D0B-42A8-93C0-FC6A9B3DC2D4}" presName="hierChild5" presStyleCnt="0"/>
      <dgm:spPr/>
    </dgm:pt>
    <dgm:pt modelId="{F083A466-1DCB-4928-A113-EB8C6E071C93}" type="pres">
      <dgm:prSet presAssocID="{9A1DDECB-405E-4421-83FF-1EBAFA69BBFC}" presName="Name37" presStyleLbl="parChTrans1D3" presStyleIdx="3" presStyleCnt="11"/>
      <dgm:spPr/>
      <dgm:t>
        <a:bodyPr/>
        <a:lstStyle/>
        <a:p>
          <a:endParaRPr lang="en-GB"/>
        </a:p>
      </dgm:t>
    </dgm:pt>
    <dgm:pt modelId="{B055C9BC-25A9-4ED1-9572-312DEA88D8DC}" type="pres">
      <dgm:prSet presAssocID="{A21E150F-AC47-4A6F-90DF-3FD80ED6DEA8}" presName="hierRoot2" presStyleCnt="0">
        <dgm:presLayoutVars>
          <dgm:hierBranch val="init"/>
        </dgm:presLayoutVars>
      </dgm:prSet>
      <dgm:spPr/>
    </dgm:pt>
    <dgm:pt modelId="{A2937200-71BE-40F3-8233-E7C70432FAA5}" type="pres">
      <dgm:prSet presAssocID="{A21E150F-AC47-4A6F-90DF-3FD80ED6DEA8}" presName="rootComposite" presStyleCnt="0"/>
      <dgm:spPr/>
    </dgm:pt>
    <dgm:pt modelId="{3D237086-69D3-40F1-999B-E1112479B331}" type="pres">
      <dgm:prSet presAssocID="{A21E150F-AC47-4A6F-90DF-3FD80ED6DEA8}" presName="rootText" presStyleLbl="node3" presStyleIdx="3" presStyleCnt="11">
        <dgm:presLayoutVars>
          <dgm:chPref val="3"/>
        </dgm:presLayoutVars>
      </dgm:prSet>
      <dgm:spPr/>
      <dgm:t>
        <a:bodyPr/>
        <a:lstStyle/>
        <a:p>
          <a:endParaRPr lang="en-GB"/>
        </a:p>
      </dgm:t>
    </dgm:pt>
    <dgm:pt modelId="{619538F3-1312-480D-AE25-6659E833ED53}" type="pres">
      <dgm:prSet presAssocID="{A21E150F-AC47-4A6F-90DF-3FD80ED6DEA8}" presName="rootConnector" presStyleLbl="node3" presStyleIdx="3" presStyleCnt="11"/>
      <dgm:spPr/>
      <dgm:t>
        <a:bodyPr/>
        <a:lstStyle/>
        <a:p>
          <a:endParaRPr lang="en-GB"/>
        </a:p>
      </dgm:t>
    </dgm:pt>
    <dgm:pt modelId="{D0008E55-F532-4B35-B61F-F4CBD0E47532}" type="pres">
      <dgm:prSet presAssocID="{A21E150F-AC47-4A6F-90DF-3FD80ED6DEA8}" presName="hierChild4" presStyleCnt="0"/>
      <dgm:spPr/>
    </dgm:pt>
    <dgm:pt modelId="{72C17FEB-7EDD-47F5-85BB-23069D4166BF}" type="pres">
      <dgm:prSet presAssocID="{A21E150F-AC47-4A6F-90DF-3FD80ED6DEA8}" presName="hierChild5" presStyleCnt="0"/>
      <dgm:spPr/>
    </dgm:pt>
    <dgm:pt modelId="{B7462FB5-A92E-451C-894E-F93D70A52D0F}" type="pres">
      <dgm:prSet presAssocID="{D26B4661-98DE-41D9-BDB0-DE826A3320D7}" presName="Name37" presStyleLbl="parChTrans1D3" presStyleIdx="4" presStyleCnt="11"/>
      <dgm:spPr/>
      <dgm:t>
        <a:bodyPr/>
        <a:lstStyle/>
        <a:p>
          <a:endParaRPr lang="en-GB"/>
        </a:p>
      </dgm:t>
    </dgm:pt>
    <dgm:pt modelId="{8C8812D1-7BB1-44BC-90BC-AF004E73CBEC}" type="pres">
      <dgm:prSet presAssocID="{E43234B8-B1E8-4E20-B067-63A95D8095D4}" presName="hierRoot2" presStyleCnt="0">
        <dgm:presLayoutVars>
          <dgm:hierBranch val="init"/>
        </dgm:presLayoutVars>
      </dgm:prSet>
      <dgm:spPr/>
    </dgm:pt>
    <dgm:pt modelId="{17B413B4-26A9-4F11-B87F-ECC7D134ADBA}" type="pres">
      <dgm:prSet presAssocID="{E43234B8-B1E8-4E20-B067-63A95D8095D4}" presName="rootComposite" presStyleCnt="0"/>
      <dgm:spPr/>
    </dgm:pt>
    <dgm:pt modelId="{1739EA55-523E-4B2F-9D7E-651ABEE2C373}" type="pres">
      <dgm:prSet presAssocID="{E43234B8-B1E8-4E20-B067-63A95D8095D4}" presName="rootText" presStyleLbl="node3" presStyleIdx="4" presStyleCnt="11">
        <dgm:presLayoutVars>
          <dgm:chPref val="3"/>
        </dgm:presLayoutVars>
      </dgm:prSet>
      <dgm:spPr/>
      <dgm:t>
        <a:bodyPr/>
        <a:lstStyle/>
        <a:p>
          <a:endParaRPr lang="en-GB"/>
        </a:p>
      </dgm:t>
    </dgm:pt>
    <dgm:pt modelId="{4373332D-CBCE-4543-A0E8-2C868760E477}" type="pres">
      <dgm:prSet presAssocID="{E43234B8-B1E8-4E20-B067-63A95D8095D4}" presName="rootConnector" presStyleLbl="node3" presStyleIdx="4" presStyleCnt="11"/>
      <dgm:spPr/>
      <dgm:t>
        <a:bodyPr/>
        <a:lstStyle/>
        <a:p>
          <a:endParaRPr lang="en-GB"/>
        </a:p>
      </dgm:t>
    </dgm:pt>
    <dgm:pt modelId="{F159D9D9-8585-4917-82B0-E442EE01F196}" type="pres">
      <dgm:prSet presAssocID="{E43234B8-B1E8-4E20-B067-63A95D8095D4}" presName="hierChild4" presStyleCnt="0"/>
      <dgm:spPr/>
    </dgm:pt>
    <dgm:pt modelId="{6F65FF03-A5F7-4983-8FE0-2F7363B74389}" type="pres">
      <dgm:prSet presAssocID="{E43234B8-B1E8-4E20-B067-63A95D8095D4}" presName="hierChild5" presStyleCnt="0"/>
      <dgm:spPr/>
    </dgm:pt>
    <dgm:pt modelId="{1DEA1A0B-EFE3-4C7A-BB27-469FEB0378DA}" type="pres">
      <dgm:prSet presAssocID="{39F6F3DE-89F8-48C3-9BD8-45ADCBE83EFF}" presName="hierChild5" presStyleCnt="0"/>
      <dgm:spPr/>
    </dgm:pt>
    <dgm:pt modelId="{E83C1642-D3DA-40AE-A854-21EF6F2C3FAE}" type="pres">
      <dgm:prSet presAssocID="{0748A939-CE13-486E-8DFB-C64A78F92EBA}" presName="Name37" presStyleLbl="parChTrans1D2" presStyleIdx="1" presStyleCnt="3"/>
      <dgm:spPr/>
      <dgm:t>
        <a:bodyPr/>
        <a:lstStyle/>
        <a:p>
          <a:endParaRPr lang="en-GB"/>
        </a:p>
      </dgm:t>
    </dgm:pt>
    <dgm:pt modelId="{06D723DB-002F-49F3-92D8-6D46AD608F52}" type="pres">
      <dgm:prSet presAssocID="{04068C76-6D40-4D29-A9C9-440B47A93671}" presName="hierRoot2" presStyleCnt="0">
        <dgm:presLayoutVars>
          <dgm:hierBranch val="init"/>
        </dgm:presLayoutVars>
      </dgm:prSet>
      <dgm:spPr/>
    </dgm:pt>
    <dgm:pt modelId="{26D2380B-87EE-4EC9-A819-23C0522AD87F}" type="pres">
      <dgm:prSet presAssocID="{04068C76-6D40-4D29-A9C9-440B47A93671}" presName="rootComposite" presStyleCnt="0"/>
      <dgm:spPr/>
    </dgm:pt>
    <dgm:pt modelId="{2CFAD360-EC7A-46F0-9A5F-A5FB10A9D78E}" type="pres">
      <dgm:prSet presAssocID="{04068C76-6D40-4D29-A9C9-440B47A93671}" presName="rootText" presStyleLbl="node2" presStyleIdx="1" presStyleCnt="3" custScaleX="123088" custScaleY="167185" custLinFactNeighborX="10965" custLinFactNeighborY="-33830">
        <dgm:presLayoutVars>
          <dgm:chPref val="3"/>
        </dgm:presLayoutVars>
      </dgm:prSet>
      <dgm:spPr/>
      <dgm:t>
        <a:bodyPr/>
        <a:lstStyle/>
        <a:p>
          <a:endParaRPr lang="en-GB"/>
        </a:p>
      </dgm:t>
    </dgm:pt>
    <dgm:pt modelId="{375B4D99-CF78-48C9-B22C-9BD9A268AD90}" type="pres">
      <dgm:prSet presAssocID="{04068C76-6D40-4D29-A9C9-440B47A93671}" presName="rootConnector" presStyleLbl="node2" presStyleIdx="1" presStyleCnt="3"/>
      <dgm:spPr/>
      <dgm:t>
        <a:bodyPr/>
        <a:lstStyle/>
        <a:p>
          <a:endParaRPr lang="en-GB"/>
        </a:p>
      </dgm:t>
    </dgm:pt>
    <dgm:pt modelId="{15CDFF10-CD36-481B-AE1A-4F13A4D4F7DF}" type="pres">
      <dgm:prSet presAssocID="{04068C76-6D40-4D29-A9C9-440B47A93671}" presName="hierChild4" presStyleCnt="0"/>
      <dgm:spPr/>
    </dgm:pt>
    <dgm:pt modelId="{D9160B12-652B-4500-AD40-611E07236105}" type="pres">
      <dgm:prSet presAssocID="{98035C55-CB9C-4C8E-9ED9-31FF162A3299}" presName="Name37" presStyleLbl="parChTrans1D3" presStyleIdx="5" presStyleCnt="11"/>
      <dgm:spPr/>
      <dgm:t>
        <a:bodyPr/>
        <a:lstStyle/>
        <a:p>
          <a:endParaRPr lang="en-GB"/>
        </a:p>
      </dgm:t>
    </dgm:pt>
    <dgm:pt modelId="{024D2D5A-3DD7-4A1A-A7CA-8694E9E075CD}" type="pres">
      <dgm:prSet presAssocID="{B6D1DDB6-8833-44BF-B938-6C7587539623}" presName="hierRoot2" presStyleCnt="0">
        <dgm:presLayoutVars>
          <dgm:hierBranch val="init"/>
        </dgm:presLayoutVars>
      </dgm:prSet>
      <dgm:spPr/>
    </dgm:pt>
    <dgm:pt modelId="{B4464486-DF2A-4D41-8009-C596CE12E88E}" type="pres">
      <dgm:prSet presAssocID="{B6D1DDB6-8833-44BF-B938-6C7587539623}" presName="rootComposite" presStyleCnt="0"/>
      <dgm:spPr/>
    </dgm:pt>
    <dgm:pt modelId="{40DC7AE8-DE19-4FBF-96EA-649E239CBF78}" type="pres">
      <dgm:prSet presAssocID="{B6D1DDB6-8833-44BF-B938-6C7587539623}" presName="rootText" presStyleLbl="node3" presStyleIdx="5" presStyleCnt="11" custScaleX="118446">
        <dgm:presLayoutVars>
          <dgm:chPref val="3"/>
        </dgm:presLayoutVars>
      </dgm:prSet>
      <dgm:spPr/>
      <dgm:t>
        <a:bodyPr/>
        <a:lstStyle/>
        <a:p>
          <a:endParaRPr lang="en-GB"/>
        </a:p>
      </dgm:t>
    </dgm:pt>
    <dgm:pt modelId="{5C5B1681-8821-4D64-904C-586718EC1470}" type="pres">
      <dgm:prSet presAssocID="{B6D1DDB6-8833-44BF-B938-6C7587539623}" presName="rootConnector" presStyleLbl="node3" presStyleIdx="5" presStyleCnt="11"/>
      <dgm:spPr/>
      <dgm:t>
        <a:bodyPr/>
        <a:lstStyle/>
        <a:p>
          <a:endParaRPr lang="en-GB"/>
        </a:p>
      </dgm:t>
    </dgm:pt>
    <dgm:pt modelId="{1630F755-3108-44BC-8023-54758AA78D9A}" type="pres">
      <dgm:prSet presAssocID="{B6D1DDB6-8833-44BF-B938-6C7587539623}" presName="hierChild4" presStyleCnt="0"/>
      <dgm:spPr/>
    </dgm:pt>
    <dgm:pt modelId="{88DC79B5-774D-4BE1-B711-38D86978A4BC}" type="pres">
      <dgm:prSet presAssocID="{72574885-E60D-40E0-9363-235B99138329}" presName="Name37" presStyleLbl="parChTrans1D4" presStyleIdx="3" presStyleCnt="6"/>
      <dgm:spPr/>
      <dgm:t>
        <a:bodyPr/>
        <a:lstStyle/>
        <a:p>
          <a:endParaRPr lang="en-GB"/>
        </a:p>
      </dgm:t>
    </dgm:pt>
    <dgm:pt modelId="{1546A29D-EF13-445B-BE72-F9E959D96222}" type="pres">
      <dgm:prSet presAssocID="{F5DA83D2-907A-4ED2-951D-865D7E865FDC}" presName="hierRoot2" presStyleCnt="0">
        <dgm:presLayoutVars>
          <dgm:hierBranch val="init"/>
        </dgm:presLayoutVars>
      </dgm:prSet>
      <dgm:spPr/>
    </dgm:pt>
    <dgm:pt modelId="{DD4A3AE3-5117-43FE-AC65-2D6D36183034}" type="pres">
      <dgm:prSet presAssocID="{F5DA83D2-907A-4ED2-951D-865D7E865FDC}" presName="rootComposite" presStyleCnt="0"/>
      <dgm:spPr/>
    </dgm:pt>
    <dgm:pt modelId="{AEACB68D-2876-4FEF-A2B7-5F633E714521}" type="pres">
      <dgm:prSet presAssocID="{F5DA83D2-907A-4ED2-951D-865D7E865FDC}" presName="rootText" presStyleLbl="node4" presStyleIdx="0" presStyleCnt="3">
        <dgm:presLayoutVars>
          <dgm:chPref val="3"/>
        </dgm:presLayoutVars>
      </dgm:prSet>
      <dgm:spPr/>
      <dgm:t>
        <a:bodyPr/>
        <a:lstStyle/>
        <a:p>
          <a:endParaRPr lang="en-GB"/>
        </a:p>
      </dgm:t>
    </dgm:pt>
    <dgm:pt modelId="{6385AD0D-4BF6-4CCB-AA11-532F5E596C2B}" type="pres">
      <dgm:prSet presAssocID="{F5DA83D2-907A-4ED2-951D-865D7E865FDC}" presName="rootConnector" presStyleLbl="node4" presStyleIdx="0" presStyleCnt="3"/>
      <dgm:spPr/>
      <dgm:t>
        <a:bodyPr/>
        <a:lstStyle/>
        <a:p>
          <a:endParaRPr lang="en-GB"/>
        </a:p>
      </dgm:t>
    </dgm:pt>
    <dgm:pt modelId="{8B9F61C7-9615-4E07-A932-AA032512A0CB}" type="pres">
      <dgm:prSet presAssocID="{F5DA83D2-907A-4ED2-951D-865D7E865FDC}" presName="hierChild4" presStyleCnt="0"/>
      <dgm:spPr/>
    </dgm:pt>
    <dgm:pt modelId="{8B7AF92D-2E2F-4FA8-A62E-0D560558FF6B}" type="pres">
      <dgm:prSet presAssocID="{F5DA83D2-907A-4ED2-951D-865D7E865FDC}" presName="hierChild5" presStyleCnt="0"/>
      <dgm:spPr/>
    </dgm:pt>
    <dgm:pt modelId="{564CA98B-3E41-4CF6-AF21-4A766246BF21}" type="pres">
      <dgm:prSet presAssocID="{4A6EB792-2F33-4C81-9B88-112967B83211}" presName="Name37" presStyleLbl="parChTrans1D4" presStyleIdx="4" presStyleCnt="6"/>
      <dgm:spPr/>
      <dgm:t>
        <a:bodyPr/>
        <a:lstStyle/>
        <a:p>
          <a:endParaRPr lang="en-GB"/>
        </a:p>
      </dgm:t>
    </dgm:pt>
    <dgm:pt modelId="{E86001AE-8438-4D03-A99C-1CAB33940B87}" type="pres">
      <dgm:prSet presAssocID="{4ABBAE24-7D2C-4091-BEBF-F3FE7D9C89B0}" presName="hierRoot2" presStyleCnt="0">
        <dgm:presLayoutVars>
          <dgm:hierBranch val="init"/>
        </dgm:presLayoutVars>
      </dgm:prSet>
      <dgm:spPr/>
    </dgm:pt>
    <dgm:pt modelId="{FB0CD917-4D88-4FCF-B294-6CB342E27260}" type="pres">
      <dgm:prSet presAssocID="{4ABBAE24-7D2C-4091-BEBF-F3FE7D9C89B0}" presName="rootComposite" presStyleCnt="0"/>
      <dgm:spPr/>
    </dgm:pt>
    <dgm:pt modelId="{1D56918C-0DF0-471A-A3C1-DCCFDC4E70AC}" type="pres">
      <dgm:prSet presAssocID="{4ABBAE24-7D2C-4091-BEBF-F3FE7D9C89B0}" presName="rootText" presStyleLbl="node4" presStyleIdx="1" presStyleCnt="3">
        <dgm:presLayoutVars>
          <dgm:chPref val="3"/>
        </dgm:presLayoutVars>
      </dgm:prSet>
      <dgm:spPr/>
      <dgm:t>
        <a:bodyPr/>
        <a:lstStyle/>
        <a:p>
          <a:endParaRPr lang="en-GB"/>
        </a:p>
      </dgm:t>
    </dgm:pt>
    <dgm:pt modelId="{A8E5E84E-936C-47B7-98A6-FBB1130963FB}" type="pres">
      <dgm:prSet presAssocID="{4ABBAE24-7D2C-4091-BEBF-F3FE7D9C89B0}" presName="rootConnector" presStyleLbl="node4" presStyleIdx="1" presStyleCnt="3"/>
      <dgm:spPr/>
      <dgm:t>
        <a:bodyPr/>
        <a:lstStyle/>
        <a:p>
          <a:endParaRPr lang="en-GB"/>
        </a:p>
      </dgm:t>
    </dgm:pt>
    <dgm:pt modelId="{2DF5624D-57D7-4D30-9EC1-FF87C2233F17}" type="pres">
      <dgm:prSet presAssocID="{4ABBAE24-7D2C-4091-BEBF-F3FE7D9C89B0}" presName="hierChild4" presStyleCnt="0"/>
      <dgm:spPr/>
    </dgm:pt>
    <dgm:pt modelId="{847A4A5A-8E1B-47B1-9D4D-14DA6D1E5FC7}" type="pres">
      <dgm:prSet presAssocID="{4ABBAE24-7D2C-4091-BEBF-F3FE7D9C89B0}" presName="hierChild5" presStyleCnt="0"/>
      <dgm:spPr/>
    </dgm:pt>
    <dgm:pt modelId="{B066C68A-6213-4939-BC74-F1AD7D6E9C29}" type="pres">
      <dgm:prSet presAssocID="{E9A3F2F8-C29F-47A9-AAAE-368CCEDFEE05}" presName="Name37" presStyleLbl="parChTrans1D4" presStyleIdx="5" presStyleCnt="6"/>
      <dgm:spPr/>
      <dgm:t>
        <a:bodyPr/>
        <a:lstStyle/>
        <a:p>
          <a:endParaRPr lang="en-GB"/>
        </a:p>
      </dgm:t>
    </dgm:pt>
    <dgm:pt modelId="{EFD8DF98-746B-4DE7-AF54-F1FF8CA29E09}" type="pres">
      <dgm:prSet presAssocID="{3B765590-20C6-4A02-9A38-F5D2F0E4EE53}" presName="hierRoot2" presStyleCnt="0">
        <dgm:presLayoutVars>
          <dgm:hierBranch val="init"/>
        </dgm:presLayoutVars>
      </dgm:prSet>
      <dgm:spPr/>
    </dgm:pt>
    <dgm:pt modelId="{6EB6BCE7-6096-40B5-B131-A63D1AF5D982}" type="pres">
      <dgm:prSet presAssocID="{3B765590-20C6-4A02-9A38-F5D2F0E4EE53}" presName="rootComposite" presStyleCnt="0"/>
      <dgm:spPr/>
    </dgm:pt>
    <dgm:pt modelId="{E2B9F36B-38CB-4550-9A3C-C63E11B3C639}" type="pres">
      <dgm:prSet presAssocID="{3B765590-20C6-4A02-9A38-F5D2F0E4EE53}" presName="rootText" presStyleLbl="node4" presStyleIdx="2" presStyleCnt="3">
        <dgm:presLayoutVars>
          <dgm:chPref val="3"/>
        </dgm:presLayoutVars>
      </dgm:prSet>
      <dgm:spPr/>
      <dgm:t>
        <a:bodyPr/>
        <a:lstStyle/>
        <a:p>
          <a:endParaRPr lang="en-GB"/>
        </a:p>
      </dgm:t>
    </dgm:pt>
    <dgm:pt modelId="{D9C317DD-F97B-4DFA-A819-EED74B8EA9A0}" type="pres">
      <dgm:prSet presAssocID="{3B765590-20C6-4A02-9A38-F5D2F0E4EE53}" presName="rootConnector" presStyleLbl="node4" presStyleIdx="2" presStyleCnt="3"/>
      <dgm:spPr/>
      <dgm:t>
        <a:bodyPr/>
        <a:lstStyle/>
        <a:p>
          <a:endParaRPr lang="en-GB"/>
        </a:p>
      </dgm:t>
    </dgm:pt>
    <dgm:pt modelId="{FFB1BE8F-CF4B-4807-A929-CE633E67E5CF}" type="pres">
      <dgm:prSet presAssocID="{3B765590-20C6-4A02-9A38-F5D2F0E4EE53}" presName="hierChild4" presStyleCnt="0"/>
      <dgm:spPr/>
    </dgm:pt>
    <dgm:pt modelId="{97E64CC1-F283-48BE-8C37-43FF2E304054}" type="pres">
      <dgm:prSet presAssocID="{3B765590-20C6-4A02-9A38-F5D2F0E4EE53}" presName="hierChild5" presStyleCnt="0"/>
      <dgm:spPr/>
    </dgm:pt>
    <dgm:pt modelId="{C350045F-1B1B-46FE-9A39-773454926EB7}" type="pres">
      <dgm:prSet presAssocID="{B6D1DDB6-8833-44BF-B938-6C7587539623}" presName="hierChild5" presStyleCnt="0"/>
      <dgm:spPr/>
    </dgm:pt>
    <dgm:pt modelId="{0EC0372B-5DAB-4CA1-B5D4-DA1BD168C4AC}" type="pres">
      <dgm:prSet presAssocID="{04068C76-6D40-4D29-A9C9-440B47A93671}" presName="hierChild5" presStyleCnt="0"/>
      <dgm:spPr/>
    </dgm:pt>
    <dgm:pt modelId="{CCD6BB2B-15B8-47A1-BBC8-DC2E7BA07D11}" type="pres">
      <dgm:prSet presAssocID="{D4C3FE16-1818-43A6-8A47-1E507A1C3A5F}" presName="Name37" presStyleLbl="parChTrans1D2" presStyleIdx="2" presStyleCnt="3"/>
      <dgm:spPr/>
      <dgm:t>
        <a:bodyPr/>
        <a:lstStyle/>
        <a:p>
          <a:endParaRPr lang="en-GB"/>
        </a:p>
      </dgm:t>
    </dgm:pt>
    <dgm:pt modelId="{824DA553-1D18-42A6-9577-04B2E6A7CD7D}" type="pres">
      <dgm:prSet presAssocID="{D553B700-F7D0-43A7-85FC-67EFA31E695A}" presName="hierRoot2" presStyleCnt="0">
        <dgm:presLayoutVars>
          <dgm:hierBranch val="init"/>
        </dgm:presLayoutVars>
      </dgm:prSet>
      <dgm:spPr/>
    </dgm:pt>
    <dgm:pt modelId="{C5E96520-DB3F-46B5-B457-899314C27FCB}" type="pres">
      <dgm:prSet presAssocID="{D553B700-F7D0-43A7-85FC-67EFA31E695A}" presName="rootComposite" presStyleCnt="0"/>
      <dgm:spPr/>
    </dgm:pt>
    <dgm:pt modelId="{8B565407-1D27-460F-80CC-6AF2B65309FF}" type="pres">
      <dgm:prSet presAssocID="{D553B700-F7D0-43A7-85FC-67EFA31E695A}" presName="rootText" presStyleLbl="node2" presStyleIdx="2" presStyleCnt="3" custScaleX="134254" custScaleY="167185" custLinFactNeighborX="7130" custLinFactNeighborY="-52007">
        <dgm:presLayoutVars>
          <dgm:chPref val="3"/>
        </dgm:presLayoutVars>
      </dgm:prSet>
      <dgm:spPr/>
      <dgm:t>
        <a:bodyPr/>
        <a:lstStyle/>
        <a:p>
          <a:endParaRPr lang="en-GB"/>
        </a:p>
      </dgm:t>
    </dgm:pt>
    <dgm:pt modelId="{0951C669-23D2-45F0-99BA-6F522525DA8E}" type="pres">
      <dgm:prSet presAssocID="{D553B700-F7D0-43A7-85FC-67EFA31E695A}" presName="rootConnector" presStyleLbl="node2" presStyleIdx="2" presStyleCnt="3"/>
      <dgm:spPr/>
      <dgm:t>
        <a:bodyPr/>
        <a:lstStyle/>
        <a:p>
          <a:endParaRPr lang="en-GB"/>
        </a:p>
      </dgm:t>
    </dgm:pt>
    <dgm:pt modelId="{0BBA014E-7BEF-4E31-AF29-A66C7F6B41D5}" type="pres">
      <dgm:prSet presAssocID="{D553B700-F7D0-43A7-85FC-67EFA31E695A}" presName="hierChild4" presStyleCnt="0"/>
      <dgm:spPr/>
    </dgm:pt>
    <dgm:pt modelId="{0088DE8D-3B27-46F1-B631-006E4E57A50A}" type="pres">
      <dgm:prSet presAssocID="{05D027AE-85F4-4188-B343-F10CC37B3EDE}" presName="Name37" presStyleLbl="parChTrans1D3" presStyleIdx="6" presStyleCnt="11"/>
      <dgm:spPr/>
      <dgm:t>
        <a:bodyPr/>
        <a:lstStyle/>
        <a:p>
          <a:endParaRPr lang="en-GB"/>
        </a:p>
      </dgm:t>
    </dgm:pt>
    <dgm:pt modelId="{0BACAAD0-9651-4BB2-858B-ABADE9E376F6}" type="pres">
      <dgm:prSet presAssocID="{E047FF19-C67E-4EE6-9A07-2F9B3E6D8E42}" presName="hierRoot2" presStyleCnt="0">
        <dgm:presLayoutVars>
          <dgm:hierBranch val="init"/>
        </dgm:presLayoutVars>
      </dgm:prSet>
      <dgm:spPr/>
    </dgm:pt>
    <dgm:pt modelId="{45E9E27B-249F-48A4-A9D5-85585D237C0D}" type="pres">
      <dgm:prSet presAssocID="{E047FF19-C67E-4EE6-9A07-2F9B3E6D8E42}" presName="rootComposite" presStyleCnt="0"/>
      <dgm:spPr/>
    </dgm:pt>
    <dgm:pt modelId="{988C91C7-BE71-491C-8D10-652E098C6EB6}" type="pres">
      <dgm:prSet presAssocID="{E047FF19-C67E-4EE6-9A07-2F9B3E6D8E42}" presName="rootText" presStyleLbl="node3" presStyleIdx="6" presStyleCnt="11" custLinFactNeighborX="-1140" custLinFactNeighborY="3840">
        <dgm:presLayoutVars>
          <dgm:chPref val="3"/>
        </dgm:presLayoutVars>
      </dgm:prSet>
      <dgm:spPr/>
      <dgm:t>
        <a:bodyPr/>
        <a:lstStyle/>
        <a:p>
          <a:endParaRPr lang="en-GB"/>
        </a:p>
      </dgm:t>
    </dgm:pt>
    <dgm:pt modelId="{E9F484FF-7BA2-4796-9F49-9AE13FC1B5A5}" type="pres">
      <dgm:prSet presAssocID="{E047FF19-C67E-4EE6-9A07-2F9B3E6D8E42}" presName="rootConnector" presStyleLbl="node3" presStyleIdx="6" presStyleCnt="11"/>
      <dgm:spPr/>
      <dgm:t>
        <a:bodyPr/>
        <a:lstStyle/>
        <a:p>
          <a:endParaRPr lang="en-GB"/>
        </a:p>
      </dgm:t>
    </dgm:pt>
    <dgm:pt modelId="{B4A4091C-6666-4CDC-8D8D-88F519A59DAD}" type="pres">
      <dgm:prSet presAssocID="{E047FF19-C67E-4EE6-9A07-2F9B3E6D8E42}" presName="hierChild4" presStyleCnt="0"/>
      <dgm:spPr/>
    </dgm:pt>
    <dgm:pt modelId="{A68938F9-E9A5-4AD2-88DF-E1F6FC9B5F43}" type="pres">
      <dgm:prSet presAssocID="{E047FF19-C67E-4EE6-9A07-2F9B3E6D8E42}" presName="hierChild5" presStyleCnt="0"/>
      <dgm:spPr/>
    </dgm:pt>
    <dgm:pt modelId="{ABCB49D2-C76C-4C5B-9352-1521F17E8C2F}" type="pres">
      <dgm:prSet presAssocID="{9A7F6CFF-08F6-42E5-BDF1-13E28F18EA8E}" presName="Name37" presStyleLbl="parChTrans1D3" presStyleIdx="7" presStyleCnt="11"/>
      <dgm:spPr/>
      <dgm:t>
        <a:bodyPr/>
        <a:lstStyle/>
        <a:p>
          <a:endParaRPr lang="en-GB"/>
        </a:p>
      </dgm:t>
    </dgm:pt>
    <dgm:pt modelId="{C44BE34A-1988-408F-9023-DFA430B05F92}" type="pres">
      <dgm:prSet presAssocID="{4E8F6360-046C-40BB-8CF7-FCCCD12D7774}" presName="hierRoot2" presStyleCnt="0">
        <dgm:presLayoutVars>
          <dgm:hierBranch val="init"/>
        </dgm:presLayoutVars>
      </dgm:prSet>
      <dgm:spPr/>
    </dgm:pt>
    <dgm:pt modelId="{C2642A34-83EA-4DCF-9A8B-DEBF3934801A}" type="pres">
      <dgm:prSet presAssocID="{4E8F6360-046C-40BB-8CF7-FCCCD12D7774}" presName="rootComposite" presStyleCnt="0"/>
      <dgm:spPr/>
    </dgm:pt>
    <dgm:pt modelId="{CBF31A23-B649-4979-B095-9552488431B6}" type="pres">
      <dgm:prSet presAssocID="{4E8F6360-046C-40BB-8CF7-FCCCD12D7774}" presName="rootText" presStyleLbl="node3" presStyleIdx="7" presStyleCnt="11">
        <dgm:presLayoutVars>
          <dgm:chPref val="3"/>
        </dgm:presLayoutVars>
      </dgm:prSet>
      <dgm:spPr/>
      <dgm:t>
        <a:bodyPr/>
        <a:lstStyle/>
        <a:p>
          <a:endParaRPr lang="en-GB"/>
        </a:p>
      </dgm:t>
    </dgm:pt>
    <dgm:pt modelId="{D8DE1382-6A0A-40A4-9A4E-E6CABF53BA84}" type="pres">
      <dgm:prSet presAssocID="{4E8F6360-046C-40BB-8CF7-FCCCD12D7774}" presName="rootConnector" presStyleLbl="node3" presStyleIdx="7" presStyleCnt="11"/>
      <dgm:spPr/>
      <dgm:t>
        <a:bodyPr/>
        <a:lstStyle/>
        <a:p>
          <a:endParaRPr lang="en-GB"/>
        </a:p>
      </dgm:t>
    </dgm:pt>
    <dgm:pt modelId="{C9FE01D3-F24F-46C8-874D-8BF1E61BBF1A}" type="pres">
      <dgm:prSet presAssocID="{4E8F6360-046C-40BB-8CF7-FCCCD12D7774}" presName="hierChild4" presStyleCnt="0"/>
      <dgm:spPr/>
    </dgm:pt>
    <dgm:pt modelId="{55E30094-1AEB-4863-98D2-DE34CC2AF073}" type="pres">
      <dgm:prSet presAssocID="{4E8F6360-046C-40BB-8CF7-FCCCD12D7774}" presName="hierChild5" presStyleCnt="0"/>
      <dgm:spPr/>
    </dgm:pt>
    <dgm:pt modelId="{ACA1E34C-925C-446C-B8C7-FE6F82937790}" type="pres">
      <dgm:prSet presAssocID="{1C304283-1FAC-45EC-9B7B-0B38F1A1B16A}" presName="Name37" presStyleLbl="parChTrans1D3" presStyleIdx="8" presStyleCnt="11"/>
      <dgm:spPr/>
      <dgm:t>
        <a:bodyPr/>
        <a:lstStyle/>
        <a:p>
          <a:endParaRPr lang="en-GB"/>
        </a:p>
      </dgm:t>
    </dgm:pt>
    <dgm:pt modelId="{0E9FB6EF-0AE3-454E-840E-7423D5F3967E}" type="pres">
      <dgm:prSet presAssocID="{4BBB31C7-570C-4D69-99AF-B83961F0A42B}" presName="hierRoot2" presStyleCnt="0">
        <dgm:presLayoutVars>
          <dgm:hierBranch val="init"/>
        </dgm:presLayoutVars>
      </dgm:prSet>
      <dgm:spPr/>
    </dgm:pt>
    <dgm:pt modelId="{F4D3E982-86A6-4FFF-89D1-BE49157569B8}" type="pres">
      <dgm:prSet presAssocID="{4BBB31C7-570C-4D69-99AF-B83961F0A42B}" presName="rootComposite" presStyleCnt="0"/>
      <dgm:spPr/>
    </dgm:pt>
    <dgm:pt modelId="{CBD41B9B-3415-407A-BE09-6CDC8DF71F43}" type="pres">
      <dgm:prSet presAssocID="{4BBB31C7-570C-4D69-99AF-B83961F0A42B}" presName="rootText" presStyleLbl="node3" presStyleIdx="8" presStyleCnt="11">
        <dgm:presLayoutVars>
          <dgm:chPref val="3"/>
        </dgm:presLayoutVars>
      </dgm:prSet>
      <dgm:spPr/>
      <dgm:t>
        <a:bodyPr/>
        <a:lstStyle/>
        <a:p>
          <a:endParaRPr lang="en-GB"/>
        </a:p>
      </dgm:t>
    </dgm:pt>
    <dgm:pt modelId="{B7F062BD-CC6D-4FD5-A857-EECCD64999FA}" type="pres">
      <dgm:prSet presAssocID="{4BBB31C7-570C-4D69-99AF-B83961F0A42B}" presName="rootConnector" presStyleLbl="node3" presStyleIdx="8" presStyleCnt="11"/>
      <dgm:spPr/>
      <dgm:t>
        <a:bodyPr/>
        <a:lstStyle/>
        <a:p>
          <a:endParaRPr lang="en-GB"/>
        </a:p>
      </dgm:t>
    </dgm:pt>
    <dgm:pt modelId="{9F3E40F4-B1C0-45A5-A698-F5D35D5C666D}" type="pres">
      <dgm:prSet presAssocID="{4BBB31C7-570C-4D69-99AF-B83961F0A42B}" presName="hierChild4" presStyleCnt="0"/>
      <dgm:spPr/>
    </dgm:pt>
    <dgm:pt modelId="{91847C65-5FC5-492B-8C82-5247C8A1E396}" type="pres">
      <dgm:prSet presAssocID="{4BBB31C7-570C-4D69-99AF-B83961F0A42B}" presName="hierChild5" presStyleCnt="0"/>
      <dgm:spPr/>
    </dgm:pt>
    <dgm:pt modelId="{80BFC7FD-8AB9-4C53-AF3F-13E905548711}" type="pres">
      <dgm:prSet presAssocID="{C4CC752F-AC3B-4314-8534-9C52916DE98B}" presName="Name37" presStyleLbl="parChTrans1D3" presStyleIdx="9" presStyleCnt="11"/>
      <dgm:spPr/>
      <dgm:t>
        <a:bodyPr/>
        <a:lstStyle/>
        <a:p>
          <a:endParaRPr lang="en-GB"/>
        </a:p>
      </dgm:t>
    </dgm:pt>
    <dgm:pt modelId="{092D0340-A15B-412A-9CF8-C36BA9BFEEBA}" type="pres">
      <dgm:prSet presAssocID="{DB42675A-407D-486F-A4C2-326C8C079A1F}" presName="hierRoot2" presStyleCnt="0">
        <dgm:presLayoutVars>
          <dgm:hierBranch val="init"/>
        </dgm:presLayoutVars>
      </dgm:prSet>
      <dgm:spPr/>
    </dgm:pt>
    <dgm:pt modelId="{1D5CD674-132B-4F60-9D04-4B7BCEA20552}" type="pres">
      <dgm:prSet presAssocID="{DB42675A-407D-486F-A4C2-326C8C079A1F}" presName="rootComposite" presStyleCnt="0"/>
      <dgm:spPr/>
    </dgm:pt>
    <dgm:pt modelId="{ADCD14AC-8F8E-4416-94DC-DC02E40C7BD6}" type="pres">
      <dgm:prSet presAssocID="{DB42675A-407D-486F-A4C2-326C8C079A1F}" presName="rootText" presStyleLbl="node3" presStyleIdx="9" presStyleCnt="11">
        <dgm:presLayoutVars>
          <dgm:chPref val="3"/>
        </dgm:presLayoutVars>
      </dgm:prSet>
      <dgm:spPr/>
      <dgm:t>
        <a:bodyPr/>
        <a:lstStyle/>
        <a:p>
          <a:endParaRPr lang="en-GB"/>
        </a:p>
      </dgm:t>
    </dgm:pt>
    <dgm:pt modelId="{400FA839-CC90-43B2-BA8A-2FA3CB17FD88}" type="pres">
      <dgm:prSet presAssocID="{DB42675A-407D-486F-A4C2-326C8C079A1F}" presName="rootConnector" presStyleLbl="node3" presStyleIdx="9" presStyleCnt="11"/>
      <dgm:spPr/>
      <dgm:t>
        <a:bodyPr/>
        <a:lstStyle/>
        <a:p>
          <a:endParaRPr lang="en-GB"/>
        </a:p>
      </dgm:t>
    </dgm:pt>
    <dgm:pt modelId="{48B24086-5B3C-4A1C-9F6B-88B4E154C7C1}" type="pres">
      <dgm:prSet presAssocID="{DB42675A-407D-486F-A4C2-326C8C079A1F}" presName="hierChild4" presStyleCnt="0"/>
      <dgm:spPr/>
    </dgm:pt>
    <dgm:pt modelId="{0244E275-53B3-4197-8B71-A47A0C640CEC}" type="pres">
      <dgm:prSet presAssocID="{DB42675A-407D-486F-A4C2-326C8C079A1F}" presName="hierChild5" presStyleCnt="0"/>
      <dgm:spPr/>
    </dgm:pt>
    <dgm:pt modelId="{15ECC0C3-0E5A-4D05-A9F5-427D9583042E}" type="pres">
      <dgm:prSet presAssocID="{CED4F294-400C-4F8B-B17E-AE60A159254B}" presName="Name37" presStyleLbl="parChTrans1D3" presStyleIdx="10" presStyleCnt="11"/>
      <dgm:spPr/>
      <dgm:t>
        <a:bodyPr/>
        <a:lstStyle/>
        <a:p>
          <a:endParaRPr lang="en-GB"/>
        </a:p>
      </dgm:t>
    </dgm:pt>
    <dgm:pt modelId="{5C19DA90-DC70-48FD-BFC8-3A62403C7766}" type="pres">
      <dgm:prSet presAssocID="{EBD8ABB4-BDA0-46F3-B186-B377A6B998C5}" presName="hierRoot2" presStyleCnt="0">
        <dgm:presLayoutVars>
          <dgm:hierBranch val="init"/>
        </dgm:presLayoutVars>
      </dgm:prSet>
      <dgm:spPr/>
    </dgm:pt>
    <dgm:pt modelId="{8F6A4F14-4CDD-4BA2-93F0-30F758580CBC}" type="pres">
      <dgm:prSet presAssocID="{EBD8ABB4-BDA0-46F3-B186-B377A6B998C5}" presName="rootComposite" presStyleCnt="0"/>
      <dgm:spPr/>
    </dgm:pt>
    <dgm:pt modelId="{C34A0B9F-19E6-4836-9834-7077903D9A92}" type="pres">
      <dgm:prSet presAssocID="{EBD8ABB4-BDA0-46F3-B186-B377A6B998C5}" presName="rootText" presStyleLbl="node3" presStyleIdx="10" presStyleCnt="11">
        <dgm:presLayoutVars>
          <dgm:chPref val="3"/>
        </dgm:presLayoutVars>
      </dgm:prSet>
      <dgm:spPr/>
      <dgm:t>
        <a:bodyPr/>
        <a:lstStyle/>
        <a:p>
          <a:endParaRPr lang="en-GB"/>
        </a:p>
      </dgm:t>
    </dgm:pt>
    <dgm:pt modelId="{0EAE3AAC-04C8-453B-B77C-DA8F521B1791}" type="pres">
      <dgm:prSet presAssocID="{EBD8ABB4-BDA0-46F3-B186-B377A6B998C5}" presName="rootConnector" presStyleLbl="node3" presStyleIdx="10" presStyleCnt="11"/>
      <dgm:spPr/>
      <dgm:t>
        <a:bodyPr/>
        <a:lstStyle/>
        <a:p>
          <a:endParaRPr lang="en-GB"/>
        </a:p>
      </dgm:t>
    </dgm:pt>
    <dgm:pt modelId="{475605B0-474B-4959-A34F-F289008FFE59}" type="pres">
      <dgm:prSet presAssocID="{EBD8ABB4-BDA0-46F3-B186-B377A6B998C5}" presName="hierChild4" presStyleCnt="0"/>
      <dgm:spPr/>
    </dgm:pt>
    <dgm:pt modelId="{534211AB-FE24-467B-A07C-9930C6A878FB}" type="pres">
      <dgm:prSet presAssocID="{EBD8ABB4-BDA0-46F3-B186-B377A6B998C5}" presName="hierChild5" presStyleCnt="0"/>
      <dgm:spPr/>
    </dgm:pt>
    <dgm:pt modelId="{DF991F37-6DF0-4013-A16A-AD344D711AFB}" type="pres">
      <dgm:prSet presAssocID="{D553B700-F7D0-43A7-85FC-67EFA31E695A}" presName="hierChild5" presStyleCnt="0"/>
      <dgm:spPr/>
    </dgm:pt>
    <dgm:pt modelId="{967C17CC-3351-4685-B28B-0E3052DC904D}" type="pres">
      <dgm:prSet presAssocID="{83AABB55-398C-4853-A032-468C74C0F0CE}" presName="hierChild3" presStyleCnt="0"/>
      <dgm:spPr/>
    </dgm:pt>
  </dgm:ptLst>
  <dgm:cxnLst>
    <dgm:cxn modelId="{5DFC1CFB-8E15-444E-B3C4-348BF620A6F1}" type="presOf" srcId="{E047FF19-C67E-4EE6-9A07-2F9B3E6D8E42}" destId="{988C91C7-BE71-491C-8D10-652E098C6EB6}" srcOrd="0" destOrd="0" presId="urn:microsoft.com/office/officeart/2005/8/layout/orgChart1"/>
    <dgm:cxn modelId="{95D718AD-A4C9-442A-9822-79F2A9E2CC77}" type="presOf" srcId="{D7B4E4D1-E399-4AFB-A024-EBD732526ED9}" destId="{89E38F35-FFB3-4B17-9D5C-54DF9401C839}" srcOrd="0" destOrd="0" presId="urn:microsoft.com/office/officeart/2005/8/layout/orgChart1"/>
    <dgm:cxn modelId="{4C3A378B-5C02-43AE-96B6-F0A59489C93B}" srcId="{83AABB55-398C-4853-A032-468C74C0F0CE}" destId="{04068C76-6D40-4D29-A9C9-440B47A93671}" srcOrd="1" destOrd="0" parTransId="{0748A939-CE13-486E-8DFB-C64A78F92EBA}" sibTransId="{87A4C5D7-DC4A-4832-9F34-48412DD247B5}"/>
    <dgm:cxn modelId="{A270D5EA-55D7-4189-AF5C-A36BC5CD7705}" type="presOf" srcId="{592A02EC-6CDF-49CC-9B21-77B7C6EA7DF8}" destId="{F98CC1B3-8095-470C-B27B-3D35E27FF6DE}" srcOrd="0" destOrd="0" presId="urn:microsoft.com/office/officeart/2005/8/layout/orgChart1"/>
    <dgm:cxn modelId="{F4FBC368-BEF7-4231-8D5F-46630B68162A}" type="presOf" srcId="{83AABB55-398C-4853-A032-468C74C0F0CE}" destId="{7484BF7A-E0FD-454B-B1D4-C1985D5E10BB}" srcOrd="0" destOrd="0" presId="urn:microsoft.com/office/officeart/2005/8/layout/orgChart1"/>
    <dgm:cxn modelId="{8B52AD54-9766-4F6A-B949-66F629F44014}" srcId="{45AF0A8A-7A23-43D9-B7EF-8E1370D9C767}" destId="{A6CF5379-D3E0-42C9-BE84-ED5D916545F3}" srcOrd="1" destOrd="0" parTransId="{FBDBCAE3-9912-4E09-8EC4-14731405A934}" sibTransId="{82067246-8864-4FC2-A43B-7E034C374DCD}"/>
    <dgm:cxn modelId="{702D4B1E-2E1E-482C-90E5-3F7C87F10E84}" type="presOf" srcId="{A6CF5379-D3E0-42C9-BE84-ED5D916545F3}" destId="{3AC413FF-2724-499C-99CE-8A2D29A31D15}" srcOrd="0" destOrd="0" presId="urn:microsoft.com/office/officeart/2005/8/layout/orgChart1"/>
    <dgm:cxn modelId="{4ECB0743-1AFF-4311-B572-37B7E6168890}" type="presOf" srcId="{238A7C9F-95A6-4D30-8A24-9C9DDE82890F}" destId="{0955A719-7AD9-4A4E-A05F-2D3B4AF7F38B}" srcOrd="1" destOrd="0" presId="urn:microsoft.com/office/officeart/2005/8/layout/orgChart1"/>
    <dgm:cxn modelId="{A19CF41D-A297-4664-88E3-C9411779FF39}" type="presOf" srcId="{B6D1DDB6-8833-44BF-B938-6C7587539623}" destId="{40DC7AE8-DE19-4FBF-96EA-649E239CBF78}" srcOrd="0" destOrd="0" presId="urn:microsoft.com/office/officeart/2005/8/layout/orgChart1"/>
    <dgm:cxn modelId="{9EFFA157-EA03-43AB-B927-DEA69CB9A4A3}" type="presOf" srcId="{B6D1DDB6-8833-44BF-B938-6C7587539623}" destId="{5C5B1681-8821-4D64-904C-586718EC1470}" srcOrd="1" destOrd="0" presId="urn:microsoft.com/office/officeart/2005/8/layout/orgChart1"/>
    <dgm:cxn modelId="{9698F406-A304-4396-B28D-5B987CBE1F6A}" type="presOf" srcId="{DD228C27-BE1E-4874-99EF-261E5E371219}" destId="{01BF6D5A-0A92-4522-B229-5C1358A5BB09}" srcOrd="0" destOrd="0" presId="urn:microsoft.com/office/officeart/2005/8/layout/orgChart1"/>
    <dgm:cxn modelId="{7EF3C9F8-B447-42D5-B704-A711365218C3}" type="presOf" srcId="{4E8F6360-046C-40BB-8CF7-FCCCD12D7774}" destId="{CBF31A23-B649-4979-B095-9552488431B6}" srcOrd="0" destOrd="0" presId="urn:microsoft.com/office/officeart/2005/8/layout/orgChart1"/>
    <dgm:cxn modelId="{B3C69D81-CDEC-4D81-8E5D-2BDA7B19D9FF}" type="presOf" srcId="{39F6F3DE-89F8-48C3-9BD8-45ADCBE83EFF}" destId="{08B05709-75C2-4F04-92EA-65F83149403B}" srcOrd="1" destOrd="0" presId="urn:microsoft.com/office/officeart/2005/8/layout/orgChart1"/>
    <dgm:cxn modelId="{C233A46A-8822-474D-B3D8-B66575C930AE}" type="presOf" srcId="{4ABBAE24-7D2C-4091-BEBF-F3FE7D9C89B0}" destId="{A8E5E84E-936C-47B7-98A6-FBB1130963FB}" srcOrd="1" destOrd="0" presId="urn:microsoft.com/office/officeart/2005/8/layout/orgChart1"/>
    <dgm:cxn modelId="{9571D41A-6F0C-4C35-85F6-2DBDC8D69869}" srcId="{D553B700-F7D0-43A7-85FC-67EFA31E695A}" destId="{DB42675A-407D-486F-A4C2-326C8C079A1F}" srcOrd="3" destOrd="0" parTransId="{C4CC752F-AC3B-4314-8534-9C52916DE98B}" sibTransId="{A1E41458-32F1-4CD5-964D-2EF75A457038}"/>
    <dgm:cxn modelId="{CB649937-4436-4DF9-A4EF-5C27A9288225}" srcId="{B6D1DDB6-8833-44BF-B938-6C7587539623}" destId="{F5DA83D2-907A-4ED2-951D-865D7E865FDC}" srcOrd="0" destOrd="0" parTransId="{72574885-E60D-40E0-9363-235B99138329}" sibTransId="{D907C797-2D59-4A2E-893A-DE2B02A43BF4}"/>
    <dgm:cxn modelId="{015E35C3-3EFD-439E-8613-5BFD031FA028}" srcId="{45AF0A8A-7A23-43D9-B7EF-8E1370D9C767}" destId="{D7B4E4D1-E399-4AFB-A024-EBD732526ED9}" srcOrd="0" destOrd="0" parTransId="{AD72369A-697C-4A70-966B-DB98B8298F39}" sibTransId="{62073889-7E55-4914-AE3B-294CC6244216}"/>
    <dgm:cxn modelId="{00AD7AE0-7101-4AD4-AE3A-7E28AA56B052}" srcId="{04068C76-6D40-4D29-A9C9-440B47A93671}" destId="{B6D1DDB6-8833-44BF-B938-6C7587539623}" srcOrd="0" destOrd="0" parTransId="{98035C55-CB9C-4C8E-9ED9-31FF162A3299}" sibTransId="{39C7CF93-BC8E-4F9B-BBDE-94DE0F33115A}"/>
    <dgm:cxn modelId="{9BBDA9C1-3339-4BF3-9C1D-3C291D07F51F}" type="presOf" srcId="{04068C76-6D40-4D29-A9C9-440B47A93671}" destId="{2CFAD360-EC7A-46F0-9A5F-A5FB10A9D78E}" srcOrd="0" destOrd="0" presId="urn:microsoft.com/office/officeart/2005/8/layout/orgChart1"/>
    <dgm:cxn modelId="{343ACB1D-8398-474E-8561-85CB54281475}" type="presOf" srcId="{45AF0A8A-7A23-43D9-B7EF-8E1370D9C767}" destId="{9E3B6DF9-3184-4786-A67F-572FA6FE6603}" srcOrd="1" destOrd="0" presId="urn:microsoft.com/office/officeart/2005/8/layout/orgChart1"/>
    <dgm:cxn modelId="{193E76E7-1042-4F54-851C-7B39DB717F97}" type="presOf" srcId="{4A6EB792-2F33-4C81-9B88-112967B83211}" destId="{564CA98B-3E41-4CF6-AF21-4A766246BF21}" srcOrd="0" destOrd="0" presId="urn:microsoft.com/office/officeart/2005/8/layout/orgChart1"/>
    <dgm:cxn modelId="{C49EE015-E888-4B99-A60F-FD0F0FDD0FF0}" type="presOf" srcId="{1C304283-1FAC-45EC-9B7B-0B38F1A1B16A}" destId="{ACA1E34C-925C-446C-B8C7-FE6F82937790}" srcOrd="0" destOrd="0" presId="urn:microsoft.com/office/officeart/2005/8/layout/orgChart1"/>
    <dgm:cxn modelId="{B4883496-39DC-496E-9956-38547D10B266}" type="presOf" srcId="{F5DA83D2-907A-4ED2-951D-865D7E865FDC}" destId="{AEACB68D-2876-4FEF-A2B7-5F633E714521}" srcOrd="0" destOrd="0" presId="urn:microsoft.com/office/officeart/2005/8/layout/orgChart1"/>
    <dgm:cxn modelId="{B9DD0AF8-9E03-4251-93F6-8B8817EE6EDA}" type="presOf" srcId="{C4CC752F-AC3B-4314-8534-9C52916DE98B}" destId="{80BFC7FD-8AB9-4C53-AF3F-13E905548711}" srcOrd="0" destOrd="0" presId="urn:microsoft.com/office/officeart/2005/8/layout/orgChart1"/>
    <dgm:cxn modelId="{97A2E8AF-C560-47AB-8528-4D32C69D5C23}" srcId="{39F6F3DE-89F8-48C3-9BD8-45ADCBE83EFF}" destId="{29A51371-6D0B-42A8-93C0-FC6A9B3DC2D4}" srcOrd="2" destOrd="0" parTransId="{9AE15EF8-6339-4E4E-B4C3-1EA674ED455B}" sibTransId="{4F0AD7AF-3338-4786-9B2C-22C652A04F9A}"/>
    <dgm:cxn modelId="{D05E09CA-4124-45E0-BD36-9621570E6D10}" type="presOf" srcId="{238A7C9F-95A6-4D30-8A24-9C9DDE82890F}" destId="{CF002DA9-0F19-421A-AC39-9F59AA5EE4DE}" srcOrd="0" destOrd="0" presId="urn:microsoft.com/office/officeart/2005/8/layout/orgChart1"/>
    <dgm:cxn modelId="{C00928AE-9E31-4F21-B164-C62CD2484A82}" srcId="{B6D1DDB6-8833-44BF-B938-6C7587539623}" destId="{4ABBAE24-7D2C-4091-BEBF-F3FE7D9C89B0}" srcOrd="1" destOrd="0" parTransId="{4A6EB792-2F33-4C81-9B88-112967B83211}" sibTransId="{5D668939-3057-4895-BA63-CD7964467DE6}"/>
    <dgm:cxn modelId="{502DBD90-EA41-4118-AEC0-7642E2284C91}" type="presOf" srcId="{98035C55-CB9C-4C8E-9ED9-31FF162A3299}" destId="{D9160B12-652B-4500-AD40-611E07236105}" srcOrd="0" destOrd="0" presId="urn:microsoft.com/office/officeart/2005/8/layout/orgChart1"/>
    <dgm:cxn modelId="{13A23DB7-DD94-4FC9-B50E-C753AA03C32C}" srcId="{D553B700-F7D0-43A7-85FC-67EFA31E695A}" destId="{E047FF19-C67E-4EE6-9A07-2F9B3E6D8E42}" srcOrd="0" destOrd="0" parTransId="{05D027AE-85F4-4188-B343-F10CC37B3EDE}" sibTransId="{C8CBE061-7384-41B9-BDAA-8F3DF540CB4D}"/>
    <dgm:cxn modelId="{E7E79EEB-2942-492A-B46D-3B2BE374DBCB}" type="presOf" srcId="{9A7F6CFF-08F6-42E5-BDF1-13E28F18EA8E}" destId="{ABCB49D2-C76C-4C5B-9352-1521F17E8C2F}" srcOrd="0" destOrd="0" presId="urn:microsoft.com/office/officeart/2005/8/layout/orgChart1"/>
    <dgm:cxn modelId="{A15B5358-0C75-458C-9A4E-AA41CEB9BBFA}" type="presOf" srcId="{04068C76-6D40-4D29-A9C9-440B47A93671}" destId="{375B4D99-CF78-48C9-B22C-9BD9A268AD90}" srcOrd="1" destOrd="0" presId="urn:microsoft.com/office/officeart/2005/8/layout/orgChart1"/>
    <dgm:cxn modelId="{357ACD80-4AE6-4B56-BB23-123C13BBF678}" type="presOf" srcId="{FBDBCAE3-9912-4E09-8EC4-14731405A934}" destId="{95215A38-8DEA-4587-921A-A766805A0CD0}" srcOrd="0" destOrd="0" presId="urn:microsoft.com/office/officeart/2005/8/layout/orgChart1"/>
    <dgm:cxn modelId="{975A4349-CAA5-4664-88BA-179009E037BC}" type="presOf" srcId="{E43234B8-B1E8-4E20-B067-63A95D8095D4}" destId="{4373332D-CBCE-4543-A0E8-2C868760E477}" srcOrd="1" destOrd="0" presId="urn:microsoft.com/office/officeart/2005/8/layout/orgChart1"/>
    <dgm:cxn modelId="{52EEA5A8-85AF-4826-853E-7C95B228C990}" type="presOf" srcId="{E047FF19-C67E-4EE6-9A07-2F9B3E6D8E42}" destId="{E9F484FF-7BA2-4796-9F49-9AE13FC1B5A5}" srcOrd="1" destOrd="0" presId="urn:microsoft.com/office/officeart/2005/8/layout/orgChart1"/>
    <dgm:cxn modelId="{674D8EBE-4B79-4EAA-9A0E-3638B7EEAC7A}" type="presOf" srcId="{9AE15EF8-6339-4E4E-B4C3-1EA674ED455B}" destId="{8FDFAF15-87C7-490E-A5D4-A0FCDC09296F}" srcOrd="0" destOrd="0" presId="urn:microsoft.com/office/officeart/2005/8/layout/orgChart1"/>
    <dgm:cxn modelId="{0BD38D1C-780F-4460-B9B8-3A1A390E7117}" type="presOf" srcId="{D26B4661-98DE-41D9-BDB0-DE826A3320D7}" destId="{B7462FB5-A92E-451C-894E-F93D70A52D0F}" srcOrd="0" destOrd="0" presId="urn:microsoft.com/office/officeart/2005/8/layout/orgChart1"/>
    <dgm:cxn modelId="{AF6C5C07-AC1C-413F-8ABD-07CDB468FD57}" type="presOf" srcId="{29A51371-6D0B-42A8-93C0-FC6A9B3DC2D4}" destId="{CD5C29B9-B985-4025-8502-F4DEF90A2D60}" srcOrd="0" destOrd="0" presId="urn:microsoft.com/office/officeart/2005/8/layout/orgChart1"/>
    <dgm:cxn modelId="{F8E1C5C6-D603-4FC5-9FB0-1551BDE6F58F}" type="presOf" srcId="{DB42675A-407D-486F-A4C2-326C8C079A1F}" destId="{400FA839-CC90-43B2-BA8A-2FA3CB17FD88}" srcOrd="1" destOrd="0" presId="urn:microsoft.com/office/officeart/2005/8/layout/orgChart1"/>
    <dgm:cxn modelId="{88DA293B-151C-4402-BB79-41FD9DD7A6CB}" type="presOf" srcId="{D7B4E4D1-E399-4AFB-A024-EBD732526ED9}" destId="{CA35531A-5F74-45A4-AC77-194C38566EB6}" srcOrd="1" destOrd="0" presId="urn:microsoft.com/office/officeart/2005/8/layout/orgChart1"/>
    <dgm:cxn modelId="{626F18AF-9E9F-45EE-8866-3CA9DA2BF3D7}" srcId="{39F6F3DE-89F8-48C3-9BD8-45ADCBE83EFF}" destId="{A21E150F-AC47-4A6F-90DF-3FD80ED6DEA8}" srcOrd="3" destOrd="0" parTransId="{9A1DDECB-405E-4421-83FF-1EBAFA69BBFC}" sibTransId="{82F6583D-2C8E-43CD-8F31-41DE9907EFAF}"/>
    <dgm:cxn modelId="{AB418E62-ADA5-4CC8-88F3-432472BF38B3}" srcId="{D553B700-F7D0-43A7-85FC-67EFA31E695A}" destId="{4E8F6360-046C-40BB-8CF7-FCCCD12D7774}" srcOrd="1" destOrd="0" parTransId="{9A7F6CFF-08F6-42E5-BDF1-13E28F18EA8E}" sibTransId="{792D1D7C-D5E1-4D2A-8C59-0351D99C9AB0}"/>
    <dgm:cxn modelId="{B85508EB-2F74-460F-BA41-F6DECC04A930}" type="presOf" srcId="{CED4F294-400C-4F8B-B17E-AE60A159254B}" destId="{15ECC0C3-0E5A-4D05-A9F5-427D9583042E}" srcOrd="0" destOrd="0" presId="urn:microsoft.com/office/officeart/2005/8/layout/orgChart1"/>
    <dgm:cxn modelId="{64CDF8B2-CE40-46F7-9C2D-0D3D94F38479}" type="presOf" srcId="{1FAA9B2C-8332-495B-AE1F-C77D73E16115}" destId="{03BB98B3-8EAF-4A9D-A30C-402EED5802D8}" srcOrd="1" destOrd="0" presId="urn:microsoft.com/office/officeart/2005/8/layout/orgChart1"/>
    <dgm:cxn modelId="{7E6D8EB9-90B5-498F-BFF2-41DCDB1B396E}" type="presOf" srcId="{EBD8ABB4-BDA0-46F3-B186-B377A6B998C5}" destId="{C34A0B9F-19E6-4836-9834-7077903D9A92}" srcOrd="0" destOrd="0" presId="urn:microsoft.com/office/officeart/2005/8/layout/orgChart1"/>
    <dgm:cxn modelId="{6FFB5D21-E235-4F6A-9E13-1221F18E5BDF}" type="presOf" srcId="{A6CF5379-D3E0-42C9-BE84-ED5D916545F3}" destId="{4163827B-4B73-45E6-84F5-DCB244DA1B67}" srcOrd="1" destOrd="0" presId="urn:microsoft.com/office/officeart/2005/8/layout/orgChart1"/>
    <dgm:cxn modelId="{F8B9AEF2-FA82-4FC8-8AC5-1006F6432677}" srcId="{39F6F3DE-89F8-48C3-9BD8-45ADCBE83EFF}" destId="{E43234B8-B1E8-4E20-B067-63A95D8095D4}" srcOrd="4" destOrd="0" parTransId="{D26B4661-98DE-41D9-BDB0-DE826A3320D7}" sibTransId="{2D8BCCCB-FC57-4CFC-93CD-44170B2EA058}"/>
    <dgm:cxn modelId="{3E32B7D4-3356-4893-87C3-0184AE13C785}" type="presOf" srcId="{E9A3F2F8-C29F-47A9-AAAE-368CCEDFEE05}" destId="{B066C68A-6213-4939-BC74-F1AD7D6E9C29}" srcOrd="0" destOrd="0" presId="urn:microsoft.com/office/officeart/2005/8/layout/orgChart1"/>
    <dgm:cxn modelId="{DA6661AF-26C2-49A7-A2E7-5B82CF425C44}" type="presOf" srcId="{4BBB31C7-570C-4D69-99AF-B83961F0A42B}" destId="{CBD41B9B-3415-407A-BE09-6CDC8DF71F43}" srcOrd="0" destOrd="0" presId="urn:microsoft.com/office/officeart/2005/8/layout/orgChart1"/>
    <dgm:cxn modelId="{3AAEB58B-FA0F-4CE2-AC1A-28B222CB119E}" type="presOf" srcId="{1FAA9B2C-8332-495B-AE1F-C77D73E16115}" destId="{69FA2A94-3951-4D15-957E-AA78BFD502CF}" srcOrd="0" destOrd="0" presId="urn:microsoft.com/office/officeart/2005/8/layout/orgChart1"/>
    <dgm:cxn modelId="{D76FEC33-9613-4220-A4B6-34147BA72841}" srcId="{39F6F3DE-89F8-48C3-9BD8-45ADCBE83EFF}" destId="{45AF0A8A-7A23-43D9-B7EF-8E1370D9C767}" srcOrd="0" destOrd="0" parTransId="{DD228C27-BE1E-4874-99EF-261E5E371219}" sibTransId="{341A1CDB-2AEF-4F4F-BAF0-BCB9141E001B}"/>
    <dgm:cxn modelId="{F96E3DAB-1F54-40B1-BD3A-12821E92F5C3}" type="presOf" srcId="{3B765590-20C6-4A02-9A38-F5D2F0E4EE53}" destId="{D9C317DD-F97B-4DFA-A819-EED74B8EA9A0}" srcOrd="1" destOrd="0" presId="urn:microsoft.com/office/officeart/2005/8/layout/orgChart1"/>
    <dgm:cxn modelId="{FCF20ECF-2CB4-43DF-BDE2-B423431A8910}" type="presOf" srcId="{3B765590-20C6-4A02-9A38-F5D2F0E4EE53}" destId="{E2B9F36B-38CB-4550-9A3C-C63E11B3C639}" srcOrd="0" destOrd="0" presId="urn:microsoft.com/office/officeart/2005/8/layout/orgChart1"/>
    <dgm:cxn modelId="{6C851963-A49F-4AD1-987C-B78E8051CF5F}" type="presOf" srcId="{6C2DB146-C329-4638-BF72-81E9D18E1E61}" destId="{645116CF-98FF-4296-B446-E997E8BF920F}" srcOrd="0" destOrd="0" presId="urn:microsoft.com/office/officeart/2005/8/layout/orgChart1"/>
    <dgm:cxn modelId="{6FCAE748-D8AC-43E1-8BB9-4F4EB222BC52}" srcId="{D553B700-F7D0-43A7-85FC-67EFA31E695A}" destId="{4BBB31C7-570C-4D69-99AF-B83961F0A42B}" srcOrd="2" destOrd="0" parTransId="{1C304283-1FAC-45EC-9B7B-0B38F1A1B16A}" sibTransId="{255E39FC-8548-4337-9925-AF2D5B98E7FD}"/>
    <dgm:cxn modelId="{2D29BA01-C9B2-485A-8B2B-8C8FC419237B}" type="presOf" srcId="{D553B700-F7D0-43A7-85FC-67EFA31E695A}" destId="{0951C669-23D2-45F0-99BA-6F522525DA8E}" srcOrd="1" destOrd="0" presId="urn:microsoft.com/office/officeart/2005/8/layout/orgChart1"/>
    <dgm:cxn modelId="{70257A35-DFFD-4918-AB4F-4DD9110FF012}" srcId="{45AF0A8A-7A23-43D9-B7EF-8E1370D9C767}" destId="{238A7C9F-95A6-4D30-8A24-9C9DDE82890F}" srcOrd="2" destOrd="0" parTransId="{D31F7EB7-5745-4CD2-90F2-330F05B0B358}" sibTransId="{8DDA9AEA-383F-40AA-9AE5-511A2AFA98F5}"/>
    <dgm:cxn modelId="{00F245EB-AF42-4605-9104-60A31AB7568E}" srcId="{B6D1DDB6-8833-44BF-B938-6C7587539623}" destId="{3B765590-20C6-4A02-9A38-F5D2F0E4EE53}" srcOrd="2" destOrd="0" parTransId="{E9A3F2F8-C29F-47A9-AAAE-368CCEDFEE05}" sibTransId="{FE096FBE-C0DF-4A88-ACCC-B6A104423D17}"/>
    <dgm:cxn modelId="{4DDD492A-31C7-4F3A-801C-531576E0147A}" type="presOf" srcId="{72574885-E60D-40E0-9363-235B99138329}" destId="{88DC79B5-774D-4BE1-B711-38D86978A4BC}" srcOrd="0" destOrd="0" presId="urn:microsoft.com/office/officeart/2005/8/layout/orgChart1"/>
    <dgm:cxn modelId="{CAFB1A33-ABE4-4D7B-9988-42072234C8FF}" type="presOf" srcId="{29A51371-6D0B-42A8-93C0-FC6A9B3DC2D4}" destId="{2FFD3B8B-C3C2-42E1-99A3-8F1E0CC2AD2C}" srcOrd="1" destOrd="0" presId="urn:microsoft.com/office/officeart/2005/8/layout/orgChart1"/>
    <dgm:cxn modelId="{34F4CAA9-9B61-43C5-8DF5-634183A2C8C8}" type="presOf" srcId="{4ABBAE24-7D2C-4091-BEBF-F3FE7D9C89B0}" destId="{1D56918C-0DF0-471A-A3C1-DCCFDC4E70AC}" srcOrd="0" destOrd="0" presId="urn:microsoft.com/office/officeart/2005/8/layout/orgChart1"/>
    <dgm:cxn modelId="{516067AD-480C-4D8E-A3C1-0CC52D7F11F6}" type="presOf" srcId="{DB42675A-407D-486F-A4C2-326C8C079A1F}" destId="{ADCD14AC-8F8E-4416-94DC-DC02E40C7BD6}" srcOrd="0" destOrd="0" presId="urn:microsoft.com/office/officeart/2005/8/layout/orgChart1"/>
    <dgm:cxn modelId="{EBA755BB-A45F-4399-AE21-6119B9CDA736}" type="presOf" srcId="{D4C3FE16-1818-43A6-8A47-1E507A1C3A5F}" destId="{CCD6BB2B-15B8-47A1-BBC8-DC2E7BA07D11}" srcOrd="0" destOrd="0" presId="urn:microsoft.com/office/officeart/2005/8/layout/orgChart1"/>
    <dgm:cxn modelId="{0F506039-540B-4C1D-8865-88A3CE63D8F1}" srcId="{D553B700-F7D0-43A7-85FC-67EFA31E695A}" destId="{EBD8ABB4-BDA0-46F3-B186-B377A6B998C5}" srcOrd="4" destOrd="0" parTransId="{CED4F294-400C-4F8B-B17E-AE60A159254B}" sibTransId="{83C45EDA-7F7B-4749-A6EE-5B942234BCF1}"/>
    <dgm:cxn modelId="{C73C3BCE-DE2B-43FE-AEBC-8BB5ABEA4042}" type="presOf" srcId="{D529C03B-D7FB-4A1C-97AD-E160D8F4AC9F}" destId="{CDC4C241-48A6-4DD9-8D3B-D6F11987B783}" srcOrd="0" destOrd="0" presId="urn:microsoft.com/office/officeart/2005/8/layout/orgChart1"/>
    <dgm:cxn modelId="{E2DEF1EE-2996-44AE-8A97-C3C5AD5F7974}" type="presOf" srcId="{9A1DDECB-405E-4421-83FF-1EBAFA69BBFC}" destId="{F083A466-1DCB-4928-A113-EB8C6E071C93}" srcOrd="0" destOrd="0" presId="urn:microsoft.com/office/officeart/2005/8/layout/orgChart1"/>
    <dgm:cxn modelId="{11A18C84-5343-4519-B3E8-4C7C6E4D5122}" type="presOf" srcId="{05D027AE-85F4-4188-B343-F10CC37B3EDE}" destId="{0088DE8D-3B27-46F1-B631-006E4E57A50A}" srcOrd="0" destOrd="0" presId="urn:microsoft.com/office/officeart/2005/8/layout/orgChart1"/>
    <dgm:cxn modelId="{204BAF3E-D0F7-4747-9AB9-A02ED9864566}" srcId="{39F6F3DE-89F8-48C3-9BD8-45ADCBE83EFF}" destId="{1FAA9B2C-8332-495B-AE1F-C77D73E16115}" srcOrd="1" destOrd="0" parTransId="{592A02EC-6CDF-49CC-9B21-77B7C6EA7DF8}" sibTransId="{397B3737-5F6B-455B-98DA-C7B59FE79A9A}"/>
    <dgm:cxn modelId="{ACDE8C54-603B-4D14-AE13-42BCBF082EB5}" type="presOf" srcId="{EBD8ABB4-BDA0-46F3-B186-B377A6B998C5}" destId="{0EAE3AAC-04C8-453B-B77C-DA8F521B1791}" srcOrd="1" destOrd="0" presId="urn:microsoft.com/office/officeart/2005/8/layout/orgChart1"/>
    <dgm:cxn modelId="{42D34F0C-4021-445B-AED0-AA14F1F512DD}" srcId="{83AABB55-398C-4853-A032-468C74C0F0CE}" destId="{39F6F3DE-89F8-48C3-9BD8-45ADCBE83EFF}" srcOrd="0" destOrd="0" parTransId="{D529C03B-D7FB-4A1C-97AD-E160D8F4AC9F}" sibTransId="{403A3903-CE39-45F7-AD74-1FEC0D6AD089}"/>
    <dgm:cxn modelId="{487F1F5A-AE9A-4C70-98A0-219AC3BD3120}" type="presOf" srcId="{E43234B8-B1E8-4E20-B067-63A95D8095D4}" destId="{1739EA55-523E-4B2F-9D7E-651ABEE2C373}" srcOrd="0" destOrd="0" presId="urn:microsoft.com/office/officeart/2005/8/layout/orgChart1"/>
    <dgm:cxn modelId="{5B6DF9D7-2490-4574-AD50-BC783BCA549F}" type="presOf" srcId="{45AF0A8A-7A23-43D9-B7EF-8E1370D9C767}" destId="{A229B6F2-5A8F-470D-AE0E-0F8C0FCBF982}" srcOrd="0" destOrd="0" presId="urn:microsoft.com/office/officeart/2005/8/layout/orgChart1"/>
    <dgm:cxn modelId="{02362CF5-F28E-45A2-BC39-6D28349973B9}" type="presOf" srcId="{D31F7EB7-5745-4CD2-90F2-330F05B0B358}" destId="{99D09C98-AD96-4AAA-9DB4-29F334812097}" srcOrd="0" destOrd="0" presId="urn:microsoft.com/office/officeart/2005/8/layout/orgChart1"/>
    <dgm:cxn modelId="{90C88B27-FA4F-457D-AC16-9D402AAB3608}" type="presOf" srcId="{4E8F6360-046C-40BB-8CF7-FCCCD12D7774}" destId="{D8DE1382-6A0A-40A4-9A4E-E6CABF53BA84}" srcOrd="1" destOrd="0" presId="urn:microsoft.com/office/officeart/2005/8/layout/orgChart1"/>
    <dgm:cxn modelId="{EB27733D-24EE-4EE5-9144-98457D1883FB}" type="presOf" srcId="{83AABB55-398C-4853-A032-468C74C0F0CE}" destId="{A8D0F516-D0B8-424A-BF12-CDFA6B1158BA}" srcOrd="1" destOrd="0" presId="urn:microsoft.com/office/officeart/2005/8/layout/orgChart1"/>
    <dgm:cxn modelId="{3DB67D0A-C85A-49AC-9337-0AB5B8D0D59E}" type="presOf" srcId="{F5DA83D2-907A-4ED2-951D-865D7E865FDC}" destId="{6385AD0D-4BF6-4CCB-AA11-532F5E596C2B}" srcOrd="1" destOrd="0" presId="urn:microsoft.com/office/officeart/2005/8/layout/orgChart1"/>
    <dgm:cxn modelId="{70716795-9CD7-447D-8443-DA6E05E269B2}" type="presOf" srcId="{AD72369A-697C-4A70-966B-DB98B8298F39}" destId="{92C4E052-F8E1-4626-9A89-D9B275D80E57}" srcOrd="0" destOrd="0" presId="urn:microsoft.com/office/officeart/2005/8/layout/orgChart1"/>
    <dgm:cxn modelId="{200ED1FD-37D6-419B-9A43-F6516718E2C2}" type="presOf" srcId="{A21E150F-AC47-4A6F-90DF-3FD80ED6DEA8}" destId="{619538F3-1312-480D-AE25-6659E833ED53}" srcOrd="1" destOrd="0" presId="urn:microsoft.com/office/officeart/2005/8/layout/orgChart1"/>
    <dgm:cxn modelId="{DE99FAD6-9AD3-42B8-B1FA-40A7DD3AD723}" srcId="{83AABB55-398C-4853-A032-468C74C0F0CE}" destId="{D553B700-F7D0-43A7-85FC-67EFA31E695A}" srcOrd="2" destOrd="0" parTransId="{D4C3FE16-1818-43A6-8A47-1E507A1C3A5F}" sibTransId="{12DD061D-BF1D-405B-BEA6-B98A88148C3F}"/>
    <dgm:cxn modelId="{AECEDB5F-A7ED-4E81-96DB-E2601E49F5A0}" type="presOf" srcId="{4BBB31C7-570C-4D69-99AF-B83961F0A42B}" destId="{B7F062BD-CC6D-4FD5-A857-EECCD64999FA}" srcOrd="1" destOrd="0" presId="urn:microsoft.com/office/officeart/2005/8/layout/orgChart1"/>
    <dgm:cxn modelId="{D6E68DAB-68E0-40C6-B16E-392AEC0A40CF}" type="presOf" srcId="{39F6F3DE-89F8-48C3-9BD8-45ADCBE83EFF}" destId="{C7D54695-8C68-43C8-A9F0-B215E338EBD0}" srcOrd="0" destOrd="0" presId="urn:microsoft.com/office/officeart/2005/8/layout/orgChart1"/>
    <dgm:cxn modelId="{3B1D0B59-A2EE-4458-B05E-998A0334A786}" type="presOf" srcId="{0748A939-CE13-486E-8DFB-C64A78F92EBA}" destId="{E83C1642-D3DA-40AE-A854-21EF6F2C3FAE}" srcOrd="0" destOrd="0" presId="urn:microsoft.com/office/officeart/2005/8/layout/orgChart1"/>
    <dgm:cxn modelId="{7E53096B-29F2-4BBD-B8CC-B566B3BFB8DE}" srcId="{6C2DB146-C329-4638-BF72-81E9D18E1E61}" destId="{83AABB55-398C-4853-A032-468C74C0F0CE}" srcOrd="0" destOrd="0" parTransId="{3CC369BF-8735-4475-AB65-FBAC97AF0217}" sibTransId="{223BCF72-9FC3-4A7A-8C85-55B20E9950BB}"/>
    <dgm:cxn modelId="{EC1B5185-B85F-458F-8373-F8E7A151F47C}" type="presOf" srcId="{A21E150F-AC47-4A6F-90DF-3FD80ED6DEA8}" destId="{3D237086-69D3-40F1-999B-E1112479B331}" srcOrd="0" destOrd="0" presId="urn:microsoft.com/office/officeart/2005/8/layout/orgChart1"/>
    <dgm:cxn modelId="{57E338E2-844B-4408-8C89-3AC88DBC62B4}" type="presOf" srcId="{D553B700-F7D0-43A7-85FC-67EFA31E695A}" destId="{8B565407-1D27-460F-80CC-6AF2B65309FF}" srcOrd="0" destOrd="0" presId="urn:microsoft.com/office/officeart/2005/8/layout/orgChart1"/>
    <dgm:cxn modelId="{6BE6C89A-8DFA-40C9-BEFD-970C4C5655D4}" type="presParOf" srcId="{645116CF-98FF-4296-B446-E997E8BF920F}" destId="{F714E21C-FCFC-4006-B14C-23720D0122FF}" srcOrd="0" destOrd="0" presId="urn:microsoft.com/office/officeart/2005/8/layout/orgChart1"/>
    <dgm:cxn modelId="{F080BCEE-A9B4-479A-91FE-7708AF48E2E9}" type="presParOf" srcId="{F714E21C-FCFC-4006-B14C-23720D0122FF}" destId="{5DC0308B-BE86-41CD-BE35-9BAA0A901835}" srcOrd="0" destOrd="0" presId="urn:microsoft.com/office/officeart/2005/8/layout/orgChart1"/>
    <dgm:cxn modelId="{1691B196-9261-496D-B41E-1A1FD8A14BF7}" type="presParOf" srcId="{5DC0308B-BE86-41CD-BE35-9BAA0A901835}" destId="{7484BF7A-E0FD-454B-B1D4-C1985D5E10BB}" srcOrd="0" destOrd="0" presId="urn:microsoft.com/office/officeart/2005/8/layout/orgChart1"/>
    <dgm:cxn modelId="{7F00FDD4-893D-4EAB-87CF-F939D9AF5BFA}" type="presParOf" srcId="{5DC0308B-BE86-41CD-BE35-9BAA0A901835}" destId="{A8D0F516-D0B8-424A-BF12-CDFA6B1158BA}" srcOrd="1" destOrd="0" presId="urn:microsoft.com/office/officeart/2005/8/layout/orgChart1"/>
    <dgm:cxn modelId="{8619F5AB-E338-4519-8D0A-E9D9436483AF}" type="presParOf" srcId="{F714E21C-FCFC-4006-B14C-23720D0122FF}" destId="{0E759DE6-327B-46BB-A6B6-ABFC3E493785}" srcOrd="1" destOrd="0" presId="urn:microsoft.com/office/officeart/2005/8/layout/orgChart1"/>
    <dgm:cxn modelId="{E6964FA2-9169-42B3-A731-A3181D944284}" type="presParOf" srcId="{0E759DE6-327B-46BB-A6B6-ABFC3E493785}" destId="{CDC4C241-48A6-4DD9-8D3B-D6F11987B783}" srcOrd="0" destOrd="0" presId="urn:microsoft.com/office/officeart/2005/8/layout/orgChart1"/>
    <dgm:cxn modelId="{BE180D5E-09C9-45D7-A37A-BDA0702F0870}" type="presParOf" srcId="{0E759DE6-327B-46BB-A6B6-ABFC3E493785}" destId="{EC264A2E-C0EE-4F3D-AB36-12DA78029C12}" srcOrd="1" destOrd="0" presId="urn:microsoft.com/office/officeart/2005/8/layout/orgChart1"/>
    <dgm:cxn modelId="{74B0584F-E41C-464C-8178-1F75D951A44D}" type="presParOf" srcId="{EC264A2E-C0EE-4F3D-AB36-12DA78029C12}" destId="{C7C140F4-803C-457B-BA56-96ABAD684A5A}" srcOrd="0" destOrd="0" presId="urn:microsoft.com/office/officeart/2005/8/layout/orgChart1"/>
    <dgm:cxn modelId="{80F322D0-87FA-40BE-BB89-F1AD5E07B596}" type="presParOf" srcId="{C7C140F4-803C-457B-BA56-96ABAD684A5A}" destId="{C7D54695-8C68-43C8-A9F0-B215E338EBD0}" srcOrd="0" destOrd="0" presId="urn:microsoft.com/office/officeart/2005/8/layout/orgChart1"/>
    <dgm:cxn modelId="{B813672A-4C3D-4F90-8950-C25AA213F775}" type="presParOf" srcId="{C7C140F4-803C-457B-BA56-96ABAD684A5A}" destId="{08B05709-75C2-4F04-92EA-65F83149403B}" srcOrd="1" destOrd="0" presId="urn:microsoft.com/office/officeart/2005/8/layout/orgChart1"/>
    <dgm:cxn modelId="{FC530346-31F6-4FD1-B4B8-DD3796E83AA6}" type="presParOf" srcId="{EC264A2E-C0EE-4F3D-AB36-12DA78029C12}" destId="{D4C385BC-35F8-4549-BB70-AEFF1C74E420}" srcOrd="1" destOrd="0" presId="urn:microsoft.com/office/officeart/2005/8/layout/orgChart1"/>
    <dgm:cxn modelId="{A84AC86D-25FF-4895-85F9-CCEC94E412F8}" type="presParOf" srcId="{D4C385BC-35F8-4549-BB70-AEFF1C74E420}" destId="{01BF6D5A-0A92-4522-B229-5C1358A5BB09}" srcOrd="0" destOrd="0" presId="urn:microsoft.com/office/officeart/2005/8/layout/orgChart1"/>
    <dgm:cxn modelId="{7BEA7808-3C8F-4155-9231-5D447E552562}" type="presParOf" srcId="{D4C385BC-35F8-4549-BB70-AEFF1C74E420}" destId="{D97AEC88-3B1C-48C4-A50E-4920D3F3A829}" srcOrd="1" destOrd="0" presId="urn:microsoft.com/office/officeart/2005/8/layout/orgChart1"/>
    <dgm:cxn modelId="{FA891A30-86FE-4711-ACD4-FB3467124EE8}" type="presParOf" srcId="{D97AEC88-3B1C-48C4-A50E-4920D3F3A829}" destId="{21A777C5-9A56-4F52-A60C-47D47142AEF0}" srcOrd="0" destOrd="0" presId="urn:microsoft.com/office/officeart/2005/8/layout/orgChart1"/>
    <dgm:cxn modelId="{18B67B0F-073C-4F86-9EE1-F8B2FE8865F5}" type="presParOf" srcId="{21A777C5-9A56-4F52-A60C-47D47142AEF0}" destId="{A229B6F2-5A8F-470D-AE0E-0F8C0FCBF982}" srcOrd="0" destOrd="0" presId="urn:microsoft.com/office/officeart/2005/8/layout/orgChart1"/>
    <dgm:cxn modelId="{3F45857A-E4E2-48D2-90FA-81086FD51DFE}" type="presParOf" srcId="{21A777C5-9A56-4F52-A60C-47D47142AEF0}" destId="{9E3B6DF9-3184-4786-A67F-572FA6FE6603}" srcOrd="1" destOrd="0" presId="urn:microsoft.com/office/officeart/2005/8/layout/orgChart1"/>
    <dgm:cxn modelId="{550610F3-C3FE-4A0F-9A40-75F18EF49A87}" type="presParOf" srcId="{D97AEC88-3B1C-48C4-A50E-4920D3F3A829}" destId="{0C0160F3-F69D-4200-BBE5-135F406BC80E}" srcOrd="1" destOrd="0" presId="urn:microsoft.com/office/officeart/2005/8/layout/orgChart1"/>
    <dgm:cxn modelId="{6268AF0F-3AA1-4485-892C-554934999D54}" type="presParOf" srcId="{D97AEC88-3B1C-48C4-A50E-4920D3F3A829}" destId="{90352BE1-CB8E-4490-ADAF-C18AAC03A418}" srcOrd="2" destOrd="0" presId="urn:microsoft.com/office/officeart/2005/8/layout/orgChart1"/>
    <dgm:cxn modelId="{E7FD81D2-A49A-42F5-BFA6-0004BB3D70C6}" type="presParOf" srcId="{90352BE1-CB8E-4490-ADAF-C18AAC03A418}" destId="{92C4E052-F8E1-4626-9A89-D9B275D80E57}" srcOrd="0" destOrd="0" presId="urn:microsoft.com/office/officeart/2005/8/layout/orgChart1"/>
    <dgm:cxn modelId="{F711DFBB-A000-44BC-B74F-5F61898A7C2A}" type="presParOf" srcId="{90352BE1-CB8E-4490-ADAF-C18AAC03A418}" destId="{7B080E0E-9D11-4133-93E4-830A3C8BFC0A}" srcOrd="1" destOrd="0" presId="urn:microsoft.com/office/officeart/2005/8/layout/orgChart1"/>
    <dgm:cxn modelId="{678C7E4A-E5D9-4B43-876D-5CA8E942D788}" type="presParOf" srcId="{7B080E0E-9D11-4133-93E4-830A3C8BFC0A}" destId="{CDB71052-7C1E-4956-85A7-2896C229A8FD}" srcOrd="0" destOrd="0" presId="urn:microsoft.com/office/officeart/2005/8/layout/orgChart1"/>
    <dgm:cxn modelId="{5404EE8F-2429-4064-8775-5B25EF9D51FE}" type="presParOf" srcId="{CDB71052-7C1E-4956-85A7-2896C229A8FD}" destId="{89E38F35-FFB3-4B17-9D5C-54DF9401C839}" srcOrd="0" destOrd="0" presId="urn:microsoft.com/office/officeart/2005/8/layout/orgChart1"/>
    <dgm:cxn modelId="{D5477491-63F7-4614-80FD-93C845637E27}" type="presParOf" srcId="{CDB71052-7C1E-4956-85A7-2896C229A8FD}" destId="{CA35531A-5F74-45A4-AC77-194C38566EB6}" srcOrd="1" destOrd="0" presId="urn:microsoft.com/office/officeart/2005/8/layout/orgChart1"/>
    <dgm:cxn modelId="{DDE189A5-76B5-4C1C-AA25-95FB32D862F5}" type="presParOf" srcId="{7B080E0E-9D11-4133-93E4-830A3C8BFC0A}" destId="{B05EDBE9-84D8-4933-9069-93335132E9D8}" srcOrd="1" destOrd="0" presId="urn:microsoft.com/office/officeart/2005/8/layout/orgChart1"/>
    <dgm:cxn modelId="{2956D051-CC6A-4021-BD3B-F15CAA6BF33F}" type="presParOf" srcId="{7B080E0E-9D11-4133-93E4-830A3C8BFC0A}" destId="{C61CBE6C-2C3B-4D0E-949E-3DCAB0183B42}" srcOrd="2" destOrd="0" presId="urn:microsoft.com/office/officeart/2005/8/layout/orgChart1"/>
    <dgm:cxn modelId="{5A1D9220-B3E8-4242-8D8C-50204848E039}" type="presParOf" srcId="{90352BE1-CB8E-4490-ADAF-C18AAC03A418}" destId="{95215A38-8DEA-4587-921A-A766805A0CD0}" srcOrd="2" destOrd="0" presId="urn:microsoft.com/office/officeart/2005/8/layout/orgChart1"/>
    <dgm:cxn modelId="{1A30BA53-0359-4701-8529-459F6DD960E1}" type="presParOf" srcId="{90352BE1-CB8E-4490-ADAF-C18AAC03A418}" destId="{EFB3C25B-9205-40FB-BF1A-886F73687292}" srcOrd="3" destOrd="0" presId="urn:microsoft.com/office/officeart/2005/8/layout/orgChart1"/>
    <dgm:cxn modelId="{D43A3FE0-30AA-4A19-AA87-505139466ED3}" type="presParOf" srcId="{EFB3C25B-9205-40FB-BF1A-886F73687292}" destId="{4259F669-6B56-48F5-9BE8-B239D142A84C}" srcOrd="0" destOrd="0" presId="urn:microsoft.com/office/officeart/2005/8/layout/orgChart1"/>
    <dgm:cxn modelId="{BCAAA5FC-8652-4423-9E3C-7B56457D526E}" type="presParOf" srcId="{4259F669-6B56-48F5-9BE8-B239D142A84C}" destId="{3AC413FF-2724-499C-99CE-8A2D29A31D15}" srcOrd="0" destOrd="0" presId="urn:microsoft.com/office/officeart/2005/8/layout/orgChart1"/>
    <dgm:cxn modelId="{2B181F2E-4727-4971-A3B0-C5C4DC1E49C1}" type="presParOf" srcId="{4259F669-6B56-48F5-9BE8-B239D142A84C}" destId="{4163827B-4B73-45E6-84F5-DCB244DA1B67}" srcOrd="1" destOrd="0" presId="urn:microsoft.com/office/officeart/2005/8/layout/orgChart1"/>
    <dgm:cxn modelId="{5E8432CF-8EA1-4E7E-A9F7-F1B942E2D5B3}" type="presParOf" srcId="{EFB3C25B-9205-40FB-BF1A-886F73687292}" destId="{4E1D7482-F79A-4476-9F6F-627C2874C54D}" srcOrd="1" destOrd="0" presId="urn:microsoft.com/office/officeart/2005/8/layout/orgChart1"/>
    <dgm:cxn modelId="{824C9E8C-77A2-46BB-9D7F-D8175A8570AA}" type="presParOf" srcId="{EFB3C25B-9205-40FB-BF1A-886F73687292}" destId="{AC35EA5D-70F7-4459-8855-C689E24B538B}" srcOrd="2" destOrd="0" presId="urn:microsoft.com/office/officeart/2005/8/layout/orgChart1"/>
    <dgm:cxn modelId="{CEB873D2-7167-4357-8A7F-427579E0C2D1}" type="presParOf" srcId="{90352BE1-CB8E-4490-ADAF-C18AAC03A418}" destId="{99D09C98-AD96-4AAA-9DB4-29F334812097}" srcOrd="4" destOrd="0" presId="urn:microsoft.com/office/officeart/2005/8/layout/orgChart1"/>
    <dgm:cxn modelId="{7EFB6399-2D8A-4A28-B65E-F3276DDBEDF0}" type="presParOf" srcId="{90352BE1-CB8E-4490-ADAF-C18AAC03A418}" destId="{5524CE66-FECA-48A2-8CE2-BB8B3B512191}" srcOrd="5" destOrd="0" presId="urn:microsoft.com/office/officeart/2005/8/layout/orgChart1"/>
    <dgm:cxn modelId="{7E537D22-2F49-4493-A014-9CA349105C5B}" type="presParOf" srcId="{5524CE66-FECA-48A2-8CE2-BB8B3B512191}" destId="{EF0E1B45-0B9F-4D0A-84C3-676898160667}" srcOrd="0" destOrd="0" presId="urn:microsoft.com/office/officeart/2005/8/layout/orgChart1"/>
    <dgm:cxn modelId="{F9936696-0A83-4199-ADD4-1D72CD232ED0}" type="presParOf" srcId="{EF0E1B45-0B9F-4D0A-84C3-676898160667}" destId="{CF002DA9-0F19-421A-AC39-9F59AA5EE4DE}" srcOrd="0" destOrd="0" presId="urn:microsoft.com/office/officeart/2005/8/layout/orgChart1"/>
    <dgm:cxn modelId="{3AFD0F7D-5B0A-4331-A64A-B8755461903E}" type="presParOf" srcId="{EF0E1B45-0B9F-4D0A-84C3-676898160667}" destId="{0955A719-7AD9-4A4E-A05F-2D3B4AF7F38B}" srcOrd="1" destOrd="0" presId="urn:microsoft.com/office/officeart/2005/8/layout/orgChart1"/>
    <dgm:cxn modelId="{9C49ACB3-C01F-42A2-9C03-2CD3D1C00799}" type="presParOf" srcId="{5524CE66-FECA-48A2-8CE2-BB8B3B512191}" destId="{83D612A3-EAF2-4063-9A65-6B49A57EF983}" srcOrd="1" destOrd="0" presId="urn:microsoft.com/office/officeart/2005/8/layout/orgChart1"/>
    <dgm:cxn modelId="{AB151E61-CE23-40EF-A452-43F4D9DC7CA0}" type="presParOf" srcId="{5524CE66-FECA-48A2-8CE2-BB8B3B512191}" destId="{76FBAB0E-8F74-4E3B-8D5F-79EC06FA0E60}" srcOrd="2" destOrd="0" presId="urn:microsoft.com/office/officeart/2005/8/layout/orgChart1"/>
    <dgm:cxn modelId="{FD0F2BAF-8334-4AFD-92B8-6428B0193C01}" type="presParOf" srcId="{D4C385BC-35F8-4549-BB70-AEFF1C74E420}" destId="{F98CC1B3-8095-470C-B27B-3D35E27FF6DE}" srcOrd="2" destOrd="0" presId="urn:microsoft.com/office/officeart/2005/8/layout/orgChart1"/>
    <dgm:cxn modelId="{39D0FADC-ACEA-4217-B99B-71E5BC447E5D}" type="presParOf" srcId="{D4C385BC-35F8-4549-BB70-AEFF1C74E420}" destId="{BFB12CF5-C097-4388-8FC2-FCA6FB4CE24B}" srcOrd="3" destOrd="0" presId="urn:microsoft.com/office/officeart/2005/8/layout/orgChart1"/>
    <dgm:cxn modelId="{59DD14C1-E16A-4FBA-B61E-2F27C0565AF0}" type="presParOf" srcId="{BFB12CF5-C097-4388-8FC2-FCA6FB4CE24B}" destId="{B874FE1F-5F2E-44E8-9BDE-BFCA8350998D}" srcOrd="0" destOrd="0" presId="urn:microsoft.com/office/officeart/2005/8/layout/orgChart1"/>
    <dgm:cxn modelId="{2E0FDA35-2820-4B1F-9D1C-ED0D9E9B4752}" type="presParOf" srcId="{B874FE1F-5F2E-44E8-9BDE-BFCA8350998D}" destId="{69FA2A94-3951-4D15-957E-AA78BFD502CF}" srcOrd="0" destOrd="0" presId="urn:microsoft.com/office/officeart/2005/8/layout/orgChart1"/>
    <dgm:cxn modelId="{BA3653AE-C19F-48DA-B27F-E680DABACB52}" type="presParOf" srcId="{B874FE1F-5F2E-44E8-9BDE-BFCA8350998D}" destId="{03BB98B3-8EAF-4A9D-A30C-402EED5802D8}" srcOrd="1" destOrd="0" presId="urn:microsoft.com/office/officeart/2005/8/layout/orgChart1"/>
    <dgm:cxn modelId="{FBB14829-C9D5-478D-ADCD-196E9E2C0311}" type="presParOf" srcId="{BFB12CF5-C097-4388-8FC2-FCA6FB4CE24B}" destId="{CF3B1283-A633-471A-A36E-8E7EE563ED87}" srcOrd="1" destOrd="0" presId="urn:microsoft.com/office/officeart/2005/8/layout/orgChart1"/>
    <dgm:cxn modelId="{80D7C25D-7E26-4643-B84B-F5E516B42CFD}" type="presParOf" srcId="{BFB12CF5-C097-4388-8FC2-FCA6FB4CE24B}" destId="{31856F60-9AEB-4DDD-B000-B57D62F176E0}" srcOrd="2" destOrd="0" presId="urn:microsoft.com/office/officeart/2005/8/layout/orgChart1"/>
    <dgm:cxn modelId="{D79FE5FB-9D58-48E1-96AF-05CC58170BFC}" type="presParOf" srcId="{D4C385BC-35F8-4549-BB70-AEFF1C74E420}" destId="{8FDFAF15-87C7-490E-A5D4-A0FCDC09296F}" srcOrd="4" destOrd="0" presId="urn:microsoft.com/office/officeart/2005/8/layout/orgChart1"/>
    <dgm:cxn modelId="{77821C24-E1DA-4D68-BDDB-8F82F7F13721}" type="presParOf" srcId="{D4C385BC-35F8-4549-BB70-AEFF1C74E420}" destId="{A97DF270-226E-4876-B4FE-208020497732}" srcOrd="5" destOrd="0" presId="urn:microsoft.com/office/officeart/2005/8/layout/orgChart1"/>
    <dgm:cxn modelId="{2A8DBAB8-8D78-46E0-89A4-8E3EE4C47AC7}" type="presParOf" srcId="{A97DF270-226E-4876-B4FE-208020497732}" destId="{723F5C6D-C52B-4EAF-A437-45A766BAA0FE}" srcOrd="0" destOrd="0" presId="urn:microsoft.com/office/officeart/2005/8/layout/orgChart1"/>
    <dgm:cxn modelId="{21FA9FFA-662C-494E-A16C-1C202180EA7C}" type="presParOf" srcId="{723F5C6D-C52B-4EAF-A437-45A766BAA0FE}" destId="{CD5C29B9-B985-4025-8502-F4DEF90A2D60}" srcOrd="0" destOrd="0" presId="urn:microsoft.com/office/officeart/2005/8/layout/orgChart1"/>
    <dgm:cxn modelId="{21756374-0078-4550-AE15-23ACEA6A6BE9}" type="presParOf" srcId="{723F5C6D-C52B-4EAF-A437-45A766BAA0FE}" destId="{2FFD3B8B-C3C2-42E1-99A3-8F1E0CC2AD2C}" srcOrd="1" destOrd="0" presId="urn:microsoft.com/office/officeart/2005/8/layout/orgChart1"/>
    <dgm:cxn modelId="{4AAC97B4-A947-4333-9CCE-CE7DACC7085A}" type="presParOf" srcId="{A97DF270-226E-4876-B4FE-208020497732}" destId="{F1D707C2-0B74-471B-928E-63A9821D6161}" srcOrd="1" destOrd="0" presId="urn:microsoft.com/office/officeart/2005/8/layout/orgChart1"/>
    <dgm:cxn modelId="{E4BC9396-F53D-4E6E-AE75-0E7D0D3E9B39}" type="presParOf" srcId="{A97DF270-226E-4876-B4FE-208020497732}" destId="{75A6F225-72EE-42F9-849B-36EF3375445E}" srcOrd="2" destOrd="0" presId="urn:microsoft.com/office/officeart/2005/8/layout/orgChart1"/>
    <dgm:cxn modelId="{5A4F8AB6-BDDA-460D-82F8-97D3EDF5A7B2}" type="presParOf" srcId="{D4C385BC-35F8-4549-BB70-AEFF1C74E420}" destId="{F083A466-1DCB-4928-A113-EB8C6E071C93}" srcOrd="6" destOrd="0" presId="urn:microsoft.com/office/officeart/2005/8/layout/orgChart1"/>
    <dgm:cxn modelId="{432360EC-56C9-4287-832E-8D760D9F1704}" type="presParOf" srcId="{D4C385BC-35F8-4549-BB70-AEFF1C74E420}" destId="{B055C9BC-25A9-4ED1-9572-312DEA88D8DC}" srcOrd="7" destOrd="0" presId="urn:microsoft.com/office/officeart/2005/8/layout/orgChart1"/>
    <dgm:cxn modelId="{B35E3DAC-2B3B-40ED-B043-4488EC1AD385}" type="presParOf" srcId="{B055C9BC-25A9-4ED1-9572-312DEA88D8DC}" destId="{A2937200-71BE-40F3-8233-E7C70432FAA5}" srcOrd="0" destOrd="0" presId="urn:microsoft.com/office/officeart/2005/8/layout/orgChart1"/>
    <dgm:cxn modelId="{870ACDC2-1B2B-48E8-A33E-4ECCE1A704C1}" type="presParOf" srcId="{A2937200-71BE-40F3-8233-E7C70432FAA5}" destId="{3D237086-69D3-40F1-999B-E1112479B331}" srcOrd="0" destOrd="0" presId="urn:microsoft.com/office/officeart/2005/8/layout/orgChart1"/>
    <dgm:cxn modelId="{83B9FD57-8920-4B18-B73D-FF9B73D8872B}" type="presParOf" srcId="{A2937200-71BE-40F3-8233-E7C70432FAA5}" destId="{619538F3-1312-480D-AE25-6659E833ED53}" srcOrd="1" destOrd="0" presId="urn:microsoft.com/office/officeart/2005/8/layout/orgChart1"/>
    <dgm:cxn modelId="{0458C682-9A84-4B67-8900-001F63812C0D}" type="presParOf" srcId="{B055C9BC-25A9-4ED1-9572-312DEA88D8DC}" destId="{D0008E55-F532-4B35-B61F-F4CBD0E47532}" srcOrd="1" destOrd="0" presId="urn:microsoft.com/office/officeart/2005/8/layout/orgChart1"/>
    <dgm:cxn modelId="{EBFB6516-72BF-4C12-8D20-252BDAD7FD75}" type="presParOf" srcId="{B055C9BC-25A9-4ED1-9572-312DEA88D8DC}" destId="{72C17FEB-7EDD-47F5-85BB-23069D4166BF}" srcOrd="2" destOrd="0" presId="urn:microsoft.com/office/officeart/2005/8/layout/orgChart1"/>
    <dgm:cxn modelId="{6F7C88ED-9652-462B-AF09-0938CFDB70B7}" type="presParOf" srcId="{D4C385BC-35F8-4549-BB70-AEFF1C74E420}" destId="{B7462FB5-A92E-451C-894E-F93D70A52D0F}" srcOrd="8" destOrd="0" presId="urn:microsoft.com/office/officeart/2005/8/layout/orgChart1"/>
    <dgm:cxn modelId="{E4706948-6268-43C5-B07D-CD4654ADF96B}" type="presParOf" srcId="{D4C385BC-35F8-4549-BB70-AEFF1C74E420}" destId="{8C8812D1-7BB1-44BC-90BC-AF004E73CBEC}" srcOrd="9" destOrd="0" presId="urn:microsoft.com/office/officeart/2005/8/layout/orgChart1"/>
    <dgm:cxn modelId="{0654A7E5-C0CB-4FB5-87A9-5824061DBA86}" type="presParOf" srcId="{8C8812D1-7BB1-44BC-90BC-AF004E73CBEC}" destId="{17B413B4-26A9-4F11-B87F-ECC7D134ADBA}" srcOrd="0" destOrd="0" presId="urn:microsoft.com/office/officeart/2005/8/layout/orgChart1"/>
    <dgm:cxn modelId="{5F5E2E1F-AE4F-4EB8-9A6C-CE2824095666}" type="presParOf" srcId="{17B413B4-26A9-4F11-B87F-ECC7D134ADBA}" destId="{1739EA55-523E-4B2F-9D7E-651ABEE2C373}" srcOrd="0" destOrd="0" presId="urn:microsoft.com/office/officeart/2005/8/layout/orgChart1"/>
    <dgm:cxn modelId="{5F27EB60-8C1A-4870-9ECD-7A16BF666B49}" type="presParOf" srcId="{17B413B4-26A9-4F11-B87F-ECC7D134ADBA}" destId="{4373332D-CBCE-4543-A0E8-2C868760E477}" srcOrd="1" destOrd="0" presId="urn:microsoft.com/office/officeart/2005/8/layout/orgChart1"/>
    <dgm:cxn modelId="{883AA992-0E76-4D69-85DD-9239218B2493}" type="presParOf" srcId="{8C8812D1-7BB1-44BC-90BC-AF004E73CBEC}" destId="{F159D9D9-8585-4917-82B0-E442EE01F196}" srcOrd="1" destOrd="0" presId="urn:microsoft.com/office/officeart/2005/8/layout/orgChart1"/>
    <dgm:cxn modelId="{D6017CCF-87A2-4B27-BB0C-A72192D2DA6D}" type="presParOf" srcId="{8C8812D1-7BB1-44BC-90BC-AF004E73CBEC}" destId="{6F65FF03-A5F7-4983-8FE0-2F7363B74389}" srcOrd="2" destOrd="0" presId="urn:microsoft.com/office/officeart/2005/8/layout/orgChart1"/>
    <dgm:cxn modelId="{C5023FAE-9CCC-4A9E-9B70-25D9F8ED021D}" type="presParOf" srcId="{EC264A2E-C0EE-4F3D-AB36-12DA78029C12}" destId="{1DEA1A0B-EFE3-4C7A-BB27-469FEB0378DA}" srcOrd="2" destOrd="0" presId="urn:microsoft.com/office/officeart/2005/8/layout/orgChart1"/>
    <dgm:cxn modelId="{6DB75FC9-8599-4257-A7CA-9C23DB94FEA3}" type="presParOf" srcId="{0E759DE6-327B-46BB-A6B6-ABFC3E493785}" destId="{E83C1642-D3DA-40AE-A854-21EF6F2C3FAE}" srcOrd="2" destOrd="0" presId="urn:microsoft.com/office/officeart/2005/8/layout/orgChart1"/>
    <dgm:cxn modelId="{AB12D0C5-A4C2-4C72-A160-77EE80994B75}" type="presParOf" srcId="{0E759DE6-327B-46BB-A6B6-ABFC3E493785}" destId="{06D723DB-002F-49F3-92D8-6D46AD608F52}" srcOrd="3" destOrd="0" presId="urn:microsoft.com/office/officeart/2005/8/layout/orgChart1"/>
    <dgm:cxn modelId="{DB1E62CF-D5F7-45EA-950B-1B40E9F3BD57}" type="presParOf" srcId="{06D723DB-002F-49F3-92D8-6D46AD608F52}" destId="{26D2380B-87EE-4EC9-A819-23C0522AD87F}" srcOrd="0" destOrd="0" presId="urn:microsoft.com/office/officeart/2005/8/layout/orgChart1"/>
    <dgm:cxn modelId="{987074BE-87DB-4C3B-B1E9-0BC9AF951B1B}" type="presParOf" srcId="{26D2380B-87EE-4EC9-A819-23C0522AD87F}" destId="{2CFAD360-EC7A-46F0-9A5F-A5FB10A9D78E}" srcOrd="0" destOrd="0" presId="urn:microsoft.com/office/officeart/2005/8/layout/orgChart1"/>
    <dgm:cxn modelId="{CC53F50A-2E5C-481B-B7D0-1778B3FBBC86}" type="presParOf" srcId="{26D2380B-87EE-4EC9-A819-23C0522AD87F}" destId="{375B4D99-CF78-48C9-B22C-9BD9A268AD90}" srcOrd="1" destOrd="0" presId="urn:microsoft.com/office/officeart/2005/8/layout/orgChart1"/>
    <dgm:cxn modelId="{8699B893-A22F-43C6-BB5E-BBF8571EC8B3}" type="presParOf" srcId="{06D723DB-002F-49F3-92D8-6D46AD608F52}" destId="{15CDFF10-CD36-481B-AE1A-4F13A4D4F7DF}" srcOrd="1" destOrd="0" presId="urn:microsoft.com/office/officeart/2005/8/layout/orgChart1"/>
    <dgm:cxn modelId="{11EFE824-0FD7-4905-8BF3-CD5B157ADD44}" type="presParOf" srcId="{15CDFF10-CD36-481B-AE1A-4F13A4D4F7DF}" destId="{D9160B12-652B-4500-AD40-611E07236105}" srcOrd="0" destOrd="0" presId="urn:microsoft.com/office/officeart/2005/8/layout/orgChart1"/>
    <dgm:cxn modelId="{6584F662-093B-476E-A29C-3DC6AAEB41EE}" type="presParOf" srcId="{15CDFF10-CD36-481B-AE1A-4F13A4D4F7DF}" destId="{024D2D5A-3DD7-4A1A-A7CA-8694E9E075CD}" srcOrd="1" destOrd="0" presId="urn:microsoft.com/office/officeart/2005/8/layout/orgChart1"/>
    <dgm:cxn modelId="{CC7FD24B-EAB2-4875-81FA-C7E02D47FA38}" type="presParOf" srcId="{024D2D5A-3DD7-4A1A-A7CA-8694E9E075CD}" destId="{B4464486-DF2A-4D41-8009-C596CE12E88E}" srcOrd="0" destOrd="0" presId="urn:microsoft.com/office/officeart/2005/8/layout/orgChart1"/>
    <dgm:cxn modelId="{A52C1813-BC65-40C9-B127-F0F5C9198103}" type="presParOf" srcId="{B4464486-DF2A-4D41-8009-C596CE12E88E}" destId="{40DC7AE8-DE19-4FBF-96EA-649E239CBF78}" srcOrd="0" destOrd="0" presId="urn:microsoft.com/office/officeart/2005/8/layout/orgChart1"/>
    <dgm:cxn modelId="{DE494E5D-619C-40E8-A106-224B9C66A6F7}" type="presParOf" srcId="{B4464486-DF2A-4D41-8009-C596CE12E88E}" destId="{5C5B1681-8821-4D64-904C-586718EC1470}" srcOrd="1" destOrd="0" presId="urn:microsoft.com/office/officeart/2005/8/layout/orgChart1"/>
    <dgm:cxn modelId="{19075D88-4C77-4100-9772-8C7506FAB666}" type="presParOf" srcId="{024D2D5A-3DD7-4A1A-A7CA-8694E9E075CD}" destId="{1630F755-3108-44BC-8023-54758AA78D9A}" srcOrd="1" destOrd="0" presId="urn:microsoft.com/office/officeart/2005/8/layout/orgChart1"/>
    <dgm:cxn modelId="{557A79AB-8A60-41B0-AC7E-6893BD88240C}" type="presParOf" srcId="{1630F755-3108-44BC-8023-54758AA78D9A}" destId="{88DC79B5-774D-4BE1-B711-38D86978A4BC}" srcOrd="0" destOrd="0" presId="urn:microsoft.com/office/officeart/2005/8/layout/orgChart1"/>
    <dgm:cxn modelId="{87450033-B49E-4016-90ED-B8A7CF2FDBAB}" type="presParOf" srcId="{1630F755-3108-44BC-8023-54758AA78D9A}" destId="{1546A29D-EF13-445B-BE72-F9E959D96222}" srcOrd="1" destOrd="0" presId="urn:microsoft.com/office/officeart/2005/8/layout/orgChart1"/>
    <dgm:cxn modelId="{B4A21C28-9A17-4E7F-A506-59D753CDCE61}" type="presParOf" srcId="{1546A29D-EF13-445B-BE72-F9E959D96222}" destId="{DD4A3AE3-5117-43FE-AC65-2D6D36183034}" srcOrd="0" destOrd="0" presId="urn:microsoft.com/office/officeart/2005/8/layout/orgChart1"/>
    <dgm:cxn modelId="{B23EC1E4-3FF4-4617-9812-6EF2A7AC77C6}" type="presParOf" srcId="{DD4A3AE3-5117-43FE-AC65-2D6D36183034}" destId="{AEACB68D-2876-4FEF-A2B7-5F633E714521}" srcOrd="0" destOrd="0" presId="urn:microsoft.com/office/officeart/2005/8/layout/orgChart1"/>
    <dgm:cxn modelId="{5E751EDD-F25E-4C9E-87B2-F2E8D32BE39B}" type="presParOf" srcId="{DD4A3AE3-5117-43FE-AC65-2D6D36183034}" destId="{6385AD0D-4BF6-4CCB-AA11-532F5E596C2B}" srcOrd="1" destOrd="0" presId="urn:microsoft.com/office/officeart/2005/8/layout/orgChart1"/>
    <dgm:cxn modelId="{20CA7181-1F64-4D6B-9330-E2FD07F9D57A}" type="presParOf" srcId="{1546A29D-EF13-445B-BE72-F9E959D96222}" destId="{8B9F61C7-9615-4E07-A932-AA032512A0CB}" srcOrd="1" destOrd="0" presId="urn:microsoft.com/office/officeart/2005/8/layout/orgChart1"/>
    <dgm:cxn modelId="{341B0D2F-24B4-4C56-ACE8-ED5EB0C4DCF8}" type="presParOf" srcId="{1546A29D-EF13-445B-BE72-F9E959D96222}" destId="{8B7AF92D-2E2F-4FA8-A62E-0D560558FF6B}" srcOrd="2" destOrd="0" presId="urn:microsoft.com/office/officeart/2005/8/layout/orgChart1"/>
    <dgm:cxn modelId="{2BE2CDD6-8B60-435A-8A31-644165811956}" type="presParOf" srcId="{1630F755-3108-44BC-8023-54758AA78D9A}" destId="{564CA98B-3E41-4CF6-AF21-4A766246BF21}" srcOrd="2" destOrd="0" presId="urn:microsoft.com/office/officeart/2005/8/layout/orgChart1"/>
    <dgm:cxn modelId="{A495E547-EB8B-487A-9017-EC62CE59C248}" type="presParOf" srcId="{1630F755-3108-44BC-8023-54758AA78D9A}" destId="{E86001AE-8438-4D03-A99C-1CAB33940B87}" srcOrd="3" destOrd="0" presId="urn:microsoft.com/office/officeart/2005/8/layout/orgChart1"/>
    <dgm:cxn modelId="{9D455B8F-7F51-4CB1-9EE6-9C3FC88ADF99}" type="presParOf" srcId="{E86001AE-8438-4D03-A99C-1CAB33940B87}" destId="{FB0CD917-4D88-4FCF-B294-6CB342E27260}" srcOrd="0" destOrd="0" presId="urn:microsoft.com/office/officeart/2005/8/layout/orgChart1"/>
    <dgm:cxn modelId="{41E8A091-A5A8-4191-B15B-5849E9A20713}" type="presParOf" srcId="{FB0CD917-4D88-4FCF-B294-6CB342E27260}" destId="{1D56918C-0DF0-471A-A3C1-DCCFDC4E70AC}" srcOrd="0" destOrd="0" presId="urn:microsoft.com/office/officeart/2005/8/layout/orgChart1"/>
    <dgm:cxn modelId="{B99809D9-B18B-4FCE-9956-CB866BB52419}" type="presParOf" srcId="{FB0CD917-4D88-4FCF-B294-6CB342E27260}" destId="{A8E5E84E-936C-47B7-98A6-FBB1130963FB}" srcOrd="1" destOrd="0" presId="urn:microsoft.com/office/officeart/2005/8/layout/orgChart1"/>
    <dgm:cxn modelId="{D6ABABA6-C250-4211-84D1-09547A0EC104}" type="presParOf" srcId="{E86001AE-8438-4D03-A99C-1CAB33940B87}" destId="{2DF5624D-57D7-4D30-9EC1-FF87C2233F17}" srcOrd="1" destOrd="0" presId="urn:microsoft.com/office/officeart/2005/8/layout/orgChart1"/>
    <dgm:cxn modelId="{7F480C0B-44C4-4BAC-942B-555994C2BAEB}" type="presParOf" srcId="{E86001AE-8438-4D03-A99C-1CAB33940B87}" destId="{847A4A5A-8E1B-47B1-9D4D-14DA6D1E5FC7}" srcOrd="2" destOrd="0" presId="urn:microsoft.com/office/officeart/2005/8/layout/orgChart1"/>
    <dgm:cxn modelId="{7CF9D6FF-D250-40AF-B3B1-F347B7CEE21E}" type="presParOf" srcId="{1630F755-3108-44BC-8023-54758AA78D9A}" destId="{B066C68A-6213-4939-BC74-F1AD7D6E9C29}" srcOrd="4" destOrd="0" presId="urn:microsoft.com/office/officeart/2005/8/layout/orgChart1"/>
    <dgm:cxn modelId="{1EC61E52-6808-4D59-892E-EF3EBBC2235F}" type="presParOf" srcId="{1630F755-3108-44BC-8023-54758AA78D9A}" destId="{EFD8DF98-746B-4DE7-AF54-F1FF8CA29E09}" srcOrd="5" destOrd="0" presId="urn:microsoft.com/office/officeart/2005/8/layout/orgChart1"/>
    <dgm:cxn modelId="{E68B26DD-95D9-45C5-AC83-692AD934307A}" type="presParOf" srcId="{EFD8DF98-746B-4DE7-AF54-F1FF8CA29E09}" destId="{6EB6BCE7-6096-40B5-B131-A63D1AF5D982}" srcOrd="0" destOrd="0" presId="urn:microsoft.com/office/officeart/2005/8/layout/orgChart1"/>
    <dgm:cxn modelId="{7952B9BB-A90A-48B0-AAC3-C387BFAB0DCA}" type="presParOf" srcId="{6EB6BCE7-6096-40B5-B131-A63D1AF5D982}" destId="{E2B9F36B-38CB-4550-9A3C-C63E11B3C639}" srcOrd="0" destOrd="0" presId="urn:microsoft.com/office/officeart/2005/8/layout/orgChart1"/>
    <dgm:cxn modelId="{7AFE981D-AEE7-463B-BC4A-3EF4A86765E1}" type="presParOf" srcId="{6EB6BCE7-6096-40B5-B131-A63D1AF5D982}" destId="{D9C317DD-F97B-4DFA-A819-EED74B8EA9A0}" srcOrd="1" destOrd="0" presId="urn:microsoft.com/office/officeart/2005/8/layout/orgChart1"/>
    <dgm:cxn modelId="{0E5C423B-8E47-4BCC-9CEC-95D6FB62D008}" type="presParOf" srcId="{EFD8DF98-746B-4DE7-AF54-F1FF8CA29E09}" destId="{FFB1BE8F-CF4B-4807-A929-CE633E67E5CF}" srcOrd="1" destOrd="0" presId="urn:microsoft.com/office/officeart/2005/8/layout/orgChart1"/>
    <dgm:cxn modelId="{E8AB0AAF-DBE1-4D6C-A1E7-C2469AF49A66}" type="presParOf" srcId="{EFD8DF98-746B-4DE7-AF54-F1FF8CA29E09}" destId="{97E64CC1-F283-48BE-8C37-43FF2E304054}" srcOrd="2" destOrd="0" presId="urn:microsoft.com/office/officeart/2005/8/layout/orgChart1"/>
    <dgm:cxn modelId="{2E8E3073-299C-4851-83F1-E4B54CEE7CE9}" type="presParOf" srcId="{024D2D5A-3DD7-4A1A-A7CA-8694E9E075CD}" destId="{C350045F-1B1B-46FE-9A39-773454926EB7}" srcOrd="2" destOrd="0" presId="urn:microsoft.com/office/officeart/2005/8/layout/orgChart1"/>
    <dgm:cxn modelId="{2EE80AB2-E211-4292-A1FD-F365F844C10C}" type="presParOf" srcId="{06D723DB-002F-49F3-92D8-6D46AD608F52}" destId="{0EC0372B-5DAB-4CA1-B5D4-DA1BD168C4AC}" srcOrd="2" destOrd="0" presId="urn:microsoft.com/office/officeart/2005/8/layout/orgChart1"/>
    <dgm:cxn modelId="{CBF2E496-0BF4-446F-B051-96B6128B551F}" type="presParOf" srcId="{0E759DE6-327B-46BB-A6B6-ABFC3E493785}" destId="{CCD6BB2B-15B8-47A1-BBC8-DC2E7BA07D11}" srcOrd="4" destOrd="0" presId="urn:microsoft.com/office/officeart/2005/8/layout/orgChart1"/>
    <dgm:cxn modelId="{4A7B8B73-54EC-4A20-95AE-E02F9CF0E185}" type="presParOf" srcId="{0E759DE6-327B-46BB-A6B6-ABFC3E493785}" destId="{824DA553-1D18-42A6-9577-04B2E6A7CD7D}" srcOrd="5" destOrd="0" presId="urn:microsoft.com/office/officeart/2005/8/layout/orgChart1"/>
    <dgm:cxn modelId="{E58B64BF-FAAB-43C7-91B8-B9FB0F3FDE26}" type="presParOf" srcId="{824DA553-1D18-42A6-9577-04B2E6A7CD7D}" destId="{C5E96520-DB3F-46B5-B457-899314C27FCB}" srcOrd="0" destOrd="0" presId="urn:microsoft.com/office/officeart/2005/8/layout/orgChart1"/>
    <dgm:cxn modelId="{AADA5D4C-ED76-4AD7-B041-45A1047F8D0E}" type="presParOf" srcId="{C5E96520-DB3F-46B5-B457-899314C27FCB}" destId="{8B565407-1D27-460F-80CC-6AF2B65309FF}" srcOrd="0" destOrd="0" presId="urn:microsoft.com/office/officeart/2005/8/layout/orgChart1"/>
    <dgm:cxn modelId="{799CACD6-A581-4243-9FF0-B7A0EEC61363}" type="presParOf" srcId="{C5E96520-DB3F-46B5-B457-899314C27FCB}" destId="{0951C669-23D2-45F0-99BA-6F522525DA8E}" srcOrd="1" destOrd="0" presId="urn:microsoft.com/office/officeart/2005/8/layout/orgChart1"/>
    <dgm:cxn modelId="{68B5EC33-F6B4-46B4-82D5-AC93BEA50C04}" type="presParOf" srcId="{824DA553-1D18-42A6-9577-04B2E6A7CD7D}" destId="{0BBA014E-7BEF-4E31-AF29-A66C7F6B41D5}" srcOrd="1" destOrd="0" presId="urn:microsoft.com/office/officeart/2005/8/layout/orgChart1"/>
    <dgm:cxn modelId="{BC60B4A9-5D07-48C4-A201-396886579ACE}" type="presParOf" srcId="{0BBA014E-7BEF-4E31-AF29-A66C7F6B41D5}" destId="{0088DE8D-3B27-46F1-B631-006E4E57A50A}" srcOrd="0" destOrd="0" presId="urn:microsoft.com/office/officeart/2005/8/layout/orgChart1"/>
    <dgm:cxn modelId="{E0D8974A-E89E-43BC-8BFF-FBC028171ED0}" type="presParOf" srcId="{0BBA014E-7BEF-4E31-AF29-A66C7F6B41D5}" destId="{0BACAAD0-9651-4BB2-858B-ABADE9E376F6}" srcOrd="1" destOrd="0" presId="urn:microsoft.com/office/officeart/2005/8/layout/orgChart1"/>
    <dgm:cxn modelId="{4A46967D-3DC7-472D-98EA-D59B84A3E345}" type="presParOf" srcId="{0BACAAD0-9651-4BB2-858B-ABADE9E376F6}" destId="{45E9E27B-249F-48A4-A9D5-85585D237C0D}" srcOrd="0" destOrd="0" presId="urn:microsoft.com/office/officeart/2005/8/layout/orgChart1"/>
    <dgm:cxn modelId="{FBAC77D4-9181-4365-B51D-1CC828CC3FEB}" type="presParOf" srcId="{45E9E27B-249F-48A4-A9D5-85585D237C0D}" destId="{988C91C7-BE71-491C-8D10-652E098C6EB6}" srcOrd="0" destOrd="0" presId="urn:microsoft.com/office/officeart/2005/8/layout/orgChart1"/>
    <dgm:cxn modelId="{E766FD3E-0CDA-42F6-A56E-D2E7A0E53487}" type="presParOf" srcId="{45E9E27B-249F-48A4-A9D5-85585D237C0D}" destId="{E9F484FF-7BA2-4796-9F49-9AE13FC1B5A5}" srcOrd="1" destOrd="0" presId="urn:microsoft.com/office/officeart/2005/8/layout/orgChart1"/>
    <dgm:cxn modelId="{0DFA31A1-C491-4B40-BCCF-6ABB33547C89}" type="presParOf" srcId="{0BACAAD0-9651-4BB2-858B-ABADE9E376F6}" destId="{B4A4091C-6666-4CDC-8D8D-88F519A59DAD}" srcOrd="1" destOrd="0" presId="urn:microsoft.com/office/officeart/2005/8/layout/orgChart1"/>
    <dgm:cxn modelId="{F69A6D95-DC9D-456E-931A-F9953EB9FE10}" type="presParOf" srcId="{0BACAAD0-9651-4BB2-858B-ABADE9E376F6}" destId="{A68938F9-E9A5-4AD2-88DF-E1F6FC9B5F43}" srcOrd="2" destOrd="0" presId="urn:microsoft.com/office/officeart/2005/8/layout/orgChart1"/>
    <dgm:cxn modelId="{375F27E6-1B28-46FC-A5CE-E715FC3A4C77}" type="presParOf" srcId="{0BBA014E-7BEF-4E31-AF29-A66C7F6B41D5}" destId="{ABCB49D2-C76C-4C5B-9352-1521F17E8C2F}" srcOrd="2" destOrd="0" presId="urn:microsoft.com/office/officeart/2005/8/layout/orgChart1"/>
    <dgm:cxn modelId="{08EAC244-B9C0-4F96-B76C-267D38E5821F}" type="presParOf" srcId="{0BBA014E-7BEF-4E31-AF29-A66C7F6B41D5}" destId="{C44BE34A-1988-408F-9023-DFA430B05F92}" srcOrd="3" destOrd="0" presId="urn:microsoft.com/office/officeart/2005/8/layout/orgChart1"/>
    <dgm:cxn modelId="{A8673223-4CD3-42C9-89DA-940E647847F9}" type="presParOf" srcId="{C44BE34A-1988-408F-9023-DFA430B05F92}" destId="{C2642A34-83EA-4DCF-9A8B-DEBF3934801A}" srcOrd="0" destOrd="0" presId="urn:microsoft.com/office/officeart/2005/8/layout/orgChart1"/>
    <dgm:cxn modelId="{26A35EA7-7FEB-426C-99EB-10211D627F73}" type="presParOf" srcId="{C2642A34-83EA-4DCF-9A8B-DEBF3934801A}" destId="{CBF31A23-B649-4979-B095-9552488431B6}" srcOrd="0" destOrd="0" presId="urn:microsoft.com/office/officeart/2005/8/layout/orgChart1"/>
    <dgm:cxn modelId="{C52B6A4D-AC93-4854-952E-F58F36530CF9}" type="presParOf" srcId="{C2642A34-83EA-4DCF-9A8B-DEBF3934801A}" destId="{D8DE1382-6A0A-40A4-9A4E-E6CABF53BA84}" srcOrd="1" destOrd="0" presId="urn:microsoft.com/office/officeart/2005/8/layout/orgChart1"/>
    <dgm:cxn modelId="{54348CA4-4397-4057-BE4C-7BEC40C6958F}" type="presParOf" srcId="{C44BE34A-1988-408F-9023-DFA430B05F92}" destId="{C9FE01D3-F24F-46C8-874D-8BF1E61BBF1A}" srcOrd="1" destOrd="0" presId="urn:microsoft.com/office/officeart/2005/8/layout/orgChart1"/>
    <dgm:cxn modelId="{A774DE5F-1BF0-46CE-9E1D-E62A4ED1B714}" type="presParOf" srcId="{C44BE34A-1988-408F-9023-DFA430B05F92}" destId="{55E30094-1AEB-4863-98D2-DE34CC2AF073}" srcOrd="2" destOrd="0" presId="urn:microsoft.com/office/officeart/2005/8/layout/orgChart1"/>
    <dgm:cxn modelId="{6733D05B-BE3E-4CA8-8384-030AED153CAC}" type="presParOf" srcId="{0BBA014E-7BEF-4E31-AF29-A66C7F6B41D5}" destId="{ACA1E34C-925C-446C-B8C7-FE6F82937790}" srcOrd="4" destOrd="0" presId="urn:microsoft.com/office/officeart/2005/8/layout/orgChart1"/>
    <dgm:cxn modelId="{F99B85DF-F2A5-427B-A9AB-DE2E8CE62B0E}" type="presParOf" srcId="{0BBA014E-7BEF-4E31-AF29-A66C7F6B41D5}" destId="{0E9FB6EF-0AE3-454E-840E-7423D5F3967E}" srcOrd="5" destOrd="0" presId="urn:microsoft.com/office/officeart/2005/8/layout/orgChart1"/>
    <dgm:cxn modelId="{78FFAD5B-CD48-4B73-8A08-FE1A73717B29}" type="presParOf" srcId="{0E9FB6EF-0AE3-454E-840E-7423D5F3967E}" destId="{F4D3E982-86A6-4FFF-89D1-BE49157569B8}" srcOrd="0" destOrd="0" presId="urn:microsoft.com/office/officeart/2005/8/layout/orgChart1"/>
    <dgm:cxn modelId="{7B722817-27B5-4376-8288-028EFA56959A}" type="presParOf" srcId="{F4D3E982-86A6-4FFF-89D1-BE49157569B8}" destId="{CBD41B9B-3415-407A-BE09-6CDC8DF71F43}" srcOrd="0" destOrd="0" presId="urn:microsoft.com/office/officeart/2005/8/layout/orgChart1"/>
    <dgm:cxn modelId="{15D796D3-817C-435B-B5ED-7FE53F03E6BC}" type="presParOf" srcId="{F4D3E982-86A6-4FFF-89D1-BE49157569B8}" destId="{B7F062BD-CC6D-4FD5-A857-EECCD64999FA}" srcOrd="1" destOrd="0" presId="urn:microsoft.com/office/officeart/2005/8/layout/orgChart1"/>
    <dgm:cxn modelId="{742E6C01-B490-446D-9C02-9CB3E627B062}" type="presParOf" srcId="{0E9FB6EF-0AE3-454E-840E-7423D5F3967E}" destId="{9F3E40F4-B1C0-45A5-A698-F5D35D5C666D}" srcOrd="1" destOrd="0" presId="urn:microsoft.com/office/officeart/2005/8/layout/orgChart1"/>
    <dgm:cxn modelId="{F041AE0C-FFE5-497B-95AC-F40C7F391268}" type="presParOf" srcId="{0E9FB6EF-0AE3-454E-840E-7423D5F3967E}" destId="{91847C65-5FC5-492B-8C82-5247C8A1E396}" srcOrd="2" destOrd="0" presId="urn:microsoft.com/office/officeart/2005/8/layout/orgChart1"/>
    <dgm:cxn modelId="{1AA77CB5-B8B5-4CD2-9D3E-C5C382AFAF82}" type="presParOf" srcId="{0BBA014E-7BEF-4E31-AF29-A66C7F6B41D5}" destId="{80BFC7FD-8AB9-4C53-AF3F-13E905548711}" srcOrd="6" destOrd="0" presId="urn:microsoft.com/office/officeart/2005/8/layout/orgChart1"/>
    <dgm:cxn modelId="{7CA8C925-F4DB-4679-AE8B-4DDE81B26A88}" type="presParOf" srcId="{0BBA014E-7BEF-4E31-AF29-A66C7F6B41D5}" destId="{092D0340-A15B-412A-9CF8-C36BA9BFEEBA}" srcOrd="7" destOrd="0" presId="urn:microsoft.com/office/officeart/2005/8/layout/orgChart1"/>
    <dgm:cxn modelId="{C920719B-4FD6-4986-9340-BA372CC899D6}" type="presParOf" srcId="{092D0340-A15B-412A-9CF8-C36BA9BFEEBA}" destId="{1D5CD674-132B-4F60-9D04-4B7BCEA20552}" srcOrd="0" destOrd="0" presId="urn:microsoft.com/office/officeart/2005/8/layout/orgChart1"/>
    <dgm:cxn modelId="{CF1D185E-8757-4FA6-A74E-3DEC0CE653A7}" type="presParOf" srcId="{1D5CD674-132B-4F60-9D04-4B7BCEA20552}" destId="{ADCD14AC-8F8E-4416-94DC-DC02E40C7BD6}" srcOrd="0" destOrd="0" presId="urn:microsoft.com/office/officeart/2005/8/layout/orgChart1"/>
    <dgm:cxn modelId="{270518B0-1999-44D0-B72C-70389C9CEDFE}" type="presParOf" srcId="{1D5CD674-132B-4F60-9D04-4B7BCEA20552}" destId="{400FA839-CC90-43B2-BA8A-2FA3CB17FD88}" srcOrd="1" destOrd="0" presId="urn:microsoft.com/office/officeart/2005/8/layout/orgChart1"/>
    <dgm:cxn modelId="{0FF4C44C-E3E0-44C7-8311-1A27F42B7095}" type="presParOf" srcId="{092D0340-A15B-412A-9CF8-C36BA9BFEEBA}" destId="{48B24086-5B3C-4A1C-9F6B-88B4E154C7C1}" srcOrd="1" destOrd="0" presId="urn:microsoft.com/office/officeart/2005/8/layout/orgChart1"/>
    <dgm:cxn modelId="{CAC677C4-B395-487E-9ACD-99B9B1885A14}" type="presParOf" srcId="{092D0340-A15B-412A-9CF8-C36BA9BFEEBA}" destId="{0244E275-53B3-4197-8B71-A47A0C640CEC}" srcOrd="2" destOrd="0" presId="urn:microsoft.com/office/officeart/2005/8/layout/orgChart1"/>
    <dgm:cxn modelId="{CE07136C-61D1-4F83-A98C-C1CDCA2DF20A}" type="presParOf" srcId="{0BBA014E-7BEF-4E31-AF29-A66C7F6B41D5}" destId="{15ECC0C3-0E5A-4D05-A9F5-427D9583042E}" srcOrd="8" destOrd="0" presId="urn:microsoft.com/office/officeart/2005/8/layout/orgChart1"/>
    <dgm:cxn modelId="{FC73F243-7640-497C-8011-4F2605752FFD}" type="presParOf" srcId="{0BBA014E-7BEF-4E31-AF29-A66C7F6B41D5}" destId="{5C19DA90-DC70-48FD-BFC8-3A62403C7766}" srcOrd="9" destOrd="0" presId="urn:microsoft.com/office/officeart/2005/8/layout/orgChart1"/>
    <dgm:cxn modelId="{D2EF0070-7E47-406C-99EA-32F66DEB731F}" type="presParOf" srcId="{5C19DA90-DC70-48FD-BFC8-3A62403C7766}" destId="{8F6A4F14-4CDD-4BA2-93F0-30F758580CBC}" srcOrd="0" destOrd="0" presId="urn:microsoft.com/office/officeart/2005/8/layout/orgChart1"/>
    <dgm:cxn modelId="{4C1C442C-AC5E-4B86-8A47-EC135C35E218}" type="presParOf" srcId="{8F6A4F14-4CDD-4BA2-93F0-30F758580CBC}" destId="{C34A0B9F-19E6-4836-9834-7077903D9A92}" srcOrd="0" destOrd="0" presId="urn:microsoft.com/office/officeart/2005/8/layout/orgChart1"/>
    <dgm:cxn modelId="{3A94C77C-B42F-46E1-BF76-3EDD69FD1D8F}" type="presParOf" srcId="{8F6A4F14-4CDD-4BA2-93F0-30F758580CBC}" destId="{0EAE3AAC-04C8-453B-B77C-DA8F521B1791}" srcOrd="1" destOrd="0" presId="urn:microsoft.com/office/officeart/2005/8/layout/orgChart1"/>
    <dgm:cxn modelId="{0590D672-8311-4D76-9753-7D2A71576944}" type="presParOf" srcId="{5C19DA90-DC70-48FD-BFC8-3A62403C7766}" destId="{475605B0-474B-4959-A34F-F289008FFE59}" srcOrd="1" destOrd="0" presId="urn:microsoft.com/office/officeart/2005/8/layout/orgChart1"/>
    <dgm:cxn modelId="{9362B527-BDA1-42BA-BF96-87FC8FE22AC3}" type="presParOf" srcId="{5C19DA90-DC70-48FD-BFC8-3A62403C7766}" destId="{534211AB-FE24-467B-A07C-9930C6A878FB}" srcOrd="2" destOrd="0" presId="urn:microsoft.com/office/officeart/2005/8/layout/orgChart1"/>
    <dgm:cxn modelId="{76240E95-C77A-46B2-AE9C-78755237C893}" type="presParOf" srcId="{824DA553-1D18-42A6-9577-04B2E6A7CD7D}" destId="{DF991F37-6DF0-4013-A16A-AD344D711AFB}" srcOrd="2" destOrd="0" presId="urn:microsoft.com/office/officeart/2005/8/layout/orgChart1"/>
    <dgm:cxn modelId="{06B46EC5-70FF-46D7-8020-230EC1DFE1BC}" type="presParOf" srcId="{F714E21C-FCFC-4006-B14C-23720D0122FF}" destId="{967C17CC-3351-4685-B28B-0E3052DC904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A41BAD-2093-473C-BBAE-12BCE0D56D0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3A495D2-7D9B-4526-A440-83DF4D9BAE85}">
      <dgm:prSet phldrT="[Text]" custT="1"/>
      <dgm:spPr/>
      <dgm:t>
        <a:bodyPr/>
        <a:lstStyle/>
        <a:p>
          <a:r>
            <a:rPr lang="en-US" sz="1200" b="1" dirty="0">
              <a:solidFill>
                <a:srgbClr val="C00000"/>
              </a:solidFill>
              <a:latin typeface="Georgia" panose="02040502050405020303" pitchFamily="18" charset="0"/>
            </a:rPr>
            <a:t>1- Tobacco smoking:</a:t>
          </a:r>
        </a:p>
      </dgm:t>
    </dgm:pt>
    <dgm:pt modelId="{B35B6152-E5CC-4763-87A6-DBEC3221F672}" type="parTrans" cxnId="{C1896977-EF09-4E94-8B8B-6C7B65BFF61E}">
      <dgm:prSet/>
      <dgm:spPr/>
      <dgm:t>
        <a:bodyPr/>
        <a:lstStyle/>
        <a:p>
          <a:endParaRPr lang="en-US" sz="1200">
            <a:latin typeface="Georgia" panose="02040502050405020303" pitchFamily="18" charset="0"/>
          </a:endParaRPr>
        </a:p>
      </dgm:t>
    </dgm:pt>
    <dgm:pt modelId="{BE26FA53-C959-4730-A152-CFD3742FF24C}" type="sibTrans" cxnId="{C1896977-EF09-4E94-8B8B-6C7B65BFF61E}">
      <dgm:prSet/>
      <dgm:spPr/>
      <dgm:t>
        <a:bodyPr/>
        <a:lstStyle/>
        <a:p>
          <a:endParaRPr lang="en-US" sz="1200">
            <a:latin typeface="Georgia" panose="02040502050405020303" pitchFamily="18" charset="0"/>
          </a:endParaRPr>
        </a:p>
      </dgm:t>
    </dgm:pt>
    <dgm:pt modelId="{23743ED0-43CD-4CDD-8991-319EFC205601}">
      <dgm:prSet phldrT="[Text]" custT="1"/>
      <dgm:spPr/>
      <dgm:t>
        <a:bodyPr/>
        <a:lstStyle/>
        <a:p>
          <a:r>
            <a:rPr lang="en-US" sz="1200" b="1" dirty="0">
              <a:solidFill>
                <a:srgbClr val="C00000"/>
              </a:solidFill>
              <a:latin typeface="Georgia" panose="02040502050405020303" pitchFamily="18" charset="0"/>
            </a:rPr>
            <a:t>2- Radiation:</a:t>
          </a:r>
        </a:p>
      </dgm:t>
    </dgm:pt>
    <dgm:pt modelId="{E9917F03-3334-4835-8B40-E5C7059A0F69}" type="parTrans" cxnId="{1BFF0518-51B7-463D-A17A-EA9490E19389}">
      <dgm:prSet/>
      <dgm:spPr/>
      <dgm:t>
        <a:bodyPr/>
        <a:lstStyle/>
        <a:p>
          <a:endParaRPr lang="en-US" sz="1200">
            <a:latin typeface="Georgia" panose="02040502050405020303" pitchFamily="18" charset="0"/>
          </a:endParaRPr>
        </a:p>
      </dgm:t>
    </dgm:pt>
    <dgm:pt modelId="{A04FEFD5-3839-49C0-9480-F191806024E6}" type="sibTrans" cxnId="{1BFF0518-51B7-463D-A17A-EA9490E19389}">
      <dgm:prSet/>
      <dgm:spPr/>
      <dgm:t>
        <a:bodyPr/>
        <a:lstStyle/>
        <a:p>
          <a:endParaRPr lang="en-US" sz="1200">
            <a:latin typeface="Georgia" panose="02040502050405020303" pitchFamily="18" charset="0"/>
          </a:endParaRPr>
        </a:p>
      </dgm:t>
    </dgm:pt>
    <dgm:pt modelId="{1BCEB4A9-9E27-46B0-B31D-FEDA2EE26CDA}">
      <dgm:prSet phldrT="[Text]" custT="1"/>
      <dgm:spPr/>
      <dgm:t>
        <a:bodyPr/>
        <a:lstStyle/>
        <a:p>
          <a:r>
            <a:rPr lang="en-US" sz="1200" b="1" dirty="0">
              <a:solidFill>
                <a:srgbClr val="C00000"/>
              </a:solidFill>
              <a:latin typeface="Georgia" panose="02040502050405020303" pitchFamily="18" charset="0"/>
            </a:rPr>
            <a:t>3- Asbestos:</a:t>
          </a:r>
        </a:p>
      </dgm:t>
    </dgm:pt>
    <dgm:pt modelId="{1A1A3A0B-2527-4CB1-9B66-A57CDB2250CA}" type="parTrans" cxnId="{8D3DC416-3E1E-4B69-AAFF-C3D1BFB9F18D}">
      <dgm:prSet/>
      <dgm:spPr/>
      <dgm:t>
        <a:bodyPr/>
        <a:lstStyle/>
        <a:p>
          <a:endParaRPr lang="en-US" sz="1200">
            <a:latin typeface="Georgia" panose="02040502050405020303" pitchFamily="18" charset="0"/>
          </a:endParaRPr>
        </a:p>
      </dgm:t>
    </dgm:pt>
    <dgm:pt modelId="{CF21E959-56CC-4407-B0D1-7897228EB377}" type="sibTrans" cxnId="{8D3DC416-3E1E-4B69-AAFF-C3D1BFB9F18D}">
      <dgm:prSet/>
      <dgm:spPr/>
      <dgm:t>
        <a:bodyPr/>
        <a:lstStyle/>
        <a:p>
          <a:endParaRPr lang="en-US" sz="1200">
            <a:latin typeface="Georgia" panose="02040502050405020303" pitchFamily="18" charset="0"/>
          </a:endParaRPr>
        </a:p>
      </dgm:t>
    </dgm:pt>
    <dgm:pt modelId="{6FA0C7CD-3850-4D78-A0E5-E8B1C034A394}">
      <dgm:prSet phldrT="[Text]" custT="1"/>
      <dgm:spPr/>
      <dgm:t>
        <a:bodyPr/>
        <a:lstStyle/>
        <a:p>
          <a:r>
            <a:rPr lang="en-US" sz="1200" b="1" dirty="0">
              <a:solidFill>
                <a:srgbClr val="C00000"/>
              </a:solidFill>
              <a:latin typeface="Georgia" panose="02040502050405020303" pitchFamily="18" charset="0"/>
            </a:rPr>
            <a:t>6- Scarring:</a:t>
          </a:r>
        </a:p>
      </dgm:t>
    </dgm:pt>
    <dgm:pt modelId="{9B1AF8A8-1121-4FF6-9762-84DCE538BFC5}" type="parTrans" cxnId="{7BD8A88F-FEEF-443A-A544-CDEFFF577468}">
      <dgm:prSet/>
      <dgm:spPr/>
      <dgm:t>
        <a:bodyPr/>
        <a:lstStyle/>
        <a:p>
          <a:endParaRPr lang="en-US" sz="1200">
            <a:latin typeface="Georgia" panose="02040502050405020303" pitchFamily="18" charset="0"/>
          </a:endParaRPr>
        </a:p>
      </dgm:t>
    </dgm:pt>
    <dgm:pt modelId="{31CAC715-F2DB-483F-9DF1-AC03A983BFC9}" type="sibTrans" cxnId="{7BD8A88F-FEEF-443A-A544-CDEFFF577468}">
      <dgm:prSet/>
      <dgm:spPr/>
      <dgm:t>
        <a:bodyPr/>
        <a:lstStyle/>
        <a:p>
          <a:endParaRPr lang="en-US" sz="1200">
            <a:latin typeface="Georgia" panose="02040502050405020303" pitchFamily="18" charset="0"/>
          </a:endParaRPr>
        </a:p>
      </dgm:t>
    </dgm:pt>
    <dgm:pt modelId="{2B4737F2-B3E9-4AFF-B3F9-B7482767EABF}">
      <dgm:prSet phldrT="[Text]" custT="1"/>
      <dgm:spPr/>
      <dgm:t>
        <a:bodyPr/>
        <a:lstStyle/>
        <a:p>
          <a:r>
            <a:rPr lang="en-US" sz="1200" b="1" dirty="0">
              <a:solidFill>
                <a:srgbClr val="C00000"/>
              </a:solidFill>
              <a:latin typeface="Georgia" panose="02040502050405020303" pitchFamily="18" charset="0"/>
            </a:rPr>
            <a:t>4- Industrial exposure: </a:t>
          </a:r>
        </a:p>
      </dgm:t>
    </dgm:pt>
    <dgm:pt modelId="{8879C74E-2087-4C9F-A762-EA471FB05F7E}" type="parTrans" cxnId="{D5483B74-4E02-43C5-9EF5-B9BA6D33DC35}">
      <dgm:prSet/>
      <dgm:spPr/>
      <dgm:t>
        <a:bodyPr/>
        <a:lstStyle/>
        <a:p>
          <a:endParaRPr lang="en-US" sz="1200">
            <a:latin typeface="Georgia" panose="02040502050405020303" pitchFamily="18" charset="0"/>
          </a:endParaRPr>
        </a:p>
      </dgm:t>
    </dgm:pt>
    <dgm:pt modelId="{6D12FB56-81AF-4533-8C96-87CE296654FB}" type="sibTrans" cxnId="{D5483B74-4E02-43C5-9EF5-B9BA6D33DC35}">
      <dgm:prSet/>
      <dgm:spPr/>
      <dgm:t>
        <a:bodyPr/>
        <a:lstStyle/>
        <a:p>
          <a:endParaRPr lang="en-US" sz="1200">
            <a:latin typeface="Georgia" panose="02040502050405020303" pitchFamily="18" charset="0"/>
          </a:endParaRPr>
        </a:p>
      </dgm:t>
    </dgm:pt>
    <dgm:pt modelId="{2069B08A-AA4E-44BB-B725-4AB00ABB0DDA}">
      <dgm:prSet phldrT="[Text]" custT="1"/>
      <dgm:spPr/>
      <dgm:t>
        <a:bodyPr/>
        <a:lstStyle/>
        <a:p>
          <a:r>
            <a:rPr lang="en-US" sz="1200" b="1" dirty="0">
              <a:solidFill>
                <a:srgbClr val="C00000"/>
              </a:solidFill>
              <a:latin typeface="Georgia" panose="02040502050405020303" pitchFamily="18" charset="0"/>
            </a:rPr>
            <a:t>5- Air pollution:</a:t>
          </a:r>
        </a:p>
      </dgm:t>
    </dgm:pt>
    <dgm:pt modelId="{746448B6-9F16-4CBB-9792-405FDCB6FDED}" type="parTrans" cxnId="{27294EA8-C4E4-4E6E-B4C6-2E8330BCDE02}">
      <dgm:prSet/>
      <dgm:spPr/>
      <dgm:t>
        <a:bodyPr/>
        <a:lstStyle/>
        <a:p>
          <a:endParaRPr lang="en-US" sz="1200">
            <a:latin typeface="Georgia" panose="02040502050405020303" pitchFamily="18" charset="0"/>
          </a:endParaRPr>
        </a:p>
      </dgm:t>
    </dgm:pt>
    <dgm:pt modelId="{A641FF4E-C70F-4FA2-9908-924BE2BF9CC3}" type="sibTrans" cxnId="{27294EA8-C4E4-4E6E-B4C6-2E8330BCDE02}">
      <dgm:prSet/>
      <dgm:spPr/>
      <dgm:t>
        <a:bodyPr/>
        <a:lstStyle/>
        <a:p>
          <a:endParaRPr lang="en-US" sz="1200">
            <a:latin typeface="Georgia" panose="02040502050405020303" pitchFamily="18" charset="0"/>
          </a:endParaRPr>
        </a:p>
      </dgm:t>
    </dgm:pt>
    <dgm:pt modelId="{1883EB87-8193-482B-992A-C9F7736FBFE4}">
      <dgm:prSet custT="1"/>
      <dgm:spPr>
        <a:noFill/>
        <a:ln>
          <a:solidFill>
            <a:schemeClr val="tx2">
              <a:lumMod val="75000"/>
            </a:schemeClr>
          </a:solidFill>
        </a:ln>
      </dgm:spPr>
      <dgm:t>
        <a:bodyPr/>
        <a:lstStyle/>
        <a:p>
          <a:r>
            <a:rPr lang="en-US" sz="1200" dirty="0">
              <a:latin typeface="Georgia" panose="02040502050405020303" pitchFamily="18" charset="0"/>
            </a:rPr>
            <a:t>The </a:t>
          </a:r>
          <a:r>
            <a:rPr lang="en-US" sz="1200" b="1" u="sng" dirty="0">
              <a:latin typeface="Georgia" panose="02040502050405020303" pitchFamily="18" charset="0"/>
            </a:rPr>
            <a:t>nonsmoker</a:t>
          </a:r>
          <a:r>
            <a:rPr lang="en-US" sz="1200" dirty="0">
              <a:latin typeface="Georgia" panose="02040502050405020303" pitchFamily="18" charset="0"/>
            </a:rPr>
            <a:t> who </a:t>
          </a:r>
          <a:r>
            <a:rPr lang="en-US" sz="1200" u="sng" dirty="0">
              <a:latin typeface="Georgia" panose="02040502050405020303" pitchFamily="18" charset="0"/>
            </a:rPr>
            <a:t>develops cancer of the lung</a:t>
          </a:r>
          <a:r>
            <a:rPr lang="en-US" sz="1200" b="0" u="none" dirty="0">
              <a:latin typeface="Georgia" panose="02040502050405020303" pitchFamily="18" charset="0"/>
            </a:rPr>
            <a:t> usually </a:t>
          </a:r>
          <a:r>
            <a:rPr lang="en-US" sz="1200" dirty="0">
              <a:latin typeface="Georgia" panose="02040502050405020303" pitchFamily="18" charset="0"/>
            </a:rPr>
            <a:t>has an </a:t>
          </a:r>
          <a:r>
            <a:rPr lang="en-US" sz="1200" dirty="0">
              <a:solidFill>
                <a:srgbClr val="FF0000"/>
              </a:solidFill>
              <a:latin typeface="Georgia" panose="02040502050405020303" pitchFamily="18" charset="0"/>
            </a:rPr>
            <a:t>adenocarcinoma. </a:t>
          </a:r>
        </a:p>
      </dgm:t>
    </dgm:pt>
    <dgm:pt modelId="{BC38BEB0-72E0-4B0F-A2A5-2DA69B042E6E}" type="parTrans" cxnId="{2B5CC2F1-D678-4708-A82C-004A0178486C}">
      <dgm:prSet/>
      <dgm:spPr/>
      <dgm:t>
        <a:bodyPr/>
        <a:lstStyle/>
        <a:p>
          <a:endParaRPr lang="en-US" sz="1200">
            <a:latin typeface="Georgia" panose="02040502050405020303" pitchFamily="18" charset="0"/>
          </a:endParaRPr>
        </a:p>
      </dgm:t>
    </dgm:pt>
    <dgm:pt modelId="{63BEA43E-DEEA-4B1C-83BA-5CAAE2D62F20}" type="sibTrans" cxnId="{2B5CC2F1-D678-4708-A82C-004A0178486C}">
      <dgm:prSet/>
      <dgm:spPr/>
      <dgm:t>
        <a:bodyPr/>
        <a:lstStyle/>
        <a:p>
          <a:endParaRPr lang="en-US" sz="1200">
            <a:latin typeface="Georgia" panose="02040502050405020303" pitchFamily="18" charset="0"/>
          </a:endParaRPr>
        </a:p>
      </dgm:t>
    </dgm:pt>
    <dgm:pt modelId="{EA8F59C7-A8CE-4485-821A-ECB3DB2A8A32}">
      <dgm:prSet custT="1"/>
      <dgm:spPr>
        <a:noFill/>
        <a:ln>
          <a:solidFill>
            <a:schemeClr val="tx2">
              <a:lumMod val="75000"/>
            </a:schemeClr>
          </a:solidFill>
        </a:ln>
      </dgm:spPr>
      <dgm:t>
        <a:bodyPr/>
        <a:lstStyle/>
        <a:p>
          <a:r>
            <a:rPr lang="en-US" sz="1200" dirty="0">
              <a:latin typeface="Georgia" panose="02040502050405020303" pitchFamily="18" charset="0"/>
            </a:rPr>
            <a:t>Is </a:t>
          </a:r>
          <a:r>
            <a:rPr lang="en-US" sz="1200" b="1" dirty="0">
              <a:solidFill>
                <a:srgbClr val="FF0000"/>
              </a:solidFill>
              <a:latin typeface="Georgia" panose="02040502050405020303" pitchFamily="18" charset="0"/>
            </a:rPr>
            <a:t>directly proportional</a:t>
          </a:r>
          <a:r>
            <a:rPr lang="en-US" sz="1200" dirty="0">
              <a:latin typeface="Georgia" panose="02040502050405020303" pitchFamily="18" charset="0"/>
            </a:rPr>
            <a:t> to the </a:t>
          </a:r>
          <a:r>
            <a:rPr lang="en-US" sz="1200" b="1" dirty="0">
              <a:latin typeface="Georgia" panose="02040502050405020303" pitchFamily="18" charset="0"/>
            </a:rPr>
            <a:t>number of cigarettes smoked daily</a:t>
          </a:r>
          <a:r>
            <a:rPr lang="en-US" sz="1200" dirty="0">
              <a:latin typeface="Georgia" panose="02040502050405020303" pitchFamily="18" charset="0"/>
            </a:rPr>
            <a:t> and the </a:t>
          </a:r>
          <a:r>
            <a:rPr lang="en-US" sz="1200" b="1" dirty="0">
              <a:latin typeface="Georgia" panose="02040502050405020303" pitchFamily="18" charset="0"/>
            </a:rPr>
            <a:t>number of years of smoking.</a:t>
          </a:r>
        </a:p>
      </dgm:t>
    </dgm:pt>
    <dgm:pt modelId="{F3B7F1E9-7057-40BD-87CE-ED7E4952F0C8}" type="parTrans" cxnId="{0FED9787-0146-4819-8C67-7FF2B84E281A}">
      <dgm:prSet/>
      <dgm:spPr/>
      <dgm:t>
        <a:bodyPr/>
        <a:lstStyle/>
        <a:p>
          <a:endParaRPr lang="en-US" sz="1200">
            <a:latin typeface="Georgia" panose="02040502050405020303" pitchFamily="18" charset="0"/>
          </a:endParaRPr>
        </a:p>
      </dgm:t>
    </dgm:pt>
    <dgm:pt modelId="{E2E79B00-5951-4317-99F9-98E3268FB221}" type="sibTrans" cxnId="{0FED9787-0146-4819-8C67-7FF2B84E281A}">
      <dgm:prSet/>
      <dgm:spPr/>
      <dgm:t>
        <a:bodyPr/>
        <a:lstStyle/>
        <a:p>
          <a:endParaRPr lang="en-US" sz="1200">
            <a:latin typeface="Georgia" panose="02040502050405020303" pitchFamily="18" charset="0"/>
          </a:endParaRPr>
        </a:p>
      </dgm:t>
    </dgm:pt>
    <dgm:pt modelId="{7456EB11-C763-4EE7-A538-6424A057BBF6}">
      <dgm:prSet custT="1"/>
      <dgm:spPr>
        <a:noFill/>
        <a:ln>
          <a:solidFill>
            <a:schemeClr val="tx2">
              <a:lumMod val="75000"/>
            </a:schemeClr>
          </a:solidFill>
        </a:ln>
      </dgm:spPr>
      <dgm:t>
        <a:bodyPr/>
        <a:lstStyle/>
        <a:p>
          <a:r>
            <a:rPr lang="en-US" sz="1200" u="sng" dirty="0">
              <a:latin typeface="Georgia" panose="02040502050405020303" pitchFamily="18" charset="0"/>
            </a:rPr>
            <a:t>Cessation </a:t>
          </a:r>
          <a:r>
            <a:rPr lang="en-US" sz="1200" u="sng" dirty="0">
              <a:solidFill>
                <a:schemeClr val="bg2">
                  <a:lumMod val="50000"/>
                </a:schemeClr>
              </a:solidFill>
              <a:latin typeface="Georgia" panose="02040502050405020303" pitchFamily="18" charset="0"/>
            </a:rPr>
            <a:t>“</a:t>
          </a:r>
          <a:r>
            <a:rPr lang="ar-SA" sz="1200" u="sng" dirty="0">
              <a:solidFill>
                <a:schemeClr val="bg2">
                  <a:lumMod val="50000"/>
                </a:schemeClr>
              </a:solidFill>
              <a:latin typeface="Georgia" panose="02040502050405020303" pitchFamily="18" charset="0"/>
            </a:rPr>
            <a:t>انقطاع تام</a:t>
          </a:r>
          <a:r>
            <a:rPr lang="en-US" sz="1200" u="sng" dirty="0">
              <a:solidFill>
                <a:schemeClr val="bg2">
                  <a:lumMod val="50000"/>
                </a:schemeClr>
              </a:solidFill>
              <a:latin typeface="Georgia" panose="02040502050405020303" pitchFamily="18" charset="0"/>
            </a:rPr>
            <a:t>” </a:t>
          </a:r>
          <a:r>
            <a:rPr lang="en-US" sz="1200" u="sng" dirty="0">
              <a:latin typeface="Georgia" panose="02040502050405020303" pitchFamily="18" charset="0"/>
            </a:rPr>
            <a:t>of cigarette smoking</a:t>
          </a:r>
          <a:r>
            <a:rPr lang="en-US" sz="1200" dirty="0">
              <a:latin typeface="Georgia" panose="02040502050405020303" pitchFamily="18" charset="0"/>
            </a:rPr>
            <a:t> for at </a:t>
          </a:r>
          <a:r>
            <a:rPr lang="en-US" sz="1200" dirty="0">
              <a:solidFill>
                <a:srgbClr val="FF0000"/>
              </a:solidFill>
              <a:latin typeface="Georgia" panose="02040502050405020303" pitchFamily="18" charset="0"/>
            </a:rPr>
            <a:t>least 15 years </a:t>
          </a:r>
          <a:r>
            <a:rPr lang="en-US" sz="1200" b="1" dirty="0">
              <a:latin typeface="Georgia" panose="02040502050405020303" pitchFamily="18" charset="0"/>
            </a:rPr>
            <a:t>brings</a:t>
          </a:r>
          <a:r>
            <a:rPr lang="en-US" sz="1200" dirty="0">
              <a:latin typeface="Georgia" panose="02040502050405020303" pitchFamily="18" charset="0"/>
            </a:rPr>
            <a:t> the </a:t>
          </a:r>
          <a:r>
            <a:rPr lang="en-US" sz="1200" b="1" dirty="0">
              <a:latin typeface="Georgia" panose="02040502050405020303" pitchFamily="18" charset="0"/>
            </a:rPr>
            <a:t>risk down</a:t>
          </a:r>
          <a:r>
            <a:rPr lang="en-US" sz="1200" dirty="0">
              <a:latin typeface="Georgia" panose="02040502050405020303" pitchFamily="18" charset="0"/>
            </a:rPr>
            <a:t>.</a:t>
          </a:r>
        </a:p>
      </dgm:t>
    </dgm:pt>
    <dgm:pt modelId="{99FCE488-8C00-4AE9-8B7F-847907FBF0E1}" type="parTrans" cxnId="{6638DA17-ABD0-4490-BF3D-760B7E447D0A}">
      <dgm:prSet/>
      <dgm:spPr/>
      <dgm:t>
        <a:bodyPr/>
        <a:lstStyle/>
        <a:p>
          <a:endParaRPr lang="en-US" sz="1200">
            <a:latin typeface="Georgia" panose="02040502050405020303" pitchFamily="18" charset="0"/>
          </a:endParaRPr>
        </a:p>
      </dgm:t>
    </dgm:pt>
    <dgm:pt modelId="{29E857BA-12CB-4DA9-9BF4-B267565E5224}" type="sibTrans" cxnId="{6638DA17-ABD0-4490-BF3D-760B7E447D0A}">
      <dgm:prSet/>
      <dgm:spPr/>
      <dgm:t>
        <a:bodyPr/>
        <a:lstStyle/>
        <a:p>
          <a:endParaRPr lang="en-US" sz="1200">
            <a:latin typeface="Georgia" panose="02040502050405020303" pitchFamily="18" charset="0"/>
          </a:endParaRPr>
        </a:p>
      </dgm:t>
    </dgm:pt>
    <dgm:pt modelId="{EF85FE59-B396-40C4-97E8-A196907A8F83}">
      <dgm:prSet custT="1"/>
      <dgm:spPr>
        <a:noFill/>
        <a:ln>
          <a:solidFill>
            <a:schemeClr val="tx2">
              <a:lumMod val="75000"/>
            </a:schemeClr>
          </a:solidFill>
        </a:ln>
      </dgm:spPr>
      <dgm:t>
        <a:bodyPr/>
        <a:lstStyle/>
        <a:p>
          <a:r>
            <a:rPr lang="en-US" sz="1200" u="sng" dirty="0">
              <a:latin typeface="Georgia" panose="02040502050405020303" pitchFamily="18" charset="0"/>
            </a:rPr>
            <a:t>Passive smoking</a:t>
          </a:r>
          <a:r>
            <a:rPr lang="en-US" sz="1200" dirty="0">
              <a:latin typeface="Georgia" panose="02040502050405020303" pitchFamily="18" charset="0"/>
            </a:rPr>
            <a:t> </a:t>
          </a:r>
          <a:r>
            <a:rPr lang="en-US" sz="1200" dirty="0">
              <a:solidFill>
                <a:schemeClr val="bg2">
                  <a:lumMod val="50000"/>
                </a:schemeClr>
              </a:solidFill>
              <a:latin typeface="Georgia" panose="02040502050405020303" pitchFamily="18" charset="0"/>
            </a:rPr>
            <a:t>“</a:t>
          </a:r>
          <a:r>
            <a:rPr lang="en-US" sz="1200" b="0" i="0" dirty="0">
              <a:solidFill>
                <a:schemeClr val="bg2">
                  <a:lumMod val="50000"/>
                </a:schemeClr>
              </a:solidFill>
              <a:latin typeface="Georgia" panose="02040502050405020303" pitchFamily="18" charset="0"/>
            </a:rPr>
            <a:t>inhaling of smoke from other people's cigarettes</a:t>
          </a:r>
          <a:r>
            <a:rPr lang="en-US" sz="1200" dirty="0">
              <a:solidFill>
                <a:schemeClr val="bg2">
                  <a:lumMod val="50000"/>
                </a:schemeClr>
              </a:solidFill>
              <a:latin typeface="Georgia" panose="02040502050405020303" pitchFamily="18" charset="0"/>
            </a:rPr>
            <a:t>” </a:t>
          </a:r>
          <a:r>
            <a:rPr lang="en-US" sz="1200" b="1" dirty="0">
              <a:solidFill>
                <a:srgbClr val="FF0000"/>
              </a:solidFill>
              <a:latin typeface="Georgia" panose="02040502050405020303" pitchFamily="18" charset="0"/>
            </a:rPr>
            <a:t>increases</a:t>
          </a:r>
          <a:r>
            <a:rPr lang="en-US" sz="1200" dirty="0">
              <a:latin typeface="Georgia" panose="02040502050405020303" pitchFamily="18" charset="0"/>
            </a:rPr>
            <a:t> the </a:t>
          </a:r>
          <a:r>
            <a:rPr lang="en-US" sz="1200" u="sng" dirty="0">
              <a:latin typeface="Georgia" panose="02040502050405020303" pitchFamily="18" charset="0"/>
            </a:rPr>
            <a:t>risk to approximately</a:t>
          </a:r>
          <a:r>
            <a:rPr lang="en-US" sz="1200" dirty="0">
              <a:latin typeface="Georgia" panose="02040502050405020303" pitchFamily="18" charset="0"/>
            </a:rPr>
            <a:t> </a:t>
          </a:r>
          <a:r>
            <a:rPr lang="en-US" sz="1200" dirty="0">
              <a:solidFill>
                <a:srgbClr val="FF0000"/>
              </a:solidFill>
              <a:latin typeface="Georgia" panose="02040502050405020303" pitchFamily="18" charset="0"/>
            </a:rPr>
            <a:t>twice than non-smokers</a:t>
          </a:r>
          <a:r>
            <a:rPr lang="en-US" sz="1200" dirty="0">
              <a:latin typeface="Georgia" panose="02040502050405020303" pitchFamily="18" charset="0"/>
            </a:rPr>
            <a:t>.</a:t>
          </a:r>
        </a:p>
      </dgm:t>
    </dgm:pt>
    <dgm:pt modelId="{ACA071EF-6F79-4CD1-BC3F-1A5242F7B5F3}" type="parTrans" cxnId="{E10EE458-6CC0-43B4-B8D5-C0724F089BC7}">
      <dgm:prSet/>
      <dgm:spPr/>
      <dgm:t>
        <a:bodyPr/>
        <a:lstStyle/>
        <a:p>
          <a:endParaRPr lang="en-US" sz="1200">
            <a:latin typeface="Georgia" panose="02040502050405020303" pitchFamily="18" charset="0"/>
          </a:endParaRPr>
        </a:p>
      </dgm:t>
    </dgm:pt>
    <dgm:pt modelId="{9B6F2BBE-5FC3-4876-BDFC-4547E4791EFE}" type="sibTrans" cxnId="{E10EE458-6CC0-43B4-B8D5-C0724F089BC7}">
      <dgm:prSet/>
      <dgm:spPr/>
      <dgm:t>
        <a:bodyPr/>
        <a:lstStyle/>
        <a:p>
          <a:endParaRPr lang="en-US" sz="1200">
            <a:latin typeface="Georgia" panose="02040502050405020303" pitchFamily="18" charset="0"/>
          </a:endParaRPr>
        </a:p>
      </dgm:t>
    </dgm:pt>
    <dgm:pt modelId="{A5FBB7FB-8970-4F4C-B2FE-451D40A22645}">
      <dgm:prSet custT="1"/>
      <dgm:spPr>
        <a:noFill/>
        <a:ln>
          <a:solidFill>
            <a:schemeClr val="tx2">
              <a:lumMod val="75000"/>
            </a:schemeClr>
          </a:solidFill>
        </a:ln>
      </dgm:spPr>
      <dgm:t>
        <a:bodyPr/>
        <a:lstStyle/>
        <a:p>
          <a:r>
            <a:rPr lang="en-US" sz="1200" dirty="0">
              <a:latin typeface="Georgia" panose="02040502050405020303" pitchFamily="18" charset="0"/>
            </a:rPr>
            <a:t>Cigarette smokers show various histologic changes, including </a:t>
          </a:r>
          <a:r>
            <a:rPr lang="en-US" sz="1200" b="1" dirty="0">
              <a:latin typeface="Georgia" panose="02040502050405020303" pitchFamily="18" charset="0"/>
            </a:rPr>
            <a:t>squamous metaplasia of the respiratory epithelium</a:t>
          </a:r>
          <a:r>
            <a:rPr lang="en-US" sz="1200" dirty="0">
              <a:latin typeface="Georgia" panose="02040502050405020303" pitchFamily="18" charset="0"/>
            </a:rPr>
            <a:t> which </a:t>
          </a:r>
          <a:r>
            <a:rPr lang="en-US" sz="1200" u="sng" dirty="0">
              <a:latin typeface="Georgia" panose="02040502050405020303" pitchFamily="18" charset="0"/>
            </a:rPr>
            <a:t>may progress to</a:t>
          </a:r>
          <a:r>
            <a:rPr lang="en-US" sz="1200" dirty="0">
              <a:latin typeface="Georgia" panose="02040502050405020303" pitchFamily="18" charset="0"/>
            </a:rPr>
            <a:t> </a:t>
          </a:r>
          <a:r>
            <a:rPr lang="en-US" sz="1200" b="1" dirty="0">
              <a:latin typeface="Georgia" panose="02040502050405020303" pitchFamily="18" charset="0"/>
            </a:rPr>
            <a:t>dysplasia</a:t>
          </a:r>
          <a:r>
            <a:rPr lang="en-US" sz="1200" dirty="0">
              <a:latin typeface="Georgia" panose="02040502050405020303" pitchFamily="18" charset="0"/>
            </a:rPr>
            <a:t>, c</a:t>
          </a:r>
          <a:r>
            <a:rPr lang="en-US" sz="1200" b="1" dirty="0">
              <a:latin typeface="Georgia" panose="02040502050405020303" pitchFamily="18" charset="0"/>
            </a:rPr>
            <a:t>arcinoma in situ </a:t>
          </a:r>
          <a:r>
            <a:rPr lang="en-US" sz="1200" dirty="0">
              <a:latin typeface="Georgia" panose="02040502050405020303" pitchFamily="18" charset="0"/>
            </a:rPr>
            <a:t>and </a:t>
          </a:r>
          <a:r>
            <a:rPr lang="en-US" sz="1200" b="1" dirty="0">
              <a:latin typeface="Georgia" panose="02040502050405020303" pitchFamily="18" charset="0"/>
            </a:rPr>
            <a:t>ultimately invasive carcinoma.</a:t>
          </a:r>
        </a:p>
      </dgm:t>
    </dgm:pt>
    <dgm:pt modelId="{CA04A8CC-8AB6-4E1E-A62E-1C60F5E4AA0E}" type="parTrans" cxnId="{130CAB5B-B709-4AC4-85E4-5C6475C0969C}">
      <dgm:prSet/>
      <dgm:spPr/>
      <dgm:t>
        <a:bodyPr/>
        <a:lstStyle/>
        <a:p>
          <a:endParaRPr lang="en-US" sz="1200">
            <a:latin typeface="Georgia" panose="02040502050405020303" pitchFamily="18" charset="0"/>
          </a:endParaRPr>
        </a:p>
      </dgm:t>
    </dgm:pt>
    <dgm:pt modelId="{9B83F30D-BA6D-4DA1-8A61-64452612FD09}" type="sibTrans" cxnId="{130CAB5B-B709-4AC4-85E4-5C6475C0969C}">
      <dgm:prSet/>
      <dgm:spPr/>
      <dgm:t>
        <a:bodyPr/>
        <a:lstStyle/>
        <a:p>
          <a:endParaRPr lang="en-US" sz="1200">
            <a:latin typeface="Georgia" panose="02040502050405020303" pitchFamily="18" charset="0"/>
          </a:endParaRPr>
        </a:p>
      </dgm:t>
    </dgm:pt>
    <dgm:pt modelId="{04411480-0FED-4108-BF6C-422A94974D21}">
      <dgm:prSet custT="1"/>
      <dgm:spPr>
        <a:noFill/>
        <a:ln>
          <a:solidFill>
            <a:schemeClr val="tx2">
              <a:lumMod val="75000"/>
            </a:schemeClr>
          </a:solidFill>
        </a:ln>
      </dgm:spPr>
      <dgm:t>
        <a:bodyPr/>
        <a:lstStyle/>
        <a:p>
          <a:r>
            <a:rPr lang="en-US" sz="1200" dirty="0">
              <a:latin typeface="Georgia" panose="02040502050405020303" pitchFamily="18" charset="0"/>
            </a:rPr>
            <a:t>Some </a:t>
          </a:r>
          <a:r>
            <a:rPr lang="en-US" sz="1200" b="1" dirty="0">
              <a:solidFill>
                <a:srgbClr val="FF0000"/>
              </a:solidFill>
              <a:latin typeface="Georgia" panose="02040502050405020303" pitchFamily="18" charset="0"/>
            </a:rPr>
            <a:t>85%</a:t>
          </a:r>
          <a:r>
            <a:rPr lang="en-US" sz="1200" dirty="0">
              <a:solidFill>
                <a:srgbClr val="FF0000"/>
              </a:solidFill>
              <a:latin typeface="Georgia" panose="02040502050405020303" pitchFamily="18" charset="0"/>
            </a:rPr>
            <a:t> of lung cancers occur in cigarette smokers.</a:t>
          </a:r>
          <a:endParaRPr lang="en-US" sz="1200" dirty="0">
            <a:latin typeface="Georgia" panose="02040502050405020303" pitchFamily="18" charset="0"/>
          </a:endParaRPr>
        </a:p>
      </dgm:t>
    </dgm:pt>
    <dgm:pt modelId="{AE677F93-F74E-41AC-9FCC-F8CEF20A44D3}" type="parTrans" cxnId="{37E69DBE-1AA7-4ACE-B9F9-5C0CD7068063}">
      <dgm:prSet/>
      <dgm:spPr/>
      <dgm:t>
        <a:bodyPr/>
        <a:lstStyle/>
        <a:p>
          <a:endParaRPr lang="en-US" sz="1200">
            <a:latin typeface="Georgia" panose="02040502050405020303" pitchFamily="18" charset="0"/>
          </a:endParaRPr>
        </a:p>
      </dgm:t>
    </dgm:pt>
    <dgm:pt modelId="{528B8D10-2DD5-4D89-8757-C5F42331F378}" type="sibTrans" cxnId="{37E69DBE-1AA7-4ACE-B9F9-5C0CD7068063}">
      <dgm:prSet/>
      <dgm:spPr/>
      <dgm:t>
        <a:bodyPr/>
        <a:lstStyle/>
        <a:p>
          <a:endParaRPr lang="en-US" sz="1200">
            <a:latin typeface="Georgia" panose="02040502050405020303" pitchFamily="18" charset="0"/>
          </a:endParaRPr>
        </a:p>
      </dgm:t>
    </dgm:pt>
    <dgm:pt modelId="{3A981A2E-F31B-4CED-BB6F-ACDB56D05881}">
      <dgm:prSet custT="1"/>
      <dgm:spPr>
        <a:noFill/>
        <a:ln>
          <a:solidFill>
            <a:schemeClr val="tx2">
              <a:lumMod val="75000"/>
            </a:schemeClr>
          </a:solidFill>
        </a:ln>
      </dgm:spPr>
      <dgm:t>
        <a:bodyPr/>
        <a:lstStyle/>
        <a:p>
          <a:pPr>
            <a:buFont typeface="+mj-lt"/>
            <a:buNone/>
          </a:pPr>
          <a:r>
            <a:rPr lang="en-US" sz="1200" b="1" dirty="0">
              <a:latin typeface="Georgia" panose="02040502050405020303" pitchFamily="18" charset="0"/>
            </a:rPr>
            <a:t>All types </a:t>
          </a:r>
          <a:r>
            <a:rPr lang="en-US" sz="1200" dirty="0">
              <a:latin typeface="Georgia" panose="02040502050405020303" pitchFamily="18" charset="0"/>
            </a:rPr>
            <a:t>of radiation may be </a:t>
          </a:r>
          <a:r>
            <a:rPr lang="en-US" sz="1200" b="1" dirty="0">
              <a:solidFill>
                <a:srgbClr val="FF0000"/>
              </a:solidFill>
              <a:latin typeface="Georgia" panose="02040502050405020303" pitchFamily="18" charset="0"/>
            </a:rPr>
            <a:t>carcinogenic</a:t>
          </a:r>
          <a:r>
            <a:rPr lang="en-US" sz="1200" dirty="0">
              <a:latin typeface="Georgia" panose="02040502050405020303" pitchFamily="18" charset="0"/>
            </a:rPr>
            <a:t> and </a:t>
          </a:r>
          <a:r>
            <a:rPr lang="en-US" sz="1200" u="sng" dirty="0">
              <a:latin typeface="Georgia" panose="02040502050405020303" pitchFamily="18" charset="0"/>
            </a:rPr>
            <a:t>increase the risk</a:t>
          </a:r>
          <a:r>
            <a:rPr lang="en-US" sz="1200" dirty="0">
              <a:latin typeface="Georgia" panose="02040502050405020303" pitchFamily="18" charset="0"/>
            </a:rPr>
            <a:t> of </a:t>
          </a:r>
          <a:r>
            <a:rPr lang="en-US" sz="1200" b="1" dirty="0">
              <a:latin typeface="Georgia" panose="02040502050405020303" pitchFamily="18" charset="0"/>
            </a:rPr>
            <a:t>developing lung cancer</a:t>
          </a:r>
          <a:r>
            <a:rPr lang="en-US" sz="1200" dirty="0">
              <a:latin typeface="Georgia" panose="02040502050405020303" pitchFamily="18" charset="0"/>
            </a:rPr>
            <a:t>. </a:t>
          </a:r>
          <a:r>
            <a:rPr lang="en-US" sz="1200" b="1" dirty="0" err="1">
              <a:latin typeface="Georgia" panose="02040502050405020303" pitchFamily="18" charset="0"/>
            </a:rPr>
            <a:t>Tradium</a:t>
          </a:r>
          <a:r>
            <a:rPr lang="en-US" sz="1200" b="1" dirty="0">
              <a:latin typeface="Georgia" panose="02040502050405020303" pitchFamily="18" charset="0"/>
            </a:rPr>
            <a:t> and uranium workers are at risk</a:t>
          </a:r>
        </a:p>
      </dgm:t>
    </dgm:pt>
    <dgm:pt modelId="{04D3376B-03BD-41FA-B9B8-CABE82B2F494}" type="sibTrans" cxnId="{EC295A96-24AB-4A7F-B6F1-32776EE756F7}">
      <dgm:prSet/>
      <dgm:spPr/>
      <dgm:t>
        <a:bodyPr/>
        <a:lstStyle/>
        <a:p>
          <a:endParaRPr lang="en-US" sz="1200">
            <a:latin typeface="Georgia" panose="02040502050405020303" pitchFamily="18" charset="0"/>
          </a:endParaRPr>
        </a:p>
      </dgm:t>
    </dgm:pt>
    <dgm:pt modelId="{0CD1A260-E407-4B36-9E2C-FE6CBFEE24DB}" type="parTrans" cxnId="{EC295A96-24AB-4A7F-B6F1-32776EE756F7}">
      <dgm:prSet/>
      <dgm:spPr/>
      <dgm:t>
        <a:bodyPr/>
        <a:lstStyle/>
        <a:p>
          <a:endParaRPr lang="en-US" sz="1200">
            <a:latin typeface="Georgia" panose="02040502050405020303" pitchFamily="18" charset="0"/>
          </a:endParaRPr>
        </a:p>
      </dgm:t>
    </dgm:pt>
    <dgm:pt modelId="{190A9AF7-F904-4D6C-A68F-7492ADE8467B}">
      <dgm:prSet custT="1"/>
      <dgm:spPr>
        <a:noFill/>
        <a:ln>
          <a:solidFill>
            <a:schemeClr val="tx2">
              <a:lumMod val="75000"/>
            </a:schemeClr>
          </a:solidFill>
        </a:ln>
      </dgm:spPr>
      <dgm:t>
        <a:bodyPr/>
        <a:lstStyle/>
        <a:p>
          <a:pPr>
            <a:buFont typeface="Arial" panose="020B0604020202020204" pitchFamily="34" charset="0"/>
            <a:buChar char="•"/>
          </a:pPr>
          <a:r>
            <a:rPr lang="en-US" sz="1200" b="1" dirty="0">
              <a:latin typeface="Georgia" panose="02040502050405020303" pitchFamily="18" charset="0"/>
            </a:rPr>
            <a:t>increased incidence of cancer</a:t>
          </a:r>
          <a:r>
            <a:rPr lang="en-US" sz="1200" dirty="0">
              <a:latin typeface="Georgia" panose="02040502050405020303" pitchFamily="18" charset="0"/>
            </a:rPr>
            <a:t> with </a:t>
          </a:r>
          <a:r>
            <a:rPr lang="en-US" sz="1200" u="sng" dirty="0">
              <a:latin typeface="Georgia" panose="02040502050405020303" pitchFamily="18" charset="0"/>
            </a:rPr>
            <a:t>asbestos exposure</a:t>
          </a:r>
          <a:r>
            <a:rPr lang="en-US" sz="1200" dirty="0">
              <a:latin typeface="Georgia" panose="02040502050405020303" pitchFamily="18" charset="0"/>
            </a:rPr>
            <a:t>, </a:t>
          </a:r>
          <a:r>
            <a:rPr lang="en-US" sz="1200" dirty="0">
              <a:solidFill>
                <a:srgbClr val="FF0000"/>
              </a:solidFill>
              <a:latin typeface="Georgia" panose="02040502050405020303" pitchFamily="18" charset="0"/>
            </a:rPr>
            <a:t>especially in combination with cigarette smoking. </a:t>
          </a:r>
        </a:p>
      </dgm:t>
    </dgm:pt>
    <dgm:pt modelId="{561B53B3-4FB8-43F5-B8D6-C52FCC356EF1}" type="parTrans" cxnId="{56D0A1DC-5D76-4F5C-A839-52AF1BD04C13}">
      <dgm:prSet/>
      <dgm:spPr/>
      <dgm:t>
        <a:bodyPr/>
        <a:lstStyle/>
        <a:p>
          <a:endParaRPr lang="en-US" sz="1200">
            <a:latin typeface="Georgia" panose="02040502050405020303" pitchFamily="18" charset="0"/>
          </a:endParaRPr>
        </a:p>
      </dgm:t>
    </dgm:pt>
    <dgm:pt modelId="{7E754154-1DFD-40EA-B4D5-DB6C146E58BE}" type="sibTrans" cxnId="{56D0A1DC-5D76-4F5C-A839-52AF1BD04C13}">
      <dgm:prSet/>
      <dgm:spPr/>
      <dgm:t>
        <a:bodyPr/>
        <a:lstStyle/>
        <a:p>
          <a:endParaRPr lang="en-US" sz="1200">
            <a:latin typeface="Georgia" panose="02040502050405020303" pitchFamily="18" charset="0"/>
          </a:endParaRPr>
        </a:p>
      </dgm:t>
    </dgm:pt>
    <dgm:pt modelId="{15B4C269-B2E0-4395-BD1E-8812E4701032}">
      <dgm:prSet custT="1"/>
      <dgm:spPr>
        <a:noFill/>
        <a:ln>
          <a:solidFill>
            <a:schemeClr val="tx2">
              <a:lumMod val="75000"/>
            </a:schemeClr>
          </a:solidFill>
        </a:ln>
      </dgm:spPr>
      <dgm:t>
        <a:bodyPr/>
        <a:lstStyle/>
        <a:p>
          <a:pPr>
            <a:buFont typeface="Arial" panose="020B0604020202020204" pitchFamily="34" charset="0"/>
            <a:buChar char="•"/>
          </a:pPr>
          <a:r>
            <a:rPr lang="en-US" sz="1200" dirty="0">
              <a:latin typeface="Georgia" panose="02040502050405020303" pitchFamily="18" charset="0"/>
            </a:rPr>
            <a:t>to </a:t>
          </a:r>
          <a:r>
            <a:rPr lang="en-US" sz="1200" b="1" dirty="0">
              <a:latin typeface="Georgia" panose="02040502050405020303" pitchFamily="18" charset="0"/>
            </a:rPr>
            <a:t>nickel and chromates, coal, mustard gas, arsenic, iron </a:t>
          </a:r>
          <a:r>
            <a:rPr lang="en-US" sz="1200" dirty="0">
              <a:latin typeface="Georgia" panose="02040502050405020303" pitchFamily="18" charset="0"/>
            </a:rPr>
            <a:t>etc. </a:t>
          </a:r>
        </a:p>
      </dgm:t>
    </dgm:pt>
    <dgm:pt modelId="{A0034BEF-6D54-4AAC-8BE9-00AD9BBB491B}" type="parTrans" cxnId="{903A35CB-C1A2-4913-B1F0-C8CA581D158A}">
      <dgm:prSet/>
      <dgm:spPr/>
      <dgm:t>
        <a:bodyPr/>
        <a:lstStyle/>
        <a:p>
          <a:endParaRPr lang="en-US" sz="1200">
            <a:latin typeface="Georgia" panose="02040502050405020303" pitchFamily="18" charset="0"/>
          </a:endParaRPr>
        </a:p>
      </dgm:t>
    </dgm:pt>
    <dgm:pt modelId="{455FF648-5296-43DE-8F51-33672F0FE3BC}" type="sibTrans" cxnId="{903A35CB-C1A2-4913-B1F0-C8CA581D158A}">
      <dgm:prSet/>
      <dgm:spPr/>
      <dgm:t>
        <a:bodyPr/>
        <a:lstStyle/>
        <a:p>
          <a:endParaRPr lang="en-US" sz="1200">
            <a:latin typeface="Georgia" panose="02040502050405020303" pitchFamily="18" charset="0"/>
          </a:endParaRPr>
        </a:p>
      </dgm:t>
    </dgm:pt>
    <dgm:pt modelId="{253E0157-AD25-44B1-8FA5-805FA6DA833E}">
      <dgm:prSet custT="1"/>
      <dgm:spPr>
        <a:noFill/>
        <a:ln>
          <a:solidFill>
            <a:schemeClr val="tx2">
              <a:lumMod val="75000"/>
            </a:schemeClr>
          </a:solidFill>
        </a:ln>
      </dgm:spPr>
      <dgm:t>
        <a:bodyPr/>
        <a:lstStyle/>
        <a:p>
          <a:pPr>
            <a:buFont typeface="Arial" panose="020B0604020202020204" pitchFamily="34" charset="0"/>
            <a:buChar char="•"/>
          </a:pPr>
          <a:r>
            <a:rPr lang="en-US" sz="1200" dirty="0">
              <a:latin typeface="Georgia" panose="02040502050405020303" pitchFamily="18" charset="0"/>
            </a:rPr>
            <a:t>May </a:t>
          </a:r>
          <a:r>
            <a:rPr lang="en-US" sz="1200" u="sng" dirty="0">
              <a:latin typeface="Georgia" panose="02040502050405020303" pitchFamily="18" charset="0"/>
            </a:rPr>
            <a:t>play some role </a:t>
          </a:r>
          <a:r>
            <a:rPr lang="en-US" sz="1200" dirty="0">
              <a:latin typeface="Georgia" panose="02040502050405020303" pitchFamily="18" charset="0"/>
            </a:rPr>
            <a:t>in </a:t>
          </a:r>
          <a:r>
            <a:rPr lang="en-US" sz="1200" b="1" dirty="0">
              <a:latin typeface="Georgia" panose="02040502050405020303" pitchFamily="18" charset="0"/>
            </a:rPr>
            <a:t>increased incidence</a:t>
          </a:r>
          <a:r>
            <a:rPr lang="en-US" sz="1200" dirty="0">
              <a:latin typeface="Georgia" panose="02040502050405020303" pitchFamily="18" charset="0"/>
            </a:rPr>
            <a:t>. </a:t>
          </a:r>
          <a:endParaRPr lang="en-US" sz="1200" dirty="0">
            <a:solidFill>
              <a:schemeClr val="bg2">
                <a:lumMod val="50000"/>
              </a:schemeClr>
            </a:solidFill>
            <a:latin typeface="Georgia" panose="02040502050405020303" pitchFamily="18" charset="0"/>
          </a:endParaRPr>
        </a:p>
      </dgm:t>
    </dgm:pt>
    <dgm:pt modelId="{16DA8DC1-BE45-4452-838E-2E2E0847365D}" type="parTrans" cxnId="{5B2CA6F7-113E-4550-8E38-9B6D1D16412B}">
      <dgm:prSet/>
      <dgm:spPr/>
      <dgm:t>
        <a:bodyPr/>
        <a:lstStyle/>
        <a:p>
          <a:endParaRPr lang="en-US" sz="1200">
            <a:latin typeface="Georgia" panose="02040502050405020303" pitchFamily="18" charset="0"/>
          </a:endParaRPr>
        </a:p>
      </dgm:t>
    </dgm:pt>
    <dgm:pt modelId="{DF46E2E8-2C9A-4312-81F1-1D4FFC8A3B00}" type="sibTrans" cxnId="{5B2CA6F7-113E-4550-8E38-9B6D1D16412B}">
      <dgm:prSet/>
      <dgm:spPr/>
      <dgm:t>
        <a:bodyPr/>
        <a:lstStyle/>
        <a:p>
          <a:endParaRPr lang="en-US" sz="1200">
            <a:latin typeface="Georgia" panose="02040502050405020303" pitchFamily="18" charset="0"/>
          </a:endParaRPr>
        </a:p>
      </dgm:t>
    </dgm:pt>
    <dgm:pt modelId="{ACF8F33A-734A-430E-8EE8-E5318615D5B5}">
      <dgm:prSet custT="1"/>
      <dgm:spPr>
        <a:noFill/>
        <a:ln>
          <a:solidFill>
            <a:schemeClr val="tx2">
              <a:lumMod val="75000"/>
            </a:schemeClr>
          </a:solidFill>
        </a:ln>
      </dgm:spPr>
      <dgm:t>
        <a:bodyPr/>
        <a:lstStyle/>
        <a:p>
          <a:pPr>
            <a:buFont typeface="Arial" panose="020B0604020202020204" pitchFamily="34" charset="0"/>
            <a:buChar char="•"/>
          </a:pPr>
          <a:r>
            <a:rPr lang="en-US" sz="1200" dirty="0">
              <a:latin typeface="Georgia" panose="02040502050405020303" pitchFamily="18" charset="0"/>
            </a:rPr>
            <a:t>sometimes </a:t>
          </a:r>
          <a:r>
            <a:rPr lang="en-US" sz="1200" b="1" dirty="0">
              <a:latin typeface="Georgia" panose="02040502050405020303" pitchFamily="18" charset="0"/>
            </a:rPr>
            <a:t>old infarcts</a:t>
          </a:r>
          <a:r>
            <a:rPr lang="en-US" sz="1200" dirty="0">
              <a:latin typeface="Georgia" panose="02040502050405020303" pitchFamily="18" charset="0"/>
            </a:rPr>
            <a:t>, </a:t>
          </a:r>
          <a:r>
            <a:rPr lang="en-US" sz="1200" b="1" dirty="0">
              <a:latin typeface="Georgia" panose="02040502050405020303" pitchFamily="18" charset="0"/>
            </a:rPr>
            <a:t>wounds</a:t>
          </a:r>
          <a:r>
            <a:rPr lang="en-US" sz="1200" dirty="0">
              <a:latin typeface="Georgia" panose="02040502050405020303" pitchFamily="18" charset="0"/>
            </a:rPr>
            <a:t>, </a:t>
          </a:r>
          <a:r>
            <a:rPr lang="en-US" sz="1200" b="1" dirty="0">
              <a:latin typeface="Georgia" panose="02040502050405020303" pitchFamily="18" charset="0"/>
            </a:rPr>
            <a:t>scar</a:t>
          </a:r>
          <a:r>
            <a:rPr lang="en-US" sz="1200" dirty="0">
              <a:latin typeface="Georgia" panose="02040502050405020303" pitchFamily="18" charset="0"/>
            </a:rPr>
            <a:t>, </a:t>
          </a:r>
          <a:r>
            <a:rPr lang="en-US" sz="1200" b="1" dirty="0">
              <a:latin typeface="Georgia" panose="02040502050405020303" pitchFamily="18" charset="0"/>
            </a:rPr>
            <a:t>granulomatous</a:t>
          </a:r>
          <a:r>
            <a:rPr lang="en-US" sz="1200" dirty="0">
              <a:latin typeface="Georgia" panose="02040502050405020303" pitchFamily="18" charset="0"/>
            </a:rPr>
            <a:t> </a:t>
          </a:r>
          <a:r>
            <a:rPr lang="en-US" sz="1200" b="1" dirty="0">
              <a:latin typeface="Georgia" panose="02040502050405020303" pitchFamily="18" charset="0"/>
            </a:rPr>
            <a:t>infections</a:t>
          </a:r>
          <a:r>
            <a:rPr lang="en-US" sz="1200" dirty="0">
              <a:latin typeface="Georgia" panose="02040502050405020303" pitchFamily="18" charset="0"/>
            </a:rPr>
            <a:t> are </a:t>
          </a:r>
          <a:r>
            <a:rPr lang="en-US" sz="1200" dirty="0">
              <a:solidFill>
                <a:srgbClr val="FF0000"/>
              </a:solidFill>
              <a:latin typeface="Georgia" panose="02040502050405020303" pitchFamily="18" charset="0"/>
            </a:rPr>
            <a:t>associated with adenocarcinoma.</a:t>
          </a:r>
        </a:p>
      </dgm:t>
    </dgm:pt>
    <dgm:pt modelId="{B80259F3-F650-4B3F-A2DB-AB4F98D4EE71}" type="parTrans" cxnId="{C9507DD7-7A67-49C3-A5EB-4C82CBF8B3E6}">
      <dgm:prSet/>
      <dgm:spPr/>
      <dgm:t>
        <a:bodyPr/>
        <a:lstStyle/>
        <a:p>
          <a:endParaRPr lang="en-US" sz="1200">
            <a:latin typeface="Georgia" panose="02040502050405020303" pitchFamily="18" charset="0"/>
          </a:endParaRPr>
        </a:p>
      </dgm:t>
    </dgm:pt>
    <dgm:pt modelId="{EF75015B-B5D3-4965-8460-C69E83292ED4}" type="sibTrans" cxnId="{C9507DD7-7A67-49C3-A5EB-4C82CBF8B3E6}">
      <dgm:prSet/>
      <dgm:spPr/>
      <dgm:t>
        <a:bodyPr/>
        <a:lstStyle/>
        <a:p>
          <a:endParaRPr lang="en-US" sz="1200">
            <a:latin typeface="Georgia" panose="02040502050405020303" pitchFamily="18" charset="0"/>
          </a:endParaRPr>
        </a:p>
      </dgm:t>
    </dgm:pt>
    <dgm:pt modelId="{2856BBD4-05A3-4898-BD10-5E11ABC702FF}">
      <dgm:prSet custT="1"/>
      <dgm:spPr>
        <a:noFill/>
        <a:ln>
          <a:solidFill>
            <a:schemeClr val="tx2">
              <a:lumMod val="75000"/>
            </a:schemeClr>
          </a:solidFill>
        </a:ln>
      </dgm:spPr>
      <dgm:t>
        <a:bodyPr/>
        <a:lstStyle/>
        <a:p>
          <a:r>
            <a:rPr lang="en-US" sz="1200" b="1" u="sng" dirty="0">
              <a:solidFill>
                <a:srgbClr val="FF0000"/>
              </a:solidFill>
              <a:latin typeface="Georgia" panose="02040502050405020303" pitchFamily="18" charset="0"/>
            </a:rPr>
            <a:t>Most types</a:t>
          </a:r>
          <a:r>
            <a:rPr lang="en-US" sz="1200" b="1" dirty="0">
              <a:solidFill>
                <a:srgbClr val="FF0000"/>
              </a:solidFill>
              <a:latin typeface="Georgia" panose="02040502050405020303" pitchFamily="18" charset="0"/>
            </a:rPr>
            <a:t> </a:t>
          </a:r>
          <a:r>
            <a:rPr lang="en-US" sz="1200" dirty="0">
              <a:solidFill>
                <a:srgbClr val="FF0000"/>
              </a:solidFill>
              <a:latin typeface="Georgia" panose="02040502050405020303" pitchFamily="18" charset="0"/>
            </a:rPr>
            <a:t>are linked to cigarette smoking</a:t>
          </a:r>
          <a:r>
            <a:rPr lang="en-US" sz="1200" dirty="0">
              <a:latin typeface="Georgia" panose="02040502050405020303" pitchFamily="18" charset="0"/>
            </a:rPr>
            <a:t>, but the </a:t>
          </a:r>
          <a:r>
            <a:rPr lang="en-US" sz="1200" b="1" u="sng" dirty="0">
              <a:solidFill>
                <a:srgbClr val="FF0000"/>
              </a:solidFill>
              <a:latin typeface="Georgia" panose="02040502050405020303" pitchFamily="18" charset="0"/>
            </a:rPr>
            <a:t>strongest</a:t>
          </a:r>
          <a:r>
            <a:rPr lang="en-US" sz="1200" dirty="0">
              <a:solidFill>
                <a:srgbClr val="FF0000"/>
              </a:solidFill>
              <a:latin typeface="Georgia" panose="02040502050405020303" pitchFamily="18" charset="0"/>
            </a:rPr>
            <a:t> association is with </a:t>
          </a:r>
          <a:r>
            <a:rPr lang="en-US" sz="1200" b="1" dirty="0">
              <a:solidFill>
                <a:srgbClr val="FF0000"/>
              </a:solidFill>
              <a:latin typeface="Georgia" panose="02040502050405020303" pitchFamily="18" charset="0"/>
            </a:rPr>
            <a:t>squamous cell carcinoma </a:t>
          </a:r>
          <a:r>
            <a:rPr lang="en-US" sz="1200" dirty="0">
              <a:solidFill>
                <a:schemeClr val="tx1"/>
              </a:solidFill>
              <a:latin typeface="Georgia" panose="02040502050405020303" pitchFamily="18" charset="0"/>
            </a:rPr>
            <a:t>and</a:t>
          </a:r>
          <a:r>
            <a:rPr lang="en-US" sz="1200" dirty="0">
              <a:solidFill>
                <a:srgbClr val="FF0000"/>
              </a:solidFill>
              <a:latin typeface="Georgia" panose="02040502050405020303" pitchFamily="18" charset="0"/>
            </a:rPr>
            <a:t> </a:t>
          </a:r>
          <a:r>
            <a:rPr lang="en-US" sz="1200" b="1" dirty="0">
              <a:solidFill>
                <a:srgbClr val="FF0000"/>
              </a:solidFill>
              <a:latin typeface="Georgia" panose="02040502050405020303" pitchFamily="18" charset="0"/>
            </a:rPr>
            <a:t>small cell carcinoma.</a:t>
          </a:r>
        </a:p>
      </dgm:t>
    </dgm:pt>
    <dgm:pt modelId="{C28B6B91-79E3-4ED7-B76F-61C7520EF2BF}" type="parTrans" cxnId="{30DEA0E0-2E2D-4FAA-AD6E-CE83559D6E45}">
      <dgm:prSet/>
      <dgm:spPr/>
      <dgm:t>
        <a:bodyPr/>
        <a:lstStyle/>
        <a:p>
          <a:endParaRPr lang="en-US" sz="1200">
            <a:latin typeface="Georgia" panose="02040502050405020303" pitchFamily="18" charset="0"/>
          </a:endParaRPr>
        </a:p>
      </dgm:t>
    </dgm:pt>
    <dgm:pt modelId="{9B814190-CB15-43C5-AE18-04DEB92FCA9F}" type="sibTrans" cxnId="{30DEA0E0-2E2D-4FAA-AD6E-CE83559D6E45}">
      <dgm:prSet/>
      <dgm:spPr/>
      <dgm:t>
        <a:bodyPr/>
        <a:lstStyle/>
        <a:p>
          <a:endParaRPr lang="en-US" sz="1200">
            <a:latin typeface="Georgia" panose="02040502050405020303" pitchFamily="18" charset="0"/>
          </a:endParaRPr>
        </a:p>
      </dgm:t>
    </dgm:pt>
    <dgm:pt modelId="{99370520-2752-4AD8-91D3-69756516B800}">
      <dgm:prSet custT="1"/>
      <dgm:spPr>
        <a:noFill/>
        <a:ln>
          <a:solidFill>
            <a:schemeClr val="tx2">
              <a:lumMod val="75000"/>
            </a:schemeClr>
          </a:solidFill>
        </a:ln>
      </dgm:spPr>
      <dgm:t>
        <a:bodyPr/>
        <a:lstStyle/>
        <a:p>
          <a:pPr>
            <a:buFont typeface="Arial" panose="020B0604020202020204" pitchFamily="34" charset="0"/>
            <a:buChar char="•"/>
          </a:pPr>
          <a:r>
            <a:rPr lang="en-US" sz="1200" dirty="0">
              <a:solidFill>
                <a:srgbClr val="FF0000"/>
              </a:solidFill>
              <a:latin typeface="Georgia" panose="02040502050405020303" pitchFamily="18" charset="0"/>
            </a:rPr>
            <a:t>Indoor air pollution especially by radon </a:t>
          </a:r>
          <a:r>
            <a:rPr lang="en-US" sz="1200" dirty="0">
              <a:solidFill>
                <a:schemeClr val="bg2">
                  <a:lumMod val="50000"/>
                </a:schemeClr>
              </a:solidFill>
              <a:latin typeface="Georgia" panose="02040502050405020303" pitchFamily="18" charset="0"/>
            </a:rPr>
            <a:t>“chemical element (noble gas series)”</a:t>
          </a:r>
        </a:p>
      </dgm:t>
    </dgm:pt>
    <dgm:pt modelId="{0B29FA33-B862-4EFE-A538-E048F169105C}" type="parTrans" cxnId="{391E246D-8520-482D-9133-C23F2D12EAE7}">
      <dgm:prSet/>
      <dgm:spPr/>
      <dgm:t>
        <a:bodyPr/>
        <a:lstStyle/>
        <a:p>
          <a:endParaRPr lang="en-US" sz="1200">
            <a:latin typeface="Georgia" panose="02040502050405020303" pitchFamily="18" charset="0"/>
          </a:endParaRPr>
        </a:p>
      </dgm:t>
    </dgm:pt>
    <dgm:pt modelId="{026A1C87-0AD4-4606-A4C4-C712B3FF1AD9}" type="sibTrans" cxnId="{391E246D-8520-482D-9133-C23F2D12EAE7}">
      <dgm:prSet/>
      <dgm:spPr/>
      <dgm:t>
        <a:bodyPr/>
        <a:lstStyle/>
        <a:p>
          <a:endParaRPr lang="en-US" sz="1200">
            <a:latin typeface="Georgia" panose="02040502050405020303" pitchFamily="18" charset="0"/>
          </a:endParaRPr>
        </a:p>
      </dgm:t>
    </dgm:pt>
    <dgm:pt modelId="{9D9A5B5E-91B6-4A76-917E-78DBF937762D}" type="pres">
      <dgm:prSet presAssocID="{F9A41BAD-2093-473C-BBAE-12BCE0D56D00}" presName="linear" presStyleCnt="0">
        <dgm:presLayoutVars>
          <dgm:dir/>
          <dgm:animLvl val="lvl"/>
          <dgm:resizeHandles val="exact"/>
        </dgm:presLayoutVars>
      </dgm:prSet>
      <dgm:spPr/>
      <dgm:t>
        <a:bodyPr/>
        <a:lstStyle/>
        <a:p>
          <a:endParaRPr lang="en-GB"/>
        </a:p>
      </dgm:t>
    </dgm:pt>
    <dgm:pt modelId="{B324031A-4FCA-4186-8E69-6F267F514DBE}" type="pres">
      <dgm:prSet presAssocID="{43A495D2-7D9B-4526-A440-83DF4D9BAE85}" presName="parentLin" presStyleCnt="0"/>
      <dgm:spPr/>
    </dgm:pt>
    <dgm:pt modelId="{0FA21928-D7B7-4E8E-8CEB-2BBF6D8E2FD8}" type="pres">
      <dgm:prSet presAssocID="{43A495D2-7D9B-4526-A440-83DF4D9BAE85}" presName="parentLeftMargin" presStyleLbl="node1" presStyleIdx="0" presStyleCnt="6"/>
      <dgm:spPr/>
      <dgm:t>
        <a:bodyPr/>
        <a:lstStyle/>
        <a:p>
          <a:endParaRPr lang="en-GB"/>
        </a:p>
      </dgm:t>
    </dgm:pt>
    <dgm:pt modelId="{AAA0473B-E892-4750-AB1D-709A278185F1}" type="pres">
      <dgm:prSet presAssocID="{43A495D2-7D9B-4526-A440-83DF4D9BAE85}" presName="parentText" presStyleLbl="node1" presStyleIdx="0" presStyleCnt="6">
        <dgm:presLayoutVars>
          <dgm:chMax val="0"/>
          <dgm:bulletEnabled val="1"/>
        </dgm:presLayoutVars>
      </dgm:prSet>
      <dgm:spPr/>
      <dgm:t>
        <a:bodyPr/>
        <a:lstStyle/>
        <a:p>
          <a:endParaRPr lang="en-GB"/>
        </a:p>
      </dgm:t>
    </dgm:pt>
    <dgm:pt modelId="{7C00E5D7-CFD9-46FB-9BCB-2CF73BC77B78}" type="pres">
      <dgm:prSet presAssocID="{43A495D2-7D9B-4526-A440-83DF4D9BAE85}" presName="negativeSpace" presStyleCnt="0"/>
      <dgm:spPr/>
    </dgm:pt>
    <dgm:pt modelId="{8EFF7CE9-6969-435C-9D83-7EEC97173D9E}" type="pres">
      <dgm:prSet presAssocID="{43A495D2-7D9B-4526-A440-83DF4D9BAE85}" presName="childText" presStyleLbl="conFgAcc1" presStyleIdx="0" presStyleCnt="6">
        <dgm:presLayoutVars>
          <dgm:bulletEnabled val="1"/>
        </dgm:presLayoutVars>
      </dgm:prSet>
      <dgm:spPr/>
      <dgm:t>
        <a:bodyPr/>
        <a:lstStyle/>
        <a:p>
          <a:endParaRPr lang="en-GB"/>
        </a:p>
      </dgm:t>
    </dgm:pt>
    <dgm:pt modelId="{E713D561-4A47-48C4-A98D-4185E5181186}" type="pres">
      <dgm:prSet presAssocID="{BE26FA53-C959-4730-A152-CFD3742FF24C}" presName="spaceBetweenRectangles" presStyleCnt="0"/>
      <dgm:spPr/>
    </dgm:pt>
    <dgm:pt modelId="{68C6F267-A60B-4FA5-B90B-7A1F8A4C712F}" type="pres">
      <dgm:prSet presAssocID="{23743ED0-43CD-4CDD-8991-319EFC205601}" presName="parentLin" presStyleCnt="0"/>
      <dgm:spPr/>
    </dgm:pt>
    <dgm:pt modelId="{C9A8595C-A307-49ED-8B0C-CD776D07A10E}" type="pres">
      <dgm:prSet presAssocID="{23743ED0-43CD-4CDD-8991-319EFC205601}" presName="parentLeftMargin" presStyleLbl="node1" presStyleIdx="0" presStyleCnt="6"/>
      <dgm:spPr/>
      <dgm:t>
        <a:bodyPr/>
        <a:lstStyle/>
        <a:p>
          <a:endParaRPr lang="en-GB"/>
        </a:p>
      </dgm:t>
    </dgm:pt>
    <dgm:pt modelId="{D0569F62-2DC8-4BC4-BCB5-26967AACECB6}" type="pres">
      <dgm:prSet presAssocID="{23743ED0-43CD-4CDD-8991-319EFC205601}" presName="parentText" presStyleLbl="node1" presStyleIdx="1" presStyleCnt="6">
        <dgm:presLayoutVars>
          <dgm:chMax val="0"/>
          <dgm:bulletEnabled val="1"/>
        </dgm:presLayoutVars>
      </dgm:prSet>
      <dgm:spPr/>
      <dgm:t>
        <a:bodyPr/>
        <a:lstStyle/>
        <a:p>
          <a:endParaRPr lang="en-GB"/>
        </a:p>
      </dgm:t>
    </dgm:pt>
    <dgm:pt modelId="{E32D5BA5-06E5-403A-94E7-230E56312078}" type="pres">
      <dgm:prSet presAssocID="{23743ED0-43CD-4CDD-8991-319EFC205601}" presName="negativeSpace" presStyleCnt="0"/>
      <dgm:spPr/>
    </dgm:pt>
    <dgm:pt modelId="{83177E17-8C71-4546-9EC7-711A8C828AC2}" type="pres">
      <dgm:prSet presAssocID="{23743ED0-43CD-4CDD-8991-319EFC205601}" presName="childText" presStyleLbl="conFgAcc1" presStyleIdx="1" presStyleCnt="6">
        <dgm:presLayoutVars>
          <dgm:bulletEnabled val="1"/>
        </dgm:presLayoutVars>
      </dgm:prSet>
      <dgm:spPr/>
      <dgm:t>
        <a:bodyPr/>
        <a:lstStyle/>
        <a:p>
          <a:endParaRPr lang="en-GB"/>
        </a:p>
      </dgm:t>
    </dgm:pt>
    <dgm:pt modelId="{771B8C38-B7F1-4F9C-82C8-17AD9818F796}" type="pres">
      <dgm:prSet presAssocID="{A04FEFD5-3839-49C0-9480-F191806024E6}" presName="spaceBetweenRectangles" presStyleCnt="0"/>
      <dgm:spPr/>
    </dgm:pt>
    <dgm:pt modelId="{6DDA4794-3244-4403-AC51-151130F19AB9}" type="pres">
      <dgm:prSet presAssocID="{1BCEB4A9-9E27-46B0-B31D-FEDA2EE26CDA}" presName="parentLin" presStyleCnt="0"/>
      <dgm:spPr/>
    </dgm:pt>
    <dgm:pt modelId="{881779DA-F195-407D-B44B-CB2CEFBD4C76}" type="pres">
      <dgm:prSet presAssocID="{1BCEB4A9-9E27-46B0-B31D-FEDA2EE26CDA}" presName="parentLeftMargin" presStyleLbl="node1" presStyleIdx="1" presStyleCnt="6"/>
      <dgm:spPr/>
      <dgm:t>
        <a:bodyPr/>
        <a:lstStyle/>
        <a:p>
          <a:endParaRPr lang="en-GB"/>
        </a:p>
      </dgm:t>
    </dgm:pt>
    <dgm:pt modelId="{0037E02F-A2A7-44D0-B389-A5B61837B843}" type="pres">
      <dgm:prSet presAssocID="{1BCEB4A9-9E27-46B0-B31D-FEDA2EE26CDA}" presName="parentText" presStyleLbl="node1" presStyleIdx="2" presStyleCnt="6">
        <dgm:presLayoutVars>
          <dgm:chMax val="0"/>
          <dgm:bulletEnabled val="1"/>
        </dgm:presLayoutVars>
      </dgm:prSet>
      <dgm:spPr/>
      <dgm:t>
        <a:bodyPr/>
        <a:lstStyle/>
        <a:p>
          <a:endParaRPr lang="en-GB"/>
        </a:p>
      </dgm:t>
    </dgm:pt>
    <dgm:pt modelId="{13E9F74C-3D86-40C2-83B8-87CA7C2940D0}" type="pres">
      <dgm:prSet presAssocID="{1BCEB4A9-9E27-46B0-B31D-FEDA2EE26CDA}" presName="negativeSpace" presStyleCnt="0"/>
      <dgm:spPr/>
    </dgm:pt>
    <dgm:pt modelId="{A0124350-B5C1-4721-8278-819B548BD8D6}" type="pres">
      <dgm:prSet presAssocID="{1BCEB4A9-9E27-46B0-B31D-FEDA2EE26CDA}" presName="childText" presStyleLbl="conFgAcc1" presStyleIdx="2" presStyleCnt="6">
        <dgm:presLayoutVars>
          <dgm:bulletEnabled val="1"/>
        </dgm:presLayoutVars>
      </dgm:prSet>
      <dgm:spPr/>
      <dgm:t>
        <a:bodyPr/>
        <a:lstStyle/>
        <a:p>
          <a:endParaRPr lang="en-GB"/>
        </a:p>
      </dgm:t>
    </dgm:pt>
    <dgm:pt modelId="{8C70D5D5-9822-45C4-BD08-EC2D3EBB1A4B}" type="pres">
      <dgm:prSet presAssocID="{CF21E959-56CC-4407-B0D1-7897228EB377}" presName="spaceBetweenRectangles" presStyleCnt="0"/>
      <dgm:spPr/>
    </dgm:pt>
    <dgm:pt modelId="{75D2FC90-3397-4D11-A9F3-3562B82E471A}" type="pres">
      <dgm:prSet presAssocID="{2B4737F2-B3E9-4AFF-B3F9-B7482767EABF}" presName="parentLin" presStyleCnt="0"/>
      <dgm:spPr/>
    </dgm:pt>
    <dgm:pt modelId="{CD2526A1-B838-4DA8-B028-C4044B92FD10}" type="pres">
      <dgm:prSet presAssocID="{2B4737F2-B3E9-4AFF-B3F9-B7482767EABF}" presName="parentLeftMargin" presStyleLbl="node1" presStyleIdx="2" presStyleCnt="6"/>
      <dgm:spPr/>
      <dgm:t>
        <a:bodyPr/>
        <a:lstStyle/>
        <a:p>
          <a:endParaRPr lang="en-GB"/>
        </a:p>
      </dgm:t>
    </dgm:pt>
    <dgm:pt modelId="{631F36D1-1F5C-4F01-B025-F80DA5BAEF9B}" type="pres">
      <dgm:prSet presAssocID="{2B4737F2-B3E9-4AFF-B3F9-B7482767EABF}" presName="parentText" presStyleLbl="node1" presStyleIdx="3" presStyleCnt="6">
        <dgm:presLayoutVars>
          <dgm:chMax val="0"/>
          <dgm:bulletEnabled val="1"/>
        </dgm:presLayoutVars>
      </dgm:prSet>
      <dgm:spPr/>
      <dgm:t>
        <a:bodyPr/>
        <a:lstStyle/>
        <a:p>
          <a:endParaRPr lang="en-GB"/>
        </a:p>
      </dgm:t>
    </dgm:pt>
    <dgm:pt modelId="{69F2228B-6747-49B4-B0A9-648B65AAA381}" type="pres">
      <dgm:prSet presAssocID="{2B4737F2-B3E9-4AFF-B3F9-B7482767EABF}" presName="negativeSpace" presStyleCnt="0"/>
      <dgm:spPr/>
    </dgm:pt>
    <dgm:pt modelId="{6ADA6490-636E-4607-8976-0173063F133D}" type="pres">
      <dgm:prSet presAssocID="{2B4737F2-B3E9-4AFF-B3F9-B7482767EABF}" presName="childText" presStyleLbl="conFgAcc1" presStyleIdx="3" presStyleCnt="6">
        <dgm:presLayoutVars>
          <dgm:bulletEnabled val="1"/>
        </dgm:presLayoutVars>
      </dgm:prSet>
      <dgm:spPr/>
      <dgm:t>
        <a:bodyPr/>
        <a:lstStyle/>
        <a:p>
          <a:endParaRPr lang="en-GB"/>
        </a:p>
      </dgm:t>
    </dgm:pt>
    <dgm:pt modelId="{E12E8836-15D1-40AA-9F1A-2D4F636F499A}" type="pres">
      <dgm:prSet presAssocID="{6D12FB56-81AF-4533-8C96-87CE296654FB}" presName="spaceBetweenRectangles" presStyleCnt="0"/>
      <dgm:spPr/>
    </dgm:pt>
    <dgm:pt modelId="{EBB10A5D-6D7D-413D-AE5D-C9D711BBE114}" type="pres">
      <dgm:prSet presAssocID="{2069B08A-AA4E-44BB-B725-4AB00ABB0DDA}" presName="parentLin" presStyleCnt="0"/>
      <dgm:spPr/>
    </dgm:pt>
    <dgm:pt modelId="{1A499FF0-B526-4984-A2AE-93EBD2F1557E}" type="pres">
      <dgm:prSet presAssocID="{2069B08A-AA4E-44BB-B725-4AB00ABB0DDA}" presName="parentLeftMargin" presStyleLbl="node1" presStyleIdx="3" presStyleCnt="6"/>
      <dgm:spPr/>
      <dgm:t>
        <a:bodyPr/>
        <a:lstStyle/>
        <a:p>
          <a:endParaRPr lang="en-GB"/>
        </a:p>
      </dgm:t>
    </dgm:pt>
    <dgm:pt modelId="{2EE77145-84EA-4395-9BFB-44AD4C03777A}" type="pres">
      <dgm:prSet presAssocID="{2069B08A-AA4E-44BB-B725-4AB00ABB0DDA}" presName="parentText" presStyleLbl="node1" presStyleIdx="4" presStyleCnt="6">
        <dgm:presLayoutVars>
          <dgm:chMax val="0"/>
          <dgm:bulletEnabled val="1"/>
        </dgm:presLayoutVars>
      </dgm:prSet>
      <dgm:spPr/>
      <dgm:t>
        <a:bodyPr/>
        <a:lstStyle/>
        <a:p>
          <a:endParaRPr lang="en-GB"/>
        </a:p>
      </dgm:t>
    </dgm:pt>
    <dgm:pt modelId="{7CFECA8D-61F0-440A-8B2D-91A3DCD9C144}" type="pres">
      <dgm:prSet presAssocID="{2069B08A-AA4E-44BB-B725-4AB00ABB0DDA}" presName="negativeSpace" presStyleCnt="0"/>
      <dgm:spPr/>
    </dgm:pt>
    <dgm:pt modelId="{A1F0A0A4-5F19-4DCE-810F-44FB29B2045B}" type="pres">
      <dgm:prSet presAssocID="{2069B08A-AA4E-44BB-B725-4AB00ABB0DDA}" presName="childText" presStyleLbl="conFgAcc1" presStyleIdx="4" presStyleCnt="6">
        <dgm:presLayoutVars>
          <dgm:bulletEnabled val="1"/>
        </dgm:presLayoutVars>
      </dgm:prSet>
      <dgm:spPr/>
      <dgm:t>
        <a:bodyPr/>
        <a:lstStyle/>
        <a:p>
          <a:endParaRPr lang="en-GB"/>
        </a:p>
      </dgm:t>
    </dgm:pt>
    <dgm:pt modelId="{52991DCA-22DC-4491-8DD4-B380C3C6BDD2}" type="pres">
      <dgm:prSet presAssocID="{A641FF4E-C70F-4FA2-9908-924BE2BF9CC3}" presName="spaceBetweenRectangles" presStyleCnt="0"/>
      <dgm:spPr/>
    </dgm:pt>
    <dgm:pt modelId="{9A5648F0-44E2-4E5C-A18E-0BF7957D5B36}" type="pres">
      <dgm:prSet presAssocID="{6FA0C7CD-3850-4D78-A0E5-E8B1C034A394}" presName="parentLin" presStyleCnt="0"/>
      <dgm:spPr/>
    </dgm:pt>
    <dgm:pt modelId="{486D67F9-A6EC-4205-B545-653C31321CF2}" type="pres">
      <dgm:prSet presAssocID="{6FA0C7CD-3850-4D78-A0E5-E8B1C034A394}" presName="parentLeftMargin" presStyleLbl="node1" presStyleIdx="4" presStyleCnt="6"/>
      <dgm:spPr/>
      <dgm:t>
        <a:bodyPr/>
        <a:lstStyle/>
        <a:p>
          <a:endParaRPr lang="en-GB"/>
        </a:p>
      </dgm:t>
    </dgm:pt>
    <dgm:pt modelId="{4691B4B2-30FD-40CF-AC66-6DABCAF8E4A8}" type="pres">
      <dgm:prSet presAssocID="{6FA0C7CD-3850-4D78-A0E5-E8B1C034A394}" presName="parentText" presStyleLbl="node1" presStyleIdx="5" presStyleCnt="6">
        <dgm:presLayoutVars>
          <dgm:chMax val="0"/>
          <dgm:bulletEnabled val="1"/>
        </dgm:presLayoutVars>
      </dgm:prSet>
      <dgm:spPr/>
      <dgm:t>
        <a:bodyPr/>
        <a:lstStyle/>
        <a:p>
          <a:endParaRPr lang="en-GB"/>
        </a:p>
      </dgm:t>
    </dgm:pt>
    <dgm:pt modelId="{016A6426-C3D3-4BD1-B23B-6514AAB50EB8}" type="pres">
      <dgm:prSet presAssocID="{6FA0C7CD-3850-4D78-A0E5-E8B1C034A394}" presName="negativeSpace" presStyleCnt="0"/>
      <dgm:spPr/>
    </dgm:pt>
    <dgm:pt modelId="{1AEEBFD3-3100-4242-8D86-69CE15070FD4}" type="pres">
      <dgm:prSet presAssocID="{6FA0C7CD-3850-4D78-A0E5-E8B1C034A394}" presName="childText" presStyleLbl="conFgAcc1" presStyleIdx="5" presStyleCnt="6">
        <dgm:presLayoutVars>
          <dgm:bulletEnabled val="1"/>
        </dgm:presLayoutVars>
      </dgm:prSet>
      <dgm:spPr/>
      <dgm:t>
        <a:bodyPr/>
        <a:lstStyle/>
        <a:p>
          <a:endParaRPr lang="en-GB"/>
        </a:p>
      </dgm:t>
    </dgm:pt>
  </dgm:ptLst>
  <dgm:cxnLst>
    <dgm:cxn modelId="{D5E1946A-B3DF-44ED-A040-42A29CE2BA6D}" type="presOf" srcId="{2B4737F2-B3E9-4AFF-B3F9-B7482767EABF}" destId="{CD2526A1-B838-4DA8-B028-C4044B92FD10}" srcOrd="0" destOrd="0" presId="urn:microsoft.com/office/officeart/2005/8/layout/list1"/>
    <dgm:cxn modelId="{4C6B1610-4FF6-4400-B2DA-A3B9ADCD1593}" type="presOf" srcId="{2B4737F2-B3E9-4AFF-B3F9-B7482767EABF}" destId="{631F36D1-1F5C-4F01-B025-F80DA5BAEF9B}" srcOrd="1" destOrd="0" presId="urn:microsoft.com/office/officeart/2005/8/layout/list1"/>
    <dgm:cxn modelId="{28E53C51-A474-47D4-9D24-E8E92057D3B9}" type="presOf" srcId="{04411480-0FED-4108-BF6C-422A94974D21}" destId="{8EFF7CE9-6969-435C-9D83-7EEC97173D9E}" srcOrd="0" destOrd="0" presId="urn:microsoft.com/office/officeart/2005/8/layout/list1"/>
    <dgm:cxn modelId="{6722BFED-2470-469C-8C3A-DD7C42A070BD}" type="presOf" srcId="{99370520-2752-4AD8-91D3-69756516B800}" destId="{A1F0A0A4-5F19-4DCE-810F-44FB29B2045B}" srcOrd="0" destOrd="1" presId="urn:microsoft.com/office/officeart/2005/8/layout/list1"/>
    <dgm:cxn modelId="{FA3655B3-5BC2-4D39-9E0C-2F78FCDC3357}" type="presOf" srcId="{43A495D2-7D9B-4526-A440-83DF4D9BAE85}" destId="{0FA21928-D7B7-4E8E-8CEB-2BBF6D8E2FD8}" srcOrd="0" destOrd="0" presId="urn:microsoft.com/office/officeart/2005/8/layout/list1"/>
    <dgm:cxn modelId="{E4A6BEDF-2B3A-4E8F-82F1-7850F69B2277}" type="presOf" srcId="{2069B08A-AA4E-44BB-B725-4AB00ABB0DDA}" destId="{2EE77145-84EA-4395-9BFB-44AD4C03777A}" srcOrd="1" destOrd="0" presId="urn:microsoft.com/office/officeart/2005/8/layout/list1"/>
    <dgm:cxn modelId="{903A35CB-C1A2-4913-B1F0-C8CA581D158A}" srcId="{2B4737F2-B3E9-4AFF-B3F9-B7482767EABF}" destId="{15B4C269-B2E0-4395-BD1E-8812E4701032}" srcOrd="0" destOrd="0" parTransId="{A0034BEF-6D54-4AAC-8BE9-00AD9BBB491B}" sibTransId="{455FF648-5296-43DE-8F51-33672F0FE3BC}"/>
    <dgm:cxn modelId="{27294EA8-C4E4-4E6E-B4C6-2E8330BCDE02}" srcId="{F9A41BAD-2093-473C-BBAE-12BCE0D56D00}" destId="{2069B08A-AA4E-44BB-B725-4AB00ABB0DDA}" srcOrd="4" destOrd="0" parTransId="{746448B6-9F16-4CBB-9792-405FDCB6FDED}" sibTransId="{A641FF4E-C70F-4FA2-9908-924BE2BF9CC3}"/>
    <dgm:cxn modelId="{DE2EC4A8-176C-4D36-BC93-AACF0F94EC24}" type="presOf" srcId="{23743ED0-43CD-4CDD-8991-319EFC205601}" destId="{C9A8595C-A307-49ED-8B0C-CD776D07A10E}" srcOrd="0" destOrd="0" presId="urn:microsoft.com/office/officeart/2005/8/layout/list1"/>
    <dgm:cxn modelId="{391E246D-8520-482D-9133-C23F2D12EAE7}" srcId="{2069B08A-AA4E-44BB-B725-4AB00ABB0DDA}" destId="{99370520-2752-4AD8-91D3-69756516B800}" srcOrd="1" destOrd="0" parTransId="{0B29FA33-B862-4EFE-A538-E048F169105C}" sibTransId="{026A1C87-0AD4-4606-A4C4-C712B3FF1AD9}"/>
    <dgm:cxn modelId="{7A043019-F3D3-4027-BFAA-F7FA932AC900}" type="presOf" srcId="{2069B08A-AA4E-44BB-B725-4AB00ABB0DDA}" destId="{1A499FF0-B526-4984-A2AE-93EBD2F1557E}" srcOrd="0" destOrd="0" presId="urn:microsoft.com/office/officeart/2005/8/layout/list1"/>
    <dgm:cxn modelId="{1BFF0518-51B7-463D-A17A-EA9490E19389}" srcId="{F9A41BAD-2093-473C-BBAE-12BCE0D56D00}" destId="{23743ED0-43CD-4CDD-8991-319EFC205601}" srcOrd="1" destOrd="0" parTransId="{E9917F03-3334-4835-8B40-E5C7059A0F69}" sibTransId="{A04FEFD5-3839-49C0-9480-F191806024E6}"/>
    <dgm:cxn modelId="{3DD01F61-4A37-4531-91F4-A3F5DD1559C7}" type="presOf" srcId="{190A9AF7-F904-4D6C-A68F-7492ADE8467B}" destId="{A0124350-B5C1-4721-8278-819B548BD8D6}" srcOrd="0" destOrd="0" presId="urn:microsoft.com/office/officeart/2005/8/layout/list1"/>
    <dgm:cxn modelId="{5B2CA6F7-113E-4550-8E38-9B6D1D16412B}" srcId="{2069B08A-AA4E-44BB-B725-4AB00ABB0DDA}" destId="{253E0157-AD25-44B1-8FA5-805FA6DA833E}" srcOrd="0" destOrd="0" parTransId="{16DA8DC1-BE45-4452-838E-2E2E0847365D}" sibTransId="{DF46E2E8-2C9A-4312-81F1-1D4FFC8A3B00}"/>
    <dgm:cxn modelId="{C1896977-EF09-4E94-8B8B-6C7B65BFF61E}" srcId="{F9A41BAD-2093-473C-BBAE-12BCE0D56D00}" destId="{43A495D2-7D9B-4526-A440-83DF4D9BAE85}" srcOrd="0" destOrd="0" parTransId="{B35B6152-E5CC-4763-87A6-DBEC3221F672}" sibTransId="{BE26FA53-C959-4730-A152-CFD3742FF24C}"/>
    <dgm:cxn modelId="{4DAB2F72-3586-4CEB-AF9D-2D8EA3B57680}" type="presOf" srcId="{EF85FE59-B396-40C4-97E8-A196907A8F83}" destId="{8EFF7CE9-6969-435C-9D83-7EEC97173D9E}" srcOrd="0" destOrd="5" presId="urn:microsoft.com/office/officeart/2005/8/layout/list1"/>
    <dgm:cxn modelId="{34462E5B-F58C-4D36-9882-2D8ADD54D659}" type="presOf" srcId="{6FA0C7CD-3850-4D78-A0E5-E8B1C034A394}" destId="{4691B4B2-30FD-40CF-AC66-6DABCAF8E4A8}" srcOrd="1" destOrd="0" presId="urn:microsoft.com/office/officeart/2005/8/layout/list1"/>
    <dgm:cxn modelId="{4DF7C3E1-0F1B-476C-A3C2-4012659CB7D3}" type="presOf" srcId="{43A495D2-7D9B-4526-A440-83DF4D9BAE85}" destId="{AAA0473B-E892-4750-AB1D-709A278185F1}" srcOrd="1" destOrd="0" presId="urn:microsoft.com/office/officeart/2005/8/layout/list1"/>
    <dgm:cxn modelId="{34AF3EA9-D133-45C7-810A-23D15D99143C}" type="presOf" srcId="{1883EB87-8193-482B-992A-C9F7736FBFE4}" destId="{8EFF7CE9-6969-435C-9D83-7EEC97173D9E}" srcOrd="0" destOrd="2" presId="urn:microsoft.com/office/officeart/2005/8/layout/list1"/>
    <dgm:cxn modelId="{395503A3-BB23-44C8-9AE0-BCF874CA2FE0}" type="presOf" srcId="{15B4C269-B2E0-4395-BD1E-8812E4701032}" destId="{6ADA6490-636E-4607-8976-0173063F133D}" srcOrd="0" destOrd="0" presId="urn:microsoft.com/office/officeart/2005/8/layout/list1"/>
    <dgm:cxn modelId="{76572728-D557-4CB5-A9FA-5B3E198EA0EA}" type="presOf" srcId="{2856BBD4-05A3-4898-BD10-5E11ABC702FF}" destId="{8EFF7CE9-6969-435C-9D83-7EEC97173D9E}" srcOrd="0" destOrd="1" presId="urn:microsoft.com/office/officeart/2005/8/layout/list1"/>
    <dgm:cxn modelId="{E99F676A-F522-48FE-B325-56EBA127D63A}" type="presOf" srcId="{ACF8F33A-734A-430E-8EE8-E5318615D5B5}" destId="{1AEEBFD3-3100-4242-8D86-69CE15070FD4}" srcOrd="0" destOrd="0" presId="urn:microsoft.com/office/officeart/2005/8/layout/list1"/>
    <dgm:cxn modelId="{30DEA0E0-2E2D-4FAA-AD6E-CE83559D6E45}" srcId="{43A495D2-7D9B-4526-A440-83DF4D9BAE85}" destId="{2856BBD4-05A3-4898-BD10-5E11ABC702FF}" srcOrd="1" destOrd="0" parTransId="{C28B6B91-79E3-4ED7-B76F-61C7520EF2BF}" sibTransId="{9B814190-CB15-43C5-AE18-04DEB92FCA9F}"/>
    <dgm:cxn modelId="{93991FA6-F372-46CB-9ACA-70FCBA065881}" type="presOf" srcId="{1BCEB4A9-9E27-46B0-B31D-FEDA2EE26CDA}" destId="{0037E02F-A2A7-44D0-B389-A5B61837B843}" srcOrd="1" destOrd="0" presId="urn:microsoft.com/office/officeart/2005/8/layout/list1"/>
    <dgm:cxn modelId="{A6C53D44-CEB9-4C49-A2BE-ED36DAB43CE0}" type="presOf" srcId="{7456EB11-C763-4EE7-A538-6424A057BBF6}" destId="{8EFF7CE9-6969-435C-9D83-7EEC97173D9E}" srcOrd="0" destOrd="4" presId="urn:microsoft.com/office/officeart/2005/8/layout/list1"/>
    <dgm:cxn modelId="{C9507DD7-7A67-49C3-A5EB-4C82CBF8B3E6}" srcId="{6FA0C7CD-3850-4D78-A0E5-E8B1C034A394}" destId="{ACF8F33A-734A-430E-8EE8-E5318615D5B5}" srcOrd="0" destOrd="0" parTransId="{B80259F3-F650-4B3F-A2DB-AB4F98D4EE71}" sibTransId="{EF75015B-B5D3-4965-8460-C69E83292ED4}"/>
    <dgm:cxn modelId="{5761B0AD-5CBD-4E15-A647-7A119408ECCE}" type="presOf" srcId="{A5FBB7FB-8970-4F4C-B2FE-451D40A22645}" destId="{8EFF7CE9-6969-435C-9D83-7EEC97173D9E}" srcOrd="0" destOrd="6" presId="urn:microsoft.com/office/officeart/2005/8/layout/list1"/>
    <dgm:cxn modelId="{130CAB5B-B709-4AC4-85E4-5C6475C0969C}" srcId="{43A495D2-7D9B-4526-A440-83DF4D9BAE85}" destId="{A5FBB7FB-8970-4F4C-B2FE-451D40A22645}" srcOrd="6" destOrd="0" parTransId="{CA04A8CC-8AB6-4E1E-A62E-1C60F5E4AA0E}" sibTransId="{9B83F30D-BA6D-4DA1-8A61-64452612FD09}"/>
    <dgm:cxn modelId="{D28E142C-EF6C-4E63-ADBF-FDF993BDB690}" type="presOf" srcId="{F9A41BAD-2093-473C-BBAE-12BCE0D56D00}" destId="{9D9A5B5E-91B6-4A76-917E-78DBF937762D}" srcOrd="0" destOrd="0" presId="urn:microsoft.com/office/officeart/2005/8/layout/list1"/>
    <dgm:cxn modelId="{2B80762F-5F94-4DFA-85B2-AF1BB4736662}" type="presOf" srcId="{3A981A2E-F31B-4CED-BB6F-ACDB56D05881}" destId="{83177E17-8C71-4546-9EC7-711A8C828AC2}" srcOrd="0" destOrd="0" presId="urn:microsoft.com/office/officeart/2005/8/layout/list1"/>
    <dgm:cxn modelId="{E10EE458-6CC0-43B4-B8D5-C0724F089BC7}" srcId="{43A495D2-7D9B-4526-A440-83DF4D9BAE85}" destId="{EF85FE59-B396-40C4-97E8-A196907A8F83}" srcOrd="5" destOrd="0" parTransId="{ACA071EF-6F79-4CD1-BC3F-1A5242F7B5F3}" sibTransId="{9B6F2BBE-5FC3-4876-BDFC-4547E4791EFE}"/>
    <dgm:cxn modelId="{F9DC3326-A172-4E75-90FE-3AD27460091C}" type="presOf" srcId="{23743ED0-43CD-4CDD-8991-319EFC205601}" destId="{D0569F62-2DC8-4BC4-BCB5-26967AACECB6}" srcOrd="1" destOrd="0" presId="urn:microsoft.com/office/officeart/2005/8/layout/list1"/>
    <dgm:cxn modelId="{EC295A96-24AB-4A7F-B6F1-32776EE756F7}" srcId="{23743ED0-43CD-4CDD-8991-319EFC205601}" destId="{3A981A2E-F31B-4CED-BB6F-ACDB56D05881}" srcOrd="0" destOrd="0" parTransId="{0CD1A260-E407-4B36-9E2C-FE6CBFEE24DB}" sibTransId="{04D3376B-03BD-41FA-B9B8-CABE82B2F494}"/>
    <dgm:cxn modelId="{56D0A1DC-5D76-4F5C-A839-52AF1BD04C13}" srcId="{1BCEB4A9-9E27-46B0-B31D-FEDA2EE26CDA}" destId="{190A9AF7-F904-4D6C-A68F-7492ADE8467B}" srcOrd="0" destOrd="0" parTransId="{561B53B3-4FB8-43F5-B8D6-C52FCC356EF1}" sibTransId="{7E754154-1DFD-40EA-B4D5-DB6C146E58BE}"/>
    <dgm:cxn modelId="{8D3DC416-3E1E-4B69-AAFF-C3D1BFB9F18D}" srcId="{F9A41BAD-2093-473C-BBAE-12BCE0D56D00}" destId="{1BCEB4A9-9E27-46B0-B31D-FEDA2EE26CDA}" srcOrd="2" destOrd="0" parTransId="{1A1A3A0B-2527-4CB1-9B66-A57CDB2250CA}" sibTransId="{CF21E959-56CC-4407-B0D1-7897228EB377}"/>
    <dgm:cxn modelId="{37E69DBE-1AA7-4ACE-B9F9-5C0CD7068063}" srcId="{43A495D2-7D9B-4526-A440-83DF4D9BAE85}" destId="{04411480-0FED-4108-BF6C-422A94974D21}" srcOrd="0" destOrd="0" parTransId="{AE677F93-F74E-41AC-9FCC-F8CEF20A44D3}" sibTransId="{528B8D10-2DD5-4D89-8757-C5F42331F378}"/>
    <dgm:cxn modelId="{2B5CC2F1-D678-4708-A82C-004A0178486C}" srcId="{43A495D2-7D9B-4526-A440-83DF4D9BAE85}" destId="{1883EB87-8193-482B-992A-C9F7736FBFE4}" srcOrd="2" destOrd="0" parTransId="{BC38BEB0-72E0-4B0F-A2A5-2DA69B042E6E}" sibTransId="{63BEA43E-DEEA-4B1C-83BA-5CAAE2D62F20}"/>
    <dgm:cxn modelId="{D5483B74-4E02-43C5-9EF5-B9BA6D33DC35}" srcId="{F9A41BAD-2093-473C-BBAE-12BCE0D56D00}" destId="{2B4737F2-B3E9-4AFF-B3F9-B7482767EABF}" srcOrd="3" destOrd="0" parTransId="{8879C74E-2087-4C9F-A762-EA471FB05F7E}" sibTransId="{6D12FB56-81AF-4533-8C96-87CE296654FB}"/>
    <dgm:cxn modelId="{1EC1936B-F6C3-46C4-80F1-2D96CC1B4564}" type="presOf" srcId="{1BCEB4A9-9E27-46B0-B31D-FEDA2EE26CDA}" destId="{881779DA-F195-407D-B44B-CB2CEFBD4C76}" srcOrd="0" destOrd="0" presId="urn:microsoft.com/office/officeart/2005/8/layout/list1"/>
    <dgm:cxn modelId="{7BD8A88F-FEEF-443A-A544-CDEFFF577468}" srcId="{F9A41BAD-2093-473C-BBAE-12BCE0D56D00}" destId="{6FA0C7CD-3850-4D78-A0E5-E8B1C034A394}" srcOrd="5" destOrd="0" parTransId="{9B1AF8A8-1121-4FF6-9762-84DCE538BFC5}" sibTransId="{31CAC715-F2DB-483F-9DF1-AC03A983BFC9}"/>
    <dgm:cxn modelId="{0FED9787-0146-4819-8C67-7FF2B84E281A}" srcId="{43A495D2-7D9B-4526-A440-83DF4D9BAE85}" destId="{EA8F59C7-A8CE-4485-821A-ECB3DB2A8A32}" srcOrd="3" destOrd="0" parTransId="{F3B7F1E9-7057-40BD-87CE-ED7E4952F0C8}" sibTransId="{E2E79B00-5951-4317-99F9-98E3268FB221}"/>
    <dgm:cxn modelId="{BD528074-E256-454C-866C-0B3DA1BB1387}" type="presOf" srcId="{6FA0C7CD-3850-4D78-A0E5-E8B1C034A394}" destId="{486D67F9-A6EC-4205-B545-653C31321CF2}" srcOrd="0" destOrd="0" presId="urn:microsoft.com/office/officeart/2005/8/layout/list1"/>
    <dgm:cxn modelId="{4447A1F2-11A5-4191-BDD5-145020419842}" type="presOf" srcId="{EA8F59C7-A8CE-4485-821A-ECB3DB2A8A32}" destId="{8EFF7CE9-6969-435C-9D83-7EEC97173D9E}" srcOrd="0" destOrd="3" presId="urn:microsoft.com/office/officeart/2005/8/layout/list1"/>
    <dgm:cxn modelId="{362B581E-F32B-4D8D-B9F0-112FD4867155}" type="presOf" srcId="{253E0157-AD25-44B1-8FA5-805FA6DA833E}" destId="{A1F0A0A4-5F19-4DCE-810F-44FB29B2045B}" srcOrd="0" destOrd="0" presId="urn:microsoft.com/office/officeart/2005/8/layout/list1"/>
    <dgm:cxn modelId="{6638DA17-ABD0-4490-BF3D-760B7E447D0A}" srcId="{43A495D2-7D9B-4526-A440-83DF4D9BAE85}" destId="{7456EB11-C763-4EE7-A538-6424A057BBF6}" srcOrd="4" destOrd="0" parTransId="{99FCE488-8C00-4AE9-8B7F-847907FBF0E1}" sibTransId="{29E857BA-12CB-4DA9-9BF4-B267565E5224}"/>
    <dgm:cxn modelId="{3EAB0645-92A2-4308-9AA8-1F8750688F1B}" type="presParOf" srcId="{9D9A5B5E-91B6-4A76-917E-78DBF937762D}" destId="{B324031A-4FCA-4186-8E69-6F267F514DBE}" srcOrd="0" destOrd="0" presId="urn:microsoft.com/office/officeart/2005/8/layout/list1"/>
    <dgm:cxn modelId="{101981D1-3E83-4E5E-B0DF-730AA329668D}" type="presParOf" srcId="{B324031A-4FCA-4186-8E69-6F267F514DBE}" destId="{0FA21928-D7B7-4E8E-8CEB-2BBF6D8E2FD8}" srcOrd="0" destOrd="0" presId="urn:microsoft.com/office/officeart/2005/8/layout/list1"/>
    <dgm:cxn modelId="{DFB32A28-4BA1-4CFF-84B6-C12BFAA68000}" type="presParOf" srcId="{B324031A-4FCA-4186-8E69-6F267F514DBE}" destId="{AAA0473B-E892-4750-AB1D-709A278185F1}" srcOrd="1" destOrd="0" presId="urn:microsoft.com/office/officeart/2005/8/layout/list1"/>
    <dgm:cxn modelId="{F5CEC209-1BE0-4ECE-9BAC-87E26830BE1C}" type="presParOf" srcId="{9D9A5B5E-91B6-4A76-917E-78DBF937762D}" destId="{7C00E5D7-CFD9-46FB-9BCB-2CF73BC77B78}" srcOrd="1" destOrd="0" presId="urn:microsoft.com/office/officeart/2005/8/layout/list1"/>
    <dgm:cxn modelId="{87F26E91-3BAB-4327-8EC8-3E5BD4C9D8BD}" type="presParOf" srcId="{9D9A5B5E-91B6-4A76-917E-78DBF937762D}" destId="{8EFF7CE9-6969-435C-9D83-7EEC97173D9E}" srcOrd="2" destOrd="0" presId="urn:microsoft.com/office/officeart/2005/8/layout/list1"/>
    <dgm:cxn modelId="{0505ED18-D864-412E-B814-34F86768409F}" type="presParOf" srcId="{9D9A5B5E-91B6-4A76-917E-78DBF937762D}" destId="{E713D561-4A47-48C4-A98D-4185E5181186}" srcOrd="3" destOrd="0" presId="urn:microsoft.com/office/officeart/2005/8/layout/list1"/>
    <dgm:cxn modelId="{0A8BE871-BD60-4F8A-AE9A-A48A067ACE10}" type="presParOf" srcId="{9D9A5B5E-91B6-4A76-917E-78DBF937762D}" destId="{68C6F267-A60B-4FA5-B90B-7A1F8A4C712F}" srcOrd="4" destOrd="0" presId="urn:microsoft.com/office/officeart/2005/8/layout/list1"/>
    <dgm:cxn modelId="{673AEC2C-B9A1-4334-AB80-5702C547B168}" type="presParOf" srcId="{68C6F267-A60B-4FA5-B90B-7A1F8A4C712F}" destId="{C9A8595C-A307-49ED-8B0C-CD776D07A10E}" srcOrd="0" destOrd="0" presId="urn:microsoft.com/office/officeart/2005/8/layout/list1"/>
    <dgm:cxn modelId="{661050A7-1321-4BEE-AAF3-8C4E02058E4F}" type="presParOf" srcId="{68C6F267-A60B-4FA5-B90B-7A1F8A4C712F}" destId="{D0569F62-2DC8-4BC4-BCB5-26967AACECB6}" srcOrd="1" destOrd="0" presId="urn:microsoft.com/office/officeart/2005/8/layout/list1"/>
    <dgm:cxn modelId="{04C68647-F6B2-4B4A-B2D7-3B13012100DF}" type="presParOf" srcId="{9D9A5B5E-91B6-4A76-917E-78DBF937762D}" destId="{E32D5BA5-06E5-403A-94E7-230E56312078}" srcOrd="5" destOrd="0" presId="urn:microsoft.com/office/officeart/2005/8/layout/list1"/>
    <dgm:cxn modelId="{3F9B13BF-77EE-4EA5-9380-9A6C9B2F2C31}" type="presParOf" srcId="{9D9A5B5E-91B6-4A76-917E-78DBF937762D}" destId="{83177E17-8C71-4546-9EC7-711A8C828AC2}" srcOrd="6" destOrd="0" presId="urn:microsoft.com/office/officeart/2005/8/layout/list1"/>
    <dgm:cxn modelId="{43D50D85-AD6F-4ADA-A6BA-096CC02DE6AF}" type="presParOf" srcId="{9D9A5B5E-91B6-4A76-917E-78DBF937762D}" destId="{771B8C38-B7F1-4F9C-82C8-17AD9818F796}" srcOrd="7" destOrd="0" presId="urn:microsoft.com/office/officeart/2005/8/layout/list1"/>
    <dgm:cxn modelId="{787808C1-C850-43F5-BF43-A563BF21E687}" type="presParOf" srcId="{9D9A5B5E-91B6-4A76-917E-78DBF937762D}" destId="{6DDA4794-3244-4403-AC51-151130F19AB9}" srcOrd="8" destOrd="0" presId="urn:microsoft.com/office/officeart/2005/8/layout/list1"/>
    <dgm:cxn modelId="{9CFA1AD5-C78A-4127-B4E3-73061F332D85}" type="presParOf" srcId="{6DDA4794-3244-4403-AC51-151130F19AB9}" destId="{881779DA-F195-407D-B44B-CB2CEFBD4C76}" srcOrd="0" destOrd="0" presId="urn:microsoft.com/office/officeart/2005/8/layout/list1"/>
    <dgm:cxn modelId="{87105A62-87A0-4F92-89B4-327835597D02}" type="presParOf" srcId="{6DDA4794-3244-4403-AC51-151130F19AB9}" destId="{0037E02F-A2A7-44D0-B389-A5B61837B843}" srcOrd="1" destOrd="0" presId="urn:microsoft.com/office/officeart/2005/8/layout/list1"/>
    <dgm:cxn modelId="{0E651643-422F-4352-8014-D7BBF915FEF2}" type="presParOf" srcId="{9D9A5B5E-91B6-4A76-917E-78DBF937762D}" destId="{13E9F74C-3D86-40C2-83B8-87CA7C2940D0}" srcOrd="9" destOrd="0" presId="urn:microsoft.com/office/officeart/2005/8/layout/list1"/>
    <dgm:cxn modelId="{A2E2B678-3CC6-4972-B66D-7BD3EBDDC1A2}" type="presParOf" srcId="{9D9A5B5E-91B6-4A76-917E-78DBF937762D}" destId="{A0124350-B5C1-4721-8278-819B548BD8D6}" srcOrd="10" destOrd="0" presId="urn:microsoft.com/office/officeart/2005/8/layout/list1"/>
    <dgm:cxn modelId="{071174BE-C682-475D-A17D-92FFBDD8D9A8}" type="presParOf" srcId="{9D9A5B5E-91B6-4A76-917E-78DBF937762D}" destId="{8C70D5D5-9822-45C4-BD08-EC2D3EBB1A4B}" srcOrd="11" destOrd="0" presId="urn:microsoft.com/office/officeart/2005/8/layout/list1"/>
    <dgm:cxn modelId="{6E5AA3CB-4385-4F3C-B1C6-87F3BE6F3BDA}" type="presParOf" srcId="{9D9A5B5E-91B6-4A76-917E-78DBF937762D}" destId="{75D2FC90-3397-4D11-A9F3-3562B82E471A}" srcOrd="12" destOrd="0" presId="urn:microsoft.com/office/officeart/2005/8/layout/list1"/>
    <dgm:cxn modelId="{C3D7CFB7-2A5E-465B-ABEF-793298769FCE}" type="presParOf" srcId="{75D2FC90-3397-4D11-A9F3-3562B82E471A}" destId="{CD2526A1-B838-4DA8-B028-C4044B92FD10}" srcOrd="0" destOrd="0" presId="urn:microsoft.com/office/officeart/2005/8/layout/list1"/>
    <dgm:cxn modelId="{270CB124-A70F-423F-979B-11C82C185BCA}" type="presParOf" srcId="{75D2FC90-3397-4D11-A9F3-3562B82E471A}" destId="{631F36D1-1F5C-4F01-B025-F80DA5BAEF9B}" srcOrd="1" destOrd="0" presId="urn:microsoft.com/office/officeart/2005/8/layout/list1"/>
    <dgm:cxn modelId="{883AEDA3-ACAE-4FCA-933C-3833C3A6CAE3}" type="presParOf" srcId="{9D9A5B5E-91B6-4A76-917E-78DBF937762D}" destId="{69F2228B-6747-49B4-B0A9-648B65AAA381}" srcOrd="13" destOrd="0" presId="urn:microsoft.com/office/officeart/2005/8/layout/list1"/>
    <dgm:cxn modelId="{35C48D3F-1C25-47F7-8D79-12598F651259}" type="presParOf" srcId="{9D9A5B5E-91B6-4A76-917E-78DBF937762D}" destId="{6ADA6490-636E-4607-8976-0173063F133D}" srcOrd="14" destOrd="0" presId="urn:microsoft.com/office/officeart/2005/8/layout/list1"/>
    <dgm:cxn modelId="{FEF51361-721C-4658-830F-2050CD848969}" type="presParOf" srcId="{9D9A5B5E-91B6-4A76-917E-78DBF937762D}" destId="{E12E8836-15D1-40AA-9F1A-2D4F636F499A}" srcOrd="15" destOrd="0" presId="urn:microsoft.com/office/officeart/2005/8/layout/list1"/>
    <dgm:cxn modelId="{50D0410D-D07A-40B1-A8EF-781F2591D3EF}" type="presParOf" srcId="{9D9A5B5E-91B6-4A76-917E-78DBF937762D}" destId="{EBB10A5D-6D7D-413D-AE5D-C9D711BBE114}" srcOrd="16" destOrd="0" presId="urn:microsoft.com/office/officeart/2005/8/layout/list1"/>
    <dgm:cxn modelId="{86C0349D-C406-4B2B-BF80-2D6BD4CDCD39}" type="presParOf" srcId="{EBB10A5D-6D7D-413D-AE5D-C9D711BBE114}" destId="{1A499FF0-B526-4984-A2AE-93EBD2F1557E}" srcOrd="0" destOrd="0" presId="urn:microsoft.com/office/officeart/2005/8/layout/list1"/>
    <dgm:cxn modelId="{08C1E287-AF67-4774-A293-C4E4025C934D}" type="presParOf" srcId="{EBB10A5D-6D7D-413D-AE5D-C9D711BBE114}" destId="{2EE77145-84EA-4395-9BFB-44AD4C03777A}" srcOrd="1" destOrd="0" presId="urn:microsoft.com/office/officeart/2005/8/layout/list1"/>
    <dgm:cxn modelId="{8F30713E-307C-4D65-A509-F8D2A2A6E7FD}" type="presParOf" srcId="{9D9A5B5E-91B6-4A76-917E-78DBF937762D}" destId="{7CFECA8D-61F0-440A-8B2D-91A3DCD9C144}" srcOrd="17" destOrd="0" presId="urn:microsoft.com/office/officeart/2005/8/layout/list1"/>
    <dgm:cxn modelId="{5C5577EC-9DA4-47C1-AE1C-B64892132FB4}" type="presParOf" srcId="{9D9A5B5E-91B6-4A76-917E-78DBF937762D}" destId="{A1F0A0A4-5F19-4DCE-810F-44FB29B2045B}" srcOrd="18" destOrd="0" presId="urn:microsoft.com/office/officeart/2005/8/layout/list1"/>
    <dgm:cxn modelId="{D42EFDA8-808A-445D-8A83-7B320E09365C}" type="presParOf" srcId="{9D9A5B5E-91B6-4A76-917E-78DBF937762D}" destId="{52991DCA-22DC-4491-8DD4-B380C3C6BDD2}" srcOrd="19" destOrd="0" presId="urn:microsoft.com/office/officeart/2005/8/layout/list1"/>
    <dgm:cxn modelId="{CF88708F-C48D-43A3-8EEB-C0A42479DFCE}" type="presParOf" srcId="{9D9A5B5E-91B6-4A76-917E-78DBF937762D}" destId="{9A5648F0-44E2-4E5C-A18E-0BF7957D5B36}" srcOrd="20" destOrd="0" presId="urn:microsoft.com/office/officeart/2005/8/layout/list1"/>
    <dgm:cxn modelId="{44A0E594-2B22-4C03-B7BA-DD58E8C6479C}" type="presParOf" srcId="{9A5648F0-44E2-4E5C-A18E-0BF7957D5B36}" destId="{486D67F9-A6EC-4205-B545-653C31321CF2}" srcOrd="0" destOrd="0" presId="urn:microsoft.com/office/officeart/2005/8/layout/list1"/>
    <dgm:cxn modelId="{448C243F-6A21-4CAF-8921-BF654195CB98}" type="presParOf" srcId="{9A5648F0-44E2-4E5C-A18E-0BF7957D5B36}" destId="{4691B4B2-30FD-40CF-AC66-6DABCAF8E4A8}" srcOrd="1" destOrd="0" presId="urn:microsoft.com/office/officeart/2005/8/layout/list1"/>
    <dgm:cxn modelId="{63D6D737-5B50-49E9-94BC-FFFBE070EA85}" type="presParOf" srcId="{9D9A5B5E-91B6-4A76-917E-78DBF937762D}" destId="{016A6426-C3D3-4BD1-B23B-6514AAB50EB8}" srcOrd="21" destOrd="0" presId="urn:microsoft.com/office/officeart/2005/8/layout/list1"/>
    <dgm:cxn modelId="{A0543814-7286-48F3-81E1-D18C5C2AF4D8}" type="presParOf" srcId="{9D9A5B5E-91B6-4A76-917E-78DBF937762D}" destId="{1AEEBFD3-3100-4242-8D86-69CE15070FD4}"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044FEB-0CEA-464E-80FF-356B958EDBFA}" type="doc">
      <dgm:prSet loTypeId="urn:microsoft.com/office/officeart/2005/8/layout/process1" loCatId="process" qsTypeId="urn:microsoft.com/office/officeart/2005/8/quickstyle/simple1" qsCatId="simple" csTypeId="urn:microsoft.com/office/officeart/2005/8/colors/accent1_2" csCatId="accent1" phldr="1"/>
      <dgm:spPr/>
    </dgm:pt>
    <dgm:pt modelId="{517D8CF9-5B8E-4C4B-A4C2-F7618EF2E3CA}">
      <dgm:prSet phldrT="[Text]" custT="1"/>
      <dgm:spPr/>
      <dgm:t>
        <a:bodyPr/>
        <a:lstStyle/>
        <a:p>
          <a:r>
            <a:rPr lang="en-US" sz="900" dirty="0">
              <a:solidFill>
                <a:schemeClr val="tx1"/>
              </a:solidFill>
              <a:cs typeface="Arial" panose="020B0604020202020204" pitchFamily="34" charset="0"/>
            </a:rPr>
            <a:t>years of progressive mucosal changes of respiratory epithelium </a:t>
          </a:r>
          <a:endParaRPr lang="en-US" sz="900" dirty="0">
            <a:solidFill>
              <a:schemeClr val="tx1"/>
            </a:solidFill>
          </a:endParaRPr>
        </a:p>
      </dgm:t>
    </dgm:pt>
    <dgm:pt modelId="{FEB20F4A-0742-481A-8E45-3CB8292CD151}" type="parTrans" cxnId="{59D16F13-198A-44CE-A243-1589D7C715CE}">
      <dgm:prSet/>
      <dgm:spPr/>
      <dgm:t>
        <a:bodyPr/>
        <a:lstStyle/>
        <a:p>
          <a:endParaRPr lang="en-US"/>
        </a:p>
      </dgm:t>
    </dgm:pt>
    <dgm:pt modelId="{B5779882-DFBE-456D-B050-5A99B781C5A9}" type="sibTrans" cxnId="{59D16F13-198A-44CE-A243-1589D7C715CE}">
      <dgm:prSet/>
      <dgm:spPr/>
      <dgm:t>
        <a:bodyPr/>
        <a:lstStyle/>
        <a:p>
          <a:endParaRPr lang="en-US"/>
        </a:p>
      </dgm:t>
    </dgm:pt>
    <dgm:pt modelId="{72FC3FC7-5A42-4CDC-9BAB-0139EABA66ED}">
      <dgm:prSet phldrT="[Text]" custT="1"/>
      <dgm:spPr/>
      <dgm:t>
        <a:bodyPr/>
        <a:lstStyle/>
        <a:p>
          <a:r>
            <a:rPr lang="en-US" sz="900" dirty="0">
              <a:solidFill>
                <a:schemeClr val="tx1"/>
              </a:solidFill>
              <a:cs typeface="Arial" panose="020B0604020202020204" pitchFamily="34" charset="0"/>
            </a:rPr>
            <a:t>carcinoma in situ</a:t>
          </a:r>
          <a:endParaRPr lang="en-US" sz="900" dirty="0">
            <a:solidFill>
              <a:schemeClr val="tx1"/>
            </a:solidFill>
          </a:endParaRPr>
        </a:p>
      </dgm:t>
    </dgm:pt>
    <dgm:pt modelId="{1DC05559-7BE7-4D4A-80EF-D9EE507CEBC5}" type="parTrans" cxnId="{5D96E061-836A-42FC-B5F4-BD3BD7AD4710}">
      <dgm:prSet/>
      <dgm:spPr/>
      <dgm:t>
        <a:bodyPr/>
        <a:lstStyle/>
        <a:p>
          <a:endParaRPr lang="en-US"/>
        </a:p>
      </dgm:t>
    </dgm:pt>
    <dgm:pt modelId="{2196F315-D570-409A-934E-C9D6C050E1EC}" type="sibTrans" cxnId="{5D96E061-836A-42FC-B5F4-BD3BD7AD4710}">
      <dgm:prSet/>
      <dgm:spPr/>
      <dgm:t>
        <a:bodyPr/>
        <a:lstStyle/>
        <a:p>
          <a:endParaRPr lang="en-US"/>
        </a:p>
      </dgm:t>
    </dgm:pt>
    <dgm:pt modelId="{1C45042F-9755-4ADA-8B37-9CFC89A32BA3}">
      <dgm:prSet phldrT="[Text]" custT="1"/>
      <dgm:spPr/>
      <dgm:t>
        <a:bodyPr/>
        <a:lstStyle/>
        <a:p>
          <a:r>
            <a:rPr lang="en-US" sz="900" dirty="0">
              <a:solidFill>
                <a:schemeClr val="tx1"/>
              </a:solidFill>
              <a:cs typeface="Arial" panose="020B0604020202020204" pitchFamily="34" charset="0"/>
            </a:rPr>
            <a:t>invasive SCC</a:t>
          </a:r>
          <a:endParaRPr lang="en-US" sz="900" dirty="0">
            <a:solidFill>
              <a:schemeClr val="tx1"/>
            </a:solidFill>
          </a:endParaRPr>
        </a:p>
      </dgm:t>
    </dgm:pt>
    <dgm:pt modelId="{9A7A20E5-5CCA-4468-A961-8042AA3DE5C1}" type="parTrans" cxnId="{CF53D912-7A5B-4813-B796-28531165F266}">
      <dgm:prSet/>
      <dgm:spPr/>
      <dgm:t>
        <a:bodyPr/>
        <a:lstStyle/>
        <a:p>
          <a:endParaRPr lang="en-US"/>
        </a:p>
      </dgm:t>
    </dgm:pt>
    <dgm:pt modelId="{0920B8BA-9C71-4190-A25E-504229DD07FD}" type="sibTrans" cxnId="{CF53D912-7A5B-4813-B796-28531165F266}">
      <dgm:prSet/>
      <dgm:spPr/>
      <dgm:t>
        <a:bodyPr/>
        <a:lstStyle/>
        <a:p>
          <a:endParaRPr lang="en-US"/>
        </a:p>
      </dgm:t>
    </dgm:pt>
    <dgm:pt modelId="{B81FD4D3-4A34-4541-965A-2362E94DBB77}">
      <dgm:prSet phldrT="[Text]" custT="1"/>
      <dgm:spPr/>
      <dgm:t>
        <a:bodyPr/>
        <a:lstStyle/>
        <a:p>
          <a:r>
            <a:rPr lang="en-US" sz="900" dirty="0">
              <a:solidFill>
                <a:schemeClr val="tx1"/>
              </a:solidFill>
              <a:cs typeface="Arial" panose="020B0604020202020204" pitchFamily="34" charset="0"/>
            </a:rPr>
            <a:t>dysplasia</a:t>
          </a:r>
          <a:endParaRPr lang="en-US" sz="900" dirty="0">
            <a:solidFill>
              <a:schemeClr val="tx1"/>
            </a:solidFill>
          </a:endParaRPr>
        </a:p>
      </dgm:t>
    </dgm:pt>
    <dgm:pt modelId="{87C85CEA-09D7-4DAB-9E2F-EA8A52AB21F6}" type="parTrans" cxnId="{EB0F8A5C-400D-420A-9895-41FD5A18FCE3}">
      <dgm:prSet/>
      <dgm:spPr/>
      <dgm:t>
        <a:bodyPr/>
        <a:lstStyle/>
        <a:p>
          <a:endParaRPr lang="en-US"/>
        </a:p>
      </dgm:t>
    </dgm:pt>
    <dgm:pt modelId="{4921C256-8AA6-4724-A5E2-FE5B10C04D02}" type="sibTrans" cxnId="{EB0F8A5C-400D-420A-9895-41FD5A18FCE3}">
      <dgm:prSet/>
      <dgm:spPr/>
      <dgm:t>
        <a:bodyPr/>
        <a:lstStyle/>
        <a:p>
          <a:endParaRPr lang="en-US"/>
        </a:p>
      </dgm:t>
    </dgm:pt>
    <dgm:pt modelId="{6E013F39-7718-4484-A70C-A19B0EA804C1}">
      <dgm:prSet phldrT="[Text]" custT="1"/>
      <dgm:spPr/>
      <dgm:t>
        <a:bodyPr/>
        <a:lstStyle/>
        <a:p>
          <a:r>
            <a:rPr lang="en-US" sz="900" dirty="0">
              <a:solidFill>
                <a:schemeClr val="tx1"/>
              </a:solidFill>
              <a:cs typeface="Arial" panose="020B0604020202020204" pitchFamily="34" charset="0"/>
            </a:rPr>
            <a:t>squamous metaplasia</a:t>
          </a:r>
          <a:endParaRPr lang="en-US" sz="900" dirty="0">
            <a:solidFill>
              <a:schemeClr val="tx1"/>
            </a:solidFill>
          </a:endParaRPr>
        </a:p>
      </dgm:t>
    </dgm:pt>
    <dgm:pt modelId="{42685A42-00FD-4E2A-A485-48E39730AF1D}" type="parTrans" cxnId="{DA8A16D6-6EFC-444D-A87F-E5C7BD9AA9F1}">
      <dgm:prSet/>
      <dgm:spPr/>
      <dgm:t>
        <a:bodyPr/>
        <a:lstStyle/>
        <a:p>
          <a:endParaRPr lang="en-US"/>
        </a:p>
      </dgm:t>
    </dgm:pt>
    <dgm:pt modelId="{03E5645F-518C-4E66-B6E2-A3EE06B41282}" type="sibTrans" cxnId="{DA8A16D6-6EFC-444D-A87F-E5C7BD9AA9F1}">
      <dgm:prSet/>
      <dgm:spPr/>
      <dgm:t>
        <a:bodyPr/>
        <a:lstStyle/>
        <a:p>
          <a:endParaRPr lang="en-US"/>
        </a:p>
      </dgm:t>
    </dgm:pt>
    <dgm:pt modelId="{23992B8E-82B0-47BA-8B9F-B56012646AB0}" type="pres">
      <dgm:prSet presAssocID="{E3044FEB-0CEA-464E-80FF-356B958EDBFA}" presName="Name0" presStyleCnt="0">
        <dgm:presLayoutVars>
          <dgm:dir/>
          <dgm:resizeHandles val="exact"/>
        </dgm:presLayoutVars>
      </dgm:prSet>
      <dgm:spPr/>
    </dgm:pt>
    <dgm:pt modelId="{0CC260B4-3828-4217-9059-7C92C8C2FBF0}" type="pres">
      <dgm:prSet presAssocID="{517D8CF9-5B8E-4C4B-A4C2-F7618EF2E3CA}" presName="node" presStyleLbl="node1" presStyleIdx="0" presStyleCnt="5" custScaleX="221282" custScaleY="67992">
        <dgm:presLayoutVars>
          <dgm:bulletEnabled val="1"/>
        </dgm:presLayoutVars>
      </dgm:prSet>
      <dgm:spPr/>
      <dgm:t>
        <a:bodyPr/>
        <a:lstStyle/>
        <a:p>
          <a:endParaRPr lang="en-GB"/>
        </a:p>
      </dgm:t>
    </dgm:pt>
    <dgm:pt modelId="{3B9CB740-6C7A-4C6B-970D-04EC2AF73DCC}" type="pres">
      <dgm:prSet presAssocID="{B5779882-DFBE-456D-B050-5A99B781C5A9}" presName="sibTrans" presStyleLbl="sibTrans2D1" presStyleIdx="0" presStyleCnt="4"/>
      <dgm:spPr/>
      <dgm:t>
        <a:bodyPr/>
        <a:lstStyle/>
        <a:p>
          <a:endParaRPr lang="en-GB"/>
        </a:p>
      </dgm:t>
    </dgm:pt>
    <dgm:pt modelId="{EFB0953B-FA76-4129-BE1F-6A02AF4129E7}" type="pres">
      <dgm:prSet presAssocID="{B5779882-DFBE-456D-B050-5A99B781C5A9}" presName="connectorText" presStyleLbl="sibTrans2D1" presStyleIdx="0" presStyleCnt="4"/>
      <dgm:spPr/>
      <dgm:t>
        <a:bodyPr/>
        <a:lstStyle/>
        <a:p>
          <a:endParaRPr lang="en-GB"/>
        </a:p>
      </dgm:t>
    </dgm:pt>
    <dgm:pt modelId="{B488D494-83A5-44A6-89AB-8B9CA2190AC7}" type="pres">
      <dgm:prSet presAssocID="{6E013F39-7718-4484-A70C-A19B0EA804C1}" presName="node" presStyleLbl="node1" presStyleIdx="1" presStyleCnt="5" custScaleX="65376" custScaleY="67926">
        <dgm:presLayoutVars>
          <dgm:bulletEnabled val="1"/>
        </dgm:presLayoutVars>
      </dgm:prSet>
      <dgm:spPr/>
      <dgm:t>
        <a:bodyPr/>
        <a:lstStyle/>
        <a:p>
          <a:endParaRPr lang="en-GB"/>
        </a:p>
      </dgm:t>
    </dgm:pt>
    <dgm:pt modelId="{960EE425-D610-4B5F-A4BE-D6AA93DC3A0D}" type="pres">
      <dgm:prSet presAssocID="{03E5645F-518C-4E66-B6E2-A3EE06B41282}" presName="sibTrans" presStyleLbl="sibTrans2D1" presStyleIdx="1" presStyleCnt="4"/>
      <dgm:spPr/>
      <dgm:t>
        <a:bodyPr/>
        <a:lstStyle/>
        <a:p>
          <a:endParaRPr lang="en-GB"/>
        </a:p>
      </dgm:t>
    </dgm:pt>
    <dgm:pt modelId="{C2E4113F-6525-43DC-8398-E05C5E9C9673}" type="pres">
      <dgm:prSet presAssocID="{03E5645F-518C-4E66-B6E2-A3EE06B41282}" presName="connectorText" presStyleLbl="sibTrans2D1" presStyleIdx="1" presStyleCnt="4"/>
      <dgm:spPr/>
      <dgm:t>
        <a:bodyPr/>
        <a:lstStyle/>
        <a:p>
          <a:endParaRPr lang="en-GB"/>
        </a:p>
      </dgm:t>
    </dgm:pt>
    <dgm:pt modelId="{BBF8BE26-694B-4A7F-BA6A-CCD2F155B024}" type="pres">
      <dgm:prSet presAssocID="{B81FD4D3-4A34-4541-965A-2362E94DBB77}" presName="node" presStyleLbl="node1" presStyleIdx="2" presStyleCnt="5" custScaleX="65376" custScaleY="67926">
        <dgm:presLayoutVars>
          <dgm:bulletEnabled val="1"/>
        </dgm:presLayoutVars>
      </dgm:prSet>
      <dgm:spPr/>
      <dgm:t>
        <a:bodyPr/>
        <a:lstStyle/>
        <a:p>
          <a:endParaRPr lang="en-GB"/>
        </a:p>
      </dgm:t>
    </dgm:pt>
    <dgm:pt modelId="{CEB2F5A3-72FF-4305-B432-398EA3670BDC}" type="pres">
      <dgm:prSet presAssocID="{4921C256-8AA6-4724-A5E2-FE5B10C04D02}" presName="sibTrans" presStyleLbl="sibTrans2D1" presStyleIdx="2" presStyleCnt="4"/>
      <dgm:spPr/>
      <dgm:t>
        <a:bodyPr/>
        <a:lstStyle/>
        <a:p>
          <a:endParaRPr lang="en-GB"/>
        </a:p>
      </dgm:t>
    </dgm:pt>
    <dgm:pt modelId="{8687B60D-40C5-4365-9655-83FC542DCF33}" type="pres">
      <dgm:prSet presAssocID="{4921C256-8AA6-4724-A5E2-FE5B10C04D02}" presName="connectorText" presStyleLbl="sibTrans2D1" presStyleIdx="2" presStyleCnt="4"/>
      <dgm:spPr/>
      <dgm:t>
        <a:bodyPr/>
        <a:lstStyle/>
        <a:p>
          <a:endParaRPr lang="en-GB"/>
        </a:p>
      </dgm:t>
    </dgm:pt>
    <dgm:pt modelId="{05C1C8B9-EA87-44FB-A01A-2210D4510C0F}" type="pres">
      <dgm:prSet presAssocID="{72FC3FC7-5A42-4CDC-9BAB-0139EABA66ED}" presName="node" presStyleLbl="node1" presStyleIdx="3" presStyleCnt="5" custScaleX="65376" custScaleY="67926">
        <dgm:presLayoutVars>
          <dgm:bulletEnabled val="1"/>
        </dgm:presLayoutVars>
      </dgm:prSet>
      <dgm:spPr/>
      <dgm:t>
        <a:bodyPr/>
        <a:lstStyle/>
        <a:p>
          <a:endParaRPr lang="en-GB"/>
        </a:p>
      </dgm:t>
    </dgm:pt>
    <dgm:pt modelId="{8AF1F1CE-AE5E-4D02-9221-BE4C800F50D2}" type="pres">
      <dgm:prSet presAssocID="{2196F315-D570-409A-934E-C9D6C050E1EC}" presName="sibTrans" presStyleLbl="sibTrans2D1" presStyleIdx="3" presStyleCnt="4"/>
      <dgm:spPr/>
      <dgm:t>
        <a:bodyPr/>
        <a:lstStyle/>
        <a:p>
          <a:endParaRPr lang="en-GB"/>
        </a:p>
      </dgm:t>
    </dgm:pt>
    <dgm:pt modelId="{91911BA5-2AC8-4206-A543-3F7253FAE550}" type="pres">
      <dgm:prSet presAssocID="{2196F315-D570-409A-934E-C9D6C050E1EC}" presName="connectorText" presStyleLbl="sibTrans2D1" presStyleIdx="3" presStyleCnt="4"/>
      <dgm:spPr/>
      <dgm:t>
        <a:bodyPr/>
        <a:lstStyle/>
        <a:p>
          <a:endParaRPr lang="en-GB"/>
        </a:p>
      </dgm:t>
    </dgm:pt>
    <dgm:pt modelId="{7F6A7463-02D5-46A6-8947-0493802944E4}" type="pres">
      <dgm:prSet presAssocID="{1C45042F-9755-4ADA-8B37-9CFC89A32BA3}" presName="node" presStyleLbl="node1" presStyleIdx="4" presStyleCnt="5" custScaleX="65376" custScaleY="67926">
        <dgm:presLayoutVars>
          <dgm:bulletEnabled val="1"/>
        </dgm:presLayoutVars>
      </dgm:prSet>
      <dgm:spPr/>
      <dgm:t>
        <a:bodyPr/>
        <a:lstStyle/>
        <a:p>
          <a:endParaRPr lang="en-GB"/>
        </a:p>
      </dgm:t>
    </dgm:pt>
  </dgm:ptLst>
  <dgm:cxnLst>
    <dgm:cxn modelId="{E01937A8-5A17-441A-AC3E-F353AD9BCDB0}" type="presOf" srcId="{03E5645F-518C-4E66-B6E2-A3EE06B41282}" destId="{C2E4113F-6525-43DC-8398-E05C5E9C9673}" srcOrd="1" destOrd="0" presId="urn:microsoft.com/office/officeart/2005/8/layout/process1"/>
    <dgm:cxn modelId="{34CB9AAD-B491-4683-A6A5-94D7319BC08E}" type="presOf" srcId="{03E5645F-518C-4E66-B6E2-A3EE06B41282}" destId="{960EE425-D610-4B5F-A4BE-D6AA93DC3A0D}" srcOrd="0" destOrd="0" presId="urn:microsoft.com/office/officeart/2005/8/layout/process1"/>
    <dgm:cxn modelId="{59D16F13-198A-44CE-A243-1589D7C715CE}" srcId="{E3044FEB-0CEA-464E-80FF-356B958EDBFA}" destId="{517D8CF9-5B8E-4C4B-A4C2-F7618EF2E3CA}" srcOrd="0" destOrd="0" parTransId="{FEB20F4A-0742-481A-8E45-3CB8292CD151}" sibTransId="{B5779882-DFBE-456D-B050-5A99B781C5A9}"/>
    <dgm:cxn modelId="{494BD218-2FFD-4601-B18F-581C3F0C6AA2}" type="presOf" srcId="{4921C256-8AA6-4724-A5E2-FE5B10C04D02}" destId="{CEB2F5A3-72FF-4305-B432-398EA3670BDC}" srcOrd="0" destOrd="0" presId="urn:microsoft.com/office/officeart/2005/8/layout/process1"/>
    <dgm:cxn modelId="{DA8A16D6-6EFC-444D-A87F-E5C7BD9AA9F1}" srcId="{E3044FEB-0CEA-464E-80FF-356B958EDBFA}" destId="{6E013F39-7718-4484-A70C-A19B0EA804C1}" srcOrd="1" destOrd="0" parTransId="{42685A42-00FD-4E2A-A485-48E39730AF1D}" sibTransId="{03E5645F-518C-4E66-B6E2-A3EE06B41282}"/>
    <dgm:cxn modelId="{CBB9BC1B-5B8C-4FFD-9481-3699472D8DE5}" type="presOf" srcId="{E3044FEB-0CEA-464E-80FF-356B958EDBFA}" destId="{23992B8E-82B0-47BA-8B9F-B56012646AB0}" srcOrd="0" destOrd="0" presId="urn:microsoft.com/office/officeart/2005/8/layout/process1"/>
    <dgm:cxn modelId="{A31E6875-31DF-4FC9-814C-60D361BBD3CF}" type="presOf" srcId="{B81FD4D3-4A34-4541-965A-2362E94DBB77}" destId="{BBF8BE26-694B-4A7F-BA6A-CCD2F155B024}" srcOrd="0" destOrd="0" presId="urn:microsoft.com/office/officeart/2005/8/layout/process1"/>
    <dgm:cxn modelId="{2C75BA64-D0B7-49AB-868F-F3D707E792E6}" type="presOf" srcId="{4921C256-8AA6-4724-A5E2-FE5B10C04D02}" destId="{8687B60D-40C5-4365-9655-83FC542DCF33}" srcOrd="1" destOrd="0" presId="urn:microsoft.com/office/officeart/2005/8/layout/process1"/>
    <dgm:cxn modelId="{EB0F8A5C-400D-420A-9895-41FD5A18FCE3}" srcId="{E3044FEB-0CEA-464E-80FF-356B958EDBFA}" destId="{B81FD4D3-4A34-4541-965A-2362E94DBB77}" srcOrd="2" destOrd="0" parTransId="{87C85CEA-09D7-4DAB-9E2F-EA8A52AB21F6}" sibTransId="{4921C256-8AA6-4724-A5E2-FE5B10C04D02}"/>
    <dgm:cxn modelId="{2721BA8C-1B38-4FD2-8FE2-D1F072AE1B00}" type="presOf" srcId="{B5779882-DFBE-456D-B050-5A99B781C5A9}" destId="{EFB0953B-FA76-4129-BE1F-6A02AF4129E7}" srcOrd="1" destOrd="0" presId="urn:microsoft.com/office/officeart/2005/8/layout/process1"/>
    <dgm:cxn modelId="{5D96E061-836A-42FC-B5F4-BD3BD7AD4710}" srcId="{E3044FEB-0CEA-464E-80FF-356B958EDBFA}" destId="{72FC3FC7-5A42-4CDC-9BAB-0139EABA66ED}" srcOrd="3" destOrd="0" parTransId="{1DC05559-7BE7-4D4A-80EF-D9EE507CEBC5}" sibTransId="{2196F315-D570-409A-934E-C9D6C050E1EC}"/>
    <dgm:cxn modelId="{CF53D912-7A5B-4813-B796-28531165F266}" srcId="{E3044FEB-0CEA-464E-80FF-356B958EDBFA}" destId="{1C45042F-9755-4ADA-8B37-9CFC89A32BA3}" srcOrd="4" destOrd="0" parTransId="{9A7A20E5-5CCA-4468-A961-8042AA3DE5C1}" sibTransId="{0920B8BA-9C71-4190-A25E-504229DD07FD}"/>
    <dgm:cxn modelId="{3D09835F-92CD-45D7-9FC9-516D0894CB0A}" type="presOf" srcId="{2196F315-D570-409A-934E-C9D6C050E1EC}" destId="{91911BA5-2AC8-4206-A543-3F7253FAE550}" srcOrd="1" destOrd="0" presId="urn:microsoft.com/office/officeart/2005/8/layout/process1"/>
    <dgm:cxn modelId="{E0A1046F-64BD-4A37-9446-3D85FC3944C1}" type="presOf" srcId="{B5779882-DFBE-456D-B050-5A99B781C5A9}" destId="{3B9CB740-6C7A-4C6B-970D-04EC2AF73DCC}" srcOrd="0" destOrd="0" presId="urn:microsoft.com/office/officeart/2005/8/layout/process1"/>
    <dgm:cxn modelId="{E64FF84E-8A5F-4D27-B569-3DE4A9569DD6}" type="presOf" srcId="{517D8CF9-5B8E-4C4B-A4C2-F7618EF2E3CA}" destId="{0CC260B4-3828-4217-9059-7C92C8C2FBF0}" srcOrd="0" destOrd="0" presId="urn:microsoft.com/office/officeart/2005/8/layout/process1"/>
    <dgm:cxn modelId="{F912143D-DB9F-4EEE-8B18-1FE91833B564}" type="presOf" srcId="{1C45042F-9755-4ADA-8B37-9CFC89A32BA3}" destId="{7F6A7463-02D5-46A6-8947-0493802944E4}" srcOrd="0" destOrd="0" presId="urn:microsoft.com/office/officeart/2005/8/layout/process1"/>
    <dgm:cxn modelId="{C8832EAC-57BC-4452-946C-15A5E0DC8981}" type="presOf" srcId="{6E013F39-7718-4484-A70C-A19B0EA804C1}" destId="{B488D494-83A5-44A6-89AB-8B9CA2190AC7}" srcOrd="0" destOrd="0" presId="urn:microsoft.com/office/officeart/2005/8/layout/process1"/>
    <dgm:cxn modelId="{62963FDE-DF54-4707-90DF-38073E8CC6B8}" type="presOf" srcId="{72FC3FC7-5A42-4CDC-9BAB-0139EABA66ED}" destId="{05C1C8B9-EA87-44FB-A01A-2210D4510C0F}" srcOrd="0" destOrd="0" presId="urn:microsoft.com/office/officeart/2005/8/layout/process1"/>
    <dgm:cxn modelId="{8405DAE0-14A2-452B-8F11-5101B8E6FF53}" type="presOf" srcId="{2196F315-D570-409A-934E-C9D6C050E1EC}" destId="{8AF1F1CE-AE5E-4D02-9221-BE4C800F50D2}" srcOrd="0" destOrd="0" presId="urn:microsoft.com/office/officeart/2005/8/layout/process1"/>
    <dgm:cxn modelId="{08865184-389E-4347-AAC2-85CE10AB0A96}" type="presParOf" srcId="{23992B8E-82B0-47BA-8B9F-B56012646AB0}" destId="{0CC260B4-3828-4217-9059-7C92C8C2FBF0}" srcOrd="0" destOrd="0" presId="urn:microsoft.com/office/officeart/2005/8/layout/process1"/>
    <dgm:cxn modelId="{D4AE8C60-5292-451B-8E01-00078762D611}" type="presParOf" srcId="{23992B8E-82B0-47BA-8B9F-B56012646AB0}" destId="{3B9CB740-6C7A-4C6B-970D-04EC2AF73DCC}" srcOrd="1" destOrd="0" presId="urn:microsoft.com/office/officeart/2005/8/layout/process1"/>
    <dgm:cxn modelId="{E307DBE1-86F7-4C49-BF75-43648B73A1EF}" type="presParOf" srcId="{3B9CB740-6C7A-4C6B-970D-04EC2AF73DCC}" destId="{EFB0953B-FA76-4129-BE1F-6A02AF4129E7}" srcOrd="0" destOrd="0" presId="urn:microsoft.com/office/officeart/2005/8/layout/process1"/>
    <dgm:cxn modelId="{FC6976A4-9DFB-469F-9B6E-92EC39D754D5}" type="presParOf" srcId="{23992B8E-82B0-47BA-8B9F-B56012646AB0}" destId="{B488D494-83A5-44A6-89AB-8B9CA2190AC7}" srcOrd="2" destOrd="0" presId="urn:microsoft.com/office/officeart/2005/8/layout/process1"/>
    <dgm:cxn modelId="{7A2D800D-6348-463F-9625-C3C55C2E1D18}" type="presParOf" srcId="{23992B8E-82B0-47BA-8B9F-B56012646AB0}" destId="{960EE425-D610-4B5F-A4BE-D6AA93DC3A0D}" srcOrd="3" destOrd="0" presId="urn:microsoft.com/office/officeart/2005/8/layout/process1"/>
    <dgm:cxn modelId="{30275916-29B7-4902-A4BB-046524CB5266}" type="presParOf" srcId="{960EE425-D610-4B5F-A4BE-D6AA93DC3A0D}" destId="{C2E4113F-6525-43DC-8398-E05C5E9C9673}" srcOrd="0" destOrd="0" presId="urn:microsoft.com/office/officeart/2005/8/layout/process1"/>
    <dgm:cxn modelId="{884145BE-3481-42C8-AE3E-59DDB472C43B}" type="presParOf" srcId="{23992B8E-82B0-47BA-8B9F-B56012646AB0}" destId="{BBF8BE26-694B-4A7F-BA6A-CCD2F155B024}" srcOrd="4" destOrd="0" presId="urn:microsoft.com/office/officeart/2005/8/layout/process1"/>
    <dgm:cxn modelId="{95AC416E-F36C-4467-B2C7-68152705B2C6}" type="presParOf" srcId="{23992B8E-82B0-47BA-8B9F-B56012646AB0}" destId="{CEB2F5A3-72FF-4305-B432-398EA3670BDC}" srcOrd="5" destOrd="0" presId="urn:microsoft.com/office/officeart/2005/8/layout/process1"/>
    <dgm:cxn modelId="{A63E31D5-ECB7-46A5-A76A-9B02B0E2F4D2}" type="presParOf" srcId="{CEB2F5A3-72FF-4305-B432-398EA3670BDC}" destId="{8687B60D-40C5-4365-9655-83FC542DCF33}" srcOrd="0" destOrd="0" presId="urn:microsoft.com/office/officeart/2005/8/layout/process1"/>
    <dgm:cxn modelId="{7FA6F151-7273-430A-BAD2-28FC987DB6D9}" type="presParOf" srcId="{23992B8E-82B0-47BA-8B9F-B56012646AB0}" destId="{05C1C8B9-EA87-44FB-A01A-2210D4510C0F}" srcOrd="6" destOrd="0" presId="urn:microsoft.com/office/officeart/2005/8/layout/process1"/>
    <dgm:cxn modelId="{D47C803D-0970-4D7A-B597-BC4B86F60B3B}" type="presParOf" srcId="{23992B8E-82B0-47BA-8B9F-B56012646AB0}" destId="{8AF1F1CE-AE5E-4D02-9221-BE4C800F50D2}" srcOrd="7" destOrd="0" presId="urn:microsoft.com/office/officeart/2005/8/layout/process1"/>
    <dgm:cxn modelId="{C39D9FF7-13A6-4D2D-8FBF-710F46E0BA9C}" type="presParOf" srcId="{8AF1F1CE-AE5E-4D02-9221-BE4C800F50D2}" destId="{91911BA5-2AC8-4206-A543-3F7253FAE550}" srcOrd="0" destOrd="0" presId="urn:microsoft.com/office/officeart/2005/8/layout/process1"/>
    <dgm:cxn modelId="{D5DFEB7E-E6FD-43A5-ACA6-BE49D14B44A8}" type="presParOf" srcId="{23992B8E-82B0-47BA-8B9F-B56012646AB0}" destId="{7F6A7463-02D5-46A6-8947-0493802944E4}"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D06729-76AA-4150-91AE-2897D29D5C3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3E263F16-F2B6-4681-959A-4DEA55EA836D}">
      <dgm:prSet phldrT="[Text]" custT="1"/>
      <dgm:spPr/>
      <dgm:t>
        <a:bodyPr/>
        <a:lstStyle/>
        <a:p>
          <a:r>
            <a:rPr lang="en-US" sz="2800" dirty="0"/>
            <a:t>Types:</a:t>
          </a:r>
        </a:p>
      </dgm:t>
    </dgm:pt>
    <dgm:pt modelId="{5B4BFED5-8C81-4093-B5FC-98DD99BD0E9F}" type="parTrans" cxnId="{E3D5735A-CC00-47DC-8C35-B260E67B3A59}">
      <dgm:prSet/>
      <dgm:spPr/>
      <dgm:t>
        <a:bodyPr/>
        <a:lstStyle/>
        <a:p>
          <a:endParaRPr lang="en-US"/>
        </a:p>
      </dgm:t>
    </dgm:pt>
    <dgm:pt modelId="{D0D79C5F-0446-4E72-B1E5-6A613CE28194}" type="sibTrans" cxnId="{E3D5735A-CC00-47DC-8C35-B260E67B3A59}">
      <dgm:prSet/>
      <dgm:spPr/>
      <dgm:t>
        <a:bodyPr/>
        <a:lstStyle/>
        <a:p>
          <a:endParaRPr lang="en-US"/>
        </a:p>
      </dgm:t>
    </dgm:pt>
    <dgm:pt modelId="{EE717E39-DE25-4C56-BDBD-F1F1064865F7}">
      <dgm:prSet phldrT="[Text]" custT="1"/>
      <dgm:spPr/>
      <dgm:t>
        <a:bodyPr/>
        <a:lstStyle/>
        <a:p>
          <a:pPr>
            <a:spcAft>
              <a:spcPts val="0"/>
            </a:spcAft>
          </a:pPr>
          <a:r>
            <a:rPr lang="it-IT" sz="1100" b="1" dirty="0">
              <a:solidFill>
                <a:schemeClr val="tx1"/>
              </a:solidFill>
            </a:rPr>
            <a:t>I. Non-Small Cell Lung Carcinoma (NSCC) (70%-75%)</a:t>
          </a:r>
          <a:endParaRPr lang="en-US" sz="1100" dirty="0">
            <a:solidFill>
              <a:schemeClr val="tx1"/>
            </a:solidFill>
          </a:endParaRPr>
        </a:p>
      </dgm:t>
    </dgm:pt>
    <dgm:pt modelId="{EDACBF8F-BD72-4271-BAB0-71094EC6E7B4}" type="parTrans" cxnId="{F6F3B6F0-C44B-46D5-AC22-546B6FAA137E}">
      <dgm:prSet/>
      <dgm:spPr/>
      <dgm:t>
        <a:bodyPr/>
        <a:lstStyle/>
        <a:p>
          <a:endParaRPr lang="en-US"/>
        </a:p>
      </dgm:t>
    </dgm:pt>
    <dgm:pt modelId="{19D4DE37-3D53-485A-B3D5-EAB1D91910B2}" type="sibTrans" cxnId="{F6F3B6F0-C44B-46D5-AC22-546B6FAA137E}">
      <dgm:prSet/>
      <dgm:spPr/>
      <dgm:t>
        <a:bodyPr/>
        <a:lstStyle/>
        <a:p>
          <a:endParaRPr lang="en-US"/>
        </a:p>
      </dgm:t>
    </dgm:pt>
    <dgm:pt modelId="{83E93DA9-829C-4879-A443-448C438AE64B}">
      <dgm:prSet phldrT="[Text]" custT="1"/>
      <dgm:spPr/>
      <dgm:t>
        <a:bodyPr/>
        <a:lstStyle/>
        <a:p>
          <a:pPr algn="ctr">
            <a:spcAft>
              <a:spcPts val="0"/>
            </a:spcAft>
            <a:buClr>
              <a:schemeClr val="tx1">
                <a:shade val="95000"/>
              </a:schemeClr>
            </a:buClr>
            <a:buFont typeface="Arial" panose="020B0604020202020204" pitchFamily="34" charset="0"/>
            <a:buNone/>
          </a:pPr>
          <a:r>
            <a:rPr lang="en-US" sz="1100" b="1" dirty="0">
              <a:solidFill>
                <a:schemeClr val="tx1"/>
              </a:solidFill>
            </a:rPr>
            <a:t>II.  Small cell lung carcinoma (SCC) (20%-25%).</a:t>
          </a:r>
          <a:endParaRPr lang="en-US" sz="1100" dirty="0">
            <a:solidFill>
              <a:schemeClr val="tx1"/>
            </a:solidFill>
          </a:endParaRPr>
        </a:p>
      </dgm:t>
    </dgm:pt>
    <dgm:pt modelId="{4D77BB6F-2138-4CC7-A5AB-35993AFB449D}" type="parTrans" cxnId="{D4B8FE60-4778-41C6-89BC-A3F706441BB1}">
      <dgm:prSet/>
      <dgm:spPr/>
      <dgm:t>
        <a:bodyPr/>
        <a:lstStyle/>
        <a:p>
          <a:endParaRPr lang="en-US"/>
        </a:p>
      </dgm:t>
    </dgm:pt>
    <dgm:pt modelId="{4AF955F1-AD1F-4531-8EC9-2FCF29EAF271}" type="sibTrans" cxnId="{D4B8FE60-4778-41C6-89BC-A3F706441BB1}">
      <dgm:prSet/>
      <dgm:spPr/>
      <dgm:t>
        <a:bodyPr/>
        <a:lstStyle/>
        <a:p>
          <a:endParaRPr lang="en-US"/>
        </a:p>
      </dgm:t>
    </dgm:pt>
    <dgm:pt modelId="{D7435AEF-FDEF-4A1F-A330-22BAF8B27FED}">
      <dgm:prSet custT="1"/>
      <dgm:spPr/>
      <dgm:t>
        <a:bodyPr/>
        <a:lstStyle/>
        <a:p>
          <a:pPr marL="72000" algn="l"/>
          <a:r>
            <a:rPr lang="en-US" sz="1200" dirty="0">
              <a:solidFill>
                <a:schemeClr val="tx1"/>
              </a:solidFill>
            </a:rPr>
            <a:t>3. Large cell carcinoma (10%-15%)</a:t>
          </a:r>
        </a:p>
      </dgm:t>
    </dgm:pt>
    <dgm:pt modelId="{2CC966BF-B871-4C59-BA89-1B699607872F}" type="parTrans" cxnId="{57526CA2-B782-4635-9E71-32F0548454CF}">
      <dgm:prSet/>
      <dgm:spPr/>
      <dgm:t>
        <a:bodyPr/>
        <a:lstStyle/>
        <a:p>
          <a:endParaRPr lang="en-US"/>
        </a:p>
      </dgm:t>
    </dgm:pt>
    <dgm:pt modelId="{D363D438-B0E8-4112-8F0E-7D07690A933C}" type="sibTrans" cxnId="{57526CA2-B782-4635-9E71-32F0548454CF}">
      <dgm:prSet/>
      <dgm:spPr/>
      <dgm:t>
        <a:bodyPr/>
        <a:lstStyle/>
        <a:p>
          <a:endParaRPr lang="en-US"/>
        </a:p>
      </dgm:t>
    </dgm:pt>
    <dgm:pt modelId="{E945B615-DD8C-4D62-9173-A83B390C99D6}">
      <dgm:prSet custT="1"/>
      <dgm:spPr/>
      <dgm:t>
        <a:bodyPr/>
        <a:lstStyle/>
        <a:p>
          <a:pPr marL="72000" algn="l"/>
          <a:r>
            <a:rPr lang="en-US" sz="1200" dirty="0">
              <a:solidFill>
                <a:schemeClr val="tx1"/>
              </a:solidFill>
            </a:rPr>
            <a:t>1. Squamous cell carcinoma   (25%-35%)</a:t>
          </a:r>
        </a:p>
      </dgm:t>
    </dgm:pt>
    <dgm:pt modelId="{29FE37D9-37B5-4C37-834B-CA46E02053B1}" type="parTrans" cxnId="{FC5F5FAF-10CB-4607-8E6B-C6CEFCEB2423}">
      <dgm:prSet/>
      <dgm:spPr/>
      <dgm:t>
        <a:bodyPr/>
        <a:lstStyle/>
        <a:p>
          <a:endParaRPr lang="en-US"/>
        </a:p>
      </dgm:t>
    </dgm:pt>
    <dgm:pt modelId="{A9B10BF4-6BFD-43FE-A202-8832299FA4F4}" type="sibTrans" cxnId="{FC5F5FAF-10CB-4607-8E6B-C6CEFCEB2423}">
      <dgm:prSet/>
      <dgm:spPr/>
      <dgm:t>
        <a:bodyPr/>
        <a:lstStyle/>
        <a:p>
          <a:endParaRPr lang="en-US"/>
        </a:p>
      </dgm:t>
    </dgm:pt>
    <dgm:pt modelId="{B15A911C-3143-4696-A2ED-CCA744338378}">
      <dgm:prSet custT="1"/>
      <dgm:spPr/>
      <dgm:t>
        <a:bodyPr/>
        <a:lstStyle/>
        <a:p>
          <a:pPr marL="72000" algn="l"/>
          <a:r>
            <a:rPr lang="en-US" sz="1200" dirty="0">
              <a:solidFill>
                <a:schemeClr val="tx1"/>
              </a:solidFill>
            </a:rPr>
            <a:t>2. Adenocarcinoma, including bronchioloalveolar carcinoma (30%-35%)</a:t>
          </a:r>
        </a:p>
      </dgm:t>
    </dgm:pt>
    <dgm:pt modelId="{ABC6CEDF-9E8E-43A1-931F-3A87DB1011E0}" type="parTrans" cxnId="{ABBDD1FD-B9A9-4658-9768-85D8C977DD18}">
      <dgm:prSet/>
      <dgm:spPr/>
      <dgm:t>
        <a:bodyPr/>
        <a:lstStyle/>
        <a:p>
          <a:endParaRPr lang="en-US"/>
        </a:p>
      </dgm:t>
    </dgm:pt>
    <dgm:pt modelId="{1031DAED-AC98-415A-B22D-E985D46B0427}" type="sibTrans" cxnId="{ABBDD1FD-B9A9-4658-9768-85D8C977DD18}">
      <dgm:prSet/>
      <dgm:spPr/>
      <dgm:t>
        <a:bodyPr/>
        <a:lstStyle/>
        <a:p>
          <a:endParaRPr lang="en-US"/>
        </a:p>
      </dgm:t>
    </dgm:pt>
    <dgm:pt modelId="{5D70C743-958D-4CC1-A579-0A0D33D6A784}" type="pres">
      <dgm:prSet presAssocID="{9CD06729-76AA-4150-91AE-2897D29D5C34}" presName="Name0" presStyleCnt="0">
        <dgm:presLayoutVars>
          <dgm:chPref val="1"/>
          <dgm:dir/>
          <dgm:animOne val="branch"/>
          <dgm:animLvl val="lvl"/>
          <dgm:resizeHandles val="exact"/>
        </dgm:presLayoutVars>
      </dgm:prSet>
      <dgm:spPr/>
      <dgm:t>
        <a:bodyPr/>
        <a:lstStyle/>
        <a:p>
          <a:endParaRPr lang="en-GB"/>
        </a:p>
      </dgm:t>
    </dgm:pt>
    <dgm:pt modelId="{1B1DF1BC-5A01-428D-9391-1A6F549AC8CF}" type="pres">
      <dgm:prSet presAssocID="{3E263F16-F2B6-4681-959A-4DEA55EA836D}" presName="root1" presStyleCnt="0"/>
      <dgm:spPr/>
    </dgm:pt>
    <dgm:pt modelId="{2F128D2F-F5E1-4696-AFBD-6814DB991ABA}" type="pres">
      <dgm:prSet presAssocID="{3E263F16-F2B6-4681-959A-4DEA55EA836D}" presName="LevelOneTextNode" presStyleLbl="node0" presStyleIdx="0" presStyleCnt="1" custScaleX="94045" custScaleY="50174">
        <dgm:presLayoutVars>
          <dgm:chPref val="3"/>
        </dgm:presLayoutVars>
      </dgm:prSet>
      <dgm:spPr/>
      <dgm:t>
        <a:bodyPr/>
        <a:lstStyle/>
        <a:p>
          <a:endParaRPr lang="en-GB"/>
        </a:p>
      </dgm:t>
    </dgm:pt>
    <dgm:pt modelId="{B7BB409C-0FD4-4E4E-971D-1F153D56CBAC}" type="pres">
      <dgm:prSet presAssocID="{3E263F16-F2B6-4681-959A-4DEA55EA836D}" presName="level2hierChild" presStyleCnt="0"/>
      <dgm:spPr/>
    </dgm:pt>
    <dgm:pt modelId="{D786425E-7122-46CD-9D20-5E38348065E8}" type="pres">
      <dgm:prSet presAssocID="{EDACBF8F-BD72-4271-BAB0-71094EC6E7B4}" presName="conn2-1" presStyleLbl="parChTrans1D2" presStyleIdx="0" presStyleCnt="2"/>
      <dgm:spPr/>
      <dgm:t>
        <a:bodyPr/>
        <a:lstStyle/>
        <a:p>
          <a:endParaRPr lang="en-GB"/>
        </a:p>
      </dgm:t>
    </dgm:pt>
    <dgm:pt modelId="{15CF046A-C21F-4BD4-A481-4A628D8D5164}" type="pres">
      <dgm:prSet presAssocID="{EDACBF8F-BD72-4271-BAB0-71094EC6E7B4}" presName="connTx" presStyleLbl="parChTrans1D2" presStyleIdx="0" presStyleCnt="2"/>
      <dgm:spPr/>
      <dgm:t>
        <a:bodyPr/>
        <a:lstStyle/>
        <a:p>
          <a:endParaRPr lang="en-GB"/>
        </a:p>
      </dgm:t>
    </dgm:pt>
    <dgm:pt modelId="{4047D438-13EB-497A-8EA4-3F8B11F1D3F4}" type="pres">
      <dgm:prSet presAssocID="{EE717E39-DE25-4C56-BDBD-F1F1064865F7}" presName="root2" presStyleCnt="0"/>
      <dgm:spPr/>
    </dgm:pt>
    <dgm:pt modelId="{E90CFEC2-B321-447B-B605-F1727D4C70EC}" type="pres">
      <dgm:prSet presAssocID="{EE717E39-DE25-4C56-BDBD-F1F1064865F7}" presName="LevelTwoTextNode" presStyleLbl="node2" presStyleIdx="0" presStyleCnt="2" custScaleX="107036" custScaleY="82330">
        <dgm:presLayoutVars>
          <dgm:chPref val="3"/>
        </dgm:presLayoutVars>
      </dgm:prSet>
      <dgm:spPr/>
      <dgm:t>
        <a:bodyPr/>
        <a:lstStyle/>
        <a:p>
          <a:endParaRPr lang="en-GB"/>
        </a:p>
      </dgm:t>
    </dgm:pt>
    <dgm:pt modelId="{EB8FCC04-9B9E-41C8-B9E4-9A3344D43683}" type="pres">
      <dgm:prSet presAssocID="{EE717E39-DE25-4C56-BDBD-F1F1064865F7}" presName="level3hierChild" presStyleCnt="0"/>
      <dgm:spPr/>
    </dgm:pt>
    <dgm:pt modelId="{91BCC140-7448-4EA4-BAA9-48A3BB84339A}" type="pres">
      <dgm:prSet presAssocID="{29FE37D9-37B5-4C37-834B-CA46E02053B1}" presName="conn2-1" presStyleLbl="parChTrans1D3" presStyleIdx="0" presStyleCnt="3"/>
      <dgm:spPr/>
      <dgm:t>
        <a:bodyPr/>
        <a:lstStyle/>
        <a:p>
          <a:endParaRPr lang="en-GB"/>
        </a:p>
      </dgm:t>
    </dgm:pt>
    <dgm:pt modelId="{418C07AF-B5A6-4CD7-8022-9120F598B1CC}" type="pres">
      <dgm:prSet presAssocID="{29FE37D9-37B5-4C37-834B-CA46E02053B1}" presName="connTx" presStyleLbl="parChTrans1D3" presStyleIdx="0" presStyleCnt="3"/>
      <dgm:spPr/>
      <dgm:t>
        <a:bodyPr/>
        <a:lstStyle/>
        <a:p>
          <a:endParaRPr lang="en-GB"/>
        </a:p>
      </dgm:t>
    </dgm:pt>
    <dgm:pt modelId="{72EE4837-94A1-48B3-B9E9-A8BAFA7BA6BF}" type="pres">
      <dgm:prSet presAssocID="{E945B615-DD8C-4D62-9173-A83B390C99D6}" presName="root2" presStyleCnt="0"/>
      <dgm:spPr/>
    </dgm:pt>
    <dgm:pt modelId="{E42DA91D-C142-486B-B677-299B39390776}" type="pres">
      <dgm:prSet presAssocID="{E945B615-DD8C-4D62-9173-A83B390C99D6}" presName="LevelTwoTextNode" presStyleLbl="node3" presStyleIdx="0" presStyleCnt="3" custScaleX="139629" custScaleY="75388">
        <dgm:presLayoutVars>
          <dgm:chPref val="3"/>
        </dgm:presLayoutVars>
      </dgm:prSet>
      <dgm:spPr/>
      <dgm:t>
        <a:bodyPr/>
        <a:lstStyle/>
        <a:p>
          <a:endParaRPr lang="en-GB"/>
        </a:p>
      </dgm:t>
    </dgm:pt>
    <dgm:pt modelId="{7DB2FEC1-3689-4A4C-A048-33161A83758C}" type="pres">
      <dgm:prSet presAssocID="{E945B615-DD8C-4D62-9173-A83B390C99D6}" presName="level3hierChild" presStyleCnt="0"/>
      <dgm:spPr/>
    </dgm:pt>
    <dgm:pt modelId="{74FAE61C-B8C0-4A0A-92E9-5C19047D42D3}" type="pres">
      <dgm:prSet presAssocID="{ABC6CEDF-9E8E-43A1-931F-3A87DB1011E0}" presName="conn2-1" presStyleLbl="parChTrans1D3" presStyleIdx="1" presStyleCnt="3"/>
      <dgm:spPr/>
      <dgm:t>
        <a:bodyPr/>
        <a:lstStyle/>
        <a:p>
          <a:endParaRPr lang="en-GB"/>
        </a:p>
      </dgm:t>
    </dgm:pt>
    <dgm:pt modelId="{AAA139AE-3E90-4E85-89C4-71CF8B81CA9D}" type="pres">
      <dgm:prSet presAssocID="{ABC6CEDF-9E8E-43A1-931F-3A87DB1011E0}" presName="connTx" presStyleLbl="parChTrans1D3" presStyleIdx="1" presStyleCnt="3"/>
      <dgm:spPr/>
      <dgm:t>
        <a:bodyPr/>
        <a:lstStyle/>
        <a:p>
          <a:endParaRPr lang="en-GB"/>
        </a:p>
      </dgm:t>
    </dgm:pt>
    <dgm:pt modelId="{7812C356-C822-46F4-BD85-708E06E478B0}" type="pres">
      <dgm:prSet presAssocID="{B15A911C-3143-4696-A2ED-CCA744338378}" presName="root2" presStyleCnt="0"/>
      <dgm:spPr/>
    </dgm:pt>
    <dgm:pt modelId="{B03DC8F1-A28A-410E-9068-37E142EFDD46}" type="pres">
      <dgm:prSet presAssocID="{B15A911C-3143-4696-A2ED-CCA744338378}" presName="LevelTwoTextNode" presStyleLbl="node3" presStyleIdx="1" presStyleCnt="3" custScaleX="139629" custScaleY="75388">
        <dgm:presLayoutVars>
          <dgm:chPref val="3"/>
        </dgm:presLayoutVars>
      </dgm:prSet>
      <dgm:spPr/>
      <dgm:t>
        <a:bodyPr/>
        <a:lstStyle/>
        <a:p>
          <a:endParaRPr lang="en-GB"/>
        </a:p>
      </dgm:t>
    </dgm:pt>
    <dgm:pt modelId="{1E018D90-3654-4333-B9DB-2BBB556E68E9}" type="pres">
      <dgm:prSet presAssocID="{B15A911C-3143-4696-A2ED-CCA744338378}" presName="level3hierChild" presStyleCnt="0"/>
      <dgm:spPr/>
    </dgm:pt>
    <dgm:pt modelId="{A2C9BB75-DA30-46EF-AF71-7638DE2FC347}" type="pres">
      <dgm:prSet presAssocID="{2CC966BF-B871-4C59-BA89-1B699607872F}" presName="conn2-1" presStyleLbl="parChTrans1D3" presStyleIdx="2" presStyleCnt="3"/>
      <dgm:spPr/>
      <dgm:t>
        <a:bodyPr/>
        <a:lstStyle/>
        <a:p>
          <a:endParaRPr lang="en-GB"/>
        </a:p>
      </dgm:t>
    </dgm:pt>
    <dgm:pt modelId="{7E0EC4C7-1DE6-4C6F-BFBA-A21360D40740}" type="pres">
      <dgm:prSet presAssocID="{2CC966BF-B871-4C59-BA89-1B699607872F}" presName="connTx" presStyleLbl="parChTrans1D3" presStyleIdx="2" presStyleCnt="3"/>
      <dgm:spPr/>
      <dgm:t>
        <a:bodyPr/>
        <a:lstStyle/>
        <a:p>
          <a:endParaRPr lang="en-GB"/>
        </a:p>
      </dgm:t>
    </dgm:pt>
    <dgm:pt modelId="{DCB262F8-BEB2-42D2-A107-D2D3562B3801}" type="pres">
      <dgm:prSet presAssocID="{D7435AEF-FDEF-4A1F-A330-22BAF8B27FED}" presName="root2" presStyleCnt="0"/>
      <dgm:spPr/>
    </dgm:pt>
    <dgm:pt modelId="{A3D7D50E-E4A0-4FF9-8172-2AE965D74EE2}" type="pres">
      <dgm:prSet presAssocID="{D7435AEF-FDEF-4A1F-A330-22BAF8B27FED}" presName="LevelTwoTextNode" presStyleLbl="node3" presStyleIdx="2" presStyleCnt="3" custScaleX="139629" custScaleY="75388">
        <dgm:presLayoutVars>
          <dgm:chPref val="3"/>
        </dgm:presLayoutVars>
      </dgm:prSet>
      <dgm:spPr/>
      <dgm:t>
        <a:bodyPr/>
        <a:lstStyle/>
        <a:p>
          <a:endParaRPr lang="en-GB"/>
        </a:p>
      </dgm:t>
    </dgm:pt>
    <dgm:pt modelId="{BD9AD86E-B9B6-4A6D-8803-8CD45BA7F9A3}" type="pres">
      <dgm:prSet presAssocID="{D7435AEF-FDEF-4A1F-A330-22BAF8B27FED}" presName="level3hierChild" presStyleCnt="0"/>
      <dgm:spPr/>
    </dgm:pt>
    <dgm:pt modelId="{079306C5-F87A-4E93-BDE5-429CF271983B}" type="pres">
      <dgm:prSet presAssocID="{4D77BB6F-2138-4CC7-A5AB-35993AFB449D}" presName="conn2-1" presStyleLbl="parChTrans1D2" presStyleIdx="1" presStyleCnt="2"/>
      <dgm:spPr/>
      <dgm:t>
        <a:bodyPr/>
        <a:lstStyle/>
        <a:p>
          <a:endParaRPr lang="en-GB"/>
        </a:p>
      </dgm:t>
    </dgm:pt>
    <dgm:pt modelId="{84CC5E9D-E83A-484C-95DA-877FC2AD4169}" type="pres">
      <dgm:prSet presAssocID="{4D77BB6F-2138-4CC7-A5AB-35993AFB449D}" presName="connTx" presStyleLbl="parChTrans1D2" presStyleIdx="1" presStyleCnt="2"/>
      <dgm:spPr/>
      <dgm:t>
        <a:bodyPr/>
        <a:lstStyle/>
        <a:p>
          <a:endParaRPr lang="en-GB"/>
        </a:p>
      </dgm:t>
    </dgm:pt>
    <dgm:pt modelId="{9BEC98CD-6F8A-4EBD-9E53-A5471BA58009}" type="pres">
      <dgm:prSet presAssocID="{83E93DA9-829C-4879-A443-448C438AE64B}" presName="root2" presStyleCnt="0"/>
      <dgm:spPr/>
    </dgm:pt>
    <dgm:pt modelId="{4F595E60-5107-4DA5-B443-D324545342BD}" type="pres">
      <dgm:prSet presAssocID="{83E93DA9-829C-4879-A443-448C438AE64B}" presName="LevelTwoTextNode" presStyleLbl="node2" presStyleIdx="1" presStyleCnt="2" custScaleX="107036" custScaleY="87363">
        <dgm:presLayoutVars>
          <dgm:chPref val="3"/>
        </dgm:presLayoutVars>
      </dgm:prSet>
      <dgm:spPr/>
      <dgm:t>
        <a:bodyPr/>
        <a:lstStyle/>
        <a:p>
          <a:endParaRPr lang="en-GB"/>
        </a:p>
      </dgm:t>
    </dgm:pt>
    <dgm:pt modelId="{FCA137BF-E0F3-4BEB-A47A-2F01B67A0942}" type="pres">
      <dgm:prSet presAssocID="{83E93DA9-829C-4879-A443-448C438AE64B}" presName="level3hierChild" presStyleCnt="0"/>
      <dgm:spPr/>
    </dgm:pt>
  </dgm:ptLst>
  <dgm:cxnLst>
    <dgm:cxn modelId="{598A5F1A-3A73-4BA9-AB46-AFDCF39151EB}" type="presOf" srcId="{2CC966BF-B871-4C59-BA89-1B699607872F}" destId="{A2C9BB75-DA30-46EF-AF71-7638DE2FC347}" srcOrd="0" destOrd="0" presId="urn:microsoft.com/office/officeart/2008/layout/HorizontalMultiLevelHierarchy"/>
    <dgm:cxn modelId="{542FC93E-34BC-4802-ABBC-D96C75C3E4D3}" type="presOf" srcId="{2CC966BF-B871-4C59-BA89-1B699607872F}" destId="{7E0EC4C7-1DE6-4C6F-BFBA-A21360D40740}" srcOrd="1" destOrd="0" presId="urn:microsoft.com/office/officeart/2008/layout/HorizontalMultiLevelHierarchy"/>
    <dgm:cxn modelId="{C77B8A0E-EFC6-4AAA-B9A1-C0DD55CAB74A}" type="presOf" srcId="{E945B615-DD8C-4D62-9173-A83B390C99D6}" destId="{E42DA91D-C142-486B-B677-299B39390776}" srcOrd="0" destOrd="0" presId="urn:microsoft.com/office/officeart/2008/layout/HorizontalMultiLevelHierarchy"/>
    <dgm:cxn modelId="{83735612-957C-44C7-B4ED-4CE26C21655F}" type="presOf" srcId="{EDACBF8F-BD72-4271-BAB0-71094EC6E7B4}" destId="{15CF046A-C21F-4BD4-A481-4A628D8D5164}" srcOrd="1" destOrd="0" presId="urn:microsoft.com/office/officeart/2008/layout/HorizontalMultiLevelHierarchy"/>
    <dgm:cxn modelId="{3593E7B9-2DD2-432C-910E-E89AB3A0379E}" type="presOf" srcId="{D7435AEF-FDEF-4A1F-A330-22BAF8B27FED}" destId="{A3D7D50E-E4A0-4FF9-8172-2AE965D74EE2}" srcOrd="0" destOrd="0" presId="urn:microsoft.com/office/officeart/2008/layout/HorizontalMultiLevelHierarchy"/>
    <dgm:cxn modelId="{3E1CD9A6-5AF2-4576-844B-6D634AD04CC0}" type="presOf" srcId="{29FE37D9-37B5-4C37-834B-CA46E02053B1}" destId="{418C07AF-B5A6-4CD7-8022-9120F598B1CC}" srcOrd="1" destOrd="0" presId="urn:microsoft.com/office/officeart/2008/layout/HorizontalMultiLevelHierarchy"/>
    <dgm:cxn modelId="{6899D746-BFD5-4661-910E-7330FC3AC2CB}" type="presOf" srcId="{3E263F16-F2B6-4681-959A-4DEA55EA836D}" destId="{2F128D2F-F5E1-4696-AFBD-6814DB991ABA}" srcOrd="0" destOrd="0" presId="urn:microsoft.com/office/officeart/2008/layout/HorizontalMultiLevelHierarchy"/>
    <dgm:cxn modelId="{57526CA2-B782-4635-9E71-32F0548454CF}" srcId="{EE717E39-DE25-4C56-BDBD-F1F1064865F7}" destId="{D7435AEF-FDEF-4A1F-A330-22BAF8B27FED}" srcOrd="2" destOrd="0" parTransId="{2CC966BF-B871-4C59-BA89-1B699607872F}" sibTransId="{D363D438-B0E8-4112-8F0E-7D07690A933C}"/>
    <dgm:cxn modelId="{8369556D-A0D3-4336-A3D1-DE8631AB136D}" type="presOf" srcId="{9CD06729-76AA-4150-91AE-2897D29D5C34}" destId="{5D70C743-958D-4CC1-A579-0A0D33D6A784}" srcOrd="0" destOrd="0" presId="urn:microsoft.com/office/officeart/2008/layout/HorizontalMultiLevelHierarchy"/>
    <dgm:cxn modelId="{B4533C31-A5EF-47C0-9BC1-1B16231D0FC6}" type="presOf" srcId="{ABC6CEDF-9E8E-43A1-931F-3A87DB1011E0}" destId="{AAA139AE-3E90-4E85-89C4-71CF8B81CA9D}" srcOrd="1" destOrd="0" presId="urn:microsoft.com/office/officeart/2008/layout/HorizontalMultiLevelHierarchy"/>
    <dgm:cxn modelId="{F6C8B03E-9099-4EA3-83DF-86B3716F515A}" type="presOf" srcId="{4D77BB6F-2138-4CC7-A5AB-35993AFB449D}" destId="{079306C5-F87A-4E93-BDE5-429CF271983B}" srcOrd="0" destOrd="0" presId="urn:microsoft.com/office/officeart/2008/layout/HorizontalMultiLevelHierarchy"/>
    <dgm:cxn modelId="{D80BE8D3-ABAE-42F8-B1EA-8A454AC723E9}" type="presOf" srcId="{83E93DA9-829C-4879-A443-448C438AE64B}" destId="{4F595E60-5107-4DA5-B443-D324545342BD}" srcOrd="0" destOrd="0" presId="urn:microsoft.com/office/officeart/2008/layout/HorizontalMultiLevelHierarchy"/>
    <dgm:cxn modelId="{81DA94C9-3337-417D-827B-9D50DC8CA178}" type="presOf" srcId="{ABC6CEDF-9E8E-43A1-931F-3A87DB1011E0}" destId="{74FAE61C-B8C0-4A0A-92E9-5C19047D42D3}" srcOrd="0" destOrd="0" presId="urn:microsoft.com/office/officeart/2008/layout/HorizontalMultiLevelHierarchy"/>
    <dgm:cxn modelId="{18FD6BE5-0BDA-4EB7-8536-457D8BF1ACE3}" type="presOf" srcId="{4D77BB6F-2138-4CC7-A5AB-35993AFB449D}" destId="{84CC5E9D-E83A-484C-95DA-877FC2AD4169}" srcOrd="1" destOrd="0" presId="urn:microsoft.com/office/officeart/2008/layout/HorizontalMultiLevelHierarchy"/>
    <dgm:cxn modelId="{FC5F5FAF-10CB-4607-8E6B-C6CEFCEB2423}" srcId="{EE717E39-DE25-4C56-BDBD-F1F1064865F7}" destId="{E945B615-DD8C-4D62-9173-A83B390C99D6}" srcOrd="0" destOrd="0" parTransId="{29FE37D9-37B5-4C37-834B-CA46E02053B1}" sibTransId="{A9B10BF4-6BFD-43FE-A202-8832299FA4F4}"/>
    <dgm:cxn modelId="{D4B8FE60-4778-41C6-89BC-A3F706441BB1}" srcId="{3E263F16-F2B6-4681-959A-4DEA55EA836D}" destId="{83E93DA9-829C-4879-A443-448C438AE64B}" srcOrd="1" destOrd="0" parTransId="{4D77BB6F-2138-4CC7-A5AB-35993AFB449D}" sibTransId="{4AF955F1-AD1F-4531-8EC9-2FCF29EAF271}"/>
    <dgm:cxn modelId="{7A0F0488-BE51-4420-A954-EFAF41CAA0FD}" type="presOf" srcId="{B15A911C-3143-4696-A2ED-CCA744338378}" destId="{B03DC8F1-A28A-410E-9068-37E142EFDD46}" srcOrd="0" destOrd="0" presId="urn:microsoft.com/office/officeart/2008/layout/HorizontalMultiLevelHierarchy"/>
    <dgm:cxn modelId="{F6F3B6F0-C44B-46D5-AC22-546B6FAA137E}" srcId="{3E263F16-F2B6-4681-959A-4DEA55EA836D}" destId="{EE717E39-DE25-4C56-BDBD-F1F1064865F7}" srcOrd="0" destOrd="0" parTransId="{EDACBF8F-BD72-4271-BAB0-71094EC6E7B4}" sibTransId="{19D4DE37-3D53-485A-B3D5-EAB1D91910B2}"/>
    <dgm:cxn modelId="{321EF3A8-7EA9-4933-88DC-FACFEFF0F14A}" type="presOf" srcId="{EDACBF8F-BD72-4271-BAB0-71094EC6E7B4}" destId="{D786425E-7122-46CD-9D20-5E38348065E8}" srcOrd="0" destOrd="0" presId="urn:microsoft.com/office/officeart/2008/layout/HorizontalMultiLevelHierarchy"/>
    <dgm:cxn modelId="{F7EF467F-AA4B-4EAB-BA63-6C8FE2091644}" type="presOf" srcId="{29FE37D9-37B5-4C37-834B-CA46E02053B1}" destId="{91BCC140-7448-4EA4-BAA9-48A3BB84339A}" srcOrd="0" destOrd="0" presId="urn:microsoft.com/office/officeart/2008/layout/HorizontalMultiLevelHierarchy"/>
    <dgm:cxn modelId="{ABBDD1FD-B9A9-4658-9768-85D8C977DD18}" srcId="{EE717E39-DE25-4C56-BDBD-F1F1064865F7}" destId="{B15A911C-3143-4696-A2ED-CCA744338378}" srcOrd="1" destOrd="0" parTransId="{ABC6CEDF-9E8E-43A1-931F-3A87DB1011E0}" sibTransId="{1031DAED-AC98-415A-B22D-E985D46B0427}"/>
    <dgm:cxn modelId="{40165BDB-25B0-4FC7-8120-9ADF08D10AAA}" type="presOf" srcId="{EE717E39-DE25-4C56-BDBD-F1F1064865F7}" destId="{E90CFEC2-B321-447B-B605-F1727D4C70EC}" srcOrd="0" destOrd="0" presId="urn:microsoft.com/office/officeart/2008/layout/HorizontalMultiLevelHierarchy"/>
    <dgm:cxn modelId="{E3D5735A-CC00-47DC-8C35-B260E67B3A59}" srcId="{9CD06729-76AA-4150-91AE-2897D29D5C34}" destId="{3E263F16-F2B6-4681-959A-4DEA55EA836D}" srcOrd="0" destOrd="0" parTransId="{5B4BFED5-8C81-4093-B5FC-98DD99BD0E9F}" sibTransId="{D0D79C5F-0446-4E72-B1E5-6A613CE28194}"/>
    <dgm:cxn modelId="{EB608B6E-1FC3-4A64-A550-6865B4560DF4}" type="presParOf" srcId="{5D70C743-958D-4CC1-A579-0A0D33D6A784}" destId="{1B1DF1BC-5A01-428D-9391-1A6F549AC8CF}" srcOrd="0" destOrd="0" presId="urn:microsoft.com/office/officeart/2008/layout/HorizontalMultiLevelHierarchy"/>
    <dgm:cxn modelId="{B79A1411-EAD7-4874-8981-F82D379F6F1F}" type="presParOf" srcId="{1B1DF1BC-5A01-428D-9391-1A6F549AC8CF}" destId="{2F128D2F-F5E1-4696-AFBD-6814DB991ABA}" srcOrd="0" destOrd="0" presId="urn:microsoft.com/office/officeart/2008/layout/HorizontalMultiLevelHierarchy"/>
    <dgm:cxn modelId="{E9367532-F59F-47DF-968A-6989987E7E85}" type="presParOf" srcId="{1B1DF1BC-5A01-428D-9391-1A6F549AC8CF}" destId="{B7BB409C-0FD4-4E4E-971D-1F153D56CBAC}" srcOrd="1" destOrd="0" presId="urn:microsoft.com/office/officeart/2008/layout/HorizontalMultiLevelHierarchy"/>
    <dgm:cxn modelId="{1A667EFA-237E-40B2-97D7-4FB7A07E1618}" type="presParOf" srcId="{B7BB409C-0FD4-4E4E-971D-1F153D56CBAC}" destId="{D786425E-7122-46CD-9D20-5E38348065E8}" srcOrd="0" destOrd="0" presId="urn:microsoft.com/office/officeart/2008/layout/HorizontalMultiLevelHierarchy"/>
    <dgm:cxn modelId="{4955939A-3994-4654-AE59-CFB8C8C65AF1}" type="presParOf" srcId="{D786425E-7122-46CD-9D20-5E38348065E8}" destId="{15CF046A-C21F-4BD4-A481-4A628D8D5164}" srcOrd="0" destOrd="0" presId="urn:microsoft.com/office/officeart/2008/layout/HorizontalMultiLevelHierarchy"/>
    <dgm:cxn modelId="{2F8C2AD3-E5CE-468F-9A97-8358118ABA14}" type="presParOf" srcId="{B7BB409C-0FD4-4E4E-971D-1F153D56CBAC}" destId="{4047D438-13EB-497A-8EA4-3F8B11F1D3F4}" srcOrd="1" destOrd="0" presId="urn:microsoft.com/office/officeart/2008/layout/HorizontalMultiLevelHierarchy"/>
    <dgm:cxn modelId="{AD1922E7-DE14-43F2-9498-03CC4D7672EC}" type="presParOf" srcId="{4047D438-13EB-497A-8EA4-3F8B11F1D3F4}" destId="{E90CFEC2-B321-447B-B605-F1727D4C70EC}" srcOrd="0" destOrd="0" presId="urn:microsoft.com/office/officeart/2008/layout/HorizontalMultiLevelHierarchy"/>
    <dgm:cxn modelId="{D94ED421-7BD7-44AF-8DC4-7AD14CD56D13}" type="presParOf" srcId="{4047D438-13EB-497A-8EA4-3F8B11F1D3F4}" destId="{EB8FCC04-9B9E-41C8-B9E4-9A3344D43683}" srcOrd="1" destOrd="0" presId="urn:microsoft.com/office/officeart/2008/layout/HorizontalMultiLevelHierarchy"/>
    <dgm:cxn modelId="{EC4DBC20-8F68-4F79-A8FE-1B15E1394FBF}" type="presParOf" srcId="{EB8FCC04-9B9E-41C8-B9E4-9A3344D43683}" destId="{91BCC140-7448-4EA4-BAA9-48A3BB84339A}" srcOrd="0" destOrd="0" presId="urn:microsoft.com/office/officeart/2008/layout/HorizontalMultiLevelHierarchy"/>
    <dgm:cxn modelId="{CA756E27-FB72-4188-8FF3-2E82847DB5FE}" type="presParOf" srcId="{91BCC140-7448-4EA4-BAA9-48A3BB84339A}" destId="{418C07AF-B5A6-4CD7-8022-9120F598B1CC}" srcOrd="0" destOrd="0" presId="urn:microsoft.com/office/officeart/2008/layout/HorizontalMultiLevelHierarchy"/>
    <dgm:cxn modelId="{83E313B9-C0F8-414E-B42B-BA0E876B3BAC}" type="presParOf" srcId="{EB8FCC04-9B9E-41C8-B9E4-9A3344D43683}" destId="{72EE4837-94A1-48B3-B9E9-A8BAFA7BA6BF}" srcOrd="1" destOrd="0" presId="urn:microsoft.com/office/officeart/2008/layout/HorizontalMultiLevelHierarchy"/>
    <dgm:cxn modelId="{0D265473-B0CE-4835-A765-2D1659876A58}" type="presParOf" srcId="{72EE4837-94A1-48B3-B9E9-A8BAFA7BA6BF}" destId="{E42DA91D-C142-486B-B677-299B39390776}" srcOrd="0" destOrd="0" presId="urn:microsoft.com/office/officeart/2008/layout/HorizontalMultiLevelHierarchy"/>
    <dgm:cxn modelId="{CA350EFC-BDE8-4470-8637-C22F0618427B}" type="presParOf" srcId="{72EE4837-94A1-48B3-B9E9-A8BAFA7BA6BF}" destId="{7DB2FEC1-3689-4A4C-A048-33161A83758C}" srcOrd="1" destOrd="0" presId="urn:microsoft.com/office/officeart/2008/layout/HorizontalMultiLevelHierarchy"/>
    <dgm:cxn modelId="{46719607-066C-41C5-A443-70EDA45C8183}" type="presParOf" srcId="{EB8FCC04-9B9E-41C8-B9E4-9A3344D43683}" destId="{74FAE61C-B8C0-4A0A-92E9-5C19047D42D3}" srcOrd="2" destOrd="0" presId="urn:microsoft.com/office/officeart/2008/layout/HorizontalMultiLevelHierarchy"/>
    <dgm:cxn modelId="{3F271349-A64E-440E-8D82-A337A9A7E350}" type="presParOf" srcId="{74FAE61C-B8C0-4A0A-92E9-5C19047D42D3}" destId="{AAA139AE-3E90-4E85-89C4-71CF8B81CA9D}" srcOrd="0" destOrd="0" presId="urn:microsoft.com/office/officeart/2008/layout/HorizontalMultiLevelHierarchy"/>
    <dgm:cxn modelId="{AD456E9C-3746-42D9-BFA8-72BCB99987A2}" type="presParOf" srcId="{EB8FCC04-9B9E-41C8-B9E4-9A3344D43683}" destId="{7812C356-C822-46F4-BD85-708E06E478B0}" srcOrd="3" destOrd="0" presId="urn:microsoft.com/office/officeart/2008/layout/HorizontalMultiLevelHierarchy"/>
    <dgm:cxn modelId="{F07E9CC1-CA4F-41FE-86CB-8DA889C58907}" type="presParOf" srcId="{7812C356-C822-46F4-BD85-708E06E478B0}" destId="{B03DC8F1-A28A-410E-9068-37E142EFDD46}" srcOrd="0" destOrd="0" presId="urn:microsoft.com/office/officeart/2008/layout/HorizontalMultiLevelHierarchy"/>
    <dgm:cxn modelId="{ADBC6186-80FB-4EFD-8217-372BEFA8B8FB}" type="presParOf" srcId="{7812C356-C822-46F4-BD85-708E06E478B0}" destId="{1E018D90-3654-4333-B9DB-2BBB556E68E9}" srcOrd="1" destOrd="0" presId="urn:microsoft.com/office/officeart/2008/layout/HorizontalMultiLevelHierarchy"/>
    <dgm:cxn modelId="{AFF125FA-6C1D-490F-BDA9-F5B13B507C00}" type="presParOf" srcId="{EB8FCC04-9B9E-41C8-B9E4-9A3344D43683}" destId="{A2C9BB75-DA30-46EF-AF71-7638DE2FC347}" srcOrd="4" destOrd="0" presId="urn:microsoft.com/office/officeart/2008/layout/HorizontalMultiLevelHierarchy"/>
    <dgm:cxn modelId="{90CEF909-CE1C-43FF-B131-EF894E85BDFB}" type="presParOf" srcId="{A2C9BB75-DA30-46EF-AF71-7638DE2FC347}" destId="{7E0EC4C7-1DE6-4C6F-BFBA-A21360D40740}" srcOrd="0" destOrd="0" presId="urn:microsoft.com/office/officeart/2008/layout/HorizontalMultiLevelHierarchy"/>
    <dgm:cxn modelId="{79480FE0-CE84-4B89-982A-2030C5F779AD}" type="presParOf" srcId="{EB8FCC04-9B9E-41C8-B9E4-9A3344D43683}" destId="{DCB262F8-BEB2-42D2-A107-D2D3562B3801}" srcOrd="5" destOrd="0" presId="urn:microsoft.com/office/officeart/2008/layout/HorizontalMultiLevelHierarchy"/>
    <dgm:cxn modelId="{CB8CC613-3A27-4DAC-B3EF-DC2BA53F9B07}" type="presParOf" srcId="{DCB262F8-BEB2-42D2-A107-D2D3562B3801}" destId="{A3D7D50E-E4A0-4FF9-8172-2AE965D74EE2}" srcOrd="0" destOrd="0" presId="urn:microsoft.com/office/officeart/2008/layout/HorizontalMultiLevelHierarchy"/>
    <dgm:cxn modelId="{B33E2A06-6AEC-4EF4-89EF-1FE69186D4F5}" type="presParOf" srcId="{DCB262F8-BEB2-42D2-A107-D2D3562B3801}" destId="{BD9AD86E-B9B6-4A6D-8803-8CD45BA7F9A3}" srcOrd="1" destOrd="0" presId="urn:microsoft.com/office/officeart/2008/layout/HorizontalMultiLevelHierarchy"/>
    <dgm:cxn modelId="{638AF757-79FD-4E2A-A3DA-7F43E9C2F376}" type="presParOf" srcId="{B7BB409C-0FD4-4E4E-971D-1F153D56CBAC}" destId="{079306C5-F87A-4E93-BDE5-429CF271983B}" srcOrd="2" destOrd="0" presId="urn:microsoft.com/office/officeart/2008/layout/HorizontalMultiLevelHierarchy"/>
    <dgm:cxn modelId="{2FDE2C4E-D79D-48EE-B905-FDD8D57A582A}" type="presParOf" srcId="{079306C5-F87A-4E93-BDE5-429CF271983B}" destId="{84CC5E9D-E83A-484C-95DA-877FC2AD4169}" srcOrd="0" destOrd="0" presId="urn:microsoft.com/office/officeart/2008/layout/HorizontalMultiLevelHierarchy"/>
    <dgm:cxn modelId="{587C3BEF-6D7C-4765-A064-243BE3EA9AC4}" type="presParOf" srcId="{B7BB409C-0FD4-4E4E-971D-1F153D56CBAC}" destId="{9BEC98CD-6F8A-4EBD-9E53-A5471BA58009}" srcOrd="3" destOrd="0" presId="urn:microsoft.com/office/officeart/2008/layout/HorizontalMultiLevelHierarchy"/>
    <dgm:cxn modelId="{F72FE722-01B9-48E3-8B00-DDC10C9A405D}" type="presParOf" srcId="{9BEC98CD-6F8A-4EBD-9E53-A5471BA58009}" destId="{4F595E60-5107-4DA5-B443-D324545342BD}" srcOrd="0" destOrd="0" presId="urn:microsoft.com/office/officeart/2008/layout/HorizontalMultiLevelHierarchy"/>
    <dgm:cxn modelId="{2DF9A8FB-08F0-4410-89DE-3A65C3D77A46}" type="presParOf" srcId="{9BEC98CD-6F8A-4EBD-9E53-A5471BA58009}" destId="{FCA137BF-E0F3-4BEB-A47A-2F01B67A0942}"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5F4D9A-CB98-4F9C-AAED-31B89828FC04}"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BC2FC1EA-52AA-4D68-A65E-2825F2A79E11}">
      <dgm:prSet phldrT="[Text]" custT="1"/>
      <dgm:spPr/>
      <dgm:t>
        <a:bodyPr/>
        <a:lstStyle/>
        <a:p>
          <a:r>
            <a:rPr lang="en-US" sz="1000" dirty="0">
              <a:solidFill>
                <a:schemeClr val="tx1"/>
              </a:solidFill>
            </a:rPr>
            <a:t>well-differentiated squamous cell carcinoma</a:t>
          </a:r>
          <a:endParaRPr lang="en-US" sz="1000" dirty="0">
            <a:solidFill>
              <a:schemeClr val="bg1">
                <a:lumMod val="50000"/>
              </a:schemeClr>
            </a:solidFill>
          </a:endParaRPr>
        </a:p>
      </dgm:t>
    </dgm:pt>
    <dgm:pt modelId="{01DB991A-C8FA-4302-88E9-E6BD0832D412}" type="parTrans" cxnId="{199DB908-6079-4811-A3B0-ABA63EDC45A0}">
      <dgm:prSet/>
      <dgm:spPr/>
      <dgm:t>
        <a:bodyPr/>
        <a:lstStyle/>
        <a:p>
          <a:endParaRPr lang="en-US"/>
        </a:p>
      </dgm:t>
    </dgm:pt>
    <dgm:pt modelId="{3B415A62-466E-4E1E-9DF7-9CC8F9585CED}" type="sibTrans" cxnId="{199DB908-6079-4811-A3B0-ABA63EDC45A0}">
      <dgm:prSet/>
      <dgm:spPr/>
      <dgm:t>
        <a:bodyPr/>
        <a:lstStyle/>
        <a:p>
          <a:endParaRPr lang="en-US"/>
        </a:p>
      </dgm:t>
    </dgm:pt>
    <dgm:pt modelId="{458837CF-AF17-4191-815E-B6A6626C5431}">
      <dgm:prSet phldrT="[Text]" custT="1"/>
      <dgm:spPr/>
      <dgm:t>
        <a:bodyPr/>
        <a:lstStyle/>
        <a:p>
          <a:r>
            <a:rPr lang="en-US" sz="1000" dirty="0">
              <a:solidFill>
                <a:schemeClr val="tx1"/>
              </a:solidFill>
            </a:rPr>
            <a:t>moderately differentiated </a:t>
          </a:r>
          <a:r>
            <a:rPr lang="en-US" sz="1000" dirty="0" err="1">
              <a:solidFill>
                <a:schemeClr val="tx1"/>
              </a:solidFill>
            </a:rPr>
            <a:t>SqCC</a:t>
          </a:r>
          <a:r>
            <a:rPr lang="en-US" sz="1000" dirty="0">
              <a:solidFill>
                <a:schemeClr val="tx1"/>
              </a:solidFill>
            </a:rPr>
            <a:t> </a:t>
          </a:r>
          <a:endParaRPr lang="en-US" sz="1000" dirty="0">
            <a:solidFill>
              <a:schemeClr val="bg1">
                <a:lumMod val="50000"/>
              </a:schemeClr>
            </a:solidFill>
          </a:endParaRPr>
        </a:p>
      </dgm:t>
    </dgm:pt>
    <dgm:pt modelId="{3B5CAFB2-8125-45B5-AF65-3852AF65EB27}" type="parTrans" cxnId="{47EDDAE9-306C-4B0C-AB45-FABA38E1FE2D}">
      <dgm:prSet/>
      <dgm:spPr/>
      <dgm:t>
        <a:bodyPr/>
        <a:lstStyle/>
        <a:p>
          <a:endParaRPr lang="en-US"/>
        </a:p>
      </dgm:t>
    </dgm:pt>
    <dgm:pt modelId="{EFE36B36-F095-4959-A2E7-4C3848EF3C63}" type="sibTrans" cxnId="{47EDDAE9-306C-4B0C-AB45-FABA38E1FE2D}">
      <dgm:prSet/>
      <dgm:spPr/>
      <dgm:t>
        <a:bodyPr/>
        <a:lstStyle/>
        <a:p>
          <a:endParaRPr lang="en-US"/>
        </a:p>
      </dgm:t>
    </dgm:pt>
    <dgm:pt modelId="{948D19EA-FB39-4C15-B366-DB2E0C668ED0}">
      <dgm:prSet phldrT="[Text]" custT="1"/>
      <dgm:spPr/>
      <dgm:t>
        <a:bodyPr/>
        <a:lstStyle/>
        <a:p>
          <a:r>
            <a:rPr lang="en-US" sz="1050" dirty="0">
              <a:solidFill>
                <a:schemeClr val="tx1"/>
              </a:solidFill>
            </a:rPr>
            <a:t>poorly differentiated </a:t>
          </a:r>
          <a:r>
            <a:rPr lang="en-US" sz="1050" dirty="0" err="1">
              <a:solidFill>
                <a:schemeClr val="tx1"/>
              </a:solidFill>
            </a:rPr>
            <a:t>SqCC</a:t>
          </a:r>
          <a:r>
            <a:rPr lang="en-US" sz="1050" dirty="0">
              <a:solidFill>
                <a:schemeClr val="tx1"/>
              </a:solidFill>
            </a:rPr>
            <a:t> </a:t>
          </a:r>
          <a:endParaRPr lang="en-US" sz="1050" dirty="0">
            <a:solidFill>
              <a:schemeClr val="bg1">
                <a:lumMod val="50000"/>
              </a:schemeClr>
            </a:solidFill>
          </a:endParaRPr>
        </a:p>
      </dgm:t>
    </dgm:pt>
    <dgm:pt modelId="{49A136EE-3A44-44C4-9B91-0D6D8AAF81DD}" type="parTrans" cxnId="{87F7F832-66E9-4958-A4B0-9E145AFAE5B0}">
      <dgm:prSet/>
      <dgm:spPr/>
      <dgm:t>
        <a:bodyPr/>
        <a:lstStyle/>
        <a:p>
          <a:endParaRPr lang="en-US"/>
        </a:p>
      </dgm:t>
    </dgm:pt>
    <dgm:pt modelId="{FDF239DA-5208-44C1-BC0F-A3136099AE08}" type="sibTrans" cxnId="{87F7F832-66E9-4958-A4B0-9E145AFAE5B0}">
      <dgm:prSet/>
      <dgm:spPr/>
      <dgm:t>
        <a:bodyPr/>
        <a:lstStyle/>
        <a:p>
          <a:endParaRPr lang="en-US"/>
        </a:p>
      </dgm:t>
    </dgm:pt>
    <dgm:pt modelId="{4D56C0E1-F188-499C-9E75-236F20586480}" type="pres">
      <dgm:prSet presAssocID="{575F4D9A-CB98-4F9C-AAED-31B89828FC04}" presName="Name0" presStyleCnt="0">
        <dgm:presLayoutVars>
          <dgm:dir/>
          <dgm:resizeHandles val="exact"/>
        </dgm:presLayoutVars>
      </dgm:prSet>
      <dgm:spPr/>
      <dgm:t>
        <a:bodyPr/>
        <a:lstStyle/>
        <a:p>
          <a:endParaRPr lang="en-GB"/>
        </a:p>
      </dgm:t>
    </dgm:pt>
    <dgm:pt modelId="{9D75555C-946D-461A-9CB2-16056A32230E}" type="pres">
      <dgm:prSet presAssocID="{BC2FC1EA-52AA-4D68-A65E-2825F2A79E11}" presName="composite" presStyleCnt="0"/>
      <dgm:spPr/>
    </dgm:pt>
    <dgm:pt modelId="{75513ABA-7968-4616-8A72-FBF3F09FBDFB}" type="pres">
      <dgm:prSet presAssocID="{BC2FC1EA-52AA-4D68-A65E-2825F2A79E11}" presName="rect1" presStyleLbl="bgImgPlace1" presStyleIdx="0" presStyleCnt="3" custScaleX="84394" custScaleY="84394"/>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D84807E7-DD83-45B9-AA92-96A5FF1AD510}" type="pres">
      <dgm:prSet presAssocID="{BC2FC1EA-52AA-4D68-A65E-2825F2A79E11}" presName="wedgeRectCallout1" presStyleLbl="node1" presStyleIdx="0" presStyleCnt="3" custScaleX="299047" custScaleY="102691">
        <dgm:presLayoutVars>
          <dgm:bulletEnabled val="1"/>
        </dgm:presLayoutVars>
      </dgm:prSet>
      <dgm:spPr/>
      <dgm:t>
        <a:bodyPr/>
        <a:lstStyle/>
        <a:p>
          <a:endParaRPr lang="en-GB"/>
        </a:p>
      </dgm:t>
    </dgm:pt>
    <dgm:pt modelId="{0DF22F9F-0A74-4526-84C9-738F206A4E68}" type="pres">
      <dgm:prSet presAssocID="{3B415A62-466E-4E1E-9DF7-9CC8F9585CED}" presName="sibTrans" presStyleCnt="0"/>
      <dgm:spPr/>
    </dgm:pt>
    <dgm:pt modelId="{584F7190-5105-4B5B-A0DA-DD73447445CF}" type="pres">
      <dgm:prSet presAssocID="{458837CF-AF17-4191-815E-B6A6626C5431}" presName="composite" presStyleCnt="0"/>
      <dgm:spPr/>
    </dgm:pt>
    <dgm:pt modelId="{BBCE4B06-833C-4E43-8430-B23653C75ED7}" type="pres">
      <dgm:prSet presAssocID="{458837CF-AF17-4191-815E-B6A6626C5431}" presName="rect1" presStyleLbl="bgImgPlace1" presStyleIdx="1" presStyleCnt="3" custScaleX="84394" custScaleY="84394"/>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FB44E981-EBC5-4B98-85F2-C6FD7C364A7C}" type="pres">
      <dgm:prSet presAssocID="{458837CF-AF17-4191-815E-B6A6626C5431}" presName="wedgeRectCallout1" presStyleLbl="node1" presStyleIdx="1" presStyleCnt="3" custScaleX="218501" custScaleY="102691">
        <dgm:presLayoutVars>
          <dgm:bulletEnabled val="1"/>
        </dgm:presLayoutVars>
      </dgm:prSet>
      <dgm:spPr/>
      <dgm:t>
        <a:bodyPr/>
        <a:lstStyle/>
        <a:p>
          <a:endParaRPr lang="en-GB"/>
        </a:p>
      </dgm:t>
    </dgm:pt>
    <dgm:pt modelId="{940B2CDF-E4E8-4EB8-BA9E-8C0FB23F0863}" type="pres">
      <dgm:prSet presAssocID="{EFE36B36-F095-4959-A2E7-4C3848EF3C63}" presName="sibTrans" presStyleCnt="0"/>
      <dgm:spPr/>
    </dgm:pt>
    <dgm:pt modelId="{DF4CCA8A-25D9-4BA5-8DC1-7376982C6287}" type="pres">
      <dgm:prSet presAssocID="{948D19EA-FB39-4C15-B366-DB2E0C668ED0}" presName="composite" presStyleCnt="0"/>
      <dgm:spPr/>
    </dgm:pt>
    <dgm:pt modelId="{393E8B4A-0024-437B-BFE8-9424C56CCD43}" type="pres">
      <dgm:prSet presAssocID="{948D19EA-FB39-4C15-B366-DB2E0C668ED0}" presName="rect1" presStyleLbl="bgImgPlace1" presStyleIdx="2" presStyleCnt="3" custScaleX="84394" custScaleY="8439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E25B203D-50F5-46C0-9476-A528066A224F}" type="pres">
      <dgm:prSet presAssocID="{948D19EA-FB39-4C15-B366-DB2E0C668ED0}" presName="wedgeRectCallout1" presStyleLbl="node1" presStyleIdx="2" presStyleCnt="3" custScaleX="198647" custScaleY="102691">
        <dgm:presLayoutVars>
          <dgm:bulletEnabled val="1"/>
        </dgm:presLayoutVars>
      </dgm:prSet>
      <dgm:spPr/>
      <dgm:t>
        <a:bodyPr/>
        <a:lstStyle/>
        <a:p>
          <a:endParaRPr lang="en-GB"/>
        </a:p>
      </dgm:t>
    </dgm:pt>
  </dgm:ptLst>
  <dgm:cxnLst>
    <dgm:cxn modelId="{7EB64C2D-8C7E-43A8-8B29-44600D1B0466}" type="presOf" srcId="{BC2FC1EA-52AA-4D68-A65E-2825F2A79E11}" destId="{D84807E7-DD83-45B9-AA92-96A5FF1AD510}" srcOrd="0" destOrd="0" presId="urn:microsoft.com/office/officeart/2008/layout/BendingPictureCaptionList"/>
    <dgm:cxn modelId="{1592E329-2AAC-4647-9230-F3AC96956E2D}" type="presOf" srcId="{575F4D9A-CB98-4F9C-AAED-31B89828FC04}" destId="{4D56C0E1-F188-499C-9E75-236F20586480}" srcOrd="0" destOrd="0" presId="urn:microsoft.com/office/officeart/2008/layout/BendingPictureCaptionList"/>
    <dgm:cxn modelId="{47EDDAE9-306C-4B0C-AB45-FABA38E1FE2D}" srcId="{575F4D9A-CB98-4F9C-AAED-31B89828FC04}" destId="{458837CF-AF17-4191-815E-B6A6626C5431}" srcOrd="1" destOrd="0" parTransId="{3B5CAFB2-8125-45B5-AF65-3852AF65EB27}" sibTransId="{EFE36B36-F095-4959-A2E7-4C3848EF3C63}"/>
    <dgm:cxn modelId="{AE643C5E-1D46-42B6-9408-EF50F232786D}" type="presOf" srcId="{948D19EA-FB39-4C15-B366-DB2E0C668ED0}" destId="{E25B203D-50F5-46C0-9476-A528066A224F}" srcOrd="0" destOrd="0" presId="urn:microsoft.com/office/officeart/2008/layout/BendingPictureCaptionList"/>
    <dgm:cxn modelId="{87F7F832-66E9-4958-A4B0-9E145AFAE5B0}" srcId="{575F4D9A-CB98-4F9C-AAED-31B89828FC04}" destId="{948D19EA-FB39-4C15-B366-DB2E0C668ED0}" srcOrd="2" destOrd="0" parTransId="{49A136EE-3A44-44C4-9B91-0D6D8AAF81DD}" sibTransId="{FDF239DA-5208-44C1-BC0F-A3136099AE08}"/>
    <dgm:cxn modelId="{199DB908-6079-4811-A3B0-ABA63EDC45A0}" srcId="{575F4D9A-CB98-4F9C-AAED-31B89828FC04}" destId="{BC2FC1EA-52AA-4D68-A65E-2825F2A79E11}" srcOrd="0" destOrd="0" parTransId="{01DB991A-C8FA-4302-88E9-E6BD0832D412}" sibTransId="{3B415A62-466E-4E1E-9DF7-9CC8F9585CED}"/>
    <dgm:cxn modelId="{4DE92FBF-0F07-40FA-B9DE-93C4DCB22220}" type="presOf" srcId="{458837CF-AF17-4191-815E-B6A6626C5431}" destId="{FB44E981-EBC5-4B98-85F2-C6FD7C364A7C}" srcOrd="0" destOrd="0" presId="urn:microsoft.com/office/officeart/2008/layout/BendingPictureCaptionList"/>
    <dgm:cxn modelId="{C2B12CF3-DF19-4165-8245-7ED3FF7D174D}" type="presParOf" srcId="{4D56C0E1-F188-499C-9E75-236F20586480}" destId="{9D75555C-946D-461A-9CB2-16056A32230E}" srcOrd="0" destOrd="0" presId="urn:microsoft.com/office/officeart/2008/layout/BendingPictureCaptionList"/>
    <dgm:cxn modelId="{3359D8C4-8BC2-48DA-BF0A-4C28D89553B7}" type="presParOf" srcId="{9D75555C-946D-461A-9CB2-16056A32230E}" destId="{75513ABA-7968-4616-8A72-FBF3F09FBDFB}" srcOrd="0" destOrd="0" presId="urn:microsoft.com/office/officeart/2008/layout/BendingPictureCaptionList"/>
    <dgm:cxn modelId="{95C41C93-AD53-417A-91F2-0AD9C8F60EF6}" type="presParOf" srcId="{9D75555C-946D-461A-9CB2-16056A32230E}" destId="{D84807E7-DD83-45B9-AA92-96A5FF1AD510}" srcOrd="1" destOrd="0" presId="urn:microsoft.com/office/officeart/2008/layout/BendingPictureCaptionList"/>
    <dgm:cxn modelId="{4E15DF4E-C9EE-40E0-9B2F-198B083FD757}" type="presParOf" srcId="{4D56C0E1-F188-499C-9E75-236F20586480}" destId="{0DF22F9F-0A74-4526-84C9-738F206A4E68}" srcOrd="1" destOrd="0" presId="urn:microsoft.com/office/officeart/2008/layout/BendingPictureCaptionList"/>
    <dgm:cxn modelId="{8C94231E-4D80-4006-9C95-7CB576385D43}" type="presParOf" srcId="{4D56C0E1-F188-499C-9E75-236F20586480}" destId="{584F7190-5105-4B5B-A0DA-DD73447445CF}" srcOrd="2" destOrd="0" presId="urn:microsoft.com/office/officeart/2008/layout/BendingPictureCaptionList"/>
    <dgm:cxn modelId="{DCCA7834-8993-4061-BF76-1F05E9212AB2}" type="presParOf" srcId="{584F7190-5105-4B5B-A0DA-DD73447445CF}" destId="{BBCE4B06-833C-4E43-8430-B23653C75ED7}" srcOrd="0" destOrd="0" presId="urn:microsoft.com/office/officeart/2008/layout/BendingPictureCaptionList"/>
    <dgm:cxn modelId="{C1C33595-658A-4862-AC41-66B8BB7E3A6C}" type="presParOf" srcId="{584F7190-5105-4B5B-A0DA-DD73447445CF}" destId="{FB44E981-EBC5-4B98-85F2-C6FD7C364A7C}" srcOrd="1" destOrd="0" presId="urn:microsoft.com/office/officeart/2008/layout/BendingPictureCaptionList"/>
    <dgm:cxn modelId="{9BBB6BFF-59BE-4AF3-8997-B2918A493C22}" type="presParOf" srcId="{4D56C0E1-F188-499C-9E75-236F20586480}" destId="{940B2CDF-E4E8-4EB8-BA9E-8C0FB23F0863}" srcOrd="3" destOrd="0" presId="urn:microsoft.com/office/officeart/2008/layout/BendingPictureCaptionList"/>
    <dgm:cxn modelId="{607BC9FC-212A-42AE-B747-4981F636D6A5}" type="presParOf" srcId="{4D56C0E1-F188-499C-9E75-236F20586480}" destId="{DF4CCA8A-25D9-4BA5-8DC1-7376982C6287}" srcOrd="4" destOrd="0" presId="urn:microsoft.com/office/officeart/2008/layout/BendingPictureCaptionList"/>
    <dgm:cxn modelId="{CE4F0124-8853-40D1-92A3-1792836A686A}" type="presParOf" srcId="{DF4CCA8A-25D9-4BA5-8DC1-7376982C6287}" destId="{393E8B4A-0024-437B-BFE8-9424C56CCD43}" srcOrd="0" destOrd="0" presId="urn:microsoft.com/office/officeart/2008/layout/BendingPictureCaptionList"/>
    <dgm:cxn modelId="{EF592E5A-D291-48AC-A918-80AA539D4EF1}" type="presParOf" srcId="{DF4CCA8A-25D9-4BA5-8DC1-7376982C6287}" destId="{E25B203D-50F5-46C0-9476-A528066A224F}" srcOrd="1" destOrd="0" presId="urn:microsoft.com/office/officeart/2008/layout/BendingPictureCaption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8E0AD7-3499-4660-9C54-4A6216BD4773}"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91EB0C84-4051-4E86-92AE-396DF6E79052}">
      <dgm:prSet phldrT="[Text]" custT="1"/>
      <dgm:spPr/>
      <dgm:t>
        <a:bodyPr/>
        <a:lstStyle/>
        <a:p>
          <a:r>
            <a:rPr lang="en-US" sz="1000" dirty="0">
              <a:solidFill>
                <a:schemeClr val="tx1"/>
              </a:solidFill>
              <a:cs typeface="Arial" charset="0"/>
            </a:rPr>
            <a:t>Squamous dysplasia and carcinoma in situ can lead to: </a:t>
          </a:r>
          <a:endParaRPr lang="en-US" sz="1000" dirty="0"/>
        </a:p>
      </dgm:t>
    </dgm:pt>
    <dgm:pt modelId="{096DACC9-EB84-4443-B5BB-50363553BC07}" type="parTrans" cxnId="{C2886D33-12B6-4C9A-B8ED-F8AB9776D516}">
      <dgm:prSet/>
      <dgm:spPr/>
      <dgm:t>
        <a:bodyPr/>
        <a:lstStyle/>
        <a:p>
          <a:endParaRPr lang="en-US"/>
        </a:p>
      </dgm:t>
    </dgm:pt>
    <dgm:pt modelId="{35BBDC96-7A5F-4FF4-8BC4-7FA382C92572}" type="sibTrans" cxnId="{C2886D33-12B6-4C9A-B8ED-F8AB9776D516}">
      <dgm:prSet/>
      <dgm:spPr>
        <a:solidFill>
          <a:schemeClr val="tx2"/>
        </a:solidFill>
        <a:ln>
          <a:solidFill>
            <a:schemeClr val="accent2">
              <a:lumMod val="75000"/>
            </a:schemeClr>
          </a:solidFill>
        </a:ln>
      </dgm:spPr>
      <dgm:t>
        <a:bodyPr/>
        <a:lstStyle/>
        <a:p>
          <a:endParaRPr lang="en-US"/>
        </a:p>
      </dgm:t>
    </dgm:pt>
    <dgm:pt modelId="{9B0BD8B7-7F4B-4ADC-844F-B00502D9EC68}">
      <dgm:prSet phldrT="[Text]" custT="1"/>
      <dgm:spPr>
        <a:solidFill>
          <a:schemeClr val="tx2"/>
        </a:solidFill>
        <a:ln>
          <a:solidFill>
            <a:schemeClr val="accent2">
              <a:lumMod val="75000"/>
            </a:schemeClr>
          </a:solidFill>
        </a:ln>
      </dgm:spPr>
      <dgm:t>
        <a:bodyPr/>
        <a:lstStyle/>
        <a:p>
          <a:pPr algn="ctr">
            <a:buNone/>
          </a:pPr>
          <a:r>
            <a:rPr lang="en-US" sz="1050" b="1" dirty="0">
              <a:solidFill>
                <a:srgbClr val="C00000"/>
              </a:solidFill>
              <a:cs typeface="Arial" charset="0"/>
            </a:rPr>
            <a:t>Squamous cell carcinoma</a:t>
          </a:r>
          <a:endParaRPr lang="en-US" sz="1050" dirty="0"/>
        </a:p>
      </dgm:t>
    </dgm:pt>
    <dgm:pt modelId="{6494E426-7DC9-45E3-9C5A-D9020BB16F26}" type="parTrans" cxnId="{DA9F438E-5613-466B-BEBA-BDD0B488F34D}">
      <dgm:prSet/>
      <dgm:spPr/>
      <dgm:t>
        <a:bodyPr/>
        <a:lstStyle/>
        <a:p>
          <a:endParaRPr lang="en-US"/>
        </a:p>
      </dgm:t>
    </dgm:pt>
    <dgm:pt modelId="{30996684-A3AC-4C25-B388-4FB8A9733102}" type="sibTrans" cxnId="{DA9F438E-5613-466B-BEBA-BDD0B488F34D}">
      <dgm:prSet/>
      <dgm:spPr/>
      <dgm:t>
        <a:bodyPr/>
        <a:lstStyle/>
        <a:p>
          <a:endParaRPr lang="en-US"/>
        </a:p>
      </dgm:t>
    </dgm:pt>
    <dgm:pt modelId="{67267479-8A60-478F-BD5E-99F585C3684F}">
      <dgm:prSet phldrT="[Text]" custT="1"/>
      <dgm:spPr/>
      <dgm:t>
        <a:bodyPr/>
        <a:lstStyle/>
        <a:p>
          <a:r>
            <a:rPr lang="en-US" sz="1000" dirty="0">
              <a:solidFill>
                <a:schemeClr val="tx1"/>
              </a:solidFill>
              <a:cs typeface="Arial" charset="0"/>
            </a:rPr>
            <a:t>Atypical adenomatous hyperplasia can lead to: </a:t>
          </a:r>
          <a:endParaRPr lang="en-US" sz="1000" dirty="0"/>
        </a:p>
      </dgm:t>
    </dgm:pt>
    <dgm:pt modelId="{C7F5B65F-F9B9-4810-92BC-E3A9846DC542}" type="parTrans" cxnId="{4C7E6E41-26C0-4566-BA03-DA1C6D369866}">
      <dgm:prSet/>
      <dgm:spPr/>
      <dgm:t>
        <a:bodyPr/>
        <a:lstStyle/>
        <a:p>
          <a:endParaRPr lang="en-US"/>
        </a:p>
      </dgm:t>
    </dgm:pt>
    <dgm:pt modelId="{11D727B5-9226-4314-9C28-E6FC2D4A5B47}" type="sibTrans" cxnId="{4C7E6E41-26C0-4566-BA03-DA1C6D369866}">
      <dgm:prSet/>
      <dgm:spPr>
        <a:solidFill>
          <a:schemeClr val="tx2"/>
        </a:solidFill>
        <a:ln>
          <a:solidFill>
            <a:schemeClr val="accent2">
              <a:lumMod val="75000"/>
            </a:schemeClr>
          </a:solidFill>
        </a:ln>
      </dgm:spPr>
      <dgm:t>
        <a:bodyPr/>
        <a:lstStyle/>
        <a:p>
          <a:endParaRPr lang="en-US"/>
        </a:p>
      </dgm:t>
    </dgm:pt>
    <dgm:pt modelId="{28E9C79B-210E-403E-A5E3-612E4D667520}">
      <dgm:prSet phldrT="[Text]" custT="1"/>
      <dgm:spPr>
        <a:solidFill>
          <a:schemeClr val="tx2"/>
        </a:solidFill>
        <a:ln>
          <a:solidFill>
            <a:schemeClr val="accent2">
              <a:lumMod val="75000"/>
            </a:schemeClr>
          </a:solidFill>
        </a:ln>
      </dgm:spPr>
      <dgm:t>
        <a:bodyPr/>
        <a:lstStyle/>
        <a:p>
          <a:pPr algn="ctr">
            <a:buNone/>
          </a:pPr>
          <a:r>
            <a:rPr lang="en-US" sz="1050" b="1" dirty="0">
              <a:solidFill>
                <a:srgbClr val="C00000"/>
              </a:solidFill>
            </a:rPr>
            <a:t>Adenocarcinoma</a:t>
          </a:r>
          <a:endParaRPr lang="en-US" sz="1050" dirty="0"/>
        </a:p>
      </dgm:t>
    </dgm:pt>
    <dgm:pt modelId="{205C122E-4A2D-4113-841A-DE2E60CD0429}" type="parTrans" cxnId="{EC1CB016-144A-4E17-9DDB-77B98D0CA385}">
      <dgm:prSet/>
      <dgm:spPr/>
      <dgm:t>
        <a:bodyPr/>
        <a:lstStyle/>
        <a:p>
          <a:endParaRPr lang="en-US"/>
        </a:p>
      </dgm:t>
    </dgm:pt>
    <dgm:pt modelId="{3B902C2A-016D-418E-8FB8-221CF2A58AB0}" type="sibTrans" cxnId="{EC1CB016-144A-4E17-9DDB-77B98D0CA385}">
      <dgm:prSet/>
      <dgm:spPr/>
      <dgm:t>
        <a:bodyPr/>
        <a:lstStyle/>
        <a:p>
          <a:endParaRPr lang="en-US"/>
        </a:p>
      </dgm:t>
    </dgm:pt>
    <dgm:pt modelId="{C6BA3065-430B-4CCC-802B-D978B3152EED}">
      <dgm:prSet phldrT="[Text]" custT="1"/>
      <dgm:spPr/>
      <dgm:t>
        <a:bodyPr/>
        <a:lstStyle/>
        <a:p>
          <a:r>
            <a:rPr lang="en-US" sz="1000" dirty="0">
              <a:solidFill>
                <a:schemeClr val="tx1"/>
              </a:solidFill>
              <a:cs typeface="Arial" charset="0"/>
            </a:rPr>
            <a:t>Diffuse idiopathic pulmonary neuroendocrine cell hyperplasia can lead to: </a:t>
          </a:r>
          <a:endParaRPr lang="en-US" sz="1000" dirty="0"/>
        </a:p>
      </dgm:t>
    </dgm:pt>
    <dgm:pt modelId="{E2330AEC-9F05-43D5-9102-3098B8420F16}" type="parTrans" cxnId="{53E56D35-790E-4D70-9F90-384433348064}">
      <dgm:prSet/>
      <dgm:spPr/>
      <dgm:t>
        <a:bodyPr/>
        <a:lstStyle/>
        <a:p>
          <a:endParaRPr lang="en-US"/>
        </a:p>
      </dgm:t>
    </dgm:pt>
    <dgm:pt modelId="{BCA25D26-E8E8-4739-B7C5-404106C125D5}" type="sibTrans" cxnId="{53E56D35-790E-4D70-9F90-384433348064}">
      <dgm:prSet/>
      <dgm:spPr/>
      <dgm:t>
        <a:bodyPr/>
        <a:lstStyle/>
        <a:p>
          <a:endParaRPr lang="en-US"/>
        </a:p>
      </dgm:t>
    </dgm:pt>
    <dgm:pt modelId="{32D30D3E-6F38-4AC5-A07E-A411E339AC61}">
      <dgm:prSet phldrT="[Text]" custT="1"/>
      <dgm:spPr>
        <a:solidFill>
          <a:schemeClr val="tx2"/>
        </a:solidFill>
        <a:ln>
          <a:solidFill>
            <a:schemeClr val="accent2">
              <a:lumMod val="75000"/>
            </a:schemeClr>
          </a:solidFill>
        </a:ln>
      </dgm:spPr>
      <dgm:t>
        <a:bodyPr/>
        <a:lstStyle/>
        <a:p>
          <a:pPr algn="ctr">
            <a:buNone/>
          </a:pPr>
          <a:r>
            <a:rPr lang="en-US" sz="1050" b="1" dirty="0">
              <a:solidFill>
                <a:srgbClr val="C00000"/>
              </a:solidFill>
              <a:cs typeface="Arial" charset="0"/>
            </a:rPr>
            <a:t>Neuroendocrine tumors</a:t>
          </a:r>
          <a:endParaRPr lang="en-US" sz="1050" dirty="0"/>
        </a:p>
      </dgm:t>
    </dgm:pt>
    <dgm:pt modelId="{B70A24DC-FD2C-48D4-B1E0-13F834D37CBC}" type="parTrans" cxnId="{8C71AD56-2620-4A9E-AFEF-CBCF52FA97DC}">
      <dgm:prSet/>
      <dgm:spPr/>
      <dgm:t>
        <a:bodyPr/>
        <a:lstStyle/>
        <a:p>
          <a:endParaRPr lang="en-US"/>
        </a:p>
      </dgm:t>
    </dgm:pt>
    <dgm:pt modelId="{77F7121C-ABBA-4B74-8350-BA4226FCCD6F}" type="sibTrans" cxnId="{8C71AD56-2620-4A9E-AFEF-CBCF52FA97DC}">
      <dgm:prSet/>
      <dgm:spPr/>
      <dgm:t>
        <a:bodyPr/>
        <a:lstStyle/>
        <a:p>
          <a:endParaRPr lang="en-US"/>
        </a:p>
      </dgm:t>
    </dgm:pt>
    <dgm:pt modelId="{76D67D38-CF68-4C54-A02F-D552BC8E7871}" type="pres">
      <dgm:prSet presAssocID="{7C8E0AD7-3499-4660-9C54-4A6216BD4773}" presName="linearFlow" presStyleCnt="0">
        <dgm:presLayoutVars>
          <dgm:dir/>
          <dgm:animLvl val="lvl"/>
          <dgm:resizeHandles val="exact"/>
        </dgm:presLayoutVars>
      </dgm:prSet>
      <dgm:spPr/>
      <dgm:t>
        <a:bodyPr/>
        <a:lstStyle/>
        <a:p>
          <a:endParaRPr lang="en-GB"/>
        </a:p>
      </dgm:t>
    </dgm:pt>
    <dgm:pt modelId="{945912FF-7969-4642-9F28-DB563F417D89}" type="pres">
      <dgm:prSet presAssocID="{91EB0C84-4051-4E86-92AE-396DF6E79052}" presName="composite" presStyleCnt="0"/>
      <dgm:spPr/>
    </dgm:pt>
    <dgm:pt modelId="{1159A196-7F3C-4A60-B9F9-9EFB52752629}" type="pres">
      <dgm:prSet presAssocID="{91EB0C84-4051-4E86-92AE-396DF6E79052}" presName="parTx" presStyleLbl="node1" presStyleIdx="0" presStyleCnt="3">
        <dgm:presLayoutVars>
          <dgm:chMax val="0"/>
          <dgm:chPref val="0"/>
          <dgm:bulletEnabled val="1"/>
        </dgm:presLayoutVars>
      </dgm:prSet>
      <dgm:spPr/>
      <dgm:t>
        <a:bodyPr/>
        <a:lstStyle/>
        <a:p>
          <a:endParaRPr lang="en-GB"/>
        </a:p>
      </dgm:t>
    </dgm:pt>
    <dgm:pt modelId="{F4E8AB05-A4E3-4CF0-8521-33945AB3D267}" type="pres">
      <dgm:prSet presAssocID="{91EB0C84-4051-4E86-92AE-396DF6E79052}" presName="parSh" presStyleLbl="node1" presStyleIdx="0" presStyleCnt="3" custScaleX="122718" custScaleY="95398"/>
      <dgm:spPr/>
      <dgm:t>
        <a:bodyPr/>
        <a:lstStyle/>
        <a:p>
          <a:endParaRPr lang="en-GB"/>
        </a:p>
      </dgm:t>
    </dgm:pt>
    <dgm:pt modelId="{E57CC1B4-A038-49B1-B3C2-317A25815877}" type="pres">
      <dgm:prSet presAssocID="{91EB0C84-4051-4E86-92AE-396DF6E79052}" presName="desTx" presStyleLbl="fgAcc1" presStyleIdx="0" presStyleCnt="3" custScaleX="91627" custScaleY="17626" custLinFactNeighborX="-8378" custLinFactNeighborY="-42858">
        <dgm:presLayoutVars>
          <dgm:bulletEnabled val="1"/>
        </dgm:presLayoutVars>
      </dgm:prSet>
      <dgm:spPr/>
      <dgm:t>
        <a:bodyPr/>
        <a:lstStyle/>
        <a:p>
          <a:endParaRPr lang="en-GB"/>
        </a:p>
      </dgm:t>
    </dgm:pt>
    <dgm:pt modelId="{409312E5-C437-40CD-82EF-8FFB5B46E498}" type="pres">
      <dgm:prSet presAssocID="{35BBDC96-7A5F-4FF4-8BC4-7FA382C92572}" presName="sibTrans" presStyleLbl="sibTrans2D1" presStyleIdx="0" presStyleCnt="2"/>
      <dgm:spPr/>
      <dgm:t>
        <a:bodyPr/>
        <a:lstStyle/>
        <a:p>
          <a:endParaRPr lang="en-GB"/>
        </a:p>
      </dgm:t>
    </dgm:pt>
    <dgm:pt modelId="{1926941F-737A-460D-9FB4-C17709CE9F2A}" type="pres">
      <dgm:prSet presAssocID="{35BBDC96-7A5F-4FF4-8BC4-7FA382C92572}" presName="connTx" presStyleLbl="sibTrans2D1" presStyleIdx="0" presStyleCnt="2"/>
      <dgm:spPr/>
      <dgm:t>
        <a:bodyPr/>
        <a:lstStyle/>
        <a:p>
          <a:endParaRPr lang="en-GB"/>
        </a:p>
      </dgm:t>
    </dgm:pt>
    <dgm:pt modelId="{2A0C62FC-93E7-4153-B38D-D31D0ADBBEEC}" type="pres">
      <dgm:prSet presAssocID="{67267479-8A60-478F-BD5E-99F585C3684F}" presName="composite" presStyleCnt="0"/>
      <dgm:spPr/>
    </dgm:pt>
    <dgm:pt modelId="{38FEB52E-FD70-4B67-8876-62ADFF260AF1}" type="pres">
      <dgm:prSet presAssocID="{67267479-8A60-478F-BD5E-99F585C3684F}" presName="parTx" presStyleLbl="node1" presStyleIdx="0" presStyleCnt="3">
        <dgm:presLayoutVars>
          <dgm:chMax val="0"/>
          <dgm:chPref val="0"/>
          <dgm:bulletEnabled val="1"/>
        </dgm:presLayoutVars>
      </dgm:prSet>
      <dgm:spPr/>
      <dgm:t>
        <a:bodyPr/>
        <a:lstStyle/>
        <a:p>
          <a:endParaRPr lang="en-GB"/>
        </a:p>
      </dgm:t>
    </dgm:pt>
    <dgm:pt modelId="{910D07A4-EC3F-4DB5-93CA-9E23310C4C35}" type="pres">
      <dgm:prSet presAssocID="{67267479-8A60-478F-BD5E-99F585C3684F}" presName="parSh" presStyleLbl="node1" presStyleIdx="1" presStyleCnt="3" custScaleX="122718" custScaleY="95398"/>
      <dgm:spPr/>
      <dgm:t>
        <a:bodyPr/>
        <a:lstStyle/>
        <a:p>
          <a:endParaRPr lang="en-GB"/>
        </a:p>
      </dgm:t>
    </dgm:pt>
    <dgm:pt modelId="{81F252BC-BDC2-493C-91A1-3446B12897CB}" type="pres">
      <dgm:prSet presAssocID="{67267479-8A60-478F-BD5E-99F585C3684F}" presName="desTx" presStyleLbl="fgAcc1" presStyleIdx="1" presStyleCnt="3" custScaleX="91627" custScaleY="17626" custLinFactNeighborX="-8378" custLinFactNeighborY="-42858">
        <dgm:presLayoutVars>
          <dgm:bulletEnabled val="1"/>
        </dgm:presLayoutVars>
      </dgm:prSet>
      <dgm:spPr/>
      <dgm:t>
        <a:bodyPr/>
        <a:lstStyle/>
        <a:p>
          <a:endParaRPr lang="en-GB"/>
        </a:p>
      </dgm:t>
    </dgm:pt>
    <dgm:pt modelId="{914E7078-F222-4F4A-9C74-8AF530E16517}" type="pres">
      <dgm:prSet presAssocID="{11D727B5-9226-4314-9C28-E6FC2D4A5B47}" presName="sibTrans" presStyleLbl="sibTrans2D1" presStyleIdx="1" presStyleCnt="2"/>
      <dgm:spPr/>
      <dgm:t>
        <a:bodyPr/>
        <a:lstStyle/>
        <a:p>
          <a:endParaRPr lang="en-GB"/>
        </a:p>
      </dgm:t>
    </dgm:pt>
    <dgm:pt modelId="{E1AC67F1-6A29-42E7-A051-CB79C67D8E08}" type="pres">
      <dgm:prSet presAssocID="{11D727B5-9226-4314-9C28-E6FC2D4A5B47}" presName="connTx" presStyleLbl="sibTrans2D1" presStyleIdx="1" presStyleCnt="2"/>
      <dgm:spPr/>
      <dgm:t>
        <a:bodyPr/>
        <a:lstStyle/>
        <a:p>
          <a:endParaRPr lang="en-GB"/>
        </a:p>
      </dgm:t>
    </dgm:pt>
    <dgm:pt modelId="{28B067F5-60D0-41C5-B8D2-8882B8C6BCED}" type="pres">
      <dgm:prSet presAssocID="{C6BA3065-430B-4CCC-802B-D978B3152EED}" presName="composite" presStyleCnt="0"/>
      <dgm:spPr/>
    </dgm:pt>
    <dgm:pt modelId="{476E2122-3D9F-451D-9D89-B751A9FBCD6E}" type="pres">
      <dgm:prSet presAssocID="{C6BA3065-430B-4CCC-802B-D978B3152EED}" presName="parTx" presStyleLbl="node1" presStyleIdx="1" presStyleCnt="3">
        <dgm:presLayoutVars>
          <dgm:chMax val="0"/>
          <dgm:chPref val="0"/>
          <dgm:bulletEnabled val="1"/>
        </dgm:presLayoutVars>
      </dgm:prSet>
      <dgm:spPr/>
      <dgm:t>
        <a:bodyPr/>
        <a:lstStyle/>
        <a:p>
          <a:endParaRPr lang="en-GB"/>
        </a:p>
      </dgm:t>
    </dgm:pt>
    <dgm:pt modelId="{2244B606-8BE3-4CD6-AFA7-F348B0FDB1B4}" type="pres">
      <dgm:prSet presAssocID="{C6BA3065-430B-4CCC-802B-D978B3152EED}" presName="parSh" presStyleLbl="node1" presStyleIdx="2" presStyleCnt="3" custScaleX="122718" custScaleY="95398"/>
      <dgm:spPr/>
      <dgm:t>
        <a:bodyPr/>
        <a:lstStyle/>
        <a:p>
          <a:endParaRPr lang="en-GB"/>
        </a:p>
      </dgm:t>
    </dgm:pt>
    <dgm:pt modelId="{B19F7038-E856-4EB0-AE69-76BA9C7632C6}" type="pres">
      <dgm:prSet presAssocID="{C6BA3065-430B-4CCC-802B-D978B3152EED}" presName="desTx" presStyleLbl="fgAcc1" presStyleIdx="2" presStyleCnt="3" custScaleX="91627" custScaleY="17626" custLinFactNeighborX="-8378" custLinFactNeighborY="-42858">
        <dgm:presLayoutVars>
          <dgm:bulletEnabled val="1"/>
        </dgm:presLayoutVars>
      </dgm:prSet>
      <dgm:spPr/>
      <dgm:t>
        <a:bodyPr/>
        <a:lstStyle/>
        <a:p>
          <a:endParaRPr lang="en-GB"/>
        </a:p>
      </dgm:t>
    </dgm:pt>
  </dgm:ptLst>
  <dgm:cxnLst>
    <dgm:cxn modelId="{EC1CB016-144A-4E17-9DDB-77B98D0CA385}" srcId="{67267479-8A60-478F-BD5E-99F585C3684F}" destId="{28E9C79B-210E-403E-A5E3-612E4D667520}" srcOrd="0" destOrd="0" parTransId="{205C122E-4A2D-4113-841A-DE2E60CD0429}" sibTransId="{3B902C2A-016D-418E-8FB8-221CF2A58AB0}"/>
    <dgm:cxn modelId="{53E56D35-790E-4D70-9F90-384433348064}" srcId="{7C8E0AD7-3499-4660-9C54-4A6216BD4773}" destId="{C6BA3065-430B-4CCC-802B-D978B3152EED}" srcOrd="2" destOrd="0" parTransId="{E2330AEC-9F05-43D5-9102-3098B8420F16}" sibTransId="{BCA25D26-E8E8-4739-B7C5-404106C125D5}"/>
    <dgm:cxn modelId="{882667F2-3FF5-482A-B4A2-2B2F0E4E64AF}" type="presOf" srcId="{35BBDC96-7A5F-4FF4-8BC4-7FA382C92572}" destId="{409312E5-C437-40CD-82EF-8FFB5B46E498}" srcOrd="0" destOrd="0" presId="urn:microsoft.com/office/officeart/2005/8/layout/process3"/>
    <dgm:cxn modelId="{3CEB19EF-91E5-4B5B-930B-9D99E9351DAF}" type="presOf" srcId="{32D30D3E-6F38-4AC5-A07E-A411E339AC61}" destId="{B19F7038-E856-4EB0-AE69-76BA9C7632C6}" srcOrd="0" destOrd="0" presId="urn:microsoft.com/office/officeart/2005/8/layout/process3"/>
    <dgm:cxn modelId="{8A9E26FC-F65A-4466-B932-97C0BB9A6E92}" type="presOf" srcId="{67267479-8A60-478F-BD5E-99F585C3684F}" destId="{910D07A4-EC3F-4DB5-93CA-9E23310C4C35}" srcOrd="1" destOrd="0" presId="urn:microsoft.com/office/officeart/2005/8/layout/process3"/>
    <dgm:cxn modelId="{3EF876DC-7291-4EB0-AC8C-5D53629E7E44}" type="presOf" srcId="{7C8E0AD7-3499-4660-9C54-4A6216BD4773}" destId="{76D67D38-CF68-4C54-A02F-D552BC8E7871}" srcOrd="0" destOrd="0" presId="urn:microsoft.com/office/officeart/2005/8/layout/process3"/>
    <dgm:cxn modelId="{E96B220B-219F-46E2-B43E-FB7682861E2B}" type="presOf" srcId="{28E9C79B-210E-403E-A5E3-612E4D667520}" destId="{81F252BC-BDC2-493C-91A1-3446B12897CB}" srcOrd="0" destOrd="0" presId="urn:microsoft.com/office/officeart/2005/8/layout/process3"/>
    <dgm:cxn modelId="{0C3BBAF9-B9BF-46C0-8450-E18974186852}" type="presOf" srcId="{9B0BD8B7-7F4B-4ADC-844F-B00502D9EC68}" destId="{E57CC1B4-A038-49B1-B3C2-317A25815877}" srcOrd="0" destOrd="0" presId="urn:microsoft.com/office/officeart/2005/8/layout/process3"/>
    <dgm:cxn modelId="{8C71AD56-2620-4A9E-AFEF-CBCF52FA97DC}" srcId="{C6BA3065-430B-4CCC-802B-D978B3152EED}" destId="{32D30D3E-6F38-4AC5-A07E-A411E339AC61}" srcOrd="0" destOrd="0" parTransId="{B70A24DC-FD2C-48D4-B1E0-13F834D37CBC}" sibTransId="{77F7121C-ABBA-4B74-8350-BA4226FCCD6F}"/>
    <dgm:cxn modelId="{CE364EE6-4093-442B-BC1E-BCAF6FB88804}" type="presOf" srcId="{11D727B5-9226-4314-9C28-E6FC2D4A5B47}" destId="{E1AC67F1-6A29-42E7-A051-CB79C67D8E08}" srcOrd="1" destOrd="0" presId="urn:microsoft.com/office/officeart/2005/8/layout/process3"/>
    <dgm:cxn modelId="{DA9F438E-5613-466B-BEBA-BDD0B488F34D}" srcId="{91EB0C84-4051-4E86-92AE-396DF6E79052}" destId="{9B0BD8B7-7F4B-4ADC-844F-B00502D9EC68}" srcOrd="0" destOrd="0" parTransId="{6494E426-7DC9-45E3-9C5A-D9020BB16F26}" sibTransId="{30996684-A3AC-4C25-B388-4FB8A9733102}"/>
    <dgm:cxn modelId="{3A4A90AF-210B-44C9-A1F8-225CC3375A62}" type="presOf" srcId="{91EB0C84-4051-4E86-92AE-396DF6E79052}" destId="{F4E8AB05-A4E3-4CF0-8521-33945AB3D267}" srcOrd="1" destOrd="0" presId="urn:microsoft.com/office/officeart/2005/8/layout/process3"/>
    <dgm:cxn modelId="{25B30705-B758-4F81-AA82-084C9DED5940}" type="presOf" srcId="{91EB0C84-4051-4E86-92AE-396DF6E79052}" destId="{1159A196-7F3C-4A60-B9F9-9EFB52752629}" srcOrd="0" destOrd="0" presId="urn:microsoft.com/office/officeart/2005/8/layout/process3"/>
    <dgm:cxn modelId="{C2886D33-12B6-4C9A-B8ED-F8AB9776D516}" srcId="{7C8E0AD7-3499-4660-9C54-4A6216BD4773}" destId="{91EB0C84-4051-4E86-92AE-396DF6E79052}" srcOrd="0" destOrd="0" parTransId="{096DACC9-EB84-4443-B5BB-50363553BC07}" sibTransId="{35BBDC96-7A5F-4FF4-8BC4-7FA382C92572}"/>
    <dgm:cxn modelId="{76E89B37-9574-4681-A3B0-78105F073356}" type="presOf" srcId="{C6BA3065-430B-4CCC-802B-D978B3152EED}" destId="{476E2122-3D9F-451D-9D89-B751A9FBCD6E}" srcOrd="0" destOrd="0" presId="urn:microsoft.com/office/officeart/2005/8/layout/process3"/>
    <dgm:cxn modelId="{63E6C6D5-9C51-4E5C-9670-E50A207A370A}" type="presOf" srcId="{35BBDC96-7A5F-4FF4-8BC4-7FA382C92572}" destId="{1926941F-737A-460D-9FB4-C17709CE9F2A}" srcOrd="1" destOrd="0" presId="urn:microsoft.com/office/officeart/2005/8/layout/process3"/>
    <dgm:cxn modelId="{21597737-E9CD-4D69-9643-39F3BCB05954}" type="presOf" srcId="{C6BA3065-430B-4CCC-802B-D978B3152EED}" destId="{2244B606-8BE3-4CD6-AFA7-F348B0FDB1B4}" srcOrd="1" destOrd="0" presId="urn:microsoft.com/office/officeart/2005/8/layout/process3"/>
    <dgm:cxn modelId="{65067498-3388-417A-8D87-A2382D76CC53}" type="presOf" srcId="{11D727B5-9226-4314-9C28-E6FC2D4A5B47}" destId="{914E7078-F222-4F4A-9C74-8AF530E16517}" srcOrd="0" destOrd="0" presId="urn:microsoft.com/office/officeart/2005/8/layout/process3"/>
    <dgm:cxn modelId="{FFC23CB1-EE50-4CC4-8EB2-1A0C2C1EFB0E}" type="presOf" srcId="{67267479-8A60-478F-BD5E-99F585C3684F}" destId="{38FEB52E-FD70-4B67-8876-62ADFF260AF1}" srcOrd="0" destOrd="0" presId="urn:microsoft.com/office/officeart/2005/8/layout/process3"/>
    <dgm:cxn modelId="{4C7E6E41-26C0-4566-BA03-DA1C6D369866}" srcId="{7C8E0AD7-3499-4660-9C54-4A6216BD4773}" destId="{67267479-8A60-478F-BD5E-99F585C3684F}" srcOrd="1" destOrd="0" parTransId="{C7F5B65F-F9B9-4810-92BC-E3A9846DC542}" sibTransId="{11D727B5-9226-4314-9C28-E6FC2D4A5B47}"/>
    <dgm:cxn modelId="{3B4A6E4C-6F9A-4A47-830F-D274FF5A7704}" type="presParOf" srcId="{76D67D38-CF68-4C54-A02F-D552BC8E7871}" destId="{945912FF-7969-4642-9F28-DB563F417D89}" srcOrd="0" destOrd="0" presId="urn:microsoft.com/office/officeart/2005/8/layout/process3"/>
    <dgm:cxn modelId="{A63BC560-834B-4177-85BB-DF83934909C3}" type="presParOf" srcId="{945912FF-7969-4642-9F28-DB563F417D89}" destId="{1159A196-7F3C-4A60-B9F9-9EFB52752629}" srcOrd="0" destOrd="0" presId="urn:microsoft.com/office/officeart/2005/8/layout/process3"/>
    <dgm:cxn modelId="{7D9E3127-8EFE-453D-80CB-D58F51ACBDA8}" type="presParOf" srcId="{945912FF-7969-4642-9F28-DB563F417D89}" destId="{F4E8AB05-A4E3-4CF0-8521-33945AB3D267}" srcOrd="1" destOrd="0" presId="urn:microsoft.com/office/officeart/2005/8/layout/process3"/>
    <dgm:cxn modelId="{2C6DABAB-AD2E-4913-897F-5682E2948872}" type="presParOf" srcId="{945912FF-7969-4642-9F28-DB563F417D89}" destId="{E57CC1B4-A038-49B1-B3C2-317A25815877}" srcOrd="2" destOrd="0" presId="urn:microsoft.com/office/officeart/2005/8/layout/process3"/>
    <dgm:cxn modelId="{0FCC093E-4ABD-4A91-B5FD-496C128E746B}" type="presParOf" srcId="{76D67D38-CF68-4C54-A02F-D552BC8E7871}" destId="{409312E5-C437-40CD-82EF-8FFB5B46E498}" srcOrd="1" destOrd="0" presId="urn:microsoft.com/office/officeart/2005/8/layout/process3"/>
    <dgm:cxn modelId="{0770C1A1-0450-4FA2-9F0B-49C9E4A1F732}" type="presParOf" srcId="{409312E5-C437-40CD-82EF-8FFB5B46E498}" destId="{1926941F-737A-460D-9FB4-C17709CE9F2A}" srcOrd="0" destOrd="0" presId="urn:microsoft.com/office/officeart/2005/8/layout/process3"/>
    <dgm:cxn modelId="{CD917B83-3645-416A-84C7-506DA3EE0A08}" type="presParOf" srcId="{76D67D38-CF68-4C54-A02F-D552BC8E7871}" destId="{2A0C62FC-93E7-4153-B38D-D31D0ADBBEEC}" srcOrd="2" destOrd="0" presId="urn:microsoft.com/office/officeart/2005/8/layout/process3"/>
    <dgm:cxn modelId="{C4E0DD0F-2EAA-4353-A974-98B87E6C88A3}" type="presParOf" srcId="{2A0C62FC-93E7-4153-B38D-D31D0ADBBEEC}" destId="{38FEB52E-FD70-4B67-8876-62ADFF260AF1}" srcOrd="0" destOrd="0" presId="urn:microsoft.com/office/officeart/2005/8/layout/process3"/>
    <dgm:cxn modelId="{3B4795E2-4B08-49DB-9054-A5CBCD8E4607}" type="presParOf" srcId="{2A0C62FC-93E7-4153-B38D-D31D0ADBBEEC}" destId="{910D07A4-EC3F-4DB5-93CA-9E23310C4C35}" srcOrd="1" destOrd="0" presId="urn:microsoft.com/office/officeart/2005/8/layout/process3"/>
    <dgm:cxn modelId="{3F5348C3-23F6-459F-AA11-245AB1C82F03}" type="presParOf" srcId="{2A0C62FC-93E7-4153-B38D-D31D0ADBBEEC}" destId="{81F252BC-BDC2-493C-91A1-3446B12897CB}" srcOrd="2" destOrd="0" presId="urn:microsoft.com/office/officeart/2005/8/layout/process3"/>
    <dgm:cxn modelId="{E3505E8E-F325-4D5E-AB82-3B64F17ECA62}" type="presParOf" srcId="{76D67D38-CF68-4C54-A02F-D552BC8E7871}" destId="{914E7078-F222-4F4A-9C74-8AF530E16517}" srcOrd="3" destOrd="0" presId="urn:microsoft.com/office/officeart/2005/8/layout/process3"/>
    <dgm:cxn modelId="{2FE0EA2E-E51F-4547-9093-E4BEE63842E0}" type="presParOf" srcId="{914E7078-F222-4F4A-9C74-8AF530E16517}" destId="{E1AC67F1-6A29-42E7-A051-CB79C67D8E08}" srcOrd="0" destOrd="0" presId="urn:microsoft.com/office/officeart/2005/8/layout/process3"/>
    <dgm:cxn modelId="{0A966A17-05B4-484A-8422-FA801D79B0A8}" type="presParOf" srcId="{76D67D38-CF68-4C54-A02F-D552BC8E7871}" destId="{28B067F5-60D0-41C5-B8D2-8882B8C6BCED}" srcOrd="4" destOrd="0" presId="urn:microsoft.com/office/officeart/2005/8/layout/process3"/>
    <dgm:cxn modelId="{77985B01-61FB-467D-B08A-1A2914A266DE}" type="presParOf" srcId="{28B067F5-60D0-41C5-B8D2-8882B8C6BCED}" destId="{476E2122-3D9F-451D-9D89-B751A9FBCD6E}" srcOrd="0" destOrd="0" presId="urn:microsoft.com/office/officeart/2005/8/layout/process3"/>
    <dgm:cxn modelId="{AF183950-3908-46C2-8FB9-F46BFC2D39E2}" type="presParOf" srcId="{28B067F5-60D0-41C5-B8D2-8882B8C6BCED}" destId="{2244B606-8BE3-4CD6-AFA7-F348B0FDB1B4}" srcOrd="1" destOrd="0" presId="urn:microsoft.com/office/officeart/2005/8/layout/process3"/>
    <dgm:cxn modelId="{3CC53B8E-13A3-4AA4-B1D4-A06550A177AA}" type="presParOf" srcId="{28B067F5-60D0-41C5-B8D2-8882B8C6BCED}" destId="{B19F7038-E856-4EB0-AE69-76BA9C7632C6}" srcOrd="2" destOrd="0" presId="urn:microsoft.com/office/officeart/2005/8/layout/process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ABF797-AADB-49CE-B565-13DAFC0A6EC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7749D9D-FC14-43FF-BF0E-07A86A688166}">
      <dgm:prSet phldrT="[Text]" custT="1"/>
      <dgm:spPr/>
      <dgm:t>
        <a:bodyPr/>
        <a:lstStyle/>
        <a:p>
          <a:r>
            <a:rPr lang="en-US" altLang="zh-CN" sz="1200" dirty="0">
              <a:solidFill>
                <a:schemeClr val="tx1"/>
              </a:solidFill>
              <a:latin typeface="Georgia" panose="02040502050405020303" pitchFamily="18" charset="0"/>
            </a:rPr>
            <a:t>SCLC are a type neuroendocrine tumors arising from </a:t>
          </a:r>
          <a:r>
            <a:rPr lang="en-US" altLang="zh-CN" sz="1200" dirty="0">
              <a:solidFill>
                <a:srgbClr val="C00000"/>
              </a:solidFill>
              <a:latin typeface="Georgia" panose="02040502050405020303" pitchFamily="18" charset="0"/>
            </a:rPr>
            <a:t>neuroendocrine cells </a:t>
          </a:r>
          <a:r>
            <a:rPr lang="en-US" altLang="zh-CN" sz="1200" dirty="0">
              <a:solidFill>
                <a:schemeClr val="tx1"/>
              </a:solidFill>
              <a:latin typeface="Georgia" panose="02040502050405020303" pitchFamily="18" charset="0"/>
            </a:rPr>
            <a:t>+ m</a:t>
          </a:r>
          <a:r>
            <a:rPr lang="en-US" sz="1200" dirty="0">
              <a:solidFill>
                <a:schemeClr val="tx1"/>
              </a:solidFill>
              <a:latin typeface="Georgia" panose="02040502050405020303" pitchFamily="18" charset="0"/>
            </a:rPr>
            <a:t>ore common in men.</a:t>
          </a:r>
        </a:p>
      </dgm:t>
    </dgm:pt>
    <dgm:pt modelId="{B179D7EF-933D-4B1A-BF7A-7EA580C3EEFC}" type="parTrans" cxnId="{B071A168-14DB-42B8-92E7-08CFC5929EA8}">
      <dgm:prSet/>
      <dgm:spPr/>
      <dgm:t>
        <a:bodyPr/>
        <a:lstStyle/>
        <a:p>
          <a:endParaRPr lang="en-US"/>
        </a:p>
      </dgm:t>
    </dgm:pt>
    <dgm:pt modelId="{F378587B-DBC1-416D-BA27-96BCDDC91192}" type="sibTrans" cxnId="{B071A168-14DB-42B8-92E7-08CFC5929EA8}">
      <dgm:prSet/>
      <dgm:spPr/>
      <dgm:t>
        <a:bodyPr/>
        <a:lstStyle/>
        <a:p>
          <a:endParaRPr lang="en-US"/>
        </a:p>
      </dgm:t>
    </dgm:pt>
    <dgm:pt modelId="{22E936BF-5C3F-4B44-8D53-0B056B8B4983}">
      <dgm:prSet phldrT="[Text]" custT="1"/>
      <dgm:spPr/>
      <dgm:t>
        <a:bodyPr/>
        <a:lstStyle/>
        <a:p>
          <a:r>
            <a:rPr lang="en-US" sz="1200" dirty="0">
              <a:solidFill>
                <a:schemeClr val="tx1"/>
              </a:solidFill>
              <a:latin typeface="Georgia" panose="02040502050405020303" pitchFamily="18" charset="0"/>
            </a:rPr>
            <a:t>Highly malignant and aggressive tumor, </a:t>
          </a:r>
          <a:r>
            <a:rPr lang="en-US" sz="1200" dirty="0">
              <a:solidFill>
                <a:srgbClr val="C00000"/>
              </a:solidFill>
              <a:latin typeface="Georgia" panose="02040502050405020303" pitchFamily="18" charset="0"/>
            </a:rPr>
            <a:t>poor prognosis</a:t>
          </a:r>
          <a:r>
            <a:rPr lang="en-US" sz="1200" dirty="0">
              <a:solidFill>
                <a:schemeClr val="tx1"/>
              </a:solidFill>
              <a:latin typeface="Georgia" panose="02040502050405020303" pitchFamily="18" charset="0"/>
            </a:rPr>
            <a:t>, rarely </a:t>
          </a:r>
          <a:r>
            <a:rPr lang="en-US" sz="1200" dirty="0" err="1">
              <a:solidFill>
                <a:schemeClr val="tx1"/>
              </a:solidFill>
              <a:latin typeface="Georgia" panose="02040502050405020303" pitchFamily="18" charset="0"/>
            </a:rPr>
            <a:t>resectable</a:t>
          </a:r>
          <a:r>
            <a:rPr lang="en-US" sz="1200" dirty="0">
              <a:solidFill>
                <a:schemeClr val="tx1"/>
              </a:solidFill>
              <a:latin typeface="Georgia" panose="02040502050405020303" pitchFamily="18" charset="0"/>
            </a:rPr>
            <a:t>.</a:t>
          </a:r>
        </a:p>
      </dgm:t>
    </dgm:pt>
    <dgm:pt modelId="{27FAA1DE-9B1C-43EC-B7FC-36653DE7BAB2}" type="parTrans" cxnId="{7B965CB6-FB39-41DB-A47B-3905E44BEDB9}">
      <dgm:prSet/>
      <dgm:spPr/>
      <dgm:t>
        <a:bodyPr/>
        <a:lstStyle/>
        <a:p>
          <a:endParaRPr lang="en-US"/>
        </a:p>
      </dgm:t>
    </dgm:pt>
    <dgm:pt modelId="{B2590A50-ACB8-4293-AF35-1A6F7BDB8F54}" type="sibTrans" cxnId="{7B965CB6-FB39-41DB-A47B-3905E44BEDB9}">
      <dgm:prSet/>
      <dgm:spPr/>
      <dgm:t>
        <a:bodyPr/>
        <a:lstStyle/>
        <a:p>
          <a:endParaRPr lang="en-US"/>
        </a:p>
      </dgm:t>
    </dgm:pt>
    <dgm:pt modelId="{79E18E86-1953-4369-A012-4CE3CB623A63}">
      <dgm:prSet phldrT="[Text]" custT="1"/>
      <dgm:spPr/>
      <dgm:t>
        <a:bodyPr/>
        <a:lstStyle/>
        <a:p>
          <a:r>
            <a:rPr lang="en-US" sz="1200" dirty="0">
              <a:solidFill>
                <a:schemeClr val="tx1"/>
              </a:solidFill>
              <a:latin typeface="Georgia" panose="02040502050405020303" pitchFamily="18" charset="0"/>
            </a:rPr>
            <a:t>Strongly associated with </a:t>
          </a:r>
          <a:r>
            <a:rPr lang="en-US" sz="1200" dirty="0">
              <a:solidFill>
                <a:srgbClr val="C00000"/>
              </a:solidFill>
              <a:latin typeface="Georgia" panose="02040502050405020303" pitchFamily="18" charset="0"/>
            </a:rPr>
            <a:t>cigarette smoking</a:t>
          </a:r>
          <a:r>
            <a:rPr lang="en-US" sz="1200" dirty="0">
              <a:solidFill>
                <a:schemeClr val="tx1"/>
              </a:solidFill>
              <a:latin typeface="Georgia" panose="02040502050405020303" pitchFamily="18" charset="0"/>
            </a:rPr>
            <a:t>.</a:t>
          </a:r>
          <a:r>
            <a:rPr lang="en-US" sz="1200" b="1" dirty="0">
              <a:solidFill>
                <a:schemeClr val="tx1"/>
              </a:solidFill>
              <a:latin typeface="Georgia" panose="02040502050405020303" pitchFamily="18" charset="0"/>
            </a:rPr>
            <a:t> </a:t>
          </a:r>
          <a:r>
            <a:rPr lang="en-US" sz="1200" dirty="0">
              <a:solidFill>
                <a:schemeClr val="tx1"/>
              </a:solidFill>
              <a:latin typeface="Georgia" panose="02040502050405020303" pitchFamily="18" charset="0"/>
            </a:rPr>
            <a:t>95% of patients are smokers</a:t>
          </a:r>
        </a:p>
      </dgm:t>
    </dgm:pt>
    <dgm:pt modelId="{DA1A0628-9544-4B92-97A1-7BF4DC6DF46B}" type="parTrans" cxnId="{F9B47BAD-3D8F-4516-89DA-22479962E97E}">
      <dgm:prSet/>
      <dgm:spPr/>
      <dgm:t>
        <a:bodyPr/>
        <a:lstStyle/>
        <a:p>
          <a:endParaRPr lang="en-US"/>
        </a:p>
      </dgm:t>
    </dgm:pt>
    <dgm:pt modelId="{0D159AC9-A11B-4DC4-834C-F067FB83D167}" type="sibTrans" cxnId="{F9B47BAD-3D8F-4516-89DA-22479962E97E}">
      <dgm:prSet/>
      <dgm:spPr/>
      <dgm:t>
        <a:bodyPr/>
        <a:lstStyle/>
        <a:p>
          <a:endParaRPr lang="en-US"/>
        </a:p>
      </dgm:t>
    </dgm:pt>
    <dgm:pt modelId="{D446485C-70F2-42B6-9D85-D5E0B30C4865}">
      <dgm:prSet custT="1"/>
      <dgm:spPr/>
      <dgm:t>
        <a:bodyPr/>
        <a:lstStyle/>
        <a:p>
          <a:r>
            <a:rPr lang="en-US" sz="1200" dirty="0">
              <a:solidFill>
                <a:srgbClr val="C00000"/>
              </a:solidFill>
              <a:latin typeface="Georgia" panose="02040502050405020303" pitchFamily="18" charset="0"/>
            </a:rPr>
            <a:t>Centrally located </a:t>
          </a:r>
          <a:r>
            <a:rPr lang="en-US" sz="1200" dirty="0">
              <a:solidFill>
                <a:schemeClr val="tx1"/>
              </a:solidFill>
              <a:latin typeface="Georgia" panose="02040502050405020303" pitchFamily="18" charset="0"/>
            </a:rPr>
            <a:t>perihilar mass with early metastases (Early involvement of the hilar and mediastinal nodes)</a:t>
          </a:r>
        </a:p>
      </dgm:t>
    </dgm:pt>
    <dgm:pt modelId="{CE19AF1B-5773-4B8B-A195-6B429388C705}" type="parTrans" cxnId="{C3FCD06D-40AD-4037-A8EB-074C23D3D139}">
      <dgm:prSet/>
      <dgm:spPr/>
      <dgm:t>
        <a:bodyPr/>
        <a:lstStyle/>
        <a:p>
          <a:endParaRPr lang="en-US"/>
        </a:p>
      </dgm:t>
    </dgm:pt>
    <dgm:pt modelId="{E69D1655-AD69-41D2-B5F4-587A49125B1C}" type="sibTrans" cxnId="{C3FCD06D-40AD-4037-A8EB-074C23D3D139}">
      <dgm:prSet/>
      <dgm:spPr/>
      <dgm:t>
        <a:bodyPr/>
        <a:lstStyle/>
        <a:p>
          <a:endParaRPr lang="en-US"/>
        </a:p>
      </dgm:t>
    </dgm:pt>
    <dgm:pt modelId="{85BB421B-3785-4B6F-B872-08175BF25643}">
      <dgm:prSet custT="1"/>
      <dgm:spPr/>
      <dgm:t>
        <a:bodyPr/>
        <a:lstStyle/>
        <a:p>
          <a:r>
            <a:rPr lang="en-US" sz="1200" dirty="0">
              <a:solidFill>
                <a:schemeClr val="tx1"/>
              </a:solidFill>
              <a:latin typeface="Georgia" panose="02040502050405020303" pitchFamily="18" charset="0"/>
            </a:rPr>
            <a:t>- </a:t>
          </a:r>
          <a:r>
            <a:rPr lang="en-US" sz="1200" dirty="0">
              <a:solidFill>
                <a:srgbClr val="C00000"/>
              </a:solidFill>
              <a:latin typeface="Georgia" panose="02040502050405020303" pitchFamily="18" charset="0"/>
            </a:rPr>
            <a:t>Chemotherapy responsive </a:t>
          </a:r>
        </a:p>
        <a:p>
          <a:r>
            <a:rPr lang="en-US" sz="1200" dirty="0">
              <a:solidFill>
                <a:schemeClr val="tx1"/>
              </a:solidFill>
              <a:latin typeface="Georgia" panose="02040502050405020303" pitchFamily="18" charset="0"/>
            </a:rPr>
            <a:t>- least likely form to be cured by surgery; </a:t>
          </a:r>
          <a:r>
            <a:rPr lang="en-US" sz="1200" dirty="0">
              <a:solidFill>
                <a:srgbClr val="C00000"/>
              </a:solidFill>
              <a:latin typeface="Georgia" panose="02040502050405020303" pitchFamily="18" charset="0"/>
            </a:rPr>
            <a:t>usually already metastatic at diagnosis </a:t>
          </a:r>
        </a:p>
      </dgm:t>
    </dgm:pt>
    <dgm:pt modelId="{9B016627-CB9B-4F22-89CB-0AA7F994CE57}" type="parTrans" cxnId="{EFB62824-6EE8-4696-9E3F-64A496970D44}">
      <dgm:prSet/>
      <dgm:spPr/>
      <dgm:t>
        <a:bodyPr/>
        <a:lstStyle/>
        <a:p>
          <a:endParaRPr lang="en-US"/>
        </a:p>
      </dgm:t>
    </dgm:pt>
    <dgm:pt modelId="{A7BBA315-B636-4328-AA3F-D7BC51456D9B}" type="sibTrans" cxnId="{EFB62824-6EE8-4696-9E3F-64A496970D44}">
      <dgm:prSet/>
      <dgm:spPr/>
      <dgm:t>
        <a:bodyPr/>
        <a:lstStyle/>
        <a:p>
          <a:endParaRPr lang="en-US"/>
        </a:p>
      </dgm:t>
    </dgm:pt>
    <dgm:pt modelId="{D6779C65-FE69-4932-B778-12EA995DC8A4}">
      <dgm:prSet custT="1"/>
      <dgm:spPr/>
      <dgm:t>
        <a:bodyPr/>
        <a:lstStyle/>
        <a:p>
          <a:r>
            <a:rPr lang="en-US" sz="1200" dirty="0">
              <a:solidFill>
                <a:schemeClr val="tx1"/>
              </a:solidFill>
              <a:latin typeface="Georgia" panose="02040502050405020303" pitchFamily="18" charset="0"/>
            </a:rPr>
            <a:t>Able to secrete a host of polypeptide hormones like ACTH, antidiuretic hormone (ADH), calcitonin, gastrin-releasing peptide and chromogranin.</a:t>
          </a:r>
          <a:r>
            <a:rPr lang="en-US" altLang="zh-CN" sz="1200" b="1" dirty="0">
              <a:solidFill>
                <a:schemeClr val="tx1"/>
              </a:solidFill>
              <a:latin typeface="Georgia" panose="02040502050405020303" pitchFamily="18" charset="0"/>
            </a:rPr>
            <a:t> </a:t>
          </a:r>
          <a:endParaRPr lang="en-US" sz="1200" dirty="0">
            <a:solidFill>
              <a:schemeClr val="tx1"/>
            </a:solidFill>
            <a:latin typeface="Georgia" panose="02040502050405020303" pitchFamily="18" charset="0"/>
          </a:endParaRPr>
        </a:p>
      </dgm:t>
    </dgm:pt>
    <dgm:pt modelId="{EF0DB00D-617D-40DA-BE6F-F28F99B4A58A}" type="parTrans" cxnId="{94612BCB-563F-404D-ACEF-38744F7EE646}">
      <dgm:prSet/>
      <dgm:spPr/>
      <dgm:t>
        <a:bodyPr/>
        <a:lstStyle/>
        <a:p>
          <a:endParaRPr lang="en-US"/>
        </a:p>
      </dgm:t>
    </dgm:pt>
    <dgm:pt modelId="{016D7EBE-320A-4449-A827-E84C7345C4D4}" type="sibTrans" cxnId="{94612BCB-563F-404D-ACEF-38744F7EE646}">
      <dgm:prSet/>
      <dgm:spPr/>
      <dgm:t>
        <a:bodyPr/>
        <a:lstStyle/>
        <a:p>
          <a:endParaRPr lang="en-US"/>
        </a:p>
      </dgm:t>
    </dgm:pt>
    <dgm:pt modelId="{3C551FD5-337D-4271-AD88-154D2793D9EF}">
      <dgm:prSet/>
      <dgm:spPr/>
      <dgm:t>
        <a:bodyPr/>
        <a:lstStyle/>
        <a:p>
          <a:endParaRPr lang="en-US"/>
        </a:p>
      </dgm:t>
    </dgm:pt>
    <dgm:pt modelId="{57A682A9-6B86-466A-A951-181FA2445B08}" type="parTrans" cxnId="{D9B46067-9458-4DE2-9C33-541C818F4368}">
      <dgm:prSet/>
      <dgm:spPr/>
      <dgm:t>
        <a:bodyPr/>
        <a:lstStyle/>
        <a:p>
          <a:endParaRPr lang="en-US"/>
        </a:p>
      </dgm:t>
    </dgm:pt>
    <dgm:pt modelId="{FBC61F52-9570-45E5-909E-729AE19F90C3}" type="sibTrans" cxnId="{D9B46067-9458-4DE2-9C33-541C818F4368}">
      <dgm:prSet/>
      <dgm:spPr/>
      <dgm:t>
        <a:bodyPr/>
        <a:lstStyle/>
        <a:p>
          <a:endParaRPr lang="en-US"/>
        </a:p>
      </dgm:t>
    </dgm:pt>
    <dgm:pt modelId="{23386847-B911-4BF9-975A-8E0C577EE85A}">
      <dgm:prSet/>
      <dgm:spPr/>
      <dgm:t>
        <a:bodyPr/>
        <a:lstStyle/>
        <a:p>
          <a:endParaRPr lang="en-US"/>
        </a:p>
      </dgm:t>
    </dgm:pt>
    <dgm:pt modelId="{F447C760-F822-41E4-BA75-0AE0B0AEAB41}" type="parTrans" cxnId="{5D9596E5-25C9-4920-B987-DA2B62A8527F}">
      <dgm:prSet/>
      <dgm:spPr/>
      <dgm:t>
        <a:bodyPr/>
        <a:lstStyle/>
        <a:p>
          <a:endParaRPr lang="en-US"/>
        </a:p>
      </dgm:t>
    </dgm:pt>
    <dgm:pt modelId="{B41AF6B8-C02B-4177-B66A-CC2B4614BBE1}" type="sibTrans" cxnId="{5D9596E5-25C9-4920-B987-DA2B62A8527F}">
      <dgm:prSet/>
      <dgm:spPr/>
      <dgm:t>
        <a:bodyPr/>
        <a:lstStyle/>
        <a:p>
          <a:endParaRPr lang="en-US"/>
        </a:p>
      </dgm:t>
    </dgm:pt>
    <dgm:pt modelId="{A1C11E88-4C98-4F97-9556-0F083CD28AC2}">
      <dgm:prSet/>
      <dgm:spPr/>
      <dgm:t>
        <a:bodyPr/>
        <a:lstStyle/>
        <a:p>
          <a:endParaRPr lang="en-US"/>
        </a:p>
      </dgm:t>
    </dgm:pt>
    <dgm:pt modelId="{1B178A89-44E5-4C43-AA6D-112CB35EF63F}" type="parTrans" cxnId="{C36AAA08-9446-479B-ABF7-17C3A7977701}">
      <dgm:prSet/>
      <dgm:spPr/>
      <dgm:t>
        <a:bodyPr/>
        <a:lstStyle/>
        <a:p>
          <a:endParaRPr lang="en-US"/>
        </a:p>
      </dgm:t>
    </dgm:pt>
    <dgm:pt modelId="{625D62EE-140F-404A-B391-EA07AFCDD5F5}" type="sibTrans" cxnId="{C36AAA08-9446-479B-ABF7-17C3A7977701}">
      <dgm:prSet/>
      <dgm:spPr/>
      <dgm:t>
        <a:bodyPr/>
        <a:lstStyle/>
        <a:p>
          <a:endParaRPr lang="en-US"/>
        </a:p>
      </dgm:t>
    </dgm:pt>
    <dgm:pt modelId="{BB954A0D-D84C-47B2-AC68-64AB030730DA}">
      <dgm:prSet/>
      <dgm:spPr/>
      <dgm:t>
        <a:bodyPr/>
        <a:lstStyle/>
        <a:p>
          <a:endParaRPr lang="en-US"/>
        </a:p>
      </dgm:t>
    </dgm:pt>
    <dgm:pt modelId="{63E8C1C4-CC0D-4AB0-8B05-30789342E67A}" type="parTrans" cxnId="{3C7F2BA1-A1DD-44DA-BF43-8F9FCC26FF2A}">
      <dgm:prSet/>
      <dgm:spPr/>
      <dgm:t>
        <a:bodyPr/>
        <a:lstStyle/>
        <a:p>
          <a:endParaRPr lang="en-US"/>
        </a:p>
      </dgm:t>
    </dgm:pt>
    <dgm:pt modelId="{A757BA76-6F98-43E8-BFE8-FF093B6DAAAF}" type="sibTrans" cxnId="{3C7F2BA1-A1DD-44DA-BF43-8F9FCC26FF2A}">
      <dgm:prSet/>
      <dgm:spPr/>
      <dgm:t>
        <a:bodyPr/>
        <a:lstStyle/>
        <a:p>
          <a:endParaRPr lang="en-US"/>
        </a:p>
      </dgm:t>
    </dgm:pt>
    <dgm:pt modelId="{931B4F80-9491-4B23-A248-975A60F555A4}">
      <dgm:prSet/>
      <dgm:spPr/>
      <dgm:t>
        <a:bodyPr/>
        <a:lstStyle/>
        <a:p>
          <a:endParaRPr lang="en-US"/>
        </a:p>
      </dgm:t>
    </dgm:pt>
    <dgm:pt modelId="{0AE52746-C89B-40CD-9D8A-ADCCEABD4A93}" type="parTrans" cxnId="{9CD4AF84-C298-4BE0-91F4-AF8449E56A97}">
      <dgm:prSet/>
      <dgm:spPr/>
      <dgm:t>
        <a:bodyPr/>
        <a:lstStyle/>
        <a:p>
          <a:endParaRPr lang="en-US"/>
        </a:p>
      </dgm:t>
    </dgm:pt>
    <dgm:pt modelId="{C9C641A3-74FE-4B7A-BCEE-0AF39F2BF2A0}" type="sibTrans" cxnId="{9CD4AF84-C298-4BE0-91F4-AF8449E56A97}">
      <dgm:prSet/>
      <dgm:spPr/>
      <dgm:t>
        <a:bodyPr/>
        <a:lstStyle/>
        <a:p>
          <a:endParaRPr lang="en-US"/>
        </a:p>
      </dgm:t>
    </dgm:pt>
    <dgm:pt modelId="{1F52C476-B3A2-40E6-B2A1-BD135BA87D69}">
      <dgm:prSet/>
      <dgm:spPr/>
      <dgm:t>
        <a:bodyPr/>
        <a:lstStyle/>
        <a:p>
          <a:endParaRPr lang="en-US"/>
        </a:p>
      </dgm:t>
    </dgm:pt>
    <dgm:pt modelId="{47231B57-1163-41E5-85B2-6139FEC7BFD6}" type="parTrans" cxnId="{B006EF2D-6337-4BEC-BBD9-D4F3F94ED47D}">
      <dgm:prSet/>
      <dgm:spPr/>
      <dgm:t>
        <a:bodyPr/>
        <a:lstStyle/>
        <a:p>
          <a:endParaRPr lang="en-US"/>
        </a:p>
      </dgm:t>
    </dgm:pt>
    <dgm:pt modelId="{979CA364-7972-4819-A13F-43AFDE866602}" type="sibTrans" cxnId="{B006EF2D-6337-4BEC-BBD9-D4F3F94ED47D}">
      <dgm:prSet/>
      <dgm:spPr/>
      <dgm:t>
        <a:bodyPr/>
        <a:lstStyle/>
        <a:p>
          <a:endParaRPr lang="en-US"/>
        </a:p>
      </dgm:t>
    </dgm:pt>
    <dgm:pt modelId="{ECAA7913-A659-4B64-B992-38BBBCBBAD44}">
      <dgm:prSet/>
      <dgm:spPr/>
      <dgm:t>
        <a:bodyPr/>
        <a:lstStyle/>
        <a:p>
          <a:endParaRPr lang="en-US"/>
        </a:p>
      </dgm:t>
    </dgm:pt>
    <dgm:pt modelId="{DEE6E022-FDB8-4952-8F8F-A38D14BE5485}" type="parTrans" cxnId="{9DBFEF4E-342D-448E-A2C3-397A427246A4}">
      <dgm:prSet/>
      <dgm:spPr/>
      <dgm:t>
        <a:bodyPr/>
        <a:lstStyle/>
        <a:p>
          <a:endParaRPr lang="en-US"/>
        </a:p>
      </dgm:t>
    </dgm:pt>
    <dgm:pt modelId="{BBEB2A37-EEB0-4C7D-9CCA-910022B67184}" type="sibTrans" cxnId="{9DBFEF4E-342D-448E-A2C3-397A427246A4}">
      <dgm:prSet/>
      <dgm:spPr/>
      <dgm:t>
        <a:bodyPr/>
        <a:lstStyle/>
        <a:p>
          <a:endParaRPr lang="en-US"/>
        </a:p>
      </dgm:t>
    </dgm:pt>
    <dgm:pt modelId="{AF50F206-73D4-4C1C-BDB1-93E9EC47CBFB}">
      <dgm:prSet custT="1"/>
      <dgm:spPr/>
      <dgm:t>
        <a:bodyPr/>
        <a:lstStyle/>
        <a:p>
          <a:r>
            <a:rPr lang="en-US" altLang="zh-CN" sz="1200" dirty="0">
              <a:solidFill>
                <a:schemeClr val="tx1"/>
              </a:solidFill>
              <a:latin typeface="Georgia" panose="02040502050405020303" pitchFamily="18" charset="0"/>
            </a:rPr>
            <a:t>It may be associated with paraneoplastic syndrome,</a:t>
          </a:r>
          <a:r>
            <a:rPr lang="en-US" sz="1200" dirty="0">
              <a:solidFill>
                <a:schemeClr val="tx1"/>
              </a:solidFill>
              <a:latin typeface="Georgia" panose="02040502050405020303" pitchFamily="18" charset="0"/>
            </a:rPr>
            <a:t> Cushing’s, and </a:t>
          </a:r>
          <a:r>
            <a:rPr lang="en-US" sz="1200" dirty="0">
              <a:solidFill>
                <a:srgbClr val="C00000"/>
              </a:solidFill>
              <a:latin typeface="Georgia" panose="02040502050405020303" pitchFamily="18" charset="0"/>
            </a:rPr>
            <a:t>Eaton-Lambert syndrome</a:t>
          </a:r>
        </a:p>
      </dgm:t>
    </dgm:pt>
    <dgm:pt modelId="{E6D82ECC-7BAD-41FB-92F5-8E8DBA94B9A0}" type="parTrans" cxnId="{61816952-6E5F-44A0-B1AF-55110B4E9957}">
      <dgm:prSet/>
      <dgm:spPr/>
      <dgm:t>
        <a:bodyPr/>
        <a:lstStyle/>
        <a:p>
          <a:endParaRPr lang="en-US"/>
        </a:p>
      </dgm:t>
    </dgm:pt>
    <dgm:pt modelId="{19C8A9AC-163B-4947-A3E2-9AE3B45B301F}" type="sibTrans" cxnId="{61816952-6E5F-44A0-B1AF-55110B4E9957}">
      <dgm:prSet/>
      <dgm:spPr/>
      <dgm:t>
        <a:bodyPr/>
        <a:lstStyle/>
        <a:p>
          <a:endParaRPr lang="en-US"/>
        </a:p>
      </dgm:t>
    </dgm:pt>
    <dgm:pt modelId="{D06BD8B9-474B-4495-A2CD-43E48955151A}" type="pres">
      <dgm:prSet presAssocID="{DAABF797-AADB-49CE-B565-13DAFC0A6EC5}" presName="Name0" presStyleCnt="0">
        <dgm:presLayoutVars>
          <dgm:chMax val="7"/>
          <dgm:chPref val="7"/>
          <dgm:dir/>
        </dgm:presLayoutVars>
      </dgm:prSet>
      <dgm:spPr/>
      <dgm:t>
        <a:bodyPr/>
        <a:lstStyle/>
        <a:p>
          <a:endParaRPr lang="en-GB"/>
        </a:p>
      </dgm:t>
    </dgm:pt>
    <dgm:pt modelId="{5201B4A6-A1E8-4102-9369-9A0B6FC73C28}" type="pres">
      <dgm:prSet presAssocID="{DAABF797-AADB-49CE-B565-13DAFC0A6EC5}" presName="Name1" presStyleCnt="0"/>
      <dgm:spPr/>
    </dgm:pt>
    <dgm:pt modelId="{ACB1B57A-016C-435A-9EAF-A5180A8E3864}" type="pres">
      <dgm:prSet presAssocID="{DAABF797-AADB-49CE-B565-13DAFC0A6EC5}" presName="cycle" presStyleCnt="0"/>
      <dgm:spPr/>
    </dgm:pt>
    <dgm:pt modelId="{00905B20-81FC-4A06-8C7D-47C005DD5D0F}" type="pres">
      <dgm:prSet presAssocID="{DAABF797-AADB-49CE-B565-13DAFC0A6EC5}" presName="srcNode" presStyleLbl="node1" presStyleIdx="0" presStyleCnt="7"/>
      <dgm:spPr/>
    </dgm:pt>
    <dgm:pt modelId="{82B1EB03-0D6D-46EC-80C2-B2B54C0EBB5A}" type="pres">
      <dgm:prSet presAssocID="{DAABF797-AADB-49CE-B565-13DAFC0A6EC5}" presName="conn" presStyleLbl="parChTrans1D2" presStyleIdx="0" presStyleCnt="1"/>
      <dgm:spPr/>
      <dgm:t>
        <a:bodyPr/>
        <a:lstStyle/>
        <a:p>
          <a:endParaRPr lang="en-GB"/>
        </a:p>
      </dgm:t>
    </dgm:pt>
    <dgm:pt modelId="{480A0822-0C77-4599-8021-FB389CFB0415}" type="pres">
      <dgm:prSet presAssocID="{DAABF797-AADB-49CE-B565-13DAFC0A6EC5}" presName="extraNode" presStyleLbl="node1" presStyleIdx="0" presStyleCnt="7"/>
      <dgm:spPr/>
    </dgm:pt>
    <dgm:pt modelId="{E5B7A9CF-4464-4417-94DC-2B7489ECE815}" type="pres">
      <dgm:prSet presAssocID="{DAABF797-AADB-49CE-B565-13DAFC0A6EC5}" presName="dstNode" presStyleLbl="node1" presStyleIdx="0" presStyleCnt="7"/>
      <dgm:spPr/>
    </dgm:pt>
    <dgm:pt modelId="{3E1A676F-32BC-4D07-A4DA-1444B30B87E4}" type="pres">
      <dgm:prSet presAssocID="{D7749D9D-FC14-43FF-BF0E-07A86A688166}" presName="text_1" presStyleLbl="node1" presStyleIdx="0" presStyleCnt="7">
        <dgm:presLayoutVars>
          <dgm:bulletEnabled val="1"/>
        </dgm:presLayoutVars>
      </dgm:prSet>
      <dgm:spPr/>
      <dgm:t>
        <a:bodyPr/>
        <a:lstStyle/>
        <a:p>
          <a:endParaRPr lang="en-GB"/>
        </a:p>
      </dgm:t>
    </dgm:pt>
    <dgm:pt modelId="{F0BE5A2A-6DB5-48A9-8608-3023F4BB2FD6}" type="pres">
      <dgm:prSet presAssocID="{D7749D9D-FC14-43FF-BF0E-07A86A688166}" presName="accent_1" presStyleCnt="0"/>
      <dgm:spPr/>
    </dgm:pt>
    <dgm:pt modelId="{FE7A1E0A-2608-431F-9946-53963C16E7A5}" type="pres">
      <dgm:prSet presAssocID="{D7749D9D-FC14-43FF-BF0E-07A86A688166}" presName="accentRepeatNode" presStyleLbl="solidFgAcc1" presStyleIdx="0" presStyleCnt="7"/>
      <dgm:spPr/>
    </dgm:pt>
    <dgm:pt modelId="{6337ECC7-B681-4780-9088-6750FDD5803D}" type="pres">
      <dgm:prSet presAssocID="{22E936BF-5C3F-4B44-8D53-0B056B8B4983}" presName="text_2" presStyleLbl="node1" presStyleIdx="1" presStyleCnt="7">
        <dgm:presLayoutVars>
          <dgm:bulletEnabled val="1"/>
        </dgm:presLayoutVars>
      </dgm:prSet>
      <dgm:spPr/>
      <dgm:t>
        <a:bodyPr/>
        <a:lstStyle/>
        <a:p>
          <a:endParaRPr lang="en-GB"/>
        </a:p>
      </dgm:t>
    </dgm:pt>
    <dgm:pt modelId="{4E074B11-E2DA-4E87-B967-519F34DBDB80}" type="pres">
      <dgm:prSet presAssocID="{22E936BF-5C3F-4B44-8D53-0B056B8B4983}" presName="accent_2" presStyleCnt="0"/>
      <dgm:spPr/>
    </dgm:pt>
    <dgm:pt modelId="{B99D3A42-D2D2-43B7-B10B-53D2CD589CFC}" type="pres">
      <dgm:prSet presAssocID="{22E936BF-5C3F-4B44-8D53-0B056B8B4983}" presName="accentRepeatNode" presStyleLbl="solidFgAcc1" presStyleIdx="1" presStyleCnt="7"/>
      <dgm:spPr/>
    </dgm:pt>
    <dgm:pt modelId="{28F05929-9A69-4849-BC2E-2CCC4F83A4F7}" type="pres">
      <dgm:prSet presAssocID="{79E18E86-1953-4369-A012-4CE3CB623A63}" presName="text_3" presStyleLbl="node1" presStyleIdx="2" presStyleCnt="7">
        <dgm:presLayoutVars>
          <dgm:bulletEnabled val="1"/>
        </dgm:presLayoutVars>
      </dgm:prSet>
      <dgm:spPr/>
      <dgm:t>
        <a:bodyPr/>
        <a:lstStyle/>
        <a:p>
          <a:endParaRPr lang="en-GB"/>
        </a:p>
      </dgm:t>
    </dgm:pt>
    <dgm:pt modelId="{0484702E-CC83-411C-B956-1EA662E16207}" type="pres">
      <dgm:prSet presAssocID="{79E18E86-1953-4369-A012-4CE3CB623A63}" presName="accent_3" presStyleCnt="0"/>
      <dgm:spPr/>
    </dgm:pt>
    <dgm:pt modelId="{C5DB168E-129B-4F18-87C9-6C6EC6D7B59E}" type="pres">
      <dgm:prSet presAssocID="{79E18E86-1953-4369-A012-4CE3CB623A63}" presName="accentRepeatNode" presStyleLbl="solidFgAcc1" presStyleIdx="2" presStyleCnt="7"/>
      <dgm:spPr/>
    </dgm:pt>
    <dgm:pt modelId="{84098B6E-5CBD-4446-9431-29FEABB8169C}" type="pres">
      <dgm:prSet presAssocID="{D446485C-70F2-42B6-9D85-D5E0B30C4865}" presName="text_4" presStyleLbl="node1" presStyleIdx="3" presStyleCnt="7">
        <dgm:presLayoutVars>
          <dgm:bulletEnabled val="1"/>
        </dgm:presLayoutVars>
      </dgm:prSet>
      <dgm:spPr/>
      <dgm:t>
        <a:bodyPr/>
        <a:lstStyle/>
        <a:p>
          <a:endParaRPr lang="en-GB"/>
        </a:p>
      </dgm:t>
    </dgm:pt>
    <dgm:pt modelId="{73E1D8EC-B89C-42A8-BEFB-94A5095999DF}" type="pres">
      <dgm:prSet presAssocID="{D446485C-70F2-42B6-9D85-D5E0B30C4865}" presName="accent_4" presStyleCnt="0"/>
      <dgm:spPr/>
    </dgm:pt>
    <dgm:pt modelId="{1CDED4C7-A613-4348-BB2E-7FD49A172E55}" type="pres">
      <dgm:prSet presAssocID="{D446485C-70F2-42B6-9D85-D5E0B30C4865}" presName="accentRepeatNode" presStyleLbl="solidFgAcc1" presStyleIdx="3" presStyleCnt="7"/>
      <dgm:spPr/>
    </dgm:pt>
    <dgm:pt modelId="{73BEE0FD-437B-4B3F-AEF1-D9C50AF311BF}" type="pres">
      <dgm:prSet presAssocID="{85BB421B-3785-4B6F-B872-08175BF25643}" presName="text_5" presStyleLbl="node1" presStyleIdx="4" presStyleCnt="7" custScaleY="145740">
        <dgm:presLayoutVars>
          <dgm:bulletEnabled val="1"/>
        </dgm:presLayoutVars>
      </dgm:prSet>
      <dgm:spPr/>
      <dgm:t>
        <a:bodyPr/>
        <a:lstStyle/>
        <a:p>
          <a:endParaRPr lang="en-GB"/>
        </a:p>
      </dgm:t>
    </dgm:pt>
    <dgm:pt modelId="{6864F2CB-EF29-42DA-8A9B-66AC676441B5}" type="pres">
      <dgm:prSet presAssocID="{85BB421B-3785-4B6F-B872-08175BF25643}" presName="accent_5" presStyleCnt="0"/>
      <dgm:spPr/>
    </dgm:pt>
    <dgm:pt modelId="{5015A99E-B20E-44ED-B7E5-704D08BF1AD9}" type="pres">
      <dgm:prSet presAssocID="{85BB421B-3785-4B6F-B872-08175BF25643}" presName="accentRepeatNode" presStyleLbl="solidFgAcc1" presStyleIdx="4" presStyleCnt="7"/>
      <dgm:spPr/>
    </dgm:pt>
    <dgm:pt modelId="{CBCE6607-AAB8-417D-918F-EF3A8B436165}" type="pres">
      <dgm:prSet presAssocID="{D6779C65-FE69-4932-B778-12EA995DC8A4}" presName="text_6" presStyleLbl="node1" presStyleIdx="5" presStyleCnt="7" custScaleY="123784">
        <dgm:presLayoutVars>
          <dgm:bulletEnabled val="1"/>
        </dgm:presLayoutVars>
      </dgm:prSet>
      <dgm:spPr/>
      <dgm:t>
        <a:bodyPr/>
        <a:lstStyle/>
        <a:p>
          <a:endParaRPr lang="en-GB"/>
        </a:p>
      </dgm:t>
    </dgm:pt>
    <dgm:pt modelId="{B458DC8B-D32F-4ED6-8F03-CA4516067D6F}" type="pres">
      <dgm:prSet presAssocID="{D6779C65-FE69-4932-B778-12EA995DC8A4}" presName="accent_6" presStyleCnt="0"/>
      <dgm:spPr/>
    </dgm:pt>
    <dgm:pt modelId="{D6683DC9-7D98-4A02-90F9-FD8E262BB7CA}" type="pres">
      <dgm:prSet presAssocID="{D6779C65-FE69-4932-B778-12EA995DC8A4}" presName="accentRepeatNode" presStyleLbl="solidFgAcc1" presStyleIdx="5" presStyleCnt="7"/>
      <dgm:spPr/>
    </dgm:pt>
    <dgm:pt modelId="{22F1DB82-41E3-41C3-BFEF-5D846832E4BA}" type="pres">
      <dgm:prSet presAssocID="{AF50F206-73D4-4C1C-BDB1-93E9EC47CBFB}" presName="text_7" presStyleLbl="node1" presStyleIdx="6" presStyleCnt="7">
        <dgm:presLayoutVars>
          <dgm:bulletEnabled val="1"/>
        </dgm:presLayoutVars>
      </dgm:prSet>
      <dgm:spPr/>
      <dgm:t>
        <a:bodyPr/>
        <a:lstStyle/>
        <a:p>
          <a:endParaRPr lang="en-GB"/>
        </a:p>
      </dgm:t>
    </dgm:pt>
    <dgm:pt modelId="{50FA0BCD-6E89-4830-9104-E91C830E9E88}" type="pres">
      <dgm:prSet presAssocID="{AF50F206-73D4-4C1C-BDB1-93E9EC47CBFB}" presName="accent_7" presStyleCnt="0"/>
      <dgm:spPr/>
    </dgm:pt>
    <dgm:pt modelId="{894751BF-B9FA-4779-A4A3-073831DD0228}" type="pres">
      <dgm:prSet presAssocID="{AF50F206-73D4-4C1C-BDB1-93E9EC47CBFB}" presName="accentRepeatNode" presStyleLbl="solidFgAcc1" presStyleIdx="6" presStyleCnt="7"/>
      <dgm:spPr/>
    </dgm:pt>
  </dgm:ptLst>
  <dgm:cxnLst>
    <dgm:cxn modelId="{7B965CB6-FB39-41DB-A47B-3905E44BEDB9}" srcId="{DAABF797-AADB-49CE-B565-13DAFC0A6EC5}" destId="{22E936BF-5C3F-4B44-8D53-0B056B8B4983}" srcOrd="1" destOrd="0" parTransId="{27FAA1DE-9B1C-43EC-B7FC-36653DE7BAB2}" sibTransId="{B2590A50-ACB8-4293-AF35-1A6F7BDB8F54}"/>
    <dgm:cxn modelId="{9DBFEF4E-342D-448E-A2C3-397A427246A4}" srcId="{DAABF797-AADB-49CE-B565-13DAFC0A6EC5}" destId="{ECAA7913-A659-4B64-B992-38BBBCBBAD44}" srcOrd="7" destOrd="0" parTransId="{DEE6E022-FDB8-4952-8F8F-A38D14BE5485}" sibTransId="{BBEB2A37-EEB0-4C7D-9CCA-910022B67184}"/>
    <dgm:cxn modelId="{5BE24644-DD2E-4087-A880-AFC817B1977F}" type="presOf" srcId="{AF50F206-73D4-4C1C-BDB1-93E9EC47CBFB}" destId="{22F1DB82-41E3-41C3-BFEF-5D846832E4BA}" srcOrd="0" destOrd="0" presId="urn:microsoft.com/office/officeart/2008/layout/VerticalCurvedList"/>
    <dgm:cxn modelId="{9CD4AF84-C298-4BE0-91F4-AF8449E56A97}" srcId="{DAABF797-AADB-49CE-B565-13DAFC0A6EC5}" destId="{931B4F80-9491-4B23-A248-975A60F555A4}" srcOrd="9" destOrd="0" parTransId="{0AE52746-C89B-40CD-9D8A-ADCCEABD4A93}" sibTransId="{C9C641A3-74FE-4B7A-BCEE-0AF39F2BF2A0}"/>
    <dgm:cxn modelId="{307BB24F-D1AD-4B8A-B82E-5DA45D82000D}" type="presOf" srcId="{D446485C-70F2-42B6-9D85-D5E0B30C4865}" destId="{84098B6E-5CBD-4446-9431-29FEABB8169C}" srcOrd="0" destOrd="0" presId="urn:microsoft.com/office/officeart/2008/layout/VerticalCurvedList"/>
    <dgm:cxn modelId="{5D9596E5-25C9-4920-B987-DA2B62A8527F}" srcId="{DAABF797-AADB-49CE-B565-13DAFC0A6EC5}" destId="{23386847-B911-4BF9-975A-8E0C577EE85A}" srcOrd="12" destOrd="0" parTransId="{F447C760-F822-41E4-BA75-0AE0B0AEAB41}" sibTransId="{B41AF6B8-C02B-4177-B66A-CC2B4614BBE1}"/>
    <dgm:cxn modelId="{EE3C1723-F033-4550-B12A-A8395EB2706C}" type="presOf" srcId="{D7749D9D-FC14-43FF-BF0E-07A86A688166}" destId="{3E1A676F-32BC-4D07-A4DA-1444B30B87E4}" srcOrd="0" destOrd="0" presId="urn:microsoft.com/office/officeart/2008/layout/VerticalCurvedList"/>
    <dgm:cxn modelId="{B006EF2D-6337-4BEC-BBD9-D4F3F94ED47D}" srcId="{DAABF797-AADB-49CE-B565-13DAFC0A6EC5}" destId="{1F52C476-B3A2-40E6-B2A1-BD135BA87D69}" srcOrd="8" destOrd="0" parTransId="{47231B57-1163-41E5-85B2-6139FEC7BFD6}" sibTransId="{979CA364-7972-4819-A13F-43AFDE866602}"/>
    <dgm:cxn modelId="{0665FEAC-F398-4A12-83B0-1D2134ADFF4A}" type="presOf" srcId="{D6779C65-FE69-4932-B778-12EA995DC8A4}" destId="{CBCE6607-AAB8-417D-918F-EF3A8B436165}" srcOrd="0" destOrd="0" presId="urn:microsoft.com/office/officeart/2008/layout/VerticalCurvedList"/>
    <dgm:cxn modelId="{61816952-6E5F-44A0-B1AF-55110B4E9957}" srcId="{DAABF797-AADB-49CE-B565-13DAFC0A6EC5}" destId="{AF50F206-73D4-4C1C-BDB1-93E9EC47CBFB}" srcOrd="6" destOrd="0" parTransId="{E6D82ECC-7BAD-41FB-92F5-8E8DBA94B9A0}" sibTransId="{19C8A9AC-163B-4947-A3E2-9AE3B45B301F}"/>
    <dgm:cxn modelId="{C3FCD06D-40AD-4037-A8EB-074C23D3D139}" srcId="{DAABF797-AADB-49CE-B565-13DAFC0A6EC5}" destId="{D446485C-70F2-42B6-9D85-D5E0B30C4865}" srcOrd="3" destOrd="0" parTransId="{CE19AF1B-5773-4B8B-A195-6B429388C705}" sibTransId="{E69D1655-AD69-41D2-B5F4-587A49125B1C}"/>
    <dgm:cxn modelId="{D9B46067-9458-4DE2-9C33-541C818F4368}" srcId="{DAABF797-AADB-49CE-B565-13DAFC0A6EC5}" destId="{3C551FD5-337D-4271-AD88-154D2793D9EF}" srcOrd="13" destOrd="0" parTransId="{57A682A9-6B86-466A-A951-181FA2445B08}" sibTransId="{FBC61F52-9570-45E5-909E-729AE19F90C3}"/>
    <dgm:cxn modelId="{ABA25ED5-15A6-41A4-912E-AEED001D6415}" type="presOf" srcId="{F378587B-DBC1-416D-BA27-96BCDDC91192}" destId="{82B1EB03-0D6D-46EC-80C2-B2B54C0EBB5A}" srcOrd="0" destOrd="0" presId="urn:microsoft.com/office/officeart/2008/layout/VerticalCurvedList"/>
    <dgm:cxn modelId="{B071A168-14DB-42B8-92E7-08CFC5929EA8}" srcId="{DAABF797-AADB-49CE-B565-13DAFC0A6EC5}" destId="{D7749D9D-FC14-43FF-BF0E-07A86A688166}" srcOrd="0" destOrd="0" parTransId="{B179D7EF-933D-4B1A-BF7A-7EA580C3EEFC}" sibTransId="{F378587B-DBC1-416D-BA27-96BCDDC91192}"/>
    <dgm:cxn modelId="{EFB62824-6EE8-4696-9E3F-64A496970D44}" srcId="{DAABF797-AADB-49CE-B565-13DAFC0A6EC5}" destId="{85BB421B-3785-4B6F-B872-08175BF25643}" srcOrd="4" destOrd="0" parTransId="{9B016627-CB9B-4F22-89CB-0AA7F994CE57}" sibTransId="{A7BBA315-B636-4328-AA3F-D7BC51456D9B}"/>
    <dgm:cxn modelId="{3C7F2BA1-A1DD-44DA-BF43-8F9FCC26FF2A}" srcId="{DAABF797-AADB-49CE-B565-13DAFC0A6EC5}" destId="{BB954A0D-D84C-47B2-AC68-64AB030730DA}" srcOrd="10" destOrd="0" parTransId="{63E8C1C4-CC0D-4AB0-8B05-30789342E67A}" sibTransId="{A757BA76-6F98-43E8-BFE8-FF093B6DAAAF}"/>
    <dgm:cxn modelId="{DF32E4EE-BCA7-44AC-B339-0AC4CFA59A7E}" type="presOf" srcId="{22E936BF-5C3F-4B44-8D53-0B056B8B4983}" destId="{6337ECC7-B681-4780-9088-6750FDD5803D}" srcOrd="0" destOrd="0" presId="urn:microsoft.com/office/officeart/2008/layout/VerticalCurvedList"/>
    <dgm:cxn modelId="{C36AAA08-9446-479B-ABF7-17C3A7977701}" srcId="{DAABF797-AADB-49CE-B565-13DAFC0A6EC5}" destId="{A1C11E88-4C98-4F97-9556-0F083CD28AC2}" srcOrd="11" destOrd="0" parTransId="{1B178A89-44E5-4C43-AA6D-112CB35EF63F}" sibTransId="{625D62EE-140F-404A-B391-EA07AFCDD5F5}"/>
    <dgm:cxn modelId="{94612BCB-563F-404D-ACEF-38744F7EE646}" srcId="{DAABF797-AADB-49CE-B565-13DAFC0A6EC5}" destId="{D6779C65-FE69-4932-B778-12EA995DC8A4}" srcOrd="5" destOrd="0" parTransId="{EF0DB00D-617D-40DA-BE6F-F28F99B4A58A}" sibTransId="{016D7EBE-320A-4449-A827-E84C7345C4D4}"/>
    <dgm:cxn modelId="{286A038B-B33F-45E8-B582-E55D3748551E}" type="presOf" srcId="{85BB421B-3785-4B6F-B872-08175BF25643}" destId="{73BEE0FD-437B-4B3F-AEF1-D9C50AF311BF}" srcOrd="0" destOrd="0" presId="urn:microsoft.com/office/officeart/2008/layout/VerticalCurvedList"/>
    <dgm:cxn modelId="{68A7D65E-6DAD-4918-A4EE-38921F2133F0}" type="presOf" srcId="{DAABF797-AADB-49CE-B565-13DAFC0A6EC5}" destId="{D06BD8B9-474B-4495-A2CD-43E48955151A}" srcOrd="0" destOrd="0" presId="urn:microsoft.com/office/officeart/2008/layout/VerticalCurvedList"/>
    <dgm:cxn modelId="{F9B47BAD-3D8F-4516-89DA-22479962E97E}" srcId="{DAABF797-AADB-49CE-B565-13DAFC0A6EC5}" destId="{79E18E86-1953-4369-A012-4CE3CB623A63}" srcOrd="2" destOrd="0" parTransId="{DA1A0628-9544-4B92-97A1-7BF4DC6DF46B}" sibTransId="{0D159AC9-A11B-4DC4-834C-F067FB83D167}"/>
    <dgm:cxn modelId="{32AD38CE-32CA-47FB-BFA8-4E865C49B06F}" type="presOf" srcId="{79E18E86-1953-4369-A012-4CE3CB623A63}" destId="{28F05929-9A69-4849-BC2E-2CCC4F83A4F7}" srcOrd="0" destOrd="0" presId="urn:microsoft.com/office/officeart/2008/layout/VerticalCurvedList"/>
    <dgm:cxn modelId="{78D3F574-C38F-4E74-B1AB-7ABE7C160C5C}" type="presParOf" srcId="{D06BD8B9-474B-4495-A2CD-43E48955151A}" destId="{5201B4A6-A1E8-4102-9369-9A0B6FC73C28}" srcOrd="0" destOrd="0" presId="urn:microsoft.com/office/officeart/2008/layout/VerticalCurvedList"/>
    <dgm:cxn modelId="{78B50243-13F3-42F3-B2F8-4009B773C362}" type="presParOf" srcId="{5201B4A6-A1E8-4102-9369-9A0B6FC73C28}" destId="{ACB1B57A-016C-435A-9EAF-A5180A8E3864}" srcOrd="0" destOrd="0" presId="urn:microsoft.com/office/officeart/2008/layout/VerticalCurvedList"/>
    <dgm:cxn modelId="{19D653D5-CE10-40F4-B443-E80AF48474BE}" type="presParOf" srcId="{ACB1B57A-016C-435A-9EAF-A5180A8E3864}" destId="{00905B20-81FC-4A06-8C7D-47C005DD5D0F}" srcOrd="0" destOrd="0" presId="urn:microsoft.com/office/officeart/2008/layout/VerticalCurvedList"/>
    <dgm:cxn modelId="{94F0BC95-8ABD-4F77-8A01-5CA8FADDABD2}" type="presParOf" srcId="{ACB1B57A-016C-435A-9EAF-A5180A8E3864}" destId="{82B1EB03-0D6D-46EC-80C2-B2B54C0EBB5A}" srcOrd="1" destOrd="0" presId="urn:microsoft.com/office/officeart/2008/layout/VerticalCurvedList"/>
    <dgm:cxn modelId="{E91D63B9-947E-499D-B497-DA7FD05F3559}" type="presParOf" srcId="{ACB1B57A-016C-435A-9EAF-A5180A8E3864}" destId="{480A0822-0C77-4599-8021-FB389CFB0415}" srcOrd="2" destOrd="0" presId="urn:microsoft.com/office/officeart/2008/layout/VerticalCurvedList"/>
    <dgm:cxn modelId="{E855BCCC-D2BB-4080-BA56-56DC8D0C3211}" type="presParOf" srcId="{ACB1B57A-016C-435A-9EAF-A5180A8E3864}" destId="{E5B7A9CF-4464-4417-94DC-2B7489ECE815}" srcOrd="3" destOrd="0" presId="urn:microsoft.com/office/officeart/2008/layout/VerticalCurvedList"/>
    <dgm:cxn modelId="{8B6CBE33-A428-4C78-BBE8-E153F0B03F80}" type="presParOf" srcId="{5201B4A6-A1E8-4102-9369-9A0B6FC73C28}" destId="{3E1A676F-32BC-4D07-A4DA-1444B30B87E4}" srcOrd="1" destOrd="0" presId="urn:microsoft.com/office/officeart/2008/layout/VerticalCurvedList"/>
    <dgm:cxn modelId="{398E977D-8F11-465B-A832-248D0FE6A0C6}" type="presParOf" srcId="{5201B4A6-A1E8-4102-9369-9A0B6FC73C28}" destId="{F0BE5A2A-6DB5-48A9-8608-3023F4BB2FD6}" srcOrd="2" destOrd="0" presId="urn:microsoft.com/office/officeart/2008/layout/VerticalCurvedList"/>
    <dgm:cxn modelId="{A25DEB5E-2974-494D-8C34-20A3B382CF48}" type="presParOf" srcId="{F0BE5A2A-6DB5-48A9-8608-3023F4BB2FD6}" destId="{FE7A1E0A-2608-431F-9946-53963C16E7A5}" srcOrd="0" destOrd="0" presId="urn:microsoft.com/office/officeart/2008/layout/VerticalCurvedList"/>
    <dgm:cxn modelId="{18E75A0B-3DBF-48A5-ACED-010B4765B04B}" type="presParOf" srcId="{5201B4A6-A1E8-4102-9369-9A0B6FC73C28}" destId="{6337ECC7-B681-4780-9088-6750FDD5803D}" srcOrd="3" destOrd="0" presId="urn:microsoft.com/office/officeart/2008/layout/VerticalCurvedList"/>
    <dgm:cxn modelId="{87888C22-76AD-4490-B390-85C361303EBD}" type="presParOf" srcId="{5201B4A6-A1E8-4102-9369-9A0B6FC73C28}" destId="{4E074B11-E2DA-4E87-B967-519F34DBDB80}" srcOrd="4" destOrd="0" presId="urn:microsoft.com/office/officeart/2008/layout/VerticalCurvedList"/>
    <dgm:cxn modelId="{A686E267-C062-44FC-BFA8-BD5349B9DC30}" type="presParOf" srcId="{4E074B11-E2DA-4E87-B967-519F34DBDB80}" destId="{B99D3A42-D2D2-43B7-B10B-53D2CD589CFC}" srcOrd="0" destOrd="0" presId="urn:microsoft.com/office/officeart/2008/layout/VerticalCurvedList"/>
    <dgm:cxn modelId="{A6DC00DB-606A-4DC5-B7A7-CAF413DED039}" type="presParOf" srcId="{5201B4A6-A1E8-4102-9369-9A0B6FC73C28}" destId="{28F05929-9A69-4849-BC2E-2CCC4F83A4F7}" srcOrd="5" destOrd="0" presId="urn:microsoft.com/office/officeart/2008/layout/VerticalCurvedList"/>
    <dgm:cxn modelId="{177ECB14-E7E9-4B0E-9DDD-8C80C6BD7986}" type="presParOf" srcId="{5201B4A6-A1E8-4102-9369-9A0B6FC73C28}" destId="{0484702E-CC83-411C-B956-1EA662E16207}" srcOrd="6" destOrd="0" presId="urn:microsoft.com/office/officeart/2008/layout/VerticalCurvedList"/>
    <dgm:cxn modelId="{ED6FDDDA-4B58-4675-B504-3FFC5D1B5B12}" type="presParOf" srcId="{0484702E-CC83-411C-B956-1EA662E16207}" destId="{C5DB168E-129B-4F18-87C9-6C6EC6D7B59E}" srcOrd="0" destOrd="0" presId="urn:microsoft.com/office/officeart/2008/layout/VerticalCurvedList"/>
    <dgm:cxn modelId="{9DE04AB4-D3BB-4E64-9E8E-6694521581AE}" type="presParOf" srcId="{5201B4A6-A1E8-4102-9369-9A0B6FC73C28}" destId="{84098B6E-5CBD-4446-9431-29FEABB8169C}" srcOrd="7" destOrd="0" presId="urn:microsoft.com/office/officeart/2008/layout/VerticalCurvedList"/>
    <dgm:cxn modelId="{97D38751-03CF-44C6-89EF-AEC419A8C73E}" type="presParOf" srcId="{5201B4A6-A1E8-4102-9369-9A0B6FC73C28}" destId="{73E1D8EC-B89C-42A8-BEFB-94A5095999DF}" srcOrd="8" destOrd="0" presId="urn:microsoft.com/office/officeart/2008/layout/VerticalCurvedList"/>
    <dgm:cxn modelId="{163C674B-A3B0-49BF-B23A-1B53BF140367}" type="presParOf" srcId="{73E1D8EC-B89C-42A8-BEFB-94A5095999DF}" destId="{1CDED4C7-A613-4348-BB2E-7FD49A172E55}" srcOrd="0" destOrd="0" presId="urn:microsoft.com/office/officeart/2008/layout/VerticalCurvedList"/>
    <dgm:cxn modelId="{7F649ADA-4BB8-4B75-BD9D-A830C8752D88}" type="presParOf" srcId="{5201B4A6-A1E8-4102-9369-9A0B6FC73C28}" destId="{73BEE0FD-437B-4B3F-AEF1-D9C50AF311BF}" srcOrd="9" destOrd="0" presId="urn:microsoft.com/office/officeart/2008/layout/VerticalCurvedList"/>
    <dgm:cxn modelId="{126105E1-D511-4CBB-9752-CF5B23D0123D}" type="presParOf" srcId="{5201B4A6-A1E8-4102-9369-9A0B6FC73C28}" destId="{6864F2CB-EF29-42DA-8A9B-66AC676441B5}" srcOrd="10" destOrd="0" presId="urn:microsoft.com/office/officeart/2008/layout/VerticalCurvedList"/>
    <dgm:cxn modelId="{46D31B52-FFD1-4D25-9AEA-9886DFC44F4A}" type="presParOf" srcId="{6864F2CB-EF29-42DA-8A9B-66AC676441B5}" destId="{5015A99E-B20E-44ED-B7E5-704D08BF1AD9}" srcOrd="0" destOrd="0" presId="urn:microsoft.com/office/officeart/2008/layout/VerticalCurvedList"/>
    <dgm:cxn modelId="{C0D51D43-3FB7-4BC4-89B3-D6EC1F64A249}" type="presParOf" srcId="{5201B4A6-A1E8-4102-9369-9A0B6FC73C28}" destId="{CBCE6607-AAB8-417D-918F-EF3A8B436165}" srcOrd="11" destOrd="0" presId="urn:microsoft.com/office/officeart/2008/layout/VerticalCurvedList"/>
    <dgm:cxn modelId="{C03E1AB4-4689-4F0C-9613-5575386F9825}" type="presParOf" srcId="{5201B4A6-A1E8-4102-9369-9A0B6FC73C28}" destId="{B458DC8B-D32F-4ED6-8F03-CA4516067D6F}" srcOrd="12" destOrd="0" presId="urn:microsoft.com/office/officeart/2008/layout/VerticalCurvedList"/>
    <dgm:cxn modelId="{E6D2B1A5-C9F6-409E-A335-5D6B5F096D1E}" type="presParOf" srcId="{B458DC8B-D32F-4ED6-8F03-CA4516067D6F}" destId="{D6683DC9-7D98-4A02-90F9-FD8E262BB7CA}" srcOrd="0" destOrd="0" presId="urn:microsoft.com/office/officeart/2008/layout/VerticalCurvedList"/>
    <dgm:cxn modelId="{E425420A-0490-4A74-9B71-1F09DFE1D837}" type="presParOf" srcId="{5201B4A6-A1E8-4102-9369-9A0B6FC73C28}" destId="{22F1DB82-41E3-41C3-BFEF-5D846832E4BA}" srcOrd="13" destOrd="0" presId="urn:microsoft.com/office/officeart/2008/layout/VerticalCurvedList"/>
    <dgm:cxn modelId="{E8E8365E-FE53-4B57-9B3C-B4DDF155CE66}" type="presParOf" srcId="{5201B4A6-A1E8-4102-9369-9A0B6FC73C28}" destId="{50FA0BCD-6E89-4830-9104-E91C830E9E88}" srcOrd="14" destOrd="0" presId="urn:microsoft.com/office/officeart/2008/layout/VerticalCurvedList"/>
    <dgm:cxn modelId="{6156BA04-7E7A-4E1E-BDD7-ACACC2DB17E8}" type="presParOf" srcId="{50FA0BCD-6E89-4830-9104-E91C830E9E88}" destId="{894751BF-B9FA-4779-A4A3-073831DD022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FFF07A-22BA-4432-A422-B789FD5401E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0939A77F-5830-40E4-A908-53D438118779}">
      <dgm:prSet phldrT="[Text]" custT="1"/>
      <dgm:spPr/>
      <dgm:t>
        <a:bodyPr/>
        <a:lstStyle/>
        <a:p>
          <a:r>
            <a:rPr lang="en-US" sz="1800" b="1" dirty="0">
              <a:solidFill>
                <a:schemeClr val="tx1"/>
              </a:solidFill>
              <a:latin typeface="Georgia" panose="02040502050405020303" pitchFamily="18" charset="0"/>
            </a:rPr>
            <a:t>Central tumors</a:t>
          </a:r>
        </a:p>
      </dgm:t>
    </dgm:pt>
    <dgm:pt modelId="{EE97968E-9D03-4035-BDAF-2A280F11CEE1}" type="parTrans" cxnId="{2752478E-BAC9-4154-BFE4-71B396C22F51}">
      <dgm:prSet/>
      <dgm:spPr/>
      <dgm:t>
        <a:bodyPr/>
        <a:lstStyle/>
        <a:p>
          <a:endParaRPr lang="en-US"/>
        </a:p>
      </dgm:t>
    </dgm:pt>
    <dgm:pt modelId="{D844B613-63B1-4A27-9F87-D380C828B667}" type="sibTrans" cxnId="{2752478E-BAC9-4154-BFE4-71B396C22F51}">
      <dgm:prSet/>
      <dgm:spPr/>
      <dgm:t>
        <a:bodyPr/>
        <a:lstStyle/>
        <a:p>
          <a:endParaRPr lang="en-US"/>
        </a:p>
      </dgm:t>
    </dgm:pt>
    <dgm:pt modelId="{16A9C647-46ED-4C12-A024-4CEECF767B09}">
      <dgm:prSet phldrT="[Text]" custT="1"/>
      <dgm:spPr/>
      <dgm:t>
        <a:bodyPr/>
        <a:lstStyle/>
        <a:p>
          <a:r>
            <a:rPr lang="en-US" sz="1400" dirty="0">
              <a:latin typeface="Georgia" panose="02040502050405020303" pitchFamily="18" charset="0"/>
            </a:rPr>
            <a:t>Squamous cell CA</a:t>
          </a:r>
        </a:p>
      </dgm:t>
    </dgm:pt>
    <dgm:pt modelId="{5A66B03F-2936-41FE-973C-B63BCB9FBC57}" type="parTrans" cxnId="{9D4AA01A-FE92-454B-920C-55459BA7A0C2}">
      <dgm:prSet/>
      <dgm:spPr/>
      <dgm:t>
        <a:bodyPr/>
        <a:lstStyle/>
        <a:p>
          <a:endParaRPr lang="en-US"/>
        </a:p>
      </dgm:t>
    </dgm:pt>
    <dgm:pt modelId="{1CE93762-F0DD-4E82-8E17-07F273B74514}" type="sibTrans" cxnId="{9D4AA01A-FE92-454B-920C-55459BA7A0C2}">
      <dgm:prSet/>
      <dgm:spPr/>
      <dgm:t>
        <a:bodyPr/>
        <a:lstStyle/>
        <a:p>
          <a:endParaRPr lang="en-US"/>
        </a:p>
      </dgm:t>
    </dgm:pt>
    <dgm:pt modelId="{7E858F6B-EB5E-4913-8B98-846B57F5E605}">
      <dgm:prSet phldrT="[Text]" custT="1"/>
      <dgm:spPr/>
      <dgm:t>
        <a:bodyPr/>
        <a:lstStyle/>
        <a:p>
          <a:r>
            <a:rPr lang="en-US" sz="1400" dirty="0">
              <a:latin typeface="Georgia" panose="02040502050405020303" pitchFamily="18" charset="0"/>
            </a:rPr>
            <a:t>Small cell CA</a:t>
          </a:r>
        </a:p>
      </dgm:t>
    </dgm:pt>
    <dgm:pt modelId="{577F1072-8C83-4910-A6FF-E0BDBBD9BB84}" type="parTrans" cxnId="{DAF03AF2-6E73-42C9-B79A-8548267150F5}">
      <dgm:prSet/>
      <dgm:spPr/>
      <dgm:t>
        <a:bodyPr/>
        <a:lstStyle/>
        <a:p>
          <a:endParaRPr lang="en-US"/>
        </a:p>
      </dgm:t>
    </dgm:pt>
    <dgm:pt modelId="{DD23F960-DCC9-4064-88E6-55E2C01042D6}" type="sibTrans" cxnId="{DAF03AF2-6E73-42C9-B79A-8548267150F5}">
      <dgm:prSet/>
      <dgm:spPr/>
      <dgm:t>
        <a:bodyPr/>
        <a:lstStyle/>
        <a:p>
          <a:endParaRPr lang="en-US"/>
        </a:p>
      </dgm:t>
    </dgm:pt>
    <dgm:pt modelId="{3E4DA8E2-B76F-4B27-BAEC-944C2C5070F7}">
      <dgm:prSet phldrT="[Text]" custT="1"/>
      <dgm:spPr/>
      <dgm:t>
        <a:bodyPr/>
        <a:lstStyle/>
        <a:p>
          <a:r>
            <a:rPr lang="en-US" sz="1800" b="1" dirty="0">
              <a:solidFill>
                <a:schemeClr val="tx1"/>
              </a:solidFill>
              <a:latin typeface="Georgia" panose="02040502050405020303" pitchFamily="18" charset="0"/>
            </a:rPr>
            <a:t>Peripheral tumors</a:t>
          </a:r>
        </a:p>
      </dgm:t>
    </dgm:pt>
    <dgm:pt modelId="{6B288948-8F39-4EB2-B21C-C84860E36530}" type="parTrans" cxnId="{4F99B32A-D97A-47FC-A69E-4ABF7B2F2DDD}">
      <dgm:prSet/>
      <dgm:spPr/>
      <dgm:t>
        <a:bodyPr/>
        <a:lstStyle/>
        <a:p>
          <a:endParaRPr lang="en-US"/>
        </a:p>
      </dgm:t>
    </dgm:pt>
    <dgm:pt modelId="{8DEAE734-DB5E-45C5-9CF4-4D9FCA6BF0AA}" type="sibTrans" cxnId="{4F99B32A-D97A-47FC-A69E-4ABF7B2F2DDD}">
      <dgm:prSet/>
      <dgm:spPr/>
      <dgm:t>
        <a:bodyPr/>
        <a:lstStyle/>
        <a:p>
          <a:endParaRPr lang="en-US"/>
        </a:p>
      </dgm:t>
    </dgm:pt>
    <dgm:pt modelId="{0BABE006-3F06-4FE1-A047-D860B729E866}">
      <dgm:prSet phldrT="[Text]" custT="1"/>
      <dgm:spPr/>
      <dgm:t>
        <a:bodyPr/>
        <a:lstStyle/>
        <a:p>
          <a:r>
            <a:rPr lang="en-US" sz="1400" dirty="0">
              <a:latin typeface="Georgia" panose="02040502050405020303" pitchFamily="18" charset="0"/>
            </a:rPr>
            <a:t>Adenocarcinoma</a:t>
          </a:r>
        </a:p>
      </dgm:t>
    </dgm:pt>
    <dgm:pt modelId="{8E13AFA6-ECEF-4B85-8374-B6E840F91D33}" type="parTrans" cxnId="{359EBCF5-955B-48BA-8C27-4657ED6952F5}">
      <dgm:prSet/>
      <dgm:spPr/>
      <dgm:t>
        <a:bodyPr/>
        <a:lstStyle/>
        <a:p>
          <a:endParaRPr lang="en-US"/>
        </a:p>
      </dgm:t>
    </dgm:pt>
    <dgm:pt modelId="{A77B5355-DFBA-4B10-9D70-162B992D9074}" type="sibTrans" cxnId="{359EBCF5-955B-48BA-8C27-4657ED6952F5}">
      <dgm:prSet/>
      <dgm:spPr/>
      <dgm:t>
        <a:bodyPr/>
        <a:lstStyle/>
        <a:p>
          <a:endParaRPr lang="en-US"/>
        </a:p>
      </dgm:t>
    </dgm:pt>
    <dgm:pt modelId="{EB4152B2-DAE5-455B-99EA-04F9ED81D3F7}">
      <dgm:prSet phldrT="[Text]" custT="1"/>
      <dgm:spPr/>
      <dgm:t>
        <a:bodyPr/>
        <a:lstStyle/>
        <a:p>
          <a:r>
            <a:rPr lang="en-US" sz="1400" dirty="0">
              <a:latin typeface="Georgia" panose="02040502050405020303" pitchFamily="18" charset="0"/>
            </a:rPr>
            <a:t>Large cell carcinoma</a:t>
          </a:r>
        </a:p>
      </dgm:t>
    </dgm:pt>
    <dgm:pt modelId="{C8C55394-444E-4ECC-A83D-96ABDF87E334}" type="parTrans" cxnId="{65857110-8962-425C-8EE7-91BAE4B582B7}">
      <dgm:prSet/>
      <dgm:spPr/>
      <dgm:t>
        <a:bodyPr/>
        <a:lstStyle/>
        <a:p>
          <a:endParaRPr lang="en-US"/>
        </a:p>
      </dgm:t>
    </dgm:pt>
    <dgm:pt modelId="{B812CBB9-EF05-45F2-8C04-876D78F5E76C}" type="sibTrans" cxnId="{65857110-8962-425C-8EE7-91BAE4B582B7}">
      <dgm:prSet/>
      <dgm:spPr/>
      <dgm:t>
        <a:bodyPr/>
        <a:lstStyle/>
        <a:p>
          <a:endParaRPr lang="en-US"/>
        </a:p>
      </dgm:t>
    </dgm:pt>
    <dgm:pt modelId="{4DA40231-669D-4975-AF8E-BC3DC657A200}">
      <dgm:prSet phldrT="[Text]" custT="1"/>
      <dgm:spPr/>
      <dgm:t>
        <a:bodyPr/>
        <a:lstStyle/>
        <a:p>
          <a:endParaRPr lang="en-US" sz="1400" dirty="0"/>
        </a:p>
      </dgm:t>
    </dgm:pt>
    <dgm:pt modelId="{21C8CFAC-CC99-47E9-B89C-26D1273D3343}" type="parTrans" cxnId="{D8EF76CC-897F-4DA5-94B5-02207244A416}">
      <dgm:prSet/>
      <dgm:spPr/>
      <dgm:t>
        <a:bodyPr/>
        <a:lstStyle/>
        <a:p>
          <a:endParaRPr lang="en-US"/>
        </a:p>
      </dgm:t>
    </dgm:pt>
    <dgm:pt modelId="{C4DFE2A0-01AA-4121-8854-6EBB12101390}" type="sibTrans" cxnId="{D8EF76CC-897F-4DA5-94B5-02207244A416}">
      <dgm:prSet/>
      <dgm:spPr/>
      <dgm:t>
        <a:bodyPr/>
        <a:lstStyle/>
        <a:p>
          <a:endParaRPr lang="en-US"/>
        </a:p>
      </dgm:t>
    </dgm:pt>
    <dgm:pt modelId="{825AF51E-E2DE-49C0-A675-1A3D6BCC225A}">
      <dgm:prSet custT="1"/>
      <dgm:spPr/>
      <dgm:t>
        <a:bodyPr/>
        <a:lstStyle/>
        <a:p>
          <a:pPr>
            <a:buFontTx/>
            <a:buNone/>
          </a:pPr>
          <a:r>
            <a:rPr lang="en-US" sz="1400" dirty="0">
              <a:latin typeface="Georgia" panose="02040502050405020303" pitchFamily="18" charset="0"/>
            </a:rPr>
            <a:t>  - bronchioloalveolar ca</a:t>
          </a:r>
        </a:p>
      </dgm:t>
    </dgm:pt>
    <dgm:pt modelId="{20F70316-CE5D-4C5C-8FD2-F00AB28B246F}" type="parTrans" cxnId="{8CC65784-A352-4DCE-A550-ECC8B6F46550}">
      <dgm:prSet/>
      <dgm:spPr/>
      <dgm:t>
        <a:bodyPr/>
        <a:lstStyle/>
        <a:p>
          <a:endParaRPr lang="en-US"/>
        </a:p>
      </dgm:t>
    </dgm:pt>
    <dgm:pt modelId="{8E755E29-2DE2-494B-8988-3E3F310A158A}" type="sibTrans" cxnId="{8CC65784-A352-4DCE-A550-ECC8B6F46550}">
      <dgm:prSet/>
      <dgm:spPr/>
      <dgm:t>
        <a:bodyPr/>
        <a:lstStyle/>
        <a:p>
          <a:endParaRPr lang="en-US"/>
        </a:p>
      </dgm:t>
    </dgm:pt>
    <dgm:pt modelId="{EF0818D2-B9BE-4286-9BF6-AF7C0BE5DF9B}">
      <dgm:prSet phldrT="[Text]" custT="1"/>
      <dgm:spPr/>
      <dgm:t>
        <a:bodyPr/>
        <a:lstStyle/>
        <a:p>
          <a:pPr>
            <a:buFontTx/>
            <a:buNone/>
          </a:pPr>
          <a:r>
            <a:rPr lang="en-US" sz="1400" dirty="0">
              <a:latin typeface="Georgia" panose="02040502050405020303" pitchFamily="18" charset="0"/>
            </a:rPr>
            <a:t>  - bronchial derived</a:t>
          </a:r>
        </a:p>
      </dgm:t>
    </dgm:pt>
    <dgm:pt modelId="{60DE9ADC-D97E-4192-AE75-D5239A1C6356}" type="parTrans" cxnId="{2ABB4C33-E90E-4B7B-BA35-4D3B17553FBD}">
      <dgm:prSet/>
      <dgm:spPr/>
      <dgm:t>
        <a:bodyPr/>
        <a:lstStyle/>
        <a:p>
          <a:endParaRPr lang="en-US"/>
        </a:p>
      </dgm:t>
    </dgm:pt>
    <dgm:pt modelId="{6A83509F-8A8D-4490-AC8C-0E227275FB81}" type="sibTrans" cxnId="{2ABB4C33-E90E-4B7B-BA35-4D3B17553FBD}">
      <dgm:prSet/>
      <dgm:spPr/>
      <dgm:t>
        <a:bodyPr/>
        <a:lstStyle/>
        <a:p>
          <a:endParaRPr lang="en-US"/>
        </a:p>
      </dgm:t>
    </dgm:pt>
    <dgm:pt modelId="{D73CD3C1-5C6A-42EC-9B12-6398022AE0E5}">
      <dgm:prSet custT="1"/>
      <dgm:spPr/>
      <dgm:t>
        <a:bodyPr/>
        <a:lstStyle/>
        <a:p>
          <a:pPr>
            <a:buFontTx/>
            <a:buNone/>
          </a:pPr>
          <a:endParaRPr lang="en-US" sz="1400" dirty="0">
            <a:latin typeface="Georgia" panose="02040502050405020303" pitchFamily="18" charset="0"/>
          </a:endParaRPr>
        </a:p>
      </dgm:t>
    </dgm:pt>
    <dgm:pt modelId="{B5227AD2-1F57-4230-A890-6FD8AD00D56C}" type="parTrans" cxnId="{8BD67435-E56B-4E4A-9DC1-B3070E2EC5A2}">
      <dgm:prSet/>
      <dgm:spPr/>
      <dgm:t>
        <a:bodyPr/>
        <a:lstStyle/>
        <a:p>
          <a:endParaRPr lang="en-US"/>
        </a:p>
      </dgm:t>
    </dgm:pt>
    <dgm:pt modelId="{C83155E1-CBEE-4BA6-A5F1-C154B549A040}" type="sibTrans" cxnId="{8BD67435-E56B-4E4A-9DC1-B3070E2EC5A2}">
      <dgm:prSet/>
      <dgm:spPr/>
      <dgm:t>
        <a:bodyPr/>
        <a:lstStyle/>
        <a:p>
          <a:endParaRPr lang="en-US"/>
        </a:p>
      </dgm:t>
    </dgm:pt>
    <dgm:pt modelId="{B437609C-FD59-4C87-9E93-ABB333D1F012}">
      <dgm:prSet phldrT="[Text]" custT="1"/>
      <dgm:spPr/>
      <dgm:t>
        <a:bodyPr/>
        <a:lstStyle/>
        <a:p>
          <a:endParaRPr lang="en-US" sz="1400" dirty="0">
            <a:latin typeface="Georgia" panose="02040502050405020303" pitchFamily="18" charset="0"/>
          </a:endParaRPr>
        </a:p>
      </dgm:t>
    </dgm:pt>
    <dgm:pt modelId="{695EBDB9-328B-4991-8A87-06BFBC01B744}" type="parTrans" cxnId="{BB4D057C-BCAF-4FFC-9B3B-DBFE1BFEF35B}">
      <dgm:prSet/>
      <dgm:spPr/>
      <dgm:t>
        <a:bodyPr/>
        <a:lstStyle/>
        <a:p>
          <a:endParaRPr lang="en-US"/>
        </a:p>
      </dgm:t>
    </dgm:pt>
    <dgm:pt modelId="{F4C0A177-2F21-4213-9871-A7526F69E7ED}" type="sibTrans" cxnId="{BB4D057C-BCAF-4FFC-9B3B-DBFE1BFEF35B}">
      <dgm:prSet/>
      <dgm:spPr/>
      <dgm:t>
        <a:bodyPr/>
        <a:lstStyle/>
        <a:p>
          <a:endParaRPr lang="en-US"/>
        </a:p>
      </dgm:t>
    </dgm:pt>
    <dgm:pt modelId="{0ADA7750-26E4-474B-A44C-1958076E834A}" type="pres">
      <dgm:prSet presAssocID="{60FFF07A-22BA-4432-A422-B789FD5401E4}" presName="Name0" presStyleCnt="0">
        <dgm:presLayoutVars>
          <dgm:dir/>
          <dgm:animLvl val="lvl"/>
          <dgm:resizeHandles/>
        </dgm:presLayoutVars>
      </dgm:prSet>
      <dgm:spPr/>
      <dgm:t>
        <a:bodyPr/>
        <a:lstStyle/>
        <a:p>
          <a:endParaRPr lang="en-GB"/>
        </a:p>
      </dgm:t>
    </dgm:pt>
    <dgm:pt modelId="{9235A5D5-0F2D-4339-931D-15B44A4E7259}" type="pres">
      <dgm:prSet presAssocID="{0939A77F-5830-40E4-A908-53D438118779}" presName="linNode" presStyleCnt="0"/>
      <dgm:spPr/>
    </dgm:pt>
    <dgm:pt modelId="{0B7AD628-72CD-415A-AAC9-871755CBF106}" type="pres">
      <dgm:prSet presAssocID="{0939A77F-5830-40E4-A908-53D438118779}" presName="parentShp" presStyleLbl="node1" presStyleIdx="0" presStyleCnt="2">
        <dgm:presLayoutVars>
          <dgm:bulletEnabled val="1"/>
        </dgm:presLayoutVars>
      </dgm:prSet>
      <dgm:spPr/>
      <dgm:t>
        <a:bodyPr/>
        <a:lstStyle/>
        <a:p>
          <a:endParaRPr lang="en-GB"/>
        </a:p>
      </dgm:t>
    </dgm:pt>
    <dgm:pt modelId="{583460FB-A279-41C7-AF76-8C1BDD0CBED7}" type="pres">
      <dgm:prSet presAssocID="{0939A77F-5830-40E4-A908-53D438118779}" presName="childShp" presStyleLbl="bgAccFollowNode1" presStyleIdx="0" presStyleCnt="2">
        <dgm:presLayoutVars>
          <dgm:bulletEnabled val="1"/>
        </dgm:presLayoutVars>
      </dgm:prSet>
      <dgm:spPr/>
      <dgm:t>
        <a:bodyPr/>
        <a:lstStyle/>
        <a:p>
          <a:endParaRPr lang="en-GB"/>
        </a:p>
      </dgm:t>
    </dgm:pt>
    <dgm:pt modelId="{179DFA4E-B5F1-4B7E-A842-E5CF9E2AF6D4}" type="pres">
      <dgm:prSet presAssocID="{D844B613-63B1-4A27-9F87-D380C828B667}" presName="spacing" presStyleCnt="0"/>
      <dgm:spPr/>
    </dgm:pt>
    <dgm:pt modelId="{BA526044-EA67-4F0C-B3BF-66C2A11FC917}" type="pres">
      <dgm:prSet presAssocID="{3E4DA8E2-B76F-4B27-BAEC-944C2C5070F7}" presName="linNode" presStyleCnt="0"/>
      <dgm:spPr/>
    </dgm:pt>
    <dgm:pt modelId="{EDE2325E-CC9F-45D2-AF4A-6B64E81A9725}" type="pres">
      <dgm:prSet presAssocID="{3E4DA8E2-B76F-4B27-BAEC-944C2C5070F7}" presName="parentShp" presStyleLbl="node1" presStyleIdx="1" presStyleCnt="2">
        <dgm:presLayoutVars>
          <dgm:bulletEnabled val="1"/>
        </dgm:presLayoutVars>
      </dgm:prSet>
      <dgm:spPr/>
      <dgm:t>
        <a:bodyPr/>
        <a:lstStyle/>
        <a:p>
          <a:endParaRPr lang="en-GB"/>
        </a:p>
      </dgm:t>
    </dgm:pt>
    <dgm:pt modelId="{0A4809BA-2B15-46F7-A399-D0DD4A89B59D}" type="pres">
      <dgm:prSet presAssocID="{3E4DA8E2-B76F-4B27-BAEC-944C2C5070F7}" presName="childShp" presStyleLbl="bgAccFollowNode1" presStyleIdx="1" presStyleCnt="2">
        <dgm:presLayoutVars>
          <dgm:bulletEnabled val="1"/>
        </dgm:presLayoutVars>
      </dgm:prSet>
      <dgm:spPr/>
      <dgm:t>
        <a:bodyPr/>
        <a:lstStyle/>
        <a:p>
          <a:endParaRPr lang="en-GB"/>
        </a:p>
      </dgm:t>
    </dgm:pt>
  </dgm:ptLst>
  <dgm:cxnLst>
    <dgm:cxn modelId="{BB4D057C-BCAF-4FFC-9B3B-DBFE1BFEF35B}" srcId="{0939A77F-5830-40E4-A908-53D438118779}" destId="{B437609C-FD59-4C87-9E93-ABB333D1F012}" srcOrd="2" destOrd="0" parTransId="{695EBDB9-328B-4991-8A87-06BFBC01B744}" sibTransId="{F4C0A177-2F21-4213-9871-A7526F69E7ED}"/>
    <dgm:cxn modelId="{D8EF76CC-897F-4DA5-94B5-02207244A416}" srcId="{0939A77F-5830-40E4-A908-53D438118779}" destId="{4DA40231-669D-4975-AF8E-BC3DC657A200}" srcOrd="0" destOrd="0" parTransId="{21C8CFAC-CC99-47E9-B89C-26D1273D3343}" sibTransId="{C4DFE2A0-01AA-4121-8854-6EBB12101390}"/>
    <dgm:cxn modelId="{C2A83F84-D9CC-430F-9B6E-AC8BF82598B3}" type="presOf" srcId="{825AF51E-E2DE-49C0-A675-1A3D6BCC225A}" destId="{0A4809BA-2B15-46F7-A399-D0DD4A89B59D}" srcOrd="0" destOrd="2" presId="urn:microsoft.com/office/officeart/2005/8/layout/vList6"/>
    <dgm:cxn modelId="{6575F0E5-FBE6-4224-ABEC-9B84C76A0006}" type="presOf" srcId="{0939A77F-5830-40E4-A908-53D438118779}" destId="{0B7AD628-72CD-415A-AAC9-871755CBF106}" srcOrd="0" destOrd="0" presId="urn:microsoft.com/office/officeart/2005/8/layout/vList6"/>
    <dgm:cxn modelId="{2ABB4C33-E90E-4B7B-BA35-4D3B17553FBD}" srcId="{3E4DA8E2-B76F-4B27-BAEC-944C2C5070F7}" destId="{EF0818D2-B9BE-4286-9BF6-AF7C0BE5DF9B}" srcOrd="1" destOrd="0" parTransId="{60DE9ADC-D97E-4192-AE75-D5239A1C6356}" sibTransId="{6A83509F-8A8D-4490-AC8C-0E227275FB81}"/>
    <dgm:cxn modelId="{FAE27018-D90F-4370-A54D-85223E7FFE7D}" type="presOf" srcId="{EB4152B2-DAE5-455B-99EA-04F9ED81D3F7}" destId="{0A4809BA-2B15-46F7-A399-D0DD4A89B59D}" srcOrd="0" destOrd="4" presId="urn:microsoft.com/office/officeart/2005/8/layout/vList6"/>
    <dgm:cxn modelId="{65857110-8962-425C-8EE7-91BAE4B582B7}" srcId="{3E4DA8E2-B76F-4B27-BAEC-944C2C5070F7}" destId="{EB4152B2-DAE5-455B-99EA-04F9ED81D3F7}" srcOrd="4" destOrd="0" parTransId="{C8C55394-444E-4ECC-A83D-96ABDF87E334}" sibTransId="{B812CBB9-EF05-45F2-8C04-876D78F5E76C}"/>
    <dgm:cxn modelId="{359EBCF5-955B-48BA-8C27-4657ED6952F5}" srcId="{3E4DA8E2-B76F-4B27-BAEC-944C2C5070F7}" destId="{0BABE006-3F06-4FE1-A047-D860B729E866}" srcOrd="0" destOrd="0" parTransId="{8E13AFA6-ECEF-4B85-8374-B6E840F91D33}" sibTransId="{A77B5355-DFBA-4B10-9D70-162B992D9074}"/>
    <dgm:cxn modelId="{0E2C05B2-2C97-4C60-9432-486AD93B7DB7}" type="presOf" srcId="{60FFF07A-22BA-4432-A422-B789FD5401E4}" destId="{0ADA7750-26E4-474B-A44C-1958076E834A}" srcOrd="0" destOrd="0" presId="urn:microsoft.com/office/officeart/2005/8/layout/vList6"/>
    <dgm:cxn modelId="{DBC618D6-7260-45B1-AC55-479973E5BB5D}" type="presOf" srcId="{0BABE006-3F06-4FE1-A047-D860B729E866}" destId="{0A4809BA-2B15-46F7-A399-D0DD4A89B59D}" srcOrd="0" destOrd="0" presId="urn:microsoft.com/office/officeart/2005/8/layout/vList6"/>
    <dgm:cxn modelId="{8BD67435-E56B-4E4A-9DC1-B3070E2EC5A2}" srcId="{3E4DA8E2-B76F-4B27-BAEC-944C2C5070F7}" destId="{D73CD3C1-5C6A-42EC-9B12-6398022AE0E5}" srcOrd="3" destOrd="0" parTransId="{B5227AD2-1F57-4230-A890-6FD8AD00D56C}" sibTransId="{C83155E1-CBEE-4BA6-A5F1-C154B549A040}"/>
    <dgm:cxn modelId="{28423066-C6AC-4A2A-8311-915241274023}" type="presOf" srcId="{D73CD3C1-5C6A-42EC-9B12-6398022AE0E5}" destId="{0A4809BA-2B15-46F7-A399-D0DD4A89B59D}" srcOrd="0" destOrd="3" presId="urn:microsoft.com/office/officeart/2005/8/layout/vList6"/>
    <dgm:cxn modelId="{2752478E-BAC9-4154-BFE4-71B396C22F51}" srcId="{60FFF07A-22BA-4432-A422-B789FD5401E4}" destId="{0939A77F-5830-40E4-A908-53D438118779}" srcOrd="0" destOrd="0" parTransId="{EE97968E-9D03-4035-BDAF-2A280F11CEE1}" sibTransId="{D844B613-63B1-4A27-9F87-D380C828B667}"/>
    <dgm:cxn modelId="{3DEECE60-1A2E-48A5-9043-CB822B11F864}" type="presOf" srcId="{4DA40231-669D-4975-AF8E-BC3DC657A200}" destId="{583460FB-A279-41C7-AF76-8C1BDD0CBED7}" srcOrd="0" destOrd="0" presId="urn:microsoft.com/office/officeart/2005/8/layout/vList6"/>
    <dgm:cxn modelId="{4F99B32A-D97A-47FC-A69E-4ABF7B2F2DDD}" srcId="{60FFF07A-22BA-4432-A422-B789FD5401E4}" destId="{3E4DA8E2-B76F-4B27-BAEC-944C2C5070F7}" srcOrd="1" destOrd="0" parTransId="{6B288948-8F39-4EB2-B21C-C84860E36530}" sibTransId="{8DEAE734-DB5E-45C5-9CF4-4D9FCA6BF0AA}"/>
    <dgm:cxn modelId="{6F7542FD-8D47-4FBD-A1ED-93142ADB8071}" type="presOf" srcId="{3E4DA8E2-B76F-4B27-BAEC-944C2C5070F7}" destId="{EDE2325E-CC9F-45D2-AF4A-6B64E81A9725}" srcOrd="0" destOrd="0" presId="urn:microsoft.com/office/officeart/2005/8/layout/vList6"/>
    <dgm:cxn modelId="{8CC65784-A352-4DCE-A550-ECC8B6F46550}" srcId="{3E4DA8E2-B76F-4B27-BAEC-944C2C5070F7}" destId="{825AF51E-E2DE-49C0-A675-1A3D6BCC225A}" srcOrd="2" destOrd="0" parTransId="{20F70316-CE5D-4C5C-8FD2-F00AB28B246F}" sibTransId="{8E755E29-2DE2-494B-8988-3E3F310A158A}"/>
    <dgm:cxn modelId="{DF936FAE-1C89-4D2C-97CF-17970E3C8E43}" type="presOf" srcId="{16A9C647-46ED-4C12-A024-4CEECF767B09}" destId="{583460FB-A279-41C7-AF76-8C1BDD0CBED7}" srcOrd="0" destOrd="1" presId="urn:microsoft.com/office/officeart/2005/8/layout/vList6"/>
    <dgm:cxn modelId="{75831FDC-782F-40F8-9753-B85F5D7675EF}" type="presOf" srcId="{EF0818D2-B9BE-4286-9BF6-AF7C0BE5DF9B}" destId="{0A4809BA-2B15-46F7-A399-D0DD4A89B59D}" srcOrd="0" destOrd="1" presId="urn:microsoft.com/office/officeart/2005/8/layout/vList6"/>
    <dgm:cxn modelId="{9D4AA01A-FE92-454B-920C-55459BA7A0C2}" srcId="{0939A77F-5830-40E4-A908-53D438118779}" destId="{16A9C647-46ED-4C12-A024-4CEECF767B09}" srcOrd="1" destOrd="0" parTransId="{5A66B03F-2936-41FE-973C-B63BCB9FBC57}" sibTransId="{1CE93762-F0DD-4E82-8E17-07F273B74514}"/>
    <dgm:cxn modelId="{DD10E4D4-46B3-4427-84D9-4FC58C6441E9}" type="presOf" srcId="{B437609C-FD59-4C87-9E93-ABB333D1F012}" destId="{583460FB-A279-41C7-AF76-8C1BDD0CBED7}" srcOrd="0" destOrd="2" presId="urn:microsoft.com/office/officeart/2005/8/layout/vList6"/>
    <dgm:cxn modelId="{04C6D238-5082-4E90-9A5F-0FDD54C7F315}" type="presOf" srcId="{7E858F6B-EB5E-4913-8B98-846B57F5E605}" destId="{583460FB-A279-41C7-AF76-8C1BDD0CBED7}" srcOrd="0" destOrd="3" presId="urn:microsoft.com/office/officeart/2005/8/layout/vList6"/>
    <dgm:cxn modelId="{DAF03AF2-6E73-42C9-B79A-8548267150F5}" srcId="{0939A77F-5830-40E4-A908-53D438118779}" destId="{7E858F6B-EB5E-4913-8B98-846B57F5E605}" srcOrd="3" destOrd="0" parTransId="{577F1072-8C83-4910-A6FF-E0BDBBD9BB84}" sibTransId="{DD23F960-DCC9-4064-88E6-55E2C01042D6}"/>
    <dgm:cxn modelId="{ECA72D8C-9FEF-424F-8FA2-85927A60DDFC}" type="presParOf" srcId="{0ADA7750-26E4-474B-A44C-1958076E834A}" destId="{9235A5D5-0F2D-4339-931D-15B44A4E7259}" srcOrd="0" destOrd="0" presId="urn:microsoft.com/office/officeart/2005/8/layout/vList6"/>
    <dgm:cxn modelId="{872A20EE-7FDA-45B8-A71A-723FC616FE49}" type="presParOf" srcId="{9235A5D5-0F2D-4339-931D-15B44A4E7259}" destId="{0B7AD628-72CD-415A-AAC9-871755CBF106}" srcOrd="0" destOrd="0" presId="urn:microsoft.com/office/officeart/2005/8/layout/vList6"/>
    <dgm:cxn modelId="{F8A0D715-60BB-44C1-8536-293F60EF4992}" type="presParOf" srcId="{9235A5D5-0F2D-4339-931D-15B44A4E7259}" destId="{583460FB-A279-41C7-AF76-8C1BDD0CBED7}" srcOrd="1" destOrd="0" presId="urn:microsoft.com/office/officeart/2005/8/layout/vList6"/>
    <dgm:cxn modelId="{48D1B04F-AB82-4A37-BFF1-E045BF638C93}" type="presParOf" srcId="{0ADA7750-26E4-474B-A44C-1958076E834A}" destId="{179DFA4E-B5F1-4B7E-A842-E5CF9E2AF6D4}" srcOrd="1" destOrd="0" presId="urn:microsoft.com/office/officeart/2005/8/layout/vList6"/>
    <dgm:cxn modelId="{AECC43DC-6265-4932-85B7-732B0F6762BF}" type="presParOf" srcId="{0ADA7750-26E4-474B-A44C-1958076E834A}" destId="{BA526044-EA67-4F0C-B3BF-66C2A11FC917}" srcOrd="2" destOrd="0" presId="urn:microsoft.com/office/officeart/2005/8/layout/vList6"/>
    <dgm:cxn modelId="{FDF4C24D-E529-402A-8588-C6F7919EC0E4}" type="presParOf" srcId="{BA526044-EA67-4F0C-B3BF-66C2A11FC917}" destId="{EDE2325E-CC9F-45D2-AF4A-6B64E81A9725}" srcOrd="0" destOrd="0" presId="urn:microsoft.com/office/officeart/2005/8/layout/vList6"/>
    <dgm:cxn modelId="{1CFA69D5-34E4-4AE7-AEC2-0120A32B512B}" type="presParOf" srcId="{BA526044-EA67-4F0C-B3BF-66C2A11FC917}" destId="{0A4809BA-2B15-46F7-A399-D0DD4A89B59D}"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CC0C3-0E5A-4D05-A9F5-427D9583042E}">
      <dsp:nvSpPr>
        <dsp:cNvPr id="0" name=""/>
        <dsp:cNvSpPr/>
      </dsp:nvSpPr>
      <dsp:spPr>
        <a:xfrm>
          <a:off x="5093530" y="1207040"/>
          <a:ext cx="116446" cy="2125907"/>
        </a:xfrm>
        <a:custGeom>
          <a:avLst/>
          <a:gdLst/>
          <a:ahLst/>
          <a:cxnLst/>
          <a:rect l="0" t="0" r="0" b="0"/>
          <a:pathLst>
            <a:path>
              <a:moveTo>
                <a:pt x="0" y="0"/>
              </a:moveTo>
              <a:lnTo>
                <a:pt x="0" y="2125907"/>
              </a:lnTo>
              <a:lnTo>
                <a:pt x="116446" y="2125907"/>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BFC7FD-8AB9-4C53-AF3F-13E905548711}">
      <dsp:nvSpPr>
        <dsp:cNvPr id="0" name=""/>
        <dsp:cNvSpPr/>
      </dsp:nvSpPr>
      <dsp:spPr>
        <a:xfrm>
          <a:off x="5093530" y="1207040"/>
          <a:ext cx="116446" cy="1701924"/>
        </a:xfrm>
        <a:custGeom>
          <a:avLst/>
          <a:gdLst/>
          <a:ahLst/>
          <a:cxnLst/>
          <a:rect l="0" t="0" r="0" b="0"/>
          <a:pathLst>
            <a:path>
              <a:moveTo>
                <a:pt x="0" y="0"/>
              </a:moveTo>
              <a:lnTo>
                <a:pt x="0" y="1701924"/>
              </a:lnTo>
              <a:lnTo>
                <a:pt x="116446" y="1701924"/>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A1E34C-925C-446C-B8C7-FE6F82937790}">
      <dsp:nvSpPr>
        <dsp:cNvPr id="0" name=""/>
        <dsp:cNvSpPr/>
      </dsp:nvSpPr>
      <dsp:spPr>
        <a:xfrm>
          <a:off x="5093530" y="1207040"/>
          <a:ext cx="116446" cy="1277941"/>
        </a:xfrm>
        <a:custGeom>
          <a:avLst/>
          <a:gdLst/>
          <a:ahLst/>
          <a:cxnLst/>
          <a:rect l="0" t="0" r="0" b="0"/>
          <a:pathLst>
            <a:path>
              <a:moveTo>
                <a:pt x="0" y="0"/>
              </a:moveTo>
              <a:lnTo>
                <a:pt x="0" y="1277941"/>
              </a:lnTo>
              <a:lnTo>
                <a:pt x="116446" y="1277941"/>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CB49D2-C76C-4C5B-9352-1521F17E8C2F}">
      <dsp:nvSpPr>
        <dsp:cNvPr id="0" name=""/>
        <dsp:cNvSpPr/>
      </dsp:nvSpPr>
      <dsp:spPr>
        <a:xfrm>
          <a:off x="5093530" y="1207040"/>
          <a:ext cx="116446" cy="853958"/>
        </a:xfrm>
        <a:custGeom>
          <a:avLst/>
          <a:gdLst/>
          <a:ahLst/>
          <a:cxnLst/>
          <a:rect l="0" t="0" r="0" b="0"/>
          <a:pathLst>
            <a:path>
              <a:moveTo>
                <a:pt x="0" y="0"/>
              </a:moveTo>
              <a:lnTo>
                <a:pt x="0" y="853958"/>
              </a:lnTo>
              <a:lnTo>
                <a:pt x="116446" y="853958"/>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88DE8D-3B27-46F1-B631-006E4E57A50A}">
      <dsp:nvSpPr>
        <dsp:cNvPr id="0" name=""/>
        <dsp:cNvSpPr/>
      </dsp:nvSpPr>
      <dsp:spPr>
        <a:xfrm>
          <a:off x="5093530" y="1207040"/>
          <a:ext cx="109638" cy="441440"/>
        </a:xfrm>
        <a:custGeom>
          <a:avLst/>
          <a:gdLst/>
          <a:ahLst/>
          <a:cxnLst/>
          <a:rect l="0" t="0" r="0" b="0"/>
          <a:pathLst>
            <a:path>
              <a:moveTo>
                <a:pt x="0" y="0"/>
              </a:moveTo>
              <a:lnTo>
                <a:pt x="0" y="441440"/>
              </a:lnTo>
              <a:lnTo>
                <a:pt x="109638" y="441440"/>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D6BB2B-15B8-47A1-BBC8-DC2E7BA07D11}">
      <dsp:nvSpPr>
        <dsp:cNvPr id="0" name=""/>
        <dsp:cNvSpPr/>
      </dsp:nvSpPr>
      <dsp:spPr>
        <a:xfrm>
          <a:off x="3198945" y="470668"/>
          <a:ext cx="2215268" cy="237191"/>
        </a:xfrm>
        <a:custGeom>
          <a:avLst/>
          <a:gdLst/>
          <a:ahLst/>
          <a:cxnLst/>
          <a:rect l="0" t="0" r="0" b="0"/>
          <a:pathLst>
            <a:path>
              <a:moveTo>
                <a:pt x="0" y="0"/>
              </a:moveTo>
              <a:lnTo>
                <a:pt x="0" y="174489"/>
              </a:lnTo>
              <a:lnTo>
                <a:pt x="2215268" y="174489"/>
              </a:lnTo>
              <a:lnTo>
                <a:pt x="2215268" y="237191"/>
              </a:lnTo>
            </a:path>
          </a:pathLst>
        </a:cu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66C68A-6213-4939-BC74-F1AD7D6E9C29}">
      <dsp:nvSpPr>
        <dsp:cNvPr id="0" name=""/>
        <dsp:cNvSpPr/>
      </dsp:nvSpPr>
      <dsp:spPr>
        <a:xfrm>
          <a:off x="4233705" y="1786305"/>
          <a:ext cx="106096" cy="1122658"/>
        </a:xfrm>
        <a:custGeom>
          <a:avLst/>
          <a:gdLst/>
          <a:ahLst/>
          <a:cxnLst/>
          <a:rect l="0" t="0" r="0" b="0"/>
          <a:pathLst>
            <a:path>
              <a:moveTo>
                <a:pt x="0" y="0"/>
              </a:moveTo>
              <a:lnTo>
                <a:pt x="0" y="1122658"/>
              </a:lnTo>
              <a:lnTo>
                <a:pt x="106096" y="1122658"/>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4CA98B-3E41-4CF6-AF21-4A766246BF21}">
      <dsp:nvSpPr>
        <dsp:cNvPr id="0" name=""/>
        <dsp:cNvSpPr/>
      </dsp:nvSpPr>
      <dsp:spPr>
        <a:xfrm>
          <a:off x="4233705" y="1786305"/>
          <a:ext cx="106096" cy="698676"/>
        </a:xfrm>
        <a:custGeom>
          <a:avLst/>
          <a:gdLst/>
          <a:ahLst/>
          <a:cxnLst/>
          <a:rect l="0" t="0" r="0" b="0"/>
          <a:pathLst>
            <a:path>
              <a:moveTo>
                <a:pt x="0" y="0"/>
              </a:moveTo>
              <a:lnTo>
                <a:pt x="0" y="698676"/>
              </a:lnTo>
              <a:lnTo>
                <a:pt x="106096" y="698676"/>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DC79B5-774D-4BE1-B711-38D86978A4BC}">
      <dsp:nvSpPr>
        <dsp:cNvPr id="0" name=""/>
        <dsp:cNvSpPr/>
      </dsp:nvSpPr>
      <dsp:spPr>
        <a:xfrm>
          <a:off x="4233705" y="1786305"/>
          <a:ext cx="106096" cy="274693"/>
        </a:xfrm>
        <a:custGeom>
          <a:avLst/>
          <a:gdLst/>
          <a:ahLst/>
          <a:cxnLst/>
          <a:rect l="0" t="0" r="0" b="0"/>
          <a:pathLst>
            <a:path>
              <a:moveTo>
                <a:pt x="0" y="0"/>
              </a:moveTo>
              <a:lnTo>
                <a:pt x="0" y="274693"/>
              </a:lnTo>
              <a:lnTo>
                <a:pt x="106096" y="274693"/>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160B12-652B-4500-AD40-611E07236105}">
      <dsp:nvSpPr>
        <dsp:cNvPr id="0" name=""/>
        <dsp:cNvSpPr/>
      </dsp:nvSpPr>
      <dsp:spPr>
        <a:xfrm>
          <a:off x="4470910" y="1261312"/>
          <a:ext cx="91440" cy="226412"/>
        </a:xfrm>
        <a:custGeom>
          <a:avLst/>
          <a:gdLst/>
          <a:ahLst/>
          <a:cxnLst/>
          <a:rect l="0" t="0" r="0" b="0"/>
          <a:pathLst>
            <a:path>
              <a:moveTo>
                <a:pt x="111198" y="0"/>
              </a:moveTo>
              <a:lnTo>
                <a:pt x="111198" y="163711"/>
              </a:lnTo>
              <a:lnTo>
                <a:pt x="45720" y="163711"/>
              </a:lnTo>
              <a:lnTo>
                <a:pt x="45720" y="226412"/>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3C1642-D3DA-40AE-A854-21EF6F2C3FAE}">
      <dsp:nvSpPr>
        <dsp:cNvPr id="0" name=""/>
        <dsp:cNvSpPr/>
      </dsp:nvSpPr>
      <dsp:spPr>
        <a:xfrm>
          <a:off x="3198945" y="470668"/>
          <a:ext cx="1383163" cy="291463"/>
        </a:xfrm>
        <a:custGeom>
          <a:avLst/>
          <a:gdLst/>
          <a:ahLst/>
          <a:cxnLst/>
          <a:rect l="0" t="0" r="0" b="0"/>
          <a:pathLst>
            <a:path>
              <a:moveTo>
                <a:pt x="0" y="0"/>
              </a:moveTo>
              <a:lnTo>
                <a:pt x="0" y="228762"/>
              </a:lnTo>
              <a:lnTo>
                <a:pt x="1383163" y="228762"/>
              </a:lnTo>
              <a:lnTo>
                <a:pt x="1383163" y="291463"/>
              </a:lnTo>
            </a:path>
          </a:pathLst>
        </a:cu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462FB5-A92E-451C-894E-F93D70A52D0F}">
      <dsp:nvSpPr>
        <dsp:cNvPr id="0" name=""/>
        <dsp:cNvSpPr/>
      </dsp:nvSpPr>
      <dsp:spPr>
        <a:xfrm>
          <a:off x="2005540" y="1252454"/>
          <a:ext cx="1733451" cy="248531"/>
        </a:xfrm>
        <a:custGeom>
          <a:avLst/>
          <a:gdLst/>
          <a:ahLst/>
          <a:cxnLst/>
          <a:rect l="0" t="0" r="0" b="0"/>
          <a:pathLst>
            <a:path>
              <a:moveTo>
                <a:pt x="0" y="0"/>
              </a:moveTo>
              <a:lnTo>
                <a:pt x="0" y="185829"/>
              </a:lnTo>
              <a:lnTo>
                <a:pt x="1733451" y="185829"/>
              </a:lnTo>
              <a:lnTo>
                <a:pt x="1733451" y="248531"/>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83A466-1DCB-4928-A113-EB8C6E071C93}">
      <dsp:nvSpPr>
        <dsp:cNvPr id="0" name=""/>
        <dsp:cNvSpPr/>
      </dsp:nvSpPr>
      <dsp:spPr>
        <a:xfrm>
          <a:off x="2005540" y="1252454"/>
          <a:ext cx="1010888" cy="248531"/>
        </a:xfrm>
        <a:custGeom>
          <a:avLst/>
          <a:gdLst/>
          <a:ahLst/>
          <a:cxnLst/>
          <a:rect l="0" t="0" r="0" b="0"/>
          <a:pathLst>
            <a:path>
              <a:moveTo>
                <a:pt x="0" y="0"/>
              </a:moveTo>
              <a:lnTo>
                <a:pt x="0" y="185829"/>
              </a:lnTo>
              <a:lnTo>
                <a:pt x="1010888" y="185829"/>
              </a:lnTo>
              <a:lnTo>
                <a:pt x="1010888" y="248531"/>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DFAF15-87C7-490E-A5D4-A0FCDC09296F}">
      <dsp:nvSpPr>
        <dsp:cNvPr id="0" name=""/>
        <dsp:cNvSpPr/>
      </dsp:nvSpPr>
      <dsp:spPr>
        <a:xfrm>
          <a:off x="2005540" y="1252454"/>
          <a:ext cx="288326" cy="248531"/>
        </a:xfrm>
        <a:custGeom>
          <a:avLst/>
          <a:gdLst/>
          <a:ahLst/>
          <a:cxnLst/>
          <a:rect l="0" t="0" r="0" b="0"/>
          <a:pathLst>
            <a:path>
              <a:moveTo>
                <a:pt x="0" y="0"/>
              </a:moveTo>
              <a:lnTo>
                <a:pt x="0" y="185829"/>
              </a:lnTo>
              <a:lnTo>
                <a:pt x="288326" y="185829"/>
              </a:lnTo>
              <a:lnTo>
                <a:pt x="288326" y="248531"/>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8CC1B3-8095-470C-B27B-3D35E27FF6DE}">
      <dsp:nvSpPr>
        <dsp:cNvPr id="0" name=""/>
        <dsp:cNvSpPr/>
      </dsp:nvSpPr>
      <dsp:spPr>
        <a:xfrm>
          <a:off x="1571304" y="1252454"/>
          <a:ext cx="434236" cy="248531"/>
        </a:xfrm>
        <a:custGeom>
          <a:avLst/>
          <a:gdLst/>
          <a:ahLst/>
          <a:cxnLst/>
          <a:rect l="0" t="0" r="0" b="0"/>
          <a:pathLst>
            <a:path>
              <a:moveTo>
                <a:pt x="434236" y="0"/>
              </a:moveTo>
              <a:lnTo>
                <a:pt x="434236" y="185829"/>
              </a:lnTo>
              <a:lnTo>
                <a:pt x="0" y="185829"/>
              </a:lnTo>
              <a:lnTo>
                <a:pt x="0" y="248531"/>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D09C98-AD96-4AAA-9DB4-29F334812097}">
      <dsp:nvSpPr>
        <dsp:cNvPr id="0" name=""/>
        <dsp:cNvSpPr/>
      </dsp:nvSpPr>
      <dsp:spPr>
        <a:xfrm>
          <a:off x="555248" y="1837899"/>
          <a:ext cx="91440" cy="698676"/>
        </a:xfrm>
        <a:custGeom>
          <a:avLst/>
          <a:gdLst/>
          <a:ahLst/>
          <a:cxnLst/>
          <a:rect l="0" t="0" r="0" b="0"/>
          <a:pathLst>
            <a:path>
              <a:moveTo>
                <a:pt x="108421" y="0"/>
              </a:moveTo>
              <a:lnTo>
                <a:pt x="108421" y="698676"/>
              </a:lnTo>
              <a:lnTo>
                <a:pt x="45720" y="698676"/>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215A38-8DEA-4587-921A-A766805A0CD0}">
      <dsp:nvSpPr>
        <dsp:cNvPr id="0" name=""/>
        <dsp:cNvSpPr/>
      </dsp:nvSpPr>
      <dsp:spPr>
        <a:xfrm>
          <a:off x="572172" y="1837899"/>
          <a:ext cx="91440" cy="1117120"/>
        </a:xfrm>
        <a:custGeom>
          <a:avLst/>
          <a:gdLst/>
          <a:ahLst/>
          <a:cxnLst/>
          <a:rect l="0" t="0" r="0" b="0"/>
          <a:pathLst>
            <a:path>
              <a:moveTo>
                <a:pt x="91498" y="0"/>
              </a:moveTo>
              <a:lnTo>
                <a:pt x="91498" y="1117120"/>
              </a:lnTo>
              <a:lnTo>
                <a:pt x="45720" y="1117120"/>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C4E052-F8E1-4626-9A89-D9B275D80E57}">
      <dsp:nvSpPr>
        <dsp:cNvPr id="0" name=""/>
        <dsp:cNvSpPr/>
      </dsp:nvSpPr>
      <dsp:spPr>
        <a:xfrm>
          <a:off x="555248" y="1837899"/>
          <a:ext cx="91440" cy="274693"/>
        </a:xfrm>
        <a:custGeom>
          <a:avLst/>
          <a:gdLst/>
          <a:ahLst/>
          <a:cxnLst/>
          <a:rect l="0" t="0" r="0" b="0"/>
          <a:pathLst>
            <a:path>
              <a:moveTo>
                <a:pt x="108421" y="0"/>
              </a:moveTo>
              <a:lnTo>
                <a:pt x="108421" y="274693"/>
              </a:lnTo>
              <a:lnTo>
                <a:pt x="45720" y="274693"/>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BF6D5A-0A92-4522-B229-5C1358A5BB09}">
      <dsp:nvSpPr>
        <dsp:cNvPr id="0" name=""/>
        <dsp:cNvSpPr/>
      </dsp:nvSpPr>
      <dsp:spPr>
        <a:xfrm>
          <a:off x="663670" y="1252454"/>
          <a:ext cx="1341870" cy="248531"/>
        </a:xfrm>
        <a:custGeom>
          <a:avLst/>
          <a:gdLst/>
          <a:ahLst/>
          <a:cxnLst/>
          <a:rect l="0" t="0" r="0" b="0"/>
          <a:pathLst>
            <a:path>
              <a:moveTo>
                <a:pt x="1341870" y="0"/>
              </a:moveTo>
              <a:lnTo>
                <a:pt x="1341870" y="185829"/>
              </a:lnTo>
              <a:lnTo>
                <a:pt x="0" y="185829"/>
              </a:lnTo>
              <a:lnTo>
                <a:pt x="0" y="248531"/>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C4C241-48A6-4DD9-8D3B-D6F11987B783}">
      <dsp:nvSpPr>
        <dsp:cNvPr id="0" name=""/>
        <dsp:cNvSpPr/>
      </dsp:nvSpPr>
      <dsp:spPr>
        <a:xfrm>
          <a:off x="2005540" y="470668"/>
          <a:ext cx="1193404" cy="269345"/>
        </a:xfrm>
        <a:custGeom>
          <a:avLst/>
          <a:gdLst/>
          <a:ahLst/>
          <a:cxnLst/>
          <a:rect l="0" t="0" r="0" b="0"/>
          <a:pathLst>
            <a:path>
              <a:moveTo>
                <a:pt x="1193404" y="0"/>
              </a:moveTo>
              <a:lnTo>
                <a:pt x="1193404" y="206643"/>
              </a:lnTo>
              <a:lnTo>
                <a:pt x="0" y="206643"/>
              </a:lnTo>
              <a:lnTo>
                <a:pt x="0" y="269345"/>
              </a:lnTo>
            </a:path>
          </a:pathLst>
        </a:cu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84BF7A-E0FD-454B-B1D4-C1985D5E10BB}">
      <dsp:nvSpPr>
        <dsp:cNvPr id="0" name=""/>
        <dsp:cNvSpPr/>
      </dsp:nvSpPr>
      <dsp:spPr>
        <a:xfrm>
          <a:off x="2097983" y="0"/>
          <a:ext cx="2201922" cy="470668"/>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solidFill>
                <a:schemeClr val="tx1"/>
              </a:solidFill>
              <a:latin typeface="Georgia" pitchFamily="18" charset="0"/>
            </a:rPr>
            <a:t>Classification of bronchogenic carcinoma</a:t>
          </a:r>
        </a:p>
      </dsp:txBody>
      <dsp:txXfrm>
        <a:off x="2097983" y="0"/>
        <a:ext cx="2201922" cy="470668"/>
      </dsp:txXfrm>
    </dsp:sp>
    <dsp:sp modelId="{C7D54695-8C68-43C8-A9F0-B215E338EBD0}">
      <dsp:nvSpPr>
        <dsp:cNvPr id="0" name=""/>
        <dsp:cNvSpPr/>
      </dsp:nvSpPr>
      <dsp:spPr>
        <a:xfrm>
          <a:off x="1307790" y="740014"/>
          <a:ext cx="1395500" cy="512440"/>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b="0" kern="1200" dirty="0">
              <a:solidFill>
                <a:schemeClr val="tx1"/>
              </a:solidFill>
              <a:latin typeface="Georgia" pitchFamily="18" charset="0"/>
            </a:rPr>
            <a:t>Malignant epithelial tumors/ bronchogenic carcinoma</a:t>
          </a:r>
        </a:p>
      </dsp:txBody>
      <dsp:txXfrm>
        <a:off x="1307790" y="740014"/>
        <a:ext cx="1395500" cy="512440"/>
      </dsp:txXfrm>
    </dsp:sp>
    <dsp:sp modelId="{A229B6F2-5A8F-470D-AE0E-0F8C0FCBF982}">
      <dsp:nvSpPr>
        <dsp:cNvPr id="0" name=""/>
        <dsp:cNvSpPr/>
      </dsp:nvSpPr>
      <dsp:spPr>
        <a:xfrm>
          <a:off x="180019" y="1500985"/>
          <a:ext cx="967302" cy="336914"/>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it-IT" sz="500" b="0" kern="1200" dirty="0">
              <a:solidFill>
                <a:schemeClr val="tx1"/>
              </a:solidFill>
              <a:latin typeface="Georgia" pitchFamily="18" charset="0"/>
            </a:rPr>
            <a:t>1- Non-Small Cell Lung Carcinoma (NSCC) :</a:t>
          </a:r>
          <a:endParaRPr lang="en-US" sz="500" b="0" kern="1200" dirty="0">
            <a:solidFill>
              <a:schemeClr val="tx1"/>
            </a:solidFill>
            <a:latin typeface="Georgia" pitchFamily="18" charset="0"/>
          </a:endParaRPr>
        </a:p>
      </dsp:txBody>
      <dsp:txXfrm>
        <a:off x="180019" y="1500985"/>
        <a:ext cx="967302" cy="336914"/>
      </dsp:txXfrm>
    </dsp:sp>
    <dsp:sp modelId="{89E38F35-FFB3-4B17-9D5C-54DF9401C839}">
      <dsp:nvSpPr>
        <dsp:cNvPr id="0" name=""/>
        <dsp:cNvSpPr/>
      </dsp:nvSpPr>
      <dsp:spPr>
        <a:xfrm>
          <a:off x="3809" y="1963303"/>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a:solidFill>
                <a:schemeClr val="tx1"/>
              </a:solidFill>
              <a:latin typeface="Georgia" pitchFamily="18" charset="0"/>
            </a:rPr>
            <a:t>1. Squamous cell carcinoma </a:t>
          </a:r>
          <a:endParaRPr lang="en-US" sz="600" kern="1200" dirty="0"/>
        </a:p>
      </dsp:txBody>
      <dsp:txXfrm>
        <a:off x="3809" y="1963303"/>
        <a:ext cx="597159" cy="298579"/>
      </dsp:txXfrm>
    </dsp:sp>
    <dsp:sp modelId="{3AC413FF-2724-499C-99CE-8A2D29A31D15}">
      <dsp:nvSpPr>
        <dsp:cNvPr id="0" name=""/>
        <dsp:cNvSpPr/>
      </dsp:nvSpPr>
      <dsp:spPr>
        <a:xfrm>
          <a:off x="20733" y="2805730"/>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a:solidFill>
                <a:schemeClr val="tx1"/>
              </a:solidFill>
              <a:latin typeface="Georgia" pitchFamily="18" charset="0"/>
            </a:rPr>
            <a:t>3. Large cell carcinoma</a:t>
          </a:r>
          <a:endParaRPr lang="en-US" sz="600" kern="1200" dirty="0"/>
        </a:p>
      </dsp:txBody>
      <dsp:txXfrm>
        <a:off x="20733" y="2805730"/>
        <a:ext cx="597159" cy="298579"/>
      </dsp:txXfrm>
    </dsp:sp>
    <dsp:sp modelId="{CF002DA9-0F19-421A-AC39-9F59AA5EE4DE}">
      <dsp:nvSpPr>
        <dsp:cNvPr id="0" name=""/>
        <dsp:cNvSpPr/>
      </dsp:nvSpPr>
      <dsp:spPr>
        <a:xfrm>
          <a:off x="3809" y="2387286"/>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a:solidFill>
                <a:schemeClr val="tx1"/>
              </a:solidFill>
              <a:latin typeface="Georgia" pitchFamily="18" charset="0"/>
            </a:rPr>
            <a:t>2. Adenocarcinoma</a:t>
          </a:r>
          <a:endParaRPr lang="en-US" sz="600" kern="1200" dirty="0"/>
        </a:p>
      </dsp:txBody>
      <dsp:txXfrm>
        <a:off x="3809" y="2387286"/>
        <a:ext cx="597159" cy="298579"/>
      </dsp:txXfrm>
    </dsp:sp>
    <dsp:sp modelId="{69FA2A94-3951-4D15-957E-AA78BFD502CF}">
      <dsp:nvSpPr>
        <dsp:cNvPr id="0" name=""/>
        <dsp:cNvSpPr/>
      </dsp:nvSpPr>
      <dsp:spPr>
        <a:xfrm>
          <a:off x="1272725" y="1500985"/>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b="0" kern="1200" dirty="0">
              <a:solidFill>
                <a:schemeClr val="tx1"/>
              </a:solidFill>
              <a:latin typeface="Georgia" pitchFamily="18" charset="0"/>
            </a:rPr>
            <a:t>2- Small cell lung carcinoma (SCC)</a:t>
          </a:r>
        </a:p>
      </dsp:txBody>
      <dsp:txXfrm>
        <a:off x="1272725" y="1500985"/>
        <a:ext cx="597159" cy="298579"/>
      </dsp:txXfrm>
    </dsp:sp>
    <dsp:sp modelId="{CD5C29B9-B985-4025-8502-F4DEF90A2D60}">
      <dsp:nvSpPr>
        <dsp:cNvPr id="0" name=""/>
        <dsp:cNvSpPr/>
      </dsp:nvSpPr>
      <dsp:spPr>
        <a:xfrm>
          <a:off x="1995287" y="1500985"/>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b="0" kern="1200" dirty="0">
              <a:solidFill>
                <a:schemeClr val="tx1"/>
              </a:solidFill>
              <a:latin typeface="Georgia" pitchFamily="18" charset="0"/>
            </a:rPr>
            <a:t>3-Combine patterns </a:t>
          </a:r>
        </a:p>
      </dsp:txBody>
      <dsp:txXfrm>
        <a:off x="1995287" y="1500985"/>
        <a:ext cx="597159" cy="298579"/>
      </dsp:txXfrm>
    </dsp:sp>
    <dsp:sp modelId="{3D237086-69D3-40F1-999B-E1112479B331}">
      <dsp:nvSpPr>
        <dsp:cNvPr id="0" name=""/>
        <dsp:cNvSpPr/>
      </dsp:nvSpPr>
      <dsp:spPr>
        <a:xfrm>
          <a:off x="2717849" y="1500985"/>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b="0" kern="1200" dirty="0">
              <a:solidFill>
                <a:schemeClr val="tx1"/>
              </a:solidFill>
              <a:latin typeface="Georgia" pitchFamily="18" charset="0"/>
            </a:rPr>
            <a:t>4- Carcinoid tumor</a:t>
          </a:r>
        </a:p>
      </dsp:txBody>
      <dsp:txXfrm>
        <a:off x="2717849" y="1500985"/>
        <a:ext cx="597159" cy="298579"/>
      </dsp:txXfrm>
    </dsp:sp>
    <dsp:sp modelId="{1739EA55-523E-4B2F-9D7E-651ABEE2C373}">
      <dsp:nvSpPr>
        <dsp:cNvPr id="0" name=""/>
        <dsp:cNvSpPr/>
      </dsp:nvSpPr>
      <dsp:spPr>
        <a:xfrm>
          <a:off x="3440412" y="1500985"/>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b="0" kern="1200" dirty="0">
              <a:solidFill>
                <a:schemeClr val="tx1"/>
              </a:solidFill>
              <a:latin typeface="Georgia" pitchFamily="18" charset="0"/>
            </a:rPr>
            <a:t>5- Others</a:t>
          </a:r>
        </a:p>
      </dsp:txBody>
      <dsp:txXfrm>
        <a:off x="3440412" y="1500985"/>
        <a:ext cx="597159" cy="298579"/>
      </dsp:txXfrm>
    </dsp:sp>
    <dsp:sp modelId="{2CFAD360-EC7A-46F0-9A5F-A5FB10A9D78E}">
      <dsp:nvSpPr>
        <dsp:cNvPr id="0" name=""/>
        <dsp:cNvSpPr/>
      </dsp:nvSpPr>
      <dsp:spPr>
        <a:xfrm>
          <a:off x="4214593" y="762132"/>
          <a:ext cx="735031" cy="499180"/>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b="0" kern="1200" dirty="0">
              <a:solidFill>
                <a:schemeClr val="tx1"/>
              </a:solidFill>
              <a:latin typeface="Georgia" pitchFamily="18" charset="0"/>
            </a:rPr>
            <a:t>Malignant </a:t>
          </a:r>
          <a:r>
            <a:rPr lang="en-US" sz="700" b="0" kern="1200" dirty="0" err="1">
              <a:solidFill>
                <a:schemeClr val="tx1"/>
              </a:solidFill>
              <a:latin typeface="Georgia" pitchFamily="18" charset="0"/>
            </a:rPr>
            <a:t>mesothelial</a:t>
          </a:r>
          <a:r>
            <a:rPr lang="en-US" sz="700" b="0" kern="1200" dirty="0">
              <a:solidFill>
                <a:schemeClr val="tx1"/>
              </a:solidFill>
              <a:latin typeface="Georgia" pitchFamily="18" charset="0"/>
            </a:rPr>
            <a:t> tumor</a:t>
          </a:r>
        </a:p>
      </dsp:txBody>
      <dsp:txXfrm>
        <a:off x="4214593" y="762132"/>
        <a:ext cx="735031" cy="499180"/>
      </dsp:txXfrm>
    </dsp:sp>
    <dsp:sp modelId="{40DC7AE8-DE19-4FBF-96EA-649E239CBF78}">
      <dsp:nvSpPr>
        <dsp:cNvPr id="0" name=""/>
        <dsp:cNvSpPr/>
      </dsp:nvSpPr>
      <dsp:spPr>
        <a:xfrm>
          <a:off x="4162974" y="1487725"/>
          <a:ext cx="707310"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b="0" kern="1200" dirty="0">
              <a:solidFill>
                <a:schemeClr val="tx1"/>
              </a:solidFill>
              <a:latin typeface="Georgia" pitchFamily="18" charset="0"/>
            </a:rPr>
            <a:t>Malignant mesothelioma</a:t>
          </a:r>
        </a:p>
      </dsp:txBody>
      <dsp:txXfrm>
        <a:off x="4162974" y="1487725"/>
        <a:ext cx="707310" cy="298579"/>
      </dsp:txXfrm>
    </dsp:sp>
    <dsp:sp modelId="{AEACB68D-2876-4FEF-A2B7-5F633E714521}">
      <dsp:nvSpPr>
        <dsp:cNvPr id="0" name=""/>
        <dsp:cNvSpPr/>
      </dsp:nvSpPr>
      <dsp:spPr>
        <a:xfrm>
          <a:off x="4339802" y="1911708"/>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a:solidFill>
                <a:schemeClr val="tx1"/>
              </a:solidFill>
              <a:latin typeface="Georgia" pitchFamily="18" charset="0"/>
            </a:rPr>
            <a:t>Epithelia</a:t>
          </a:r>
          <a:r>
            <a:rPr lang="en-US" sz="700" kern="1200" dirty="0">
              <a:solidFill>
                <a:schemeClr val="tx1"/>
              </a:solidFill>
              <a:latin typeface="Georgia" pitchFamily="18" charset="0"/>
            </a:rPr>
            <a:t>l</a:t>
          </a:r>
        </a:p>
      </dsp:txBody>
      <dsp:txXfrm>
        <a:off x="4339802" y="1911708"/>
        <a:ext cx="597159" cy="298579"/>
      </dsp:txXfrm>
    </dsp:sp>
    <dsp:sp modelId="{1D56918C-0DF0-471A-A3C1-DCCFDC4E70AC}">
      <dsp:nvSpPr>
        <dsp:cNvPr id="0" name=""/>
        <dsp:cNvSpPr/>
      </dsp:nvSpPr>
      <dsp:spPr>
        <a:xfrm>
          <a:off x="4339802" y="2335691"/>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a:solidFill>
                <a:schemeClr val="tx1"/>
              </a:solidFill>
              <a:latin typeface="Georgia" pitchFamily="18" charset="0"/>
            </a:rPr>
            <a:t>Fibrous (spindle cell)</a:t>
          </a:r>
        </a:p>
      </dsp:txBody>
      <dsp:txXfrm>
        <a:off x="4339802" y="2335691"/>
        <a:ext cx="597159" cy="298579"/>
      </dsp:txXfrm>
    </dsp:sp>
    <dsp:sp modelId="{E2B9F36B-38CB-4550-9A3C-C63E11B3C639}">
      <dsp:nvSpPr>
        <dsp:cNvPr id="0" name=""/>
        <dsp:cNvSpPr/>
      </dsp:nvSpPr>
      <dsp:spPr>
        <a:xfrm>
          <a:off x="4339802" y="2759674"/>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a:solidFill>
                <a:schemeClr val="tx1"/>
              </a:solidFill>
              <a:latin typeface="Georgia" pitchFamily="18" charset="0"/>
            </a:rPr>
            <a:t>Biphasic</a:t>
          </a:r>
        </a:p>
      </dsp:txBody>
      <dsp:txXfrm>
        <a:off x="4339802" y="2759674"/>
        <a:ext cx="597159" cy="298579"/>
      </dsp:txXfrm>
    </dsp:sp>
    <dsp:sp modelId="{8B565407-1D27-460F-80CC-6AF2B65309FF}">
      <dsp:nvSpPr>
        <dsp:cNvPr id="0" name=""/>
        <dsp:cNvSpPr/>
      </dsp:nvSpPr>
      <dsp:spPr>
        <a:xfrm>
          <a:off x="5013359" y="707859"/>
          <a:ext cx="801709" cy="499180"/>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b="0" kern="1200" dirty="0">
              <a:solidFill>
                <a:schemeClr val="tx1"/>
              </a:solidFill>
              <a:latin typeface="Georgia" pitchFamily="18" charset="0"/>
            </a:rPr>
            <a:t>Miscellaneous malignant tumor </a:t>
          </a:r>
        </a:p>
      </dsp:txBody>
      <dsp:txXfrm>
        <a:off x="5013359" y="707859"/>
        <a:ext cx="801709" cy="499180"/>
      </dsp:txXfrm>
    </dsp:sp>
    <dsp:sp modelId="{988C91C7-BE71-491C-8D10-652E098C6EB6}">
      <dsp:nvSpPr>
        <dsp:cNvPr id="0" name=""/>
        <dsp:cNvSpPr/>
      </dsp:nvSpPr>
      <dsp:spPr>
        <a:xfrm>
          <a:off x="5203169" y="1499191"/>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a:solidFill>
                <a:schemeClr val="tx1"/>
              </a:solidFill>
              <a:latin typeface="Georgia" pitchFamily="18" charset="0"/>
            </a:rPr>
            <a:t>1- </a:t>
          </a:r>
          <a:r>
            <a:rPr lang="en-US" sz="600" kern="1200" dirty="0" err="1">
              <a:solidFill>
                <a:schemeClr val="dk1"/>
              </a:solidFill>
              <a:latin typeface="Georgia" pitchFamily="18" charset="0"/>
            </a:rPr>
            <a:t>Carcinosarcoma</a:t>
          </a:r>
          <a:endParaRPr lang="en-US" sz="600" kern="1200" dirty="0">
            <a:latin typeface="Georgia" pitchFamily="18" charset="0"/>
          </a:endParaRPr>
        </a:p>
      </dsp:txBody>
      <dsp:txXfrm>
        <a:off x="5203169" y="1499191"/>
        <a:ext cx="597159" cy="298579"/>
      </dsp:txXfrm>
    </dsp:sp>
    <dsp:sp modelId="{CBF31A23-B649-4979-B095-9552488431B6}">
      <dsp:nvSpPr>
        <dsp:cNvPr id="0" name=""/>
        <dsp:cNvSpPr/>
      </dsp:nvSpPr>
      <dsp:spPr>
        <a:xfrm>
          <a:off x="5209976" y="1911708"/>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a:solidFill>
                <a:schemeClr val="dk1"/>
              </a:solidFill>
              <a:latin typeface="Georgia" pitchFamily="18" charset="0"/>
            </a:rPr>
            <a:t>2- Pulmonary </a:t>
          </a:r>
          <a:r>
            <a:rPr lang="en-US" sz="700" kern="1200" dirty="0" err="1">
              <a:solidFill>
                <a:schemeClr val="dk1"/>
              </a:solidFill>
              <a:latin typeface="Georgia" pitchFamily="18" charset="0"/>
            </a:rPr>
            <a:t>blastoma</a:t>
          </a:r>
          <a:endParaRPr lang="en-US" sz="700" kern="1200" dirty="0">
            <a:latin typeface="Georgia" pitchFamily="18" charset="0"/>
          </a:endParaRPr>
        </a:p>
      </dsp:txBody>
      <dsp:txXfrm>
        <a:off x="5209976" y="1911708"/>
        <a:ext cx="597159" cy="298579"/>
      </dsp:txXfrm>
    </dsp:sp>
    <dsp:sp modelId="{CBD41B9B-3415-407A-BE09-6CDC8DF71F43}">
      <dsp:nvSpPr>
        <dsp:cNvPr id="0" name=""/>
        <dsp:cNvSpPr/>
      </dsp:nvSpPr>
      <dsp:spPr>
        <a:xfrm>
          <a:off x="5209976" y="2335691"/>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a:solidFill>
                <a:schemeClr val="dk1"/>
              </a:solidFill>
              <a:latin typeface="Georgia" pitchFamily="18" charset="0"/>
            </a:rPr>
            <a:t>3- Melanoma</a:t>
          </a:r>
          <a:endParaRPr lang="en-US" sz="700" kern="1200" dirty="0">
            <a:latin typeface="Georgia" pitchFamily="18" charset="0"/>
          </a:endParaRPr>
        </a:p>
      </dsp:txBody>
      <dsp:txXfrm>
        <a:off x="5209976" y="2335691"/>
        <a:ext cx="597159" cy="298579"/>
      </dsp:txXfrm>
    </dsp:sp>
    <dsp:sp modelId="{ADCD14AC-8F8E-4416-94DC-DC02E40C7BD6}">
      <dsp:nvSpPr>
        <dsp:cNvPr id="0" name=""/>
        <dsp:cNvSpPr/>
      </dsp:nvSpPr>
      <dsp:spPr>
        <a:xfrm>
          <a:off x="5209976" y="2759674"/>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a:solidFill>
                <a:schemeClr val="dk1"/>
              </a:solidFill>
              <a:latin typeface="Georgia" pitchFamily="18" charset="0"/>
            </a:rPr>
            <a:t>4- Lymphoma</a:t>
          </a:r>
          <a:endParaRPr lang="en-US" sz="700" kern="1200" dirty="0">
            <a:latin typeface="Georgia" pitchFamily="18" charset="0"/>
          </a:endParaRPr>
        </a:p>
      </dsp:txBody>
      <dsp:txXfrm>
        <a:off x="5209976" y="2759674"/>
        <a:ext cx="597159" cy="298579"/>
      </dsp:txXfrm>
    </dsp:sp>
    <dsp:sp modelId="{C34A0B9F-19E6-4836-9834-7077903D9A92}">
      <dsp:nvSpPr>
        <dsp:cNvPr id="0" name=""/>
        <dsp:cNvSpPr/>
      </dsp:nvSpPr>
      <dsp:spPr>
        <a:xfrm>
          <a:off x="5209976" y="3183657"/>
          <a:ext cx="597159" cy="29857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a:solidFill>
                <a:schemeClr val="dk1"/>
              </a:solidFill>
              <a:latin typeface="Georgia" pitchFamily="18" charset="0"/>
            </a:rPr>
            <a:t>5- Others</a:t>
          </a:r>
          <a:endParaRPr lang="en-US" sz="700" kern="1200" dirty="0">
            <a:latin typeface="Georgia" pitchFamily="18" charset="0"/>
          </a:endParaRPr>
        </a:p>
      </dsp:txBody>
      <dsp:txXfrm>
        <a:off x="5209976" y="3183657"/>
        <a:ext cx="597159" cy="298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F7CE9-6969-435C-9D83-7EEC97173D9E}">
      <dsp:nvSpPr>
        <dsp:cNvPr id="0" name=""/>
        <dsp:cNvSpPr/>
      </dsp:nvSpPr>
      <dsp:spPr>
        <a:xfrm>
          <a:off x="0" y="157168"/>
          <a:ext cx="6011573" cy="2778300"/>
        </a:xfrm>
        <a:prstGeom prst="rect">
          <a:avLst/>
        </a:prstGeom>
        <a:noFill/>
        <a:ln w="12700" cap="flat" cmpd="sng" algn="in">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6565" tIns="187452" rIns="466565"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Georgia" panose="02040502050405020303" pitchFamily="18" charset="0"/>
            </a:rPr>
            <a:t>Some </a:t>
          </a:r>
          <a:r>
            <a:rPr lang="en-US" sz="1200" b="1" kern="1200" dirty="0">
              <a:solidFill>
                <a:srgbClr val="FF0000"/>
              </a:solidFill>
              <a:latin typeface="Georgia" panose="02040502050405020303" pitchFamily="18" charset="0"/>
            </a:rPr>
            <a:t>85%</a:t>
          </a:r>
          <a:r>
            <a:rPr lang="en-US" sz="1200" kern="1200" dirty="0">
              <a:solidFill>
                <a:srgbClr val="FF0000"/>
              </a:solidFill>
              <a:latin typeface="Georgia" panose="02040502050405020303" pitchFamily="18" charset="0"/>
            </a:rPr>
            <a:t> of lung cancers occur in cigarette smokers.</a:t>
          </a:r>
          <a:endParaRPr lang="en-US" sz="1200" kern="1200" dirty="0">
            <a:latin typeface="Georgia" panose="02040502050405020303" pitchFamily="18" charset="0"/>
          </a:endParaRPr>
        </a:p>
        <a:p>
          <a:pPr marL="114300" lvl="1" indent="-114300" algn="l" defTabSz="533400">
            <a:lnSpc>
              <a:spcPct val="90000"/>
            </a:lnSpc>
            <a:spcBef>
              <a:spcPct val="0"/>
            </a:spcBef>
            <a:spcAft>
              <a:spcPct val="15000"/>
            </a:spcAft>
            <a:buChar char="••"/>
          </a:pPr>
          <a:r>
            <a:rPr lang="en-US" sz="1200" b="1" u="sng" kern="1200" dirty="0">
              <a:solidFill>
                <a:srgbClr val="FF0000"/>
              </a:solidFill>
              <a:latin typeface="Georgia" panose="02040502050405020303" pitchFamily="18" charset="0"/>
            </a:rPr>
            <a:t>Most types</a:t>
          </a:r>
          <a:r>
            <a:rPr lang="en-US" sz="1200" b="1" kern="1200" dirty="0">
              <a:solidFill>
                <a:srgbClr val="FF0000"/>
              </a:solidFill>
              <a:latin typeface="Georgia" panose="02040502050405020303" pitchFamily="18" charset="0"/>
            </a:rPr>
            <a:t> </a:t>
          </a:r>
          <a:r>
            <a:rPr lang="en-US" sz="1200" kern="1200" dirty="0">
              <a:solidFill>
                <a:srgbClr val="FF0000"/>
              </a:solidFill>
              <a:latin typeface="Georgia" panose="02040502050405020303" pitchFamily="18" charset="0"/>
            </a:rPr>
            <a:t>are linked to cigarette smoking</a:t>
          </a:r>
          <a:r>
            <a:rPr lang="en-US" sz="1200" kern="1200" dirty="0">
              <a:latin typeface="Georgia" panose="02040502050405020303" pitchFamily="18" charset="0"/>
            </a:rPr>
            <a:t>, but the </a:t>
          </a:r>
          <a:r>
            <a:rPr lang="en-US" sz="1200" b="1" u="sng" kern="1200" dirty="0">
              <a:solidFill>
                <a:srgbClr val="FF0000"/>
              </a:solidFill>
              <a:latin typeface="Georgia" panose="02040502050405020303" pitchFamily="18" charset="0"/>
            </a:rPr>
            <a:t>strongest</a:t>
          </a:r>
          <a:r>
            <a:rPr lang="en-US" sz="1200" kern="1200" dirty="0">
              <a:solidFill>
                <a:srgbClr val="FF0000"/>
              </a:solidFill>
              <a:latin typeface="Georgia" panose="02040502050405020303" pitchFamily="18" charset="0"/>
            </a:rPr>
            <a:t> association is with </a:t>
          </a:r>
          <a:r>
            <a:rPr lang="en-US" sz="1200" b="1" kern="1200" dirty="0">
              <a:solidFill>
                <a:srgbClr val="FF0000"/>
              </a:solidFill>
              <a:latin typeface="Georgia" panose="02040502050405020303" pitchFamily="18" charset="0"/>
            </a:rPr>
            <a:t>squamous cell carcinoma </a:t>
          </a:r>
          <a:r>
            <a:rPr lang="en-US" sz="1200" kern="1200" dirty="0">
              <a:solidFill>
                <a:schemeClr val="tx1"/>
              </a:solidFill>
              <a:latin typeface="Georgia" panose="02040502050405020303" pitchFamily="18" charset="0"/>
            </a:rPr>
            <a:t>and</a:t>
          </a:r>
          <a:r>
            <a:rPr lang="en-US" sz="1200" kern="1200" dirty="0">
              <a:solidFill>
                <a:srgbClr val="FF0000"/>
              </a:solidFill>
              <a:latin typeface="Georgia" panose="02040502050405020303" pitchFamily="18" charset="0"/>
            </a:rPr>
            <a:t> </a:t>
          </a:r>
          <a:r>
            <a:rPr lang="en-US" sz="1200" b="1" kern="1200" dirty="0">
              <a:solidFill>
                <a:srgbClr val="FF0000"/>
              </a:solidFill>
              <a:latin typeface="Georgia" panose="02040502050405020303" pitchFamily="18" charset="0"/>
            </a:rPr>
            <a:t>small cell carcinoma.</a:t>
          </a:r>
        </a:p>
        <a:p>
          <a:pPr marL="114300" lvl="1" indent="-114300" algn="l" defTabSz="533400">
            <a:lnSpc>
              <a:spcPct val="90000"/>
            </a:lnSpc>
            <a:spcBef>
              <a:spcPct val="0"/>
            </a:spcBef>
            <a:spcAft>
              <a:spcPct val="15000"/>
            </a:spcAft>
            <a:buChar char="••"/>
          </a:pPr>
          <a:r>
            <a:rPr lang="en-US" sz="1200" kern="1200" dirty="0">
              <a:latin typeface="Georgia" panose="02040502050405020303" pitchFamily="18" charset="0"/>
            </a:rPr>
            <a:t>The </a:t>
          </a:r>
          <a:r>
            <a:rPr lang="en-US" sz="1200" b="1" u="sng" kern="1200" dirty="0">
              <a:latin typeface="Georgia" panose="02040502050405020303" pitchFamily="18" charset="0"/>
            </a:rPr>
            <a:t>nonsmoker</a:t>
          </a:r>
          <a:r>
            <a:rPr lang="en-US" sz="1200" kern="1200" dirty="0">
              <a:latin typeface="Georgia" panose="02040502050405020303" pitchFamily="18" charset="0"/>
            </a:rPr>
            <a:t> who </a:t>
          </a:r>
          <a:r>
            <a:rPr lang="en-US" sz="1200" u="sng" kern="1200" dirty="0">
              <a:latin typeface="Georgia" panose="02040502050405020303" pitchFamily="18" charset="0"/>
            </a:rPr>
            <a:t>develops cancer of the lung</a:t>
          </a:r>
          <a:r>
            <a:rPr lang="en-US" sz="1200" b="0" u="none" kern="1200" dirty="0">
              <a:latin typeface="Georgia" panose="02040502050405020303" pitchFamily="18" charset="0"/>
            </a:rPr>
            <a:t> usually </a:t>
          </a:r>
          <a:r>
            <a:rPr lang="en-US" sz="1200" kern="1200" dirty="0">
              <a:latin typeface="Georgia" panose="02040502050405020303" pitchFamily="18" charset="0"/>
            </a:rPr>
            <a:t>has an </a:t>
          </a:r>
          <a:r>
            <a:rPr lang="en-US" sz="1200" kern="1200" dirty="0">
              <a:solidFill>
                <a:srgbClr val="FF0000"/>
              </a:solidFill>
              <a:latin typeface="Georgia" panose="02040502050405020303" pitchFamily="18" charset="0"/>
            </a:rPr>
            <a:t>adenocarcinoma. </a:t>
          </a:r>
        </a:p>
        <a:p>
          <a:pPr marL="114300" lvl="1" indent="-114300" algn="l" defTabSz="533400">
            <a:lnSpc>
              <a:spcPct val="90000"/>
            </a:lnSpc>
            <a:spcBef>
              <a:spcPct val="0"/>
            </a:spcBef>
            <a:spcAft>
              <a:spcPct val="15000"/>
            </a:spcAft>
            <a:buChar char="••"/>
          </a:pPr>
          <a:r>
            <a:rPr lang="en-US" sz="1200" kern="1200" dirty="0">
              <a:latin typeface="Georgia" panose="02040502050405020303" pitchFamily="18" charset="0"/>
            </a:rPr>
            <a:t>Is </a:t>
          </a:r>
          <a:r>
            <a:rPr lang="en-US" sz="1200" b="1" kern="1200" dirty="0">
              <a:solidFill>
                <a:srgbClr val="FF0000"/>
              </a:solidFill>
              <a:latin typeface="Georgia" panose="02040502050405020303" pitchFamily="18" charset="0"/>
            </a:rPr>
            <a:t>directly proportional</a:t>
          </a:r>
          <a:r>
            <a:rPr lang="en-US" sz="1200" kern="1200" dirty="0">
              <a:latin typeface="Georgia" panose="02040502050405020303" pitchFamily="18" charset="0"/>
            </a:rPr>
            <a:t> to the </a:t>
          </a:r>
          <a:r>
            <a:rPr lang="en-US" sz="1200" b="1" kern="1200" dirty="0">
              <a:latin typeface="Georgia" panose="02040502050405020303" pitchFamily="18" charset="0"/>
            </a:rPr>
            <a:t>number of cigarettes smoked daily</a:t>
          </a:r>
          <a:r>
            <a:rPr lang="en-US" sz="1200" kern="1200" dirty="0">
              <a:latin typeface="Georgia" panose="02040502050405020303" pitchFamily="18" charset="0"/>
            </a:rPr>
            <a:t> and the </a:t>
          </a:r>
          <a:r>
            <a:rPr lang="en-US" sz="1200" b="1" kern="1200" dirty="0">
              <a:latin typeface="Georgia" panose="02040502050405020303" pitchFamily="18" charset="0"/>
            </a:rPr>
            <a:t>number of years of smoking.</a:t>
          </a:r>
        </a:p>
        <a:p>
          <a:pPr marL="114300" lvl="1" indent="-114300" algn="l" defTabSz="533400">
            <a:lnSpc>
              <a:spcPct val="90000"/>
            </a:lnSpc>
            <a:spcBef>
              <a:spcPct val="0"/>
            </a:spcBef>
            <a:spcAft>
              <a:spcPct val="15000"/>
            </a:spcAft>
            <a:buChar char="••"/>
          </a:pPr>
          <a:r>
            <a:rPr lang="en-US" sz="1200" u="sng" kern="1200" dirty="0">
              <a:latin typeface="Georgia" panose="02040502050405020303" pitchFamily="18" charset="0"/>
            </a:rPr>
            <a:t>Cessation </a:t>
          </a:r>
          <a:r>
            <a:rPr lang="en-US" sz="1200" u="sng" kern="1200" dirty="0">
              <a:solidFill>
                <a:schemeClr val="bg2">
                  <a:lumMod val="50000"/>
                </a:schemeClr>
              </a:solidFill>
              <a:latin typeface="Georgia" panose="02040502050405020303" pitchFamily="18" charset="0"/>
            </a:rPr>
            <a:t>“</a:t>
          </a:r>
          <a:r>
            <a:rPr lang="ar-SA" sz="1200" u="sng" kern="1200" dirty="0">
              <a:solidFill>
                <a:schemeClr val="bg2">
                  <a:lumMod val="50000"/>
                </a:schemeClr>
              </a:solidFill>
              <a:latin typeface="Georgia" panose="02040502050405020303" pitchFamily="18" charset="0"/>
            </a:rPr>
            <a:t>انقطاع تام</a:t>
          </a:r>
          <a:r>
            <a:rPr lang="en-US" sz="1200" u="sng" kern="1200" dirty="0">
              <a:solidFill>
                <a:schemeClr val="bg2">
                  <a:lumMod val="50000"/>
                </a:schemeClr>
              </a:solidFill>
              <a:latin typeface="Georgia" panose="02040502050405020303" pitchFamily="18" charset="0"/>
            </a:rPr>
            <a:t>” </a:t>
          </a:r>
          <a:r>
            <a:rPr lang="en-US" sz="1200" u="sng" kern="1200" dirty="0">
              <a:latin typeface="Georgia" panose="02040502050405020303" pitchFamily="18" charset="0"/>
            </a:rPr>
            <a:t>of cigarette smoking</a:t>
          </a:r>
          <a:r>
            <a:rPr lang="en-US" sz="1200" kern="1200" dirty="0">
              <a:latin typeface="Georgia" panose="02040502050405020303" pitchFamily="18" charset="0"/>
            </a:rPr>
            <a:t> for at </a:t>
          </a:r>
          <a:r>
            <a:rPr lang="en-US" sz="1200" kern="1200" dirty="0">
              <a:solidFill>
                <a:srgbClr val="FF0000"/>
              </a:solidFill>
              <a:latin typeface="Georgia" panose="02040502050405020303" pitchFamily="18" charset="0"/>
            </a:rPr>
            <a:t>least 15 years </a:t>
          </a:r>
          <a:r>
            <a:rPr lang="en-US" sz="1200" b="1" kern="1200" dirty="0">
              <a:latin typeface="Georgia" panose="02040502050405020303" pitchFamily="18" charset="0"/>
            </a:rPr>
            <a:t>brings</a:t>
          </a:r>
          <a:r>
            <a:rPr lang="en-US" sz="1200" kern="1200" dirty="0">
              <a:latin typeface="Georgia" panose="02040502050405020303" pitchFamily="18" charset="0"/>
            </a:rPr>
            <a:t> the </a:t>
          </a:r>
          <a:r>
            <a:rPr lang="en-US" sz="1200" b="1" kern="1200" dirty="0">
              <a:latin typeface="Georgia" panose="02040502050405020303" pitchFamily="18" charset="0"/>
            </a:rPr>
            <a:t>risk down</a:t>
          </a:r>
          <a:r>
            <a:rPr lang="en-US" sz="1200" kern="1200" dirty="0">
              <a:latin typeface="Georgia" panose="02040502050405020303" pitchFamily="18" charset="0"/>
            </a:rPr>
            <a:t>.</a:t>
          </a:r>
        </a:p>
        <a:p>
          <a:pPr marL="114300" lvl="1" indent="-114300" algn="l" defTabSz="533400">
            <a:lnSpc>
              <a:spcPct val="90000"/>
            </a:lnSpc>
            <a:spcBef>
              <a:spcPct val="0"/>
            </a:spcBef>
            <a:spcAft>
              <a:spcPct val="15000"/>
            </a:spcAft>
            <a:buChar char="••"/>
          </a:pPr>
          <a:r>
            <a:rPr lang="en-US" sz="1200" u="sng" kern="1200" dirty="0">
              <a:latin typeface="Georgia" panose="02040502050405020303" pitchFamily="18" charset="0"/>
            </a:rPr>
            <a:t>Passive smoking</a:t>
          </a:r>
          <a:r>
            <a:rPr lang="en-US" sz="1200" kern="1200" dirty="0">
              <a:latin typeface="Georgia" panose="02040502050405020303" pitchFamily="18" charset="0"/>
            </a:rPr>
            <a:t> </a:t>
          </a:r>
          <a:r>
            <a:rPr lang="en-US" sz="1200" kern="1200" dirty="0">
              <a:solidFill>
                <a:schemeClr val="bg2">
                  <a:lumMod val="50000"/>
                </a:schemeClr>
              </a:solidFill>
              <a:latin typeface="Georgia" panose="02040502050405020303" pitchFamily="18" charset="0"/>
            </a:rPr>
            <a:t>“</a:t>
          </a:r>
          <a:r>
            <a:rPr lang="en-US" sz="1200" b="0" i="0" kern="1200" dirty="0">
              <a:solidFill>
                <a:schemeClr val="bg2">
                  <a:lumMod val="50000"/>
                </a:schemeClr>
              </a:solidFill>
              <a:latin typeface="Georgia" panose="02040502050405020303" pitchFamily="18" charset="0"/>
            </a:rPr>
            <a:t>inhaling of smoke from other people's cigarettes</a:t>
          </a:r>
          <a:r>
            <a:rPr lang="en-US" sz="1200" kern="1200" dirty="0">
              <a:solidFill>
                <a:schemeClr val="bg2">
                  <a:lumMod val="50000"/>
                </a:schemeClr>
              </a:solidFill>
              <a:latin typeface="Georgia" panose="02040502050405020303" pitchFamily="18" charset="0"/>
            </a:rPr>
            <a:t>” </a:t>
          </a:r>
          <a:r>
            <a:rPr lang="en-US" sz="1200" b="1" kern="1200" dirty="0">
              <a:solidFill>
                <a:srgbClr val="FF0000"/>
              </a:solidFill>
              <a:latin typeface="Georgia" panose="02040502050405020303" pitchFamily="18" charset="0"/>
            </a:rPr>
            <a:t>increases</a:t>
          </a:r>
          <a:r>
            <a:rPr lang="en-US" sz="1200" kern="1200" dirty="0">
              <a:latin typeface="Georgia" panose="02040502050405020303" pitchFamily="18" charset="0"/>
            </a:rPr>
            <a:t> the </a:t>
          </a:r>
          <a:r>
            <a:rPr lang="en-US" sz="1200" u="sng" kern="1200" dirty="0">
              <a:latin typeface="Georgia" panose="02040502050405020303" pitchFamily="18" charset="0"/>
            </a:rPr>
            <a:t>risk to approximately</a:t>
          </a:r>
          <a:r>
            <a:rPr lang="en-US" sz="1200" kern="1200" dirty="0">
              <a:latin typeface="Georgia" panose="02040502050405020303" pitchFamily="18" charset="0"/>
            </a:rPr>
            <a:t> </a:t>
          </a:r>
          <a:r>
            <a:rPr lang="en-US" sz="1200" kern="1200" dirty="0">
              <a:solidFill>
                <a:srgbClr val="FF0000"/>
              </a:solidFill>
              <a:latin typeface="Georgia" panose="02040502050405020303" pitchFamily="18" charset="0"/>
            </a:rPr>
            <a:t>twice than non-smokers</a:t>
          </a:r>
          <a:r>
            <a:rPr lang="en-US" sz="1200" kern="1200" dirty="0">
              <a:latin typeface="Georgia" panose="02040502050405020303" pitchFamily="18" charset="0"/>
            </a:rPr>
            <a:t>.</a:t>
          </a:r>
        </a:p>
        <a:p>
          <a:pPr marL="114300" lvl="1" indent="-114300" algn="l" defTabSz="533400">
            <a:lnSpc>
              <a:spcPct val="90000"/>
            </a:lnSpc>
            <a:spcBef>
              <a:spcPct val="0"/>
            </a:spcBef>
            <a:spcAft>
              <a:spcPct val="15000"/>
            </a:spcAft>
            <a:buChar char="••"/>
          </a:pPr>
          <a:r>
            <a:rPr lang="en-US" sz="1200" kern="1200" dirty="0">
              <a:latin typeface="Georgia" panose="02040502050405020303" pitchFamily="18" charset="0"/>
            </a:rPr>
            <a:t>Cigarette smokers show various histologic changes, including </a:t>
          </a:r>
          <a:r>
            <a:rPr lang="en-US" sz="1200" b="1" kern="1200" dirty="0">
              <a:latin typeface="Georgia" panose="02040502050405020303" pitchFamily="18" charset="0"/>
            </a:rPr>
            <a:t>squamous metaplasia of the respiratory epithelium</a:t>
          </a:r>
          <a:r>
            <a:rPr lang="en-US" sz="1200" kern="1200" dirty="0">
              <a:latin typeface="Georgia" panose="02040502050405020303" pitchFamily="18" charset="0"/>
            </a:rPr>
            <a:t> which </a:t>
          </a:r>
          <a:r>
            <a:rPr lang="en-US" sz="1200" u="sng" kern="1200" dirty="0">
              <a:latin typeface="Georgia" panose="02040502050405020303" pitchFamily="18" charset="0"/>
            </a:rPr>
            <a:t>may progress to</a:t>
          </a:r>
          <a:r>
            <a:rPr lang="en-US" sz="1200" kern="1200" dirty="0">
              <a:latin typeface="Georgia" panose="02040502050405020303" pitchFamily="18" charset="0"/>
            </a:rPr>
            <a:t> </a:t>
          </a:r>
          <a:r>
            <a:rPr lang="en-US" sz="1200" b="1" kern="1200" dirty="0">
              <a:latin typeface="Georgia" panose="02040502050405020303" pitchFamily="18" charset="0"/>
            </a:rPr>
            <a:t>dysplasia</a:t>
          </a:r>
          <a:r>
            <a:rPr lang="en-US" sz="1200" kern="1200" dirty="0">
              <a:latin typeface="Georgia" panose="02040502050405020303" pitchFamily="18" charset="0"/>
            </a:rPr>
            <a:t>, c</a:t>
          </a:r>
          <a:r>
            <a:rPr lang="en-US" sz="1200" b="1" kern="1200" dirty="0">
              <a:latin typeface="Georgia" panose="02040502050405020303" pitchFamily="18" charset="0"/>
            </a:rPr>
            <a:t>arcinoma in situ </a:t>
          </a:r>
          <a:r>
            <a:rPr lang="en-US" sz="1200" kern="1200" dirty="0">
              <a:latin typeface="Georgia" panose="02040502050405020303" pitchFamily="18" charset="0"/>
            </a:rPr>
            <a:t>and </a:t>
          </a:r>
          <a:r>
            <a:rPr lang="en-US" sz="1200" b="1" kern="1200" dirty="0">
              <a:latin typeface="Georgia" panose="02040502050405020303" pitchFamily="18" charset="0"/>
            </a:rPr>
            <a:t>ultimately invasive carcinoma.</a:t>
          </a:r>
        </a:p>
      </dsp:txBody>
      <dsp:txXfrm>
        <a:off x="0" y="157168"/>
        <a:ext cx="6011573" cy="2778300"/>
      </dsp:txXfrm>
    </dsp:sp>
    <dsp:sp modelId="{AAA0473B-E892-4750-AB1D-709A278185F1}">
      <dsp:nvSpPr>
        <dsp:cNvPr id="0" name=""/>
        <dsp:cNvSpPr/>
      </dsp:nvSpPr>
      <dsp:spPr>
        <a:xfrm>
          <a:off x="300578" y="24328"/>
          <a:ext cx="4208101" cy="26568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056" tIns="0" rIns="159056" bIns="0" numCol="1" spcCol="1270" anchor="ctr" anchorCtr="0">
          <a:noAutofit/>
        </a:bodyPr>
        <a:lstStyle/>
        <a:p>
          <a:pPr lvl="0" algn="l" defTabSz="533400">
            <a:lnSpc>
              <a:spcPct val="90000"/>
            </a:lnSpc>
            <a:spcBef>
              <a:spcPct val="0"/>
            </a:spcBef>
            <a:spcAft>
              <a:spcPct val="35000"/>
            </a:spcAft>
          </a:pPr>
          <a:r>
            <a:rPr lang="en-US" sz="1200" b="1" kern="1200" dirty="0">
              <a:solidFill>
                <a:srgbClr val="C00000"/>
              </a:solidFill>
              <a:latin typeface="Georgia" panose="02040502050405020303" pitchFamily="18" charset="0"/>
            </a:rPr>
            <a:t>1- Tobacco smoking:</a:t>
          </a:r>
        </a:p>
      </dsp:txBody>
      <dsp:txXfrm>
        <a:off x="313547" y="37297"/>
        <a:ext cx="4182163" cy="239742"/>
      </dsp:txXfrm>
    </dsp:sp>
    <dsp:sp modelId="{83177E17-8C71-4546-9EC7-711A8C828AC2}">
      <dsp:nvSpPr>
        <dsp:cNvPr id="0" name=""/>
        <dsp:cNvSpPr/>
      </dsp:nvSpPr>
      <dsp:spPr>
        <a:xfrm>
          <a:off x="0" y="3116908"/>
          <a:ext cx="6011573" cy="751275"/>
        </a:xfrm>
        <a:prstGeom prst="rect">
          <a:avLst/>
        </a:prstGeom>
        <a:noFill/>
        <a:ln w="12700" cap="flat" cmpd="sng" algn="in">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6565" tIns="187452" rIns="466565" bIns="85344" numCol="1" spcCol="1270" anchor="t" anchorCtr="0">
          <a:noAutofit/>
        </a:bodyPr>
        <a:lstStyle/>
        <a:p>
          <a:pPr marL="114300" lvl="1" indent="-114300" algn="l" defTabSz="533400">
            <a:lnSpc>
              <a:spcPct val="90000"/>
            </a:lnSpc>
            <a:spcBef>
              <a:spcPct val="0"/>
            </a:spcBef>
            <a:spcAft>
              <a:spcPct val="15000"/>
            </a:spcAft>
            <a:buFont typeface="+mj-lt"/>
            <a:buChar char="••"/>
          </a:pPr>
          <a:r>
            <a:rPr lang="en-US" sz="1200" b="1" kern="1200" dirty="0">
              <a:latin typeface="Georgia" panose="02040502050405020303" pitchFamily="18" charset="0"/>
            </a:rPr>
            <a:t>All types </a:t>
          </a:r>
          <a:r>
            <a:rPr lang="en-US" sz="1200" kern="1200" dirty="0">
              <a:latin typeface="Georgia" panose="02040502050405020303" pitchFamily="18" charset="0"/>
            </a:rPr>
            <a:t>of radiation may be </a:t>
          </a:r>
          <a:r>
            <a:rPr lang="en-US" sz="1200" b="1" kern="1200" dirty="0">
              <a:solidFill>
                <a:srgbClr val="FF0000"/>
              </a:solidFill>
              <a:latin typeface="Georgia" panose="02040502050405020303" pitchFamily="18" charset="0"/>
            </a:rPr>
            <a:t>carcinogenic</a:t>
          </a:r>
          <a:r>
            <a:rPr lang="en-US" sz="1200" kern="1200" dirty="0">
              <a:latin typeface="Georgia" panose="02040502050405020303" pitchFamily="18" charset="0"/>
            </a:rPr>
            <a:t> and </a:t>
          </a:r>
          <a:r>
            <a:rPr lang="en-US" sz="1200" u="sng" kern="1200" dirty="0">
              <a:latin typeface="Georgia" panose="02040502050405020303" pitchFamily="18" charset="0"/>
            </a:rPr>
            <a:t>increase the risk</a:t>
          </a:r>
          <a:r>
            <a:rPr lang="en-US" sz="1200" kern="1200" dirty="0">
              <a:latin typeface="Georgia" panose="02040502050405020303" pitchFamily="18" charset="0"/>
            </a:rPr>
            <a:t> of </a:t>
          </a:r>
          <a:r>
            <a:rPr lang="en-US" sz="1200" b="1" kern="1200" dirty="0">
              <a:latin typeface="Georgia" panose="02040502050405020303" pitchFamily="18" charset="0"/>
            </a:rPr>
            <a:t>developing lung cancer</a:t>
          </a:r>
          <a:r>
            <a:rPr lang="en-US" sz="1200" kern="1200" dirty="0">
              <a:latin typeface="Georgia" panose="02040502050405020303" pitchFamily="18" charset="0"/>
            </a:rPr>
            <a:t>. </a:t>
          </a:r>
          <a:r>
            <a:rPr lang="en-US" sz="1200" b="1" kern="1200" dirty="0" err="1">
              <a:latin typeface="Georgia" panose="02040502050405020303" pitchFamily="18" charset="0"/>
            </a:rPr>
            <a:t>Tradium</a:t>
          </a:r>
          <a:r>
            <a:rPr lang="en-US" sz="1200" b="1" kern="1200" dirty="0">
              <a:latin typeface="Georgia" panose="02040502050405020303" pitchFamily="18" charset="0"/>
            </a:rPr>
            <a:t> and uranium workers are at risk</a:t>
          </a:r>
        </a:p>
      </dsp:txBody>
      <dsp:txXfrm>
        <a:off x="0" y="3116908"/>
        <a:ext cx="6011573" cy="751275"/>
      </dsp:txXfrm>
    </dsp:sp>
    <dsp:sp modelId="{D0569F62-2DC8-4BC4-BCB5-26967AACECB6}">
      <dsp:nvSpPr>
        <dsp:cNvPr id="0" name=""/>
        <dsp:cNvSpPr/>
      </dsp:nvSpPr>
      <dsp:spPr>
        <a:xfrm>
          <a:off x="300578" y="2984068"/>
          <a:ext cx="4208101" cy="26568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056" tIns="0" rIns="159056" bIns="0" numCol="1" spcCol="1270" anchor="ctr" anchorCtr="0">
          <a:noAutofit/>
        </a:bodyPr>
        <a:lstStyle/>
        <a:p>
          <a:pPr lvl="0" algn="l" defTabSz="533400">
            <a:lnSpc>
              <a:spcPct val="90000"/>
            </a:lnSpc>
            <a:spcBef>
              <a:spcPct val="0"/>
            </a:spcBef>
            <a:spcAft>
              <a:spcPct val="35000"/>
            </a:spcAft>
          </a:pPr>
          <a:r>
            <a:rPr lang="en-US" sz="1200" b="1" kern="1200" dirty="0">
              <a:solidFill>
                <a:srgbClr val="C00000"/>
              </a:solidFill>
              <a:latin typeface="Georgia" panose="02040502050405020303" pitchFamily="18" charset="0"/>
            </a:rPr>
            <a:t>2- Radiation:</a:t>
          </a:r>
        </a:p>
      </dsp:txBody>
      <dsp:txXfrm>
        <a:off x="313547" y="2997037"/>
        <a:ext cx="4182163" cy="239742"/>
      </dsp:txXfrm>
    </dsp:sp>
    <dsp:sp modelId="{A0124350-B5C1-4721-8278-819B548BD8D6}">
      <dsp:nvSpPr>
        <dsp:cNvPr id="0" name=""/>
        <dsp:cNvSpPr/>
      </dsp:nvSpPr>
      <dsp:spPr>
        <a:xfrm>
          <a:off x="0" y="4049623"/>
          <a:ext cx="6011573" cy="595350"/>
        </a:xfrm>
        <a:prstGeom prst="rect">
          <a:avLst/>
        </a:prstGeom>
        <a:noFill/>
        <a:ln w="12700" cap="flat" cmpd="sng" algn="in">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6565" tIns="187452" rIns="466565"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b="1" kern="1200" dirty="0">
              <a:latin typeface="Georgia" panose="02040502050405020303" pitchFamily="18" charset="0"/>
            </a:rPr>
            <a:t>increased incidence of cancer</a:t>
          </a:r>
          <a:r>
            <a:rPr lang="en-US" sz="1200" kern="1200" dirty="0">
              <a:latin typeface="Georgia" panose="02040502050405020303" pitchFamily="18" charset="0"/>
            </a:rPr>
            <a:t> with </a:t>
          </a:r>
          <a:r>
            <a:rPr lang="en-US" sz="1200" u="sng" kern="1200" dirty="0">
              <a:latin typeface="Georgia" panose="02040502050405020303" pitchFamily="18" charset="0"/>
            </a:rPr>
            <a:t>asbestos exposure</a:t>
          </a:r>
          <a:r>
            <a:rPr lang="en-US" sz="1200" kern="1200" dirty="0">
              <a:latin typeface="Georgia" panose="02040502050405020303" pitchFamily="18" charset="0"/>
            </a:rPr>
            <a:t>, </a:t>
          </a:r>
          <a:r>
            <a:rPr lang="en-US" sz="1200" kern="1200" dirty="0">
              <a:solidFill>
                <a:srgbClr val="FF0000"/>
              </a:solidFill>
              <a:latin typeface="Georgia" panose="02040502050405020303" pitchFamily="18" charset="0"/>
            </a:rPr>
            <a:t>especially in combination with cigarette smoking. </a:t>
          </a:r>
        </a:p>
      </dsp:txBody>
      <dsp:txXfrm>
        <a:off x="0" y="4049623"/>
        <a:ext cx="6011573" cy="595350"/>
      </dsp:txXfrm>
    </dsp:sp>
    <dsp:sp modelId="{0037E02F-A2A7-44D0-B389-A5B61837B843}">
      <dsp:nvSpPr>
        <dsp:cNvPr id="0" name=""/>
        <dsp:cNvSpPr/>
      </dsp:nvSpPr>
      <dsp:spPr>
        <a:xfrm>
          <a:off x="300578" y="3916783"/>
          <a:ext cx="4208101" cy="26568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056" tIns="0" rIns="159056" bIns="0" numCol="1" spcCol="1270" anchor="ctr" anchorCtr="0">
          <a:noAutofit/>
        </a:bodyPr>
        <a:lstStyle/>
        <a:p>
          <a:pPr lvl="0" algn="l" defTabSz="533400">
            <a:lnSpc>
              <a:spcPct val="90000"/>
            </a:lnSpc>
            <a:spcBef>
              <a:spcPct val="0"/>
            </a:spcBef>
            <a:spcAft>
              <a:spcPct val="35000"/>
            </a:spcAft>
          </a:pPr>
          <a:r>
            <a:rPr lang="en-US" sz="1200" b="1" kern="1200" dirty="0">
              <a:solidFill>
                <a:srgbClr val="C00000"/>
              </a:solidFill>
              <a:latin typeface="Georgia" panose="02040502050405020303" pitchFamily="18" charset="0"/>
            </a:rPr>
            <a:t>3- Asbestos:</a:t>
          </a:r>
        </a:p>
      </dsp:txBody>
      <dsp:txXfrm>
        <a:off x="313547" y="3929752"/>
        <a:ext cx="4182163" cy="239742"/>
      </dsp:txXfrm>
    </dsp:sp>
    <dsp:sp modelId="{6ADA6490-636E-4607-8976-0173063F133D}">
      <dsp:nvSpPr>
        <dsp:cNvPr id="0" name=""/>
        <dsp:cNvSpPr/>
      </dsp:nvSpPr>
      <dsp:spPr>
        <a:xfrm>
          <a:off x="0" y="4826413"/>
          <a:ext cx="6011573" cy="432337"/>
        </a:xfrm>
        <a:prstGeom prst="rect">
          <a:avLst/>
        </a:prstGeom>
        <a:noFill/>
        <a:ln w="12700" cap="flat" cmpd="sng" algn="in">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6565" tIns="187452" rIns="466565"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Georgia" panose="02040502050405020303" pitchFamily="18" charset="0"/>
            </a:rPr>
            <a:t>to </a:t>
          </a:r>
          <a:r>
            <a:rPr lang="en-US" sz="1200" b="1" kern="1200" dirty="0">
              <a:latin typeface="Georgia" panose="02040502050405020303" pitchFamily="18" charset="0"/>
            </a:rPr>
            <a:t>nickel and chromates, coal, mustard gas, arsenic, iron </a:t>
          </a:r>
          <a:r>
            <a:rPr lang="en-US" sz="1200" kern="1200" dirty="0">
              <a:latin typeface="Georgia" panose="02040502050405020303" pitchFamily="18" charset="0"/>
            </a:rPr>
            <a:t>etc. </a:t>
          </a:r>
        </a:p>
      </dsp:txBody>
      <dsp:txXfrm>
        <a:off x="0" y="4826413"/>
        <a:ext cx="6011573" cy="432337"/>
      </dsp:txXfrm>
    </dsp:sp>
    <dsp:sp modelId="{631F36D1-1F5C-4F01-B025-F80DA5BAEF9B}">
      <dsp:nvSpPr>
        <dsp:cNvPr id="0" name=""/>
        <dsp:cNvSpPr/>
      </dsp:nvSpPr>
      <dsp:spPr>
        <a:xfrm>
          <a:off x="300578" y="4693573"/>
          <a:ext cx="4208101" cy="26568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056" tIns="0" rIns="159056" bIns="0" numCol="1" spcCol="1270" anchor="ctr" anchorCtr="0">
          <a:noAutofit/>
        </a:bodyPr>
        <a:lstStyle/>
        <a:p>
          <a:pPr lvl="0" algn="l" defTabSz="533400">
            <a:lnSpc>
              <a:spcPct val="90000"/>
            </a:lnSpc>
            <a:spcBef>
              <a:spcPct val="0"/>
            </a:spcBef>
            <a:spcAft>
              <a:spcPct val="35000"/>
            </a:spcAft>
          </a:pPr>
          <a:r>
            <a:rPr lang="en-US" sz="1200" b="1" kern="1200" dirty="0">
              <a:solidFill>
                <a:srgbClr val="C00000"/>
              </a:solidFill>
              <a:latin typeface="Georgia" panose="02040502050405020303" pitchFamily="18" charset="0"/>
            </a:rPr>
            <a:t>4- Industrial exposure: </a:t>
          </a:r>
        </a:p>
      </dsp:txBody>
      <dsp:txXfrm>
        <a:off x="313547" y="4706542"/>
        <a:ext cx="4182163" cy="239742"/>
      </dsp:txXfrm>
    </dsp:sp>
    <dsp:sp modelId="{A1F0A0A4-5F19-4DCE-810F-44FB29B2045B}">
      <dsp:nvSpPr>
        <dsp:cNvPr id="0" name=""/>
        <dsp:cNvSpPr/>
      </dsp:nvSpPr>
      <dsp:spPr>
        <a:xfrm>
          <a:off x="0" y="5440190"/>
          <a:ext cx="6011573" cy="779625"/>
        </a:xfrm>
        <a:prstGeom prst="rect">
          <a:avLst/>
        </a:prstGeom>
        <a:noFill/>
        <a:ln w="12700" cap="flat" cmpd="sng" algn="in">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6565" tIns="187452" rIns="466565"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Georgia" panose="02040502050405020303" pitchFamily="18" charset="0"/>
            </a:rPr>
            <a:t>May </a:t>
          </a:r>
          <a:r>
            <a:rPr lang="en-US" sz="1200" u="sng" kern="1200" dirty="0">
              <a:latin typeface="Georgia" panose="02040502050405020303" pitchFamily="18" charset="0"/>
            </a:rPr>
            <a:t>play some role </a:t>
          </a:r>
          <a:r>
            <a:rPr lang="en-US" sz="1200" kern="1200" dirty="0">
              <a:latin typeface="Georgia" panose="02040502050405020303" pitchFamily="18" charset="0"/>
            </a:rPr>
            <a:t>in </a:t>
          </a:r>
          <a:r>
            <a:rPr lang="en-US" sz="1200" b="1" kern="1200" dirty="0">
              <a:latin typeface="Georgia" panose="02040502050405020303" pitchFamily="18" charset="0"/>
            </a:rPr>
            <a:t>increased incidence</a:t>
          </a:r>
          <a:r>
            <a:rPr lang="en-US" sz="1200" kern="1200" dirty="0">
              <a:latin typeface="Georgia" panose="02040502050405020303" pitchFamily="18" charset="0"/>
            </a:rPr>
            <a:t>. </a:t>
          </a:r>
          <a:endParaRPr lang="en-US" sz="1200" kern="1200" dirty="0">
            <a:solidFill>
              <a:schemeClr val="bg2">
                <a:lumMod val="50000"/>
              </a:schemeClr>
            </a:solidFill>
            <a:latin typeface="Georgia" panose="02040502050405020303" pitchFamily="18"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solidFill>
                <a:srgbClr val="FF0000"/>
              </a:solidFill>
              <a:latin typeface="Georgia" panose="02040502050405020303" pitchFamily="18" charset="0"/>
            </a:rPr>
            <a:t>Indoor air pollution especially by radon </a:t>
          </a:r>
          <a:r>
            <a:rPr lang="en-US" sz="1200" kern="1200" dirty="0">
              <a:solidFill>
                <a:schemeClr val="bg2">
                  <a:lumMod val="50000"/>
                </a:schemeClr>
              </a:solidFill>
              <a:latin typeface="Georgia" panose="02040502050405020303" pitchFamily="18" charset="0"/>
            </a:rPr>
            <a:t>“chemical element (noble gas series)”</a:t>
          </a:r>
        </a:p>
      </dsp:txBody>
      <dsp:txXfrm>
        <a:off x="0" y="5440190"/>
        <a:ext cx="6011573" cy="779625"/>
      </dsp:txXfrm>
    </dsp:sp>
    <dsp:sp modelId="{2EE77145-84EA-4395-9BFB-44AD4C03777A}">
      <dsp:nvSpPr>
        <dsp:cNvPr id="0" name=""/>
        <dsp:cNvSpPr/>
      </dsp:nvSpPr>
      <dsp:spPr>
        <a:xfrm>
          <a:off x="300578" y="5307350"/>
          <a:ext cx="4208101" cy="26568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056" tIns="0" rIns="159056" bIns="0" numCol="1" spcCol="1270" anchor="ctr" anchorCtr="0">
          <a:noAutofit/>
        </a:bodyPr>
        <a:lstStyle/>
        <a:p>
          <a:pPr lvl="0" algn="l" defTabSz="533400">
            <a:lnSpc>
              <a:spcPct val="90000"/>
            </a:lnSpc>
            <a:spcBef>
              <a:spcPct val="0"/>
            </a:spcBef>
            <a:spcAft>
              <a:spcPct val="35000"/>
            </a:spcAft>
          </a:pPr>
          <a:r>
            <a:rPr lang="en-US" sz="1200" b="1" kern="1200" dirty="0">
              <a:solidFill>
                <a:srgbClr val="C00000"/>
              </a:solidFill>
              <a:latin typeface="Georgia" panose="02040502050405020303" pitchFamily="18" charset="0"/>
            </a:rPr>
            <a:t>5- Air pollution:</a:t>
          </a:r>
        </a:p>
      </dsp:txBody>
      <dsp:txXfrm>
        <a:off x="313547" y="5320319"/>
        <a:ext cx="4182163" cy="239742"/>
      </dsp:txXfrm>
    </dsp:sp>
    <dsp:sp modelId="{1AEEBFD3-3100-4242-8D86-69CE15070FD4}">
      <dsp:nvSpPr>
        <dsp:cNvPr id="0" name=""/>
        <dsp:cNvSpPr/>
      </dsp:nvSpPr>
      <dsp:spPr>
        <a:xfrm>
          <a:off x="0" y="6401255"/>
          <a:ext cx="6011573" cy="595350"/>
        </a:xfrm>
        <a:prstGeom prst="rect">
          <a:avLst/>
        </a:prstGeom>
        <a:noFill/>
        <a:ln w="12700" cap="flat" cmpd="sng" algn="in">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6565" tIns="187452" rIns="466565"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Georgia" panose="02040502050405020303" pitchFamily="18" charset="0"/>
            </a:rPr>
            <a:t>sometimes </a:t>
          </a:r>
          <a:r>
            <a:rPr lang="en-US" sz="1200" b="1" kern="1200" dirty="0">
              <a:latin typeface="Georgia" panose="02040502050405020303" pitchFamily="18" charset="0"/>
            </a:rPr>
            <a:t>old infarcts</a:t>
          </a:r>
          <a:r>
            <a:rPr lang="en-US" sz="1200" kern="1200" dirty="0">
              <a:latin typeface="Georgia" panose="02040502050405020303" pitchFamily="18" charset="0"/>
            </a:rPr>
            <a:t>, </a:t>
          </a:r>
          <a:r>
            <a:rPr lang="en-US" sz="1200" b="1" kern="1200" dirty="0">
              <a:latin typeface="Georgia" panose="02040502050405020303" pitchFamily="18" charset="0"/>
            </a:rPr>
            <a:t>wounds</a:t>
          </a:r>
          <a:r>
            <a:rPr lang="en-US" sz="1200" kern="1200" dirty="0">
              <a:latin typeface="Georgia" panose="02040502050405020303" pitchFamily="18" charset="0"/>
            </a:rPr>
            <a:t>, </a:t>
          </a:r>
          <a:r>
            <a:rPr lang="en-US" sz="1200" b="1" kern="1200" dirty="0">
              <a:latin typeface="Georgia" panose="02040502050405020303" pitchFamily="18" charset="0"/>
            </a:rPr>
            <a:t>scar</a:t>
          </a:r>
          <a:r>
            <a:rPr lang="en-US" sz="1200" kern="1200" dirty="0">
              <a:latin typeface="Georgia" panose="02040502050405020303" pitchFamily="18" charset="0"/>
            </a:rPr>
            <a:t>, </a:t>
          </a:r>
          <a:r>
            <a:rPr lang="en-US" sz="1200" b="1" kern="1200" dirty="0">
              <a:latin typeface="Georgia" panose="02040502050405020303" pitchFamily="18" charset="0"/>
            </a:rPr>
            <a:t>granulomatous</a:t>
          </a:r>
          <a:r>
            <a:rPr lang="en-US" sz="1200" kern="1200" dirty="0">
              <a:latin typeface="Georgia" panose="02040502050405020303" pitchFamily="18" charset="0"/>
            </a:rPr>
            <a:t> </a:t>
          </a:r>
          <a:r>
            <a:rPr lang="en-US" sz="1200" b="1" kern="1200" dirty="0">
              <a:latin typeface="Georgia" panose="02040502050405020303" pitchFamily="18" charset="0"/>
            </a:rPr>
            <a:t>infections</a:t>
          </a:r>
          <a:r>
            <a:rPr lang="en-US" sz="1200" kern="1200" dirty="0">
              <a:latin typeface="Georgia" panose="02040502050405020303" pitchFamily="18" charset="0"/>
            </a:rPr>
            <a:t> are </a:t>
          </a:r>
          <a:r>
            <a:rPr lang="en-US" sz="1200" kern="1200" dirty="0">
              <a:solidFill>
                <a:srgbClr val="FF0000"/>
              </a:solidFill>
              <a:latin typeface="Georgia" panose="02040502050405020303" pitchFamily="18" charset="0"/>
            </a:rPr>
            <a:t>associated with adenocarcinoma.</a:t>
          </a:r>
        </a:p>
      </dsp:txBody>
      <dsp:txXfrm>
        <a:off x="0" y="6401255"/>
        <a:ext cx="6011573" cy="595350"/>
      </dsp:txXfrm>
    </dsp:sp>
    <dsp:sp modelId="{4691B4B2-30FD-40CF-AC66-6DABCAF8E4A8}">
      <dsp:nvSpPr>
        <dsp:cNvPr id="0" name=""/>
        <dsp:cNvSpPr/>
      </dsp:nvSpPr>
      <dsp:spPr>
        <a:xfrm>
          <a:off x="300578" y="6268415"/>
          <a:ext cx="4208101" cy="26568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056" tIns="0" rIns="159056" bIns="0" numCol="1" spcCol="1270" anchor="ctr" anchorCtr="0">
          <a:noAutofit/>
        </a:bodyPr>
        <a:lstStyle/>
        <a:p>
          <a:pPr lvl="0" algn="l" defTabSz="533400">
            <a:lnSpc>
              <a:spcPct val="90000"/>
            </a:lnSpc>
            <a:spcBef>
              <a:spcPct val="0"/>
            </a:spcBef>
            <a:spcAft>
              <a:spcPct val="35000"/>
            </a:spcAft>
          </a:pPr>
          <a:r>
            <a:rPr lang="en-US" sz="1200" b="1" kern="1200" dirty="0">
              <a:solidFill>
                <a:srgbClr val="C00000"/>
              </a:solidFill>
              <a:latin typeface="Georgia" panose="02040502050405020303" pitchFamily="18" charset="0"/>
            </a:rPr>
            <a:t>6- Scarring:</a:t>
          </a:r>
        </a:p>
      </dsp:txBody>
      <dsp:txXfrm>
        <a:off x="313547" y="6281384"/>
        <a:ext cx="4182163" cy="239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260B4-3828-4217-9059-7C92C8C2FBF0}">
      <dsp:nvSpPr>
        <dsp:cNvPr id="0" name=""/>
        <dsp:cNvSpPr/>
      </dsp:nvSpPr>
      <dsp:spPr>
        <a:xfrm>
          <a:off x="3759" y="284614"/>
          <a:ext cx="1942116" cy="35804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solidFill>
                <a:schemeClr val="tx1"/>
              </a:solidFill>
              <a:cs typeface="Arial" panose="020B0604020202020204" pitchFamily="34" charset="0"/>
            </a:rPr>
            <a:t>years of progressive mucosal changes of respiratory epithelium </a:t>
          </a:r>
          <a:endParaRPr lang="en-US" sz="900" kern="1200" dirty="0">
            <a:solidFill>
              <a:schemeClr val="tx1"/>
            </a:solidFill>
          </a:endParaRPr>
        </a:p>
      </dsp:txBody>
      <dsp:txXfrm>
        <a:off x="14246" y="295101"/>
        <a:ext cx="1921142" cy="337073"/>
      </dsp:txXfrm>
    </dsp:sp>
    <dsp:sp modelId="{3B9CB740-6C7A-4C6B-970D-04EC2AF73DCC}">
      <dsp:nvSpPr>
        <dsp:cNvPr id="0" name=""/>
        <dsp:cNvSpPr/>
      </dsp:nvSpPr>
      <dsp:spPr>
        <a:xfrm>
          <a:off x="2033642" y="354807"/>
          <a:ext cx="186065" cy="2176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033642" y="398339"/>
        <a:ext cx="130246" cy="130597"/>
      </dsp:txXfrm>
    </dsp:sp>
    <dsp:sp modelId="{B488D494-83A5-44A6-89AB-8B9CA2190AC7}">
      <dsp:nvSpPr>
        <dsp:cNvPr id="0" name=""/>
        <dsp:cNvSpPr/>
      </dsp:nvSpPr>
      <dsp:spPr>
        <a:xfrm>
          <a:off x="2296941" y="284788"/>
          <a:ext cx="573782" cy="357700"/>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solidFill>
                <a:schemeClr val="tx1"/>
              </a:solidFill>
              <a:cs typeface="Arial" panose="020B0604020202020204" pitchFamily="34" charset="0"/>
            </a:rPr>
            <a:t>squamous metaplasia</a:t>
          </a:r>
          <a:endParaRPr lang="en-US" sz="900" kern="1200" dirty="0">
            <a:solidFill>
              <a:schemeClr val="tx1"/>
            </a:solidFill>
          </a:endParaRPr>
        </a:p>
      </dsp:txBody>
      <dsp:txXfrm>
        <a:off x="2307418" y="295265"/>
        <a:ext cx="552828" cy="336746"/>
      </dsp:txXfrm>
    </dsp:sp>
    <dsp:sp modelId="{960EE425-D610-4B5F-A4BE-D6AA93DC3A0D}">
      <dsp:nvSpPr>
        <dsp:cNvPr id="0" name=""/>
        <dsp:cNvSpPr/>
      </dsp:nvSpPr>
      <dsp:spPr>
        <a:xfrm>
          <a:off x="2958491" y="354807"/>
          <a:ext cx="186065" cy="2176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958491" y="398339"/>
        <a:ext cx="130246" cy="130597"/>
      </dsp:txXfrm>
    </dsp:sp>
    <dsp:sp modelId="{BBF8BE26-694B-4A7F-BA6A-CCD2F155B024}">
      <dsp:nvSpPr>
        <dsp:cNvPr id="0" name=""/>
        <dsp:cNvSpPr/>
      </dsp:nvSpPr>
      <dsp:spPr>
        <a:xfrm>
          <a:off x="3221790" y="284788"/>
          <a:ext cx="573782" cy="357700"/>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solidFill>
                <a:schemeClr val="tx1"/>
              </a:solidFill>
              <a:cs typeface="Arial" panose="020B0604020202020204" pitchFamily="34" charset="0"/>
            </a:rPr>
            <a:t>dysplasia</a:t>
          </a:r>
          <a:endParaRPr lang="en-US" sz="900" kern="1200" dirty="0">
            <a:solidFill>
              <a:schemeClr val="tx1"/>
            </a:solidFill>
          </a:endParaRPr>
        </a:p>
      </dsp:txBody>
      <dsp:txXfrm>
        <a:off x="3232267" y="295265"/>
        <a:ext cx="552828" cy="336746"/>
      </dsp:txXfrm>
    </dsp:sp>
    <dsp:sp modelId="{CEB2F5A3-72FF-4305-B432-398EA3670BDC}">
      <dsp:nvSpPr>
        <dsp:cNvPr id="0" name=""/>
        <dsp:cNvSpPr/>
      </dsp:nvSpPr>
      <dsp:spPr>
        <a:xfrm>
          <a:off x="3883340" y="354807"/>
          <a:ext cx="186065" cy="2176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883340" y="398339"/>
        <a:ext cx="130246" cy="130597"/>
      </dsp:txXfrm>
    </dsp:sp>
    <dsp:sp modelId="{05C1C8B9-EA87-44FB-A01A-2210D4510C0F}">
      <dsp:nvSpPr>
        <dsp:cNvPr id="0" name=""/>
        <dsp:cNvSpPr/>
      </dsp:nvSpPr>
      <dsp:spPr>
        <a:xfrm>
          <a:off x="4146639" y="284788"/>
          <a:ext cx="573782" cy="357700"/>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solidFill>
                <a:schemeClr val="tx1"/>
              </a:solidFill>
              <a:cs typeface="Arial" panose="020B0604020202020204" pitchFamily="34" charset="0"/>
            </a:rPr>
            <a:t>carcinoma in situ</a:t>
          </a:r>
          <a:endParaRPr lang="en-US" sz="900" kern="1200" dirty="0">
            <a:solidFill>
              <a:schemeClr val="tx1"/>
            </a:solidFill>
          </a:endParaRPr>
        </a:p>
      </dsp:txBody>
      <dsp:txXfrm>
        <a:off x="4157116" y="295265"/>
        <a:ext cx="552828" cy="336746"/>
      </dsp:txXfrm>
    </dsp:sp>
    <dsp:sp modelId="{8AF1F1CE-AE5E-4D02-9221-BE4C800F50D2}">
      <dsp:nvSpPr>
        <dsp:cNvPr id="0" name=""/>
        <dsp:cNvSpPr/>
      </dsp:nvSpPr>
      <dsp:spPr>
        <a:xfrm>
          <a:off x="4808189" y="354807"/>
          <a:ext cx="186065" cy="2176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808189" y="398339"/>
        <a:ext cx="130246" cy="130597"/>
      </dsp:txXfrm>
    </dsp:sp>
    <dsp:sp modelId="{7F6A7463-02D5-46A6-8947-0493802944E4}">
      <dsp:nvSpPr>
        <dsp:cNvPr id="0" name=""/>
        <dsp:cNvSpPr/>
      </dsp:nvSpPr>
      <dsp:spPr>
        <a:xfrm>
          <a:off x="5071488" y="284788"/>
          <a:ext cx="573782" cy="357700"/>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solidFill>
                <a:schemeClr val="tx1"/>
              </a:solidFill>
              <a:cs typeface="Arial" panose="020B0604020202020204" pitchFamily="34" charset="0"/>
            </a:rPr>
            <a:t>invasive SCC</a:t>
          </a:r>
          <a:endParaRPr lang="en-US" sz="900" kern="1200" dirty="0">
            <a:solidFill>
              <a:schemeClr val="tx1"/>
            </a:solidFill>
          </a:endParaRPr>
        </a:p>
      </dsp:txBody>
      <dsp:txXfrm>
        <a:off x="5081965" y="295265"/>
        <a:ext cx="552828" cy="3367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306C5-F87A-4E93-BDE5-429CF271983B}">
      <dsp:nvSpPr>
        <dsp:cNvPr id="0" name=""/>
        <dsp:cNvSpPr/>
      </dsp:nvSpPr>
      <dsp:spPr>
        <a:xfrm>
          <a:off x="557335" y="1747429"/>
          <a:ext cx="388522" cy="317836"/>
        </a:xfrm>
        <a:custGeom>
          <a:avLst/>
          <a:gdLst/>
          <a:ahLst/>
          <a:cxnLst/>
          <a:rect l="0" t="0" r="0" b="0"/>
          <a:pathLst>
            <a:path>
              <a:moveTo>
                <a:pt x="0" y="0"/>
              </a:moveTo>
              <a:lnTo>
                <a:pt x="194261" y="0"/>
              </a:lnTo>
              <a:lnTo>
                <a:pt x="194261" y="317836"/>
              </a:lnTo>
              <a:lnTo>
                <a:pt x="388522" y="317836"/>
              </a:lnTo>
            </a:path>
          </a:pathLst>
        </a:cu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9047" y="1893798"/>
        <a:ext cx="25098" cy="25098"/>
      </dsp:txXfrm>
    </dsp:sp>
    <dsp:sp modelId="{A2C9BB75-DA30-46EF-AF71-7638DE2FC347}">
      <dsp:nvSpPr>
        <dsp:cNvPr id="0" name=""/>
        <dsp:cNvSpPr/>
      </dsp:nvSpPr>
      <dsp:spPr>
        <a:xfrm>
          <a:off x="3025152" y="1414689"/>
          <a:ext cx="388522" cy="594557"/>
        </a:xfrm>
        <a:custGeom>
          <a:avLst/>
          <a:gdLst/>
          <a:ahLst/>
          <a:cxnLst/>
          <a:rect l="0" t="0" r="0" b="0"/>
          <a:pathLst>
            <a:path>
              <a:moveTo>
                <a:pt x="0" y="0"/>
              </a:moveTo>
              <a:lnTo>
                <a:pt x="194261" y="0"/>
              </a:lnTo>
              <a:lnTo>
                <a:pt x="194261" y="594557"/>
              </a:lnTo>
              <a:lnTo>
                <a:pt x="388522" y="594557"/>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01657" y="1694212"/>
        <a:ext cx="35512" cy="35512"/>
      </dsp:txXfrm>
    </dsp:sp>
    <dsp:sp modelId="{74FAE61C-B8C0-4A0A-92E9-5C19047D42D3}">
      <dsp:nvSpPr>
        <dsp:cNvPr id="0" name=""/>
        <dsp:cNvSpPr/>
      </dsp:nvSpPr>
      <dsp:spPr>
        <a:xfrm>
          <a:off x="3025152" y="1368969"/>
          <a:ext cx="388522" cy="91440"/>
        </a:xfrm>
        <a:custGeom>
          <a:avLst/>
          <a:gdLst/>
          <a:ahLst/>
          <a:cxnLst/>
          <a:rect l="0" t="0" r="0" b="0"/>
          <a:pathLst>
            <a:path>
              <a:moveTo>
                <a:pt x="0" y="45720"/>
              </a:moveTo>
              <a:lnTo>
                <a:pt x="388522" y="45720"/>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09700" y="1404976"/>
        <a:ext cx="19426" cy="19426"/>
      </dsp:txXfrm>
    </dsp:sp>
    <dsp:sp modelId="{91BCC140-7448-4EA4-BAA9-48A3BB84339A}">
      <dsp:nvSpPr>
        <dsp:cNvPr id="0" name=""/>
        <dsp:cNvSpPr/>
      </dsp:nvSpPr>
      <dsp:spPr>
        <a:xfrm>
          <a:off x="3025152" y="820131"/>
          <a:ext cx="388522" cy="594557"/>
        </a:xfrm>
        <a:custGeom>
          <a:avLst/>
          <a:gdLst/>
          <a:ahLst/>
          <a:cxnLst/>
          <a:rect l="0" t="0" r="0" b="0"/>
          <a:pathLst>
            <a:path>
              <a:moveTo>
                <a:pt x="0" y="594557"/>
              </a:moveTo>
              <a:lnTo>
                <a:pt x="194261" y="594557"/>
              </a:lnTo>
              <a:lnTo>
                <a:pt x="194261" y="0"/>
              </a:lnTo>
              <a:lnTo>
                <a:pt x="388522" y="0"/>
              </a:lnTo>
            </a:path>
          </a:pathLst>
        </a:custGeom>
        <a:noFill/>
        <a:ln w="12700"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01657" y="1099654"/>
        <a:ext cx="35512" cy="35512"/>
      </dsp:txXfrm>
    </dsp:sp>
    <dsp:sp modelId="{D786425E-7122-46CD-9D20-5E38348065E8}">
      <dsp:nvSpPr>
        <dsp:cNvPr id="0" name=""/>
        <dsp:cNvSpPr/>
      </dsp:nvSpPr>
      <dsp:spPr>
        <a:xfrm>
          <a:off x="557335" y="1414689"/>
          <a:ext cx="388522" cy="332740"/>
        </a:xfrm>
        <a:custGeom>
          <a:avLst/>
          <a:gdLst/>
          <a:ahLst/>
          <a:cxnLst/>
          <a:rect l="0" t="0" r="0" b="0"/>
          <a:pathLst>
            <a:path>
              <a:moveTo>
                <a:pt x="0" y="332740"/>
              </a:moveTo>
              <a:lnTo>
                <a:pt x="194261" y="332740"/>
              </a:lnTo>
              <a:lnTo>
                <a:pt x="194261" y="0"/>
              </a:lnTo>
              <a:lnTo>
                <a:pt x="388522" y="0"/>
              </a:lnTo>
            </a:path>
          </a:pathLst>
        </a:cu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8808" y="1568271"/>
        <a:ext cx="25576" cy="25576"/>
      </dsp:txXfrm>
    </dsp:sp>
    <dsp:sp modelId="{2F128D2F-F5E1-4696-AFBD-6814DB991ABA}">
      <dsp:nvSpPr>
        <dsp:cNvPr id="0" name=""/>
        <dsp:cNvSpPr/>
      </dsp:nvSpPr>
      <dsp:spPr>
        <a:xfrm rot="16200000">
          <a:off x="-503160" y="1468934"/>
          <a:ext cx="1564002" cy="556990"/>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t>Types:</a:t>
          </a:r>
        </a:p>
      </dsp:txBody>
      <dsp:txXfrm>
        <a:off x="-503160" y="1468934"/>
        <a:ext cx="1564002" cy="556990"/>
      </dsp:txXfrm>
    </dsp:sp>
    <dsp:sp modelId="{E90CFEC2-B321-447B-B605-F1727D4C70EC}">
      <dsp:nvSpPr>
        <dsp:cNvPr id="0" name=""/>
        <dsp:cNvSpPr/>
      </dsp:nvSpPr>
      <dsp:spPr>
        <a:xfrm>
          <a:off x="945858" y="1170885"/>
          <a:ext cx="2079294" cy="487607"/>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ts val="0"/>
            </a:spcAft>
          </a:pPr>
          <a:r>
            <a:rPr lang="it-IT" sz="1100" b="1" kern="1200" dirty="0">
              <a:solidFill>
                <a:schemeClr val="tx1"/>
              </a:solidFill>
            </a:rPr>
            <a:t>I. Non-Small Cell Lung Carcinoma (NSCC) (70%-75%)</a:t>
          </a:r>
          <a:endParaRPr lang="en-US" sz="1100" kern="1200" dirty="0">
            <a:solidFill>
              <a:schemeClr val="tx1"/>
            </a:solidFill>
          </a:endParaRPr>
        </a:p>
      </dsp:txBody>
      <dsp:txXfrm>
        <a:off x="945858" y="1170885"/>
        <a:ext cx="2079294" cy="487607"/>
      </dsp:txXfrm>
    </dsp:sp>
    <dsp:sp modelId="{E42DA91D-C142-486B-B677-299B39390776}">
      <dsp:nvSpPr>
        <dsp:cNvPr id="0" name=""/>
        <dsp:cNvSpPr/>
      </dsp:nvSpPr>
      <dsp:spPr>
        <a:xfrm>
          <a:off x="3413675" y="596885"/>
          <a:ext cx="2712449" cy="446492"/>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72000" lvl="0" algn="l" defTabSz="533400">
            <a:lnSpc>
              <a:spcPct val="90000"/>
            </a:lnSpc>
            <a:spcBef>
              <a:spcPct val="0"/>
            </a:spcBef>
            <a:spcAft>
              <a:spcPct val="35000"/>
            </a:spcAft>
          </a:pPr>
          <a:r>
            <a:rPr lang="en-US" sz="1200" kern="1200" dirty="0">
              <a:solidFill>
                <a:schemeClr val="tx1"/>
              </a:solidFill>
            </a:rPr>
            <a:t>1. Squamous cell carcinoma   (25%-35%)</a:t>
          </a:r>
        </a:p>
      </dsp:txBody>
      <dsp:txXfrm>
        <a:off x="3413675" y="596885"/>
        <a:ext cx="2712449" cy="446492"/>
      </dsp:txXfrm>
    </dsp:sp>
    <dsp:sp modelId="{B03DC8F1-A28A-410E-9068-37E142EFDD46}">
      <dsp:nvSpPr>
        <dsp:cNvPr id="0" name=""/>
        <dsp:cNvSpPr/>
      </dsp:nvSpPr>
      <dsp:spPr>
        <a:xfrm>
          <a:off x="3413675" y="1191442"/>
          <a:ext cx="2712449" cy="446492"/>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72000" lvl="0" algn="l" defTabSz="533400">
            <a:lnSpc>
              <a:spcPct val="90000"/>
            </a:lnSpc>
            <a:spcBef>
              <a:spcPct val="0"/>
            </a:spcBef>
            <a:spcAft>
              <a:spcPct val="35000"/>
            </a:spcAft>
          </a:pPr>
          <a:r>
            <a:rPr lang="en-US" sz="1200" kern="1200" dirty="0">
              <a:solidFill>
                <a:schemeClr val="tx1"/>
              </a:solidFill>
            </a:rPr>
            <a:t>2. Adenocarcinoma, including bronchioloalveolar carcinoma (30%-35%)</a:t>
          </a:r>
        </a:p>
      </dsp:txBody>
      <dsp:txXfrm>
        <a:off x="3413675" y="1191442"/>
        <a:ext cx="2712449" cy="446492"/>
      </dsp:txXfrm>
    </dsp:sp>
    <dsp:sp modelId="{A3D7D50E-E4A0-4FF9-8172-2AE965D74EE2}">
      <dsp:nvSpPr>
        <dsp:cNvPr id="0" name=""/>
        <dsp:cNvSpPr/>
      </dsp:nvSpPr>
      <dsp:spPr>
        <a:xfrm>
          <a:off x="3413675" y="1786000"/>
          <a:ext cx="2712449" cy="446492"/>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72000" lvl="0" algn="l" defTabSz="533400">
            <a:lnSpc>
              <a:spcPct val="90000"/>
            </a:lnSpc>
            <a:spcBef>
              <a:spcPct val="0"/>
            </a:spcBef>
            <a:spcAft>
              <a:spcPct val="35000"/>
            </a:spcAft>
          </a:pPr>
          <a:r>
            <a:rPr lang="en-US" sz="1200" kern="1200" dirty="0">
              <a:solidFill>
                <a:schemeClr val="tx1"/>
              </a:solidFill>
            </a:rPr>
            <a:t>3. Large cell carcinoma (10%-15%)</a:t>
          </a:r>
        </a:p>
      </dsp:txBody>
      <dsp:txXfrm>
        <a:off x="3413675" y="1786000"/>
        <a:ext cx="2712449" cy="446492"/>
      </dsp:txXfrm>
    </dsp:sp>
    <dsp:sp modelId="{4F595E60-5107-4DA5-B443-D324545342BD}">
      <dsp:nvSpPr>
        <dsp:cNvPr id="0" name=""/>
        <dsp:cNvSpPr/>
      </dsp:nvSpPr>
      <dsp:spPr>
        <a:xfrm>
          <a:off x="945858" y="1806557"/>
          <a:ext cx="2079294" cy="51741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ts val="0"/>
            </a:spcAft>
            <a:buClr>
              <a:schemeClr val="tx1">
                <a:shade val="95000"/>
              </a:schemeClr>
            </a:buClr>
            <a:buFont typeface="Arial" panose="020B0604020202020204" pitchFamily="34" charset="0"/>
            <a:buNone/>
          </a:pPr>
          <a:r>
            <a:rPr lang="en-US" sz="1100" b="1" kern="1200" dirty="0">
              <a:solidFill>
                <a:schemeClr val="tx1"/>
              </a:solidFill>
            </a:rPr>
            <a:t>II.  Small cell lung carcinoma (SCC) (20%-25%).</a:t>
          </a:r>
          <a:endParaRPr lang="en-US" sz="1100" kern="1200" dirty="0">
            <a:solidFill>
              <a:schemeClr val="tx1"/>
            </a:solidFill>
          </a:endParaRPr>
        </a:p>
      </dsp:txBody>
      <dsp:txXfrm>
        <a:off x="945858" y="1806557"/>
        <a:ext cx="2079294" cy="5174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13ABA-7968-4616-8A72-FBF3F09FBDFB}">
      <dsp:nvSpPr>
        <dsp:cNvPr id="0" name=""/>
        <dsp:cNvSpPr/>
      </dsp:nvSpPr>
      <dsp:spPr>
        <a:xfrm>
          <a:off x="838642" y="12028"/>
          <a:ext cx="809760" cy="64780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4807E7-DD83-45B9-AA92-96A5FF1AD510}">
      <dsp:nvSpPr>
        <dsp:cNvPr id="0" name=""/>
        <dsp:cNvSpPr/>
      </dsp:nvSpPr>
      <dsp:spPr>
        <a:xfrm>
          <a:off x="241" y="639358"/>
          <a:ext cx="2553727" cy="275889"/>
        </a:xfrm>
        <a:prstGeom prst="wedgeRectCallout">
          <a:avLst>
            <a:gd name="adj1" fmla="val 20250"/>
            <a:gd name="adj2" fmla="val -607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well-differentiated squamous cell carcinoma</a:t>
          </a:r>
          <a:endParaRPr lang="en-US" sz="1000" kern="1200" dirty="0">
            <a:solidFill>
              <a:schemeClr val="bg1">
                <a:lumMod val="50000"/>
              </a:schemeClr>
            </a:solidFill>
          </a:endParaRPr>
        </a:p>
      </dsp:txBody>
      <dsp:txXfrm>
        <a:off x="241" y="639358"/>
        <a:ext cx="2553727" cy="275889"/>
      </dsp:txXfrm>
    </dsp:sp>
    <dsp:sp modelId="{BBCE4B06-833C-4E43-8430-B23653C75ED7}">
      <dsp:nvSpPr>
        <dsp:cNvPr id="0" name=""/>
        <dsp:cNvSpPr/>
      </dsp:nvSpPr>
      <dsp:spPr>
        <a:xfrm>
          <a:off x="3144406" y="12028"/>
          <a:ext cx="809760" cy="6478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44E981-EBC5-4B98-85F2-C6FD7C364A7C}">
      <dsp:nvSpPr>
        <dsp:cNvPr id="0" name=""/>
        <dsp:cNvSpPr/>
      </dsp:nvSpPr>
      <dsp:spPr>
        <a:xfrm>
          <a:off x="2649919" y="639358"/>
          <a:ext cx="1865900" cy="275889"/>
        </a:xfrm>
        <a:prstGeom prst="wedgeRectCallout">
          <a:avLst>
            <a:gd name="adj1" fmla="val 20250"/>
            <a:gd name="adj2" fmla="val -607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moderately differentiated </a:t>
          </a:r>
          <a:r>
            <a:rPr lang="en-US" sz="1000" kern="1200" dirty="0" err="1">
              <a:solidFill>
                <a:schemeClr val="tx1"/>
              </a:solidFill>
            </a:rPr>
            <a:t>SqCC</a:t>
          </a:r>
          <a:r>
            <a:rPr lang="en-US" sz="1000" kern="1200" dirty="0">
              <a:solidFill>
                <a:schemeClr val="tx1"/>
              </a:solidFill>
            </a:rPr>
            <a:t> </a:t>
          </a:r>
          <a:endParaRPr lang="en-US" sz="1000" kern="1200" dirty="0">
            <a:solidFill>
              <a:schemeClr val="bg1">
                <a:lumMod val="50000"/>
              </a:schemeClr>
            </a:solidFill>
          </a:endParaRPr>
        </a:p>
      </dsp:txBody>
      <dsp:txXfrm>
        <a:off x="2649919" y="639358"/>
        <a:ext cx="1865900" cy="275889"/>
      </dsp:txXfrm>
    </dsp:sp>
    <dsp:sp modelId="{393E8B4A-0024-437B-BFE8-9424C56CCD43}">
      <dsp:nvSpPr>
        <dsp:cNvPr id="0" name=""/>
        <dsp:cNvSpPr/>
      </dsp:nvSpPr>
      <dsp:spPr>
        <a:xfrm>
          <a:off x="5021485" y="12028"/>
          <a:ext cx="809760" cy="6478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5B203D-50F5-46C0-9476-A528066A224F}">
      <dsp:nvSpPr>
        <dsp:cNvPr id="0" name=""/>
        <dsp:cNvSpPr/>
      </dsp:nvSpPr>
      <dsp:spPr>
        <a:xfrm>
          <a:off x="4611769" y="639358"/>
          <a:ext cx="1696356" cy="275889"/>
        </a:xfrm>
        <a:prstGeom prst="wedgeRectCallout">
          <a:avLst>
            <a:gd name="adj1" fmla="val 20250"/>
            <a:gd name="adj2" fmla="val -607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a:solidFill>
                <a:schemeClr val="tx1"/>
              </a:solidFill>
            </a:rPr>
            <a:t>poorly differentiated </a:t>
          </a:r>
          <a:r>
            <a:rPr lang="en-US" sz="1050" kern="1200" dirty="0" err="1">
              <a:solidFill>
                <a:schemeClr val="tx1"/>
              </a:solidFill>
            </a:rPr>
            <a:t>SqCC</a:t>
          </a:r>
          <a:r>
            <a:rPr lang="en-US" sz="1050" kern="1200" dirty="0">
              <a:solidFill>
                <a:schemeClr val="tx1"/>
              </a:solidFill>
            </a:rPr>
            <a:t> </a:t>
          </a:r>
          <a:endParaRPr lang="en-US" sz="1050" kern="1200" dirty="0">
            <a:solidFill>
              <a:schemeClr val="bg1">
                <a:lumMod val="50000"/>
              </a:schemeClr>
            </a:solidFill>
          </a:endParaRPr>
        </a:p>
      </dsp:txBody>
      <dsp:txXfrm>
        <a:off x="4611769" y="639358"/>
        <a:ext cx="1696356" cy="2758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8AB05-A4E3-4CF0-8521-33945AB3D267}">
      <dsp:nvSpPr>
        <dsp:cNvPr id="0" name=""/>
        <dsp:cNvSpPr/>
      </dsp:nvSpPr>
      <dsp:spPr>
        <a:xfrm>
          <a:off x="3694" y="4682"/>
          <a:ext cx="1699399" cy="792643"/>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a:solidFill>
                <a:schemeClr val="tx1"/>
              </a:solidFill>
              <a:cs typeface="Arial" charset="0"/>
            </a:rPr>
            <a:t>Squamous dysplasia and carcinoma in situ can lead to: </a:t>
          </a:r>
          <a:endParaRPr lang="en-US" sz="1000" kern="1200" dirty="0"/>
        </a:p>
      </dsp:txBody>
      <dsp:txXfrm>
        <a:off x="3694" y="4682"/>
        <a:ext cx="1699399" cy="528428"/>
      </dsp:txXfrm>
    </dsp:sp>
    <dsp:sp modelId="{E57CC1B4-A038-49B1-B3C2-317A25815877}">
      <dsp:nvSpPr>
        <dsp:cNvPr id="0" name=""/>
        <dsp:cNvSpPr/>
      </dsp:nvSpPr>
      <dsp:spPr>
        <a:xfrm>
          <a:off x="386583" y="465867"/>
          <a:ext cx="1268850" cy="507628"/>
        </a:xfrm>
        <a:prstGeom prst="roundRect">
          <a:avLst>
            <a:gd name="adj" fmla="val 10000"/>
          </a:avLst>
        </a:prstGeom>
        <a:solidFill>
          <a:schemeClr val="tx2"/>
        </a:solidFill>
        <a:ln w="12700" cap="flat" cmpd="sng" algn="in">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ctr" defTabSz="466725">
            <a:lnSpc>
              <a:spcPct val="90000"/>
            </a:lnSpc>
            <a:spcBef>
              <a:spcPct val="0"/>
            </a:spcBef>
            <a:spcAft>
              <a:spcPct val="15000"/>
            </a:spcAft>
            <a:buChar char="••"/>
          </a:pPr>
          <a:r>
            <a:rPr lang="en-US" sz="1050" b="1" kern="1200" dirty="0">
              <a:solidFill>
                <a:srgbClr val="C00000"/>
              </a:solidFill>
              <a:cs typeface="Arial" charset="0"/>
            </a:rPr>
            <a:t>Squamous cell carcinoma</a:t>
          </a:r>
          <a:endParaRPr lang="en-US" sz="1050" kern="1200" dirty="0"/>
        </a:p>
      </dsp:txBody>
      <dsp:txXfrm>
        <a:off x="401451" y="480735"/>
        <a:ext cx="1239114" cy="477892"/>
      </dsp:txXfrm>
    </dsp:sp>
    <dsp:sp modelId="{409312E5-C437-40CD-82EF-8FFB5B46E498}">
      <dsp:nvSpPr>
        <dsp:cNvPr id="0" name=""/>
        <dsp:cNvSpPr/>
      </dsp:nvSpPr>
      <dsp:spPr>
        <a:xfrm>
          <a:off x="1859205" y="96508"/>
          <a:ext cx="330957" cy="344775"/>
        </a:xfrm>
        <a:prstGeom prst="rightArrow">
          <a:avLst>
            <a:gd name="adj1" fmla="val 60000"/>
            <a:gd name="adj2" fmla="val 50000"/>
          </a:avLst>
        </a:prstGeom>
        <a:solidFill>
          <a:schemeClr val="tx2"/>
        </a:solidFill>
        <a:ln>
          <a:solidFill>
            <a:schemeClr val="accent2">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859205" y="165463"/>
        <a:ext cx="231670" cy="206865"/>
      </dsp:txXfrm>
    </dsp:sp>
    <dsp:sp modelId="{910D07A4-EC3F-4DB5-93CA-9E23310C4C35}">
      <dsp:nvSpPr>
        <dsp:cNvPr id="0" name=""/>
        <dsp:cNvSpPr/>
      </dsp:nvSpPr>
      <dsp:spPr>
        <a:xfrm>
          <a:off x="2327542" y="4682"/>
          <a:ext cx="1699399" cy="792643"/>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a:solidFill>
                <a:schemeClr val="tx1"/>
              </a:solidFill>
              <a:cs typeface="Arial" charset="0"/>
            </a:rPr>
            <a:t>Atypical adenomatous hyperplasia can lead to: </a:t>
          </a:r>
          <a:endParaRPr lang="en-US" sz="1000" kern="1200" dirty="0"/>
        </a:p>
      </dsp:txBody>
      <dsp:txXfrm>
        <a:off x="2327542" y="4682"/>
        <a:ext cx="1699399" cy="528428"/>
      </dsp:txXfrm>
    </dsp:sp>
    <dsp:sp modelId="{81F252BC-BDC2-493C-91A1-3446B12897CB}">
      <dsp:nvSpPr>
        <dsp:cNvPr id="0" name=""/>
        <dsp:cNvSpPr/>
      </dsp:nvSpPr>
      <dsp:spPr>
        <a:xfrm>
          <a:off x="2710431" y="465867"/>
          <a:ext cx="1268850" cy="507628"/>
        </a:xfrm>
        <a:prstGeom prst="roundRect">
          <a:avLst>
            <a:gd name="adj" fmla="val 10000"/>
          </a:avLst>
        </a:prstGeom>
        <a:solidFill>
          <a:schemeClr val="tx2"/>
        </a:solidFill>
        <a:ln w="12700" cap="flat" cmpd="sng" algn="in">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ctr" defTabSz="466725">
            <a:lnSpc>
              <a:spcPct val="90000"/>
            </a:lnSpc>
            <a:spcBef>
              <a:spcPct val="0"/>
            </a:spcBef>
            <a:spcAft>
              <a:spcPct val="15000"/>
            </a:spcAft>
            <a:buChar char="••"/>
          </a:pPr>
          <a:r>
            <a:rPr lang="en-US" sz="1050" b="1" kern="1200" dirty="0">
              <a:solidFill>
                <a:srgbClr val="C00000"/>
              </a:solidFill>
            </a:rPr>
            <a:t>Adenocarcinoma</a:t>
          </a:r>
          <a:endParaRPr lang="en-US" sz="1050" kern="1200" dirty="0"/>
        </a:p>
      </dsp:txBody>
      <dsp:txXfrm>
        <a:off x="2725299" y="480735"/>
        <a:ext cx="1239114" cy="477892"/>
      </dsp:txXfrm>
    </dsp:sp>
    <dsp:sp modelId="{914E7078-F222-4F4A-9C74-8AF530E16517}">
      <dsp:nvSpPr>
        <dsp:cNvPr id="0" name=""/>
        <dsp:cNvSpPr/>
      </dsp:nvSpPr>
      <dsp:spPr>
        <a:xfrm>
          <a:off x="4183053" y="96508"/>
          <a:ext cx="330957" cy="344775"/>
        </a:xfrm>
        <a:prstGeom prst="rightArrow">
          <a:avLst>
            <a:gd name="adj1" fmla="val 60000"/>
            <a:gd name="adj2" fmla="val 50000"/>
          </a:avLst>
        </a:prstGeom>
        <a:solidFill>
          <a:schemeClr val="tx2"/>
        </a:solidFill>
        <a:ln>
          <a:solidFill>
            <a:schemeClr val="accent2">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4183053" y="165463"/>
        <a:ext cx="231670" cy="206865"/>
      </dsp:txXfrm>
    </dsp:sp>
    <dsp:sp modelId="{2244B606-8BE3-4CD6-AFA7-F348B0FDB1B4}">
      <dsp:nvSpPr>
        <dsp:cNvPr id="0" name=""/>
        <dsp:cNvSpPr/>
      </dsp:nvSpPr>
      <dsp:spPr>
        <a:xfrm>
          <a:off x="4651390" y="4682"/>
          <a:ext cx="1699399" cy="792643"/>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a:solidFill>
                <a:schemeClr val="tx1"/>
              </a:solidFill>
              <a:cs typeface="Arial" charset="0"/>
            </a:rPr>
            <a:t>Diffuse idiopathic pulmonary neuroendocrine cell hyperplasia can lead to: </a:t>
          </a:r>
          <a:endParaRPr lang="en-US" sz="1000" kern="1200" dirty="0"/>
        </a:p>
      </dsp:txBody>
      <dsp:txXfrm>
        <a:off x="4651390" y="4682"/>
        <a:ext cx="1699399" cy="528428"/>
      </dsp:txXfrm>
    </dsp:sp>
    <dsp:sp modelId="{B19F7038-E856-4EB0-AE69-76BA9C7632C6}">
      <dsp:nvSpPr>
        <dsp:cNvPr id="0" name=""/>
        <dsp:cNvSpPr/>
      </dsp:nvSpPr>
      <dsp:spPr>
        <a:xfrm>
          <a:off x="5034279" y="465867"/>
          <a:ext cx="1268850" cy="507628"/>
        </a:xfrm>
        <a:prstGeom prst="roundRect">
          <a:avLst>
            <a:gd name="adj" fmla="val 10000"/>
          </a:avLst>
        </a:prstGeom>
        <a:solidFill>
          <a:schemeClr val="tx2"/>
        </a:solidFill>
        <a:ln w="12700" cap="flat" cmpd="sng" algn="in">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ctr" defTabSz="466725">
            <a:lnSpc>
              <a:spcPct val="90000"/>
            </a:lnSpc>
            <a:spcBef>
              <a:spcPct val="0"/>
            </a:spcBef>
            <a:spcAft>
              <a:spcPct val="15000"/>
            </a:spcAft>
            <a:buChar char="••"/>
          </a:pPr>
          <a:r>
            <a:rPr lang="en-US" sz="1050" b="1" kern="1200" dirty="0">
              <a:solidFill>
                <a:srgbClr val="C00000"/>
              </a:solidFill>
              <a:cs typeface="Arial" charset="0"/>
            </a:rPr>
            <a:t>Neuroendocrine tumors</a:t>
          </a:r>
          <a:endParaRPr lang="en-US" sz="1050" kern="1200" dirty="0"/>
        </a:p>
      </dsp:txBody>
      <dsp:txXfrm>
        <a:off x="5049147" y="480735"/>
        <a:ext cx="1239114" cy="4778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1EB03-0D6D-46EC-80C2-B2B54C0EBB5A}">
      <dsp:nvSpPr>
        <dsp:cNvPr id="0" name=""/>
        <dsp:cNvSpPr/>
      </dsp:nvSpPr>
      <dsp:spPr>
        <a:xfrm>
          <a:off x="-5085209" y="-779337"/>
          <a:ext cx="6058310" cy="6058310"/>
        </a:xfrm>
        <a:prstGeom prst="blockArc">
          <a:avLst>
            <a:gd name="adj1" fmla="val 18900000"/>
            <a:gd name="adj2" fmla="val 2700000"/>
            <a:gd name="adj3" fmla="val 357"/>
          </a:avLst>
        </a:pr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1A676F-32BC-4D07-A4DA-1444B30B87E4}">
      <dsp:nvSpPr>
        <dsp:cNvPr id="0" name=""/>
        <dsp:cNvSpPr/>
      </dsp:nvSpPr>
      <dsp:spPr>
        <a:xfrm>
          <a:off x="315649" y="204553"/>
          <a:ext cx="5420299" cy="40892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586" tIns="30480" rIns="30480" bIns="30480" numCol="1" spcCol="1270" anchor="ctr" anchorCtr="0">
          <a:noAutofit/>
        </a:bodyPr>
        <a:lstStyle/>
        <a:p>
          <a:pPr lvl="0" algn="l" defTabSz="533400">
            <a:lnSpc>
              <a:spcPct val="90000"/>
            </a:lnSpc>
            <a:spcBef>
              <a:spcPct val="0"/>
            </a:spcBef>
            <a:spcAft>
              <a:spcPct val="35000"/>
            </a:spcAft>
          </a:pPr>
          <a:r>
            <a:rPr lang="en-US" altLang="zh-CN" sz="1200" kern="1200" dirty="0">
              <a:solidFill>
                <a:schemeClr val="tx1"/>
              </a:solidFill>
              <a:latin typeface="Georgia" panose="02040502050405020303" pitchFamily="18" charset="0"/>
            </a:rPr>
            <a:t>SCLC are a type neuroendocrine tumors arising from </a:t>
          </a:r>
          <a:r>
            <a:rPr lang="en-US" altLang="zh-CN" sz="1200" kern="1200" dirty="0">
              <a:solidFill>
                <a:srgbClr val="C00000"/>
              </a:solidFill>
              <a:latin typeface="Georgia" panose="02040502050405020303" pitchFamily="18" charset="0"/>
            </a:rPr>
            <a:t>neuroendocrine cells </a:t>
          </a:r>
          <a:r>
            <a:rPr lang="en-US" altLang="zh-CN" sz="1200" kern="1200" dirty="0">
              <a:solidFill>
                <a:schemeClr val="tx1"/>
              </a:solidFill>
              <a:latin typeface="Georgia" panose="02040502050405020303" pitchFamily="18" charset="0"/>
            </a:rPr>
            <a:t>+ m</a:t>
          </a:r>
          <a:r>
            <a:rPr lang="en-US" sz="1200" kern="1200" dirty="0">
              <a:solidFill>
                <a:schemeClr val="tx1"/>
              </a:solidFill>
              <a:latin typeface="Georgia" panose="02040502050405020303" pitchFamily="18" charset="0"/>
            </a:rPr>
            <a:t>ore common in men.</a:t>
          </a:r>
        </a:p>
      </dsp:txBody>
      <dsp:txXfrm>
        <a:off x="315649" y="204553"/>
        <a:ext cx="5420299" cy="408926"/>
      </dsp:txXfrm>
    </dsp:sp>
    <dsp:sp modelId="{FE7A1E0A-2608-431F-9946-53963C16E7A5}">
      <dsp:nvSpPr>
        <dsp:cNvPr id="0" name=""/>
        <dsp:cNvSpPr/>
      </dsp:nvSpPr>
      <dsp:spPr>
        <a:xfrm>
          <a:off x="60070" y="153437"/>
          <a:ext cx="511158" cy="511158"/>
        </a:xfrm>
        <a:prstGeom prst="ellipse">
          <a:avLst/>
        </a:prstGeom>
        <a:solidFill>
          <a:schemeClr val="l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37ECC7-B681-4780-9088-6750FDD5803D}">
      <dsp:nvSpPr>
        <dsp:cNvPr id="0" name=""/>
        <dsp:cNvSpPr/>
      </dsp:nvSpPr>
      <dsp:spPr>
        <a:xfrm>
          <a:off x="685969" y="818303"/>
          <a:ext cx="5049979" cy="40892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586" tIns="30480" rIns="30480" bIns="30480" numCol="1" spcCol="1270" anchor="ctr" anchorCtr="0">
          <a:noAutofit/>
        </a:bodyPr>
        <a:lstStyle/>
        <a:p>
          <a:pPr lvl="0" algn="l" defTabSz="533400">
            <a:lnSpc>
              <a:spcPct val="90000"/>
            </a:lnSpc>
            <a:spcBef>
              <a:spcPct val="0"/>
            </a:spcBef>
            <a:spcAft>
              <a:spcPct val="35000"/>
            </a:spcAft>
          </a:pPr>
          <a:r>
            <a:rPr lang="en-US" sz="1200" kern="1200" dirty="0">
              <a:solidFill>
                <a:schemeClr val="tx1"/>
              </a:solidFill>
              <a:latin typeface="Georgia" panose="02040502050405020303" pitchFamily="18" charset="0"/>
            </a:rPr>
            <a:t>Highly malignant and aggressive tumor, </a:t>
          </a:r>
          <a:r>
            <a:rPr lang="en-US" sz="1200" kern="1200" dirty="0">
              <a:solidFill>
                <a:srgbClr val="C00000"/>
              </a:solidFill>
              <a:latin typeface="Georgia" panose="02040502050405020303" pitchFamily="18" charset="0"/>
            </a:rPr>
            <a:t>poor prognosis</a:t>
          </a:r>
          <a:r>
            <a:rPr lang="en-US" sz="1200" kern="1200" dirty="0">
              <a:solidFill>
                <a:schemeClr val="tx1"/>
              </a:solidFill>
              <a:latin typeface="Georgia" panose="02040502050405020303" pitchFamily="18" charset="0"/>
            </a:rPr>
            <a:t>, rarely </a:t>
          </a:r>
          <a:r>
            <a:rPr lang="en-US" sz="1200" kern="1200" dirty="0" err="1">
              <a:solidFill>
                <a:schemeClr val="tx1"/>
              </a:solidFill>
              <a:latin typeface="Georgia" panose="02040502050405020303" pitchFamily="18" charset="0"/>
            </a:rPr>
            <a:t>resectable</a:t>
          </a:r>
          <a:r>
            <a:rPr lang="en-US" sz="1200" kern="1200" dirty="0">
              <a:solidFill>
                <a:schemeClr val="tx1"/>
              </a:solidFill>
              <a:latin typeface="Georgia" panose="02040502050405020303" pitchFamily="18" charset="0"/>
            </a:rPr>
            <a:t>.</a:t>
          </a:r>
        </a:p>
      </dsp:txBody>
      <dsp:txXfrm>
        <a:off x="685969" y="818303"/>
        <a:ext cx="5049979" cy="408926"/>
      </dsp:txXfrm>
    </dsp:sp>
    <dsp:sp modelId="{B99D3A42-D2D2-43B7-B10B-53D2CD589CFC}">
      <dsp:nvSpPr>
        <dsp:cNvPr id="0" name=""/>
        <dsp:cNvSpPr/>
      </dsp:nvSpPr>
      <dsp:spPr>
        <a:xfrm>
          <a:off x="430390" y="767187"/>
          <a:ext cx="511158" cy="511158"/>
        </a:xfrm>
        <a:prstGeom prst="ellipse">
          <a:avLst/>
        </a:prstGeom>
        <a:solidFill>
          <a:schemeClr val="l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F05929-9A69-4849-BC2E-2CCC4F83A4F7}">
      <dsp:nvSpPr>
        <dsp:cNvPr id="0" name=""/>
        <dsp:cNvSpPr/>
      </dsp:nvSpPr>
      <dsp:spPr>
        <a:xfrm>
          <a:off x="888903" y="1431604"/>
          <a:ext cx="4847045" cy="40892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586" tIns="30480" rIns="30480" bIns="30480" numCol="1" spcCol="1270" anchor="ctr" anchorCtr="0">
          <a:noAutofit/>
        </a:bodyPr>
        <a:lstStyle/>
        <a:p>
          <a:pPr lvl="0" algn="l" defTabSz="533400">
            <a:lnSpc>
              <a:spcPct val="90000"/>
            </a:lnSpc>
            <a:spcBef>
              <a:spcPct val="0"/>
            </a:spcBef>
            <a:spcAft>
              <a:spcPct val="35000"/>
            </a:spcAft>
          </a:pPr>
          <a:r>
            <a:rPr lang="en-US" sz="1200" kern="1200" dirty="0">
              <a:solidFill>
                <a:schemeClr val="tx1"/>
              </a:solidFill>
              <a:latin typeface="Georgia" panose="02040502050405020303" pitchFamily="18" charset="0"/>
            </a:rPr>
            <a:t>Strongly associated with </a:t>
          </a:r>
          <a:r>
            <a:rPr lang="en-US" sz="1200" kern="1200" dirty="0">
              <a:solidFill>
                <a:srgbClr val="C00000"/>
              </a:solidFill>
              <a:latin typeface="Georgia" panose="02040502050405020303" pitchFamily="18" charset="0"/>
            </a:rPr>
            <a:t>cigarette smoking</a:t>
          </a:r>
          <a:r>
            <a:rPr lang="en-US" sz="1200" kern="1200" dirty="0">
              <a:solidFill>
                <a:schemeClr val="tx1"/>
              </a:solidFill>
              <a:latin typeface="Georgia" panose="02040502050405020303" pitchFamily="18" charset="0"/>
            </a:rPr>
            <a:t>.</a:t>
          </a:r>
          <a:r>
            <a:rPr lang="en-US" sz="1200" b="1" kern="1200" dirty="0">
              <a:solidFill>
                <a:schemeClr val="tx1"/>
              </a:solidFill>
              <a:latin typeface="Georgia" panose="02040502050405020303" pitchFamily="18" charset="0"/>
            </a:rPr>
            <a:t> </a:t>
          </a:r>
          <a:r>
            <a:rPr lang="en-US" sz="1200" kern="1200" dirty="0">
              <a:solidFill>
                <a:schemeClr val="tx1"/>
              </a:solidFill>
              <a:latin typeface="Georgia" panose="02040502050405020303" pitchFamily="18" charset="0"/>
            </a:rPr>
            <a:t>95% of patients are smokers</a:t>
          </a:r>
        </a:p>
      </dsp:txBody>
      <dsp:txXfrm>
        <a:off x="888903" y="1431604"/>
        <a:ext cx="4847045" cy="408926"/>
      </dsp:txXfrm>
    </dsp:sp>
    <dsp:sp modelId="{C5DB168E-129B-4F18-87C9-6C6EC6D7B59E}">
      <dsp:nvSpPr>
        <dsp:cNvPr id="0" name=""/>
        <dsp:cNvSpPr/>
      </dsp:nvSpPr>
      <dsp:spPr>
        <a:xfrm>
          <a:off x="633323" y="1380488"/>
          <a:ext cx="511158" cy="511158"/>
        </a:xfrm>
        <a:prstGeom prst="ellipse">
          <a:avLst/>
        </a:prstGeom>
        <a:solidFill>
          <a:schemeClr val="l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098B6E-5CBD-4446-9431-29FEABB8169C}">
      <dsp:nvSpPr>
        <dsp:cNvPr id="0" name=""/>
        <dsp:cNvSpPr/>
      </dsp:nvSpPr>
      <dsp:spPr>
        <a:xfrm>
          <a:off x="953697" y="2045354"/>
          <a:ext cx="4782251" cy="40892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586" tIns="30480" rIns="30480" bIns="30480" numCol="1" spcCol="1270" anchor="ctr" anchorCtr="0">
          <a:noAutofit/>
        </a:bodyPr>
        <a:lstStyle/>
        <a:p>
          <a:pPr lvl="0" algn="l" defTabSz="533400">
            <a:lnSpc>
              <a:spcPct val="90000"/>
            </a:lnSpc>
            <a:spcBef>
              <a:spcPct val="0"/>
            </a:spcBef>
            <a:spcAft>
              <a:spcPct val="35000"/>
            </a:spcAft>
          </a:pPr>
          <a:r>
            <a:rPr lang="en-US" sz="1200" kern="1200" dirty="0">
              <a:solidFill>
                <a:srgbClr val="C00000"/>
              </a:solidFill>
              <a:latin typeface="Georgia" panose="02040502050405020303" pitchFamily="18" charset="0"/>
            </a:rPr>
            <a:t>Centrally located </a:t>
          </a:r>
          <a:r>
            <a:rPr lang="en-US" sz="1200" kern="1200" dirty="0">
              <a:solidFill>
                <a:schemeClr val="tx1"/>
              </a:solidFill>
              <a:latin typeface="Georgia" panose="02040502050405020303" pitchFamily="18" charset="0"/>
            </a:rPr>
            <a:t>perihilar mass with early metastases (Early involvement of the hilar and mediastinal nodes)</a:t>
          </a:r>
        </a:p>
      </dsp:txBody>
      <dsp:txXfrm>
        <a:off x="953697" y="2045354"/>
        <a:ext cx="4782251" cy="408926"/>
      </dsp:txXfrm>
    </dsp:sp>
    <dsp:sp modelId="{1CDED4C7-A613-4348-BB2E-7FD49A172E55}">
      <dsp:nvSpPr>
        <dsp:cNvPr id="0" name=""/>
        <dsp:cNvSpPr/>
      </dsp:nvSpPr>
      <dsp:spPr>
        <a:xfrm>
          <a:off x="698118" y="1994238"/>
          <a:ext cx="511158" cy="511158"/>
        </a:xfrm>
        <a:prstGeom prst="ellipse">
          <a:avLst/>
        </a:prstGeom>
        <a:solidFill>
          <a:schemeClr val="l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BEE0FD-437B-4B3F-AEF1-D9C50AF311BF}">
      <dsp:nvSpPr>
        <dsp:cNvPr id="0" name=""/>
        <dsp:cNvSpPr/>
      </dsp:nvSpPr>
      <dsp:spPr>
        <a:xfrm>
          <a:off x="888903" y="2565583"/>
          <a:ext cx="4847045" cy="595970"/>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586" tIns="30480" rIns="30480" bIns="30480" numCol="1" spcCol="1270" anchor="ctr" anchorCtr="0">
          <a:noAutofit/>
        </a:bodyPr>
        <a:lstStyle/>
        <a:p>
          <a:pPr lvl="0" algn="l" defTabSz="533400">
            <a:lnSpc>
              <a:spcPct val="90000"/>
            </a:lnSpc>
            <a:spcBef>
              <a:spcPct val="0"/>
            </a:spcBef>
            <a:spcAft>
              <a:spcPct val="35000"/>
            </a:spcAft>
          </a:pPr>
          <a:r>
            <a:rPr lang="en-US" sz="1200" kern="1200" dirty="0">
              <a:solidFill>
                <a:schemeClr val="tx1"/>
              </a:solidFill>
              <a:latin typeface="Georgia" panose="02040502050405020303" pitchFamily="18" charset="0"/>
            </a:rPr>
            <a:t>- </a:t>
          </a:r>
          <a:r>
            <a:rPr lang="en-US" sz="1200" kern="1200" dirty="0">
              <a:solidFill>
                <a:srgbClr val="C00000"/>
              </a:solidFill>
              <a:latin typeface="Georgia" panose="02040502050405020303" pitchFamily="18" charset="0"/>
            </a:rPr>
            <a:t>Chemotherapy responsive </a:t>
          </a:r>
        </a:p>
        <a:p>
          <a:pPr lvl="0" algn="l" defTabSz="533400">
            <a:lnSpc>
              <a:spcPct val="90000"/>
            </a:lnSpc>
            <a:spcBef>
              <a:spcPct val="0"/>
            </a:spcBef>
            <a:spcAft>
              <a:spcPct val="35000"/>
            </a:spcAft>
          </a:pPr>
          <a:r>
            <a:rPr lang="en-US" sz="1200" kern="1200" dirty="0">
              <a:solidFill>
                <a:schemeClr val="tx1"/>
              </a:solidFill>
              <a:latin typeface="Georgia" panose="02040502050405020303" pitchFamily="18" charset="0"/>
            </a:rPr>
            <a:t>- least likely form to be cured by surgery; </a:t>
          </a:r>
          <a:r>
            <a:rPr lang="en-US" sz="1200" kern="1200" dirty="0">
              <a:solidFill>
                <a:srgbClr val="C00000"/>
              </a:solidFill>
              <a:latin typeface="Georgia" panose="02040502050405020303" pitchFamily="18" charset="0"/>
            </a:rPr>
            <a:t>usually already metastatic at diagnosis </a:t>
          </a:r>
        </a:p>
      </dsp:txBody>
      <dsp:txXfrm>
        <a:off x="888903" y="2565583"/>
        <a:ext cx="4847045" cy="595970"/>
      </dsp:txXfrm>
    </dsp:sp>
    <dsp:sp modelId="{5015A99E-B20E-44ED-B7E5-704D08BF1AD9}">
      <dsp:nvSpPr>
        <dsp:cNvPr id="0" name=""/>
        <dsp:cNvSpPr/>
      </dsp:nvSpPr>
      <dsp:spPr>
        <a:xfrm>
          <a:off x="633323" y="2607989"/>
          <a:ext cx="511158" cy="511158"/>
        </a:xfrm>
        <a:prstGeom prst="ellipse">
          <a:avLst/>
        </a:prstGeom>
        <a:solidFill>
          <a:schemeClr val="l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CE6607-AAB8-417D-918F-EF3A8B436165}">
      <dsp:nvSpPr>
        <dsp:cNvPr id="0" name=""/>
        <dsp:cNvSpPr/>
      </dsp:nvSpPr>
      <dsp:spPr>
        <a:xfrm>
          <a:off x="685969" y="3223775"/>
          <a:ext cx="5049979" cy="50618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586" tIns="30480" rIns="30480" bIns="30480" numCol="1" spcCol="1270" anchor="ctr" anchorCtr="0">
          <a:noAutofit/>
        </a:bodyPr>
        <a:lstStyle/>
        <a:p>
          <a:pPr lvl="0" algn="l" defTabSz="533400">
            <a:lnSpc>
              <a:spcPct val="90000"/>
            </a:lnSpc>
            <a:spcBef>
              <a:spcPct val="0"/>
            </a:spcBef>
            <a:spcAft>
              <a:spcPct val="35000"/>
            </a:spcAft>
          </a:pPr>
          <a:r>
            <a:rPr lang="en-US" sz="1200" kern="1200" dirty="0">
              <a:solidFill>
                <a:schemeClr val="tx1"/>
              </a:solidFill>
              <a:latin typeface="Georgia" panose="02040502050405020303" pitchFamily="18" charset="0"/>
            </a:rPr>
            <a:t>Able to secrete a host of polypeptide hormones like ACTH, antidiuretic hormone (ADH), calcitonin, gastrin-releasing peptide and chromogranin.</a:t>
          </a:r>
          <a:r>
            <a:rPr lang="en-US" altLang="zh-CN" sz="1200" b="1" kern="1200" dirty="0">
              <a:solidFill>
                <a:schemeClr val="tx1"/>
              </a:solidFill>
              <a:latin typeface="Georgia" panose="02040502050405020303" pitchFamily="18" charset="0"/>
            </a:rPr>
            <a:t> </a:t>
          </a:r>
          <a:endParaRPr lang="en-US" sz="1200" kern="1200" dirty="0">
            <a:solidFill>
              <a:schemeClr val="tx1"/>
            </a:solidFill>
            <a:latin typeface="Georgia" panose="02040502050405020303" pitchFamily="18" charset="0"/>
          </a:endParaRPr>
        </a:p>
      </dsp:txBody>
      <dsp:txXfrm>
        <a:off x="685969" y="3223775"/>
        <a:ext cx="5049979" cy="506186"/>
      </dsp:txXfrm>
    </dsp:sp>
    <dsp:sp modelId="{D6683DC9-7D98-4A02-90F9-FD8E262BB7CA}">
      <dsp:nvSpPr>
        <dsp:cNvPr id="0" name=""/>
        <dsp:cNvSpPr/>
      </dsp:nvSpPr>
      <dsp:spPr>
        <a:xfrm>
          <a:off x="430390" y="3221289"/>
          <a:ext cx="511158" cy="511158"/>
        </a:xfrm>
        <a:prstGeom prst="ellipse">
          <a:avLst/>
        </a:prstGeom>
        <a:solidFill>
          <a:schemeClr val="l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F1DB82-41E3-41C3-BFEF-5D846832E4BA}">
      <dsp:nvSpPr>
        <dsp:cNvPr id="0" name=""/>
        <dsp:cNvSpPr/>
      </dsp:nvSpPr>
      <dsp:spPr>
        <a:xfrm>
          <a:off x="315649" y="3886155"/>
          <a:ext cx="5420299" cy="40892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586" tIns="30480" rIns="30480" bIns="30480" numCol="1" spcCol="1270" anchor="ctr" anchorCtr="0">
          <a:noAutofit/>
        </a:bodyPr>
        <a:lstStyle/>
        <a:p>
          <a:pPr lvl="0" algn="l" defTabSz="533400">
            <a:lnSpc>
              <a:spcPct val="90000"/>
            </a:lnSpc>
            <a:spcBef>
              <a:spcPct val="0"/>
            </a:spcBef>
            <a:spcAft>
              <a:spcPct val="35000"/>
            </a:spcAft>
          </a:pPr>
          <a:r>
            <a:rPr lang="en-US" altLang="zh-CN" sz="1200" kern="1200" dirty="0">
              <a:solidFill>
                <a:schemeClr val="tx1"/>
              </a:solidFill>
              <a:latin typeface="Georgia" panose="02040502050405020303" pitchFamily="18" charset="0"/>
            </a:rPr>
            <a:t>It may be associated with paraneoplastic syndrome,</a:t>
          </a:r>
          <a:r>
            <a:rPr lang="en-US" sz="1200" kern="1200" dirty="0">
              <a:solidFill>
                <a:schemeClr val="tx1"/>
              </a:solidFill>
              <a:latin typeface="Georgia" panose="02040502050405020303" pitchFamily="18" charset="0"/>
            </a:rPr>
            <a:t> Cushing’s, and </a:t>
          </a:r>
          <a:r>
            <a:rPr lang="en-US" sz="1200" kern="1200" dirty="0">
              <a:solidFill>
                <a:srgbClr val="C00000"/>
              </a:solidFill>
              <a:latin typeface="Georgia" panose="02040502050405020303" pitchFamily="18" charset="0"/>
            </a:rPr>
            <a:t>Eaton-Lambert syndrome</a:t>
          </a:r>
        </a:p>
      </dsp:txBody>
      <dsp:txXfrm>
        <a:off x="315649" y="3886155"/>
        <a:ext cx="5420299" cy="408926"/>
      </dsp:txXfrm>
    </dsp:sp>
    <dsp:sp modelId="{894751BF-B9FA-4779-A4A3-073831DD0228}">
      <dsp:nvSpPr>
        <dsp:cNvPr id="0" name=""/>
        <dsp:cNvSpPr/>
      </dsp:nvSpPr>
      <dsp:spPr>
        <a:xfrm>
          <a:off x="60070" y="3835039"/>
          <a:ext cx="511158" cy="511158"/>
        </a:xfrm>
        <a:prstGeom prst="ellipse">
          <a:avLst/>
        </a:prstGeom>
        <a:solidFill>
          <a:schemeClr val="l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460FB-A279-41C7-AF76-8C1BDD0CBED7}">
      <dsp:nvSpPr>
        <dsp:cNvPr id="0" name=""/>
        <dsp:cNvSpPr/>
      </dsp:nvSpPr>
      <dsp:spPr>
        <a:xfrm>
          <a:off x="1965630" y="388"/>
          <a:ext cx="2948446" cy="151542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Squamous cell CA</a:t>
          </a:r>
        </a:p>
        <a:p>
          <a:pPr marL="114300" lvl="1" indent="-114300" algn="l" defTabSz="622300">
            <a:lnSpc>
              <a:spcPct val="90000"/>
            </a:lnSpc>
            <a:spcBef>
              <a:spcPct val="0"/>
            </a:spcBef>
            <a:spcAft>
              <a:spcPct val="15000"/>
            </a:spcAft>
            <a:buChar char="••"/>
          </a:pPr>
          <a:endParaRPr lang="en-US" sz="1400" kern="1200" dirty="0">
            <a:latin typeface="Georgia" panose="02040502050405020303" pitchFamily="18" charset="0"/>
          </a:endParaRPr>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Small cell CA</a:t>
          </a:r>
        </a:p>
      </dsp:txBody>
      <dsp:txXfrm>
        <a:off x="1965630" y="189816"/>
        <a:ext cx="2380164" cy="1136565"/>
      </dsp:txXfrm>
    </dsp:sp>
    <dsp:sp modelId="{0B7AD628-72CD-415A-AAC9-871755CBF106}">
      <dsp:nvSpPr>
        <dsp:cNvPr id="0" name=""/>
        <dsp:cNvSpPr/>
      </dsp:nvSpPr>
      <dsp:spPr>
        <a:xfrm>
          <a:off x="0" y="388"/>
          <a:ext cx="1965630" cy="151542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Georgia" panose="02040502050405020303" pitchFamily="18" charset="0"/>
            </a:rPr>
            <a:t>Central tumors</a:t>
          </a:r>
        </a:p>
      </dsp:txBody>
      <dsp:txXfrm>
        <a:off x="73977" y="74365"/>
        <a:ext cx="1817676" cy="1367466"/>
      </dsp:txXfrm>
    </dsp:sp>
    <dsp:sp modelId="{0A4809BA-2B15-46F7-A399-D0DD4A89B59D}">
      <dsp:nvSpPr>
        <dsp:cNvPr id="0" name=""/>
        <dsp:cNvSpPr/>
      </dsp:nvSpPr>
      <dsp:spPr>
        <a:xfrm>
          <a:off x="1965630" y="1667351"/>
          <a:ext cx="2948446" cy="151542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Adenocarcinoma</a:t>
          </a:r>
        </a:p>
        <a:p>
          <a:pPr marL="114300" lvl="1" indent="-114300" algn="l" defTabSz="622300">
            <a:lnSpc>
              <a:spcPct val="90000"/>
            </a:lnSpc>
            <a:spcBef>
              <a:spcPct val="0"/>
            </a:spcBef>
            <a:spcAft>
              <a:spcPct val="15000"/>
            </a:spcAft>
            <a:buFontTx/>
            <a:buChar char="••"/>
          </a:pPr>
          <a:r>
            <a:rPr lang="en-US" sz="1400" kern="1200" dirty="0">
              <a:latin typeface="Georgia" panose="02040502050405020303" pitchFamily="18" charset="0"/>
            </a:rPr>
            <a:t>  - bronchial derived</a:t>
          </a:r>
        </a:p>
        <a:p>
          <a:pPr marL="114300" lvl="1" indent="-114300" algn="l" defTabSz="622300">
            <a:lnSpc>
              <a:spcPct val="90000"/>
            </a:lnSpc>
            <a:spcBef>
              <a:spcPct val="0"/>
            </a:spcBef>
            <a:spcAft>
              <a:spcPct val="15000"/>
            </a:spcAft>
            <a:buFontTx/>
            <a:buChar char="••"/>
          </a:pPr>
          <a:r>
            <a:rPr lang="en-US" sz="1400" kern="1200" dirty="0">
              <a:latin typeface="Georgia" panose="02040502050405020303" pitchFamily="18" charset="0"/>
            </a:rPr>
            <a:t>  - bronchioloalveolar ca</a:t>
          </a:r>
        </a:p>
        <a:p>
          <a:pPr marL="114300" lvl="1" indent="-114300" algn="l" defTabSz="622300">
            <a:lnSpc>
              <a:spcPct val="90000"/>
            </a:lnSpc>
            <a:spcBef>
              <a:spcPct val="0"/>
            </a:spcBef>
            <a:spcAft>
              <a:spcPct val="15000"/>
            </a:spcAft>
            <a:buFontTx/>
            <a:buChar char="••"/>
          </a:pPr>
          <a:endParaRPr lang="en-US" sz="1400" kern="1200" dirty="0">
            <a:latin typeface="Georgia" panose="02040502050405020303" pitchFamily="18" charset="0"/>
          </a:endParaRPr>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Large cell carcinoma</a:t>
          </a:r>
        </a:p>
      </dsp:txBody>
      <dsp:txXfrm>
        <a:off x="1965630" y="1856779"/>
        <a:ext cx="2380164" cy="1136565"/>
      </dsp:txXfrm>
    </dsp:sp>
    <dsp:sp modelId="{EDE2325E-CC9F-45D2-AF4A-6B64E81A9725}">
      <dsp:nvSpPr>
        <dsp:cNvPr id="0" name=""/>
        <dsp:cNvSpPr/>
      </dsp:nvSpPr>
      <dsp:spPr>
        <a:xfrm>
          <a:off x="0" y="1667351"/>
          <a:ext cx="1965630" cy="151542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Georgia" panose="02040502050405020303" pitchFamily="18" charset="0"/>
            </a:rPr>
            <a:t>Peripheral tumors</a:t>
          </a:r>
        </a:p>
      </dsp:txBody>
      <dsp:txXfrm>
        <a:off x="73977" y="1741328"/>
        <a:ext cx="1817676" cy="136746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8D445D7-5BBD-465C-9E23-0431716956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7F191997-A00E-45CD-A71E-BDBF3CD46E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E577A1-0D26-44E8-BCAF-6F7A7AC8D83B}" type="datetimeFigureOut">
              <a:rPr lang="en-US" smtClean="0"/>
              <a:t>2/5/2018</a:t>
            </a:fld>
            <a:endParaRPr lang="en-US"/>
          </a:p>
        </p:txBody>
      </p:sp>
      <p:sp>
        <p:nvSpPr>
          <p:cNvPr id="4" name="Footer Placeholder 3">
            <a:extLst>
              <a:ext uri="{FF2B5EF4-FFF2-40B4-BE49-F238E27FC236}">
                <a16:creationId xmlns:a16="http://schemas.microsoft.com/office/drawing/2014/main" xmlns="" id="{252AD7CF-E4E7-46FC-89FD-1FB2502C57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B21D9D15-0B0F-455E-8051-EC5041500E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6FA809-C403-4BC3-AC6A-2AC827A01B52}" type="slidenum">
              <a:rPr lang="en-US" smtClean="0"/>
              <a:t>‹#›</a:t>
            </a:fld>
            <a:endParaRPr lang="en-US"/>
          </a:p>
        </p:txBody>
      </p:sp>
    </p:spTree>
    <p:extLst>
      <p:ext uri="{BB962C8B-B14F-4D97-AF65-F5344CB8AC3E}">
        <p14:creationId xmlns:p14="http://schemas.microsoft.com/office/powerpoint/2010/main" val="2523385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BB113-B9E0-4B15-AEAA-421EE68A891D}" type="datetimeFigureOut">
              <a:rPr lang="en-US" smtClean="0"/>
              <a:t>2/5/2018</a:t>
            </a:fld>
            <a:endParaRPr lang="en-US"/>
          </a:p>
        </p:txBody>
      </p:sp>
      <p:sp>
        <p:nvSpPr>
          <p:cNvPr id="4" name="Slide Image Placeholder 3"/>
          <p:cNvSpPr>
            <a:spLocks noGrp="1" noRot="1" noChangeAspect="1"/>
          </p:cNvSpPr>
          <p:nvPr>
            <p:ph type="sldImg" idx="2"/>
          </p:nvPr>
        </p:nvSpPr>
        <p:spPr>
          <a:xfrm>
            <a:off x="2214563" y="1143000"/>
            <a:ext cx="24288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11116A-7AC0-4FE7-B4E6-C091D7F94BA7}" type="slidenum">
              <a:rPr lang="en-US" smtClean="0"/>
              <a:t>‹#›</a:t>
            </a:fld>
            <a:endParaRPr lang="en-US"/>
          </a:p>
        </p:txBody>
      </p:sp>
    </p:spTree>
    <p:extLst>
      <p:ext uri="{BB962C8B-B14F-4D97-AF65-F5344CB8AC3E}">
        <p14:creationId xmlns:p14="http://schemas.microsoft.com/office/powerpoint/2010/main" val="1640314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FC11116A-7AC0-4FE7-B4E6-C091D7F94BA7}" type="slidenum">
              <a:rPr lang="en-US" smtClean="0">
                <a:solidFill>
                  <a:srgbClr val="000000"/>
                </a:solidFill>
              </a:rPr>
              <a:pPr/>
              <a:t>1</a:t>
            </a:fld>
            <a:endParaRPr lang="en-US">
              <a:solidFill>
                <a:srgbClr val="000000"/>
              </a:solidFill>
            </a:endParaRPr>
          </a:p>
        </p:txBody>
      </p:sp>
    </p:spTree>
    <p:extLst>
      <p:ext uri="{BB962C8B-B14F-4D97-AF65-F5344CB8AC3E}">
        <p14:creationId xmlns:p14="http://schemas.microsoft.com/office/powerpoint/2010/main" val="428423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1116A-7AC0-4FE7-B4E6-C091D7F94BA7}" type="slidenum">
              <a:rPr lang="en-US" smtClean="0"/>
              <a:t>6</a:t>
            </a:fld>
            <a:endParaRPr lang="en-US"/>
          </a:p>
        </p:txBody>
      </p:sp>
    </p:spTree>
    <p:extLst>
      <p:ext uri="{BB962C8B-B14F-4D97-AF65-F5344CB8AC3E}">
        <p14:creationId xmlns:p14="http://schemas.microsoft.com/office/powerpoint/2010/main" val="2325851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FC11116A-7AC0-4FE7-B4E6-C091D7F94BA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500978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1116A-7AC0-4FE7-B4E6-C091D7F94BA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04742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100875" y="841418"/>
            <a:ext cx="3092261" cy="6973512"/>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637012" y="1464786"/>
            <a:ext cx="6094314" cy="5861001"/>
          </a:xfrm>
        </p:spPr>
        <p:txBody>
          <a:bodyPr anchor="ctr">
            <a:noAutofit/>
          </a:bodyPr>
          <a:lstStyle>
            <a:lvl1pPr algn="ctr">
              <a:defRPr sz="5800" spc="459" baseline="0"/>
            </a:lvl1pPr>
          </a:lstStyle>
          <a:p>
            <a:r>
              <a:rPr lang="en-US"/>
              <a:t>Click to edit Master title style</a:t>
            </a:r>
            <a:endParaRPr lang="en-US" dirty="0"/>
          </a:p>
        </p:txBody>
      </p:sp>
      <p:sp>
        <p:nvSpPr>
          <p:cNvPr id="3" name="Subtitle 2"/>
          <p:cNvSpPr>
            <a:spLocks noGrp="1"/>
          </p:cNvSpPr>
          <p:nvPr>
            <p:ph type="subTitle" idx="1"/>
          </p:nvPr>
        </p:nvSpPr>
        <p:spPr>
          <a:xfrm>
            <a:off x="1308271" y="7973658"/>
            <a:ext cx="4751797" cy="989876"/>
          </a:xfrm>
        </p:spPr>
        <p:txBody>
          <a:bodyPr anchor="t">
            <a:normAutofit/>
          </a:bodyPr>
          <a:lstStyle>
            <a:lvl1pPr marL="0" indent="0" algn="ctr">
              <a:lnSpc>
                <a:spcPct val="100000"/>
              </a:lnSpc>
              <a:buNone/>
              <a:defRPr sz="1200" b="1" i="0" cap="all" spc="229" baseline="0">
                <a:solidFill>
                  <a:schemeClr val="tx2"/>
                </a:solidFill>
              </a:defRPr>
            </a:lvl1pPr>
            <a:lvl2pPr marL="262054" indent="0" algn="ctr">
              <a:buNone/>
              <a:defRPr sz="1200"/>
            </a:lvl2pPr>
            <a:lvl3pPr marL="524110" indent="0" algn="ctr">
              <a:buNone/>
              <a:defRPr sz="1000"/>
            </a:lvl3pPr>
            <a:lvl4pPr marL="786166" indent="0" algn="ctr">
              <a:buNone/>
              <a:defRPr sz="1000"/>
            </a:lvl4pPr>
            <a:lvl5pPr marL="1048223" indent="0" algn="ctr">
              <a:buNone/>
              <a:defRPr sz="1000"/>
            </a:lvl5pPr>
            <a:lvl6pPr marL="1310277" indent="0" algn="ctr">
              <a:buNone/>
              <a:defRPr sz="1000"/>
            </a:lvl6pPr>
            <a:lvl7pPr marL="1572333" indent="0" algn="ctr">
              <a:buNone/>
              <a:defRPr sz="1000"/>
            </a:lvl7pPr>
            <a:lvl8pPr marL="1834387" indent="0" algn="ctr">
              <a:buNone/>
              <a:defRPr sz="1000"/>
            </a:lvl8pPr>
            <a:lvl9pPr marL="2096444" indent="0" algn="ctr">
              <a:buNone/>
              <a:defRPr sz="1000"/>
            </a:lvl9pPr>
          </a:lstStyle>
          <a:p>
            <a:r>
              <a:rPr lang="en-US"/>
              <a:t>Click to edit Master subtitle style</a:t>
            </a:r>
            <a:endParaRPr lang="en-US" dirty="0"/>
          </a:p>
        </p:txBody>
      </p:sp>
      <p:sp>
        <p:nvSpPr>
          <p:cNvPr id="4" name="Date Placeholder 3"/>
          <p:cNvSpPr>
            <a:spLocks noGrp="1"/>
          </p:cNvSpPr>
          <p:nvPr>
            <p:ph type="dt" sz="half" idx="10"/>
          </p:nvPr>
        </p:nvSpPr>
        <p:spPr>
          <a:xfrm>
            <a:off x="637018" y="8502392"/>
            <a:ext cx="1375993" cy="464697"/>
          </a:xfrm>
        </p:spPr>
        <p:txBody>
          <a:bodyPr/>
          <a:lstStyle>
            <a:lvl1pPr>
              <a:defRPr baseline="0">
                <a:solidFill>
                  <a:schemeClr val="accent1">
                    <a:lumMod val="50000"/>
                  </a:schemeClr>
                </a:solidFill>
              </a:defRPr>
            </a:lvl1pPr>
          </a:lstStyle>
          <a:p>
            <a:fld id="{9334D819-9F07-4261-B09B-9E467E5D9002}" type="datetimeFigureOut">
              <a:rPr lang="en-US" dirty="0"/>
              <a:pPr/>
              <a:t>2/5/2018</a:t>
            </a:fld>
            <a:endParaRPr lang="en-US" dirty="0"/>
          </a:p>
        </p:txBody>
      </p:sp>
      <p:sp>
        <p:nvSpPr>
          <p:cNvPr id="5" name="Footer Placeholder 4"/>
          <p:cNvSpPr>
            <a:spLocks noGrp="1"/>
          </p:cNvSpPr>
          <p:nvPr>
            <p:ph type="ftr" sz="quarter" idx="11"/>
          </p:nvPr>
        </p:nvSpPr>
        <p:spPr>
          <a:xfrm>
            <a:off x="2469017" y="8502396"/>
            <a:ext cx="2430304" cy="461141"/>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5355340" y="8502396"/>
            <a:ext cx="1375993" cy="461141"/>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12" y="10"/>
            <a:ext cx="167423" cy="914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5431" y="509944"/>
            <a:ext cx="881291" cy="74685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42608" y="509948"/>
            <a:ext cx="4956871" cy="74685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100875" y="841419"/>
            <a:ext cx="3092261" cy="6973512"/>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637013" y="1464787"/>
            <a:ext cx="6094314" cy="5861001"/>
          </a:xfrm>
        </p:spPr>
        <p:txBody>
          <a:bodyPr anchor="ctr">
            <a:noAutofit/>
          </a:bodyPr>
          <a:lstStyle>
            <a:lvl1pPr algn="ctr">
              <a:defRPr sz="5525" spc="437" baseline="0"/>
            </a:lvl1pPr>
          </a:lstStyle>
          <a:p>
            <a:r>
              <a:rPr lang="en-US"/>
              <a:t>Click to edit Master title style</a:t>
            </a:r>
            <a:endParaRPr lang="en-US" dirty="0"/>
          </a:p>
        </p:txBody>
      </p:sp>
      <p:sp>
        <p:nvSpPr>
          <p:cNvPr id="3" name="Subtitle 2"/>
          <p:cNvSpPr>
            <a:spLocks noGrp="1"/>
          </p:cNvSpPr>
          <p:nvPr>
            <p:ph type="subTitle" idx="1"/>
          </p:nvPr>
        </p:nvSpPr>
        <p:spPr>
          <a:xfrm>
            <a:off x="1308272" y="7973658"/>
            <a:ext cx="4751797" cy="989876"/>
          </a:xfrm>
        </p:spPr>
        <p:txBody>
          <a:bodyPr anchor="t">
            <a:normAutofit/>
          </a:bodyPr>
          <a:lstStyle>
            <a:lvl1pPr marL="0" indent="0" algn="ctr">
              <a:lnSpc>
                <a:spcPct val="100000"/>
              </a:lnSpc>
              <a:buNone/>
              <a:defRPr sz="1143" b="1" i="0" cap="all" spc="218" baseline="0">
                <a:solidFill>
                  <a:schemeClr val="tx2"/>
                </a:solidFill>
              </a:defRPr>
            </a:lvl1pPr>
            <a:lvl2pPr marL="249630" indent="0" algn="ctr">
              <a:buNone/>
              <a:defRPr sz="1143"/>
            </a:lvl2pPr>
            <a:lvl3pPr marL="499262" indent="0" algn="ctr">
              <a:buNone/>
              <a:defRPr sz="952"/>
            </a:lvl3pPr>
            <a:lvl4pPr marL="748894" indent="0" algn="ctr">
              <a:buNone/>
              <a:defRPr sz="952"/>
            </a:lvl4pPr>
            <a:lvl5pPr marL="998528" indent="0" algn="ctr">
              <a:buNone/>
              <a:defRPr sz="952"/>
            </a:lvl5pPr>
            <a:lvl6pPr marL="1248158" indent="0" algn="ctr">
              <a:buNone/>
              <a:defRPr sz="952"/>
            </a:lvl6pPr>
            <a:lvl7pPr marL="1497789" indent="0" algn="ctr">
              <a:buNone/>
              <a:defRPr sz="952"/>
            </a:lvl7pPr>
            <a:lvl8pPr marL="1747419" indent="0" algn="ctr">
              <a:buNone/>
              <a:defRPr sz="952"/>
            </a:lvl8pPr>
            <a:lvl9pPr marL="1997052" indent="0" algn="ctr">
              <a:buNone/>
              <a:defRPr sz="952"/>
            </a:lvl9pPr>
          </a:lstStyle>
          <a:p>
            <a:r>
              <a:rPr lang="en-US"/>
              <a:t>Click to edit Master subtitle style</a:t>
            </a:r>
            <a:endParaRPr lang="en-US" dirty="0"/>
          </a:p>
        </p:txBody>
      </p:sp>
      <p:sp>
        <p:nvSpPr>
          <p:cNvPr id="4" name="Date Placeholder 3"/>
          <p:cNvSpPr>
            <a:spLocks noGrp="1"/>
          </p:cNvSpPr>
          <p:nvPr>
            <p:ph type="dt" sz="half" idx="10"/>
          </p:nvPr>
        </p:nvSpPr>
        <p:spPr>
          <a:xfrm>
            <a:off x="637018" y="8502392"/>
            <a:ext cx="1375994" cy="464697"/>
          </a:xfrm>
        </p:spPr>
        <p:txBody>
          <a:bodyPr/>
          <a:lstStyle>
            <a:lvl1pPr>
              <a:defRPr baseline="0">
                <a:solidFill>
                  <a:schemeClr val="accent1">
                    <a:lumMod val="50000"/>
                  </a:schemeClr>
                </a:solidFill>
              </a:defRPr>
            </a:lvl1pPr>
          </a:lstStyle>
          <a:p>
            <a:fld id="{9334D819-9F07-4261-B09B-9E467E5D9002}" type="datetimeFigureOut">
              <a:rPr lang="en-US" dirty="0">
                <a:solidFill>
                  <a:srgbClr val="E1F1F7">
                    <a:lumMod val="50000"/>
                  </a:srgbClr>
                </a:solidFill>
              </a:rPr>
              <a:pPr/>
              <a:t>2/5/2018</a:t>
            </a:fld>
            <a:endParaRPr lang="en-US" dirty="0">
              <a:solidFill>
                <a:srgbClr val="E1F1F7">
                  <a:lumMod val="50000"/>
                </a:srgbClr>
              </a:solidFill>
            </a:endParaRPr>
          </a:p>
        </p:txBody>
      </p:sp>
      <p:sp>
        <p:nvSpPr>
          <p:cNvPr id="5" name="Footer Placeholder 4"/>
          <p:cNvSpPr>
            <a:spLocks noGrp="1"/>
          </p:cNvSpPr>
          <p:nvPr>
            <p:ph type="ftr" sz="quarter" idx="11"/>
          </p:nvPr>
        </p:nvSpPr>
        <p:spPr>
          <a:xfrm>
            <a:off x="2469018" y="8502397"/>
            <a:ext cx="2430304" cy="461141"/>
          </a:xfrm>
        </p:spPr>
        <p:txBody>
          <a:bodyPr/>
          <a:lstStyle>
            <a:lvl1pPr>
              <a:defRPr baseline="0">
                <a:solidFill>
                  <a:schemeClr val="accent1">
                    <a:lumMod val="50000"/>
                  </a:schemeClr>
                </a:solidFill>
              </a:defRPr>
            </a:lvl1pPr>
          </a:lstStyle>
          <a:p>
            <a:endParaRPr lang="en-US" dirty="0">
              <a:solidFill>
                <a:srgbClr val="E1F1F7">
                  <a:lumMod val="50000"/>
                </a:srgbClr>
              </a:solidFill>
            </a:endParaRPr>
          </a:p>
        </p:txBody>
      </p:sp>
      <p:sp>
        <p:nvSpPr>
          <p:cNvPr id="6" name="Slide Number Placeholder 5"/>
          <p:cNvSpPr>
            <a:spLocks noGrp="1"/>
          </p:cNvSpPr>
          <p:nvPr>
            <p:ph type="sldNum" sz="quarter" idx="12"/>
          </p:nvPr>
        </p:nvSpPr>
        <p:spPr>
          <a:xfrm>
            <a:off x="5355340" y="8502397"/>
            <a:ext cx="1375994" cy="461141"/>
          </a:xfrm>
        </p:spPr>
        <p:txBody>
          <a:bodyPr/>
          <a:lstStyle>
            <a:lvl1pPr>
              <a:defRPr baseline="0">
                <a:solidFill>
                  <a:schemeClr val="accent1">
                    <a:lumMod val="50000"/>
                  </a:schemeClr>
                </a:solidFill>
              </a:defRPr>
            </a:lvl1pPr>
          </a:lstStyle>
          <a:p>
            <a:fld id="{71766878-3199-4EAB-94E7-2D6D11070E14}" type="slidenum">
              <a:rPr lang="en-US" dirty="0">
                <a:solidFill>
                  <a:srgbClr val="E1F1F7">
                    <a:lumMod val="50000"/>
                  </a:srgbClr>
                </a:solidFill>
              </a:rPr>
              <a:pPr/>
              <a:t>‹#›</a:t>
            </a:fld>
            <a:endParaRPr lang="en-US" dirty="0">
              <a:solidFill>
                <a:srgbClr val="E1F1F7">
                  <a:lumMod val="50000"/>
                </a:srgbClr>
              </a:solidFill>
            </a:endParaRPr>
          </a:p>
        </p:txBody>
      </p:sp>
      <p:sp>
        <p:nvSpPr>
          <p:cNvPr id="13" name="Rectangle 12" title="left edge border"/>
          <p:cNvSpPr/>
          <p:nvPr/>
        </p:nvSpPr>
        <p:spPr>
          <a:xfrm>
            <a:off x="12" y="10"/>
            <a:ext cx="167423" cy="914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1983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117981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5369" y="1432126"/>
            <a:ext cx="4835489" cy="5420444"/>
          </a:xfrm>
        </p:spPr>
        <p:txBody>
          <a:bodyPr anchor="b">
            <a:normAutofit/>
          </a:bodyPr>
          <a:lstStyle>
            <a:lvl1pPr>
              <a:defRPr sz="4573" spc="437"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15367" y="6880920"/>
            <a:ext cx="4144705" cy="1268401"/>
          </a:xfrm>
        </p:spPr>
        <p:txBody>
          <a:bodyPr>
            <a:normAutofit/>
          </a:bodyPr>
          <a:lstStyle>
            <a:lvl1pPr marL="0" indent="0">
              <a:lnSpc>
                <a:spcPct val="100000"/>
              </a:lnSpc>
              <a:buNone/>
              <a:defRPr sz="1143" b="1" i="0" cap="all" spc="218" baseline="0">
                <a:solidFill>
                  <a:schemeClr val="accent1"/>
                </a:solidFill>
              </a:defRPr>
            </a:lvl1pPr>
            <a:lvl2pPr marL="249630" indent="0">
              <a:buNone/>
              <a:defRPr sz="1143">
                <a:solidFill>
                  <a:schemeClr val="tx1">
                    <a:tint val="75000"/>
                  </a:schemeClr>
                </a:solidFill>
              </a:defRPr>
            </a:lvl2pPr>
            <a:lvl3pPr marL="499262" indent="0">
              <a:buNone/>
              <a:defRPr sz="952">
                <a:solidFill>
                  <a:schemeClr val="tx1">
                    <a:tint val="75000"/>
                  </a:schemeClr>
                </a:solidFill>
              </a:defRPr>
            </a:lvl3pPr>
            <a:lvl4pPr marL="748894" indent="0">
              <a:buNone/>
              <a:defRPr sz="952">
                <a:solidFill>
                  <a:schemeClr val="tx1">
                    <a:tint val="75000"/>
                  </a:schemeClr>
                </a:solidFill>
              </a:defRPr>
            </a:lvl4pPr>
            <a:lvl5pPr marL="998528" indent="0">
              <a:buNone/>
              <a:defRPr sz="952">
                <a:solidFill>
                  <a:schemeClr val="tx1">
                    <a:tint val="75000"/>
                  </a:schemeClr>
                </a:solidFill>
              </a:defRPr>
            </a:lvl5pPr>
            <a:lvl6pPr marL="1248158" indent="0">
              <a:buNone/>
              <a:defRPr sz="952">
                <a:solidFill>
                  <a:schemeClr val="tx1">
                    <a:tint val="75000"/>
                  </a:schemeClr>
                </a:solidFill>
              </a:defRPr>
            </a:lvl6pPr>
            <a:lvl7pPr marL="1497789" indent="0">
              <a:buNone/>
              <a:defRPr sz="952">
                <a:solidFill>
                  <a:schemeClr val="tx1">
                    <a:tint val="75000"/>
                  </a:schemeClr>
                </a:solidFill>
              </a:defRPr>
            </a:lvl7pPr>
            <a:lvl8pPr marL="1747419" indent="0">
              <a:buNone/>
              <a:defRPr sz="952">
                <a:solidFill>
                  <a:schemeClr val="tx1">
                    <a:tint val="75000"/>
                  </a:schemeClr>
                </a:solidFill>
              </a:defRPr>
            </a:lvl8pPr>
            <a:lvl9pPr marL="1997052" indent="0">
              <a:buNone/>
              <a:defRPr sz="9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911597" y="8502392"/>
            <a:ext cx="882362" cy="464697"/>
          </a:xfrm>
        </p:spPr>
        <p:txBody>
          <a:bodyPr/>
          <a:lstStyle>
            <a:lvl1pPr>
              <a:defRPr baseline="0">
                <a:solidFill>
                  <a:schemeClr val="tx2"/>
                </a:solidFill>
              </a:defRPr>
            </a:lvl1pPr>
          </a:lstStyle>
          <a:p>
            <a:fld id="{9334D819-9F07-4261-B09B-9E467E5D9002}" type="datetimeFigureOut">
              <a:rPr lang="en-US" dirty="0">
                <a:solidFill>
                  <a:srgbClr val="FFFFFF"/>
                </a:solidFill>
              </a:rPr>
              <a:pPr/>
              <a:t>2/5/2018</a:t>
            </a:fld>
            <a:endParaRPr lang="en-US" dirty="0">
              <a:solidFill>
                <a:srgbClr val="FFFFFF"/>
              </a:solidFill>
            </a:endParaRPr>
          </a:p>
        </p:txBody>
      </p:sp>
      <p:sp>
        <p:nvSpPr>
          <p:cNvPr id="5" name="Footer Placeholder 4"/>
          <p:cNvSpPr>
            <a:spLocks noGrp="1"/>
          </p:cNvSpPr>
          <p:nvPr>
            <p:ph type="ftr" sz="quarter" idx="11"/>
          </p:nvPr>
        </p:nvSpPr>
        <p:spPr>
          <a:xfrm>
            <a:off x="3117959" y="8502397"/>
            <a:ext cx="2430304" cy="461141"/>
          </a:xfrm>
        </p:spPr>
        <p:txBody>
          <a:bodyPr/>
          <a:lstStyle>
            <a:lvl1pPr>
              <a:defRPr baseline="0">
                <a:solidFill>
                  <a:schemeClr val="tx2"/>
                </a:solidFill>
              </a:defRPr>
            </a:lvl1pPr>
          </a:lstStyle>
          <a:p>
            <a:endParaRPr lang="en-US" dirty="0">
              <a:solidFill>
                <a:srgbClr val="FFFFFF"/>
              </a:solidFill>
            </a:endParaRPr>
          </a:p>
        </p:txBody>
      </p:sp>
      <p:sp>
        <p:nvSpPr>
          <p:cNvPr id="6" name="Slide Number Placeholder 5"/>
          <p:cNvSpPr>
            <a:spLocks noGrp="1"/>
          </p:cNvSpPr>
          <p:nvPr>
            <p:ph type="sldNum" sz="quarter" idx="12"/>
          </p:nvPr>
        </p:nvSpPr>
        <p:spPr>
          <a:xfrm>
            <a:off x="5872253" y="8502397"/>
            <a:ext cx="878594" cy="461141"/>
          </a:xfrm>
        </p:spPr>
        <p:txBody>
          <a:bodyPr/>
          <a:lstStyle>
            <a:lvl1pPr>
              <a:defRPr baseline="0">
                <a:solidFill>
                  <a:schemeClr val="tx2"/>
                </a:solidFill>
              </a:defRPr>
            </a:lvl1pPr>
          </a:lstStyle>
          <a:p>
            <a:fld id="{71766878-3199-4EAB-94E7-2D6D11070E14}" type="slidenum">
              <a:rPr lang="en-US" dirty="0">
                <a:solidFill>
                  <a:srgbClr val="FFFFFF"/>
                </a:solidFill>
              </a:rPr>
              <a:pPr/>
              <a:t>‹#›</a:t>
            </a:fld>
            <a:endParaRPr lang="en-US" dirty="0">
              <a:solidFill>
                <a:srgbClr val="FFFFFF"/>
              </a:solidFill>
            </a:endParaRPr>
          </a:p>
        </p:txBody>
      </p:sp>
      <p:grpSp>
        <p:nvGrpSpPr>
          <p:cNvPr id="7" name="Group 6" title="left scallop shape"/>
          <p:cNvGrpSpPr/>
          <p:nvPr/>
        </p:nvGrpSpPr>
        <p:grpSpPr>
          <a:xfrm>
            <a:off x="8" y="10"/>
            <a:ext cx="1662396" cy="9145588"/>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27485305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42606" y="3048545"/>
            <a:ext cx="2835354" cy="48268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26366" y="3048545"/>
            <a:ext cx="2835354" cy="48268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47452016"/>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9900" y="508117"/>
            <a:ext cx="6008251" cy="19917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9281" y="2933379"/>
            <a:ext cx="2835354" cy="843518"/>
          </a:xfrm>
        </p:spPr>
        <p:txBody>
          <a:bodyPr anchor="b">
            <a:noAutofit/>
          </a:bodyPr>
          <a:lstStyle>
            <a:lvl1pPr marL="0" indent="0">
              <a:lnSpc>
                <a:spcPct val="100000"/>
              </a:lnSpc>
              <a:buNone/>
              <a:defRPr sz="1143" b="1" cap="all" spc="110" baseline="0">
                <a:solidFill>
                  <a:schemeClr val="tx2"/>
                </a:solidFill>
              </a:defRPr>
            </a:lvl1pPr>
            <a:lvl2pPr marL="249630" indent="0">
              <a:buNone/>
              <a:defRPr sz="1143" b="1"/>
            </a:lvl2pPr>
            <a:lvl3pPr marL="499262" indent="0">
              <a:buNone/>
              <a:defRPr sz="952" b="1"/>
            </a:lvl3pPr>
            <a:lvl4pPr marL="748894" indent="0">
              <a:buNone/>
              <a:defRPr sz="952" b="1"/>
            </a:lvl4pPr>
            <a:lvl5pPr marL="998528" indent="0">
              <a:buNone/>
              <a:defRPr sz="952" b="1"/>
            </a:lvl5pPr>
            <a:lvl6pPr marL="1248158" indent="0">
              <a:buNone/>
              <a:defRPr sz="952" b="1"/>
            </a:lvl6pPr>
            <a:lvl7pPr marL="1497789" indent="0">
              <a:buNone/>
              <a:defRPr sz="952" b="1"/>
            </a:lvl7pPr>
            <a:lvl8pPr marL="1747419" indent="0">
              <a:buNone/>
              <a:defRPr sz="952" b="1"/>
            </a:lvl8pPr>
            <a:lvl9pPr marL="1997052" indent="0">
              <a:buNone/>
              <a:defRPr sz="952" b="1"/>
            </a:lvl9pPr>
          </a:lstStyle>
          <a:p>
            <a:pPr lvl="0"/>
            <a:r>
              <a:rPr lang="en-US"/>
              <a:t>Click to edit Master text styles</a:t>
            </a:r>
          </a:p>
        </p:txBody>
      </p:sp>
      <p:sp>
        <p:nvSpPr>
          <p:cNvPr id="4" name="Content Placeholder 3"/>
          <p:cNvSpPr>
            <a:spLocks noGrp="1"/>
          </p:cNvSpPr>
          <p:nvPr>
            <p:ph sz="half" idx="2"/>
          </p:nvPr>
        </p:nvSpPr>
        <p:spPr>
          <a:xfrm>
            <a:off x="742606" y="3879491"/>
            <a:ext cx="2835354" cy="3995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18135" y="2933379"/>
            <a:ext cx="2835354" cy="843518"/>
          </a:xfrm>
        </p:spPr>
        <p:txBody>
          <a:bodyPr anchor="b">
            <a:noAutofit/>
          </a:bodyPr>
          <a:lstStyle>
            <a:lvl1pPr marL="0" indent="0">
              <a:lnSpc>
                <a:spcPct val="100000"/>
              </a:lnSpc>
              <a:buNone/>
              <a:defRPr sz="1143" b="1" cap="all" spc="110" baseline="0">
                <a:solidFill>
                  <a:schemeClr val="tx2"/>
                </a:solidFill>
              </a:defRPr>
            </a:lvl1pPr>
            <a:lvl2pPr marL="249630" indent="0">
              <a:buNone/>
              <a:defRPr sz="1143" b="1"/>
            </a:lvl2pPr>
            <a:lvl3pPr marL="499262" indent="0">
              <a:buNone/>
              <a:defRPr sz="952" b="1"/>
            </a:lvl3pPr>
            <a:lvl4pPr marL="748894" indent="0">
              <a:buNone/>
              <a:defRPr sz="952" b="1"/>
            </a:lvl4pPr>
            <a:lvl5pPr marL="998528" indent="0">
              <a:buNone/>
              <a:defRPr sz="952" b="1"/>
            </a:lvl5pPr>
            <a:lvl6pPr marL="1248158" indent="0">
              <a:buNone/>
              <a:defRPr sz="952" b="1"/>
            </a:lvl6pPr>
            <a:lvl7pPr marL="1497789" indent="0">
              <a:buNone/>
              <a:defRPr sz="952" b="1"/>
            </a:lvl7pPr>
            <a:lvl8pPr marL="1747419" indent="0">
              <a:buNone/>
              <a:defRPr sz="952" b="1"/>
            </a:lvl8pPr>
            <a:lvl9pPr marL="1997052" indent="0">
              <a:buNone/>
              <a:defRPr sz="952" b="1"/>
            </a:lvl9pPr>
          </a:lstStyle>
          <a:p>
            <a:pPr lvl="0"/>
            <a:r>
              <a:rPr lang="en-US"/>
              <a:t>Click to edit Master text styles</a:t>
            </a:r>
          </a:p>
        </p:txBody>
      </p:sp>
      <p:sp>
        <p:nvSpPr>
          <p:cNvPr id="6" name="Content Placeholder 5"/>
          <p:cNvSpPr>
            <a:spLocks noGrp="1"/>
          </p:cNvSpPr>
          <p:nvPr>
            <p:ph sz="quarter" idx="4"/>
          </p:nvPr>
        </p:nvSpPr>
        <p:spPr>
          <a:xfrm>
            <a:off x="3918135" y="3879491"/>
            <a:ext cx="2835354" cy="3995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106223912"/>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322335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660126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4364623" y="10"/>
            <a:ext cx="2836292" cy="9145588"/>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4924572" y="609731"/>
            <a:ext cx="1826282" cy="1595835"/>
          </a:xfrm>
        </p:spPr>
        <p:txBody>
          <a:bodyPr anchor="b">
            <a:normAutofit/>
          </a:bodyPr>
          <a:lstStyle>
            <a:lvl1pPr>
              <a:lnSpc>
                <a:spcPct val="100000"/>
              </a:lnSpc>
              <a:defRPr sz="1143" b="1" i="0" cap="all" spc="164"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51870" y="1227395"/>
            <a:ext cx="3637316" cy="6647987"/>
          </a:xfrm>
        </p:spPr>
        <p:txBody>
          <a:bodyPr/>
          <a:lstStyle>
            <a:lvl1pPr>
              <a:defRPr sz="1714"/>
            </a:lvl1pPr>
            <a:lvl2pPr>
              <a:defRPr sz="1429"/>
            </a:lvl2pPr>
            <a:lvl3pPr>
              <a:defRPr sz="133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924572" y="2322197"/>
            <a:ext cx="1826282" cy="5553184"/>
          </a:xfrm>
        </p:spPr>
        <p:txBody>
          <a:bodyPr/>
          <a:lstStyle>
            <a:lvl1pPr marL="0" indent="0">
              <a:lnSpc>
                <a:spcPct val="120000"/>
              </a:lnSpc>
              <a:spcBef>
                <a:spcPts val="654"/>
              </a:spcBef>
              <a:buNone/>
              <a:defRPr sz="952" baseline="0">
                <a:solidFill>
                  <a:schemeClr val="bg2"/>
                </a:solidFill>
              </a:defRPr>
            </a:lvl1pPr>
            <a:lvl2pPr marL="249630" indent="0">
              <a:buNone/>
              <a:defRPr sz="762"/>
            </a:lvl2pPr>
            <a:lvl3pPr marL="499262" indent="0">
              <a:buNone/>
              <a:defRPr sz="667"/>
            </a:lvl3pPr>
            <a:lvl4pPr marL="748894" indent="0">
              <a:buNone/>
              <a:defRPr sz="571"/>
            </a:lvl4pPr>
            <a:lvl5pPr marL="998528" indent="0">
              <a:buNone/>
              <a:defRPr sz="571"/>
            </a:lvl5pPr>
            <a:lvl6pPr marL="1248158" indent="0">
              <a:buNone/>
              <a:defRPr sz="571"/>
            </a:lvl6pPr>
            <a:lvl7pPr marL="1497789" indent="0">
              <a:buNone/>
              <a:defRPr sz="571"/>
            </a:lvl7pPr>
            <a:lvl8pPr marL="1747419" indent="0">
              <a:buNone/>
              <a:defRPr sz="571"/>
            </a:lvl8pPr>
            <a:lvl9pPr marL="1997052" indent="0">
              <a:buNone/>
              <a:defRPr sz="571"/>
            </a:lvl9pPr>
          </a:lstStyle>
          <a:p>
            <a:pPr lvl="0"/>
            <a:r>
              <a:rPr lang="en-US"/>
              <a:t>Click to edit Master text styles</a:t>
            </a:r>
          </a:p>
        </p:txBody>
      </p:sp>
      <p:sp>
        <p:nvSpPr>
          <p:cNvPr id="5" name="Date Placeholder 4"/>
          <p:cNvSpPr>
            <a:spLocks noGrp="1"/>
          </p:cNvSpPr>
          <p:nvPr>
            <p:ph type="dt" sz="half" idx="10"/>
          </p:nvPr>
        </p:nvSpPr>
        <p:spPr>
          <a:xfrm>
            <a:off x="451874" y="8502392"/>
            <a:ext cx="728449" cy="464697"/>
          </a:xfrm>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242463" y="8502397"/>
            <a:ext cx="2056663" cy="46114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361262" y="8502397"/>
            <a:ext cx="727920" cy="46114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
        <p:nvSpPr>
          <p:cNvPr id="8" name="Rectangle 7" title="left edge border"/>
          <p:cNvSpPr/>
          <p:nvPr/>
        </p:nvSpPr>
        <p:spPr>
          <a:xfrm>
            <a:off x="12" y="10"/>
            <a:ext cx="167423" cy="9145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82839398"/>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67427" y="16"/>
            <a:ext cx="4344394" cy="9145586"/>
          </a:xfrm>
        </p:spPr>
        <p:txBody>
          <a:bodyPr anchor="t"/>
          <a:lstStyle>
            <a:lvl1pPr marL="0" indent="0">
              <a:buNone/>
              <a:defRPr sz="1714"/>
            </a:lvl1pPr>
            <a:lvl2pPr marL="249630" indent="0">
              <a:buNone/>
              <a:defRPr sz="1429"/>
            </a:lvl2pPr>
            <a:lvl3pPr marL="499262" indent="0">
              <a:buNone/>
              <a:defRPr sz="1333"/>
            </a:lvl3pPr>
            <a:lvl4pPr marL="748894" indent="0">
              <a:buNone/>
              <a:defRPr sz="1143"/>
            </a:lvl4pPr>
            <a:lvl5pPr marL="998528" indent="0">
              <a:buNone/>
              <a:defRPr sz="1143"/>
            </a:lvl5pPr>
            <a:lvl6pPr marL="1248158" indent="0">
              <a:buNone/>
              <a:defRPr sz="1143"/>
            </a:lvl6pPr>
            <a:lvl7pPr marL="1497789" indent="0">
              <a:buNone/>
              <a:defRPr sz="1143"/>
            </a:lvl7pPr>
            <a:lvl8pPr marL="1747419" indent="0">
              <a:buNone/>
              <a:defRPr sz="1143"/>
            </a:lvl8pPr>
            <a:lvl9pPr marL="1997052" indent="0">
              <a:buNone/>
              <a:defRPr sz="1143"/>
            </a:lvl9pPr>
          </a:lstStyle>
          <a:p>
            <a:r>
              <a:rPr lang="en-US"/>
              <a:t>Click icon to add picture</a:t>
            </a:r>
            <a:endParaRPr lang="en-US" dirty="0"/>
          </a:p>
        </p:txBody>
      </p:sp>
      <p:sp>
        <p:nvSpPr>
          <p:cNvPr id="11" name="Freeform 11" title="right scallop background shape"/>
          <p:cNvSpPr/>
          <p:nvPr/>
        </p:nvSpPr>
        <p:spPr bwMode="auto">
          <a:xfrm>
            <a:off x="4364623" y="10"/>
            <a:ext cx="2836292" cy="9145588"/>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12" y="10"/>
            <a:ext cx="167423" cy="9145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4574" y="609717"/>
            <a:ext cx="1826282" cy="1595835"/>
          </a:xfrm>
        </p:spPr>
        <p:txBody>
          <a:bodyPr anchor="b">
            <a:normAutofit/>
          </a:bodyPr>
          <a:lstStyle>
            <a:lvl1pPr>
              <a:lnSpc>
                <a:spcPct val="100000"/>
              </a:lnSpc>
              <a:defRPr sz="1143" b="1" i="0" spc="164"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4924574" y="2322197"/>
            <a:ext cx="1826282" cy="5553184"/>
          </a:xfrm>
        </p:spPr>
        <p:txBody>
          <a:bodyPr/>
          <a:lstStyle>
            <a:lvl1pPr marL="0" indent="0">
              <a:lnSpc>
                <a:spcPct val="120000"/>
              </a:lnSpc>
              <a:spcBef>
                <a:spcPts val="654"/>
              </a:spcBef>
              <a:buNone/>
              <a:defRPr sz="952" baseline="0">
                <a:solidFill>
                  <a:schemeClr val="bg2"/>
                </a:solidFill>
              </a:defRPr>
            </a:lvl1pPr>
            <a:lvl2pPr marL="249630" indent="0">
              <a:buNone/>
              <a:defRPr sz="762"/>
            </a:lvl2pPr>
            <a:lvl3pPr marL="499262" indent="0">
              <a:buNone/>
              <a:defRPr sz="667"/>
            </a:lvl3pPr>
            <a:lvl4pPr marL="748894" indent="0">
              <a:buNone/>
              <a:defRPr sz="571"/>
            </a:lvl4pPr>
            <a:lvl5pPr marL="998528" indent="0">
              <a:buNone/>
              <a:defRPr sz="571"/>
            </a:lvl5pPr>
            <a:lvl6pPr marL="1248158" indent="0">
              <a:buNone/>
              <a:defRPr sz="571"/>
            </a:lvl6pPr>
            <a:lvl7pPr marL="1497789" indent="0">
              <a:buNone/>
              <a:defRPr sz="571"/>
            </a:lvl7pPr>
            <a:lvl8pPr marL="1747419" indent="0">
              <a:buNone/>
              <a:defRPr sz="571"/>
            </a:lvl8pPr>
            <a:lvl9pPr marL="1997052" indent="0">
              <a:buNone/>
              <a:defRPr sz="571"/>
            </a:lvl9pPr>
          </a:lstStyle>
          <a:p>
            <a:pPr lvl="0"/>
            <a:r>
              <a:rPr lang="en-US"/>
              <a:t>Click to edit Master text styles</a:t>
            </a:r>
          </a:p>
        </p:txBody>
      </p:sp>
      <p:sp>
        <p:nvSpPr>
          <p:cNvPr id="5" name="Date Placeholder 4"/>
          <p:cNvSpPr>
            <a:spLocks noGrp="1"/>
          </p:cNvSpPr>
          <p:nvPr>
            <p:ph type="dt" sz="half" idx="10"/>
          </p:nvPr>
        </p:nvSpPr>
        <p:spPr>
          <a:xfrm>
            <a:off x="452397" y="8502392"/>
            <a:ext cx="727920" cy="464697"/>
          </a:xfrm>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242463" y="8502397"/>
            <a:ext cx="2056663" cy="46114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359231" y="8502397"/>
            <a:ext cx="729091" cy="46114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826707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734671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5432" y="509945"/>
            <a:ext cx="881291" cy="74685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42608" y="509949"/>
            <a:ext cx="4956872" cy="74685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135121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p:cNvSpPr>
            <a:spLocks/>
          </p:cNvSpPr>
          <p:nvPr/>
        </p:nvSpPr>
        <p:spPr bwMode="auto">
          <a:xfrm>
            <a:off x="2100875" y="841419"/>
            <a:ext cx="3092261" cy="6973512"/>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ln>
        </p:spPr>
      </p:sp>
      <p:sp>
        <p:nvSpPr>
          <p:cNvPr id="2" name="Title 1"/>
          <p:cNvSpPr>
            <a:spLocks noGrp="1"/>
          </p:cNvSpPr>
          <p:nvPr>
            <p:ph type="ctrTitle"/>
          </p:nvPr>
        </p:nvSpPr>
        <p:spPr>
          <a:xfrm>
            <a:off x="637013" y="1464787"/>
            <a:ext cx="6094314" cy="5861001"/>
          </a:xfrm>
        </p:spPr>
        <p:txBody>
          <a:bodyPr anchor="ctr">
            <a:noAutofit/>
          </a:bodyPr>
          <a:lstStyle>
            <a:lvl1pPr algn="ctr">
              <a:defRPr sz="5525" spc="437" baseline="0">
                <a:uFillTx/>
              </a:defRPr>
            </a:lvl1pPr>
          </a:lstStyle>
          <a:p>
            <a:r>
              <a:rPr lang="en-US">
                <a:uFillTx/>
              </a:rPr>
              <a:t>Click to edit Master title style</a:t>
            </a:r>
            <a:endParaRPr lang="en-US" dirty="0">
              <a:uFillTx/>
            </a:endParaRPr>
          </a:p>
        </p:txBody>
      </p:sp>
      <p:sp>
        <p:nvSpPr>
          <p:cNvPr id="3" name="Subtitle 2"/>
          <p:cNvSpPr>
            <a:spLocks noGrp="1"/>
          </p:cNvSpPr>
          <p:nvPr>
            <p:ph type="subTitle" idx="1"/>
          </p:nvPr>
        </p:nvSpPr>
        <p:spPr>
          <a:xfrm>
            <a:off x="1308272" y="7973658"/>
            <a:ext cx="4751797" cy="989876"/>
          </a:xfrm>
        </p:spPr>
        <p:txBody>
          <a:bodyPr anchor="t">
            <a:normAutofit/>
          </a:bodyPr>
          <a:lstStyle>
            <a:lvl1pPr marL="0" indent="0" algn="ctr">
              <a:lnSpc>
                <a:spcPct val="100000"/>
              </a:lnSpc>
              <a:buNone/>
              <a:defRPr sz="1143" b="1" i="0" cap="all" spc="218" baseline="0">
                <a:solidFill>
                  <a:schemeClr val="tx2"/>
                </a:solidFill>
                <a:uFillTx/>
              </a:defRPr>
            </a:lvl1pPr>
            <a:lvl2pPr marL="249630" indent="0" algn="ctr">
              <a:buNone/>
              <a:defRPr sz="1143">
                <a:uFillTx/>
              </a:defRPr>
            </a:lvl2pPr>
            <a:lvl3pPr marL="499262" indent="0" algn="ctr">
              <a:buNone/>
              <a:defRPr sz="952">
                <a:uFillTx/>
              </a:defRPr>
            </a:lvl3pPr>
            <a:lvl4pPr marL="748894" indent="0" algn="ctr">
              <a:buNone/>
              <a:defRPr sz="952">
                <a:uFillTx/>
              </a:defRPr>
            </a:lvl4pPr>
            <a:lvl5pPr marL="998528" indent="0" algn="ctr">
              <a:buNone/>
              <a:defRPr sz="952">
                <a:uFillTx/>
              </a:defRPr>
            </a:lvl5pPr>
            <a:lvl6pPr marL="1248158" indent="0" algn="ctr">
              <a:buNone/>
              <a:defRPr sz="952">
                <a:uFillTx/>
              </a:defRPr>
            </a:lvl6pPr>
            <a:lvl7pPr marL="1497789" indent="0" algn="ctr">
              <a:buNone/>
              <a:defRPr sz="952">
                <a:uFillTx/>
              </a:defRPr>
            </a:lvl7pPr>
            <a:lvl8pPr marL="1747419" indent="0" algn="ctr">
              <a:buNone/>
              <a:defRPr sz="952">
                <a:uFillTx/>
              </a:defRPr>
            </a:lvl8pPr>
            <a:lvl9pPr marL="1997052" indent="0" algn="ctr">
              <a:buNone/>
              <a:defRPr sz="952">
                <a:uFillTx/>
              </a:defRPr>
            </a:lvl9pPr>
          </a:lstStyle>
          <a:p>
            <a:r>
              <a:rPr lang="en-US">
                <a:uFillTx/>
              </a:rPr>
              <a:t>Click to edit Master subtitle style</a:t>
            </a:r>
            <a:endParaRPr lang="en-US" dirty="0">
              <a:uFillTx/>
            </a:endParaRPr>
          </a:p>
        </p:txBody>
      </p:sp>
      <p:sp>
        <p:nvSpPr>
          <p:cNvPr id="4" name="Date Placeholder 3"/>
          <p:cNvSpPr>
            <a:spLocks noGrp="1"/>
          </p:cNvSpPr>
          <p:nvPr>
            <p:ph type="dt" sz="half" idx="10"/>
          </p:nvPr>
        </p:nvSpPr>
        <p:spPr>
          <a:xfrm>
            <a:off x="637018" y="8502392"/>
            <a:ext cx="1375994" cy="464697"/>
          </a:xfrm>
        </p:spPr>
        <p:txBody>
          <a:bodyPr/>
          <a:lstStyle>
            <a:lvl1pPr>
              <a:defRPr baseline="0">
                <a:solidFill>
                  <a:schemeClr val="accent1">
                    <a:lumMod val="50000"/>
                  </a:schemeClr>
                </a:solidFill>
                <a:uFillTx/>
              </a:defRPr>
            </a:lvl1pPr>
          </a:lstStyle>
          <a:p>
            <a:fld id="{9334D819-9F07-4261-B09B-9E467E5D9002}" type="datetimeFigureOut">
              <a:rPr lang="en-US" dirty="0">
                <a:solidFill>
                  <a:srgbClr val="E1F1F7">
                    <a:lumMod val="50000"/>
                  </a:srgbClr>
                </a:solidFill>
              </a:rPr>
              <a:pPr/>
              <a:t>2/5/2018</a:t>
            </a:fld>
            <a:endParaRPr lang="en-US" dirty="0">
              <a:solidFill>
                <a:srgbClr val="E1F1F7">
                  <a:lumMod val="50000"/>
                </a:srgbClr>
              </a:solidFill>
            </a:endParaRPr>
          </a:p>
        </p:txBody>
      </p:sp>
      <p:sp>
        <p:nvSpPr>
          <p:cNvPr id="5" name="Footer Placeholder 4"/>
          <p:cNvSpPr>
            <a:spLocks noGrp="1"/>
          </p:cNvSpPr>
          <p:nvPr>
            <p:ph type="ftr" sz="quarter" idx="11"/>
          </p:nvPr>
        </p:nvSpPr>
        <p:spPr>
          <a:xfrm>
            <a:off x="2469018" y="8502397"/>
            <a:ext cx="2430304" cy="461141"/>
          </a:xfrm>
        </p:spPr>
        <p:txBody>
          <a:bodyPr/>
          <a:lstStyle>
            <a:lvl1pPr>
              <a:defRPr baseline="0">
                <a:solidFill>
                  <a:schemeClr val="accent1">
                    <a:lumMod val="50000"/>
                  </a:schemeClr>
                </a:solidFill>
                <a:uFillTx/>
              </a:defRPr>
            </a:lvl1pPr>
          </a:lstStyle>
          <a:p>
            <a:endParaRPr lang="en-US" dirty="0">
              <a:solidFill>
                <a:srgbClr val="E1F1F7">
                  <a:lumMod val="50000"/>
                </a:srgbClr>
              </a:solidFill>
            </a:endParaRPr>
          </a:p>
        </p:txBody>
      </p:sp>
      <p:sp>
        <p:nvSpPr>
          <p:cNvPr id="6" name="Slide Number Placeholder 5"/>
          <p:cNvSpPr>
            <a:spLocks noGrp="1"/>
          </p:cNvSpPr>
          <p:nvPr>
            <p:ph type="sldNum" sz="quarter" idx="12"/>
          </p:nvPr>
        </p:nvSpPr>
        <p:spPr>
          <a:xfrm>
            <a:off x="5355340" y="8502397"/>
            <a:ext cx="1375994" cy="461141"/>
          </a:xfrm>
        </p:spPr>
        <p:txBody>
          <a:bodyPr/>
          <a:lstStyle>
            <a:lvl1pPr>
              <a:defRPr baseline="0">
                <a:solidFill>
                  <a:schemeClr val="accent1">
                    <a:lumMod val="50000"/>
                  </a:schemeClr>
                </a:solidFill>
                <a:uFillTx/>
              </a:defRPr>
            </a:lvl1pPr>
          </a:lstStyle>
          <a:p>
            <a:fld id="{71766878-3199-4EAB-94E7-2D6D11070E14}" type="slidenum">
              <a:rPr lang="en-US" dirty="0">
                <a:solidFill>
                  <a:srgbClr val="E1F1F7">
                    <a:lumMod val="50000"/>
                  </a:srgbClr>
                </a:solidFill>
              </a:rPr>
              <a:pPr/>
              <a:t>‹#›</a:t>
            </a:fld>
            <a:endParaRPr lang="en-US" dirty="0">
              <a:solidFill>
                <a:srgbClr val="E1F1F7">
                  <a:lumMod val="50000"/>
                </a:srgbClr>
              </a:solidFill>
            </a:endParaRPr>
          </a:p>
        </p:txBody>
      </p:sp>
      <p:sp>
        <p:nvSpPr>
          <p:cNvPr id="13" name="Rectangle 12"/>
          <p:cNvSpPr>
            <a:spLocks/>
          </p:cNvSpPr>
          <p:nvPr/>
        </p:nvSpPr>
        <p:spPr>
          <a:xfrm>
            <a:off x="12" y="10"/>
            <a:ext cx="167423" cy="914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01970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Content Placeholder 2"/>
          <p:cNvSpPr>
            <a:spLocks noGrp="1"/>
          </p:cNvSpPr>
          <p:nvPr>
            <p:ph idx="1"/>
          </p:nvPr>
        </p:nvSpPr>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2/5/2018</a:t>
            </a:fld>
            <a:endParaRPr lang="en-US" dirty="0">
              <a:solidFill>
                <a:srgbClr val="000000">
                  <a:lumMod val="65000"/>
                  <a:lumOff val="35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65000"/>
                  <a:lumOff val="35000"/>
                </a:srgb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683785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5369" y="1432126"/>
            <a:ext cx="4835489" cy="5420444"/>
          </a:xfrm>
        </p:spPr>
        <p:txBody>
          <a:bodyPr anchor="b">
            <a:normAutofit/>
          </a:bodyPr>
          <a:lstStyle>
            <a:lvl1pPr>
              <a:defRPr sz="4573" spc="437" baseline="0">
                <a:solidFill>
                  <a:schemeClr val="tx2"/>
                </a:solidFill>
                <a:uFillTx/>
              </a:defRPr>
            </a:lvl1pPr>
          </a:lstStyle>
          <a:p>
            <a:r>
              <a:rPr lang="en-US">
                <a:uFillTx/>
              </a:rPr>
              <a:t>Click to edit Master title style</a:t>
            </a:r>
            <a:endParaRPr lang="en-US" dirty="0">
              <a:uFillTx/>
            </a:endParaRPr>
          </a:p>
        </p:txBody>
      </p:sp>
      <p:sp>
        <p:nvSpPr>
          <p:cNvPr id="3" name="Text Placeholder 2"/>
          <p:cNvSpPr>
            <a:spLocks noGrp="1"/>
          </p:cNvSpPr>
          <p:nvPr>
            <p:ph type="body" idx="1"/>
          </p:nvPr>
        </p:nvSpPr>
        <p:spPr>
          <a:xfrm>
            <a:off x="1915367" y="6880920"/>
            <a:ext cx="4144705" cy="1268401"/>
          </a:xfrm>
        </p:spPr>
        <p:txBody>
          <a:bodyPr>
            <a:normAutofit/>
          </a:bodyPr>
          <a:lstStyle>
            <a:lvl1pPr marL="0" indent="0">
              <a:lnSpc>
                <a:spcPct val="100000"/>
              </a:lnSpc>
              <a:buNone/>
              <a:defRPr sz="1143" b="1" i="0" cap="all" spc="218" baseline="0">
                <a:solidFill>
                  <a:schemeClr val="accent1"/>
                </a:solidFill>
                <a:uFillTx/>
              </a:defRPr>
            </a:lvl1pPr>
            <a:lvl2pPr marL="249630" indent="0">
              <a:buNone/>
              <a:defRPr sz="1143">
                <a:solidFill>
                  <a:schemeClr val="tx1">
                    <a:tint val="75000"/>
                  </a:schemeClr>
                </a:solidFill>
                <a:uFillTx/>
              </a:defRPr>
            </a:lvl2pPr>
            <a:lvl3pPr marL="499262" indent="0">
              <a:buNone/>
              <a:defRPr sz="952">
                <a:solidFill>
                  <a:schemeClr val="tx1">
                    <a:tint val="75000"/>
                  </a:schemeClr>
                </a:solidFill>
                <a:uFillTx/>
              </a:defRPr>
            </a:lvl3pPr>
            <a:lvl4pPr marL="748894" indent="0">
              <a:buNone/>
              <a:defRPr sz="952">
                <a:solidFill>
                  <a:schemeClr val="tx1">
                    <a:tint val="75000"/>
                  </a:schemeClr>
                </a:solidFill>
                <a:uFillTx/>
              </a:defRPr>
            </a:lvl4pPr>
            <a:lvl5pPr marL="998528" indent="0">
              <a:buNone/>
              <a:defRPr sz="952">
                <a:solidFill>
                  <a:schemeClr val="tx1">
                    <a:tint val="75000"/>
                  </a:schemeClr>
                </a:solidFill>
                <a:uFillTx/>
              </a:defRPr>
            </a:lvl5pPr>
            <a:lvl6pPr marL="1248158" indent="0">
              <a:buNone/>
              <a:defRPr sz="952">
                <a:solidFill>
                  <a:schemeClr val="tx1">
                    <a:tint val="75000"/>
                  </a:schemeClr>
                </a:solidFill>
                <a:uFillTx/>
              </a:defRPr>
            </a:lvl6pPr>
            <a:lvl7pPr marL="1497789" indent="0">
              <a:buNone/>
              <a:defRPr sz="952">
                <a:solidFill>
                  <a:schemeClr val="tx1">
                    <a:tint val="75000"/>
                  </a:schemeClr>
                </a:solidFill>
                <a:uFillTx/>
              </a:defRPr>
            </a:lvl7pPr>
            <a:lvl8pPr marL="1747419" indent="0">
              <a:buNone/>
              <a:defRPr sz="952">
                <a:solidFill>
                  <a:schemeClr val="tx1">
                    <a:tint val="75000"/>
                  </a:schemeClr>
                </a:solidFill>
                <a:uFillTx/>
              </a:defRPr>
            </a:lvl8pPr>
            <a:lvl9pPr marL="1997052" indent="0">
              <a:buNone/>
              <a:defRPr sz="952">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a:xfrm>
            <a:off x="1911597" y="8502392"/>
            <a:ext cx="882362" cy="464697"/>
          </a:xfrm>
        </p:spPr>
        <p:txBody>
          <a:bodyPr/>
          <a:lstStyle>
            <a:lvl1pPr>
              <a:defRPr baseline="0">
                <a:solidFill>
                  <a:schemeClr val="tx2"/>
                </a:solidFill>
                <a:uFillTx/>
              </a:defRPr>
            </a:lvl1pPr>
          </a:lstStyle>
          <a:p>
            <a:fld id="{9334D819-9F07-4261-B09B-9E467E5D9002}" type="datetimeFigureOut">
              <a:rPr lang="en-US" dirty="0">
                <a:solidFill>
                  <a:srgbClr val="FFFFFF"/>
                </a:solidFill>
              </a:rPr>
              <a:pPr/>
              <a:t>2/5/2018</a:t>
            </a:fld>
            <a:endParaRPr lang="en-US" dirty="0">
              <a:solidFill>
                <a:srgbClr val="FFFFFF"/>
              </a:solidFill>
            </a:endParaRPr>
          </a:p>
        </p:txBody>
      </p:sp>
      <p:sp>
        <p:nvSpPr>
          <p:cNvPr id="5" name="Footer Placeholder 4"/>
          <p:cNvSpPr>
            <a:spLocks noGrp="1"/>
          </p:cNvSpPr>
          <p:nvPr>
            <p:ph type="ftr" sz="quarter" idx="11"/>
          </p:nvPr>
        </p:nvSpPr>
        <p:spPr>
          <a:xfrm>
            <a:off x="3117959" y="8502397"/>
            <a:ext cx="2430304" cy="461141"/>
          </a:xfrm>
        </p:spPr>
        <p:txBody>
          <a:bodyPr/>
          <a:lstStyle>
            <a:lvl1pPr>
              <a:defRPr baseline="0">
                <a:solidFill>
                  <a:schemeClr val="tx2"/>
                </a:solidFill>
                <a:uFillTx/>
              </a:defRPr>
            </a:lvl1pPr>
          </a:lstStyle>
          <a:p>
            <a:endParaRPr lang="en-US" dirty="0">
              <a:solidFill>
                <a:srgbClr val="FFFFFF"/>
              </a:solidFill>
            </a:endParaRPr>
          </a:p>
        </p:txBody>
      </p:sp>
      <p:sp>
        <p:nvSpPr>
          <p:cNvPr id="6" name="Slide Number Placeholder 5"/>
          <p:cNvSpPr>
            <a:spLocks noGrp="1"/>
          </p:cNvSpPr>
          <p:nvPr>
            <p:ph type="sldNum" sz="quarter" idx="12"/>
          </p:nvPr>
        </p:nvSpPr>
        <p:spPr>
          <a:xfrm>
            <a:off x="5872253" y="8502397"/>
            <a:ext cx="878594" cy="461141"/>
          </a:xfrm>
        </p:spPr>
        <p:txBody>
          <a:bodyPr/>
          <a:lstStyle>
            <a:lvl1pPr>
              <a:defRPr baseline="0">
                <a:solidFill>
                  <a:schemeClr val="tx2"/>
                </a:solidFill>
                <a:uFillTx/>
              </a:defRPr>
            </a:lvl1pPr>
          </a:lstStyle>
          <a:p>
            <a:fld id="{71766878-3199-4EAB-94E7-2D6D11070E14}" type="slidenum">
              <a:rPr lang="en-US" dirty="0">
                <a:solidFill>
                  <a:srgbClr val="FFFFFF"/>
                </a:solidFill>
              </a:rPr>
              <a:pPr/>
              <a:t>‹#›</a:t>
            </a:fld>
            <a:endParaRPr lang="en-US" dirty="0">
              <a:solidFill>
                <a:srgbClr val="FFFFFF"/>
              </a:solidFill>
            </a:endParaRPr>
          </a:p>
        </p:txBody>
      </p:sp>
      <p:grpSp>
        <p:nvGrpSpPr>
          <p:cNvPr id="7" name="Group 6"/>
          <p:cNvGrpSpPr/>
          <p:nvPr/>
        </p:nvGrpSpPr>
        <p:grpSpPr>
          <a:xfrm>
            <a:off x="8" y="10"/>
            <a:ext cx="1662396" cy="9145588"/>
            <a:chOff x="0" y="0"/>
            <a:chExt cx="2814638" cy="6858000"/>
          </a:xfrm>
        </p:grpSpPr>
        <p:sp>
          <p:nvSpPr>
            <p:cNvPr id="11" name="Freeform 6"/>
            <p:cNvSpPr>
              <a:spLocks/>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ln>
          </p:spPr>
        </p:sp>
        <p:sp>
          <p:nvSpPr>
            <p:cNvPr id="16" name="Freeform 11"/>
            <p:cNvSpPr>
              <a:spLocks/>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ln>
          </p:spPr>
        </p:sp>
      </p:grpSp>
    </p:spTree>
    <p:extLst>
      <p:ext uri="{BB962C8B-B14F-4D97-AF65-F5344CB8AC3E}">
        <p14:creationId xmlns:p14="http://schemas.microsoft.com/office/powerpoint/2010/main" val="265771482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Content Placeholder 2"/>
          <p:cNvSpPr>
            <a:spLocks noGrp="1"/>
          </p:cNvSpPr>
          <p:nvPr>
            <p:ph sz="half" idx="1"/>
          </p:nvPr>
        </p:nvSpPr>
        <p:spPr>
          <a:xfrm>
            <a:off x="742606" y="3048545"/>
            <a:ext cx="2835354" cy="4826839"/>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Content Placeholder 3"/>
          <p:cNvSpPr>
            <a:spLocks noGrp="1"/>
          </p:cNvSpPr>
          <p:nvPr>
            <p:ph sz="half" idx="2"/>
          </p:nvPr>
        </p:nvSpPr>
        <p:spPr>
          <a:xfrm>
            <a:off x="3926366" y="3048545"/>
            <a:ext cx="2835354" cy="4826839"/>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5" name="Date Placeholder 4"/>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2/5/2018</a:t>
            </a:fld>
            <a:endParaRPr lang="en-US" dirty="0">
              <a:solidFill>
                <a:srgbClr val="000000">
                  <a:lumMod val="65000"/>
                  <a:lumOff val="35000"/>
                </a:srgbClr>
              </a:solidFill>
            </a:endParaRPr>
          </a:p>
        </p:txBody>
      </p:sp>
      <p:sp>
        <p:nvSpPr>
          <p:cNvPr id="6" name="Footer Placeholder 5"/>
          <p:cNvSpPr>
            <a:spLocks noGrp="1"/>
          </p:cNvSpPr>
          <p:nvPr>
            <p:ph type="ftr" sz="quarter" idx="11"/>
          </p:nvPr>
        </p:nvSpPr>
        <p:spPr/>
        <p:txBody>
          <a:bodyPr/>
          <a:lstStyle/>
          <a:p>
            <a:endParaRPr lang="en-US" dirty="0">
              <a:solidFill>
                <a:srgbClr val="000000">
                  <a:lumMod val="65000"/>
                  <a:lumOff val="35000"/>
                </a:srgb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1305992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9900" y="508117"/>
            <a:ext cx="6008251" cy="1991700"/>
          </a:xfrm>
        </p:spPr>
        <p:txBody>
          <a:bodyPr/>
          <a:lstStyle/>
          <a:p>
            <a:r>
              <a:rPr lang="en-US">
                <a:uFillTx/>
              </a:rPr>
              <a:t>Click to edit Master title style</a:t>
            </a:r>
            <a:endParaRPr lang="en-US" dirty="0">
              <a:uFillTx/>
            </a:endParaRPr>
          </a:p>
        </p:txBody>
      </p:sp>
      <p:sp>
        <p:nvSpPr>
          <p:cNvPr id="3" name="Text Placeholder 2"/>
          <p:cNvSpPr>
            <a:spLocks noGrp="1"/>
          </p:cNvSpPr>
          <p:nvPr>
            <p:ph type="body" idx="1"/>
          </p:nvPr>
        </p:nvSpPr>
        <p:spPr>
          <a:xfrm>
            <a:off x="739281" y="2933379"/>
            <a:ext cx="2835354" cy="843518"/>
          </a:xfrm>
        </p:spPr>
        <p:txBody>
          <a:bodyPr anchor="b">
            <a:noAutofit/>
          </a:bodyPr>
          <a:lstStyle>
            <a:lvl1pPr marL="0" indent="0">
              <a:lnSpc>
                <a:spcPct val="100000"/>
              </a:lnSpc>
              <a:buNone/>
              <a:defRPr sz="1143" b="1" cap="all" spc="110" baseline="0">
                <a:solidFill>
                  <a:schemeClr val="tx2"/>
                </a:solidFill>
                <a:uFillTx/>
              </a:defRPr>
            </a:lvl1pPr>
            <a:lvl2pPr marL="249630" indent="0">
              <a:buNone/>
              <a:defRPr sz="1143" b="1">
                <a:uFillTx/>
              </a:defRPr>
            </a:lvl2pPr>
            <a:lvl3pPr marL="499262" indent="0">
              <a:buNone/>
              <a:defRPr sz="952" b="1">
                <a:uFillTx/>
              </a:defRPr>
            </a:lvl3pPr>
            <a:lvl4pPr marL="748894" indent="0">
              <a:buNone/>
              <a:defRPr sz="952" b="1">
                <a:uFillTx/>
              </a:defRPr>
            </a:lvl4pPr>
            <a:lvl5pPr marL="998528" indent="0">
              <a:buNone/>
              <a:defRPr sz="952" b="1">
                <a:uFillTx/>
              </a:defRPr>
            </a:lvl5pPr>
            <a:lvl6pPr marL="1248158" indent="0">
              <a:buNone/>
              <a:defRPr sz="952" b="1">
                <a:uFillTx/>
              </a:defRPr>
            </a:lvl6pPr>
            <a:lvl7pPr marL="1497789" indent="0">
              <a:buNone/>
              <a:defRPr sz="952" b="1">
                <a:uFillTx/>
              </a:defRPr>
            </a:lvl7pPr>
            <a:lvl8pPr marL="1747419" indent="0">
              <a:buNone/>
              <a:defRPr sz="952" b="1">
                <a:uFillTx/>
              </a:defRPr>
            </a:lvl8pPr>
            <a:lvl9pPr marL="1997052" indent="0">
              <a:buNone/>
              <a:defRPr sz="952" b="1">
                <a:uFillTx/>
              </a:defRPr>
            </a:lvl9pPr>
          </a:lstStyle>
          <a:p>
            <a:pPr lvl="0"/>
            <a:r>
              <a:rPr lang="en-US">
                <a:uFillTx/>
              </a:rPr>
              <a:t>Click to edit Master text styles</a:t>
            </a:r>
          </a:p>
        </p:txBody>
      </p:sp>
      <p:sp>
        <p:nvSpPr>
          <p:cNvPr id="4" name="Content Placeholder 3"/>
          <p:cNvSpPr>
            <a:spLocks noGrp="1"/>
          </p:cNvSpPr>
          <p:nvPr>
            <p:ph sz="half" idx="2"/>
          </p:nvPr>
        </p:nvSpPr>
        <p:spPr>
          <a:xfrm>
            <a:off x="742606" y="3879491"/>
            <a:ext cx="2835354" cy="3995893"/>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5" name="Text Placeholder 4"/>
          <p:cNvSpPr>
            <a:spLocks noGrp="1"/>
          </p:cNvSpPr>
          <p:nvPr>
            <p:ph type="body" sz="quarter" idx="3"/>
          </p:nvPr>
        </p:nvSpPr>
        <p:spPr>
          <a:xfrm>
            <a:off x="3918135" y="2933379"/>
            <a:ext cx="2835354" cy="843518"/>
          </a:xfrm>
        </p:spPr>
        <p:txBody>
          <a:bodyPr anchor="b">
            <a:noAutofit/>
          </a:bodyPr>
          <a:lstStyle>
            <a:lvl1pPr marL="0" indent="0">
              <a:lnSpc>
                <a:spcPct val="100000"/>
              </a:lnSpc>
              <a:buNone/>
              <a:defRPr sz="1143" b="1" cap="all" spc="110" baseline="0">
                <a:solidFill>
                  <a:schemeClr val="tx2"/>
                </a:solidFill>
                <a:uFillTx/>
              </a:defRPr>
            </a:lvl1pPr>
            <a:lvl2pPr marL="249630" indent="0">
              <a:buNone/>
              <a:defRPr sz="1143" b="1">
                <a:uFillTx/>
              </a:defRPr>
            </a:lvl2pPr>
            <a:lvl3pPr marL="499262" indent="0">
              <a:buNone/>
              <a:defRPr sz="952" b="1">
                <a:uFillTx/>
              </a:defRPr>
            </a:lvl3pPr>
            <a:lvl4pPr marL="748894" indent="0">
              <a:buNone/>
              <a:defRPr sz="952" b="1">
                <a:uFillTx/>
              </a:defRPr>
            </a:lvl4pPr>
            <a:lvl5pPr marL="998528" indent="0">
              <a:buNone/>
              <a:defRPr sz="952" b="1">
                <a:uFillTx/>
              </a:defRPr>
            </a:lvl5pPr>
            <a:lvl6pPr marL="1248158" indent="0">
              <a:buNone/>
              <a:defRPr sz="952" b="1">
                <a:uFillTx/>
              </a:defRPr>
            </a:lvl6pPr>
            <a:lvl7pPr marL="1497789" indent="0">
              <a:buNone/>
              <a:defRPr sz="952" b="1">
                <a:uFillTx/>
              </a:defRPr>
            </a:lvl7pPr>
            <a:lvl8pPr marL="1747419" indent="0">
              <a:buNone/>
              <a:defRPr sz="952" b="1">
                <a:uFillTx/>
              </a:defRPr>
            </a:lvl8pPr>
            <a:lvl9pPr marL="1997052" indent="0">
              <a:buNone/>
              <a:defRPr sz="952" b="1">
                <a:uFillTx/>
              </a:defRPr>
            </a:lvl9pPr>
          </a:lstStyle>
          <a:p>
            <a:pPr lvl="0"/>
            <a:r>
              <a:rPr lang="en-US">
                <a:uFillTx/>
              </a:rPr>
              <a:t>Click to edit Master text styles</a:t>
            </a:r>
          </a:p>
        </p:txBody>
      </p:sp>
      <p:sp>
        <p:nvSpPr>
          <p:cNvPr id="6" name="Content Placeholder 5"/>
          <p:cNvSpPr>
            <a:spLocks noGrp="1"/>
          </p:cNvSpPr>
          <p:nvPr>
            <p:ph sz="quarter" idx="4"/>
          </p:nvPr>
        </p:nvSpPr>
        <p:spPr>
          <a:xfrm>
            <a:off x="3918135" y="3879491"/>
            <a:ext cx="2835354" cy="3995893"/>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7" name="Date Placeholder 6"/>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2/5/2018</a:t>
            </a:fld>
            <a:endParaRPr lang="en-US" dirty="0">
              <a:solidFill>
                <a:srgbClr val="000000">
                  <a:lumMod val="65000"/>
                  <a:lumOff val="35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65000"/>
                  <a:lumOff val="35000"/>
                </a:srgb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4036978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Date Placeholder 2"/>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2/5/2018</a:t>
            </a:fld>
            <a:endParaRPr lang="en-US" dirty="0">
              <a:solidFill>
                <a:srgbClr val="000000">
                  <a:lumMod val="65000"/>
                  <a:lumOff val="35000"/>
                </a:srgbClr>
              </a:solidFill>
            </a:endParaRPr>
          </a:p>
        </p:txBody>
      </p:sp>
      <p:sp>
        <p:nvSpPr>
          <p:cNvPr id="4" name="Footer Placeholder 3"/>
          <p:cNvSpPr>
            <a:spLocks noGrp="1"/>
          </p:cNvSpPr>
          <p:nvPr>
            <p:ph type="ftr" sz="quarter" idx="11"/>
          </p:nvPr>
        </p:nvSpPr>
        <p:spPr/>
        <p:txBody>
          <a:bodyPr/>
          <a:lstStyle/>
          <a:p>
            <a:endParaRPr lang="en-US" dirty="0">
              <a:solidFill>
                <a:srgbClr val="000000">
                  <a:lumMod val="65000"/>
                  <a:lumOff val="35000"/>
                </a:srgb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508676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2/5/2018</a:t>
            </a:fld>
            <a:endParaRPr lang="en-US" dirty="0">
              <a:solidFill>
                <a:srgbClr val="000000">
                  <a:lumMod val="65000"/>
                  <a:lumOff val="35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65000"/>
                  <a:lumOff val="35000"/>
                </a:srgb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391020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5369" y="1432126"/>
            <a:ext cx="4835489" cy="5420444"/>
          </a:xfrm>
        </p:spPr>
        <p:txBody>
          <a:bodyPr anchor="b">
            <a:normAutofit/>
          </a:bodyPr>
          <a:lstStyle>
            <a:lvl1pPr>
              <a:defRPr sz="4800" spc="459"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15366" y="6880919"/>
            <a:ext cx="4144705" cy="1268401"/>
          </a:xfrm>
        </p:spPr>
        <p:txBody>
          <a:bodyPr>
            <a:normAutofit/>
          </a:bodyPr>
          <a:lstStyle>
            <a:lvl1pPr marL="0" indent="0">
              <a:lnSpc>
                <a:spcPct val="100000"/>
              </a:lnSpc>
              <a:buNone/>
              <a:defRPr sz="1200" b="1" i="0" cap="all" spc="229" baseline="0">
                <a:solidFill>
                  <a:schemeClr val="accent1"/>
                </a:solidFill>
              </a:defRPr>
            </a:lvl1pPr>
            <a:lvl2pPr marL="262054" indent="0">
              <a:buNone/>
              <a:defRPr sz="1200">
                <a:solidFill>
                  <a:schemeClr val="tx1">
                    <a:tint val="75000"/>
                  </a:schemeClr>
                </a:solidFill>
              </a:defRPr>
            </a:lvl2pPr>
            <a:lvl3pPr marL="524110" indent="0">
              <a:buNone/>
              <a:defRPr sz="1000">
                <a:solidFill>
                  <a:schemeClr val="tx1">
                    <a:tint val="75000"/>
                  </a:schemeClr>
                </a:solidFill>
              </a:defRPr>
            </a:lvl3pPr>
            <a:lvl4pPr marL="786166" indent="0">
              <a:buNone/>
              <a:defRPr sz="1000">
                <a:solidFill>
                  <a:schemeClr val="tx1">
                    <a:tint val="75000"/>
                  </a:schemeClr>
                </a:solidFill>
              </a:defRPr>
            </a:lvl4pPr>
            <a:lvl5pPr marL="1048223" indent="0">
              <a:buNone/>
              <a:defRPr sz="1000">
                <a:solidFill>
                  <a:schemeClr val="tx1">
                    <a:tint val="75000"/>
                  </a:schemeClr>
                </a:solidFill>
              </a:defRPr>
            </a:lvl5pPr>
            <a:lvl6pPr marL="1310277" indent="0">
              <a:buNone/>
              <a:defRPr sz="1000">
                <a:solidFill>
                  <a:schemeClr val="tx1">
                    <a:tint val="75000"/>
                  </a:schemeClr>
                </a:solidFill>
              </a:defRPr>
            </a:lvl6pPr>
            <a:lvl7pPr marL="1572333" indent="0">
              <a:buNone/>
              <a:defRPr sz="1000">
                <a:solidFill>
                  <a:schemeClr val="tx1">
                    <a:tint val="75000"/>
                  </a:schemeClr>
                </a:solidFill>
              </a:defRPr>
            </a:lvl7pPr>
            <a:lvl8pPr marL="1834387" indent="0">
              <a:buNone/>
              <a:defRPr sz="1000">
                <a:solidFill>
                  <a:schemeClr val="tx1">
                    <a:tint val="75000"/>
                  </a:schemeClr>
                </a:solidFill>
              </a:defRPr>
            </a:lvl8pPr>
            <a:lvl9pPr marL="2096444" indent="0">
              <a:buNone/>
              <a:defRPr sz="1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911596" y="8502392"/>
            <a:ext cx="882362" cy="464697"/>
          </a:xfrm>
        </p:spPr>
        <p:txBody>
          <a:bodyPr/>
          <a:lstStyle>
            <a:lvl1pPr>
              <a:defRPr baseline="0">
                <a:solidFill>
                  <a:schemeClr val="tx2"/>
                </a:solidFill>
              </a:defRPr>
            </a:lvl1pPr>
          </a:lstStyle>
          <a:p>
            <a:fld id="{9334D819-9F07-4261-B09B-9E467E5D9002}" type="datetimeFigureOut">
              <a:rPr lang="en-US" dirty="0"/>
              <a:pPr/>
              <a:t>2/5/2018</a:t>
            </a:fld>
            <a:endParaRPr lang="en-US" dirty="0"/>
          </a:p>
        </p:txBody>
      </p:sp>
      <p:sp>
        <p:nvSpPr>
          <p:cNvPr id="5" name="Footer Placeholder 4"/>
          <p:cNvSpPr>
            <a:spLocks noGrp="1"/>
          </p:cNvSpPr>
          <p:nvPr>
            <p:ph type="ftr" sz="quarter" idx="11"/>
          </p:nvPr>
        </p:nvSpPr>
        <p:spPr>
          <a:xfrm>
            <a:off x="3117958" y="8502396"/>
            <a:ext cx="2430304" cy="461141"/>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5872253" y="8502396"/>
            <a:ext cx="878594" cy="461141"/>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8" y="10"/>
            <a:ext cx="1662396" cy="9145588"/>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p:cNvSpPr>
            <a:spLocks/>
          </p:cNvSpPr>
          <p:nvPr/>
        </p:nvSpPr>
        <p:spPr bwMode="auto">
          <a:xfrm>
            <a:off x="4364623" y="10"/>
            <a:ext cx="2836292" cy="9145588"/>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ln>
        </p:spPr>
      </p:sp>
      <p:sp>
        <p:nvSpPr>
          <p:cNvPr id="2" name="Title 1"/>
          <p:cNvSpPr>
            <a:spLocks noGrp="1"/>
          </p:cNvSpPr>
          <p:nvPr>
            <p:ph type="title"/>
          </p:nvPr>
        </p:nvSpPr>
        <p:spPr>
          <a:xfrm>
            <a:off x="4924572" y="609731"/>
            <a:ext cx="1826282" cy="1595835"/>
          </a:xfrm>
        </p:spPr>
        <p:txBody>
          <a:bodyPr anchor="b">
            <a:normAutofit/>
          </a:bodyPr>
          <a:lstStyle>
            <a:lvl1pPr>
              <a:lnSpc>
                <a:spcPct val="100000"/>
              </a:lnSpc>
              <a:defRPr sz="1143" b="1" i="0" cap="all" spc="164" baseline="0">
                <a:solidFill>
                  <a:schemeClr val="accent1"/>
                </a:solidFill>
                <a:uFillTx/>
                <a:latin typeface="+mn-lt"/>
              </a:defRPr>
            </a:lvl1pPr>
          </a:lstStyle>
          <a:p>
            <a:r>
              <a:rPr lang="en-US">
                <a:uFillTx/>
              </a:rPr>
              <a:t>Click to edit Master title style</a:t>
            </a:r>
            <a:endParaRPr lang="en-US" dirty="0">
              <a:uFillTx/>
            </a:endParaRPr>
          </a:p>
        </p:txBody>
      </p:sp>
      <p:sp>
        <p:nvSpPr>
          <p:cNvPr id="3" name="Content Placeholder 2"/>
          <p:cNvSpPr>
            <a:spLocks noGrp="1"/>
          </p:cNvSpPr>
          <p:nvPr>
            <p:ph idx="1"/>
          </p:nvPr>
        </p:nvSpPr>
        <p:spPr>
          <a:xfrm>
            <a:off x="451870" y="1227395"/>
            <a:ext cx="3637316" cy="6647987"/>
          </a:xfrm>
        </p:spPr>
        <p:txBody>
          <a:bodyPr/>
          <a:lstStyle>
            <a:lvl1pPr>
              <a:defRPr sz="1714">
                <a:uFillTx/>
              </a:defRPr>
            </a:lvl1pPr>
            <a:lvl2pPr>
              <a:defRPr sz="1429">
                <a:uFillTx/>
              </a:defRPr>
            </a:lvl2pPr>
            <a:lvl3pPr>
              <a:defRPr sz="1333">
                <a:uFillTx/>
              </a:defRPr>
            </a:lvl3pPr>
            <a:lvl4pPr>
              <a:defRPr sz="1143">
                <a:uFillTx/>
              </a:defRPr>
            </a:lvl4pPr>
            <a:lvl5pPr>
              <a:defRPr sz="1143">
                <a:uFillTx/>
              </a:defRPr>
            </a:lvl5pPr>
            <a:lvl6pPr>
              <a:defRPr sz="1143">
                <a:uFillTx/>
              </a:defRPr>
            </a:lvl6pPr>
            <a:lvl7pPr>
              <a:defRPr sz="1143">
                <a:uFillTx/>
              </a:defRPr>
            </a:lvl7pPr>
            <a:lvl8pPr>
              <a:defRPr sz="1143">
                <a:uFillTx/>
              </a:defRPr>
            </a:lvl8pPr>
            <a:lvl9pPr>
              <a:defRPr sz="1143">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Text Placeholder 3"/>
          <p:cNvSpPr>
            <a:spLocks noGrp="1"/>
          </p:cNvSpPr>
          <p:nvPr>
            <p:ph type="body" sz="half" idx="2"/>
          </p:nvPr>
        </p:nvSpPr>
        <p:spPr>
          <a:xfrm>
            <a:off x="4924572" y="2322197"/>
            <a:ext cx="1826282" cy="5553184"/>
          </a:xfrm>
        </p:spPr>
        <p:txBody>
          <a:bodyPr/>
          <a:lstStyle>
            <a:lvl1pPr marL="0" indent="0">
              <a:lnSpc>
                <a:spcPct val="120000"/>
              </a:lnSpc>
              <a:spcBef>
                <a:spcPts val="654"/>
              </a:spcBef>
              <a:buNone/>
              <a:defRPr sz="952" baseline="0">
                <a:solidFill>
                  <a:schemeClr val="bg2"/>
                </a:solidFill>
                <a:uFillTx/>
              </a:defRPr>
            </a:lvl1pPr>
            <a:lvl2pPr marL="249630" indent="0">
              <a:buNone/>
              <a:defRPr sz="762">
                <a:uFillTx/>
              </a:defRPr>
            </a:lvl2pPr>
            <a:lvl3pPr marL="499262" indent="0">
              <a:buNone/>
              <a:defRPr sz="667">
                <a:uFillTx/>
              </a:defRPr>
            </a:lvl3pPr>
            <a:lvl4pPr marL="748894" indent="0">
              <a:buNone/>
              <a:defRPr sz="571">
                <a:uFillTx/>
              </a:defRPr>
            </a:lvl4pPr>
            <a:lvl5pPr marL="998528" indent="0">
              <a:buNone/>
              <a:defRPr sz="571">
                <a:uFillTx/>
              </a:defRPr>
            </a:lvl5pPr>
            <a:lvl6pPr marL="1248158" indent="0">
              <a:buNone/>
              <a:defRPr sz="571">
                <a:uFillTx/>
              </a:defRPr>
            </a:lvl6pPr>
            <a:lvl7pPr marL="1497789" indent="0">
              <a:buNone/>
              <a:defRPr sz="571">
                <a:uFillTx/>
              </a:defRPr>
            </a:lvl7pPr>
            <a:lvl8pPr marL="1747419" indent="0">
              <a:buNone/>
              <a:defRPr sz="571">
                <a:uFillTx/>
              </a:defRPr>
            </a:lvl8pPr>
            <a:lvl9pPr marL="1997052" indent="0">
              <a:buNone/>
              <a:defRPr sz="571">
                <a:uFillTx/>
              </a:defRPr>
            </a:lvl9pPr>
          </a:lstStyle>
          <a:p>
            <a:pPr lvl="0"/>
            <a:r>
              <a:rPr lang="en-US">
                <a:uFillTx/>
              </a:rPr>
              <a:t>Click to edit Master text styles</a:t>
            </a:r>
          </a:p>
        </p:txBody>
      </p:sp>
      <p:sp>
        <p:nvSpPr>
          <p:cNvPr id="5" name="Date Placeholder 4"/>
          <p:cNvSpPr>
            <a:spLocks noGrp="1"/>
          </p:cNvSpPr>
          <p:nvPr>
            <p:ph type="dt" sz="half" idx="10"/>
          </p:nvPr>
        </p:nvSpPr>
        <p:spPr>
          <a:xfrm>
            <a:off x="451874" y="8502392"/>
            <a:ext cx="728449" cy="464697"/>
          </a:xfrm>
        </p:spPr>
        <p:txBody>
          <a:bodyPr/>
          <a:lstStyle/>
          <a:p>
            <a:fld id="{9334D819-9F07-4261-B09B-9E467E5D9002}" type="datetimeFigureOut">
              <a:rPr lang="en-US" dirty="0">
                <a:solidFill>
                  <a:srgbClr val="000000">
                    <a:lumMod val="65000"/>
                    <a:lumOff val="35000"/>
                  </a:srgbClr>
                </a:solidFill>
              </a:rPr>
              <a:pPr/>
              <a:t>2/5/2018</a:t>
            </a:fld>
            <a:endParaRPr lang="en-US" dirty="0">
              <a:solidFill>
                <a:srgbClr val="000000">
                  <a:lumMod val="65000"/>
                  <a:lumOff val="35000"/>
                </a:srgbClr>
              </a:solidFill>
            </a:endParaRPr>
          </a:p>
        </p:txBody>
      </p:sp>
      <p:sp>
        <p:nvSpPr>
          <p:cNvPr id="6" name="Footer Placeholder 5"/>
          <p:cNvSpPr>
            <a:spLocks noGrp="1"/>
          </p:cNvSpPr>
          <p:nvPr>
            <p:ph type="ftr" sz="quarter" idx="11"/>
          </p:nvPr>
        </p:nvSpPr>
        <p:spPr>
          <a:xfrm>
            <a:off x="1242463" y="8502397"/>
            <a:ext cx="2056663" cy="461141"/>
          </a:xfrm>
        </p:spPr>
        <p:txBody>
          <a:bodyPr/>
          <a:lstStyle/>
          <a:p>
            <a:endParaRPr lang="en-US" dirty="0">
              <a:solidFill>
                <a:srgbClr val="000000">
                  <a:lumMod val="65000"/>
                  <a:lumOff val="35000"/>
                </a:srgbClr>
              </a:solidFill>
            </a:endParaRPr>
          </a:p>
        </p:txBody>
      </p:sp>
      <p:sp>
        <p:nvSpPr>
          <p:cNvPr id="7" name="Slide Number Placeholder 6"/>
          <p:cNvSpPr>
            <a:spLocks noGrp="1"/>
          </p:cNvSpPr>
          <p:nvPr>
            <p:ph type="sldNum" sz="quarter" idx="12"/>
          </p:nvPr>
        </p:nvSpPr>
        <p:spPr>
          <a:xfrm>
            <a:off x="3361262" y="8502397"/>
            <a:ext cx="727920" cy="461141"/>
          </a:xfrm>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
        <p:nvSpPr>
          <p:cNvPr id="8" name="Rectangle 7"/>
          <p:cNvSpPr>
            <a:spLocks/>
          </p:cNvSpPr>
          <p:nvPr/>
        </p:nvSpPr>
        <p:spPr>
          <a:xfrm>
            <a:off x="12" y="10"/>
            <a:ext cx="167423" cy="9145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01466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67427" y="16"/>
            <a:ext cx="4344394" cy="9145586"/>
          </a:xfrm>
        </p:spPr>
        <p:txBody>
          <a:bodyPr anchor="t"/>
          <a:lstStyle>
            <a:lvl1pPr marL="0" indent="0">
              <a:buNone/>
              <a:defRPr sz="1714">
                <a:uFillTx/>
              </a:defRPr>
            </a:lvl1pPr>
            <a:lvl2pPr marL="249630" indent="0">
              <a:buNone/>
              <a:defRPr sz="1429">
                <a:uFillTx/>
              </a:defRPr>
            </a:lvl2pPr>
            <a:lvl3pPr marL="499262" indent="0">
              <a:buNone/>
              <a:defRPr sz="1333">
                <a:uFillTx/>
              </a:defRPr>
            </a:lvl3pPr>
            <a:lvl4pPr marL="748894" indent="0">
              <a:buNone/>
              <a:defRPr sz="1143">
                <a:uFillTx/>
              </a:defRPr>
            </a:lvl4pPr>
            <a:lvl5pPr marL="998528" indent="0">
              <a:buNone/>
              <a:defRPr sz="1143">
                <a:uFillTx/>
              </a:defRPr>
            </a:lvl5pPr>
            <a:lvl6pPr marL="1248158" indent="0">
              <a:buNone/>
              <a:defRPr sz="1143">
                <a:uFillTx/>
              </a:defRPr>
            </a:lvl6pPr>
            <a:lvl7pPr marL="1497789" indent="0">
              <a:buNone/>
              <a:defRPr sz="1143">
                <a:uFillTx/>
              </a:defRPr>
            </a:lvl7pPr>
            <a:lvl8pPr marL="1747419" indent="0">
              <a:buNone/>
              <a:defRPr sz="1143">
                <a:uFillTx/>
              </a:defRPr>
            </a:lvl8pPr>
            <a:lvl9pPr marL="1997052" indent="0">
              <a:buNone/>
              <a:defRPr sz="1143">
                <a:uFillTx/>
              </a:defRPr>
            </a:lvl9pPr>
          </a:lstStyle>
          <a:p>
            <a:r>
              <a:rPr lang="en-US">
                <a:uFillTx/>
              </a:rPr>
              <a:t>Click icon to add picture</a:t>
            </a:r>
            <a:endParaRPr lang="en-US" dirty="0">
              <a:uFillTx/>
            </a:endParaRPr>
          </a:p>
        </p:txBody>
      </p:sp>
      <p:sp>
        <p:nvSpPr>
          <p:cNvPr id="11" name="Freeform 11"/>
          <p:cNvSpPr>
            <a:spLocks/>
          </p:cNvSpPr>
          <p:nvPr/>
        </p:nvSpPr>
        <p:spPr bwMode="auto">
          <a:xfrm>
            <a:off x="4364623" y="10"/>
            <a:ext cx="2836292" cy="9145588"/>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ln>
        </p:spPr>
      </p:sp>
      <p:sp>
        <p:nvSpPr>
          <p:cNvPr id="12" name="Rectangle 11"/>
          <p:cNvSpPr>
            <a:spLocks/>
          </p:cNvSpPr>
          <p:nvPr/>
        </p:nvSpPr>
        <p:spPr>
          <a:xfrm>
            <a:off x="12" y="10"/>
            <a:ext cx="167423" cy="9145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4574" y="609717"/>
            <a:ext cx="1826282" cy="1595835"/>
          </a:xfrm>
        </p:spPr>
        <p:txBody>
          <a:bodyPr anchor="b">
            <a:normAutofit/>
          </a:bodyPr>
          <a:lstStyle>
            <a:lvl1pPr>
              <a:lnSpc>
                <a:spcPct val="100000"/>
              </a:lnSpc>
              <a:defRPr sz="1143" b="1" i="0" spc="164" baseline="0">
                <a:solidFill>
                  <a:schemeClr val="accent1"/>
                </a:solidFill>
                <a:uFillTx/>
                <a:latin typeface="+mn-lt"/>
              </a:defRPr>
            </a:lvl1pPr>
          </a:lstStyle>
          <a:p>
            <a:r>
              <a:rPr lang="en-US">
                <a:uFillTx/>
              </a:rPr>
              <a:t>Click to edit Master title style</a:t>
            </a:r>
            <a:endParaRPr lang="en-US" dirty="0">
              <a:uFillTx/>
            </a:endParaRPr>
          </a:p>
        </p:txBody>
      </p:sp>
      <p:sp>
        <p:nvSpPr>
          <p:cNvPr id="4" name="Text Placeholder 3"/>
          <p:cNvSpPr>
            <a:spLocks noGrp="1"/>
          </p:cNvSpPr>
          <p:nvPr>
            <p:ph type="body" sz="half" idx="2"/>
          </p:nvPr>
        </p:nvSpPr>
        <p:spPr>
          <a:xfrm>
            <a:off x="4924574" y="2322197"/>
            <a:ext cx="1826282" cy="5553184"/>
          </a:xfrm>
        </p:spPr>
        <p:txBody>
          <a:bodyPr/>
          <a:lstStyle>
            <a:lvl1pPr marL="0" indent="0">
              <a:lnSpc>
                <a:spcPct val="120000"/>
              </a:lnSpc>
              <a:spcBef>
                <a:spcPts val="654"/>
              </a:spcBef>
              <a:buNone/>
              <a:defRPr sz="952" baseline="0">
                <a:solidFill>
                  <a:schemeClr val="bg2"/>
                </a:solidFill>
                <a:uFillTx/>
              </a:defRPr>
            </a:lvl1pPr>
            <a:lvl2pPr marL="249630" indent="0">
              <a:buNone/>
              <a:defRPr sz="762">
                <a:uFillTx/>
              </a:defRPr>
            </a:lvl2pPr>
            <a:lvl3pPr marL="499262" indent="0">
              <a:buNone/>
              <a:defRPr sz="667">
                <a:uFillTx/>
              </a:defRPr>
            </a:lvl3pPr>
            <a:lvl4pPr marL="748894" indent="0">
              <a:buNone/>
              <a:defRPr sz="571">
                <a:uFillTx/>
              </a:defRPr>
            </a:lvl4pPr>
            <a:lvl5pPr marL="998528" indent="0">
              <a:buNone/>
              <a:defRPr sz="571">
                <a:uFillTx/>
              </a:defRPr>
            </a:lvl5pPr>
            <a:lvl6pPr marL="1248158" indent="0">
              <a:buNone/>
              <a:defRPr sz="571">
                <a:uFillTx/>
              </a:defRPr>
            </a:lvl6pPr>
            <a:lvl7pPr marL="1497789" indent="0">
              <a:buNone/>
              <a:defRPr sz="571">
                <a:uFillTx/>
              </a:defRPr>
            </a:lvl7pPr>
            <a:lvl8pPr marL="1747419" indent="0">
              <a:buNone/>
              <a:defRPr sz="571">
                <a:uFillTx/>
              </a:defRPr>
            </a:lvl8pPr>
            <a:lvl9pPr marL="1997052" indent="0">
              <a:buNone/>
              <a:defRPr sz="571">
                <a:uFillTx/>
              </a:defRPr>
            </a:lvl9pPr>
          </a:lstStyle>
          <a:p>
            <a:pPr lvl="0"/>
            <a:r>
              <a:rPr lang="en-US">
                <a:uFillTx/>
              </a:rPr>
              <a:t>Click to edit Master text styles</a:t>
            </a:r>
          </a:p>
        </p:txBody>
      </p:sp>
      <p:sp>
        <p:nvSpPr>
          <p:cNvPr id="5" name="Date Placeholder 4"/>
          <p:cNvSpPr>
            <a:spLocks noGrp="1"/>
          </p:cNvSpPr>
          <p:nvPr>
            <p:ph type="dt" sz="half" idx="10"/>
          </p:nvPr>
        </p:nvSpPr>
        <p:spPr>
          <a:xfrm>
            <a:off x="452397" y="8502392"/>
            <a:ext cx="727920" cy="464697"/>
          </a:xfrm>
        </p:spPr>
        <p:txBody>
          <a:bodyPr/>
          <a:lstStyle/>
          <a:p>
            <a:fld id="{9334D819-9F07-4261-B09B-9E467E5D9002}" type="datetimeFigureOut">
              <a:rPr lang="en-US" dirty="0">
                <a:solidFill>
                  <a:srgbClr val="000000">
                    <a:lumMod val="65000"/>
                    <a:lumOff val="35000"/>
                  </a:srgbClr>
                </a:solidFill>
              </a:rPr>
              <a:pPr/>
              <a:t>2/5/2018</a:t>
            </a:fld>
            <a:endParaRPr lang="en-US" dirty="0">
              <a:solidFill>
                <a:srgbClr val="000000">
                  <a:lumMod val="65000"/>
                  <a:lumOff val="35000"/>
                </a:srgbClr>
              </a:solidFill>
            </a:endParaRPr>
          </a:p>
        </p:txBody>
      </p:sp>
      <p:sp>
        <p:nvSpPr>
          <p:cNvPr id="6" name="Footer Placeholder 5"/>
          <p:cNvSpPr>
            <a:spLocks noGrp="1"/>
          </p:cNvSpPr>
          <p:nvPr>
            <p:ph type="ftr" sz="quarter" idx="11"/>
          </p:nvPr>
        </p:nvSpPr>
        <p:spPr>
          <a:xfrm>
            <a:off x="1242463" y="8502397"/>
            <a:ext cx="2056663" cy="461141"/>
          </a:xfrm>
        </p:spPr>
        <p:txBody>
          <a:bodyPr/>
          <a:lstStyle/>
          <a:p>
            <a:endParaRPr lang="en-US" dirty="0">
              <a:solidFill>
                <a:srgbClr val="000000">
                  <a:lumMod val="65000"/>
                  <a:lumOff val="35000"/>
                </a:srgbClr>
              </a:solidFill>
            </a:endParaRPr>
          </a:p>
        </p:txBody>
      </p:sp>
      <p:sp>
        <p:nvSpPr>
          <p:cNvPr id="7" name="Slide Number Placeholder 6"/>
          <p:cNvSpPr>
            <a:spLocks noGrp="1"/>
          </p:cNvSpPr>
          <p:nvPr>
            <p:ph type="sldNum" sz="quarter" idx="12"/>
          </p:nvPr>
        </p:nvSpPr>
        <p:spPr>
          <a:xfrm>
            <a:off x="3359231" y="8502397"/>
            <a:ext cx="729091" cy="461141"/>
          </a:xfrm>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956828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Vertical Text Placeholder 2"/>
          <p:cNvSpPr>
            <a:spLocks noGrp="1"/>
          </p:cNvSpPr>
          <p:nvPr>
            <p:ph type="body" orient="vert" idx="1"/>
          </p:nvPr>
        </p:nvSpPr>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2/5/2018</a:t>
            </a:fld>
            <a:endParaRPr lang="en-US" dirty="0">
              <a:solidFill>
                <a:srgbClr val="000000">
                  <a:lumMod val="65000"/>
                  <a:lumOff val="35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65000"/>
                  <a:lumOff val="35000"/>
                </a:srgb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2278765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5432" y="509945"/>
            <a:ext cx="881291" cy="7468504"/>
          </a:xfrm>
        </p:spPr>
        <p:txBody>
          <a:bodyPr vert="eaVert"/>
          <a:lstStyle/>
          <a:p>
            <a:r>
              <a:rPr lang="en-US">
                <a:uFillTx/>
              </a:rPr>
              <a:t>Click to edit Master title style</a:t>
            </a:r>
            <a:endParaRPr lang="en-US" dirty="0">
              <a:uFillTx/>
            </a:endParaRPr>
          </a:p>
        </p:txBody>
      </p:sp>
      <p:sp>
        <p:nvSpPr>
          <p:cNvPr id="3" name="Vertical Text Placeholder 2"/>
          <p:cNvSpPr>
            <a:spLocks noGrp="1"/>
          </p:cNvSpPr>
          <p:nvPr>
            <p:ph type="body" orient="vert" idx="1"/>
          </p:nvPr>
        </p:nvSpPr>
        <p:spPr>
          <a:xfrm>
            <a:off x="742608" y="509949"/>
            <a:ext cx="4956872" cy="7468504"/>
          </a:xfr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2/5/2018</a:t>
            </a:fld>
            <a:endParaRPr lang="en-US" dirty="0">
              <a:solidFill>
                <a:srgbClr val="000000">
                  <a:lumMod val="65000"/>
                  <a:lumOff val="35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65000"/>
                  <a:lumOff val="35000"/>
                </a:srgb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3489914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100876" y="841419"/>
            <a:ext cx="3092262" cy="6973512"/>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637012" y="1464788"/>
            <a:ext cx="6094313" cy="5861001"/>
          </a:xfrm>
        </p:spPr>
        <p:txBody>
          <a:bodyPr anchor="ctr">
            <a:noAutofit/>
          </a:bodyPr>
          <a:lstStyle>
            <a:lvl1pPr algn="ctr">
              <a:defRPr sz="5801" spc="459" baseline="0"/>
            </a:lvl1pPr>
          </a:lstStyle>
          <a:p>
            <a:r>
              <a:rPr lang="en-US"/>
              <a:t>Click to edit Master title style</a:t>
            </a:r>
            <a:endParaRPr lang="en-US" dirty="0"/>
          </a:p>
        </p:txBody>
      </p:sp>
      <p:sp>
        <p:nvSpPr>
          <p:cNvPr id="3" name="Subtitle 2"/>
          <p:cNvSpPr>
            <a:spLocks noGrp="1"/>
          </p:cNvSpPr>
          <p:nvPr>
            <p:ph type="subTitle" idx="1"/>
          </p:nvPr>
        </p:nvSpPr>
        <p:spPr>
          <a:xfrm>
            <a:off x="1308272" y="7973657"/>
            <a:ext cx="4751797" cy="989876"/>
          </a:xfrm>
        </p:spPr>
        <p:txBody>
          <a:bodyPr anchor="t">
            <a:normAutofit/>
          </a:bodyPr>
          <a:lstStyle>
            <a:lvl1pPr marL="0" indent="0" algn="ctr">
              <a:lnSpc>
                <a:spcPct val="100000"/>
              </a:lnSpc>
              <a:buNone/>
              <a:defRPr sz="1200" b="1" i="0" cap="all" spc="229" baseline="0">
                <a:solidFill>
                  <a:schemeClr val="tx2"/>
                </a:solidFill>
              </a:defRPr>
            </a:lvl1pPr>
            <a:lvl2pPr marL="262106" indent="0" algn="ctr">
              <a:buNone/>
              <a:defRPr sz="1200"/>
            </a:lvl2pPr>
            <a:lvl3pPr marL="524215" indent="0" algn="ctr">
              <a:buNone/>
              <a:defRPr sz="1000"/>
            </a:lvl3pPr>
            <a:lvl4pPr marL="786323" indent="0" algn="ctr">
              <a:buNone/>
              <a:defRPr sz="1000"/>
            </a:lvl4pPr>
            <a:lvl5pPr marL="1048433" indent="0" algn="ctr">
              <a:buNone/>
              <a:defRPr sz="1000"/>
            </a:lvl5pPr>
            <a:lvl6pPr marL="1310539" indent="0" algn="ctr">
              <a:buNone/>
              <a:defRPr sz="1000"/>
            </a:lvl6pPr>
            <a:lvl7pPr marL="1572647" indent="0" algn="ctr">
              <a:buNone/>
              <a:defRPr sz="1000"/>
            </a:lvl7pPr>
            <a:lvl8pPr marL="1834754" indent="0" algn="ctr">
              <a:buNone/>
              <a:defRPr sz="1000"/>
            </a:lvl8pPr>
            <a:lvl9pPr marL="2096863" indent="0" algn="ctr">
              <a:buNone/>
              <a:defRPr sz="1000"/>
            </a:lvl9pPr>
          </a:lstStyle>
          <a:p>
            <a:r>
              <a:rPr lang="en-US"/>
              <a:t>Click to edit Master subtitle style</a:t>
            </a:r>
            <a:endParaRPr lang="en-US" dirty="0"/>
          </a:p>
        </p:txBody>
      </p:sp>
      <p:sp>
        <p:nvSpPr>
          <p:cNvPr id="4" name="Date Placeholder 3"/>
          <p:cNvSpPr>
            <a:spLocks noGrp="1"/>
          </p:cNvSpPr>
          <p:nvPr>
            <p:ph type="dt" sz="half" idx="10"/>
          </p:nvPr>
        </p:nvSpPr>
        <p:spPr>
          <a:xfrm>
            <a:off x="637018" y="8502392"/>
            <a:ext cx="1375994" cy="464697"/>
          </a:xfrm>
        </p:spPr>
        <p:txBody>
          <a:bodyPr/>
          <a:lstStyle>
            <a:lvl1pPr>
              <a:defRPr baseline="0">
                <a:solidFill>
                  <a:schemeClr val="accent1">
                    <a:lumMod val="50000"/>
                  </a:schemeClr>
                </a:solidFill>
              </a:defRPr>
            </a:lvl1pPr>
          </a:lstStyle>
          <a:p>
            <a:fld id="{9334D819-9F07-4261-B09B-9E467E5D9002}" type="datetimeFigureOut">
              <a:rPr lang="en-US" dirty="0">
                <a:solidFill>
                  <a:srgbClr val="E1F1F7">
                    <a:lumMod val="50000"/>
                  </a:srgbClr>
                </a:solidFill>
              </a:rPr>
              <a:pPr/>
              <a:t>2/5/2018</a:t>
            </a:fld>
            <a:endParaRPr lang="en-US" dirty="0">
              <a:solidFill>
                <a:srgbClr val="E1F1F7">
                  <a:lumMod val="50000"/>
                </a:srgbClr>
              </a:solidFill>
            </a:endParaRPr>
          </a:p>
        </p:txBody>
      </p:sp>
      <p:sp>
        <p:nvSpPr>
          <p:cNvPr id="5" name="Footer Placeholder 4"/>
          <p:cNvSpPr>
            <a:spLocks noGrp="1"/>
          </p:cNvSpPr>
          <p:nvPr>
            <p:ph type="ftr" sz="quarter" idx="11"/>
          </p:nvPr>
        </p:nvSpPr>
        <p:spPr>
          <a:xfrm>
            <a:off x="2469018" y="8502397"/>
            <a:ext cx="2430304" cy="461141"/>
          </a:xfrm>
        </p:spPr>
        <p:txBody>
          <a:bodyPr/>
          <a:lstStyle>
            <a:lvl1pPr>
              <a:defRPr baseline="0">
                <a:solidFill>
                  <a:schemeClr val="accent1">
                    <a:lumMod val="50000"/>
                  </a:schemeClr>
                </a:solidFill>
              </a:defRPr>
            </a:lvl1pPr>
          </a:lstStyle>
          <a:p>
            <a:endParaRPr lang="en-US" dirty="0">
              <a:solidFill>
                <a:srgbClr val="E1F1F7">
                  <a:lumMod val="50000"/>
                </a:srgbClr>
              </a:solidFill>
            </a:endParaRPr>
          </a:p>
        </p:txBody>
      </p:sp>
      <p:sp>
        <p:nvSpPr>
          <p:cNvPr id="6" name="Slide Number Placeholder 5"/>
          <p:cNvSpPr>
            <a:spLocks noGrp="1"/>
          </p:cNvSpPr>
          <p:nvPr>
            <p:ph type="sldNum" sz="quarter" idx="12"/>
          </p:nvPr>
        </p:nvSpPr>
        <p:spPr>
          <a:xfrm>
            <a:off x="5355340" y="8502397"/>
            <a:ext cx="1375994" cy="461141"/>
          </a:xfrm>
        </p:spPr>
        <p:txBody>
          <a:bodyPr/>
          <a:lstStyle>
            <a:lvl1pPr>
              <a:defRPr baseline="0">
                <a:solidFill>
                  <a:schemeClr val="accent1">
                    <a:lumMod val="50000"/>
                  </a:schemeClr>
                </a:solidFill>
              </a:defRPr>
            </a:lvl1pPr>
          </a:lstStyle>
          <a:p>
            <a:fld id="{71766878-3199-4EAB-94E7-2D6D11070E14}" type="slidenum">
              <a:rPr lang="en-US" dirty="0">
                <a:solidFill>
                  <a:srgbClr val="E1F1F7">
                    <a:lumMod val="50000"/>
                  </a:srgbClr>
                </a:solidFill>
              </a:rPr>
              <a:pPr/>
              <a:t>‹#›</a:t>
            </a:fld>
            <a:endParaRPr lang="en-US" dirty="0">
              <a:solidFill>
                <a:srgbClr val="E1F1F7">
                  <a:lumMod val="50000"/>
                </a:srgbClr>
              </a:solidFill>
            </a:endParaRPr>
          </a:p>
        </p:txBody>
      </p:sp>
      <p:sp>
        <p:nvSpPr>
          <p:cNvPr id="13" name="Rectangle 12" title="left edge border"/>
          <p:cNvSpPr/>
          <p:nvPr/>
        </p:nvSpPr>
        <p:spPr>
          <a:xfrm>
            <a:off x="13" y="9"/>
            <a:ext cx="167424" cy="914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54404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578129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5371" y="1432127"/>
            <a:ext cx="4835488" cy="5420444"/>
          </a:xfrm>
        </p:spPr>
        <p:txBody>
          <a:bodyPr anchor="b">
            <a:normAutofit/>
          </a:bodyPr>
          <a:lstStyle>
            <a:lvl1pPr>
              <a:defRPr sz="4801" spc="459"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15367" y="6880919"/>
            <a:ext cx="4144705" cy="1268401"/>
          </a:xfrm>
        </p:spPr>
        <p:txBody>
          <a:bodyPr>
            <a:normAutofit/>
          </a:bodyPr>
          <a:lstStyle>
            <a:lvl1pPr marL="0" indent="0">
              <a:lnSpc>
                <a:spcPct val="100000"/>
              </a:lnSpc>
              <a:buNone/>
              <a:defRPr sz="1200" b="1" i="0" cap="all" spc="229" baseline="0">
                <a:solidFill>
                  <a:schemeClr val="accent1"/>
                </a:solidFill>
              </a:defRPr>
            </a:lvl1pPr>
            <a:lvl2pPr marL="262106" indent="0">
              <a:buNone/>
              <a:defRPr sz="1200">
                <a:solidFill>
                  <a:schemeClr val="tx1">
                    <a:tint val="75000"/>
                  </a:schemeClr>
                </a:solidFill>
              </a:defRPr>
            </a:lvl2pPr>
            <a:lvl3pPr marL="524215" indent="0">
              <a:buNone/>
              <a:defRPr sz="1000">
                <a:solidFill>
                  <a:schemeClr val="tx1">
                    <a:tint val="75000"/>
                  </a:schemeClr>
                </a:solidFill>
              </a:defRPr>
            </a:lvl3pPr>
            <a:lvl4pPr marL="786323" indent="0">
              <a:buNone/>
              <a:defRPr sz="1000">
                <a:solidFill>
                  <a:schemeClr val="tx1">
                    <a:tint val="75000"/>
                  </a:schemeClr>
                </a:solidFill>
              </a:defRPr>
            </a:lvl4pPr>
            <a:lvl5pPr marL="1048433" indent="0">
              <a:buNone/>
              <a:defRPr sz="1000">
                <a:solidFill>
                  <a:schemeClr val="tx1">
                    <a:tint val="75000"/>
                  </a:schemeClr>
                </a:solidFill>
              </a:defRPr>
            </a:lvl5pPr>
            <a:lvl6pPr marL="1310539" indent="0">
              <a:buNone/>
              <a:defRPr sz="1000">
                <a:solidFill>
                  <a:schemeClr val="tx1">
                    <a:tint val="75000"/>
                  </a:schemeClr>
                </a:solidFill>
              </a:defRPr>
            </a:lvl6pPr>
            <a:lvl7pPr marL="1572647" indent="0">
              <a:buNone/>
              <a:defRPr sz="1000">
                <a:solidFill>
                  <a:schemeClr val="tx1">
                    <a:tint val="75000"/>
                  </a:schemeClr>
                </a:solidFill>
              </a:defRPr>
            </a:lvl7pPr>
            <a:lvl8pPr marL="1834754" indent="0">
              <a:buNone/>
              <a:defRPr sz="1000">
                <a:solidFill>
                  <a:schemeClr val="tx1">
                    <a:tint val="75000"/>
                  </a:schemeClr>
                </a:solidFill>
              </a:defRPr>
            </a:lvl8pPr>
            <a:lvl9pPr marL="2096863" indent="0">
              <a:buNone/>
              <a:defRPr sz="1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911596" y="8502392"/>
            <a:ext cx="882362" cy="464697"/>
          </a:xfrm>
        </p:spPr>
        <p:txBody>
          <a:bodyPr/>
          <a:lstStyle>
            <a:lvl1pPr>
              <a:defRPr baseline="0">
                <a:solidFill>
                  <a:schemeClr val="tx2"/>
                </a:solidFill>
              </a:defRPr>
            </a:lvl1pPr>
          </a:lstStyle>
          <a:p>
            <a:fld id="{9334D819-9F07-4261-B09B-9E467E5D9002}" type="datetimeFigureOut">
              <a:rPr lang="en-US" dirty="0">
                <a:solidFill>
                  <a:srgbClr val="FFFFFF"/>
                </a:solidFill>
              </a:rPr>
              <a:pPr/>
              <a:t>2/5/2018</a:t>
            </a:fld>
            <a:endParaRPr lang="en-US" dirty="0">
              <a:solidFill>
                <a:srgbClr val="FFFFFF"/>
              </a:solidFill>
            </a:endParaRPr>
          </a:p>
        </p:txBody>
      </p:sp>
      <p:sp>
        <p:nvSpPr>
          <p:cNvPr id="5" name="Footer Placeholder 4"/>
          <p:cNvSpPr>
            <a:spLocks noGrp="1"/>
          </p:cNvSpPr>
          <p:nvPr>
            <p:ph type="ftr" sz="quarter" idx="11"/>
          </p:nvPr>
        </p:nvSpPr>
        <p:spPr>
          <a:xfrm>
            <a:off x="3117959" y="8502397"/>
            <a:ext cx="2430304" cy="461141"/>
          </a:xfrm>
        </p:spPr>
        <p:txBody>
          <a:bodyPr/>
          <a:lstStyle>
            <a:lvl1pPr>
              <a:defRPr baseline="0">
                <a:solidFill>
                  <a:schemeClr val="tx2"/>
                </a:solidFill>
              </a:defRPr>
            </a:lvl1pPr>
          </a:lstStyle>
          <a:p>
            <a:endParaRPr lang="en-US" dirty="0">
              <a:solidFill>
                <a:srgbClr val="FFFFFF"/>
              </a:solidFill>
            </a:endParaRPr>
          </a:p>
        </p:txBody>
      </p:sp>
      <p:sp>
        <p:nvSpPr>
          <p:cNvPr id="6" name="Slide Number Placeholder 5"/>
          <p:cNvSpPr>
            <a:spLocks noGrp="1"/>
          </p:cNvSpPr>
          <p:nvPr>
            <p:ph type="sldNum" sz="quarter" idx="12"/>
          </p:nvPr>
        </p:nvSpPr>
        <p:spPr>
          <a:xfrm>
            <a:off x="5872253" y="8502397"/>
            <a:ext cx="878594" cy="461141"/>
          </a:xfrm>
        </p:spPr>
        <p:txBody>
          <a:bodyPr/>
          <a:lstStyle>
            <a:lvl1pPr>
              <a:defRPr baseline="0">
                <a:solidFill>
                  <a:schemeClr val="tx2"/>
                </a:solidFill>
              </a:defRPr>
            </a:lvl1pPr>
          </a:lstStyle>
          <a:p>
            <a:fld id="{71766878-3199-4EAB-94E7-2D6D11070E14}" type="slidenum">
              <a:rPr lang="en-US" dirty="0">
                <a:solidFill>
                  <a:srgbClr val="FFFFFF"/>
                </a:solidFill>
              </a:rPr>
              <a:pPr/>
              <a:t>‹#›</a:t>
            </a:fld>
            <a:endParaRPr lang="en-US" dirty="0">
              <a:solidFill>
                <a:srgbClr val="FFFFFF"/>
              </a:solidFill>
            </a:endParaRPr>
          </a:p>
        </p:txBody>
      </p:sp>
      <p:grpSp>
        <p:nvGrpSpPr>
          <p:cNvPr id="7" name="Group 6" title="left scallop shape"/>
          <p:cNvGrpSpPr/>
          <p:nvPr/>
        </p:nvGrpSpPr>
        <p:grpSpPr>
          <a:xfrm>
            <a:off x="8" y="9"/>
            <a:ext cx="1662396" cy="9145588"/>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011302624"/>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42604" y="3048546"/>
            <a:ext cx="2835355" cy="48268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26366" y="3048546"/>
            <a:ext cx="2835355" cy="48268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860471798"/>
      </p:ext>
    </p:extLst>
  </p:cSld>
  <p:clrMapOvr>
    <a:masterClrMapping/>
  </p:clrMapOvr>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9900" y="508117"/>
            <a:ext cx="6008251" cy="1991701"/>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9281" y="2933380"/>
            <a:ext cx="2835355" cy="843518"/>
          </a:xfrm>
        </p:spPr>
        <p:txBody>
          <a:bodyPr anchor="b">
            <a:noAutofit/>
          </a:bodyPr>
          <a:lstStyle>
            <a:lvl1pPr marL="0" indent="0">
              <a:lnSpc>
                <a:spcPct val="100000"/>
              </a:lnSpc>
              <a:buNone/>
              <a:defRPr sz="1200" b="1" cap="all" spc="115" baseline="0">
                <a:solidFill>
                  <a:schemeClr val="tx2"/>
                </a:solidFill>
              </a:defRPr>
            </a:lvl1pPr>
            <a:lvl2pPr marL="262106" indent="0">
              <a:buNone/>
              <a:defRPr sz="1200" b="1"/>
            </a:lvl2pPr>
            <a:lvl3pPr marL="524215" indent="0">
              <a:buNone/>
              <a:defRPr sz="1000" b="1"/>
            </a:lvl3pPr>
            <a:lvl4pPr marL="786323" indent="0">
              <a:buNone/>
              <a:defRPr sz="1000" b="1"/>
            </a:lvl4pPr>
            <a:lvl5pPr marL="1048433" indent="0">
              <a:buNone/>
              <a:defRPr sz="1000" b="1"/>
            </a:lvl5pPr>
            <a:lvl6pPr marL="1310539" indent="0">
              <a:buNone/>
              <a:defRPr sz="1000" b="1"/>
            </a:lvl6pPr>
            <a:lvl7pPr marL="1572647" indent="0">
              <a:buNone/>
              <a:defRPr sz="1000" b="1"/>
            </a:lvl7pPr>
            <a:lvl8pPr marL="1834754" indent="0">
              <a:buNone/>
              <a:defRPr sz="1000" b="1"/>
            </a:lvl8pPr>
            <a:lvl9pPr marL="2096863" indent="0">
              <a:buNone/>
              <a:defRPr sz="1000" b="1"/>
            </a:lvl9pPr>
          </a:lstStyle>
          <a:p>
            <a:pPr lvl="0"/>
            <a:r>
              <a:rPr lang="en-US"/>
              <a:t>Click to edit Master text styles</a:t>
            </a:r>
          </a:p>
        </p:txBody>
      </p:sp>
      <p:sp>
        <p:nvSpPr>
          <p:cNvPr id="4" name="Content Placeholder 3"/>
          <p:cNvSpPr>
            <a:spLocks noGrp="1"/>
          </p:cNvSpPr>
          <p:nvPr>
            <p:ph sz="half" idx="2"/>
          </p:nvPr>
        </p:nvSpPr>
        <p:spPr>
          <a:xfrm>
            <a:off x="742604" y="3879492"/>
            <a:ext cx="2835355" cy="3995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18135" y="2933380"/>
            <a:ext cx="2835355" cy="843518"/>
          </a:xfrm>
        </p:spPr>
        <p:txBody>
          <a:bodyPr anchor="b">
            <a:noAutofit/>
          </a:bodyPr>
          <a:lstStyle>
            <a:lvl1pPr marL="0" indent="0">
              <a:lnSpc>
                <a:spcPct val="100000"/>
              </a:lnSpc>
              <a:buNone/>
              <a:defRPr sz="1200" b="1" cap="all" spc="115" baseline="0">
                <a:solidFill>
                  <a:schemeClr val="tx2"/>
                </a:solidFill>
              </a:defRPr>
            </a:lvl1pPr>
            <a:lvl2pPr marL="262106" indent="0">
              <a:buNone/>
              <a:defRPr sz="1200" b="1"/>
            </a:lvl2pPr>
            <a:lvl3pPr marL="524215" indent="0">
              <a:buNone/>
              <a:defRPr sz="1000" b="1"/>
            </a:lvl3pPr>
            <a:lvl4pPr marL="786323" indent="0">
              <a:buNone/>
              <a:defRPr sz="1000" b="1"/>
            </a:lvl4pPr>
            <a:lvl5pPr marL="1048433" indent="0">
              <a:buNone/>
              <a:defRPr sz="1000" b="1"/>
            </a:lvl5pPr>
            <a:lvl6pPr marL="1310539" indent="0">
              <a:buNone/>
              <a:defRPr sz="1000" b="1"/>
            </a:lvl6pPr>
            <a:lvl7pPr marL="1572647" indent="0">
              <a:buNone/>
              <a:defRPr sz="1000" b="1"/>
            </a:lvl7pPr>
            <a:lvl8pPr marL="1834754" indent="0">
              <a:buNone/>
              <a:defRPr sz="1000" b="1"/>
            </a:lvl8pPr>
            <a:lvl9pPr marL="2096863" indent="0">
              <a:buNone/>
              <a:defRPr sz="1000" b="1"/>
            </a:lvl9pPr>
          </a:lstStyle>
          <a:p>
            <a:pPr lvl="0"/>
            <a:r>
              <a:rPr lang="en-US"/>
              <a:t>Click to edit Master text styles</a:t>
            </a:r>
          </a:p>
        </p:txBody>
      </p:sp>
      <p:sp>
        <p:nvSpPr>
          <p:cNvPr id="6" name="Content Placeholder 5"/>
          <p:cNvSpPr>
            <a:spLocks noGrp="1"/>
          </p:cNvSpPr>
          <p:nvPr>
            <p:ph sz="quarter" idx="4"/>
          </p:nvPr>
        </p:nvSpPr>
        <p:spPr>
          <a:xfrm>
            <a:off x="3918135" y="3879492"/>
            <a:ext cx="2835355" cy="3995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783364299"/>
      </p:ext>
    </p:extLst>
  </p:cSld>
  <p:clrMapOvr>
    <a:masterClrMapping/>
  </p:clrMapOvr>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11292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42605" y="3048544"/>
            <a:ext cx="2835354" cy="48268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26366" y="3048544"/>
            <a:ext cx="2835354" cy="48268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172355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4364624" y="9"/>
            <a:ext cx="2836293" cy="9145588"/>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4924572" y="609732"/>
            <a:ext cx="1826282" cy="1595834"/>
          </a:xfrm>
        </p:spPr>
        <p:txBody>
          <a:bodyPr anchor="b">
            <a:normAutofit/>
          </a:bodyPr>
          <a:lstStyle>
            <a:lvl1pPr>
              <a:lnSpc>
                <a:spcPct val="100000"/>
              </a:lnSpc>
              <a:defRPr sz="1200" b="1" i="0" cap="all" spc="172"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51870" y="1227396"/>
            <a:ext cx="3637317" cy="66479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924572" y="2322197"/>
            <a:ext cx="1826282" cy="5553184"/>
          </a:xfrm>
        </p:spPr>
        <p:txBody>
          <a:bodyPr/>
          <a:lstStyle>
            <a:lvl1pPr marL="0" indent="0">
              <a:lnSpc>
                <a:spcPct val="120000"/>
              </a:lnSpc>
              <a:spcBef>
                <a:spcPts val="687"/>
              </a:spcBef>
              <a:buNone/>
              <a:defRPr sz="1000" baseline="0">
                <a:solidFill>
                  <a:schemeClr val="bg2"/>
                </a:solidFill>
              </a:defRPr>
            </a:lvl1pPr>
            <a:lvl2pPr marL="262106" indent="0">
              <a:buNone/>
              <a:defRPr sz="800"/>
            </a:lvl2pPr>
            <a:lvl3pPr marL="524215" indent="0">
              <a:buNone/>
              <a:defRPr sz="700"/>
            </a:lvl3pPr>
            <a:lvl4pPr marL="786323" indent="0">
              <a:buNone/>
              <a:defRPr sz="600"/>
            </a:lvl4pPr>
            <a:lvl5pPr marL="1048433" indent="0">
              <a:buNone/>
              <a:defRPr sz="600"/>
            </a:lvl5pPr>
            <a:lvl6pPr marL="1310539" indent="0">
              <a:buNone/>
              <a:defRPr sz="600"/>
            </a:lvl6pPr>
            <a:lvl7pPr marL="1572647" indent="0">
              <a:buNone/>
              <a:defRPr sz="600"/>
            </a:lvl7pPr>
            <a:lvl8pPr marL="1834754" indent="0">
              <a:buNone/>
              <a:defRPr sz="600"/>
            </a:lvl8pPr>
            <a:lvl9pPr marL="2096863" indent="0">
              <a:buNone/>
              <a:defRPr sz="600"/>
            </a:lvl9pPr>
          </a:lstStyle>
          <a:p>
            <a:pPr lvl="0"/>
            <a:r>
              <a:rPr lang="en-US"/>
              <a:t>Click to edit Master text styles</a:t>
            </a:r>
          </a:p>
        </p:txBody>
      </p:sp>
      <p:sp>
        <p:nvSpPr>
          <p:cNvPr id="5" name="Date Placeholder 4"/>
          <p:cNvSpPr>
            <a:spLocks noGrp="1"/>
          </p:cNvSpPr>
          <p:nvPr>
            <p:ph type="dt" sz="half" idx="10"/>
          </p:nvPr>
        </p:nvSpPr>
        <p:spPr>
          <a:xfrm>
            <a:off x="451874" y="8502392"/>
            <a:ext cx="728449" cy="464697"/>
          </a:xfrm>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242464" y="8502397"/>
            <a:ext cx="2056663" cy="46114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361263" y="8502397"/>
            <a:ext cx="727920" cy="46114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
        <p:nvSpPr>
          <p:cNvPr id="8" name="Rectangle 7" title="left edge border"/>
          <p:cNvSpPr/>
          <p:nvPr/>
        </p:nvSpPr>
        <p:spPr>
          <a:xfrm>
            <a:off x="13" y="9"/>
            <a:ext cx="167424" cy="9145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61880378"/>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67428" y="18"/>
            <a:ext cx="4344394" cy="9145587"/>
          </a:xfrm>
        </p:spPr>
        <p:txBody>
          <a:bodyPr anchor="t"/>
          <a:lstStyle>
            <a:lvl1pPr marL="0" indent="0">
              <a:buNone/>
              <a:defRPr sz="1800"/>
            </a:lvl1pPr>
            <a:lvl2pPr marL="262106" indent="0">
              <a:buNone/>
              <a:defRPr sz="1500"/>
            </a:lvl2pPr>
            <a:lvl3pPr marL="524215" indent="0">
              <a:buNone/>
              <a:defRPr sz="1400"/>
            </a:lvl3pPr>
            <a:lvl4pPr marL="786323" indent="0">
              <a:buNone/>
              <a:defRPr sz="1200"/>
            </a:lvl4pPr>
            <a:lvl5pPr marL="1048433" indent="0">
              <a:buNone/>
              <a:defRPr sz="1200"/>
            </a:lvl5pPr>
            <a:lvl6pPr marL="1310539" indent="0">
              <a:buNone/>
              <a:defRPr sz="1200"/>
            </a:lvl6pPr>
            <a:lvl7pPr marL="1572647" indent="0">
              <a:buNone/>
              <a:defRPr sz="1200"/>
            </a:lvl7pPr>
            <a:lvl8pPr marL="1834754" indent="0">
              <a:buNone/>
              <a:defRPr sz="1200"/>
            </a:lvl8pPr>
            <a:lvl9pPr marL="2096863" indent="0">
              <a:buNone/>
              <a:defRPr sz="1200"/>
            </a:lvl9pPr>
          </a:lstStyle>
          <a:p>
            <a:r>
              <a:rPr lang="en-US"/>
              <a:t>Click icon to add picture</a:t>
            </a:r>
            <a:endParaRPr lang="en-US" dirty="0"/>
          </a:p>
        </p:txBody>
      </p:sp>
      <p:sp>
        <p:nvSpPr>
          <p:cNvPr id="11" name="Freeform 11" title="right scallop background shape"/>
          <p:cNvSpPr/>
          <p:nvPr/>
        </p:nvSpPr>
        <p:spPr bwMode="auto">
          <a:xfrm>
            <a:off x="4364624" y="9"/>
            <a:ext cx="2836293" cy="9145588"/>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13" y="9"/>
            <a:ext cx="167424" cy="9145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4573" y="609717"/>
            <a:ext cx="1826282" cy="1595834"/>
          </a:xfrm>
        </p:spPr>
        <p:txBody>
          <a:bodyPr anchor="b">
            <a:normAutofit/>
          </a:bodyPr>
          <a:lstStyle>
            <a:lvl1pPr>
              <a:lnSpc>
                <a:spcPct val="100000"/>
              </a:lnSpc>
              <a:defRPr sz="1200" b="1" i="0" spc="172"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4924573" y="2322197"/>
            <a:ext cx="1826282" cy="5553184"/>
          </a:xfrm>
        </p:spPr>
        <p:txBody>
          <a:bodyPr/>
          <a:lstStyle>
            <a:lvl1pPr marL="0" indent="0">
              <a:lnSpc>
                <a:spcPct val="120000"/>
              </a:lnSpc>
              <a:spcBef>
                <a:spcPts val="687"/>
              </a:spcBef>
              <a:buNone/>
              <a:defRPr sz="1000" baseline="0">
                <a:solidFill>
                  <a:schemeClr val="bg2"/>
                </a:solidFill>
              </a:defRPr>
            </a:lvl1pPr>
            <a:lvl2pPr marL="262106" indent="0">
              <a:buNone/>
              <a:defRPr sz="800"/>
            </a:lvl2pPr>
            <a:lvl3pPr marL="524215" indent="0">
              <a:buNone/>
              <a:defRPr sz="700"/>
            </a:lvl3pPr>
            <a:lvl4pPr marL="786323" indent="0">
              <a:buNone/>
              <a:defRPr sz="600"/>
            </a:lvl4pPr>
            <a:lvl5pPr marL="1048433" indent="0">
              <a:buNone/>
              <a:defRPr sz="600"/>
            </a:lvl5pPr>
            <a:lvl6pPr marL="1310539" indent="0">
              <a:buNone/>
              <a:defRPr sz="600"/>
            </a:lvl6pPr>
            <a:lvl7pPr marL="1572647" indent="0">
              <a:buNone/>
              <a:defRPr sz="600"/>
            </a:lvl7pPr>
            <a:lvl8pPr marL="1834754" indent="0">
              <a:buNone/>
              <a:defRPr sz="600"/>
            </a:lvl8pPr>
            <a:lvl9pPr marL="2096863" indent="0">
              <a:buNone/>
              <a:defRPr sz="600"/>
            </a:lvl9pPr>
          </a:lstStyle>
          <a:p>
            <a:pPr lvl="0"/>
            <a:r>
              <a:rPr lang="en-US"/>
              <a:t>Click to edit Master text styles</a:t>
            </a:r>
          </a:p>
        </p:txBody>
      </p:sp>
      <p:sp>
        <p:nvSpPr>
          <p:cNvPr id="5" name="Date Placeholder 4"/>
          <p:cNvSpPr>
            <a:spLocks noGrp="1"/>
          </p:cNvSpPr>
          <p:nvPr>
            <p:ph type="dt" sz="half" idx="10"/>
          </p:nvPr>
        </p:nvSpPr>
        <p:spPr>
          <a:xfrm>
            <a:off x="452398" y="8502392"/>
            <a:ext cx="727920" cy="464697"/>
          </a:xfrm>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242464" y="8502397"/>
            <a:ext cx="2056663" cy="46114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359232" y="8502397"/>
            <a:ext cx="729092" cy="46114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326637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903544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5432" y="509946"/>
            <a:ext cx="881291" cy="74685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42610" y="509950"/>
            <a:ext cx="4956870" cy="74685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56498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9900" y="508117"/>
            <a:ext cx="6008251" cy="19917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9281" y="2933379"/>
            <a:ext cx="2835354" cy="843518"/>
          </a:xfrm>
        </p:spPr>
        <p:txBody>
          <a:bodyPr anchor="b">
            <a:noAutofit/>
          </a:bodyPr>
          <a:lstStyle>
            <a:lvl1pPr marL="0" indent="0">
              <a:lnSpc>
                <a:spcPct val="100000"/>
              </a:lnSpc>
              <a:buNone/>
              <a:defRPr sz="1200" b="1" cap="all" spc="115" baseline="0">
                <a:solidFill>
                  <a:schemeClr val="tx2"/>
                </a:solidFill>
              </a:defRPr>
            </a:lvl1pPr>
            <a:lvl2pPr marL="262054" indent="0">
              <a:buNone/>
              <a:defRPr sz="1200" b="1"/>
            </a:lvl2pPr>
            <a:lvl3pPr marL="524110" indent="0">
              <a:buNone/>
              <a:defRPr sz="1000" b="1"/>
            </a:lvl3pPr>
            <a:lvl4pPr marL="786166" indent="0">
              <a:buNone/>
              <a:defRPr sz="1000" b="1"/>
            </a:lvl4pPr>
            <a:lvl5pPr marL="1048223" indent="0">
              <a:buNone/>
              <a:defRPr sz="1000" b="1"/>
            </a:lvl5pPr>
            <a:lvl6pPr marL="1310277" indent="0">
              <a:buNone/>
              <a:defRPr sz="1000" b="1"/>
            </a:lvl6pPr>
            <a:lvl7pPr marL="1572333" indent="0">
              <a:buNone/>
              <a:defRPr sz="1000" b="1"/>
            </a:lvl7pPr>
            <a:lvl8pPr marL="1834387" indent="0">
              <a:buNone/>
              <a:defRPr sz="1000" b="1"/>
            </a:lvl8pPr>
            <a:lvl9pPr marL="2096444" indent="0">
              <a:buNone/>
              <a:defRPr sz="1000" b="1"/>
            </a:lvl9pPr>
          </a:lstStyle>
          <a:p>
            <a:pPr lvl="0"/>
            <a:r>
              <a:rPr lang="en-US"/>
              <a:t>Click to edit Master text styles</a:t>
            </a:r>
          </a:p>
        </p:txBody>
      </p:sp>
      <p:sp>
        <p:nvSpPr>
          <p:cNvPr id="4" name="Content Placeholder 3"/>
          <p:cNvSpPr>
            <a:spLocks noGrp="1"/>
          </p:cNvSpPr>
          <p:nvPr>
            <p:ph sz="half" idx="2"/>
          </p:nvPr>
        </p:nvSpPr>
        <p:spPr>
          <a:xfrm>
            <a:off x="742605" y="3879490"/>
            <a:ext cx="2835354" cy="3995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18135" y="2933379"/>
            <a:ext cx="2835354" cy="843518"/>
          </a:xfrm>
        </p:spPr>
        <p:txBody>
          <a:bodyPr anchor="b">
            <a:noAutofit/>
          </a:bodyPr>
          <a:lstStyle>
            <a:lvl1pPr marL="0" indent="0">
              <a:lnSpc>
                <a:spcPct val="100000"/>
              </a:lnSpc>
              <a:buNone/>
              <a:defRPr sz="1200" b="1" cap="all" spc="115" baseline="0">
                <a:solidFill>
                  <a:schemeClr val="tx2"/>
                </a:solidFill>
              </a:defRPr>
            </a:lvl1pPr>
            <a:lvl2pPr marL="262054" indent="0">
              <a:buNone/>
              <a:defRPr sz="1200" b="1"/>
            </a:lvl2pPr>
            <a:lvl3pPr marL="524110" indent="0">
              <a:buNone/>
              <a:defRPr sz="1000" b="1"/>
            </a:lvl3pPr>
            <a:lvl4pPr marL="786166" indent="0">
              <a:buNone/>
              <a:defRPr sz="1000" b="1"/>
            </a:lvl4pPr>
            <a:lvl5pPr marL="1048223" indent="0">
              <a:buNone/>
              <a:defRPr sz="1000" b="1"/>
            </a:lvl5pPr>
            <a:lvl6pPr marL="1310277" indent="0">
              <a:buNone/>
              <a:defRPr sz="1000" b="1"/>
            </a:lvl6pPr>
            <a:lvl7pPr marL="1572333" indent="0">
              <a:buNone/>
              <a:defRPr sz="1000" b="1"/>
            </a:lvl7pPr>
            <a:lvl8pPr marL="1834387" indent="0">
              <a:buNone/>
              <a:defRPr sz="1000" b="1"/>
            </a:lvl8pPr>
            <a:lvl9pPr marL="2096444" indent="0">
              <a:buNone/>
              <a:defRPr sz="1000" b="1"/>
            </a:lvl9pPr>
          </a:lstStyle>
          <a:p>
            <a:pPr lvl="0"/>
            <a:r>
              <a:rPr lang="en-US"/>
              <a:t>Click to edit Master text styles</a:t>
            </a:r>
          </a:p>
        </p:txBody>
      </p:sp>
      <p:sp>
        <p:nvSpPr>
          <p:cNvPr id="6" name="Content Placeholder 5"/>
          <p:cNvSpPr>
            <a:spLocks noGrp="1"/>
          </p:cNvSpPr>
          <p:nvPr>
            <p:ph sz="quarter" idx="4"/>
          </p:nvPr>
        </p:nvSpPr>
        <p:spPr>
          <a:xfrm>
            <a:off x="3918135" y="3879490"/>
            <a:ext cx="2835354" cy="3995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4364623" y="10"/>
            <a:ext cx="2836292" cy="9145588"/>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4924572" y="609730"/>
            <a:ext cx="1826282" cy="1595835"/>
          </a:xfrm>
        </p:spPr>
        <p:txBody>
          <a:bodyPr anchor="b">
            <a:normAutofit/>
          </a:bodyPr>
          <a:lstStyle>
            <a:lvl1pPr>
              <a:lnSpc>
                <a:spcPct val="100000"/>
              </a:lnSpc>
              <a:defRPr sz="1200" b="1" i="0" cap="all" spc="172"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51870" y="1227394"/>
            <a:ext cx="3637316" cy="66479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924572" y="2322197"/>
            <a:ext cx="1826282" cy="5553184"/>
          </a:xfrm>
        </p:spPr>
        <p:txBody>
          <a:bodyPr/>
          <a:lstStyle>
            <a:lvl1pPr marL="0" indent="0">
              <a:lnSpc>
                <a:spcPct val="120000"/>
              </a:lnSpc>
              <a:spcBef>
                <a:spcPts val="687"/>
              </a:spcBef>
              <a:buNone/>
              <a:defRPr sz="1000" baseline="0">
                <a:solidFill>
                  <a:schemeClr val="bg2"/>
                </a:solidFill>
              </a:defRPr>
            </a:lvl1pPr>
            <a:lvl2pPr marL="262054" indent="0">
              <a:buNone/>
              <a:defRPr sz="800"/>
            </a:lvl2pPr>
            <a:lvl3pPr marL="524110" indent="0">
              <a:buNone/>
              <a:defRPr sz="700"/>
            </a:lvl3pPr>
            <a:lvl4pPr marL="786166" indent="0">
              <a:buNone/>
              <a:defRPr sz="600"/>
            </a:lvl4pPr>
            <a:lvl5pPr marL="1048223" indent="0">
              <a:buNone/>
              <a:defRPr sz="600"/>
            </a:lvl5pPr>
            <a:lvl6pPr marL="1310277" indent="0">
              <a:buNone/>
              <a:defRPr sz="600"/>
            </a:lvl6pPr>
            <a:lvl7pPr marL="1572333" indent="0">
              <a:buNone/>
              <a:defRPr sz="600"/>
            </a:lvl7pPr>
            <a:lvl8pPr marL="1834387" indent="0">
              <a:buNone/>
              <a:defRPr sz="600"/>
            </a:lvl8pPr>
            <a:lvl9pPr marL="2096444" indent="0">
              <a:buNone/>
              <a:defRPr sz="600"/>
            </a:lvl9pPr>
          </a:lstStyle>
          <a:p>
            <a:pPr lvl="0"/>
            <a:r>
              <a:rPr lang="en-US"/>
              <a:t>Click to edit Master text styles</a:t>
            </a:r>
          </a:p>
        </p:txBody>
      </p:sp>
      <p:sp>
        <p:nvSpPr>
          <p:cNvPr id="5" name="Date Placeholder 4"/>
          <p:cNvSpPr>
            <a:spLocks noGrp="1"/>
          </p:cNvSpPr>
          <p:nvPr>
            <p:ph type="dt" sz="half" idx="10"/>
          </p:nvPr>
        </p:nvSpPr>
        <p:spPr>
          <a:xfrm>
            <a:off x="451873" y="8502392"/>
            <a:ext cx="728449" cy="464697"/>
          </a:xfrm>
        </p:spPr>
        <p:txBody>
          <a:bodyPr/>
          <a:lstStyle/>
          <a:p>
            <a:fld id="{9334D819-9F07-4261-B09B-9E467E5D9002}" type="datetimeFigureOut">
              <a:rPr lang="en-US" dirty="0"/>
              <a:t>2/5/2018</a:t>
            </a:fld>
            <a:endParaRPr lang="en-US" dirty="0"/>
          </a:p>
        </p:txBody>
      </p:sp>
      <p:sp>
        <p:nvSpPr>
          <p:cNvPr id="6" name="Footer Placeholder 5"/>
          <p:cNvSpPr>
            <a:spLocks noGrp="1"/>
          </p:cNvSpPr>
          <p:nvPr>
            <p:ph type="ftr" sz="quarter" idx="11"/>
          </p:nvPr>
        </p:nvSpPr>
        <p:spPr>
          <a:xfrm>
            <a:off x="1242462" y="8502396"/>
            <a:ext cx="2056663" cy="461141"/>
          </a:xfrm>
        </p:spPr>
        <p:txBody>
          <a:bodyPr/>
          <a:lstStyle/>
          <a:p>
            <a:endParaRPr lang="en-US" dirty="0"/>
          </a:p>
        </p:txBody>
      </p:sp>
      <p:sp>
        <p:nvSpPr>
          <p:cNvPr id="7" name="Slide Number Placeholder 6"/>
          <p:cNvSpPr>
            <a:spLocks noGrp="1"/>
          </p:cNvSpPr>
          <p:nvPr>
            <p:ph type="sldNum" sz="quarter" idx="12"/>
          </p:nvPr>
        </p:nvSpPr>
        <p:spPr>
          <a:xfrm>
            <a:off x="3361261" y="8502396"/>
            <a:ext cx="727920" cy="461141"/>
          </a:xfrm>
        </p:spPr>
        <p:txBody>
          <a:bodyPr/>
          <a:lstStyle/>
          <a:p>
            <a:fld id="{71766878-3199-4EAB-94E7-2D6D11070E14}" type="slidenum">
              <a:rPr lang="en-US" dirty="0"/>
              <a:t>‹#›</a:t>
            </a:fld>
            <a:endParaRPr lang="en-US" dirty="0"/>
          </a:p>
        </p:txBody>
      </p:sp>
      <p:sp>
        <p:nvSpPr>
          <p:cNvPr id="8" name="Rectangle 7" title="left edge border"/>
          <p:cNvSpPr/>
          <p:nvPr/>
        </p:nvSpPr>
        <p:spPr>
          <a:xfrm>
            <a:off x="12" y="10"/>
            <a:ext cx="167423" cy="9145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67427" y="16"/>
            <a:ext cx="4344394" cy="9145586"/>
          </a:xfrm>
        </p:spPr>
        <p:txBody>
          <a:bodyPr anchor="t"/>
          <a:lstStyle>
            <a:lvl1pPr marL="0" indent="0">
              <a:buNone/>
              <a:defRPr sz="1800"/>
            </a:lvl1pPr>
            <a:lvl2pPr marL="262054" indent="0">
              <a:buNone/>
              <a:defRPr sz="1500"/>
            </a:lvl2pPr>
            <a:lvl3pPr marL="524110" indent="0">
              <a:buNone/>
              <a:defRPr sz="1400"/>
            </a:lvl3pPr>
            <a:lvl4pPr marL="786166" indent="0">
              <a:buNone/>
              <a:defRPr sz="1200"/>
            </a:lvl4pPr>
            <a:lvl5pPr marL="1048223" indent="0">
              <a:buNone/>
              <a:defRPr sz="1200"/>
            </a:lvl5pPr>
            <a:lvl6pPr marL="1310277" indent="0">
              <a:buNone/>
              <a:defRPr sz="1200"/>
            </a:lvl6pPr>
            <a:lvl7pPr marL="1572333" indent="0">
              <a:buNone/>
              <a:defRPr sz="1200"/>
            </a:lvl7pPr>
            <a:lvl8pPr marL="1834387" indent="0">
              <a:buNone/>
              <a:defRPr sz="1200"/>
            </a:lvl8pPr>
            <a:lvl9pPr marL="2096444" indent="0">
              <a:buNone/>
              <a:defRPr sz="1200"/>
            </a:lvl9pPr>
          </a:lstStyle>
          <a:p>
            <a:r>
              <a:rPr lang="en-US"/>
              <a:t>Click icon to add picture</a:t>
            </a:r>
            <a:endParaRPr lang="en-US" dirty="0"/>
          </a:p>
        </p:txBody>
      </p:sp>
      <p:sp>
        <p:nvSpPr>
          <p:cNvPr id="11" name="Freeform 11" title="right scallop background shape"/>
          <p:cNvSpPr/>
          <p:nvPr/>
        </p:nvSpPr>
        <p:spPr bwMode="auto">
          <a:xfrm>
            <a:off x="4364623" y="10"/>
            <a:ext cx="2836292" cy="9145588"/>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12" y="10"/>
            <a:ext cx="167423" cy="9145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4574" y="609716"/>
            <a:ext cx="1826282" cy="1595835"/>
          </a:xfrm>
        </p:spPr>
        <p:txBody>
          <a:bodyPr anchor="b">
            <a:normAutofit/>
          </a:bodyPr>
          <a:lstStyle>
            <a:lvl1pPr>
              <a:lnSpc>
                <a:spcPct val="100000"/>
              </a:lnSpc>
              <a:defRPr sz="1200" b="1" i="0" spc="172"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4924574" y="2322197"/>
            <a:ext cx="1826282" cy="5553184"/>
          </a:xfrm>
        </p:spPr>
        <p:txBody>
          <a:bodyPr/>
          <a:lstStyle>
            <a:lvl1pPr marL="0" indent="0">
              <a:lnSpc>
                <a:spcPct val="120000"/>
              </a:lnSpc>
              <a:spcBef>
                <a:spcPts val="687"/>
              </a:spcBef>
              <a:buNone/>
              <a:defRPr sz="1000" baseline="0">
                <a:solidFill>
                  <a:schemeClr val="bg2"/>
                </a:solidFill>
              </a:defRPr>
            </a:lvl1pPr>
            <a:lvl2pPr marL="262054" indent="0">
              <a:buNone/>
              <a:defRPr sz="800"/>
            </a:lvl2pPr>
            <a:lvl3pPr marL="524110" indent="0">
              <a:buNone/>
              <a:defRPr sz="700"/>
            </a:lvl3pPr>
            <a:lvl4pPr marL="786166" indent="0">
              <a:buNone/>
              <a:defRPr sz="600"/>
            </a:lvl4pPr>
            <a:lvl5pPr marL="1048223" indent="0">
              <a:buNone/>
              <a:defRPr sz="600"/>
            </a:lvl5pPr>
            <a:lvl6pPr marL="1310277" indent="0">
              <a:buNone/>
              <a:defRPr sz="600"/>
            </a:lvl6pPr>
            <a:lvl7pPr marL="1572333" indent="0">
              <a:buNone/>
              <a:defRPr sz="600"/>
            </a:lvl7pPr>
            <a:lvl8pPr marL="1834387" indent="0">
              <a:buNone/>
              <a:defRPr sz="600"/>
            </a:lvl8pPr>
            <a:lvl9pPr marL="2096444" indent="0">
              <a:buNone/>
              <a:defRPr sz="600"/>
            </a:lvl9pPr>
          </a:lstStyle>
          <a:p>
            <a:pPr lvl="0"/>
            <a:r>
              <a:rPr lang="en-US"/>
              <a:t>Click to edit Master text styles</a:t>
            </a:r>
          </a:p>
        </p:txBody>
      </p:sp>
      <p:sp>
        <p:nvSpPr>
          <p:cNvPr id="5" name="Date Placeholder 4"/>
          <p:cNvSpPr>
            <a:spLocks noGrp="1"/>
          </p:cNvSpPr>
          <p:nvPr>
            <p:ph type="dt" sz="half" idx="10"/>
          </p:nvPr>
        </p:nvSpPr>
        <p:spPr>
          <a:xfrm>
            <a:off x="452397" y="8502392"/>
            <a:ext cx="727920" cy="464697"/>
          </a:xfrm>
        </p:spPr>
        <p:txBody>
          <a:bodyPr/>
          <a:lstStyle/>
          <a:p>
            <a:fld id="{9334D819-9F07-4261-B09B-9E467E5D9002}" type="datetimeFigureOut">
              <a:rPr lang="en-US" dirty="0"/>
              <a:t>2/5/2018</a:t>
            </a:fld>
            <a:endParaRPr lang="en-US" dirty="0"/>
          </a:p>
        </p:txBody>
      </p:sp>
      <p:sp>
        <p:nvSpPr>
          <p:cNvPr id="6" name="Footer Placeholder 5"/>
          <p:cNvSpPr>
            <a:spLocks noGrp="1"/>
          </p:cNvSpPr>
          <p:nvPr>
            <p:ph type="ftr" sz="quarter" idx="11"/>
          </p:nvPr>
        </p:nvSpPr>
        <p:spPr>
          <a:xfrm>
            <a:off x="1242462" y="8502396"/>
            <a:ext cx="2056663" cy="461141"/>
          </a:xfrm>
        </p:spPr>
        <p:txBody>
          <a:bodyPr/>
          <a:lstStyle/>
          <a:p>
            <a:endParaRPr lang="en-US" dirty="0"/>
          </a:p>
        </p:txBody>
      </p:sp>
      <p:sp>
        <p:nvSpPr>
          <p:cNvPr id="7" name="Slide Number Placeholder 6"/>
          <p:cNvSpPr>
            <a:spLocks noGrp="1"/>
          </p:cNvSpPr>
          <p:nvPr>
            <p:ph type="sldNum" sz="quarter" idx="12"/>
          </p:nvPr>
        </p:nvSpPr>
        <p:spPr>
          <a:xfrm>
            <a:off x="3359231" y="8502396"/>
            <a:ext cx="729091" cy="461141"/>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9281" y="509951"/>
            <a:ext cx="6011573" cy="1989854"/>
          </a:xfrm>
          <a:prstGeom prst="rect">
            <a:avLst/>
          </a:prstGeom>
        </p:spPr>
        <p:txBody>
          <a:bodyPr vert="horz" lIns="52411" tIns="26207" rIns="52411" bIns="26207"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39281" y="3048546"/>
            <a:ext cx="6011573" cy="4792285"/>
          </a:xfrm>
          <a:prstGeom prst="rect">
            <a:avLst/>
          </a:prstGeom>
        </p:spPr>
        <p:txBody>
          <a:bodyPr vert="horz" lIns="52411" tIns="26207" rIns="52411" bIns="262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9289" y="8502392"/>
            <a:ext cx="1375993" cy="464697"/>
          </a:xfrm>
          <a:prstGeom prst="rect">
            <a:avLst/>
          </a:prstGeom>
        </p:spPr>
        <p:txBody>
          <a:bodyPr vert="horz" lIns="52411" tIns="26207" rIns="52411" bIns="26207" rtlCol="0" anchor="ctr"/>
          <a:lstStyle>
            <a:lvl1pPr algn="l">
              <a:defRPr sz="700">
                <a:solidFill>
                  <a:schemeClr val="tx1">
                    <a:lumMod val="65000"/>
                    <a:lumOff val="35000"/>
                  </a:schemeClr>
                </a:solidFill>
              </a:defRPr>
            </a:lvl1pPr>
          </a:lstStyle>
          <a:p>
            <a:fld id="{9334D819-9F07-4261-B09B-9E467E5D9002}" type="datetimeFigureOut">
              <a:rPr lang="en-US" dirty="0"/>
              <a:pPr/>
              <a:t>2/5/2018</a:t>
            </a:fld>
            <a:endParaRPr lang="en-US" dirty="0"/>
          </a:p>
        </p:txBody>
      </p:sp>
      <p:sp>
        <p:nvSpPr>
          <p:cNvPr id="5" name="Footer Placeholder 4"/>
          <p:cNvSpPr>
            <a:spLocks noGrp="1"/>
          </p:cNvSpPr>
          <p:nvPr>
            <p:ph type="ftr" sz="quarter" idx="3"/>
          </p:nvPr>
        </p:nvSpPr>
        <p:spPr>
          <a:xfrm>
            <a:off x="2385306" y="8502396"/>
            <a:ext cx="2430304" cy="461141"/>
          </a:xfrm>
          <a:prstGeom prst="rect">
            <a:avLst/>
          </a:prstGeom>
        </p:spPr>
        <p:txBody>
          <a:bodyPr vert="horz" lIns="52411" tIns="26207" rIns="52411" bIns="26207" rtlCol="0" anchor="ctr"/>
          <a:lstStyle>
            <a:lvl1pPr algn="ctr">
              <a:defRPr sz="7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5085652" y="8502396"/>
            <a:ext cx="1665207" cy="461141"/>
          </a:xfrm>
          <a:prstGeom prst="rect">
            <a:avLst/>
          </a:prstGeom>
        </p:spPr>
        <p:txBody>
          <a:bodyPr vert="horz" lIns="52411" tIns="26207" rIns="52411" bIns="26207" rtlCol="0" anchor="ctr"/>
          <a:lstStyle>
            <a:lvl1pPr algn="r">
              <a:defRPr sz="7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9" y="10"/>
            <a:ext cx="523193" cy="9145588"/>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7033491" y="10"/>
            <a:ext cx="167423" cy="9145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24110" rtl="0" eaLnBrk="1" latinLnBrk="0" hangingPunct="1">
        <a:lnSpc>
          <a:spcPct val="90000"/>
        </a:lnSpc>
        <a:spcBef>
          <a:spcPct val="0"/>
        </a:spcBef>
        <a:buNone/>
        <a:defRPr sz="3000" kern="1200" cap="all" spc="115" baseline="0">
          <a:solidFill>
            <a:schemeClr val="tx2"/>
          </a:solidFill>
          <a:latin typeface="+mj-lt"/>
          <a:ea typeface="+mj-ea"/>
          <a:cs typeface="+mj-cs"/>
        </a:defRPr>
      </a:lvl1pPr>
    </p:titleStyle>
    <p:bodyStyle>
      <a:lvl1pPr marL="131028" indent="-131028" algn="l" defTabSz="524110" rtl="0" eaLnBrk="1" latinLnBrk="0" hangingPunct="1">
        <a:lnSpc>
          <a:spcPct val="110000"/>
        </a:lnSpc>
        <a:spcBef>
          <a:spcPts val="402"/>
        </a:spcBef>
        <a:buClr>
          <a:schemeClr val="tx2"/>
        </a:buClr>
        <a:buFont typeface="Arial" panose="020B0604020202020204" pitchFamily="34" charset="0"/>
        <a:buChar char="•"/>
        <a:defRPr sz="1200" kern="1200">
          <a:solidFill>
            <a:schemeClr val="tx1">
              <a:lumMod val="65000"/>
              <a:lumOff val="35000"/>
            </a:schemeClr>
          </a:solidFill>
          <a:latin typeface="+mn-lt"/>
          <a:ea typeface="+mn-ea"/>
          <a:cs typeface="+mn-cs"/>
        </a:defRPr>
      </a:lvl1pPr>
      <a:lvl2pPr marL="393084" indent="-131028" algn="l" defTabSz="524110" rtl="0" eaLnBrk="1" latinLnBrk="0" hangingPunct="1">
        <a:lnSpc>
          <a:spcPct val="110000"/>
        </a:lnSpc>
        <a:spcBef>
          <a:spcPts val="402"/>
        </a:spcBef>
        <a:buClr>
          <a:schemeClr val="tx2"/>
        </a:buClr>
        <a:buFont typeface="Gill Sans MT" panose="020B0502020104020203" pitchFamily="34" charset="0"/>
        <a:buChar char="–"/>
        <a:defRPr sz="1000" kern="1200">
          <a:solidFill>
            <a:schemeClr val="tx1">
              <a:lumMod val="65000"/>
              <a:lumOff val="35000"/>
            </a:schemeClr>
          </a:solidFill>
          <a:latin typeface="+mn-lt"/>
          <a:ea typeface="+mn-ea"/>
          <a:cs typeface="+mn-cs"/>
        </a:defRPr>
      </a:lvl2pPr>
      <a:lvl3pPr marL="655139" indent="-131028" algn="l" defTabSz="524110" rtl="0" eaLnBrk="1" latinLnBrk="0" hangingPunct="1">
        <a:lnSpc>
          <a:spcPct val="110000"/>
        </a:lnSpc>
        <a:spcBef>
          <a:spcPts val="402"/>
        </a:spcBef>
        <a:buClr>
          <a:schemeClr val="tx2"/>
        </a:buClr>
        <a:buFont typeface="Arial" panose="020B0604020202020204" pitchFamily="34" charset="0"/>
        <a:buChar char="•"/>
        <a:defRPr sz="1000" kern="1200">
          <a:solidFill>
            <a:schemeClr val="tx1">
              <a:lumMod val="65000"/>
              <a:lumOff val="35000"/>
            </a:schemeClr>
          </a:solidFill>
          <a:latin typeface="+mn-lt"/>
          <a:ea typeface="+mn-ea"/>
          <a:cs typeface="+mn-cs"/>
        </a:defRPr>
      </a:lvl3pPr>
      <a:lvl4pPr marL="917195" indent="-131028" algn="l" defTabSz="524110" rtl="0" eaLnBrk="1" latinLnBrk="0" hangingPunct="1">
        <a:lnSpc>
          <a:spcPct val="110000"/>
        </a:lnSpc>
        <a:spcBef>
          <a:spcPts val="402"/>
        </a:spcBef>
        <a:buClr>
          <a:schemeClr val="tx2"/>
        </a:buClr>
        <a:buFont typeface="Gill Sans MT" panose="020B0502020104020203" pitchFamily="34" charset="0"/>
        <a:buChar char="–"/>
        <a:defRPr sz="800" kern="1200">
          <a:solidFill>
            <a:schemeClr val="tx1">
              <a:lumMod val="65000"/>
              <a:lumOff val="35000"/>
            </a:schemeClr>
          </a:solidFill>
          <a:latin typeface="+mn-lt"/>
          <a:ea typeface="+mn-ea"/>
          <a:cs typeface="+mn-cs"/>
        </a:defRPr>
      </a:lvl4pPr>
      <a:lvl5pPr marL="1179249" indent="-131028" algn="l" defTabSz="524110" rtl="0" eaLnBrk="1" latinLnBrk="0" hangingPunct="1">
        <a:lnSpc>
          <a:spcPct val="110000"/>
        </a:lnSpc>
        <a:spcBef>
          <a:spcPts val="402"/>
        </a:spcBef>
        <a:buClr>
          <a:schemeClr val="tx2"/>
        </a:buClr>
        <a:buFont typeface="Arial" panose="020B0604020202020204" pitchFamily="34" charset="0"/>
        <a:buChar char="•"/>
        <a:defRPr sz="800" kern="1200">
          <a:solidFill>
            <a:schemeClr val="tx1">
              <a:lumMod val="65000"/>
              <a:lumOff val="35000"/>
            </a:schemeClr>
          </a:solidFill>
          <a:latin typeface="+mn-lt"/>
          <a:ea typeface="+mn-ea"/>
          <a:cs typeface="+mn-cs"/>
        </a:defRPr>
      </a:lvl5pPr>
      <a:lvl6pPr marL="1179249" indent="-131028" algn="l" defTabSz="524110" rtl="0" eaLnBrk="1" latinLnBrk="0" hangingPunct="1">
        <a:lnSpc>
          <a:spcPct val="110000"/>
        </a:lnSpc>
        <a:spcBef>
          <a:spcPts val="402"/>
        </a:spcBef>
        <a:buClr>
          <a:schemeClr val="tx2"/>
        </a:buClr>
        <a:buFont typeface="Gill Sans MT" panose="020B0502020104020203" pitchFamily="34" charset="0"/>
        <a:buChar char="–"/>
        <a:defRPr sz="800" kern="1200">
          <a:solidFill>
            <a:schemeClr val="tx1">
              <a:lumMod val="65000"/>
              <a:lumOff val="35000"/>
            </a:schemeClr>
          </a:solidFill>
          <a:latin typeface="+mn-lt"/>
          <a:ea typeface="+mn-ea"/>
          <a:cs typeface="+mn-cs"/>
        </a:defRPr>
      </a:lvl6pPr>
      <a:lvl7pPr marL="1179249" indent="-131028" algn="l" defTabSz="524110" rtl="0" eaLnBrk="1" latinLnBrk="0" hangingPunct="1">
        <a:lnSpc>
          <a:spcPct val="110000"/>
        </a:lnSpc>
        <a:spcBef>
          <a:spcPts val="402"/>
        </a:spcBef>
        <a:buClr>
          <a:schemeClr val="tx2"/>
        </a:buClr>
        <a:buFont typeface="Arial" panose="020B0604020202020204" pitchFamily="34" charset="0"/>
        <a:buChar char="•"/>
        <a:defRPr sz="800" kern="1200">
          <a:solidFill>
            <a:schemeClr val="tx1">
              <a:lumMod val="65000"/>
              <a:lumOff val="35000"/>
            </a:schemeClr>
          </a:solidFill>
          <a:latin typeface="+mn-lt"/>
          <a:ea typeface="+mn-ea"/>
          <a:cs typeface="+mn-cs"/>
        </a:defRPr>
      </a:lvl7pPr>
      <a:lvl8pPr marL="1179249" indent="-131028" algn="l" defTabSz="524110" rtl="0" eaLnBrk="1" latinLnBrk="0" hangingPunct="1">
        <a:lnSpc>
          <a:spcPct val="110000"/>
        </a:lnSpc>
        <a:spcBef>
          <a:spcPts val="402"/>
        </a:spcBef>
        <a:buClr>
          <a:schemeClr val="tx2"/>
        </a:buClr>
        <a:buFont typeface="Gill Sans MT" panose="020B0502020104020203" pitchFamily="34" charset="0"/>
        <a:buChar char="–"/>
        <a:defRPr sz="800" kern="1200" baseline="0">
          <a:solidFill>
            <a:schemeClr val="tx1">
              <a:lumMod val="65000"/>
              <a:lumOff val="35000"/>
            </a:schemeClr>
          </a:solidFill>
          <a:latin typeface="+mn-lt"/>
          <a:ea typeface="+mn-ea"/>
          <a:cs typeface="+mn-cs"/>
        </a:defRPr>
      </a:lvl8pPr>
      <a:lvl9pPr marL="1179249" indent="-131028" algn="l" defTabSz="524110" rtl="0" eaLnBrk="1" latinLnBrk="0" hangingPunct="1">
        <a:lnSpc>
          <a:spcPct val="110000"/>
        </a:lnSpc>
        <a:spcBef>
          <a:spcPts val="402"/>
        </a:spcBef>
        <a:buClr>
          <a:schemeClr val="tx2"/>
        </a:buClr>
        <a:buFont typeface="Arial" panose="020B0604020202020204" pitchFamily="34" charset="0"/>
        <a:buChar char="•"/>
        <a:defRPr sz="800" kern="1200" baseline="0">
          <a:solidFill>
            <a:schemeClr val="tx1">
              <a:lumMod val="65000"/>
              <a:lumOff val="35000"/>
            </a:schemeClr>
          </a:solidFill>
          <a:latin typeface="+mn-lt"/>
          <a:ea typeface="+mn-ea"/>
          <a:cs typeface="+mn-cs"/>
        </a:defRPr>
      </a:lvl9pPr>
    </p:bodyStyle>
    <p:otherStyle>
      <a:defPPr>
        <a:defRPr lang="en-US"/>
      </a:defPPr>
      <a:lvl1pPr marL="0" algn="l" defTabSz="524110" rtl="0" eaLnBrk="1" latinLnBrk="0" hangingPunct="1">
        <a:defRPr sz="1000" kern="1200">
          <a:solidFill>
            <a:schemeClr val="tx1"/>
          </a:solidFill>
          <a:latin typeface="+mn-lt"/>
          <a:ea typeface="+mn-ea"/>
          <a:cs typeface="+mn-cs"/>
        </a:defRPr>
      </a:lvl1pPr>
      <a:lvl2pPr marL="262054" algn="l" defTabSz="524110" rtl="0" eaLnBrk="1" latinLnBrk="0" hangingPunct="1">
        <a:defRPr sz="1000" kern="1200">
          <a:solidFill>
            <a:schemeClr val="tx1"/>
          </a:solidFill>
          <a:latin typeface="+mn-lt"/>
          <a:ea typeface="+mn-ea"/>
          <a:cs typeface="+mn-cs"/>
        </a:defRPr>
      </a:lvl2pPr>
      <a:lvl3pPr marL="524110" algn="l" defTabSz="524110" rtl="0" eaLnBrk="1" latinLnBrk="0" hangingPunct="1">
        <a:defRPr sz="1000" kern="1200">
          <a:solidFill>
            <a:schemeClr val="tx1"/>
          </a:solidFill>
          <a:latin typeface="+mn-lt"/>
          <a:ea typeface="+mn-ea"/>
          <a:cs typeface="+mn-cs"/>
        </a:defRPr>
      </a:lvl3pPr>
      <a:lvl4pPr marL="786166" algn="l" defTabSz="524110" rtl="0" eaLnBrk="1" latinLnBrk="0" hangingPunct="1">
        <a:defRPr sz="1000" kern="1200">
          <a:solidFill>
            <a:schemeClr val="tx1"/>
          </a:solidFill>
          <a:latin typeface="+mn-lt"/>
          <a:ea typeface="+mn-ea"/>
          <a:cs typeface="+mn-cs"/>
        </a:defRPr>
      </a:lvl4pPr>
      <a:lvl5pPr marL="1048223" algn="l" defTabSz="524110" rtl="0" eaLnBrk="1" latinLnBrk="0" hangingPunct="1">
        <a:defRPr sz="1000" kern="1200">
          <a:solidFill>
            <a:schemeClr val="tx1"/>
          </a:solidFill>
          <a:latin typeface="+mn-lt"/>
          <a:ea typeface="+mn-ea"/>
          <a:cs typeface="+mn-cs"/>
        </a:defRPr>
      </a:lvl5pPr>
      <a:lvl6pPr marL="1310277" algn="l" defTabSz="524110" rtl="0" eaLnBrk="1" latinLnBrk="0" hangingPunct="1">
        <a:defRPr sz="1000" kern="1200">
          <a:solidFill>
            <a:schemeClr val="tx1"/>
          </a:solidFill>
          <a:latin typeface="+mn-lt"/>
          <a:ea typeface="+mn-ea"/>
          <a:cs typeface="+mn-cs"/>
        </a:defRPr>
      </a:lvl6pPr>
      <a:lvl7pPr marL="1572333" algn="l" defTabSz="524110" rtl="0" eaLnBrk="1" latinLnBrk="0" hangingPunct="1">
        <a:defRPr sz="1000" kern="1200">
          <a:solidFill>
            <a:schemeClr val="tx1"/>
          </a:solidFill>
          <a:latin typeface="+mn-lt"/>
          <a:ea typeface="+mn-ea"/>
          <a:cs typeface="+mn-cs"/>
        </a:defRPr>
      </a:lvl7pPr>
      <a:lvl8pPr marL="1834387" algn="l" defTabSz="524110" rtl="0" eaLnBrk="1" latinLnBrk="0" hangingPunct="1">
        <a:defRPr sz="1000" kern="1200">
          <a:solidFill>
            <a:schemeClr val="tx1"/>
          </a:solidFill>
          <a:latin typeface="+mn-lt"/>
          <a:ea typeface="+mn-ea"/>
          <a:cs typeface="+mn-cs"/>
        </a:defRPr>
      </a:lvl8pPr>
      <a:lvl9pPr marL="2096444" algn="l" defTabSz="524110" rtl="0" eaLnBrk="1" latinLnBrk="0" hangingPunct="1">
        <a:defRPr sz="1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9281" y="509951"/>
            <a:ext cx="6011573" cy="1989854"/>
          </a:xfrm>
          <a:prstGeom prst="rect">
            <a:avLst/>
          </a:prstGeom>
        </p:spPr>
        <p:txBody>
          <a:bodyPr vert="horz" lIns="52411" tIns="26207" rIns="52411" bIns="26207"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39281" y="3048547"/>
            <a:ext cx="6011573" cy="4792285"/>
          </a:xfrm>
          <a:prstGeom prst="rect">
            <a:avLst/>
          </a:prstGeom>
        </p:spPr>
        <p:txBody>
          <a:bodyPr vert="horz" lIns="52411" tIns="26207" rIns="52411" bIns="262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9289" y="8502392"/>
            <a:ext cx="1375994" cy="464697"/>
          </a:xfrm>
          <a:prstGeom prst="rect">
            <a:avLst/>
          </a:prstGeom>
        </p:spPr>
        <p:txBody>
          <a:bodyPr vert="horz" lIns="52411" tIns="26207" rIns="52411" bIns="26207" rtlCol="0" anchor="ctr"/>
          <a:lstStyle>
            <a:lvl1pPr algn="l">
              <a:defRPr sz="667">
                <a:solidFill>
                  <a:schemeClr val="tx1">
                    <a:lumMod val="65000"/>
                    <a:lumOff val="35000"/>
                  </a:schemeClr>
                </a:solidFill>
              </a:defRPr>
            </a:lvl1pPr>
          </a:lstStyle>
          <a:p>
            <a:pPr defTabSz="249630"/>
            <a:fld id="{9334D819-9F07-4261-B09B-9E467E5D9002}" type="datetimeFigureOut">
              <a:rPr lang="en-US" smtClean="0">
                <a:solidFill>
                  <a:prstClr val="black">
                    <a:lumMod val="65000"/>
                    <a:lumOff val="35000"/>
                  </a:prstClr>
                </a:solidFill>
              </a:rPr>
              <a:pPr defTabSz="249630"/>
              <a:t>2/5/2018</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2385306" y="8502397"/>
            <a:ext cx="2430304" cy="461141"/>
          </a:xfrm>
          <a:prstGeom prst="rect">
            <a:avLst/>
          </a:prstGeom>
        </p:spPr>
        <p:txBody>
          <a:bodyPr vert="horz" lIns="52411" tIns="26207" rIns="52411" bIns="26207" rtlCol="0" anchor="ctr"/>
          <a:lstStyle>
            <a:lvl1pPr algn="ctr">
              <a:defRPr sz="667">
                <a:solidFill>
                  <a:schemeClr val="tx1">
                    <a:lumMod val="65000"/>
                    <a:lumOff val="35000"/>
                  </a:schemeClr>
                </a:solidFill>
              </a:defRPr>
            </a:lvl1pPr>
          </a:lstStyle>
          <a:p>
            <a:pPr defTabSz="249630"/>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5085653" y="8502397"/>
            <a:ext cx="1665207" cy="461141"/>
          </a:xfrm>
          <a:prstGeom prst="rect">
            <a:avLst/>
          </a:prstGeom>
        </p:spPr>
        <p:txBody>
          <a:bodyPr vert="horz" lIns="52411" tIns="26207" rIns="52411" bIns="26207" rtlCol="0" anchor="ctr"/>
          <a:lstStyle>
            <a:lvl1pPr algn="r">
              <a:defRPr sz="667">
                <a:solidFill>
                  <a:schemeClr val="tx1">
                    <a:lumMod val="65000"/>
                    <a:lumOff val="35000"/>
                  </a:schemeClr>
                </a:solidFill>
              </a:defRPr>
            </a:lvl1pPr>
          </a:lstStyle>
          <a:p>
            <a:pPr defTabSz="249630"/>
            <a:fld id="{71766878-3199-4EAB-94E7-2D6D11070E14}" type="slidenum">
              <a:rPr lang="en-US" smtClean="0">
                <a:solidFill>
                  <a:prstClr val="black">
                    <a:lumMod val="65000"/>
                    <a:lumOff val="35000"/>
                  </a:prstClr>
                </a:solidFill>
              </a:rPr>
              <a:pPr defTabSz="249630"/>
              <a:t>‹#›</a:t>
            </a:fld>
            <a:endParaRPr lang="en-US" dirty="0">
              <a:solidFill>
                <a:prstClr val="black">
                  <a:lumMod val="65000"/>
                  <a:lumOff val="35000"/>
                </a:prstClr>
              </a:solidFill>
            </a:endParaRPr>
          </a:p>
        </p:txBody>
      </p:sp>
      <p:sp>
        <p:nvSpPr>
          <p:cNvPr id="11" name="Freeform 6" title="Left scallop edge"/>
          <p:cNvSpPr/>
          <p:nvPr/>
        </p:nvSpPr>
        <p:spPr bwMode="auto">
          <a:xfrm>
            <a:off x="10" y="10"/>
            <a:ext cx="523193" cy="9145588"/>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7033492" y="10"/>
            <a:ext cx="167423" cy="9145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578527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99262" rtl="0" eaLnBrk="1" latinLnBrk="0" hangingPunct="1">
        <a:lnSpc>
          <a:spcPct val="90000"/>
        </a:lnSpc>
        <a:spcBef>
          <a:spcPct val="0"/>
        </a:spcBef>
        <a:buNone/>
        <a:defRPr sz="2858" kern="1200" cap="all" spc="110" baseline="0">
          <a:solidFill>
            <a:schemeClr val="tx2"/>
          </a:solidFill>
          <a:latin typeface="+mj-lt"/>
          <a:ea typeface="+mj-ea"/>
          <a:cs typeface="+mj-cs"/>
        </a:defRPr>
      </a:lvl1pPr>
    </p:titleStyle>
    <p:bodyStyle>
      <a:lvl1pPr marL="124816" indent="-124816" algn="l" defTabSz="499262" rtl="0" eaLnBrk="1" latinLnBrk="0" hangingPunct="1">
        <a:lnSpc>
          <a:spcPct val="110000"/>
        </a:lnSpc>
        <a:spcBef>
          <a:spcPts val="383"/>
        </a:spcBef>
        <a:buClr>
          <a:schemeClr val="tx2"/>
        </a:buClr>
        <a:buFont typeface="Arial" panose="020B0604020202020204" pitchFamily="34" charset="0"/>
        <a:buChar char="•"/>
        <a:defRPr sz="1143" kern="1200">
          <a:solidFill>
            <a:schemeClr val="tx1">
              <a:lumMod val="65000"/>
              <a:lumOff val="35000"/>
            </a:schemeClr>
          </a:solidFill>
          <a:latin typeface="+mn-lt"/>
          <a:ea typeface="+mn-ea"/>
          <a:cs typeface="+mn-cs"/>
        </a:defRPr>
      </a:lvl1pPr>
      <a:lvl2pPr marL="374448" indent="-124816" algn="l" defTabSz="499262" rtl="0" eaLnBrk="1" latinLnBrk="0" hangingPunct="1">
        <a:lnSpc>
          <a:spcPct val="110000"/>
        </a:lnSpc>
        <a:spcBef>
          <a:spcPts val="383"/>
        </a:spcBef>
        <a:buClr>
          <a:schemeClr val="tx2"/>
        </a:buClr>
        <a:buFont typeface="Gill Sans MT" panose="020B0502020104020203" pitchFamily="34" charset="0"/>
        <a:buChar char="–"/>
        <a:defRPr sz="952" kern="1200">
          <a:solidFill>
            <a:schemeClr val="tx1">
              <a:lumMod val="65000"/>
              <a:lumOff val="35000"/>
            </a:schemeClr>
          </a:solidFill>
          <a:latin typeface="+mn-lt"/>
          <a:ea typeface="+mn-ea"/>
          <a:cs typeface="+mn-cs"/>
        </a:defRPr>
      </a:lvl2pPr>
      <a:lvl3pPr marL="624079" indent="-124816" algn="l" defTabSz="499262" rtl="0" eaLnBrk="1" latinLnBrk="0" hangingPunct="1">
        <a:lnSpc>
          <a:spcPct val="110000"/>
        </a:lnSpc>
        <a:spcBef>
          <a:spcPts val="383"/>
        </a:spcBef>
        <a:buClr>
          <a:schemeClr val="tx2"/>
        </a:buClr>
        <a:buFont typeface="Arial" panose="020B0604020202020204" pitchFamily="34" charset="0"/>
        <a:buChar char="•"/>
        <a:defRPr sz="952" kern="1200">
          <a:solidFill>
            <a:schemeClr val="tx1">
              <a:lumMod val="65000"/>
              <a:lumOff val="35000"/>
            </a:schemeClr>
          </a:solidFill>
          <a:latin typeface="+mn-lt"/>
          <a:ea typeface="+mn-ea"/>
          <a:cs typeface="+mn-cs"/>
        </a:defRPr>
      </a:lvl3pPr>
      <a:lvl4pPr marL="873712" indent="-124816" algn="l" defTabSz="4992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latin typeface="+mn-lt"/>
          <a:ea typeface="+mn-ea"/>
          <a:cs typeface="+mn-cs"/>
        </a:defRPr>
      </a:lvl4pPr>
      <a:lvl5pPr marL="1123342" indent="-124816" algn="l" defTabSz="4992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latin typeface="+mn-lt"/>
          <a:ea typeface="+mn-ea"/>
          <a:cs typeface="+mn-cs"/>
        </a:defRPr>
      </a:lvl5pPr>
      <a:lvl6pPr marL="1123342" indent="-124816" algn="l" defTabSz="4992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latin typeface="+mn-lt"/>
          <a:ea typeface="+mn-ea"/>
          <a:cs typeface="+mn-cs"/>
        </a:defRPr>
      </a:lvl6pPr>
      <a:lvl7pPr marL="1123342" indent="-124816" algn="l" defTabSz="4992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latin typeface="+mn-lt"/>
          <a:ea typeface="+mn-ea"/>
          <a:cs typeface="+mn-cs"/>
        </a:defRPr>
      </a:lvl7pPr>
      <a:lvl8pPr marL="1123342" indent="-124816" algn="l" defTabSz="499262" rtl="0" eaLnBrk="1" latinLnBrk="0" hangingPunct="1">
        <a:lnSpc>
          <a:spcPct val="110000"/>
        </a:lnSpc>
        <a:spcBef>
          <a:spcPts val="383"/>
        </a:spcBef>
        <a:buClr>
          <a:schemeClr val="tx2"/>
        </a:buClr>
        <a:buFont typeface="Gill Sans MT" panose="020B0502020104020203" pitchFamily="34" charset="0"/>
        <a:buChar char="–"/>
        <a:defRPr sz="762" kern="1200" baseline="0">
          <a:solidFill>
            <a:schemeClr val="tx1">
              <a:lumMod val="65000"/>
              <a:lumOff val="35000"/>
            </a:schemeClr>
          </a:solidFill>
          <a:latin typeface="+mn-lt"/>
          <a:ea typeface="+mn-ea"/>
          <a:cs typeface="+mn-cs"/>
        </a:defRPr>
      </a:lvl8pPr>
      <a:lvl9pPr marL="1123342" indent="-124816" algn="l" defTabSz="499262" rtl="0" eaLnBrk="1" latinLnBrk="0" hangingPunct="1">
        <a:lnSpc>
          <a:spcPct val="110000"/>
        </a:lnSpc>
        <a:spcBef>
          <a:spcPts val="383"/>
        </a:spcBef>
        <a:buClr>
          <a:schemeClr val="tx2"/>
        </a:buClr>
        <a:buFont typeface="Arial" panose="020B0604020202020204" pitchFamily="34" charset="0"/>
        <a:buChar char="•"/>
        <a:defRPr sz="762" kern="1200" baseline="0">
          <a:solidFill>
            <a:schemeClr val="tx1">
              <a:lumMod val="65000"/>
              <a:lumOff val="35000"/>
            </a:schemeClr>
          </a:solidFill>
          <a:latin typeface="+mn-lt"/>
          <a:ea typeface="+mn-ea"/>
          <a:cs typeface="+mn-cs"/>
        </a:defRPr>
      </a:lvl9pPr>
    </p:bodyStyle>
    <p:otherStyle>
      <a:defPPr>
        <a:defRPr lang="en-US"/>
      </a:defPPr>
      <a:lvl1pPr marL="0" algn="l" defTabSz="499262" rtl="0" eaLnBrk="1" latinLnBrk="0" hangingPunct="1">
        <a:defRPr sz="952" kern="1200">
          <a:solidFill>
            <a:schemeClr val="tx1"/>
          </a:solidFill>
          <a:latin typeface="+mn-lt"/>
          <a:ea typeface="+mn-ea"/>
          <a:cs typeface="+mn-cs"/>
        </a:defRPr>
      </a:lvl1pPr>
      <a:lvl2pPr marL="249630" algn="l" defTabSz="499262" rtl="0" eaLnBrk="1" latinLnBrk="0" hangingPunct="1">
        <a:defRPr sz="952" kern="1200">
          <a:solidFill>
            <a:schemeClr val="tx1"/>
          </a:solidFill>
          <a:latin typeface="+mn-lt"/>
          <a:ea typeface="+mn-ea"/>
          <a:cs typeface="+mn-cs"/>
        </a:defRPr>
      </a:lvl2pPr>
      <a:lvl3pPr marL="499262" algn="l" defTabSz="499262" rtl="0" eaLnBrk="1" latinLnBrk="0" hangingPunct="1">
        <a:defRPr sz="952" kern="1200">
          <a:solidFill>
            <a:schemeClr val="tx1"/>
          </a:solidFill>
          <a:latin typeface="+mn-lt"/>
          <a:ea typeface="+mn-ea"/>
          <a:cs typeface="+mn-cs"/>
        </a:defRPr>
      </a:lvl3pPr>
      <a:lvl4pPr marL="748894" algn="l" defTabSz="499262" rtl="0" eaLnBrk="1" latinLnBrk="0" hangingPunct="1">
        <a:defRPr sz="952" kern="1200">
          <a:solidFill>
            <a:schemeClr val="tx1"/>
          </a:solidFill>
          <a:latin typeface="+mn-lt"/>
          <a:ea typeface="+mn-ea"/>
          <a:cs typeface="+mn-cs"/>
        </a:defRPr>
      </a:lvl4pPr>
      <a:lvl5pPr marL="998528" algn="l" defTabSz="499262" rtl="0" eaLnBrk="1" latinLnBrk="0" hangingPunct="1">
        <a:defRPr sz="952" kern="1200">
          <a:solidFill>
            <a:schemeClr val="tx1"/>
          </a:solidFill>
          <a:latin typeface="+mn-lt"/>
          <a:ea typeface="+mn-ea"/>
          <a:cs typeface="+mn-cs"/>
        </a:defRPr>
      </a:lvl5pPr>
      <a:lvl6pPr marL="1248158" algn="l" defTabSz="499262" rtl="0" eaLnBrk="1" latinLnBrk="0" hangingPunct="1">
        <a:defRPr sz="952" kern="1200">
          <a:solidFill>
            <a:schemeClr val="tx1"/>
          </a:solidFill>
          <a:latin typeface="+mn-lt"/>
          <a:ea typeface="+mn-ea"/>
          <a:cs typeface="+mn-cs"/>
        </a:defRPr>
      </a:lvl6pPr>
      <a:lvl7pPr marL="1497789" algn="l" defTabSz="499262" rtl="0" eaLnBrk="1" latinLnBrk="0" hangingPunct="1">
        <a:defRPr sz="952" kern="1200">
          <a:solidFill>
            <a:schemeClr val="tx1"/>
          </a:solidFill>
          <a:latin typeface="+mn-lt"/>
          <a:ea typeface="+mn-ea"/>
          <a:cs typeface="+mn-cs"/>
        </a:defRPr>
      </a:lvl7pPr>
      <a:lvl8pPr marL="1747419" algn="l" defTabSz="499262" rtl="0" eaLnBrk="1" latinLnBrk="0" hangingPunct="1">
        <a:defRPr sz="952" kern="1200">
          <a:solidFill>
            <a:schemeClr val="tx1"/>
          </a:solidFill>
          <a:latin typeface="+mn-lt"/>
          <a:ea typeface="+mn-ea"/>
          <a:cs typeface="+mn-cs"/>
        </a:defRPr>
      </a:lvl8pPr>
      <a:lvl9pPr marL="1997052" algn="l" defTabSz="499262" rtl="0" eaLnBrk="1" latinLnBrk="0" hangingPunct="1">
        <a:defRPr sz="952"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9281" y="509951"/>
            <a:ext cx="6011573" cy="1989854"/>
          </a:xfrm>
          <a:prstGeom prst="rect">
            <a:avLst/>
          </a:prstGeom>
        </p:spPr>
        <p:txBody>
          <a:bodyPr vert="horz" lIns="52411" tIns="26207" rIns="52411" bIns="26207" rtlCol="0" anchor="t">
            <a:normAutofit/>
          </a:bodyPr>
          <a:lstStyle/>
          <a:p>
            <a:r>
              <a:rPr lang="en-US">
                <a:uFillTx/>
              </a:rPr>
              <a:t>Click to edit Master title style</a:t>
            </a:r>
            <a:endParaRPr lang="en-US" dirty="0">
              <a:uFillTx/>
            </a:endParaRPr>
          </a:p>
        </p:txBody>
      </p:sp>
      <p:sp>
        <p:nvSpPr>
          <p:cNvPr id="3" name="Text Placeholder 2"/>
          <p:cNvSpPr>
            <a:spLocks noGrp="1"/>
          </p:cNvSpPr>
          <p:nvPr>
            <p:ph type="body" idx="1"/>
          </p:nvPr>
        </p:nvSpPr>
        <p:spPr>
          <a:xfrm>
            <a:off x="739281" y="3048547"/>
            <a:ext cx="6011573" cy="4792285"/>
          </a:xfrm>
          <a:prstGeom prst="rect">
            <a:avLst/>
          </a:prstGeom>
        </p:spPr>
        <p:txBody>
          <a:bodyPr vert="horz" lIns="52411" tIns="26207" rIns="52411" bIns="26207" rtlCol="0">
            <a:normAutofit/>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2"/>
          </p:nvPr>
        </p:nvSpPr>
        <p:spPr>
          <a:xfrm>
            <a:off x="739289" y="8502392"/>
            <a:ext cx="1375994" cy="464697"/>
          </a:xfrm>
          <a:prstGeom prst="rect">
            <a:avLst/>
          </a:prstGeom>
        </p:spPr>
        <p:txBody>
          <a:bodyPr vert="horz" lIns="52411" tIns="26207" rIns="52411" bIns="26207" rtlCol="0" anchor="ctr"/>
          <a:lstStyle>
            <a:lvl1pPr algn="l">
              <a:defRPr sz="667">
                <a:solidFill>
                  <a:schemeClr val="tx1">
                    <a:lumMod val="65000"/>
                    <a:lumOff val="35000"/>
                  </a:schemeClr>
                </a:solidFill>
                <a:uFillTx/>
              </a:defRPr>
            </a:lvl1pPr>
          </a:lstStyle>
          <a:p>
            <a:pPr defTabSz="249630"/>
            <a:fld id="{9334D819-9F07-4261-B09B-9E467E5D9002}" type="datetimeFigureOut">
              <a:rPr lang="en-US" smtClean="0">
                <a:solidFill>
                  <a:srgbClr val="000000">
                    <a:lumMod val="65000"/>
                    <a:lumOff val="35000"/>
                  </a:srgbClr>
                </a:solidFill>
              </a:rPr>
              <a:pPr defTabSz="249630"/>
              <a:t>2/5/2018</a:t>
            </a:fld>
            <a:endParaRPr lang="en-US" dirty="0">
              <a:solidFill>
                <a:srgbClr val="000000">
                  <a:lumMod val="65000"/>
                  <a:lumOff val="35000"/>
                </a:srgbClr>
              </a:solidFill>
            </a:endParaRPr>
          </a:p>
        </p:txBody>
      </p:sp>
      <p:sp>
        <p:nvSpPr>
          <p:cNvPr id="5" name="Footer Placeholder 4"/>
          <p:cNvSpPr>
            <a:spLocks noGrp="1"/>
          </p:cNvSpPr>
          <p:nvPr>
            <p:ph type="ftr" sz="quarter" idx="3"/>
          </p:nvPr>
        </p:nvSpPr>
        <p:spPr>
          <a:xfrm>
            <a:off x="2385306" y="8502397"/>
            <a:ext cx="2430304" cy="461141"/>
          </a:xfrm>
          <a:prstGeom prst="rect">
            <a:avLst/>
          </a:prstGeom>
        </p:spPr>
        <p:txBody>
          <a:bodyPr vert="horz" lIns="52411" tIns="26207" rIns="52411" bIns="26207" rtlCol="0" anchor="ctr"/>
          <a:lstStyle>
            <a:lvl1pPr algn="ctr">
              <a:defRPr sz="667">
                <a:solidFill>
                  <a:schemeClr val="tx1">
                    <a:lumMod val="65000"/>
                    <a:lumOff val="35000"/>
                  </a:schemeClr>
                </a:solidFill>
                <a:uFillTx/>
              </a:defRPr>
            </a:lvl1pPr>
          </a:lstStyle>
          <a:p>
            <a:pPr defTabSz="249630"/>
            <a:endParaRPr lang="en-US" dirty="0">
              <a:solidFill>
                <a:srgbClr val="000000">
                  <a:lumMod val="65000"/>
                  <a:lumOff val="35000"/>
                </a:srgbClr>
              </a:solidFill>
            </a:endParaRPr>
          </a:p>
        </p:txBody>
      </p:sp>
      <p:sp>
        <p:nvSpPr>
          <p:cNvPr id="6" name="Slide Number Placeholder 5"/>
          <p:cNvSpPr>
            <a:spLocks noGrp="1"/>
          </p:cNvSpPr>
          <p:nvPr>
            <p:ph type="sldNum" sz="quarter" idx="4"/>
          </p:nvPr>
        </p:nvSpPr>
        <p:spPr>
          <a:xfrm>
            <a:off x="5085653" y="8502397"/>
            <a:ext cx="1665207" cy="461141"/>
          </a:xfrm>
          <a:prstGeom prst="rect">
            <a:avLst/>
          </a:prstGeom>
        </p:spPr>
        <p:txBody>
          <a:bodyPr vert="horz" lIns="52411" tIns="26207" rIns="52411" bIns="26207" rtlCol="0" anchor="ctr"/>
          <a:lstStyle>
            <a:lvl1pPr algn="r">
              <a:defRPr sz="667">
                <a:solidFill>
                  <a:schemeClr val="tx1">
                    <a:lumMod val="65000"/>
                    <a:lumOff val="35000"/>
                  </a:schemeClr>
                </a:solidFill>
                <a:uFillTx/>
              </a:defRPr>
            </a:lvl1pPr>
          </a:lstStyle>
          <a:p>
            <a:pPr defTabSz="249630"/>
            <a:fld id="{71766878-3199-4EAB-94E7-2D6D11070E14}" type="slidenum">
              <a:rPr lang="en-US" smtClean="0">
                <a:solidFill>
                  <a:srgbClr val="000000">
                    <a:lumMod val="65000"/>
                    <a:lumOff val="35000"/>
                  </a:srgbClr>
                </a:solidFill>
              </a:rPr>
              <a:pPr defTabSz="249630"/>
              <a:t>‹#›</a:t>
            </a:fld>
            <a:endParaRPr lang="en-US" dirty="0">
              <a:solidFill>
                <a:srgbClr val="000000">
                  <a:lumMod val="65000"/>
                  <a:lumOff val="35000"/>
                </a:srgbClr>
              </a:solidFill>
            </a:endParaRPr>
          </a:p>
        </p:txBody>
      </p:sp>
      <p:sp>
        <p:nvSpPr>
          <p:cNvPr id="11" name="Freeform 6"/>
          <p:cNvSpPr>
            <a:spLocks/>
          </p:cNvSpPr>
          <p:nvPr/>
        </p:nvSpPr>
        <p:spPr bwMode="auto">
          <a:xfrm>
            <a:off x="10" y="10"/>
            <a:ext cx="523193" cy="9145588"/>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ln>
        </p:spPr>
      </p:sp>
      <p:sp>
        <p:nvSpPr>
          <p:cNvPr id="12" name="Rectangle 11"/>
          <p:cNvSpPr>
            <a:spLocks/>
          </p:cNvSpPr>
          <p:nvPr/>
        </p:nvSpPr>
        <p:spPr>
          <a:xfrm>
            <a:off x="7033492" y="10"/>
            <a:ext cx="167423" cy="9145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858929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99262" rtl="0" eaLnBrk="1" latinLnBrk="0" hangingPunct="1">
        <a:lnSpc>
          <a:spcPct val="90000"/>
        </a:lnSpc>
        <a:spcBef>
          <a:spcPct val="0"/>
        </a:spcBef>
        <a:buNone/>
        <a:defRPr sz="2858" kern="1200" cap="all" spc="110" baseline="0">
          <a:solidFill>
            <a:schemeClr val="tx2"/>
          </a:solidFill>
          <a:uFillTx/>
          <a:latin typeface="+mj-lt"/>
          <a:ea typeface="+mj-ea"/>
          <a:cs typeface="+mj-cs"/>
        </a:defRPr>
      </a:lvl1pPr>
    </p:titleStyle>
    <p:bodyStyle>
      <a:lvl1pPr marL="124816" indent="-124816" algn="l" defTabSz="499262" rtl="0" eaLnBrk="1" latinLnBrk="0" hangingPunct="1">
        <a:lnSpc>
          <a:spcPct val="110000"/>
        </a:lnSpc>
        <a:spcBef>
          <a:spcPts val="383"/>
        </a:spcBef>
        <a:buClr>
          <a:schemeClr val="tx2"/>
        </a:buClr>
        <a:buFont typeface="Arial" panose="020B0604020202020204" pitchFamily="34" charset="0"/>
        <a:buChar char="•"/>
        <a:defRPr sz="1143" kern="1200">
          <a:solidFill>
            <a:schemeClr val="tx1">
              <a:lumMod val="65000"/>
              <a:lumOff val="35000"/>
            </a:schemeClr>
          </a:solidFill>
          <a:uFillTx/>
          <a:latin typeface="+mn-lt"/>
          <a:ea typeface="+mn-ea"/>
          <a:cs typeface="+mn-cs"/>
        </a:defRPr>
      </a:lvl1pPr>
      <a:lvl2pPr marL="374448" indent="-124816" algn="l" defTabSz="499262" rtl="0" eaLnBrk="1" latinLnBrk="0" hangingPunct="1">
        <a:lnSpc>
          <a:spcPct val="110000"/>
        </a:lnSpc>
        <a:spcBef>
          <a:spcPts val="383"/>
        </a:spcBef>
        <a:buClr>
          <a:schemeClr val="tx2"/>
        </a:buClr>
        <a:buFont typeface="Gill Sans MT" panose="020B0502020104020203" pitchFamily="34" charset="0"/>
        <a:buChar char="–"/>
        <a:defRPr sz="952" kern="1200">
          <a:solidFill>
            <a:schemeClr val="tx1">
              <a:lumMod val="65000"/>
              <a:lumOff val="35000"/>
            </a:schemeClr>
          </a:solidFill>
          <a:uFillTx/>
          <a:latin typeface="+mn-lt"/>
          <a:ea typeface="+mn-ea"/>
          <a:cs typeface="+mn-cs"/>
        </a:defRPr>
      </a:lvl2pPr>
      <a:lvl3pPr marL="624079" indent="-124816" algn="l" defTabSz="499262" rtl="0" eaLnBrk="1" latinLnBrk="0" hangingPunct="1">
        <a:lnSpc>
          <a:spcPct val="110000"/>
        </a:lnSpc>
        <a:spcBef>
          <a:spcPts val="383"/>
        </a:spcBef>
        <a:buClr>
          <a:schemeClr val="tx2"/>
        </a:buClr>
        <a:buFont typeface="Arial" panose="020B0604020202020204" pitchFamily="34" charset="0"/>
        <a:buChar char="•"/>
        <a:defRPr sz="952" kern="1200">
          <a:solidFill>
            <a:schemeClr val="tx1">
              <a:lumMod val="65000"/>
              <a:lumOff val="35000"/>
            </a:schemeClr>
          </a:solidFill>
          <a:uFillTx/>
          <a:latin typeface="+mn-lt"/>
          <a:ea typeface="+mn-ea"/>
          <a:cs typeface="+mn-cs"/>
        </a:defRPr>
      </a:lvl3pPr>
      <a:lvl4pPr marL="873712" indent="-124816" algn="l" defTabSz="4992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uFillTx/>
          <a:latin typeface="+mn-lt"/>
          <a:ea typeface="+mn-ea"/>
          <a:cs typeface="+mn-cs"/>
        </a:defRPr>
      </a:lvl4pPr>
      <a:lvl5pPr marL="1123342" indent="-124816" algn="l" defTabSz="4992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uFillTx/>
          <a:latin typeface="+mn-lt"/>
          <a:ea typeface="+mn-ea"/>
          <a:cs typeface="+mn-cs"/>
        </a:defRPr>
      </a:lvl5pPr>
      <a:lvl6pPr marL="1123342" indent="-124816" algn="l" defTabSz="4992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uFillTx/>
          <a:latin typeface="+mn-lt"/>
          <a:ea typeface="+mn-ea"/>
          <a:cs typeface="+mn-cs"/>
        </a:defRPr>
      </a:lvl6pPr>
      <a:lvl7pPr marL="1123342" indent="-124816" algn="l" defTabSz="4992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uFillTx/>
          <a:latin typeface="+mn-lt"/>
          <a:ea typeface="+mn-ea"/>
          <a:cs typeface="+mn-cs"/>
        </a:defRPr>
      </a:lvl7pPr>
      <a:lvl8pPr marL="1123342" indent="-124816" algn="l" defTabSz="499262" rtl="0" eaLnBrk="1" latinLnBrk="0" hangingPunct="1">
        <a:lnSpc>
          <a:spcPct val="110000"/>
        </a:lnSpc>
        <a:spcBef>
          <a:spcPts val="383"/>
        </a:spcBef>
        <a:buClr>
          <a:schemeClr val="tx2"/>
        </a:buClr>
        <a:buFont typeface="Gill Sans MT" panose="020B0502020104020203" pitchFamily="34" charset="0"/>
        <a:buChar char="–"/>
        <a:defRPr sz="762" kern="1200" baseline="0">
          <a:solidFill>
            <a:schemeClr val="tx1">
              <a:lumMod val="65000"/>
              <a:lumOff val="35000"/>
            </a:schemeClr>
          </a:solidFill>
          <a:uFillTx/>
          <a:latin typeface="+mn-lt"/>
          <a:ea typeface="+mn-ea"/>
          <a:cs typeface="+mn-cs"/>
        </a:defRPr>
      </a:lvl8pPr>
      <a:lvl9pPr marL="1123342" indent="-124816" algn="l" defTabSz="499262" rtl="0" eaLnBrk="1" latinLnBrk="0" hangingPunct="1">
        <a:lnSpc>
          <a:spcPct val="110000"/>
        </a:lnSpc>
        <a:spcBef>
          <a:spcPts val="383"/>
        </a:spcBef>
        <a:buClr>
          <a:schemeClr val="tx2"/>
        </a:buClr>
        <a:buFont typeface="Arial" panose="020B0604020202020204" pitchFamily="34" charset="0"/>
        <a:buChar char="•"/>
        <a:defRPr sz="762" kern="1200" baseline="0">
          <a:solidFill>
            <a:schemeClr val="tx1">
              <a:lumMod val="65000"/>
              <a:lumOff val="35000"/>
            </a:schemeClr>
          </a:solidFill>
          <a:uFillTx/>
          <a:latin typeface="+mn-lt"/>
          <a:ea typeface="+mn-ea"/>
          <a:cs typeface="+mn-cs"/>
        </a:defRPr>
      </a:lvl9pPr>
    </p:bodyStyle>
    <p:otherStyle>
      <a:defPPr>
        <a:defRPr lang="en-US">
          <a:uFillTx/>
        </a:defRPr>
      </a:defPPr>
      <a:lvl1pPr marL="0" algn="l" defTabSz="499262" rtl="0" eaLnBrk="1" latinLnBrk="0" hangingPunct="1">
        <a:defRPr sz="952" kern="1200">
          <a:solidFill>
            <a:schemeClr val="tx1"/>
          </a:solidFill>
          <a:uFillTx/>
          <a:latin typeface="+mn-lt"/>
          <a:ea typeface="+mn-ea"/>
          <a:cs typeface="+mn-cs"/>
        </a:defRPr>
      </a:lvl1pPr>
      <a:lvl2pPr marL="249630" algn="l" defTabSz="499262" rtl="0" eaLnBrk="1" latinLnBrk="0" hangingPunct="1">
        <a:defRPr sz="952" kern="1200">
          <a:solidFill>
            <a:schemeClr val="tx1"/>
          </a:solidFill>
          <a:uFillTx/>
          <a:latin typeface="+mn-lt"/>
          <a:ea typeface="+mn-ea"/>
          <a:cs typeface="+mn-cs"/>
        </a:defRPr>
      </a:lvl2pPr>
      <a:lvl3pPr marL="499262" algn="l" defTabSz="499262" rtl="0" eaLnBrk="1" latinLnBrk="0" hangingPunct="1">
        <a:defRPr sz="952" kern="1200">
          <a:solidFill>
            <a:schemeClr val="tx1"/>
          </a:solidFill>
          <a:uFillTx/>
          <a:latin typeface="+mn-lt"/>
          <a:ea typeface="+mn-ea"/>
          <a:cs typeface="+mn-cs"/>
        </a:defRPr>
      </a:lvl3pPr>
      <a:lvl4pPr marL="748894" algn="l" defTabSz="499262" rtl="0" eaLnBrk="1" latinLnBrk="0" hangingPunct="1">
        <a:defRPr sz="952" kern="1200">
          <a:solidFill>
            <a:schemeClr val="tx1"/>
          </a:solidFill>
          <a:uFillTx/>
          <a:latin typeface="+mn-lt"/>
          <a:ea typeface="+mn-ea"/>
          <a:cs typeface="+mn-cs"/>
        </a:defRPr>
      </a:lvl4pPr>
      <a:lvl5pPr marL="998528" algn="l" defTabSz="499262" rtl="0" eaLnBrk="1" latinLnBrk="0" hangingPunct="1">
        <a:defRPr sz="952" kern="1200">
          <a:solidFill>
            <a:schemeClr val="tx1"/>
          </a:solidFill>
          <a:uFillTx/>
          <a:latin typeface="+mn-lt"/>
          <a:ea typeface="+mn-ea"/>
          <a:cs typeface="+mn-cs"/>
        </a:defRPr>
      </a:lvl5pPr>
      <a:lvl6pPr marL="1248158" algn="l" defTabSz="499262" rtl="0" eaLnBrk="1" latinLnBrk="0" hangingPunct="1">
        <a:defRPr sz="952" kern="1200">
          <a:solidFill>
            <a:schemeClr val="tx1"/>
          </a:solidFill>
          <a:uFillTx/>
          <a:latin typeface="+mn-lt"/>
          <a:ea typeface="+mn-ea"/>
          <a:cs typeface="+mn-cs"/>
        </a:defRPr>
      </a:lvl6pPr>
      <a:lvl7pPr marL="1497789" algn="l" defTabSz="499262" rtl="0" eaLnBrk="1" latinLnBrk="0" hangingPunct="1">
        <a:defRPr sz="952" kern="1200">
          <a:solidFill>
            <a:schemeClr val="tx1"/>
          </a:solidFill>
          <a:uFillTx/>
          <a:latin typeface="+mn-lt"/>
          <a:ea typeface="+mn-ea"/>
          <a:cs typeface="+mn-cs"/>
        </a:defRPr>
      </a:lvl7pPr>
      <a:lvl8pPr marL="1747419" algn="l" defTabSz="499262" rtl="0" eaLnBrk="1" latinLnBrk="0" hangingPunct="1">
        <a:defRPr sz="952" kern="1200">
          <a:solidFill>
            <a:schemeClr val="tx1"/>
          </a:solidFill>
          <a:uFillTx/>
          <a:latin typeface="+mn-lt"/>
          <a:ea typeface="+mn-ea"/>
          <a:cs typeface="+mn-cs"/>
        </a:defRPr>
      </a:lvl8pPr>
      <a:lvl9pPr marL="1997052" algn="l" defTabSz="499262" rtl="0" eaLnBrk="1" latinLnBrk="0" hangingPunct="1">
        <a:defRPr sz="952" kern="1200">
          <a:solidFill>
            <a:schemeClr val="tx1"/>
          </a:solidFill>
          <a:uFillTx/>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9283" y="509951"/>
            <a:ext cx="6011572" cy="1989854"/>
          </a:xfrm>
          <a:prstGeom prst="rect">
            <a:avLst/>
          </a:prstGeom>
        </p:spPr>
        <p:txBody>
          <a:bodyPr vert="horz" lIns="52411" tIns="26207" rIns="52411" bIns="26207"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39283" y="3048548"/>
            <a:ext cx="6011572" cy="4792285"/>
          </a:xfrm>
          <a:prstGeom prst="rect">
            <a:avLst/>
          </a:prstGeom>
        </p:spPr>
        <p:txBody>
          <a:bodyPr vert="horz" lIns="52411" tIns="26207" rIns="52411" bIns="262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9289" y="8502392"/>
            <a:ext cx="1375994" cy="464697"/>
          </a:xfrm>
          <a:prstGeom prst="rect">
            <a:avLst/>
          </a:prstGeom>
        </p:spPr>
        <p:txBody>
          <a:bodyPr vert="horz" lIns="52411" tIns="26207" rIns="52411" bIns="26207" rtlCol="0" anchor="ctr"/>
          <a:lstStyle>
            <a:lvl1pPr algn="l">
              <a:defRPr sz="700">
                <a:solidFill>
                  <a:schemeClr val="tx1">
                    <a:lumMod val="65000"/>
                    <a:lumOff val="35000"/>
                  </a:schemeClr>
                </a:solidFill>
              </a:defRPr>
            </a:lvl1pPr>
          </a:lstStyle>
          <a:p>
            <a:fld id="{9334D819-9F07-4261-B09B-9E467E5D9002}" type="datetimeFigureOut">
              <a:rPr lang="en-US" dirty="0">
                <a:solidFill>
                  <a:prstClr val="black">
                    <a:lumMod val="65000"/>
                    <a:lumOff val="35000"/>
                  </a:prstClr>
                </a:solidFill>
              </a:rPr>
              <a:pPr/>
              <a:t>2/5/2018</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2385306" y="8502397"/>
            <a:ext cx="2430304" cy="461141"/>
          </a:xfrm>
          <a:prstGeom prst="rect">
            <a:avLst/>
          </a:prstGeom>
        </p:spPr>
        <p:txBody>
          <a:bodyPr vert="horz" lIns="52411" tIns="26207" rIns="52411" bIns="26207" rtlCol="0" anchor="ctr"/>
          <a:lstStyle>
            <a:lvl1pPr algn="ctr">
              <a:defRPr sz="700">
                <a:solidFill>
                  <a:schemeClr val="tx1">
                    <a:lumMod val="65000"/>
                    <a:lumOff val="35000"/>
                  </a:schemeClr>
                </a:solidFill>
              </a:defRPr>
            </a:lvl1pPr>
          </a:lstStyle>
          <a:p>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5085653" y="8502397"/>
            <a:ext cx="1665208" cy="461141"/>
          </a:xfrm>
          <a:prstGeom prst="rect">
            <a:avLst/>
          </a:prstGeom>
        </p:spPr>
        <p:txBody>
          <a:bodyPr vert="horz" lIns="52411" tIns="26207" rIns="52411" bIns="26207" rtlCol="0" anchor="ctr"/>
          <a:lstStyle>
            <a:lvl1pPr algn="r">
              <a:defRPr sz="700">
                <a:solidFill>
                  <a:schemeClr val="tx1">
                    <a:lumMod val="65000"/>
                    <a:lumOff val="35000"/>
                  </a:schemeClr>
                </a:solidFill>
              </a:defRPr>
            </a:lvl1p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
        <p:nvSpPr>
          <p:cNvPr id="11" name="Freeform 6" title="Left scallop edge"/>
          <p:cNvSpPr/>
          <p:nvPr/>
        </p:nvSpPr>
        <p:spPr bwMode="auto">
          <a:xfrm>
            <a:off x="10" y="9"/>
            <a:ext cx="523193" cy="9145588"/>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7033493" y="9"/>
            <a:ext cx="167424" cy="9145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112818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524215" rtl="0" eaLnBrk="1" latinLnBrk="0" hangingPunct="1">
        <a:lnSpc>
          <a:spcPct val="90000"/>
        </a:lnSpc>
        <a:spcBef>
          <a:spcPct val="0"/>
        </a:spcBef>
        <a:buNone/>
        <a:defRPr sz="3001" kern="1200" cap="all" spc="115" baseline="0">
          <a:solidFill>
            <a:schemeClr val="tx2"/>
          </a:solidFill>
          <a:latin typeface="+mj-lt"/>
          <a:ea typeface="+mj-ea"/>
          <a:cs typeface="+mj-cs"/>
        </a:defRPr>
      </a:lvl1pPr>
    </p:titleStyle>
    <p:bodyStyle>
      <a:lvl1pPr marL="131054" indent="-131054" algn="l" defTabSz="524215" rtl="0" eaLnBrk="1" latinLnBrk="0" hangingPunct="1">
        <a:lnSpc>
          <a:spcPct val="110000"/>
        </a:lnSpc>
        <a:spcBef>
          <a:spcPts val="402"/>
        </a:spcBef>
        <a:buClr>
          <a:schemeClr val="tx2"/>
        </a:buClr>
        <a:buFont typeface="Arial" panose="020B0604020202020204" pitchFamily="34" charset="0"/>
        <a:buChar char="•"/>
        <a:defRPr sz="1200" kern="1200">
          <a:solidFill>
            <a:schemeClr val="tx1">
              <a:lumMod val="65000"/>
              <a:lumOff val="35000"/>
            </a:schemeClr>
          </a:solidFill>
          <a:latin typeface="+mn-lt"/>
          <a:ea typeface="+mn-ea"/>
          <a:cs typeface="+mn-cs"/>
        </a:defRPr>
      </a:lvl1pPr>
      <a:lvl2pPr marL="393163" indent="-131054" algn="l" defTabSz="524215" rtl="0" eaLnBrk="1" latinLnBrk="0" hangingPunct="1">
        <a:lnSpc>
          <a:spcPct val="110000"/>
        </a:lnSpc>
        <a:spcBef>
          <a:spcPts val="402"/>
        </a:spcBef>
        <a:buClr>
          <a:schemeClr val="tx2"/>
        </a:buClr>
        <a:buFont typeface="Gill Sans MT" panose="020B0502020104020203" pitchFamily="34" charset="0"/>
        <a:buChar char="–"/>
        <a:defRPr sz="1000" kern="1200">
          <a:solidFill>
            <a:schemeClr val="tx1">
              <a:lumMod val="65000"/>
              <a:lumOff val="35000"/>
            </a:schemeClr>
          </a:solidFill>
          <a:latin typeface="+mn-lt"/>
          <a:ea typeface="+mn-ea"/>
          <a:cs typeface="+mn-cs"/>
        </a:defRPr>
      </a:lvl2pPr>
      <a:lvl3pPr marL="655270" indent="-131054" algn="l" defTabSz="524215" rtl="0" eaLnBrk="1" latinLnBrk="0" hangingPunct="1">
        <a:lnSpc>
          <a:spcPct val="110000"/>
        </a:lnSpc>
        <a:spcBef>
          <a:spcPts val="402"/>
        </a:spcBef>
        <a:buClr>
          <a:schemeClr val="tx2"/>
        </a:buClr>
        <a:buFont typeface="Arial" panose="020B0604020202020204" pitchFamily="34" charset="0"/>
        <a:buChar char="•"/>
        <a:defRPr sz="1000" kern="1200">
          <a:solidFill>
            <a:schemeClr val="tx1">
              <a:lumMod val="65000"/>
              <a:lumOff val="35000"/>
            </a:schemeClr>
          </a:solidFill>
          <a:latin typeface="+mn-lt"/>
          <a:ea typeface="+mn-ea"/>
          <a:cs typeface="+mn-cs"/>
        </a:defRPr>
      </a:lvl3pPr>
      <a:lvl4pPr marL="917378" indent="-131054" algn="l" defTabSz="524215" rtl="0" eaLnBrk="1" latinLnBrk="0" hangingPunct="1">
        <a:lnSpc>
          <a:spcPct val="110000"/>
        </a:lnSpc>
        <a:spcBef>
          <a:spcPts val="402"/>
        </a:spcBef>
        <a:buClr>
          <a:schemeClr val="tx2"/>
        </a:buClr>
        <a:buFont typeface="Gill Sans MT" panose="020B0502020104020203" pitchFamily="34" charset="0"/>
        <a:buChar char="–"/>
        <a:defRPr sz="800" kern="1200">
          <a:solidFill>
            <a:schemeClr val="tx1">
              <a:lumMod val="65000"/>
              <a:lumOff val="35000"/>
            </a:schemeClr>
          </a:solidFill>
          <a:latin typeface="+mn-lt"/>
          <a:ea typeface="+mn-ea"/>
          <a:cs typeface="+mn-cs"/>
        </a:defRPr>
      </a:lvl4pPr>
      <a:lvl5pPr marL="1179485" indent="-131054" algn="l" defTabSz="524215" rtl="0" eaLnBrk="1" latinLnBrk="0" hangingPunct="1">
        <a:lnSpc>
          <a:spcPct val="110000"/>
        </a:lnSpc>
        <a:spcBef>
          <a:spcPts val="402"/>
        </a:spcBef>
        <a:buClr>
          <a:schemeClr val="tx2"/>
        </a:buClr>
        <a:buFont typeface="Arial" panose="020B0604020202020204" pitchFamily="34" charset="0"/>
        <a:buChar char="•"/>
        <a:defRPr sz="800" kern="1200">
          <a:solidFill>
            <a:schemeClr val="tx1">
              <a:lumMod val="65000"/>
              <a:lumOff val="35000"/>
            </a:schemeClr>
          </a:solidFill>
          <a:latin typeface="+mn-lt"/>
          <a:ea typeface="+mn-ea"/>
          <a:cs typeface="+mn-cs"/>
        </a:defRPr>
      </a:lvl5pPr>
      <a:lvl6pPr marL="1179485" indent="-131054" algn="l" defTabSz="524215" rtl="0" eaLnBrk="1" latinLnBrk="0" hangingPunct="1">
        <a:lnSpc>
          <a:spcPct val="110000"/>
        </a:lnSpc>
        <a:spcBef>
          <a:spcPts val="402"/>
        </a:spcBef>
        <a:buClr>
          <a:schemeClr val="tx2"/>
        </a:buClr>
        <a:buFont typeface="Gill Sans MT" panose="020B0502020104020203" pitchFamily="34" charset="0"/>
        <a:buChar char="–"/>
        <a:defRPr sz="800" kern="1200">
          <a:solidFill>
            <a:schemeClr val="tx1">
              <a:lumMod val="65000"/>
              <a:lumOff val="35000"/>
            </a:schemeClr>
          </a:solidFill>
          <a:latin typeface="+mn-lt"/>
          <a:ea typeface="+mn-ea"/>
          <a:cs typeface="+mn-cs"/>
        </a:defRPr>
      </a:lvl6pPr>
      <a:lvl7pPr marL="1179485" indent="-131054" algn="l" defTabSz="524215" rtl="0" eaLnBrk="1" latinLnBrk="0" hangingPunct="1">
        <a:lnSpc>
          <a:spcPct val="110000"/>
        </a:lnSpc>
        <a:spcBef>
          <a:spcPts val="402"/>
        </a:spcBef>
        <a:buClr>
          <a:schemeClr val="tx2"/>
        </a:buClr>
        <a:buFont typeface="Arial" panose="020B0604020202020204" pitchFamily="34" charset="0"/>
        <a:buChar char="•"/>
        <a:defRPr sz="800" kern="1200">
          <a:solidFill>
            <a:schemeClr val="tx1">
              <a:lumMod val="65000"/>
              <a:lumOff val="35000"/>
            </a:schemeClr>
          </a:solidFill>
          <a:latin typeface="+mn-lt"/>
          <a:ea typeface="+mn-ea"/>
          <a:cs typeface="+mn-cs"/>
        </a:defRPr>
      </a:lvl7pPr>
      <a:lvl8pPr marL="1179485" indent="-131054" algn="l" defTabSz="524215" rtl="0" eaLnBrk="1" latinLnBrk="0" hangingPunct="1">
        <a:lnSpc>
          <a:spcPct val="110000"/>
        </a:lnSpc>
        <a:spcBef>
          <a:spcPts val="402"/>
        </a:spcBef>
        <a:buClr>
          <a:schemeClr val="tx2"/>
        </a:buClr>
        <a:buFont typeface="Gill Sans MT" panose="020B0502020104020203" pitchFamily="34" charset="0"/>
        <a:buChar char="–"/>
        <a:defRPr sz="800" kern="1200" baseline="0">
          <a:solidFill>
            <a:schemeClr val="tx1">
              <a:lumMod val="65000"/>
              <a:lumOff val="35000"/>
            </a:schemeClr>
          </a:solidFill>
          <a:latin typeface="+mn-lt"/>
          <a:ea typeface="+mn-ea"/>
          <a:cs typeface="+mn-cs"/>
        </a:defRPr>
      </a:lvl8pPr>
      <a:lvl9pPr marL="1179485" indent="-131054" algn="l" defTabSz="524215" rtl="0" eaLnBrk="1" latinLnBrk="0" hangingPunct="1">
        <a:lnSpc>
          <a:spcPct val="110000"/>
        </a:lnSpc>
        <a:spcBef>
          <a:spcPts val="402"/>
        </a:spcBef>
        <a:buClr>
          <a:schemeClr val="tx2"/>
        </a:buClr>
        <a:buFont typeface="Arial" panose="020B0604020202020204" pitchFamily="34" charset="0"/>
        <a:buChar char="•"/>
        <a:defRPr sz="800" kern="1200" baseline="0">
          <a:solidFill>
            <a:schemeClr val="tx1">
              <a:lumMod val="65000"/>
              <a:lumOff val="35000"/>
            </a:schemeClr>
          </a:solidFill>
          <a:latin typeface="+mn-lt"/>
          <a:ea typeface="+mn-ea"/>
          <a:cs typeface="+mn-cs"/>
        </a:defRPr>
      </a:lvl9pPr>
    </p:bodyStyle>
    <p:otherStyle>
      <a:defPPr>
        <a:defRPr lang="en-US"/>
      </a:defPPr>
      <a:lvl1pPr marL="0" algn="l" defTabSz="524215" rtl="0" eaLnBrk="1" latinLnBrk="0" hangingPunct="1">
        <a:defRPr sz="1000" kern="1200">
          <a:solidFill>
            <a:schemeClr val="tx1"/>
          </a:solidFill>
          <a:latin typeface="+mn-lt"/>
          <a:ea typeface="+mn-ea"/>
          <a:cs typeface="+mn-cs"/>
        </a:defRPr>
      </a:lvl1pPr>
      <a:lvl2pPr marL="262106" algn="l" defTabSz="524215" rtl="0" eaLnBrk="1" latinLnBrk="0" hangingPunct="1">
        <a:defRPr sz="1000" kern="1200">
          <a:solidFill>
            <a:schemeClr val="tx1"/>
          </a:solidFill>
          <a:latin typeface="+mn-lt"/>
          <a:ea typeface="+mn-ea"/>
          <a:cs typeface="+mn-cs"/>
        </a:defRPr>
      </a:lvl2pPr>
      <a:lvl3pPr marL="524215" algn="l" defTabSz="524215" rtl="0" eaLnBrk="1" latinLnBrk="0" hangingPunct="1">
        <a:defRPr sz="1000" kern="1200">
          <a:solidFill>
            <a:schemeClr val="tx1"/>
          </a:solidFill>
          <a:latin typeface="+mn-lt"/>
          <a:ea typeface="+mn-ea"/>
          <a:cs typeface="+mn-cs"/>
        </a:defRPr>
      </a:lvl3pPr>
      <a:lvl4pPr marL="786323" algn="l" defTabSz="524215" rtl="0" eaLnBrk="1" latinLnBrk="0" hangingPunct="1">
        <a:defRPr sz="1000" kern="1200">
          <a:solidFill>
            <a:schemeClr val="tx1"/>
          </a:solidFill>
          <a:latin typeface="+mn-lt"/>
          <a:ea typeface="+mn-ea"/>
          <a:cs typeface="+mn-cs"/>
        </a:defRPr>
      </a:lvl4pPr>
      <a:lvl5pPr marL="1048433" algn="l" defTabSz="524215" rtl="0" eaLnBrk="1" latinLnBrk="0" hangingPunct="1">
        <a:defRPr sz="1000" kern="1200">
          <a:solidFill>
            <a:schemeClr val="tx1"/>
          </a:solidFill>
          <a:latin typeface="+mn-lt"/>
          <a:ea typeface="+mn-ea"/>
          <a:cs typeface="+mn-cs"/>
        </a:defRPr>
      </a:lvl5pPr>
      <a:lvl6pPr marL="1310539" algn="l" defTabSz="524215" rtl="0" eaLnBrk="1" latinLnBrk="0" hangingPunct="1">
        <a:defRPr sz="1000" kern="1200">
          <a:solidFill>
            <a:schemeClr val="tx1"/>
          </a:solidFill>
          <a:latin typeface="+mn-lt"/>
          <a:ea typeface="+mn-ea"/>
          <a:cs typeface="+mn-cs"/>
        </a:defRPr>
      </a:lvl6pPr>
      <a:lvl7pPr marL="1572647" algn="l" defTabSz="524215" rtl="0" eaLnBrk="1" latinLnBrk="0" hangingPunct="1">
        <a:defRPr sz="1000" kern="1200">
          <a:solidFill>
            <a:schemeClr val="tx1"/>
          </a:solidFill>
          <a:latin typeface="+mn-lt"/>
          <a:ea typeface="+mn-ea"/>
          <a:cs typeface="+mn-cs"/>
        </a:defRPr>
      </a:lvl7pPr>
      <a:lvl8pPr marL="1834754" algn="l" defTabSz="524215" rtl="0" eaLnBrk="1" latinLnBrk="0" hangingPunct="1">
        <a:defRPr sz="1000" kern="1200">
          <a:solidFill>
            <a:schemeClr val="tx1"/>
          </a:solidFill>
          <a:latin typeface="+mn-lt"/>
          <a:ea typeface="+mn-ea"/>
          <a:cs typeface="+mn-cs"/>
        </a:defRPr>
      </a:lvl8pPr>
      <a:lvl9pPr marL="2096863" algn="l" defTabSz="524215" rtl="0" eaLnBrk="1" latinLnBrk="0" hangingPunct="1">
        <a:defRPr sz="1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4.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25.png"/><Relationship Id="rId7" Type="http://schemas.openxmlformats.org/officeDocument/2006/relationships/diagramLayout" Target="../diagrams/layout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8.xml"/><Relationship Id="rId5" Type="http://schemas.openxmlformats.org/officeDocument/2006/relationships/image" Target="../media/image27.png"/><Relationship Id="rId10" Type="http://schemas.microsoft.com/office/2007/relationships/diagramDrawing" Target="../diagrams/drawing8.xml"/><Relationship Id="rId4" Type="http://schemas.openxmlformats.org/officeDocument/2006/relationships/image" Target="../media/image26.png"/><Relationship Id="rId9" Type="http://schemas.openxmlformats.org/officeDocument/2006/relationships/diagramColors" Target="../diagrams/colors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image" Target="../media/image9.png"/><Relationship Id="rId3" Type="http://schemas.openxmlformats.org/officeDocument/2006/relationships/diagramLayout" Target="../diagrams/layout3.xml"/><Relationship Id="rId21" Type="http://schemas.openxmlformats.org/officeDocument/2006/relationships/diagramLayout" Target="../diagrams/layout6.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image" Target="../media/image8.png"/><Relationship Id="rId2" Type="http://schemas.openxmlformats.org/officeDocument/2006/relationships/diagramData" Target="../diagrams/data3.xml"/><Relationship Id="rId16" Type="http://schemas.microsoft.com/office/2007/relationships/diagramDrawing" Target="../diagrams/drawing5.xml"/><Relationship Id="rId20"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24" Type="http://schemas.microsoft.com/office/2007/relationships/diagramDrawing" Target="../diagrams/drawing6.xml"/><Relationship Id="rId5" Type="http://schemas.openxmlformats.org/officeDocument/2006/relationships/diagramColors" Target="../diagrams/colors3.xml"/><Relationship Id="rId15" Type="http://schemas.openxmlformats.org/officeDocument/2006/relationships/diagramColors" Target="../diagrams/colors5.xml"/><Relationship Id="rId23" Type="http://schemas.openxmlformats.org/officeDocument/2006/relationships/diagramColors" Target="../diagrams/colors6.xml"/><Relationship Id="rId10" Type="http://schemas.openxmlformats.org/officeDocument/2006/relationships/diagramColors" Target="../diagrams/colors4.xml"/><Relationship Id="rId19" Type="http://schemas.openxmlformats.org/officeDocument/2006/relationships/image" Target="../media/image10.png"/><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 Id="rId22"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190080" y="5195479"/>
            <a:ext cx="4772399" cy="907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TextBox 5"/>
          <p:cNvSpPr txBox="1">
            <a:spLocks/>
          </p:cNvSpPr>
          <p:nvPr/>
        </p:nvSpPr>
        <p:spPr>
          <a:xfrm>
            <a:off x="2505521" y="4270969"/>
            <a:ext cx="3629201" cy="737381"/>
          </a:xfrm>
          <a:prstGeom prst="rect">
            <a:avLst/>
          </a:prstGeom>
          <a:noFill/>
          <a:effectLst>
            <a:glow rad="101600">
              <a:schemeClr val="accent3">
                <a:satMod val="175000"/>
                <a:alpha val="40000"/>
              </a:schemeClr>
            </a:glow>
            <a:outerShdw blurRad="50800" dist="38100" algn="l" rotWithShape="0">
              <a:srgbClr val="000000">
                <a:alpha val="40000"/>
              </a:srgbClr>
            </a:outerShdw>
            <a:softEdge rad="12700"/>
          </a:effectLst>
        </p:spPr>
        <p:txBody>
          <a:bodyPr wrap="square" rtlCol="0">
            <a:spAutoFit/>
          </a:bodyPr>
          <a:lstStyle/>
          <a:p>
            <a:pPr defTabSz="249630"/>
            <a:r>
              <a:rPr lang="en-US" sz="4192" b="1" dirty="0">
                <a:solidFill>
                  <a:srgbClr val="8DBDD5"/>
                </a:solidFill>
                <a:latin typeface="Battallion Script Demo" pitchFamily="2" charset="0"/>
              </a:rPr>
              <a:t>Pathology</a:t>
            </a:r>
            <a:endParaRPr lang="en-US" sz="4573" b="1" dirty="0">
              <a:solidFill>
                <a:srgbClr val="8DBDD5"/>
              </a:solidFill>
              <a:latin typeface="Battallion Script Demo" pitchFamily="2" charset="0"/>
            </a:endParaRPr>
          </a:p>
        </p:txBody>
      </p:sp>
      <p:sp>
        <p:nvSpPr>
          <p:cNvPr id="7" name="TextBox 6"/>
          <p:cNvSpPr txBox="1">
            <a:spLocks/>
          </p:cNvSpPr>
          <p:nvPr/>
        </p:nvSpPr>
        <p:spPr>
          <a:xfrm>
            <a:off x="2675606" y="4672308"/>
            <a:ext cx="2023280" cy="356185"/>
          </a:xfrm>
          <a:prstGeom prst="rect">
            <a:avLst/>
          </a:prstGeom>
          <a:noFill/>
          <a:effectLst>
            <a:outerShdw blurRad="50800" dist="38100" dir="2700000" algn="tl" rotWithShape="0">
              <a:srgbClr val="000000">
                <a:alpha val="40000"/>
              </a:srgbClr>
            </a:outerShdw>
          </a:effectLst>
        </p:spPr>
        <p:txBody>
          <a:bodyPr wrap="square" rtlCol="0">
            <a:spAutoFit/>
          </a:bodyPr>
          <a:lstStyle/>
          <a:p>
            <a:pPr defTabSz="249630"/>
            <a:r>
              <a:rPr lang="en-US" sz="1714" dirty="0">
                <a:solidFill>
                  <a:srgbClr val="E1F1F7">
                    <a:lumMod val="90000"/>
                  </a:srgbClr>
                </a:solidFill>
                <a:latin typeface="Impact"/>
              </a:rPr>
              <a:t>teamwork</a:t>
            </a:r>
          </a:p>
        </p:txBody>
      </p:sp>
      <p:sp>
        <p:nvSpPr>
          <p:cNvPr id="10" name="TextBox 9"/>
          <p:cNvSpPr txBox="1">
            <a:spLocks/>
          </p:cNvSpPr>
          <p:nvPr/>
        </p:nvSpPr>
        <p:spPr>
          <a:xfrm>
            <a:off x="799940" y="5825152"/>
            <a:ext cx="5552678" cy="444173"/>
          </a:xfrm>
          <a:prstGeom prst="rect">
            <a:avLst/>
          </a:prstGeom>
          <a:noFill/>
          <a:effectLst>
            <a:outerShdw blurRad="50800" dist="38100" dir="8100000" algn="tr" rotWithShape="0">
              <a:srgbClr val="000000">
                <a:alpha val="40000"/>
              </a:srgbClr>
            </a:outerShdw>
          </a:effectLst>
        </p:spPr>
        <p:txBody>
          <a:bodyPr wrap="square" rtlCol="0">
            <a:spAutoFit/>
          </a:bodyPr>
          <a:lstStyle/>
          <a:p>
            <a:pPr defTabSz="249630"/>
            <a:r>
              <a:rPr lang="en-US" sz="2286" b="1" dirty="0">
                <a:solidFill>
                  <a:srgbClr val="E1F1F7">
                    <a:lumMod val="90000"/>
                  </a:srgbClr>
                </a:solidFill>
                <a:latin typeface="Battallion Script Demo" pitchFamily="2" charset="0"/>
              </a:rPr>
              <a:t>Lecture (5) :</a:t>
            </a:r>
          </a:p>
        </p:txBody>
      </p:sp>
      <p:pic>
        <p:nvPicPr>
          <p:cNvPr id="15" name="Picture 14"/>
          <p:cNvPicPr>
            <a:picLocks noChangeAspect="1"/>
          </p:cNvPicPr>
          <p:nvPr/>
        </p:nvPicPr>
        <p:blipFill>
          <a:blip r:embed="rId3"/>
          <a:stretch>
            <a:fillRect/>
          </a:stretch>
        </p:blipFill>
        <p:spPr>
          <a:xfrm>
            <a:off x="2262319" y="1275077"/>
            <a:ext cx="2922295" cy="2860046"/>
          </a:xfrm>
          <a:prstGeom prst="rect">
            <a:avLst/>
          </a:prstGeom>
        </p:spPr>
      </p:pic>
      <p:pic>
        <p:nvPicPr>
          <p:cNvPr id="9" name="Picture 11"/>
          <p:cNvPicPr>
            <a:picLocks noChangeAspect="1" noChangeArrowheads="1"/>
          </p:cNvPicPr>
          <p:nvPr/>
        </p:nvPicPr>
        <p:blipFill>
          <a:blip r:embed="rId4"/>
          <a:srcRect/>
          <a:stretch>
            <a:fillRect/>
          </a:stretch>
        </p:blipFill>
        <p:spPr bwMode="auto">
          <a:xfrm>
            <a:off x="5766855" y="33883"/>
            <a:ext cx="1063451" cy="945956"/>
          </a:xfrm>
          <a:prstGeom prst="rect">
            <a:avLst/>
          </a:prstGeom>
          <a:noFill/>
          <a:ln>
            <a:noFill/>
          </a:ln>
        </p:spPr>
      </p:pic>
      <p:pic>
        <p:nvPicPr>
          <p:cNvPr id="8" name="Picture 9"/>
          <p:cNvPicPr>
            <a:picLocks noChangeAspect="1" noChangeArrowheads="1"/>
          </p:cNvPicPr>
          <p:nvPr/>
        </p:nvPicPr>
        <p:blipFill>
          <a:blip r:embed="rId5"/>
          <a:srcRect/>
          <a:stretch>
            <a:fillRect/>
          </a:stretch>
        </p:blipFill>
        <p:spPr bwMode="auto">
          <a:xfrm>
            <a:off x="705983" y="330853"/>
            <a:ext cx="643522" cy="577730"/>
          </a:xfrm>
          <a:prstGeom prst="rect">
            <a:avLst/>
          </a:prstGeom>
          <a:noFill/>
          <a:ln>
            <a:noFill/>
          </a:ln>
        </p:spPr>
      </p:pic>
      <p:sp>
        <p:nvSpPr>
          <p:cNvPr id="2" name="Rectangle 1"/>
          <p:cNvSpPr>
            <a:spLocks/>
          </p:cNvSpPr>
          <p:nvPr/>
        </p:nvSpPr>
        <p:spPr>
          <a:xfrm>
            <a:off x="2523179" y="5868419"/>
            <a:ext cx="4049587" cy="444173"/>
          </a:xfrm>
          <a:prstGeom prst="rect">
            <a:avLst/>
          </a:prstGeom>
        </p:spPr>
        <p:txBody>
          <a:bodyPr wrap="square">
            <a:spAutoFit/>
          </a:bodyPr>
          <a:lstStyle/>
          <a:p>
            <a:pPr defTabSz="249630"/>
            <a:r>
              <a:rPr lang="en-US" sz="2286" b="1" dirty="0">
                <a:solidFill>
                  <a:srgbClr val="E1F1F7">
                    <a:lumMod val="75000"/>
                  </a:srgbClr>
                </a:solidFill>
                <a:latin typeface="Impact"/>
              </a:rPr>
              <a:t>Lung tumors</a:t>
            </a:r>
          </a:p>
        </p:txBody>
      </p:sp>
      <p:sp>
        <p:nvSpPr>
          <p:cNvPr id="11" name="TextBox 4"/>
          <p:cNvSpPr txBox="1">
            <a:spLocks/>
          </p:cNvSpPr>
          <p:nvPr/>
        </p:nvSpPr>
        <p:spPr>
          <a:xfrm>
            <a:off x="747233" y="7940523"/>
            <a:ext cx="1928374" cy="1198912"/>
          </a:xfrm>
          <a:prstGeom prst="rect">
            <a:avLst/>
          </a:prstGeom>
          <a:ln w="12700">
            <a:miter lim="400000"/>
          </a:ln>
        </p:spPr>
        <p:txBody>
          <a:bodyPr lIns="23774" tIns="23774" rIns="23774" bIns="23774">
            <a:spAutoFit/>
          </a:bodyPr>
          <a:lstStyle/>
          <a:p>
            <a:pPr defTabSz="249630"/>
            <a:r>
              <a:rPr lang="en-US" sz="1048" b="1" u="sng" dirty="0">
                <a:solidFill>
                  <a:srgbClr val="E1F1F7">
                    <a:lumMod val="90000"/>
                  </a:srgbClr>
                </a:solidFill>
                <a:latin typeface="Battallion Script Demo" pitchFamily="2" charset="0"/>
              </a:rPr>
              <a:t>Color Index :-</a:t>
            </a:r>
          </a:p>
          <a:p>
            <a:pPr defTabSz="249630"/>
            <a:endParaRPr u="sng" dirty="0">
              <a:solidFill>
                <a:srgbClr val="000000"/>
              </a:solidFill>
            </a:endParaRPr>
          </a:p>
          <a:p>
            <a:pPr defTabSz="237747">
              <a:buSzPct val="100000"/>
              <a:buFontTx/>
              <a:buChar char="▪"/>
              <a:defRPr sz="800" b="1">
                <a:solidFill>
                  <a:srgbClr val="FF0000"/>
                </a:solidFill>
                <a:uFillTx/>
                <a:latin typeface="Georgia"/>
                <a:ea typeface="Georgia"/>
                <a:cs typeface="Georgia"/>
                <a:sym typeface="Georgia"/>
              </a:defRPr>
            </a:pPr>
            <a:r>
              <a:rPr sz="762" b="1" dirty="0">
                <a:solidFill>
                  <a:srgbClr val="FF0000"/>
                </a:solidFill>
                <a:latin typeface="Georgia"/>
                <a:ea typeface="Georgia"/>
                <a:cs typeface="Georgia"/>
                <a:sym typeface="Georgia"/>
              </a:rPr>
              <a:t>VERY IMPORTANT</a:t>
            </a:r>
          </a:p>
          <a:p>
            <a:pPr defTabSz="237747">
              <a:buSzPct val="100000"/>
              <a:buFontTx/>
              <a:buChar char="▪"/>
              <a:defRPr sz="800" b="1">
                <a:solidFill>
                  <a:srgbClr val="4D4D4D">
                    <a:lumOff val="34901"/>
                  </a:srgbClr>
                </a:solidFill>
                <a:uFillTx/>
                <a:latin typeface="Georgia"/>
                <a:ea typeface="Georgia"/>
                <a:cs typeface="Georgia"/>
                <a:sym typeface="Georgia"/>
              </a:defRPr>
            </a:pPr>
            <a:r>
              <a:rPr sz="762" b="1" dirty="0">
                <a:solidFill>
                  <a:srgbClr val="4D4D4D">
                    <a:lumOff val="34901"/>
                  </a:srgbClr>
                </a:solidFill>
                <a:latin typeface="Georgia"/>
                <a:ea typeface="Georgia"/>
                <a:cs typeface="Georgia"/>
                <a:sym typeface="Georgia"/>
              </a:rPr>
              <a:t>Extra explanation </a:t>
            </a:r>
          </a:p>
          <a:p>
            <a:pPr defTabSz="237747">
              <a:buSzPct val="100000"/>
              <a:buFontTx/>
              <a:buChar char="▪"/>
              <a:defRPr sz="800" b="1">
                <a:solidFill>
                  <a:srgbClr val="479272"/>
                </a:solidFill>
                <a:uFillTx/>
                <a:latin typeface="Georgia"/>
                <a:ea typeface="Georgia"/>
                <a:cs typeface="Georgia"/>
                <a:sym typeface="Georgia"/>
              </a:defRPr>
            </a:pPr>
            <a:r>
              <a:rPr sz="762" b="1" dirty="0">
                <a:solidFill>
                  <a:srgbClr val="479272"/>
                </a:solidFill>
                <a:latin typeface="Georgia"/>
                <a:ea typeface="Georgia"/>
                <a:cs typeface="Georgia"/>
                <a:sym typeface="Georgia"/>
              </a:rPr>
              <a:t>Examples</a:t>
            </a:r>
          </a:p>
          <a:p>
            <a:pPr defTabSz="237747">
              <a:buSzPct val="100000"/>
              <a:buFontTx/>
              <a:buChar char="▪"/>
              <a:defRPr sz="800" b="1" u="sng">
                <a:uFillTx/>
                <a:latin typeface="Georgia"/>
                <a:ea typeface="Georgia"/>
                <a:cs typeface="Georgia"/>
                <a:sym typeface="Georgia"/>
              </a:defRPr>
            </a:pPr>
            <a:r>
              <a:rPr sz="762" b="1" u="sng" dirty="0">
                <a:solidFill>
                  <a:srgbClr val="000000"/>
                </a:solidFill>
                <a:latin typeface="Georgia"/>
                <a:ea typeface="Georgia"/>
                <a:cs typeface="Georgia"/>
                <a:sym typeface="Georgia"/>
              </a:rPr>
              <a:t>Diseases names: Underlined</a:t>
            </a:r>
          </a:p>
          <a:p>
            <a:pPr defTabSz="237747">
              <a:buSzPct val="100000"/>
              <a:buFontTx/>
              <a:buChar char="▪"/>
              <a:defRPr sz="800" b="1">
                <a:solidFill>
                  <a:srgbClr val="0070C0"/>
                </a:solidFill>
                <a:uFillTx/>
                <a:latin typeface="Georgia"/>
                <a:ea typeface="Georgia"/>
                <a:cs typeface="Georgia"/>
                <a:sym typeface="Georgia"/>
              </a:defRPr>
            </a:pPr>
            <a:r>
              <a:rPr sz="762" b="1" dirty="0">
                <a:solidFill>
                  <a:srgbClr val="C3DCEF">
                    <a:lumMod val="50000"/>
                  </a:srgbClr>
                </a:solidFill>
                <a:latin typeface="Georgia"/>
                <a:ea typeface="Georgia"/>
                <a:cs typeface="Georgia"/>
                <a:sym typeface="Georgia"/>
              </a:rPr>
              <a:t>Definitions </a:t>
            </a:r>
          </a:p>
          <a:p>
            <a:pPr defTabSz="237747">
              <a:defRPr sz="700" b="1">
                <a:solidFill>
                  <a:srgbClr val="66CCFF"/>
                </a:solidFill>
                <a:uFillTx/>
              </a:defRPr>
            </a:pPr>
            <a:r>
              <a:rPr sz="762" b="1" dirty="0">
                <a:solidFill>
                  <a:srgbClr val="66CCFF"/>
                </a:solidFill>
              </a:rPr>
              <a:t> </a:t>
            </a:r>
            <a:endParaRPr sz="762" b="1" dirty="0">
              <a:solidFill>
                <a:srgbClr val="7030A0"/>
              </a:solidFill>
            </a:endParaRPr>
          </a:p>
          <a:p>
            <a:pPr defTabSz="237747">
              <a:defRPr sz="900" b="1">
                <a:uFillTx/>
              </a:defRPr>
            </a:pPr>
            <a:endParaRPr sz="857" b="1" dirty="0">
              <a:solidFill>
                <a:srgbClr val="7030A0"/>
              </a:solidFill>
            </a:endParaRPr>
          </a:p>
        </p:txBody>
      </p:sp>
      <p:sp>
        <p:nvSpPr>
          <p:cNvPr id="5" name="Rectangle 4"/>
          <p:cNvSpPr>
            <a:spLocks/>
          </p:cNvSpPr>
          <p:nvPr/>
        </p:nvSpPr>
        <p:spPr>
          <a:xfrm>
            <a:off x="3469816" y="8593668"/>
            <a:ext cx="3429595" cy="268262"/>
          </a:xfrm>
          <a:prstGeom prst="rect">
            <a:avLst/>
          </a:prstGeom>
        </p:spPr>
        <p:txBody>
          <a:bodyPr>
            <a:spAutoFit/>
          </a:bodyPr>
          <a:lstStyle/>
          <a:p>
            <a:pPr algn="r" defTabSz="249630" rtl="1"/>
            <a:r>
              <a:rPr lang="en-US" sz="1143" b="1" dirty="0">
                <a:solidFill>
                  <a:srgbClr val="222222"/>
                </a:solidFill>
                <a:latin typeface="arial" panose="020B0604020202020204" pitchFamily="34" charset="0"/>
                <a:cs typeface="DecoType Naskh Variants" panose="02010400000000000000" pitchFamily="2" charset="-78"/>
              </a:rPr>
              <a:t> * </a:t>
            </a:r>
            <a:r>
              <a:rPr lang="ar-SA" sz="1143" b="1" dirty="0">
                <a:solidFill>
                  <a:srgbClr val="222222"/>
                </a:solidFill>
                <a:latin typeface="arial" panose="020B0604020202020204" pitchFamily="34" charset="0"/>
                <a:cs typeface="DecoType Naskh Variants" panose="02010400000000000000" pitchFamily="2" charset="-78"/>
              </a:rPr>
              <a:t>كيف </a:t>
            </a:r>
            <a:r>
              <a:rPr lang="ar-SA" sz="1143" b="1" dirty="0">
                <a:solidFill>
                  <a:srgbClr val="222222"/>
                </a:solidFill>
                <a:latin typeface="arial" panose="020B0604020202020204" pitchFamily="34" charset="0"/>
                <a:cs typeface="DecoType Naskh Swashes" panose="02010400000000000000" pitchFamily="2" charset="-78"/>
              </a:rPr>
              <a:t>تعلُّك الدُنيا بشيءٍ </a:t>
            </a:r>
            <a:r>
              <a:rPr lang="en-US" sz="1143" b="1" dirty="0">
                <a:solidFill>
                  <a:srgbClr val="222222"/>
                </a:solidFill>
                <a:latin typeface="arial" panose="020B0604020202020204" pitchFamily="34" charset="0"/>
                <a:cs typeface="DecoType Naskh Swashes" panose="02010400000000000000" pitchFamily="2" charset="-78"/>
              </a:rPr>
              <a:t>..</a:t>
            </a:r>
            <a:r>
              <a:rPr lang="ar-SA" sz="1143" b="1" dirty="0">
                <a:solidFill>
                  <a:srgbClr val="222222"/>
                </a:solidFill>
                <a:latin typeface="arial" panose="020B0604020202020204" pitchFamily="34" charset="0"/>
                <a:cs typeface="DecoType Naskh Swashes" panose="02010400000000000000" pitchFamily="2" charset="-78"/>
              </a:rPr>
              <a:t>وأنت لعلةِ الدُنيا طبيبُ؟</a:t>
            </a:r>
            <a:r>
              <a:rPr lang="en-US" sz="1143" b="1" dirty="0">
                <a:solidFill>
                  <a:srgbClr val="222222"/>
                </a:solidFill>
                <a:latin typeface="arial" panose="020B0604020202020204" pitchFamily="34" charset="0"/>
                <a:cs typeface="DecoType Naskh Swashes" panose="02010400000000000000" pitchFamily="2" charset="-78"/>
              </a:rPr>
              <a:t>..</a:t>
            </a:r>
            <a:endParaRPr lang="ar-SA" sz="1143" b="1" dirty="0">
              <a:solidFill>
                <a:srgbClr val="222222"/>
              </a:solidFill>
              <a:latin typeface="arial" panose="020B0604020202020204" pitchFamily="34" charset="0"/>
              <a:cs typeface="DecoType Naskh Swashes" panose="02010400000000000000" pitchFamily="2" charset="-78"/>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9198" y="7438813"/>
            <a:ext cx="1003420" cy="1003420"/>
          </a:xfrm>
          <a:prstGeom prst="rect">
            <a:avLst/>
          </a:prstGeom>
        </p:spPr>
      </p:pic>
    </p:spTree>
    <p:extLst>
      <p:ext uri="{BB962C8B-B14F-4D97-AF65-F5344CB8AC3E}">
        <p14:creationId xmlns:p14="http://schemas.microsoft.com/office/powerpoint/2010/main" val="2654936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65995" y="476821"/>
            <a:ext cx="2307042" cy="369332"/>
          </a:xfrm>
          <a:prstGeom prst="rect">
            <a:avLst/>
          </a:prstGeom>
        </p:spPr>
        <p:txBody>
          <a:bodyPr wrap="none">
            <a:spAutoFit/>
          </a:bodyPr>
          <a:lstStyle/>
          <a:p>
            <a:r>
              <a:rPr lang="en-US" sz="1800" dirty="0">
                <a:solidFill>
                  <a:srgbClr val="BAD7EC"/>
                </a:solidFill>
                <a:latin typeface="Impact"/>
                <a:ea typeface="Georgia" charset="0"/>
                <a:cs typeface="Georgia" charset="0"/>
              </a:rPr>
              <a:t>Large Cell Carcinoma* </a:t>
            </a:r>
          </a:p>
        </p:txBody>
      </p:sp>
      <p:sp>
        <p:nvSpPr>
          <p:cNvPr id="3" name="مستطيل 2"/>
          <p:cNvSpPr/>
          <p:nvPr/>
        </p:nvSpPr>
        <p:spPr>
          <a:xfrm>
            <a:off x="848290" y="1125793"/>
            <a:ext cx="6109917" cy="2677656"/>
          </a:xfrm>
          <a:prstGeom prst="rect">
            <a:avLst/>
          </a:prstGeom>
        </p:spPr>
        <p:txBody>
          <a:bodyPr wrap="square">
            <a:spAutoFit/>
          </a:bodyPr>
          <a:lstStyle/>
          <a:p>
            <a:pPr marL="171450" indent="-171450">
              <a:buClr>
                <a:srgbClr val="BAD7EC"/>
              </a:buClr>
              <a:buFont typeface="Arial" charset="0"/>
              <a:buChar char="•"/>
            </a:pPr>
            <a:r>
              <a:rPr lang="en-US" sz="1200" b="1" dirty="0">
                <a:solidFill>
                  <a:srgbClr val="BAD7EC"/>
                </a:solidFill>
                <a:latin typeface="Georgia" charset="0"/>
                <a:ea typeface="Georgia" charset="0"/>
                <a:cs typeface="Georgia" charset="0"/>
              </a:rPr>
              <a:t>Frequency:</a:t>
            </a:r>
            <a:r>
              <a:rPr lang="en-US" sz="1200" dirty="0">
                <a:solidFill>
                  <a:prstClr val="black"/>
                </a:solidFill>
                <a:latin typeface="Georgia" charset="0"/>
                <a:ea typeface="Georgia" charset="0"/>
                <a:cs typeface="Georgia" charset="0"/>
              </a:rPr>
              <a:t> 10 % </a:t>
            </a: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strongly associated with </a:t>
            </a:r>
            <a:r>
              <a:rPr lang="en-US" sz="1200" dirty="0">
                <a:solidFill>
                  <a:srgbClr val="FF0000"/>
                </a:solidFill>
                <a:latin typeface="Georgia" charset="0"/>
                <a:ea typeface="Georgia" charset="0"/>
                <a:cs typeface="Georgia" charset="0"/>
              </a:rPr>
              <a:t>smoking </a:t>
            </a: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usually located </a:t>
            </a:r>
            <a:r>
              <a:rPr lang="en-US" sz="1200" dirty="0">
                <a:solidFill>
                  <a:srgbClr val="FF0000"/>
                </a:solidFill>
                <a:latin typeface="Georgia" charset="0"/>
                <a:ea typeface="Georgia" charset="0"/>
                <a:cs typeface="Georgia" charset="0"/>
              </a:rPr>
              <a:t>peripherally</a:t>
            </a:r>
            <a:r>
              <a:rPr lang="en-US" sz="1200" dirty="0">
                <a:solidFill>
                  <a:prstClr val="black"/>
                </a:solidFill>
                <a:latin typeface="Georgia" charset="0"/>
                <a:ea typeface="Georgia" charset="0"/>
                <a:cs typeface="Georgia" charset="0"/>
              </a:rPr>
              <a:t>. </a:t>
            </a: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This group of carcinomas is </a:t>
            </a:r>
            <a:r>
              <a:rPr lang="en-US" sz="1200" dirty="0">
                <a:solidFill>
                  <a:srgbClr val="FF0000"/>
                </a:solidFill>
                <a:latin typeface="Georgia" charset="0"/>
                <a:ea typeface="Georgia" charset="0"/>
                <a:cs typeface="Georgia" charset="0"/>
              </a:rPr>
              <a:t>undifferentiated.</a:t>
            </a: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They are made up of </a:t>
            </a:r>
            <a:r>
              <a:rPr lang="en-US" sz="1200" b="1" dirty="0">
                <a:solidFill>
                  <a:prstClr val="black"/>
                </a:solidFill>
                <a:latin typeface="Georgia" charset="0"/>
                <a:ea typeface="Georgia" charset="0"/>
                <a:cs typeface="Georgia" charset="0"/>
              </a:rPr>
              <a:t>large and anaplastic cells</a:t>
            </a:r>
            <a:r>
              <a:rPr lang="en-US" sz="1200" dirty="0">
                <a:solidFill>
                  <a:prstClr val="black"/>
                </a:solidFill>
                <a:latin typeface="Georgia" charset="0"/>
                <a:ea typeface="Georgia" charset="0"/>
                <a:cs typeface="Georgia" charset="0"/>
              </a:rPr>
              <a:t>. </a:t>
            </a: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They may exhibit </a:t>
            </a:r>
            <a:r>
              <a:rPr lang="en-US" sz="1200" dirty="0">
                <a:solidFill>
                  <a:srgbClr val="FF0000"/>
                </a:solidFill>
                <a:latin typeface="Georgia" charset="0"/>
                <a:ea typeface="Georgia" charset="0"/>
                <a:cs typeface="Georgia" charset="0"/>
              </a:rPr>
              <a:t>neuroendocrine or glandular differentiation markers</a:t>
            </a:r>
            <a:r>
              <a:rPr lang="en-US" sz="1200" dirty="0">
                <a:solidFill>
                  <a:prstClr val="black"/>
                </a:solidFill>
                <a:latin typeface="Georgia" charset="0"/>
                <a:ea typeface="Georgia" charset="0"/>
                <a:cs typeface="Georgia" charset="0"/>
              </a:rPr>
              <a:t> when studied by immunohistochemistry or electron microscopy. </a:t>
            </a: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Poor prognosis. </a:t>
            </a:r>
          </a:p>
        </p:txBody>
      </p:sp>
      <p:pic>
        <p:nvPicPr>
          <p:cNvPr id="4097" name="Picture 1" descr="age22image17917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26602" y="3914545"/>
            <a:ext cx="2006728" cy="1409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0313" y="3914545"/>
            <a:ext cx="2006728" cy="1409486"/>
          </a:xfrm>
          <a:prstGeom prst="rect">
            <a:avLst/>
          </a:prstGeom>
        </p:spPr>
      </p:pic>
      <p:sp>
        <p:nvSpPr>
          <p:cNvPr id="4" name="مستطيل 3"/>
          <p:cNvSpPr/>
          <p:nvPr/>
        </p:nvSpPr>
        <p:spPr>
          <a:xfrm>
            <a:off x="644893" y="5614010"/>
            <a:ext cx="6313314" cy="1107996"/>
          </a:xfrm>
          <a:prstGeom prst="rect">
            <a:avLst/>
          </a:prstGeom>
          <a:ln>
            <a:solidFill>
              <a:schemeClr val="bg1"/>
            </a:solidFill>
            <a:prstDash val="dash"/>
          </a:ln>
        </p:spPr>
        <p:txBody>
          <a:bodyPr wrap="square">
            <a:spAutoFit/>
          </a:bodyPr>
          <a:lstStyle/>
          <a:p>
            <a:r>
              <a:rPr lang="en-US" sz="1100" b="1" dirty="0">
                <a:solidFill>
                  <a:srgbClr val="FFFFFF">
                    <a:lumMod val="65000"/>
                  </a:srgbClr>
                </a:solidFill>
                <a:latin typeface="Georgia" charset="0"/>
                <a:ea typeface="Georgia" charset="0"/>
                <a:cs typeface="Georgia" charset="0"/>
              </a:rPr>
              <a:t>* “Large cell carcinomas</a:t>
            </a:r>
            <a:r>
              <a:rPr lang="en-US" sz="1100" dirty="0">
                <a:solidFill>
                  <a:srgbClr val="FFFFFF">
                    <a:lumMod val="65000"/>
                  </a:srgbClr>
                </a:solidFill>
                <a:latin typeface="Georgia" charset="0"/>
                <a:ea typeface="Georgia" charset="0"/>
                <a:cs typeface="Georgia" charset="0"/>
              </a:rPr>
              <a:t> are undifferentiated malignant epithelial tumors that lack the cytologic features of small cell carcinoma and have no glandular or squamous differentiation. The cells typically have large nuclei, prominent nucleoli, and a moderate amount of cytoplasm. Large cell carcinomas probably represent squamous cell or adenocarcinomas that are so undifferentiated that they can no longer be recognized by means of light microscopy. On ultrastructural examination, however, minimal glandular or squamous differentiation is common.” </a:t>
            </a:r>
            <a:r>
              <a:rPr lang="en-US" dirty="0" err="1">
                <a:solidFill>
                  <a:srgbClr val="FFFFFF">
                    <a:lumMod val="65000"/>
                  </a:srgbClr>
                </a:solidFill>
                <a:latin typeface="Georgia" charset="0"/>
                <a:ea typeface="Georgia" charset="0"/>
                <a:cs typeface="Georgia" charset="0"/>
              </a:rPr>
              <a:t>robbins</a:t>
            </a:r>
            <a:endParaRPr lang="en-US" dirty="0">
              <a:solidFill>
                <a:srgbClr val="FFFFFF">
                  <a:lumMod val="65000"/>
                </a:srgbClr>
              </a:solidFill>
              <a:latin typeface="Georgia" charset="0"/>
              <a:ea typeface="Georgia" charset="0"/>
              <a:cs typeface="Georgia" charset="0"/>
            </a:endParaRPr>
          </a:p>
        </p:txBody>
      </p:sp>
    </p:spTree>
    <p:extLst>
      <p:ext uri="{BB962C8B-B14F-4D97-AF65-F5344CB8AC3E}">
        <p14:creationId xmlns:p14="http://schemas.microsoft.com/office/powerpoint/2010/main" val="135237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281" y="233727"/>
            <a:ext cx="6011573" cy="864870"/>
          </a:xfrm>
        </p:spPr>
        <p:txBody>
          <a:bodyPr/>
          <a:lstStyle/>
          <a:p>
            <a:r>
              <a:rPr lang="en-US" sz="2000" u="sng" dirty="0"/>
              <a:t/>
            </a:r>
            <a:br>
              <a:rPr lang="en-US" sz="2000" u="sng" dirty="0"/>
            </a:br>
            <a:r>
              <a:rPr lang="en-US" b="1" dirty="0"/>
              <a:t>Small cell carcinomas </a:t>
            </a:r>
            <a:endParaRPr lang="en-US" dirty="0">
              <a:solidFill>
                <a:schemeClr val="tx2">
                  <a:lumMod val="75000"/>
                </a:schemeClr>
              </a:solidFill>
            </a:endParaRPr>
          </a:p>
        </p:txBody>
      </p:sp>
      <p:graphicFrame>
        <p:nvGraphicFramePr>
          <p:cNvPr id="4" name="Content Placeholder 3">
            <a:extLst>
              <a:ext uri="{FF2B5EF4-FFF2-40B4-BE49-F238E27FC236}">
                <a16:creationId xmlns:a16="http://schemas.microsoft.com/office/drawing/2014/main" xmlns="" id="{7288D2B5-4F70-457A-B80C-6B0420777871}"/>
              </a:ext>
            </a:extLst>
          </p:cNvPr>
          <p:cNvGraphicFramePr>
            <a:graphicFrameLocks noGrp="1"/>
          </p:cNvGraphicFramePr>
          <p:nvPr>
            <p:ph idx="1"/>
            <p:extLst>
              <p:ext uri="{D42A27DB-BD31-4B8C-83A1-F6EECF244321}">
                <p14:modId xmlns:p14="http://schemas.microsoft.com/office/powerpoint/2010/main" val="616073322"/>
              </p:ext>
            </p:extLst>
          </p:nvPr>
        </p:nvGraphicFramePr>
        <p:xfrm>
          <a:off x="739281" y="1173443"/>
          <a:ext cx="5796019" cy="4499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xmlns="" id="{C0F55ABA-3D1B-4F35-8585-17104027635A}"/>
              </a:ext>
            </a:extLst>
          </p:cNvPr>
          <p:cNvSpPr txBox="1"/>
          <p:nvPr/>
        </p:nvSpPr>
        <p:spPr>
          <a:xfrm>
            <a:off x="739281" y="6002614"/>
            <a:ext cx="3240661" cy="369332"/>
          </a:xfrm>
          <a:prstGeom prst="rect">
            <a:avLst/>
          </a:prstGeom>
          <a:noFill/>
          <a:ln>
            <a:solidFill>
              <a:schemeClr val="tx1"/>
            </a:solidFill>
          </a:ln>
        </p:spPr>
        <p:txBody>
          <a:bodyPr wrap="square" rtlCol="0">
            <a:spAutoFit/>
          </a:bodyPr>
          <a:lstStyle/>
          <a:p>
            <a:r>
              <a:rPr lang="en-US" sz="1800" b="1" dirty="0">
                <a:solidFill>
                  <a:prstClr val="black"/>
                </a:solidFill>
                <a:latin typeface="Georgia" panose="02040502050405020303" pitchFamily="18" charset="0"/>
              </a:rPr>
              <a:t>Eaton-Lambert syndrome</a:t>
            </a:r>
          </a:p>
        </p:txBody>
      </p:sp>
      <p:sp>
        <p:nvSpPr>
          <p:cNvPr id="7" name="TextBox 6">
            <a:extLst>
              <a:ext uri="{FF2B5EF4-FFF2-40B4-BE49-F238E27FC236}">
                <a16:creationId xmlns:a16="http://schemas.microsoft.com/office/drawing/2014/main" xmlns="" id="{0EBF993E-44CE-4B9E-B609-25CE1CB7A010}"/>
              </a:ext>
            </a:extLst>
          </p:cNvPr>
          <p:cNvSpPr txBox="1"/>
          <p:nvPr/>
        </p:nvSpPr>
        <p:spPr>
          <a:xfrm>
            <a:off x="739281" y="6600308"/>
            <a:ext cx="3345916"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prstClr val="black"/>
                </a:solidFill>
                <a:latin typeface="Georgia" panose="02040502050405020303" pitchFamily="18" charset="0"/>
              </a:rPr>
              <a:t>An </a:t>
            </a:r>
            <a:r>
              <a:rPr lang="en-US" sz="1200" dirty="0">
                <a:solidFill>
                  <a:srgbClr val="C00000"/>
                </a:solidFill>
                <a:latin typeface="Georgia" panose="02040502050405020303" pitchFamily="18" charset="0"/>
              </a:rPr>
              <a:t>autoimmune disease  </a:t>
            </a:r>
          </a:p>
          <a:p>
            <a:pPr marL="171450" indent="-171450">
              <a:buFont typeface="Arial" panose="020B0604020202020204" pitchFamily="34" charset="0"/>
              <a:buChar char="•"/>
            </a:pPr>
            <a:endParaRPr lang="en-US" sz="1200" dirty="0">
              <a:solidFill>
                <a:prstClr val="black"/>
              </a:solidFill>
              <a:latin typeface="Georgia" panose="02040502050405020303" pitchFamily="18" charset="0"/>
            </a:endParaRPr>
          </a:p>
          <a:p>
            <a:pPr marL="171450" indent="-171450">
              <a:buFont typeface="Arial" panose="020B0604020202020204" pitchFamily="34" charset="0"/>
              <a:buChar char="•"/>
            </a:pPr>
            <a:r>
              <a:rPr lang="en-US" sz="1200" dirty="0">
                <a:solidFill>
                  <a:prstClr val="black"/>
                </a:solidFill>
                <a:latin typeface="Georgia" panose="02040502050405020303" pitchFamily="18" charset="0"/>
              </a:rPr>
              <a:t>The immune system attacks the connection between nerve and muscle (the neuromuscular junction) and interferes with the ability of nerve cells to send signals to muscle cells  lead to </a:t>
            </a:r>
            <a:r>
              <a:rPr lang="en-US" sz="1200" dirty="0">
                <a:solidFill>
                  <a:srgbClr val="C00000"/>
                </a:solidFill>
                <a:latin typeface="Georgia" panose="02040502050405020303" pitchFamily="18" charset="0"/>
              </a:rPr>
              <a:t>muscle weakness</a:t>
            </a:r>
            <a:endParaRPr lang="ar-SA" sz="1200" dirty="0">
              <a:solidFill>
                <a:srgbClr val="C00000"/>
              </a:solidFill>
              <a:latin typeface="Georgia" panose="02040502050405020303" pitchFamily="18" charset="0"/>
            </a:endParaRPr>
          </a:p>
        </p:txBody>
      </p:sp>
      <p:pic>
        <p:nvPicPr>
          <p:cNvPr id="8" name="Picture 2" descr="http://www.lems.com/assets/img/neuro_junction1.jpg">
            <a:extLst>
              <a:ext uri="{FF2B5EF4-FFF2-40B4-BE49-F238E27FC236}">
                <a16:creationId xmlns:a16="http://schemas.microsoft.com/office/drawing/2014/main" xmlns="" id="{C83554D5-2D67-488B-9DB1-67729CC70BEB}"/>
              </a:ext>
            </a:extLst>
          </p:cNvPr>
          <p:cNvPicPr>
            <a:picLocks noChangeAspect="1" noChangeArrowheads="1"/>
          </p:cNvPicPr>
          <p:nvPr/>
        </p:nvPicPr>
        <p:blipFill>
          <a:blip r:embed="rId7" cstate="print"/>
          <a:srcRect l="3200" r="40800" b="2439"/>
          <a:stretch>
            <a:fillRect/>
          </a:stretch>
        </p:blipFill>
        <p:spPr bwMode="auto">
          <a:xfrm>
            <a:off x="4289732" y="6253535"/>
            <a:ext cx="2612425" cy="1936594"/>
          </a:xfrm>
          <a:prstGeom prst="rect">
            <a:avLst/>
          </a:prstGeom>
          <a:noFill/>
        </p:spPr>
      </p:pic>
    </p:spTree>
    <p:extLst>
      <p:ext uri="{BB962C8B-B14F-4D97-AF65-F5344CB8AC3E}">
        <p14:creationId xmlns:p14="http://schemas.microsoft.com/office/powerpoint/2010/main" val="232889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xmlns="" id="{051CD965-BD47-45C6-9F4D-328035F22124}"/>
              </a:ext>
            </a:extLst>
          </p:cNvPr>
          <p:cNvPicPr>
            <a:picLocks noGrp="1" noChangeAspect="1" noChangeArrowheads="1"/>
          </p:cNvPicPr>
          <p:nvPr>
            <p:ph idx="1"/>
          </p:nvPr>
        </p:nvPicPr>
        <p:blipFill>
          <a:blip r:embed="rId3" cstate="print"/>
          <a:srcRect/>
          <a:stretch>
            <a:fillRect/>
          </a:stretch>
        </p:blipFill>
        <p:spPr bwMode="auto">
          <a:xfrm>
            <a:off x="2751051" y="1624299"/>
            <a:ext cx="2120868" cy="1884233"/>
          </a:xfrm>
          <a:prstGeom prst="rect">
            <a:avLst/>
          </a:prstGeom>
          <a:noFill/>
          <a:ln w="9525">
            <a:noFill/>
            <a:miter lim="800000"/>
            <a:headEnd/>
            <a:tailEnd/>
          </a:ln>
        </p:spPr>
      </p:pic>
      <p:pic>
        <p:nvPicPr>
          <p:cNvPr id="5" name="Picture 4">
            <a:extLst>
              <a:ext uri="{FF2B5EF4-FFF2-40B4-BE49-F238E27FC236}">
                <a16:creationId xmlns:a16="http://schemas.microsoft.com/office/drawing/2014/main" xmlns="" id="{B9241465-7604-468E-A6BA-E83D29F4E9CF}"/>
              </a:ext>
            </a:extLst>
          </p:cNvPr>
          <p:cNvPicPr>
            <a:picLocks noChangeAspect="1"/>
          </p:cNvPicPr>
          <p:nvPr/>
        </p:nvPicPr>
        <p:blipFill>
          <a:blip r:embed="rId4" cstate="print"/>
          <a:stretch>
            <a:fillRect/>
          </a:stretch>
        </p:blipFill>
        <p:spPr>
          <a:xfrm>
            <a:off x="4988705" y="1624298"/>
            <a:ext cx="1938368" cy="1884233"/>
          </a:xfrm>
          <a:prstGeom prst="rect">
            <a:avLst/>
          </a:prstGeom>
        </p:spPr>
      </p:pic>
      <p:pic>
        <p:nvPicPr>
          <p:cNvPr id="6" name="Picture 5">
            <a:extLst>
              <a:ext uri="{FF2B5EF4-FFF2-40B4-BE49-F238E27FC236}">
                <a16:creationId xmlns:a16="http://schemas.microsoft.com/office/drawing/2014/main" xmlns="" id="{75A2C386-1E86-4FEE-8EB0-0ABAE56097B7}"/>
              </a:ext>
            </a:extLst>
          </p:cNvPr>
          <p:cNvPicPr>
            <a:picLocks noChangeAspect="1"/>
          </p:cNvPicPr>
          <p:nvPr/>
        </p:nvPicPr>
        <p:blipFill>
          <a:blip r:embed="rId5" cstate="print"/>
          <a:stretch>
            <a:fillRect/>
          </a:stretch>
        </p:blipFill>
        <p:spPr>
          <a:xfrm>
            <a:off x="587893" y="1624298"/>
            <a:ext cx="2046372" cy="1884233"/>
          </a:xfrm>
          <a:prstGeom prst="rect">
            <a:avLst/>
          </a:prstGeom>
        </p:spPr>
      </p:pic>
      <p:sp>
        <p:nvSpPr>
          <p:cNvPr id="7" name="TextBox 6">
            <a:extLst>
              <a:ext uri="{FF2B5EF4-FFF2-40B4-BE49-F238E27FC236}">
                <a16:creationId xmlns:a16="http://schemas.microsoft.com/office/drawing/2014/main" xmlns="" id="{9B04A2E8-AE9F-4AB1-9224-25F3B8013F25}"/>
              </a:ext>
            </a:extLst>
          </p:cNvPr>
          <p:cNvSpPr txBox="1"/>
          <p:nvPr/>
        </p:nvSpPr>
        <p:spPr>
          <a:xfrm>
            <a:off x="769675" y="534406"/>
            <a:ext cx="5460086" cy="830997"/>
          </a:xfrm>
          <a:prstGeom prst="rect">
            <a:avLst/>
          </a:prstGeom>
          <a:noFill/>
          <a:ln>
            <a:solidFill>
              <a:schemeClr val="tx1"/>
            </a:solidFill>
          </a:ln>
        </p:spPr>
        <p:txBody>
          <a:bodyPr wrap="square" rtlCol="0">
            <a:spAutoFit/>
          </a:bodyPr>
          <a:lstStyle/>
          <a:p>
            <a:pPr algn="ctr"/>
            <a:r>
              <a:rPr lang="en-US" sz="1200" b="1" dirty="0">
                <a:solidFill>
                  <a:prstClr val="black"/>
                </a:solidFill>
                <a:latin typeface="Georgia" panose="02040502050405020303" pitchFamily="18" charset="0"/>
              </a:rPr>
              <a:t>Microscopically </a:t>
            </a:r>
            <a:r>
              <a:rPr lang="en-US" sz="1200" dirty="0">
                <a:solidFill>
                  <a:prstClr val="black"/>
                </a:solidFill>
                <a:latin typeface="Georgia" panose="02040502050405020303" pitchFamily="18" charset="0"/>
              </a:rPr>
              <a:t>composed of </a:t>
            </a:r>
            <a:r>
              <a:rPr lang="en-US" sz="1200" dirty="0">
                <a:solidFill>
                  <a:srgbClr val="C00000"/>
                </a:solidFill>
                <a:latin typeface="Georgia" panose="02040502050405020303" pitchFamily="18" charset="0"/>
              </a:rPr>
              <a:t>small, dark, round to oval, lymphocyte-like cells with little cytoplasm</a:t>
            </a:r>
            <a:r>
              <a:rPr lang="en-US" sz="1200" dirty="0">
                <a:solidFill>
                  <a:prstClr val="black"/>
                </a:solidFill>
                <a:latin typeface="Georgia" panose="02040502050405020303" pitchFamily="18" charset="0"/>
              </a:rPr>
              <a:t>.  </a:t>
            </a:r>
          </a:p>
          <a:p>
            <a:pPr algn="ctr"/>
            <a:endParaRPr lang="en-US" sz="1200" dirty="0">
              <a:solidFill>
                <a:prstClr val="black"/>
              </a:solidFill>
              <a:latin typeface="Georgia" panose="02040502050405020303" pitchFamily="18" charset="0"/>
            </a:endParaRPr>
          </a:p>
          <a:p>
            <a:pPr algn="ctr"/>
            <a:r>
              <a:rPr lang="en-US" sz="1200" b="1" dirty="0">
                <a:solidFill>
                  <a:prstClr val="black"/>
                </a:solidFill>
                <a:latin typeface="Georgia" panose="02040502050405020303" pitchFamily="18" charset="0"/>
              </a:rPr>
              <a:t>Electron microscopy: </a:t>
            </a:r>
            <a:r>
              <a:rPr lang="en-US" sz="1200" dirty="0">
                <a:solidFill>
                  <a:srgbClr val="C00000"/>
                </a:solidFill>
                <a:latin typeface="Georgia" panose="02040502050405020303" pitchFamily="18" charset="0"/>
              </a:rPr>
              <a:t>dense-core neurosecretory granules</a:t>
            </a:r>
            <a:r>
              <a:rPr lang="en-US" sz="1200" dirty="0">
                <a:solidFill>
                  <a:prstClr val="black"/>
                </a:solidFill>
                <a:latin typeface="Georgia" panose="02040502050405020303" pitchFamily="18" charset="0"/>
              </a:rPr>
              <a:t>.</a:t>
            </a:r>
          </a:p>
        </p:txBody>
      </p:sp>
      <p:sp>
        <p:nvSpPr>
          <p:cNvPr id="8" name="TextBox 7">
            <a:extLst>
              <a:ext uri="{FF2B5EF4-FFF2-40B4-BE49-F238E27FC236}">
                <a16:creationId xmlns:a16="http://schemas.microsoft.com/office/drawing/2014/main" xmlns="" id="{DE371B47-12FF-423A-9B2E-754E7528A753}"/>
              </a:ext>
            </a:extLst>
          </p:cNvPr>
          <p:cNvSpPr txBox="1"/>
          <p:nvPr/>
        </p:nvSpPr>
        <p:spPr>
          <a:xfrm>
            <a:off x="769675" y="3855996"/>
            <a:ext cx="4637783" cy="369332"/>
          </a:xfrm>
          <a:prstGeom prst="rect">
            <a:avLst/>
          </a:prstGeom>
          <a:noFill/>
        </p:spPr>
        <p:txBody>
          <a:bodyPr wrap="square" rtlCol="0">
            <a:spAutoFit/>
          </a:bodyPr>
          <a:lstStyle/>
          <a:p>
            <a:r>
              <a:rPr lang="en-US" sz="1800" b="1" dirty="0">
                <a:solidFill>
                  <a:srgbClr val="C00000"/>
                </a:solidFill>
                <a:latin typeface="Georgia" panose="02040502050405020303" pitchFamily="18" charset="0"/>
              </a:rPr>
              <a:t>Bronchogenic carcinoma sites:</a:t>
            </a:r>
          </a:p>
        </p:txBody>
      </p:sp>
      <p:graphicFrame>
        <p:nvGraphicFramePr>
          <p:cNvPr id="9" name="Diagram 8">
            <a:extLst>
              <a:ext uri="{FF2B5EF4-FFF2-40B4-BE49-F238E27FC236}">
                <a16:creationId xmlns:a16="http://schemas.microsoft.com/office/drawing/2014/main" xmlns="" id="{770DD2E4-0661-415C-BD1E-9123D3A0BCC5}"/>
              </a:ext>
            </a:extLst>
          </p:cNvPr>
          <p:cNvGraphicFramePr/>
          <p:nvPr>
            <p:extLst/>
          </p:nvPr>
        </p:nvGraphicFramePr>
        <p:xfrm>
          <a:off x="1354446" y="4467539"/>
          <a:ext cx="4914077" cy="31831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916653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3881" y="279400"/>
            <a:ext cx="6207620" cy="8866188"/>
          </a:xfrm>
        </p:spPr>
        <p:txBody>
          <a:bodyPr>
            <a:noAutofit/>
          </a:bodyPr>
          <a:lstStyle/>
          <a:p>
            <a:pPr marL="0" indent="0" fontAlgn="base">
              <a:buNone/>
            </a:pPr>
            <a:r>
              <a:rPr lang="en-US" sz="1300" b="1" dirty="0">
                <a:solidFill>
                  <a:schemeClr val="bg1">
                    <a:lumMod val="50000"/>
                  </a:schemeClr>
                </a:solidFill>
                <a:latin typeface="Georgia" charset="0"/>
                <a:ea typeface="Georgia" charset="0"/>
                <a:cs typeface="Georgia" charset="0"/>
              </a:rPr>
              <a:t>Molecular genetics in lung cancer:</a:t>
            </a:r>
          </a:p>
          <a:p>
            <a:pPr marL="228600" indent="-228600" fontAlgn="base">
              <a:buFont typeface="+mj-lt"/>
              <a:buAutoNum type="alphaUcPeriod"/>
            </a:pPr>
            <a:r>
              <a:rPr lang="en-US" dirty="0">
                <a:solidFill>
                  <a:schemeClr val="tx1"/>
                </a:solidFill>
                <a:latin typeface="Georgia" charset="0"/>
                <a:ea typeface="Georgia" charset="0"/>
                <a:cs typeface="Georgia" charset="0"/>
              </a:rPr>
              <a:t>Most common </a:t>
            </a:r>
            <a:r>
              <a:rPr lang="en-US" b="1" dirty="0">
                <a:solidFill>
                  <a:schemeClr val="tx1"/>
                </a:solidFill>
                <a:latin typeface="Georgia" charset="0"/>
                <a:ea typeface="Georgia" charset="0"/>
                <a:cs typeface="Georgia" charset="0"/>
              </a:rPr>
              <a:t>oncogenes*</a:t>
            </a:r>
            <a:r>
              <a:rPr lang="en-US" dirty="0">
                <a:solidFill>
                  <a:schemeClr val="tx1"/>
                </a:solidFill>
                <a:latin typeface="Georgia" charset="0"/>
                <a:ea typeface="Georgia" charset="0"/>
                <a:cs typeface="Georgia" charset="0"/>
              </a:rPr>
              <a:t>: </a:t>
            </a:r>
            <a:r>
              <a:rPr lang="en-US" i="1" dirty="0">
                <a:solidFill>
                  <a:srgbClr val="00B050"/>
                </a:solidFill>
                <a:latin typeface="Georgia" charset="0"/>
                <a:ea typeface="Georgia" charset="0"/>
                <a:cs typeface="Georgia" charset="0"/>
              </a:rPr>
              <a:t>KRAS</a:t>
            </a:r>
            <a:r>
              <a:rPr lang="en-US" dirty="0">
                <a:solidFill>
                  <a:srgbClr val="00B050"/>
                </a:solidFill>
                <a:latin typeface="Georgia" charset="0"/>
                <a:ea typeface="Georgia" charset="0"/>
                <a:cs typeface="Georgia" charset="0"/>
              </a:rPr>
              <a:t>, </a:t>
            </a:r>
            <a:r>
              <a:rPr lang="en-US" i="1" dirty="0">
                <a:solidFill>
                  <a:srgbClr val="00B050"/>
                </a:solidFill>
                <a:latin typeface="Georgia" charset="0"/>
                <a:ea typeface="Georgia" charset="0"/>
                <a:cs typeface="Georgia" charset="0"/>
              </a:rPr>
              <a:t>MYC</a:t>
            </a:r>
            <a:r>
              <a:rPr lang="en-US" dirty="0">
                <a:solidFill>
                  <a:srgbClr val="00B050"/>
                </a:solidFill>
                <a:latin typeface="Georgia" charset="0"/>
                <a:ea typeface="Georgia" charset="0"/>
                <a:cs typeface="Georgia" charset="0"/>
              </a:rPr>
              <a:t> family, </a:t>
            </a:r>
            <a:r>
              <a:rPr lang="en-US" i="1" dirty="0">
                <a:solidFill>
                  <a:srgbClr val="00B050"/>
                </a:solidFill>
                <a:latin typeface="Georgia" charset="0"/>
                <a:ea typeface="Georgia" charset="0"/>
                <a:cs typeface="Georgia" charset="0"/>
              </a:rPr>
              <a:t>HER-2</a:t>
            </a:r>
            <a:r>
              <a:rPr lang="en-US" dirty="0">
                <a:solidFill>
                  <a:srgbClr val="00B050"/>
                </a:solidFill>
                <a:latin typeface="Georgia" charset="0"/>
                <a:ea typeface="Georgia" charset="0"/>
                <a:cs typeface="Georgia" charset="0"/>
              </a:rPr>
              <a:t>/</a:t>
            </a:r>
            <a:r>
              <a:rPr lang="en-US" i="1" dirty="0" err="1">
                <a:solidFill>
                  <a:srgbClr val="00B050"/>
                </a:solidFill>
                <a:latin typeface="Georgia" charset="0"/>
                <a:ea typeface="Georgia" charset="0"/>
                <a:cs typeface="Georgia" charset="0"/>
              </a:rPr>
              <a:t>neu</a:t>
            </a:r>
            <a:r>
              <a:rPr lang="en-US" dirty="0">
                <a:solidFill>
                  <a:srgbClr val="00B050"/>
                </a:solidFill>
                <a:latin typeface="Georgia" charset="0"/>
                <a:ea typeface="Georgia" charset="0"/>
                <a:cs typeface="Georgia" charset="0"/>
              </a:rPr>
              <a:t>, </a:t>
            </a:r>
            <a:r>
              <a:rPr lang="en-US" i="1" dirty="0">
                <a:solidFill>
                  <a:srgbClr val="00B050"/>
                </a:solidFill>
                <a:latin typeface="Georgia" charset="0"/>
                <a:ea typeface="Georgia" charset="0"/>
                <a:cs typeface="Georgia" charset="0"/>
              </a:rPr>
              <a:t>BCL-2, EGFR</a:t>
            </a:r>
          </a:p>
          <a:p>
            <a:pPr marL="0" indent="0" fontAlgn="base">
              <a:buNone/>
            </a:pPr>
            <a:r>
              <a:rPr lang="en-US" dirty="0">
                <a:solidFill>
                  <a:schemeClr val="tx1"/>
                </a:solidFill>
                <a:latin typeface="Georgia" charset="0"/>
                <a:ea typeface="Georgia" charset="0"/>
                <a:cs typeface="Georgia" charset="0"/>
              </a:rPr>
              <a:t>(epidermal growth factor receptor found in 20% of </a:t>
            </a:r>
            <a:r>
              <a:rPr lang="en-US" u="sng" dirty="0">
                <a:solidFill>
                  <a:schemeClr val="tx1"/>
                </a:solidFill>
                <a:latin typeface="Georgia" charset="0"/>
                <a:ea typeface="Georgia" charset="0"/>
                <a:cs typeface="Georgia" charset="0"/>
              </a:rPr>
              <a:t>pulmonary adenocarcinomas</a:t>
            </a:r>
            <a:r>
              <a:rPr lang="en-US" dirty="0">
                <a:solidFill>
                  <a:schemeClr val="tx1"/>
                </a:solidFill>
                <a:latin typeface="Georgia" charset="0"/>
                <a:ea typeface="Georgia" charset="0"/>
                <a:cs typeface="Georgia" charset="0"/>
              </a:rPr>
              <a:t>, if certain mutation is positive, will respond to </a:t>
            </a:r>
            <a:r>
              <a:rPr lang="en-US" b="1" dirty="0">
                <a:solidFill>
                  <a:schemeClr val="tx1"/>
                </a:solidFill>
                <a:latin typeface="Georgia" charset="0"/>
                <a:ea typeface="Georgia" charset="0"/>
                <a:cs typeface="Georgia" charset="0"/>
              </a:rPr>
              <a:t>anti-tyrosine kinase therapy</a:t>
            </a:r>
            <a:r>
              <a:rPr lang="en-US" dirty="0">
                <a:solidFill>
                  <a:schemeClr val="tx1"/>
                </a:solidFill>
                <a:latin typeface="Georgia" charset="0"/>
                <a:ea typeface="Georgia" charset="0"/>
                <a:cs typeface="Georgia" charset="0"/>
              </a:rPr>
              <a:t>**)</a:t>
            </a:r>
          </a:p>
          <a:p>
            <a:pPr marL="0" indent="0" fontAlgn="base">
              <a:buNone/>
            </a:pPr>
            <a:r>
              <a:rPr lang="en-US" sz="1100" dirty="0">
                <a:solidFill>
                  <a:schemeClr val="accent3"/>
                </a:solidFill>
                <a:latin typeface="Georgia" charset="0"/>
                <a:ea typeface="Georgia" charset="0"/>
                <a:cs typeface="Georgia" charset="0"/>
              </a:rPr>
              <a:t>*A mutated form of a gene involved in normal cell growth, may cause the growth of cancer cells. </a:t>
            </a:r>
          </a:p>
          <a:p>
            <a:pPr marL="0" indent="0" fontAlgn="base">
              <a:buNone/>
            </a:pPr>
            <a:r>
              <a:rPr lang="en-US" sz="1100" dirty="0">
                <a:solidFill>
                  <a:schemeClr val="accent3"/>
                </a:solidFill>
                <a:latin typeface="Georgia" charset="0"/>
                <a:ea typeface="Georgia" charset="0"/>
                <a:cs typeface="Georgia" charset="0"/>
              </a:rPr>
              <a:t>**Is targeted therapy that interferes with specific cell signaling pathways allowing target-specific therapy for selected malignancies. Tyrosine kinases are an important target because they play an important role in the modulation of growth factor signaling. </a:t>
            </a:r>
          </a:p>
          <a:p>
            <a:pPr marL="0" indent="0" fontAlgn="base">
              <a:buNone/>
            </a:pPr>
            <a:r>
              <a:rPr lang="en-GB" sz="1100" dirty="0">
                <a:solidFill>
                  <a:schemeClr val="accent3"/>
                </a:solidFill>
                <a:latin typeface="Georgia" charset="0"/>
                <a:ea typeface="Georgia" charset="0"/>
                <a:cs typeface="Georgia" charset="0"/>
              </a:rPr>
              <a:t>If the KRAS gene is not present then ALC I targeted treatment can be used. Anti PDLI is used for Squamous Carcinoma.</a:t>
            </a:r>
          </a:p>
          <a:p>
            <a:pPr marL="0" indent="0" fontAlgn="base">
              <a:buNone/>
            </a:pPr>
            <a:r>
              <a:rPr lang="en-US" dirty="0">
                <a:solidFill>
                  <a:schemeClr val="tx1"/>
                </a:solidFill>
                <a:latin typeface="Georgia" charset="0"/>
                <a:ea typeface="Georgia" charset="0"/>
                <a:cs typeface="Georgia" charset="0"/>
              </a:rPr>
              <a:t>Most common </a:t>
            </a:r>
            <a:r>
              <a:rPr lang="en-US" b="1" dirty="0">
                <a:solidFill>
                  <a:schemeClr val="tx1"/>
                </a:solidFill>
                <a:latin typeface="Georgia" charset="0"/>
                <a:ea typeface="Georgia" charset="0"/>
                <a:cs typeface="Georgia" charset="0"/>
              </a:rPr>
              <a:t>suppressor*</a:t>
            </a:r>
            <a:r>
              <a:rPr lang="en-US" dirty="0">
                <a:solidFill>
                  <a:schemeClr val="tx1"/>
                </a:solidFill>
                <a:latin typeface="Georgia" charset="0"/>
                <a:ea typeface="Georgia" charset="0"/>
                <a:cs typeface="Georgia" charset="0"/>
              </a:rPr>
              <a:t> genes: </a:t>
            </a:r>
            <a:r>
              <a:rPr lang="en-US" i="1" dirty="0">
                <a:solidFill>
                  <a:srgbClr val="FF0000"/>
                </a:solidFill>
                <a:latin typeface="Georgia" charset="0"/>
                <a:ea typeface="Georgia" charset="0"/>
                <a:cs typeface="Georgia" charset="0"/>
              </a:rPr>
              <a:t>p53</a:t>
            </a:r>
            <a:r>
              <a:rPr lang="en-US" dirty="0">
                <a:solidFill>
                  <a:schemeClr val="tx1"/>
                </a:solidFill>
                <a:latin typeface="Georgia" charset="0"/>
                <a:ea typeface="Georgia" charset="0"/>
                <a:cs typeface="Georgia" charset="0"/>
              </a:rPr>
              <a:t> (most common), </a:t>
            </a:r>
            <a:r>
              <a:rPr lang="en-US" i="1" dirty="0">
                <a:solidFill>
                  <a:srgbClr val="00B050"/>
                </a:solidFill>
                <a:latin typeface="Georgia" charset="0"/>
                <a:ea typeface="Georgia" charset="0"/>
                <a:cs typeface="Georgia" charset="0"/>
              </a:rPr>
              <a:t>RB1</a:t>
            </a:r>
            <a:r>
              <a:rPr lang="en-US" dirty="0">
                <a:solidFill>
                  <a:srgbClr val="00B050"/>
                </a:solidFill>
                <a:latin typeface="Georgia" charset="0"/>
                <a:ea typeface="Georgia" charset="0"/>
                <a:cs typeface="Georgia" charset="0"/>
              </a:rPr>
              <a:t>, </a:t>
            </a:r>
            <a:r>
              <a:rPr lang="en-US" i="1" dirty="0">
                <a:solidFill>
                  <a:srgbClr val="00B050"/>
                </a:solidFill>
                <a:latin typeface="Georgia" charset="0"/>
                <a:ea typeface="Georgia" charset="0"/>
                <a:cs typeface="Georgia" charset="0"/>
              </a:rPr>
              <a:t>p16</a:t>
            </a:r>
          </a:p>
          <a:p>
            <a:pPr marL="0" indent="0" fontAlgn="base">
              <a:buNone/>
            </a:pPr>
            <a:r>
              <a:rPr lang="en-US" sz="1100" i="1" dirty="0">
                <a:solidFill>
                  <a:schemeClr val="accent3"/>
                </a:solidFill>
                <a:latin typeface="Georgia" charset="0"/>
                <a:ea typeface="Georgia" charset="0"/>
                <a:cs typeface="Georgia" charset="0"/>
              </a:rPr>
              <a:t>*</a:t>
            </a:r>
            <a:r>
              <a:rPr lang="en-US" sz="1100" dirty="0">
                <a:solidFill>
                  <a:schemeClr val="accent3"/>
                </a:solidFill>
                <a:latin typeface="Georgia" charset="0"/>
                <a:ea typeface="Georgia" charset="0"/>
                <a:cs typeface="Georgia" charset="0"/>
              </a:rPr>
              <a:t>When this gene mutates to cause a loss or reduction in its function, the cell can progress to cancer.</a:t>
            </a:r>
            <a:endParaRPr lang="en-US" sz="1100" i="1" dirty="0">
              <a:solidFill>
                <a:schemeClr val="accent3"/>
              </a:solidFill>
              <a:latin typeface="Georgia" charset="0"/>
              <a:ea typeface="Georgia" charset="0"/>
              <a:cs typeface="Georgia" charset="0"/>
            </a:endParaRPr>
          </a:p>
          <a:p>
            <a:pPr marL="0" indent="0" fontAlgn="base">
              <a:buNone/>
            </a:pPr>
            <a:endParaRPr lang="en-US" i="1" dirty="0">
              <a:solidFill>
                <a:schemeClr val="tx1"/>
              </a:solidFill>
              <a:latin typeface="Georgia" charset="0"/>
              <a:ea typeface="Georgia" charset="0"/>
              <a:cs typeface="Georgia" charset="0"/>
            </a:endParaRPr>
          </a:p>
          <a:p>
            <a:pPr marL="0" indent="0" fontAlgn="base">
              <a:spcBef>
                <a:spcPts val="0"/>
              </a:spcBef>
              <a:buNone/>
            </a:pPr>
            <a:r>
              <a:rPr lang="en-US" sz="1300" b="1" dirty="0">
                <a:solidFill>
                  <a:schemeClr val="bg1">
                    <a:lumMod val="50000"/>
                  </a:schemeClr>
                </a:solidFill>
                <a:latin typeface="Georgia" charset="0"/>
                <a:ea typeface="Georgia" charset="0"/>
                <a:cs typeface="Georgia" charset="0"/>
              </a:rPr>
              <a:t>Clinical features of bronchogenic carcinoma:</a:t>
            </a:r>
          </a:p>
          <a:p>
            <a:pPr>
              <a:spcBef>
                <a:spcPts val="0"/>
              </a:spcBef>
              <a:buFont typeface="Courier New" charset="0"/>
              <a:buChar char="o"/>
            </a:pPr>
            <a:r>
              <a:rPr lang="en-US" dirty="0">
                <a:solidFill>
                  <a:schemeClr val="tx1"/>
                </a:solidFill>
                <a:latin typeface="Georgia" charset="0"/>
                <a:ea typeface="Georgia" charset="0"/>
                <a:cs typeface="Georgia" charset="0"/>
              </a:rPr>
              <a:t>Can be silent </a:t>
            </a:r>
            <a:r>
              <a:rPr lang="en-US" sz="1100" dirty="0">
                <a:solidFill>
                  <a:schemeClr val="accent3"/>
                </a:solidFill>
                <a:latin typeface="Georgia" charset="0"/>
                <a:ea typeface="Georgia" charset="0"/>
                <a:cs typeface="Georgia" charset="0"/>
              </a:rPr>
              <a:t>*early stage, no symptoms </a:t>
            </a:r>
            <a:r>
              <a:rPr lang="en-US" dirty="0">
                <a:solidFill>
                  <a:schemeClr val="tx1"/>
                </a:solidFill>
                <a:latin typeface="Georgia" charset="0"/>
                <a:ea typeface="Georgia" charset="0"/>
                <a:cs typeface="Georgia" charset="0"/>
              </a:rPr>
              <a:t>or insidious lesions.</a:t>
            </a:r>
          </a:p>
          <a:p>
            <a:pPr fontAlgn="base">
              <a:spcBef>
                <a:spcPts val="0"/>
              </a:spcBef>
              <a:buFont typeface="Courier New" charset="0"/>
              <a:buChar char="o"/>
            </a:pPr>
            <a:r>
              <a:rPr lang="en-US" dirty="0">
                <a:solidFill>
                  <a:srgbClr val="FF0000"/>
                </a:solidFill>
                <a:latin typeface="Georgia" charset="0"/>
                <a:ea typeface="Georgia" charset="0"/>
                <a:cs typeface="Georgia" charset="0"/>
              </a:rPr>
              <a:t>Cough</a:t>
            </a:r>
            <a:r>
              <a:rPr lang="en-US" dirty="0">
                <a:solidFill>
                  <a:schemeClr val="tx1"/>
                </a:solidFill>
                <a:latin typeface="Georgia" charset="0"/>
                <a:ea typeface="Georgia" charset="0"/>
                <a:cs typeface="Georgia" charset="0"/>
              </a:rPr>
              <a:t> </a:t>
            </a:r>
            <a:r>
              <a:rPr lang="en-US" sz="1100" dirty="0">
                <a:solidFill>
                  <a:schemeClr val="accent3"/>
                </a:solidFill>
                <a:latin typeface="Georgia" charset="0"/>
                <a:ea typeface="Georgia" charset="0"/>
                <a:cs typeface="Georgia" charset="0"/>
              </a:rPr>
              <a:t>*when the tumor gets larger</a:t>
            </a:r>
            <a:r>
              <a:rPr lang="en-US" sz="1100" b="1" dirty="0">
                <a:solidFill>
                  <a:schemeClr val="accent3"/>
                </a:solidFill>
                <a:latin typeface="Georgia" charset="0"/>
                <a:ea typeface="Georgia" charset="0"/>
                <a:cs typeface="Georgia" charset="0"/>
              </a:rPr>
              <a:t> </a:t>
            </a:r>
            <a:r>
              <a:rPr lang="en-US" b="1" dirty="0">
                <a:solidFill>
                  <a:schemeClr val="tx1"/>
                </a:solidFill>
                <a:latin typeface="Georgia" charset="0"/>
                <a:ea typeface="Georgia" charset="0"/>
                <a:cs typeface="Georgia" charset="0"/>
              </a:rPr>
              <a:t>-</a:t>
            </a:r>
            <a:r>
              <a:rPr lang="en-US" dirty="0">
                <a:solidFill>
                  <a:schemeClr val="tx1"/>
                </a:solidFill>
                <a:latin typeface="Georgia" charset="0"/>
                <a:ea typeface="Georgia" charset="0"/>
                <a:cs typeface="Georgia" charset="0"/>
              </a:rPr>
              <a:t>Most common symptom (75% of cases)-</a:t>
            </a:r>
            <a:endParaRPr lang="en-US" b="1" dirty="0">
              <a:solidFill>
                <a:schemeClr val="tx1"/>
              </a:solidFill>
              <a:latin typeface="Georgia" charset="0"/>
              <a:ea typeface="Georgia" charset="0"/>
              <a:cs typeface="Georgia" charset="0"/>
            </a:endParaRPr>
          </a:p>
          <a:p>
            <a:pPr fontAlgn="base">
              <a:spcBef>
                <a:spcPts val="0"/>
              </a:spcBef>
              <a:buFont typeface="Courier New" charset="0"/>
              <a:buChar char="o"/>
            </a:pPr>
            <a:r>
              <a:rPr lang="en-US" dirty="0">
                <a:solidFill>
                  <a:schemeClr val="tx1"/>
                </a:solidFill>
                <a:latin typeface="Georgia" charset="0"/>
                <a:ea typeface="Georgia" charset="0"/>
                <a:cs typeface="Georgia" charset="0"/>
              </a:rPr>
              <a:t>Weight loss (40% of cases)</a:t>
            </a:r>
            <a:endParaRPr lang="en-US" b="1" dirty="0">
              <a:solidFill>
                <a:schemeClr val="tx1"/>
              </a:solidFill>
              <a:latin typeface="Georgia" charset="0"/>
              <a:ea typeface="Georgia" charset="0"/>
              <a:cs typeface="Georgia" charset="0"/>
            </a:endParaRPr>
          </a:p>
          <a:p>
            <a:pPr fontAlgn="base">
              <a:spcBef>
                <a:spcPts val="0"/>
              </a:spcBef>
              <a:buFont typeface="Courier New" charset="0"/>
              <a:buChar char="o"/>
            </a:pPr>
            <a:r>
              <a:rPr lang="en-US" dirty="0">
                <a:solidFill>
                  <a:schemeClr val="tx1"/>
                </a:solidFill>
                <a:latin typeface="Georgia" charset="0"/>
                <a:ea typeface="Georgia" charset="0"/>
                <a:cs typeface="Georgia" charset="0"/>
              </a:rPr>
              <a:t>Chest pain (30% of cases)</a:t>
            </a:r>
            <a:endParaRPr lang="en-US" b="1" dirty="0">
              <a:solidFill>
                <a:schemeClr val="tx1"/>
              </a:solidFill>
              <a:latin typeface="Georgia" charset="0"/>
              <a:ea typeface="Georgia" charset="0"/>
              <a:cs typeface="Georgia" charset="0"/>
            </a:endParaRPr>
          </a:p>
          <a:p>
            <a:pPr fontAlgn="base">
              <a:spcBef>
                <a:spcPts val="0"/>
              </a:spcBef>
              <a:buFont typeface="Courier New" charset="0"/>
              <a:buChar char="o"/>
            </a:pPr>
            <a:r>
              <a:rPr lang="en-US" dirty="0">
                <a:solidFill>
                  <a:schemeClr val="tx1"/>
                </a:solidFill>
                <a:latin typeface="Georgia" charset="0"/>
                <a:ea typeface="Georgia" charset="0"/>
                <a:cs typeface="Georgia" charset="0"/>
              </a:rPr>
              <a:t>Hemoptysis (25%–30% of cases) </a:t>
            </a:r>
            <a:r>
              <a:rPr lang="en-US" sz="1100" dirty="0">
                <a:solidFill>
                  <a:schemeClr val="accent3"/>
                </a:solidFill>
                <a:latin typeface="Georgia" charset="0"/>
                <a:ea typeface="Georgia" charset="0"/>
                <a:cs typeface="Georgia" charset="0"/>
              </a:rPr>
              <a:t>*especially when cavitation starts.</a:t>
            </a:r>
            <a:endParaRPr lang="en-US" sz="1100" b="1" dirty="0">
              <a:solidFill>
                <a:schemeClr val="accent3"/>
              </a:solidFill>
              <a:latin typeface="Georgia" charset="0"/>
              <a:ea typeface="Georgia" charset="0"/>
              <a:cs typeface="Georgia" charset="0"/>
            </a:endParaRPr>
          </a:p>
          <a:p>
            <a:pPr fontAlgn="base">
              <a:spcBef>
                <a:spcPts val="0"/>
              </a:spcBef>
              <a:buFont typeface="Courier New" charset="0"/>
              <a:buChar char="o"/>
            </a:pPr>
            <a:r>
              <a:rPr lang="en-US" dirty="0">
                <a:solidFill>
                  <a:schemeClr val="tx1"/>
                </a:solidFill>
                <a:latin typeface="Georgia" charset="0"/>
                <a:ea typeface="Georgia" charset="0"/>
                <a:cs typeface="Georgia" charset="0"/>
              </a:rPr>
              <a:t>Dyspnea </a:t>
            </a:r>
            <a:r>
              <a:rPr lang="en-US" sz="1100" dirty="0">
                <a:solidFill>
                  <a:schemeClr val="accent3"/>
                </a:solidFill>
                <a:latin typeface="Georgia" charset="0"/>
                <a:ea typeface="Georgia" charset="0"/>
                <a:cs typeface="Georgia" charset="0"/>
              </a:rPr>
              <a:t>*when it’s enlarged and obstructing the lung.</a:t>
            </a:r>
          </a:p>
          <a:p>
            <a:pPr>
              <a:spcBef>
                <a:spcPts val="0"/>
              </a:spcBef>
              <a:buFont typeface="Courier New" charset="0"/>
              <a:buChar char="o"/>
            </a:pPr>
            <a:r>
              <a:rPr lang="en-US" dirty="0">
                <a:solidFill>
                  <a:schemeClr val="tx1"/>
                </a:solidFill>
                <a:latin typeface="Georgia" charset="0"/>
                <a:ea typeface="Georgia" charset="0"/>
                <a:cs typeface="Georgia" charset="0"/>
              </a:rPr>
              <a:t>Hoarseness </a:t>
            </a:r>
            <a:r>
              <a:rPr lang="en-US" sz="1100" dirty="0">
                <a:solidFill>
                  <a:schemeClr val="accent3"/>
                </a:solidFill>
                <a:latin typeface="Georgia" charset="0"/>
                <a:ea typeface="Georgia" charset="0"/>
                <a:cs typeface="Georgia" charset="0"/>
              </a:rPr>
              <a:t>*because of invasion of hilum </a:t>
            </a:r>
            <a:r>
              <a:rPr lang="mr-IN" sz="1100" dirty="0">
                <a:solidFill>
                  <a:schemeClr val="accent3"/>
                </a:solidFill>
                <a:latin typeface="Georgia" charset="0"/>
                <a:ea typeface="Georgia" charset="0"/>
                <a:cs typeface="Georgia" charset="0"/>
              </a:rPr>
              <a:t>–</a:t>
            </a:r>
            <a:r>
              <a:rPr lang="en-US" sz="1100" dirty="0">
                <a:solidFill>
                  <a:schemeClr val="accent3"/>
                </a:solidFill>
                <a:latin typeface="Georgia" charset="0"/>
                <a:ea typeface="Georgia" charset="0"/>
                <a:cs typeface="Georgia" charset="0"/>
              </a:rPr>
              <a:t>recurrent laryngeal nerve paralysis-</a:t>
            </a:r>
            <a:r>
              <a:rPr lang="en-US" dirty="0">
                <a:solidFill>
                  <a:schemeClr val="tx1"/>
                </a:solidFill>
                <a:latin typeface="Georgia" charset="0"/>
                <a:ea typeface="Georgia" charset="0"/>
                <a:cs typeface="Georgia" charset="0"/>
              </a:rPr>
              <a:t>, chest pain </a:t>
            </a:r>
            <a:r>
              <a:rPr lang="en-US" sz="1100" dirty="0">
                <a:solidFill>
                  <a:schemeClr val="accent3"/>
                </a:solidFill>
                <a:latin typeface="Georgia" charset="0"/>
                <a:ea typeface="Georgia" charset="0"/>
                <a:cs typeface="Georgia" charset="0"/>
              </a:rPr>
              <a:t>*especially when it reaches pleura</a:t>
            </a:r>
            <a:r>
              <a:rPr lang="en-US" dirty="0">
                <a:solidFill>
                  <a:schemeClr val="tx1"/>
                </a:solidFill>
                <a:latin typeface="Georgia" charset="0"/>
                <a:ea typeface="Georgia" charset="0"/>
                <a:cs typeface="Georgia" charset="0"/>
              </a:rPr>
              <a:t>, pericardial or pleural effusion.</a:t>
            </a:r>
          </a:p>
          <a:p>
            <a:pPr>
              <a:spcBef>
                <a:spcPts val="0"/>
              </a:spcBef>
              <a:buFont typeface="Courier New" charset="0"/>
              <a:buChar char="o"/>
            </a:pPr>
            <a:r>
              <a:rPr lang="en-US" dirty="0">
                <a:solidFill>
                  <a:schemeClr val="tx1"/>
                </a:solidFill>
                <a:latin typeface="Georgia" charset="0"/>
                <a:ea typeface="Georgia" charset="0"/>
                <a:cs typeface="Georgia" charset="0"/>
              </a:rPr>
              <a:t>Symptoms due to invasion and metastatic spread.</a:t>
            </a:r>
            <a:endParaRPr lang="en-US" dirty="0">
              <a:solidFill>
                <a:schemeClr val="bg1">
                  <a:lumMod val="50000"/>
                </a:schemeClr>
              </a:solidFill>
              <a:latin typeface="Georgia" charset="0"/>
              <a:ea typeface="Georgia" charset="0"/>
              <a:cs typeface="Georgia" charset="0"/>
            </a:endParaRPr>
          </a:p>
          <a:p>
            <a:pPr marL="0" indent="0" fontAlgn="base">
              <a:buNone/>
            </a:pPr>
            <a:r>
              <a:rPr lang="en-US" sz="1300" b="1" dirty="0">
                <a:solidFill>
                  <a:schemeClr val="bg1">
                    <a:lumMod val="50000"/>
                  </a:schemeClr>
                </a:solidFill>
                <a:latin typeface="Georgia" charset="0"/>
                <a:ea typeface="Georgia" charset="0"/>
                <a:cs typeface="Georgia" charset="0"/>
              </a:rPr>
              <a:t>May also be manifest by the following:</a:t>
            </a:r>
          </a:p>
          <a:p>
            <a:endParaRPr lang="en-US" dirty="0">
              <a:latin typeface="Georgia" charset="0"/>
              <a:ea typeface="Georgia" charset="0"/>
              <a:cs typeface="Georgia" charset="0"/>
            </a:endParaRPr>
          </a:p>
        </p:txBody>
      </p:sp>
      <p:sp>
        <p:nvSpPr>
          <p:cNvPr id="6" name="Rounded Rectangle 5"/>
          <p:cNvSpPr/>
          <p:nvPr/>
        </p:nvSpPr>
        <p:spPr>
          <a:xfrm>
            <a:off x="713881" y="5660653"/>
            <a:ext cx="6207620" cy="635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BAD7EC">
                    <a:lumMod val="75000"/>
                  </a:srgbClr>
                </a:solidFill>
                <a:latin typeface="Georgia" charset="0"/>
                <a:ea typeface="Georgia" charset="0"/>
                <a:cs typeface="Georgia" charset="0"/>
              </a:rPr>
              <a:t>Superior vena cava syndrome: </a:t>
            </a:r>
            <a:r>
              <a:rPr lang="en-US" sz="1200" dirty="0">
                <a:solidFill>
                  <a:srgbClr val="BAD7EC">
                    <a:lumMod val="10000"/>
                  </a:srgbClr>
                </a:solidFill>
                <a:latin typeface="Georgia" charset="0"/>
                <a:ea typeface="Georgia" charset="0"/>
                <a:cs typeface="Georgia" charset="0"/>
              </a:rPr>
              <a:t>invasion leads</a:t>
            </a:r>
            <a:r>
              <a:rPr lang="en-US" sz="1200" dirty="0">
                <a:solidFill>
                  <a:prstClr val="black">
                    <a:lumMod val="95000"/>
                    <a:lumOff val="5000"/>
                  </a:prstClr>
                </a:solidFill>
                <a:latin typeface="Georgia" charset="0"/>
                <a:ea typeface="Georgia" charset="0"/>
                <a:cs typeface="Georgia" charset="0"/>
              </a:rPr>
              <a:t> to </a:t>
            </a:r>
            <a:r>
              <a:rPr lang="en-US" sz="1200" dirty="0">
                <a:solidFill>
                  <a:srgbClr val="FF0000"/>
                </a:solidFill>
                <a:latin typeface="Georgia" charset="0"/>
                <a:ea typeface="Georgia" charset="0"/>
                <a:cs typeface="Georgia" charset="0"/>
              </a:rPr>
              <a:t>obstruction of venous drainage </a:t>
            </a:r>
            <a:r>
              <a:rPr lang="en-US" sz="1200" dirty="0">
                <a:solidFill>
                  <a:srgbClr val="BAD7EC">
                    <a:lumMod val="10000"/>
                  </a:srgbClr>
                </a:solidFill>
                <a:latin typeface="Georgia" charset="0"/>
                <a:ea typeface="Georgia" charset="0"/>
                <a:cs typeface="Georgia" charset="0"/>
              </a:rPr>
              <a:t>which leads to dilation of  veins in the upper part of the chest and neck resulting in </a:t>
            </a:r>
            <a:r>
              <a:rPr lang="en-US" sz="1200" b="1" dirty="0">
                <a:solidFill>
                  <a:srgbClr val="BAD7EC">
                    <a:lumMod val="10000"/>
                  </a:srgbClr>
                </a:solidFill>
                <a:latin typeface="Georgia" charset="0"/>
                <a:ea typeface="Georgia" charset="0"/>
                <a:cs typeface="Georgia" charset="0"/>
              </a:rPr>
              <a:t>swelling and cyanosis  </a:t>
            </a:r>
            <a:r>
              <a:rPr lang="en-US" sz="1200" dirty="0">
                <a:solidFill>
                  <a:srgbClr val="BAD7EC">
                    <a:lumMod val="10000"/>
                  </a:srgbClr>
                </a:solidFill>
                <a:latin typeface="Georgia" charset="0"/>
                <a:ea typeface="Georgia" charset="0"/>
                <a:cs typeface="Georgia" charset="0"/>
              </a:rPr>
              <a:t>of the face, neck, and arms.</a:t>
            </a:r>
          </a:p>
        </p:txBody>
      </p:sp>
      <p:sp>
        <p:nvSpPr>
          <p:cNvPr id="7" name="Rounded Rectangle 6"/>
          <p:cNvSpPr/>
          <p:nvPr/>
        </p:nvSpPr>
        <p:spPr>
          <a:xfrm>
            <a:off x="713881" y="6400588"/>
            <a:ext cx="6207620"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prstClr val="black"/>
              </a:buClr>
            </a:pPr>
            <a:r>
              <a:rPr lang="en-US" sz="1200" b="1" dirty="0">
                <a:solidFill>
                  <a:srgbClr val="BAD7EC">
                    <a:lumMod val="75000"/>
                  </a:srgbClr>
                </a:solidFill>
                <a:latin typeface="Georgia" charset="0"/>
                <a:ea typeface="Georgia" charset="0"/>
                <a:cs typeface="Georgia" charset="0"/>
              </a:rPr>
              <a:t>Pancoast tumor (superior sulcus tumor):</a:t>
            </a:r>
            <a:r>
              <a:rPr lang="en-US" sz="1200" dirty="0">
                <a:solidFill>
                  <a:srgbClr val="FF0000"/>
                </a:solidFill>
                <a:latin typeface="Georgia" charset="0"/>
                <a:ea typeface="Georgia" charset="0"/>
                <a:cs typeface="Georgia" charset="0"/>
              </a:rPr>
              <a:t> </a:t>
            </a:r>
            <a:r>
              <a:rPr lang="en-US" sz="1200" dirty="0">
                <a:solidFill>
                  <a:prstClr val="black">
                    <a:lumMod val="95000"/>
                    <a:lumOff val="5000"/>
                  </a:prstClr>
                </a:solidFill>
                <a:latin typeface="Georgia" charset="0"/>
                <a:ea typeface="Georgia" charset="0"/>
                <a:cs typeface="Georgia" charset="0"/>
              </a:rPr>
              <a:t>Apical</a:t>
            </a:r>
            <a:r>
              <a:rPr lang="en-US" sz="1200" dirty="0">
                <a:solidFill>
                  <a:srgbClr val="FF0000"/>
                </a:solidFill>
                <a:latin typeface="Georgia" charset="0"/>
                <a:ea typeface="Georgia" charset="0"/>
                <a:cs typeface="Georgia" charset="0"/>
              </a:rPr>
              <a:t> </a:t>
            </a:r>
            <a:r>
              <a:rPr lang="en-US" sz="1200" dirty="0">
                <a:solidFill>
                  <a:srgbClr val="BAD7EC">
                    <a:lumMod val="10000"/>
                  </a:srgbClr>
                </a:solidFill>
                <a:latin typeface="Georgia" charset="0"/>
                <a:ea typeface="Georgia" charset="0"/>
                <a:cs typeface="Georgia" charset="0"/>
              </a:rPr>
              <a:t>neoplasms may invade the </a:t>
            </a:r>
            <a:r>
              <a:rPr lang="en-US" sz="1200" dirty="0">
                <a:solidFill>
                  <a:srgbClr val="FF0000"/>
                </a:solidFill>
                <a:latin typeface="Georgia" charset="0"/>
                <a:ea typeface="Georgia" charset="0"/>
                <a:cs typeface="Georgia" charset="0"/>
              </a:rPr>
              <a:t>brachial sympathetic plexus </a:t>
            </a:r>
            <a:r>
              <a:rPr lang="en-US" sz="1200" dirty="0">
                <a:solidFill>
                  <a:srgbClr val="BAD7EC">
                    <a:lumMod val="10000"/>
                  </a:srgbClr>
                </a:solidFill>
                <a:latin typeface="Georgia" charset="0"/>
                <a:ea typeface="Georgia" charset="0"/>
                <a:cs typeface="Georgia" charset="0"/>
              </a:rPr>
              <a:t>to cause severe pain, numbness and weakness in the distribution of the ulnar nerve. </a:t>
            </a:r>
          </a:p>
          <a:p>
            <a:r>
              <a:rPr lang="en-US" sz="1200" dirty="0">
                <a:solidFill>
                  <a:srgbClr val="BAD7EC">
                    <a:lumMod val="10000"/>
                  </a:srgbClr>
                </a:solidFill>
                <a:latin typeface="Georgia" charset="0"/>
                <a:ea typeface="Georgia" charset="0"/>
                <a:cs typeface="Georgia" charset="0"/>
              </a:rPr>
              <a:t>Pancoast tumor is often accompanied by </a:t>
            </a:r>
            <a:r>
              <a:rPr lang="en-US" sz="1200" dirty="0">
                <a:solidFill>
                  <a:srgbClr val="FF0000"/>
                </a:solidFill>
                <a:latin typeface="Georgia" charset="0"/>
                <a:ea typeface="Georgia" charset="0"/>
                <a:cs typeface="Georgia" charset="0"/>
              </a:rPr>
              <a:t>destruction of the first and second ribs and thoracic vertebrae</a:t>
            </a:r>
            <a:r>
              <a:rPr lang="en-US" sz="1200" dirty="0">
                <a:solidFill>
                  <a:srgbClr val="BAD7EC">
                    <a:lumMod val="10000"/>
                  </a:srgbClr>
                </a:solidFill>
                <a:latin typeface="Georgia" charset="0"/>
                <a:ea typeface="Georgia" charset="0"/>
                <a:cs typeface="Georgia" charset="0"/>
              </a:rPr>
              <a:t>. It often coexists  with </a:t>
            </a:r>
            <a:r>
              <a:rPr lang="en-US" sz="1200" u="sng" dirty="0">
                <a:solidFill>
                  <a:srgbClr val="BAD7EC">
                    <a:lumMod val="10000"/>
                  </a:srgbClr>
                </a:solidFill>
                <a:latin typeface="Georgia" charset="0"/>
                <a:ea typeface="Georgia" charset="0"/>
                <a:cs typeface="Georgia" charset="0"/>
              </a:rPr>
              <a:t>Horner syndrome</a:t>
            </a:r>
          </a:p>
        </p:txBody>
      </p:sp>
      <p:sp>
        <p:nvSpPr>
          <p:cNvPr id="8" name="Rounded Rectangle 7"/>
          <p:cNvSpPr/>
          <p:nvPr/>
        </p:nvSpPr>
        <p:spPr>
          <a:xfrm>
            <a:off x="723901" y="7508822"/>
            <a:ext cx="6197599" cy="730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BAD7EC">
                    <a:lumMod val="75000"/>
                  </a:srgbClr>
                </a:solidFill>
                <a:latin typeface="Georgia" charset="0"/>
                <a:ea typeface="Georgia" charset="0"/>
                <a:cs typeface="Georgia" charset="0"/>
              </a:rPr>
              <a:t>Horner syndrome: </a:t>
            </a:r>
            <a:r>
              <a:rPr lang="en-US" sz="1200" dirty="0">
                <a:solidFill>
                  <a:srgbClr val="BAD7EC">
                    <a:lumMod val="10000"/>
                  </a:srgbClr>
                </a:solidFill>
                <a:latin typeface="Georgia" charset="0"/>
                <a:ea typeface="Georgia" charset="0"/>
                <a:cs typeface="Georgia" charset="0"/>
              </a:rPr>
              <a:t>invasion of the </a:t>
            </a:r>
            <a:r>
              <a:rPr lang="en-US" sz="1200" dirty="0">
                <a:solidFill>
                  <a:srgbClr val="FF0000"/>
                </a:solidFill>
                <a:latin typeface="Georgia" charset="0"/>
                <a:ea typeface="Georgia" charset="0"/>
                <a:cs typeface="Georgia" charset="0"/>
              </a:rPr>
              <a:t>cervical thoracic sympathetic nerves </a:t>
            </a:r>
            <a:r>
              <a:rPr lang="en-US" sz="1200" dirty="0">
                <a:solidFill>
                  <a:srgbClr val="BAD7EC">
                    <a:lumMod val="10000"/>
                  </a:srgbClr>
                </a:solidFill>
                <a:latin typeface="Georgia" charset="0"/>
                <a:ea typeface="Georgia" charset="0"/>
                <a:cs typeface="Georgia" charset="0"/>
              </a:rPr>
              <a:t>and it leads to ipsilateral </a:t>
            </a:r>
            <a:r>
              <a:rPr lang="en-US" sz="1200" dirty="0" err="1">
                <a:solidFill>
                  <a:srgbClr val="BAD7EC">
                    <a:lumMod val="10000"/>
                  </a:srgbClr>
                </a:solidFill>
                <a:latin typeface="Georgia" charset="0"/>
                <a:ea typeface="Georgia" charset="0"/>
                <a:cs typeface="Georgia" charset="0"/>
              </a:rPr>
              <a:t>enophthalmos</a:t>
            </a:r>
            <a:r>
              <a:rPr lang="en-US" sz="1200" dirty="0">
                <a:solidFill>
                  <a:srgbClr val="BAD7EC">
                    <a:lumMod val="10000"/>
                  </a:srgbClr>
                </a:solidFill>
                <a:latin typeface="Georgia" charset="0"/>
                <a:ea typeface="Georgia" charset="0"/>
                <a:cs typeface="Georgia" charset="0"/>
              </a:rPr>
              <a:t> </a:t>
            </a:r>
            <a:r>
              <a:rPr lang="en-US" sz="800" dirty="0">
                <a:solidFill>
                  <a:srgbClr val="969696"/>
                </a:solidFill>
                <a:latin typeface="Georgia" charset="0"/>
                <a:ea typeface="Georgia" charset="0"/>
                <a:cs typeface="Georgia" charset="0"/>
              </a:rPr>
              <a:t>(displacement of the eyeball within the orbit </a:t>
            </a:r>
            <a:r>
              <a:rPr lang="mr-IN" sz="800" dirty="0">
                <a:solidFill>
                  <a:srgbClr val="969696"/>
                </a:solidFill>
                <a:latin typeface="Georgia" charset="0"/>
                <a:ea typeface="Georgia" charset="0"/>
                <a:cs typeface="Georgia" charset="0"/>
              </a:rPr>
              <a:t>–</a:t>
            </a:r>
            <a:r>
              <a:rPr lang="en-US" sz="800" dirty="0">
                <a:solidFill>
                  <a:srgbClr val="969696"/>
                </a:solidFill>
                <a:latin typeface="Georgia" charset="0"/>
                <a:ea typeface="Georgia" charset="0"/>
                <a:cs typeface="Georgia" charset="0"/>
              </a:rPr>
              <a:t>eyes goes inside-).</a:t>
            </a:r>
            <a:r>
              <a:rPr lang="en-US" sz="1200" dirty="0">
                <a:solidFill>
                  <a:prstClr val="black">
                    <a:lumMod val="95000"/>
                    <a:lumOff val="5000"/>
                  </a:prstClr>
                </a:solidFill>
                <a:latin typeface="Georgia" charset="0"/>
                <a:ea typeface="Georgia" charset="0"/>
                <a:cs typeface="Georgia" charset="0"/>
              </a:rPr>
              <a:t>, </a:t>
            </a:r>
            <a:r>
              <a:rPr lang="en-US" sz="1200" dirty="0" err="1">
                <a:solidFill>
                  <a:srgbClr val="BAD7EC">
                    <a:lumMod val="10000"/>
                  </a:srgbClr>
                </a:solidFill>
                <a:latin typeface="Georgia" charset="0"/>
                <a:ea typeface="Georgia" charset="0"/>
                <a:cs typeface="Georgia" charset="0"/>
              </a:rPr>
              <a:t>miosis</a:t>
            </a:r>
            <a:r>
              <a:rPr lang="en-US" sz="1200" dirty="0">
                <a:solidFill>
                  <a:srgbClr val="BAD7EC">
                    <a:lumMod val="10000"/>
                  </a:srgbClr>
                </a:solidFill>
                <a:latin typeface="Georgia" charset="0"/>
                <a:ea typeface="Georgia" charset="0"/>
                <a:cs typeface="Georgia" charset="0"/>
              </a:rPr>
              <a:t>, ptosis, and facial </a:t>
            </a:r>
            <a:r>
              <a:rPr lang="en-US" sz="1200" dirty="0" err="1">
                <a:solidFill>
                  <a:srgbClr val="BAD7EC">
                    <a:lumMod val="10000"/>
                  </a:srgbClr>
                </a:solidFill>
                <a:latin typeface="Georgia" charset="0"/>
                <a:ea typeface="Georgia" charset="0"/>
                <a:cs typeface="Georgia" charset="0"/>
              </a:rPr>
              <a:t>anhidrosis</a:t>
            </a:r>
            <a:r>
              <a:rPr lang="en-US" sz="1200" dirty="0">
                <a:solidFill>
                  <a:srgbClr val="BAD7EC">
                    <a:lumMod val="10000"/>
                  </a:srgbClr>
                </a:solidFill>
                <a:latin typeface="Georgia" charset="0"/>
                <a:ea typeface="Georgia" charset="0"/>
                <a:cs typeface="Georgia" charset="0"/>
              </a:rPr>
              <a:t>. </a:t>
            </a:r>
            <a:r>
              <a:rPr lang="en-US" sz="800" dirty="0">
                <a:solidFill>
                  <a:srgbClr val="969696"/>
                </a:solidFill>
                <a:latin typeface="Georgia" charset="0"/>
                <a:ea typeface="Georgia" charset="0"/>
                <a:cs typeface="Georgia" charset="0"/>
              </a:rPr>
              <a:t>(</a:t>
            </a:r>
            <a:r>
              <a:rPr lang="en-US" sz="800" dirty="0" err="1">
                <a:solidFill>
                  <a:srgbClr val="969696"/>
                </a:solidFill>
                <a:latin typeface="Georgia" charset="0"/>
                <a:ea typeface="Georgia" charset="0"/>
                <a:cs typeface="Georgia" charset="0"/>
              </a:rPr>
              <a:t>Anhidrosis</a:t>
            </a:r>
            <a:r>
              <a:rPr lang="en-US" sz="800" dirty="0">
                <a:solidFill>
                  <a:srgbClr val="969696"/>
                </a:solidFill>
                <a:latin typeface="Georgia" charset="0"/>
                <a:ea typeface="Georgia" charset="0"/>
                <a:cs typeface="Georgia" charset="0"/>
              </a:rPr>
              <a:t> is the inability to sweat normally </a:t>
            </a:r>
            <a:r>
              <a:rPr lang="mr-IN" sz="800" dirty="0">
                <a:solidFill>
                  <a:srgbClr val="969696"/>
                </a:solidFill>
                <a:latin typeface="Georgia" charset="0"/>
                <a:ea typeface="Georgia" charset="0"/>
                <a:cs typeface="Georgia" charset="0"/>
              </a:rPr>
              <a:t>–</a:t>
            </a:r>
            <a:r>
              <a:rPr lang="en-US" sz="800" dirty="0">
                <a:solidFill>
                  <a:srgbClr val="969696"/>
                </a:solidFill>
                <a:latin typeface="Georgia" charset="0"/>
                <a:ea typeface="Georgia" charset="0"/>
                <a:cs typeface="Georgia" charset="0"/>
              </a:rPr>
              <a:t>leads to dryness in facial areas-)</a:t>
            </a:r>
          </a:p>
        </p:txBody>
      </p:sp>
      <p:sp>
        <p:nvSpPr>
          <p:cNvPr id="9" name="Rounded Rectangle 8"/>
          <p:cNvSpPr/>
          <p:nvPr/>
        </p:nvSpPr>
        <p:spPr>
          <a:xfrm>
            <a:off x="723901" y="8344089"/>
            <a:ext cx="6197599" cy="3997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rgbClr val="BAD7EC">
                    <a:lumMod val="10000"/>
                  </a:srgbClr>
                </a:solidFill>
              </a:rPr>
              <a:t> </a:t>
            </a:r>
            <a:r>
              <a:rPr lang="en-US" sz="1200" dirty="0">
                <a:solidFill>
                  <a:srgbClr val="BAD7EC">
                    <a:lumMod val="10000"/>
                  </a:srgbClr>
                </a:solidFill>
                <a:latin typeface="Georgia" charset="0"/>
                <a:ea typeface="Georgia" charset="0"/>
                <a:cs typeface="Georgia" charset="0"/>
              </a:rPr>
              <a:t>The combination of these clinical findings is known as </a:t>
            </a:r>
            <a:r>
              <a:rPr lang="en-US" sz="1200" b="1" dirty="0">
                <a:solidFill>
                  <a:srgbClr val="BAD7EC">
                    <a:lumMod val="75000"/>
                  </a:srgbClr>
                </a:solidFill>
                <a:latin typeface="Georgia" charset="0"/>
                <a:ea typeface="Georgia" charset="0"/>
                <a:cs typeface="Georgia" charset="0"/>
              </a:rPr>
              <a:t>Pancoast syndrome.  </a:t>
            </a:r>
          </a:p>
        </p:txBody>
      </p:sp>
      <p:cxnSp>
        <p:nvCxnSpPr>
          <p:cNvPr id="39" name="Curved Connector 38"/>
          <p:cNvCxnSpPr/>
          <p:nvPr/>
        </p:nvCxnSpPr>
        <p:spPr>
          <a:xfrm rot="16200000" flipV="1">
            <a:off x="419866" y="7415412"/>
            <a:ext cx="462507" cy="145568"/>
          </a:xfrm>
          <a:prstGeom prst="curvedConnector3">
            <a:avLst>
              <a:gd name="adj1" fmla="val -694"/>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3" name="Curved Right Arrow 32"/>
          <p:cNvSpPr/>
          <p:nvPr/>
        </p:nvSpPr>
        <p:spPr>
          <a:xfrm>
            <a:off x="406400" y="7117672"/>
            <a:ext cx="307481" cy="1412488"/>
          </a:xfrm>
          <a:prstGeom prst="curved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221586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9281" y="254834"/>
            <a:ext cx="6011573" cy="7585998"/>
          </a:xfrm>
        </p:spPr>
        <p:txBody>
          <a:bodyPr>
            <a:normAutofit/>
          </a:bodyPr>
          <a:lstStyle/>
          <a:p>
            <a:pPr marL="0" indent="0">
              <a:buNone/>
            </a:pPr>
            <a:r>
              <a:rPr lang="en-US" sz="1300" b="1" dirty="0">
                <a:solidFill>
                  <a:schemeClr val="bg1">
                    <a:lumMod val="50000"/>
                  </a:schemeClr>
                </a:solidFill>
                <a:latin typeface="Georgia" charset="0"/>
                <a:ea typeface="Georgia" charset="0"/>
                <a:cs typeface="Georgia" charset="0"/>
              </a:rPr>
              <a:t>Complications of bronchogenic carcinoma:</a:t>
            </a:r>
          </a:p>
          <a:p>
            <a:r>
              <a:rPr lang="en-US" dirty="0">
                <a:solidFill>
                  <a:schemeClr val="tx1">
                    <a:lumMod val="95000"/>
                    <a:lumOff val="5000"/>
                  </a:schemeClr>
                </a:solidFill>
                <a:latin typeface="Georgia" charset="0"/>
                <a:ea typeface="Georgia" charset="0"/>
                <a:cs typeface="Georgia" charset="0"/>
              </a:rPr>
              <a:t>Bronchiectasis</a:t>
            </a:r>
          </a:p>
          <a:p>
            <a:r>
              <a:rPr lang="en-US" dirty="0">
                <a:solidFill>
                  <a:schemeClr val="tx1">
                    <a:lumMod val="95000"/>
                    <a:lumOff val="5000"/>
                  </a:schemeClr>
                </a:solidFill>
                <a:latin typeface="Georgia" charset="0"/>
                <a:ea typeface="Georgia" charset="0"/>
                <a:cs typeface="Georgia" charset="0"/>
              </a:rPr>
              <a:t>Obstructive pneumonia</a:t>
            </a:r>
          </a:p>
          <a:p>
            <a:r>
              <a:rPr lang="en-US" dirty="0">
                <a:solidFill>
                  <a:schemeClr val="tx1">
                    <a:lumMod val="95000"/>
                    <a:lumOff val="5000"/>
                  </a:schemeClr>
                </a:solidFill>
                <a:latin typeface="Georgia" charset="0"/>
                <a:ea typeface="Georgia" charset="0"/>
                <a:cs typeface="Georgia" charset="0"/>
              </a:rPr>
              <a:t>Pleural effusion, bloody</a:t>
            </a:r>
          </a:p>
          <a:p>
            <a:r>
              <a:rPr lang="en-US" dirty="0">
                <a:solidFill>
                  <a:schemeClr val="tx1">
                    <a:lumMod val="95000"/>
                    <a:lumOff val="5000"/>
                  </a:schemeClr>
                </a:solidFill>
                <a:latin typeface="Georgia" charset="0"/>
                <a:ea typeface="Georgia" charset="0"/>
                <a:cs typeface="Georgia" charset="0"/>
              </a:rPr>
              <a:t>Hoarseness from recurrent laryngeal nerve paralysis</a:t>
            </a:r>
          </a:p>
          <a:p>
            <a:r>
              <a:rPr lang="en-US" dirty="0">
                <a:solidFill>
                  <a:schemeClr val="tx1">
                    <a:lumMod val="95000"/>
                    <a:lumOff val="5000"/>
                  </a:schemeClr>
                </a:solidFill>
                <a:latin typeface="Georgia" charset="0"/>
                <a:ea typeface="Georgia" charset="0"/>
                <a:cs typeface="Georgia" charset="0"/>
              </a:rPr>
              <a:t>Paraneoplastic syndrome</a:t>
            </a:r>
          </a:p>
          <a:p>
            <a:endParaRPr lang="en-US" b="1" dirty="0">
              <a:solidFill>
                <a:schemeClr val="tx1">
                  <a:lumMod val="95000"/>
                  <a:lumOff val="5000"/>
                </a:schemeClr>
              </a:solidFill>
              <a:latin typeface="Georgia" charset="0"/>
              <a:ea typeface="Georgia" charset="0"/>
              <a:cs typeface="Georgia" charset="0"/>
            </a:endParaRPr>
          </a:p>
          <a:p>
            <a:pPr marL="0" indent="0">
              <a:buNone/>
            </a:pPr>
            <a:r>
              <a:rPr lang="en-US" sz="1300" b="1" dirty="0">
                <a:solidFill>
                  <a:schemeClr val="bg1">
                    <a:lumMod val="50000"/>
                  </a:schemeClr>
                </a:solidFill>
                <a:latin typeface="Georgia" charset="0"/>
                <a:ea typeface="Georgia" charset="0"/>
                <a:cs typeface="Georgia" charset="0"/>
              </a:rPr>
              <a:t>Paraneoplastic syndrome:</a:t>
            </a:r>
          </a:p>
          <a:p>
            <a:pPr marL="342900" indent="-342900">
              <a:buFont typeface="Wingdings" panose="05000000000000000000" pitchFamily="2" charset="2"/>
              <a:buChar char="§"/>
            </a:pPr>
            <a:r>
              <a:rPr lang="en-US" dirty="0">
                <a:solidFill>
                  <a:schemeClr val="tx1">
                    <a:lumMod val="95000"/>
                    <a:lumOff val="5000"/>
                  </a:schemeClr>
                </a:solidFill>
                <a:latin typeface="Georgia" charset="0"/>
                <a:ea typeface="Georgia" charset="0"/>
                <a:cs typeface="Georgia" charset="0"/>
              </a:rPr>
              <a:t>Are extrapulmonary, remote effects of the tumor.</a:t>
            </a:r>
          </a:p>
          <a:p>
            <a:pPr marL="342900" indent="-342900">
              <a:buFont typeface="Wingdings" panose="05000000000000000000" pitchFamily="2" charset="2"/>
              <a:buChar char="§"/>
            </a:pPr>
            <a:r>
              <a:rPr lang="en-US" dirty="0">
                <a:solidFill>
                  <a:schemeClr val="tx1">
                    <a:lumMod val="95000"/>
                    <a:lumOff val="5000"/>
                  </a:schemeClr>
                </a:solidFill>
                <a:latin typeface="Georgia" charset="0"/>
                <a:ea typeface="Georgia" charset="0"/>
                <a:cs typeface="Georgia" charset="0"/>
              </a:rPr>
              <a:t>3% to 10% of lung cancers develop paraneoplastic syndromes.</a:t>
            </a:r>
          </a:p>
          <a:p>
            <a:pPr marL="0" lvl="2" indent="0">
              <a:buNone/>
            </a:pPr>
            <a:endParaRPr lang="en-US" sz="1200" dirty="0">
              <a:latin typeface="Georgia" charset="0"/>
              <a:ea typeface="Georgia" charset="0"/>
              <a:cs typeface="Georgia" charset="0"/>
            </a:endParaRPr>
          </a:p>
          <a:p>
            <a:pPr marL="0" indent="0">
              <a:buNone/>
            </a:pPr>
            <a:endParaRPr lang="en-US" dirty="0">
              <a:latin typeface="Georgia" charset="0"/>
              <a:ea typeface="Georgia" charset="0"/>
              <a:cs typeface="Georgia" charset="0"/>
            </a:endParaRPr>
          </a:p>
        </p:txBody>
      </p:sp>
      <p:pic>
        <p:nvPicPr>
          <p:cNvPr id="4" name="Picture 6" descr="18"/>
          <p:cNvPicPr>
            <a:picLocks noChangeAspect="1" noChangeArrowheads="1"/>
          </p:cNvPicPr>
          <p:nvPr/>
        </p:nvPicPr>
        <p:blipFill>
          <a:blip r:embed="rId2" cstate="print">
            <a:lum contrast="10000"/>
          </a:blip>
          <a:srcRect/>
          <a:stretch>
            <a:fillRect/>
          </a:stretch>
        </p:blipFill>
        <p:spPr>
          <a:xfrm>
            <a:off x="2894289" y="5019237"/>
            <a:ext cx="3908685" cy="3897734"/>
          </a:xfrm>
          <a:prstGeom prst="rect">
            <a:avLst/>
          </a:prstGeom>
          <a:noFill/>
        </p:spPr>
      </p:pic>
      <p:sp>
        <p:nvSpPr>
          <p:cNvPr id="7" name="Rectangle 6"/>
          <p:cNvSpPr/>
          <p:nvPr/>
        </p:nvSpPr>
        <p:spPr>
          <a:xfrm>
            <a:off x="2721514" y="3000375"/>
            <a:ext cx="1976437" cy="1822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r>
              <a:rPr lang="en-US" sz="1200" b="1" dirty="0">
                <a:solidFill>
                  <a:srgbClr val="BAD7EC">
                    <a:lumMod val="25000"/>
                  </a:srgbClr>
                </a:solidFill>
                <a:latin typeface="Georgia" charset="0"/>
                <a:ea typeface="Georgia" charset="0"/>
                <a:cs typeface="Georgia" charset="0"/>
              </a:rPr>
              <a:t>Adenocarcinomas</a:t>
            </a:r>
            <a:r>
              <a:rPr lang="en-US" sz="1200" dirty="0">
                <a:solidFill>
                  <a:srgbClr val="BAD7EC">
                    <a:lumMod val="75000"/>
                  </a:srgbClr>
                </a:solidFill>
                <a:latin typeface="Georgia" charset="0"/>
                <a:ea typeface="Georgia" charset="0"/>
                <a:cs typeface="Georgia" charset="0"/>
              </a:rPr>
              <a:t> </a:t>
            </a:r>
            <a:r>
              <a:rPr lang="en-US" sz="1200" dirty="0">
                <a:solidFill>
                  <a:prstClr val="black">
                    <a:lumMod val="95000"/>
                    <a:lumOff val="5000"/>
                  </a:prstClr>
                </a:solidFill>
                <a:latin typeface="Georgia" charset="0"/>
                <a:ea typeface="Georgia" charset="0"/>
                <a:cs typeface="Georgia" charset="0"/>
              </a:rPr>
              <a:t>can lead to hematologic manifestations </a:t>
            </a:r>
            <a:r>
              <a:rPr lang="en-US" sz="1200" dirty="0">
                <a:solidFill>
                  <a:srgbClr val="969696"/>
                </a:solidFill>
                <a:latin typeface="Georgia" charset="0"/>
                <a:ea typeface="Georgia" charset="0"/>
                <a:cs typeface="Georgia" charset="0"/>
              </a:rPr>
              <a:t>(repeated coagulations, thrombosis in different parts of the body) </a:t>
            </a:r>
            <a:r>
              <a:rPr lang="en-US" sz="1200" dirty="0">
                <a:solidFill>
                  <a:prstClr val="black">
                    <a:lumMod val="95000"/>
                    <a:lumOff val="5000"/>
                  </a:prstClr>
                </a:solidFill>
                <a:latin typeface="Georgia" charset="0"/>
                <a:ea typeface="Georgia" charset="0"/>
                <a:cs typeface="Georgia" charset="0"/>
              </a:rPr>
              <a:t>and Digital clubbing due to reactive periosteal changes</a:t>
            </a:r>
          </a:p>
          <a:p>
            <a:endParaRPr lang="en-US" dirty="0">
              <a:solidFill>
                <a:prstClr val="black">
                  <a:lumMod val="95000"/>
                  <a:lumOff val="5000"/>
                </a:prstClr>
              </a:solidFill>
            </a:endParaRPr>
          </a:p>
        </p:txBody>
      </p:sp>
      <p:sp>
        <p:nvSpPr>
          <p:cNvPr id="8" name="Rectangle 7"/>
          <p:cNvSpPr/>
          <p:nvPr/>
        </p:nvSpPr>
        <p:spPr>
          <a:xfrm>
            <a:off x="662267" y="3000375"/>
            <a:ext cx="1976437" cy="1822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r>
              <a:rPr lang="en-US" sz="1200" b="1" dirty="0">
                <a:solidFill>
                  <a:srgbClr val="BAD7EC">
                    <a:lumMod val="25000"/>
                  </a:srgbClr>
                </a:solidFill>
                <a:latin typeface="Georgia" charset="0"/>
                <a:ea typeface="Georgia" charset="0"/>
                <a:cs typeface="Georgia" charset="0"/>
              </a:rPr>
              <a:t>Squamous cell carcinomas </a:t>
            </a:r>
            <a:r>
              <a:rPr lang="en-US" sz="1200" dirty="0">
                <a:solidFill>
                  <a:prstClr val="black">
                    <a:lumMod val="95000"/>
                    <a:lumOff val="5000"/>
                  </a:prstClr>
                </a:solidFill>
                <a:latin typeface="Georgia" charset="0"/>
                <a:ea typeface="Georgia" charset="0"/>
                <a:cs typeface="Georgia" charset="0"/>
              </a:rPr>
              <a:t>may secrete parathyroid hormone-like peptide leading to hypercalcemia.</a:t>
            </a:r>
          </a:p>
          <a:p>
            <a:pPr marL="0" lvl="2"/>
            <a:endParaRPr lang="en-US" sz="1200" dirty="0">
              <a:solidFill>
                <a:prstClr val="black">
                  <a:lumMod val="95000"/>
                  <a:lumOff val="5000"/>
                </a:prstClr>
              </a:solidFill>
              <a:latin typeface="Georgia" charset="0"/>
              <a:ea typeface="Georgia" charset="0"/>
              <a:cs typeface="Georgia" charset="0"/>
            </a:endParaRPr>
          </a:p>
          <a:p>
            <a:pPr marL="0" lvl="2"/>
            <a:endParaRPr lang="en-US" sz="1200" dirty="0">
              <a:solidFill>
                <a:prstClr val="black">
                  <a:lumMod val="95000"/>
                  <a:lumOff val="5000"/>
                </a:prstClr>
              </a:solidFill>
              <a:latin typeface="Georgia" charset="0"/>
              <a:ea typeface="Georgia" charset="0"/>
              <a:cs typeface="Georgia" charset="0"/>
            </a:endParaRPr>
          </a:p>
          <a:p>
            <a:pPr marL="0" lvl="2"/>
            <a:endParaRPr lang="en-US" sz="1200" dirty="0">
              <a:solidFill>
                <a:prstClr val="black">
                  <a:lumMod val="95000"/>
                  <a:lumOff val="5000"/>
                </a:prstClr>
              </a:solidFill>
              <a:latin typeface="Georgia" charset="0"/>
              <a:ea typeface="Georgia" charset="0"/>
              <a:cs typeface="Georgia" charset="0"/>
            </a:endParaRPr>
          </a:p>
          <a:p>
            <a:endParaRPr lang="en-US" dirty="0">
              <a:solidFill>
                <a:srgbClr val="BAD7EC"/>
              </a:solidFill>
            </a:endParaRPr>
          </a:p>
        </p:txBody>
      </p:sp>
      <p:sp>
        <p:nvSpPr>
          <p:cNvPr id="9" name="Rectangle 8"/>
          <p:cNvSpPr/>
          <p:nvPr/>
        </p:nvSpPr>
        <p:spPr>
          <a:xfrm>
            <a:off x="4774417" y="3000375"/>
            <a:ext cx="1976437" cy="1822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r>
              <a:rPr lang="en-US" sz="1200" b="1" dirty="0">
                <a:solidFill>
                  <a:srgbClr val="BAD7EC">
                    <a:lumMod val="25000"/>
                  </a:srgbClr>
                </a:solidFill>
                <a:latin typeface="Georgia" charset="0"/>
                <a:ea typeface="Georgia" charset="0"/>
                <a:cs typeface="Georgia" charset="0"/>
              </a:rPr>
              <a:t>Small cell carcinomas</a:t>
            </a:r>
          </a:p>
          <a:p>
            <a:pPr marL="0" lvl="2"/>
            <a:r>
              <a:rPr lang="en-US" sz="1200" dirty="0">
                <a:solidFill>
                  <a:srgbClr val="BAD7EC"/>
                </a:solidFill>
                <a:latin typeface="Georgia" charset="0"/>
                <a:ea typeface="Georgia" charset="0"/>
                <a:cs typeface="Georgia" charset="0"/>
              </a:rPr>
              <a:t> </a:t>
            </a:r>
            <a:r>
              <a:rPr lang="en-US" sz="1200" dirty="0">
                <a:solidFill>
                  <a:srgbClr val="FF0000"/>
                </a:solidFill>
                <a:latin typeface="Georgia" charset="0"/>
                <a:ea typeface="Georgia" charset="0"/>
                <a:cs typeface="Georgia" charset="0"/>
              </a:rPr>
              <a:t>ACTH </a:t>
            </a:r>
            <a:r>
              <a:rPr lang="en-US" sz="1200" dirty="0">
                <a:solidFill>
                  <a:prstClr val="black">
                    <a:lumMod val="95000"/>
                    <a:lumOff val="5000"/>
                  </a:prstClr>
                </a:solidFill>
                <a:latin typeface="Georgia" charset="0"/>
                <a:ea typeface="Georgia" charset="0"/>
                <a:cs typeface="Georgia" charset="0"/>
              </a:rPr>
              <a:t>(leading to Cushing's syndrome)</a:t>
            </a:r>
          </a:p>
          <a:p>
            <a:pPr marL="0" lvl="2"/>
            <a:r>
              <a:rPr lang="en-US" sz="1200" dirty="0">
                <a:solidFill>
                  <a:srgbClr val="BAD7EC"/>
                </a:solidFill>
                <a:latin typeface="Georgia" charset="0"/>
                <a:ea typeface="Georgia" charset="0"/>
                <a:cs typeface="Georgia" charset="0"/>
              </a:rPr>
              <a:t> </a:t>
            </a:r>
            <a:r>
              <a:rPr lang="en-US" sz="1200" dirty="0">
                <a:solidFill>
                  <a:srgbClr val="FF0000"/>
                </a:solidFill>
                <a:latin typeface="Georgia" charset="0"/>
                <a:ea typeface="Georgia" charset="0"/>
                <a:cs typeface="Georgia" charset="0"/>
              </a:rPr>
              <a:t>ADH </a:t>
            </a:r>
            <a:r>
              <a:rPr lang="en-US" sz="1200" dirty="0">
                <a:solidFill>
                  <a:prstClr val="black">
                    <a:lumMod val="95000"/>
                    <a:lumOff val="5000"/>
                  </a:prstClr>
                </a:solidFill>
                <a:latin typeface="Georgia" charset="0"/>
                <a:ea typeface="Georgia" charset="0"/>
                <a:cs typeface="Georgia" charset="0"/>
              </a:rPr>
              <a:t>(water retention and hyponatremia)</a:t>
            </a:r>
          </a:p>
          <a:p>
            <a:pPr marL="0" lvl="2"/>
            <a:endParaRPr lang="en-US" sz="1200" dirty="0">
              <a:solidFill>
                <a:prstClr val="black">
                  <a:lumMod val="95000"/>
                  <a:lumOff val="5000"/>
                </a:prstClr>
              </a:solidFill>
              <a:latin typeface="Georgia" charset="0"/>
              <a:ea typeface="Georgia" charset="0"/>
              <a:cs typeface="Georgia" charset="0"/>
            </a:endParaRPr>
          </a:p>
          <a:p>
            <a:pPr marL="0" lvl="2"/>
            <a:endParaRPr lang="en-US" sz="1200" dirty="0">
              <a:solidFill>
                <a:prstClr val="black">
                  <a:lumMod val="95000"/>
                  <a:lumOff val="5000"/>
                </a:prstClr>
              </a:solidFill>
              <a:latin typeface="Georgia" charset="0"/>
              <a:ea typeface="Georgia" charset="0"/>
              <a:cs typeface="Georgia" charset="0"/>
            </a:endParaRPr>
          </a:p>
          <a:p>
            <a:pPr marL="0" lvl="2"/>
            <a:endParaRPr lang="en-US" sz="1200" dirty="0">
              <a:solidFill>
                <a:prstClr val="black">
                  <a:lumMod val="95000"/>
                  <a:lumOff val="5000"/>
                </a:prstClr>
              </a:solidFill>
              <a:latin typeface="Georgia" charset="0"/>
              <a:ea typeface="Georgia" charset="0"/>
              <a:cs typeface="Georgia" charset="0"/>
            </a:endParaRPr>
          </a:p>
          <a:p>
            <a:endParaRPr lang="en-US" dirty="0">
              <a:solidFill>
                <a:srgbClr val="BAD7EC"/>
              </a:solidFill>
            </a:endParaRPr>
          </a:p>
        </p:txBody>
      </p:sp>
      <p:sp>
        <p:nvSpPr>
          <p:cNvPr id="10" name="Hexagon 9"/>
          <p:cNvSpPr/>
          <p:nvPr/>
        </p:nvSpPr>
        <p:spPr>
          <a:xfrm>
            <a:off x="739281" y="6560531"/>
            <a:ext cx="1999206" cy="81514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lumMod val="85000"/>
                    <a:lumOff val="15000"/>
                  </a:prstClr>
                </a:solidFill>
                <a:effectLst>
                  <a:outerShdw blurRad="38100" dist="38100" dir="2700000" algn="tl">
                    <a:srgbClr val="000000">
                      <a:alpha val="43137"/>
                    </a:srgbClr>
                  </a:outerShdw>
                </a:effectLst>
                <a:latin typeface="Georgia" charset="0"/>
                <a:ea typeface="Georgia" charset="0"/>
                <a:cs typeface="Georgia" charset="0"/>
              </a:rPr>
              <a:t>Clinical features and complications of bronchogenic carcinoma</a:t>
            </a:r>
            <a:endParaRPr lang="en-US" sz="1200" dirty="0">
              <a:solidFill>
                <a:srgbClr val="BAD7EC"/>
              </a:solidFill>
              <a:latin typeface="Georgia" charset="0"/>
              <a:ea typeface="Georgia" charset="0"/>
              <a:cs typeface="Georgia"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743" y="4907509"/>
            <a:ext cx="1253488" cy="906420"/>
          </a:xfrm>
          <a:prstGeom prst="rect">
            <a:avLst/>
          </a:prstGeom>
        </p:spPr>
      </p:pic>
      <p:cxnSp>
        <p:nvCxnSpPr>
          <p:cNvPr id="13" name="Curved Connector 12"/>
          <p:cNvCxnSpPr/>
          <p:nvPr/>
        </p:nvCxnSpPr>
        <p:spPr>
          <a:xfrm rot="10800000" flipV="1">
            <a:off x="3396467" y="4218376"/>
            <a:ext cx="1153584" cy="761562"/>
          </a:xfrm>
          <a:prstGeom prst="curvedConnector3">
            <a:avLst>
              <a:gd name="adj1" fmla="val -5734"/>
            </a:avLst>
          </a:prstGeom>
          <a:ln>
            <a:solidFill>
              <a:schemeClr val="bg1">
                <a:lumMod val="25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947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981" y="291058"/>
            <a:ext cx="6011573" cy="7581355"/>
          </a:xfrm>
        </p:spPr>
        <p:txBody>
          <a:bodyPr>
            <a:normAutofit/>
          </a:bodyPr>
          <a:lstStyle/>
          <a:p>
            <a:pPr marL="0" indent="0">
              <a:buNone/>
            </a:pPr>
            <a:r>
              <a:rPr lang="en-US" sz="1300" b="1" dirty="0">
                <a:solidFill>
                  <a:schemeClr val="bg1">
                    <a:lumMod val="50000"/>
                  </a:schemeClr>
                </a:solidFill>
                <a:latin typeface="Georgia" charset="0"/>
                <a:ea typeface="Georgia" charset="0"/>
                <a:cs typeface="Georgia" charset="0"/>
              </a:rPr>
              <a:t>Spread of bronchogenic carcinoma:</a:t>
            </a:r>
          </a:p>
          <a:p>
            <a:pPr marL="228600" indent="-228600">
              <a:buFont typeface="+mj-lt"/>
              <a:buAutoNum type="arabicPeriod"/>
            </a:pPr>
            <a:r>
              <a:rPr lang="en-US" dirty="0">
                <a:solidFill>
                  <a:schemeClr val="tx1">
                    <a:lumMod val="95000"/>
                    <a:lumOff val="5000"/>
                  </a:schemeClr>
                </a:solidFill>
                <a:latin typeface="Georgia" charset="0"/>
                <a:ea typeface="Georgia" charset="0"/>
                <a:cs typeface="Georgia" charset="0"/>
              </a:rPr>
              <a:t>Lymphatic spread.</a:t>
            </a:r>
          </a:p>
          <a:p>
            <a:pPr lvl="1">
              <a:buFont typeface="Wingdings" charset="2"/>
              <a:buChar char="q"/>
            </a:pPr>
            <a:r>
              <a:rPr lang="en-US" sz="1200" dirty="0">
                <a:solidFill>
                  <a:schemeClr val="tx1">
                    <a:lumMod val="95000"/>
                    <a:lumOff val="5000"/>
                  </a:schemeClr>
                </a:solidFill>
                <a:latin typeface="Georgia" charset="0"/>
                <a:ea typeface="Georgia" charset="0"/>
                <a:cs typeface="Georgia" charset="0"/>
              </a:rPr>
              <a:t> Successive chains of nodes (</a:t>
            </a:r>
            <a:r>
              <a:rPr lang="en-US" sz="1200" b="1" dirty="0">
                <a:solidFill>
                  <a:schemeClr val="tx1">
                    <a:lumMod val="95000"/>
                    <a:lumOff val="5000"/>
                  </a:schemeClr>
                </a:solidFill>
                <a:latin typeface="Georgia" charset="0"/>
                <a:ea typeface="Georgia" charset="0"/>
                <a:cs typeface="Georgia" charset="0"/>
              </a:rPr>
              <a:t>scalene nodes</a:t>
            </a:r>
            <a:r>
              <a:rPr lang="en-US" sz="1200" dirty="0">
                <a:solidFill>
                  <a:schemeClr val="tx1">
                    <a:lumMod val="95000"/>
                    <a:lumOff val="5000"/>
                  </a:schemeClr>
                </a:solidFill>
                <a:latin typeface="Georgia" charset="0"/>
                <a:ea typeface="Georgia" charset="0"/>
                <a:cs typeface="Georgia" charset="0"/>
              </a:rPr>
              <a:t>).</a:t>
            </a:r>
          </a:p>
          <a:p>
            <a:pPr lvl="1">
              <a:buFont typeface="Wingdings" charset="2"/>
              <a:buChar char="q"/>
            </a:pPr>
            <a:r>
              <a:rPr lang="en-US" sz="1200" dirty="0">
                <a:solidFill>
                  <a:schemeClr val="tx1">
                    <a:lumMod val="95000"/>
                    <a:lumOff val="5000"/>
                  </a:schemeClr>
                </a:solidFill>
                <a:latin typeface="Georgia" charset="0"/>
                <a:ea typeface="Georgia" charset="0"/>
                <a:cs typeface="Georgia" charset="0"/>
              </a:rPr>
              <a:t> Involvement of the supraclavicular node (</a:t>
            </a:r>
            <a:r>
              <a:rPr lang="en-US" sz="1200" b="1" dirty="0">
                <a:solidFill>
                  <a:schemeClr val="tx1">
                    <a:lumMod val="95000"/>
                    <a:lumOff val="5000"/>
                  </a:schemeClr>
                </a:solidFill>
                <a:latin typeface="Georgia" charset="0"/>
                <a:ea typeface="Georgia" charset="0"/>
                <a:cs typeface="Georgia" charset="0"/>
              </a:rPr>
              <a:t>Virchow’s node</a:t>
            </a:r>
            <a:r>
              <a:rPr lang="en-US" sz="1200" dirty="0">
                <a:solidFill>
                  <a:schemeClr val="tx1">
                    <a:lumMod val="95000"/>
                    <a:lumOff val="5000"/>
                  </a:schemeClr>
                </a:solidFill>
                <a:latin typeface="Georgia" charset="0"/>
                <a:ea typeface="Georgia" charset="0"/>
                <a:cs typeface="Georgia" charset="0"/>
              </a:rPr>
              <a:t>).</a:t>
            </a:r>
          </a:p>
          <a:p>
            <a:pPr marL="228600" indent="-230400">
              <a:buFont typeface="+mj-lt"/>
              <a:buAutoNum type="arabicPeriod" startAt="2"/>
            </a:pPr>
            <a:r>
              <a:rPr lang="en-US" dirty="0">
                <a:solidFill>
                  <a:schemeClr val="tx1">
                    <a:lumMod val="95000"/>
                    <a:lumOff val="5000"/>
                  </a:schemeClr>
                </a:solidFill>
                <a:latin typeface="Georgia" charset="0"/>
                <a:ea typeface="Georgia" charset="0"/>
                <a:cs typeface="Georgia" charset="0"/>
              </a:rPr>
              <a:t>Extend into the pericardial or pleural spaces. Infiltrate the </a:t>
            </a:r>
            <a:r>
              <a:rPr lang="en-US" dirty="0">
                <a:solidFill>
                  <a:srgbClr val="FF0000"/>
                </a:solidFill>
                <a:latin typeface="Georgia" charset="0"/>
                <a:ea typeface="Georgia" charset="0"/>
                <a:cs typeface="Georgia" charset="0"/>
              </a:rPr>
              <a:t>superior vena cava</a:t>
            </a:r>
            <a:r>
              <a:rPr lang="en-US" dirty="0">
                <a:solidFill>
                  <a:schemeClr val="tx1">
                    <a:lumMod val="95000"/>
                    <a:lumOff val="5000"/>
                  </a:schemeClr>
                </a:solidFill>
                <a:latin typeface="Georgia" charset="0"/>
                <a:ea typeface="Georgia" charset="0"/>
                <a:cs typeface="Georgia" charset="0"/>
              </a:rPr>
              <a:t>.</a:t>
            </a:r>
          </a:p>
          <a:p>
            <a:pPr marL="0" indent="-230400">
              <a:buAutoNum type="arabicPeriod" startAt="3"/>
            </a:pPr>
            <a:r>
              <a:rPr lang="en-US" dirty="0">
                <a:solidFill>
                  <a:schemeClr val="tx1">
                    <a:lumMod val="95000"/>
                    <a:lumOff val="5000"/>
                  </a:schemeClr>
                </a:solidFill>
                <a:latin typeface="Georgia" charset="0"/>
                <a:ea typeface="Georgia" charset="0"/>
                <a:cs typeface="Georgia" charset="0"/>
              </a:rPr>
              <a:t>A tumor may extend directly into the </a:t>
            </a:r>
            <a:r>
              <a:rPr lang="en-US" b="1" dirty="0">
                <a:solidFill>
                  <a:schemeClr val="tx1">
                    <a:lumMod val="95000"/>
                    <a:lumOff val="5000"/>
                  </a:schemeClr>
                </a:solidFill>
                <a:latin typeface="Georgia" charset="0"/>
                <a:ea typeface="Georgia" charset="0"/>
                <a:cs typeface="Georgia" charset="0"/>
              </a:rPr>
              <a:t>esophagus</a:t>
            </a:r>
            <a:r>
              <a:rPr lang="en-US" dirty="0">
                <a:solidFill>
                  <a:schemeClr val="tx1">
                    <a:lumMod val="95000"/>
                    <a:lumOff val="5000"/>
                  </a:schemeClr>
                </a:solidFill>
                <a:latin typeface="Georgia" charset="0"/>
                <a:ea typeface="Georgia" charset="0"/>
                <a:cs typeface="Georgia" charset="0"/>
              </a:rPr>
              <a:t>, producing obstruction, sometimes complicated by a </a:t>
            </a:r>
            <a:r>
              <a:rPr lang="en-US" dirty="0">
                <a:solidFill>
                  <a:srgbClr val="FF0000"/>
                </a:solidFill>
                <a:latin typeface="Georgia" charset="0"/>
                <a:ea typeface="Georgia" charset="0"/>
                <a:cs typeface="Georgia" charset="0"/>
              </a:rPr>
              <a:t>fistula</a:t>
            </a:r>
            <a:r>
              <a:rPr lang="en-US" dirty="0">
                <a:solidFill>
                  <a:schemeClr val="tx1">
                    <a:lumMod val="95000"/>
                    <a:lumOff val="5000"/>
                  </a:schemeClr>
                </a:solidFill>
                <a:latin typeface="Georgia" charset="0"/>
                <a:ea typeface="Georgia" charset="0"/>
                <a:cs typeface="Georgia" charset="0"/>
              </a:rPr>
              <a:t>.</a:t>
            </a:r>
            <a:r>
              <a:rPr lang="en-US" b="1" dirty="0">
                <a:solidFill>
                  <a:schemeClr val="tx1">
                    <a:lumMod val="95000"/>
                    <a:lumOff val="5000"/>
                  </a:schemeClr>
                </a:solidFill>
                <a:latin typeface="Georgia" charset="0"/>
                <a:ea typeface="Georgia" charset="0"/>
                <a:cs typeface="Georgia" charset="0"/>
              </a:rPr>
              <a:t> </a:t>
            </a:r>
          </a:p>
          <a:p>
            <a:pPr marL="0" indent="-230400">
              <a:buAutoNum type="arabicPeriod" startAt="3"/>
            </a:pPr>
            <a:r>
              <a:rPr lang="en-US" b="1" dirty="0">
                <a:solidFill>
                  <a:schemeClr val="tx1">
                    <a:lumMod val="95000"/>
                    <a:lumOff val="5000"/>
                  </a:schemeClr>
                </a:solidFill>
                <a:latin typeface="Georgia" charset="0"/>
                <a:ea typeface="Georgia" charset="0"/>
                <a:cs typeface="Georgia" charset="0"/>
              </a:rPr>
              <a:t>Phrenic nerve invasion </a:t>
            </a:r>
            <a:r>
              <a:rPr lang="en-US" dirty="0">
                <a:solidFill>
                  <a:schemeClr val="tx1">
                    <a:lumMod val="95000"/>
                    <a:lumOff val="5000"/>
                  </a:schemeClr>
                </a:solidFill>
                <a:latin typeface="Georgia" charset="0"/>
                <a:ea typeface="Georgia" charset="0"/>
                <a:cs typeface="Georgia" charset="0"/>
              </a:rPr>
              <a:t>usually causes </a:t>
            </a:r>
            <a:r>
              <a:rPr lang="en-US" dirty="0">
                <a:solidFill>
                  <a:srgbClr val="FF0000"/>
                </a:solidFill>
                <a:latin typeface="Georgia" charset="0"/>
                <a:ea typeface="Georgia" charset="0"/>
                <a:cs typeface="Georgia" charset="0"/>
              </a:rPr>
              <a:t>diaphragmatic paralysis</a:t>
            </a:r>
          </a:p>
          <a:p>
            <a:pPr marL="0" indent="-230400">
              <a:buAutoNum type="arabicPeriod" startAt="3"/>
            </a:pPr>
            <a:r>
              <a:rPr lang="en-US" dirty="0">
                <a:solidFill>
                  <a:schemeClr val="tx1">
                    <a:lumMod val="95000"/>
                    <a:lumOff val="5000"/>
                  </a:schemeClr>
                </a:solidFill>
                <a:latin typeface="Georgia" charset="0"/>
                <a:ea typeface="Georgia" charset="0"/>
                <a:cs typeface="Georgia" charset="0"/>
              </a:rPr>
              <a:t>May invade the </a:t>
            </a:r>
            <a:r>
              <a:rPr lang="en-US" dirty="0">
                <a:solidFill>
                  <a:srgbClr val="FF0000"/>
                </a:solidFill>
                <a:latin typeface="Georgia" charset="0"/>
                <a:ea typeface="Georgia" charset="0"/>
                <a:cs typeface="Georgia" charset="0"/>
              </a:rPr>
              <a:t>brachial or cervical sympathetic plexus </a:t>
            </a:r>
            <a:r>
              <a:rPr lang="en-US" dirty="0">
                <a:solidFill>
                  <a:schemeClr val="tx1">
                    <a:lumMod val="95000"/>
                    <a:lumOff val="5000"/>
                  </a:schemeClr>
                </a:solidFill>
                <a:latin typeface="Georgia" charset="0"/>
                <a:ea typeface="Georgia" charset="0"/>
                <a:cs typeface="Georgia" charset="0"/>
              </a:rPr>
              <a:t>(</a:t>
            </a:r>
            <a:r>
              <a:rPr lang="en-US" u="sng" dirty="0">
                <a:solidFill>
                  <a:schemeClr val="tx1">
                    <a:lumMod val="95000"/>
                    <a:lumOff val="5000"/>
                  </a:schemeClr>
                </a:solidFill>
                <a:latin typeface="Georgia" charset="0"/>
                <a:ea typeface="Georgia" charset="0"/>
                <a:cs typeface="Georgia" charset="0"/>
              </a:rPr>
              <a:t>Horner’s Syndrome</a:t>
            </a:r>
            <a:r>
              <a:rPr lang="en-US" dirty="0">
                <a:solidFill>
                  <a:schemeClr val="tx1">
                    <a:lumMod val="95000"/>
                    <a:lumOff val="5000"/>
                  </a:schemeClr>
                </a:solidFill>
                <a:latin typeface="Georgia" charset="0"/>
                <a:ea typeface="Georgia" charset="0"/>
                <a:cs typeface="Georgia" charset="0"/>
              </a:rPr>
              <a:t>). </a:t>
            </a:r>
            <a:r>
              <a:rPr lang="en-US" dirty="0">
                <a:solidFill>
                  <a:schemeClr val="accent3"/>
                </a:solidFill>
                <a:latin typeface="Georgia" charset="0"/>
                <a:ea typeface="Georgia" charset="0"/>
                <a:cs typeface="Georgia" charset="0"/>
              </a:rPr>
              <a:t>Or Pancoast syndrome</a:t>
            </a:r>
          </a:p>
          <a:p>
            <a:pPr marL="0" indent="-230400">
              <a:buAutoNum type="arabicPeriod" startAt="3"/>
            </a:pPr>
            <a:r>
              <a:rPr lang="en-US" dirty="0">
                <a:solidFill>
                  <a:schemeClr val="tx1">
                    <a:lumMod val="95000"/>
                    <a:lumOff val="5000"/>
                  </a:schemeClr>
                </a:solidFill>
                <a:latin typeface="Georgia" charset="0"/>
                <a:ea typeface="Georgia" charset="0"/>
                <a:cs typeface="Georgia" charset="0"/>
              </a:rPr>
              <a:t>Distant metastasis to liver (30-50%), </a:t>
            </a:r>
            <a:r>
              <a:rPr lang="en-US" b="1" dirty="0">
                <a:solidFill>
                  <a:srgbClr val="FF0000"/>
                </a:solidFill>
                <a:latin typeface="Georgia" charset="0"/>
                <a:ea typeface="Georgia" charset="0"/>
                <a:cs typeface="Georgia" charset="0"/>
              </a:rPr>
              <a:t>adrenals</a:t>
            </a:r>
            <a:r>
              <a:rPr lang="en-US" dirty="0">
                <a:solidFill>
                  <a:schemeClr val="tx1">
                    <a:lumMod val="95000"/>
                    <a:lumOff val="5000"/>
                  </a:schemeClr>
                </a:solidFill>
                <a:latin typeface="Georgia" charset="0"/>
                <a:ea typeface="Georgia" charset="0"/>
                <a:cs typeface="Georgia" charset="0"/>
              </a:rPr>
              <a:t> (&gt;50%), brain (20%) and bone (20%).</a:t>
            </a:r>
          </a:p>
          <a:p>
            <a:pPr marL="0" indent="-230400">
              <a:buAutoNum type="arabicPeriod" startAt="3"/>
            </a:pPr>
            <a:endParaRPr lang="en-US" dirty="0">
              <a:solidFill>
                <a:schemeClr val="tx1">
                  <a:lumMod val="95000"/>
                  <a:lumOff val="5000"/>
                </a:schemeClr>
              </a:solidFill>
              <a:latin typeface="Georgia" charset="0"/>
              <a:ea typeface="Georgia" charset="0"/>
              <a:cs typeface="Georgia" charset="0"/>
            </a:endParaRPr>
          </a:p>
          <a:p>
            <a:pPr marL="262056" lvl="1" indent="0">
              <a:buNone/>
            </a:pPr>
            <a:r>
              <a:rPr lang="en-US" sz="1200" dirty="0">
                <a:solidFill>
                  <a:schemeClr val="accent3"/>
                </a:solidFill>
                <a:latin typeface="Georgia" charset="0"/>
                <a:ea typeface="Georgia" charset="0"/>
                <a:cs typeface="Georgia" charset="0"/>
              </a:rPr>
              <a:t>* If we check X-Ray and there’s a mass in the lung. And the abdominal scan shows bilateral adrenal gland enlargement. Then it is bronchogenic carcinoma with metastasis to adrenals.</a:t>
            </a:r>
          </a:p>
          <a:p>
            <a:pPr marL="0" indent="0">
              <a:buNone/>
            </a:pPr>
            <a:endParaRPr lang="en-US" b="1" dirty="0">
              <a:solidFill>
                <a:schemeClr val="tx1">
                  <a:lumMod val="95000"/>
                  <a:lumOff val="5000"/>
                </a:schemeClr>
              </a:solidFill>
              <a:latin typeface="Georgia" charset="0"/>
              <a:ea typeface="Georgia" charset="0"/>
              <a:cs typeface="Georgia" charset="0"/>
            </a:endParaRPr>
          </a:p>
          <a:p>
            <a:pPr marL="0" indent="0">
              <a:buNone/>
            </a:pPr>
            <a:endParaRPr lang="en-US" b="1" dirty="0">
              <a:solidFill>
                <a:schemeClr val="bg1">
                  <a:lumMod val="50000"/>
                </a:schemeClr>
              </a:solidFill>
              <a:latin typeface="Georgia" charset="0"/>
              <a:ea typeface="Georgia" charset="0"/>
              <a:cs typeface="Georgia" charset="0"/>
            </a:endParaRPr>
          </a:p>
          <a:p>
            <a:pPr marL="0" indent="0">
              <a:buNone/>
            </a:pPr>
            <a:r>
              <a:rPr lang="en-US" sz="1300" b="1" dirty="0">
                <a:solidFill>
                  <a:schemeClr val="bg1">
                    <a:lumMod val="50000"/>
                  </a:schemeClr>
                </a:solidFill>
                <a:latin typeface="Georgia" charset="0"/>
                <a:ea typeface="Georgia" charset="0"/>
                <a:cs typeface="Georgia" charset="0"/>
              </a:rPr>
              <a:t>Prognosis: </a:t>
            </a:r>
            <a:r>
              <a:rPr lang="en-US" dirty="0">
                <a:solidFill>
                  <a:schemeClr val="accent3"/>
                </a:solidFill>
                <a:latin typeface="Georgia" charset="0"/>
                <a:ea typeface="Georgia" charset="0"/>
                <a:cs typeface="Georgia" charset="0"/>
              </a:rPr>
              <a:t>(poor in general, especially if there’s metastasis)</a:t>
            </a:r>
          </a:p>
          <a:p>
            <a:r>
              <a:rPr lang="en-US" dirty="0">
                <a:solidFill>
                  <a:schemeClr val="tx1">
                    <a:lumMod val="95000"/>
                    <a:lumOff val="5000"/>
                  </a:schemeClr>
                </a:solidFill>
                <a:latin typeface="Georgia" charset="0"/>
                <a:ea typeface="Georgia" charset="0"/>
                <a:cs typeface="Georgia" charset="0"/>
              </a:rPr>
              <a:t>Histological types and the stage of lung cancer determine the outcome</a:t>
            </a:r>
          </a:p>
          <a:p>
            <a:r>
              <a:rPr lang="en-US" dirty="0">
                <a:solidFill>
                  <a:schemeClr val="tx1">
                    <a:lumMod val="95000"/>
                    <a:lumOff val="5000"/>
                  </a:schemeClr>
                </a:solidFill>
                <a:latin typeface="Georgia" charset="0"/>
                <a:ea typeface="Georgia" charset="0"/>
                <a:cs typeface="Georgia" charset="0"/>
              </a:rPr>
              <a:t>Survival is better for early stage disease, </a:t>
            </a:r>
            <a:r>
              <a:rPr lang="en-US" dirty="0">
                <a:solidFill>
                  <a:srgbClr val="FF0000"/>
                </a:solidFill>
                <a:latin typeface="Georgia" charset="0"/>
                <a:ea typeface="Georgia" charset="0"/>
                <a:cs typeface="Georgia" charset="0"/>
              </a:rPr>
              <a:t>except for small cell carcinoma</a:t>
            </a:r>
            <a:r>
              <a:rPr lang="en-US" dirty="0">
                <a:solidFill>
                  <a:schemeClr val="tx1">
                    <a:lumMod val="95000"/>
                    <a:lumOff val="5000"/>
                  </a:schemeClr>
                </a:solidFill>
                <a:latin typeface="Georgia" charset="0"/>
                <a:ea typeface="Georgia" charset="0"/>
                <a:cs typeface="Georgia" charset="0"/>
              </a:rPr>
              <a:t> (</a:t>
            </a:r>
            <a:r>
              <a:rPr lang="en-US" b="1" dirty="0">
                <a:solidFill>
                  <a:schemeClr val="tx1">
                    <a:lumMod val="95000"/>
                    <a:lumOff val="5000"/>
                  </a:schemeClr>
                </a:solidFill>
                <a:latin typeface="Georgia" charset="0"/>
                <a:ea typeface="Georgia" charset="0"/>
                <a:cs typeface="Georgia" charset="0"/>
              </a:rPr>
              <a:t>very early metastases</a:t>
            </a:r>
            <a:r>
              <a:rPr lang="en-US" dirty="0">
                <a:solidFill>
                  <a:schemeClr val="tx1">
                    <a:lumMod val="95000"/>
                    <a:lumOff val="5000"/>
                  </a:schemeClr>
                </a:solidFill>
                <a:latin typeface="Georgia" charset="0"/>
                <a:ea typeface="Georgia" charset="0"/>
                <a:cs typeface="Georgia" charset="0"/>
              </a:rPr>
              <a:t>)</a:t>
            </a:r>
            <a:endParaRPr lang="en-US" b="1" dirty="0">
              <a:solidFill>
                <a:schemeClr val="tx1">
                  <a:lumMod val="95000"/>
                  <a:lumOff val="5000"/>
                </a:schemeClr>
              </a:solidFill>
              <a:latin typeface="Georgia" charset="0"/>
              <a:ea typeface="Georgia" charset="0"/>
              <a:cs typeface="Georgia" charset="0"/>
            </a:endParaRPr>
          </a:p>
          <a:p>
            <a:pPr fontAlgn="base"/>
            <a:r>
              <a:rPr lang="en-US" u="sng" dirty="0">
                <a:solidFill>
                  <a:schemeClr val="tx1">
                    <a:lumMod val="95000"/>
                    <a:lumOff val="5000"/>
                  </a:schemeClr>
                </a:solidFill>
                <a:latin typeface="Georgia" charset="0"/>
                <a:ea typeface="Georgia" charset="0"/>
                <a:cs typeface="Georgia" charset="0"/>
              </a:rPr>
              <a:t>Non–small cell cancers </a:t>
            </a:r>
            <a:r>
              <a:rPr lang="en-US" dirty="0">
                <a:solidFill>
                  <a:schemeClr val="tx1">
                    <a:lumMod val="95000"/>
                    <a:lumOff val="5000"/>
                  </a:schemeClr>
                </a:solidFill>
                <a:latin typeface="Georgia" charset="0"/>
                <a:ea typeface="Georgia" charset="0"/>
                <a:cs typeface="Georgia" charset="0"/>
              </a:rPr>
              <a:t>fare </a:t>
            </a:r>
            <a:r>
              <a:rPr lang="en-US" b="1" dirty="0">
                <a:solidFill>
                  <a:schemeClr val="tx1">
                    <a:lumMod val="95000"/>
                    <a:lumOff val="5000"/>
                  </a:schemeClr>
                </a:solidFill>
                <a:latin typeface="Georgia" charset="0"/>
                <a:ea typeface="Georgia" charset="0"/>
                <a:cs typeface="Georgia" charset="0"/>
              </a:rPr>
              <a:t>better </a:t>
            </a:r>
            <a:r>
              <a:rPr lang="en-US" dirty="0">
                <a:solidFill>
                  <a:schemeClr val="tx1">
                    <a:lumMod val="95000"/>
                    <a:lumOff val="5000"/>
                  </a:schemeClr>
                </a:solidFill>
                <a:latin typeface="Georgia" charset="0"/>
                <a:ea typeface="Georgia" charset="0"/>
                <a:cs typeface="Georgia" charset="0"/>
              </a:rPr>
              <a:t>than </a:t>
            </a:r>
            <a:r>
              <a:rPr lang="en-US" u="sng" dirty="0">
                <a:solidFill>
                  <a:schemeClr val="tx1">
                    <a:lumMod val="95000"/>
                    <a:lumOff val="5000"/>
                  </a:schemeClr>
                </a:solidFill>
                <a:latin typeface="Georgia" charset="0"/>
                <a:ea typeface="Georgia" charset="0"/>
                <a:cs typeface="Georgia" charset="0"/>
              </a:rPr>
              <a:t>small cell carcinoma</a:t>
            </a:r>
            <a:endParaRPr lang="en-US" b="1" u="sng" dirty="0">
              <a:solidFill>
                <a:schemeClr val="tx1">
                  <a:lumMod val="95000"/>
                  <a:lumOff val="5000"/>
                </a:schemeClr>
              </a:solidFill>
              <a:latin typeface="Georgia" charset="0"/>
              <a:ea typeface="Georgia" charset="0"/>
              <a:cs typeface="Georgia" charset="0"/>
            </a:endParaRPr>
          </a:p>
          <a:p>
            <a:pPr fontAlgn="base"/>
            <a:r>
              <a:rPr lang="en-US" dirty="0">
                <a:solidFill>
                  <a:schemeClr val="tx1">
                    <a:lumMod val="95000"/>
                    <a:lumOff val="5000"/>
                  </a:schemeClr>
                </a:solidFill>
                <a:latin typeface="Georgia" charset="0"/>
                <a:ea typeface="Georgia" charset="0"/>
                <a:cs typeface="Georgia" charset="0"/>
              </a:rPr>
              <a:t>Overall combined 5-year survival rate is </a:t>
            </a:r>
            <a:r>
              <a:rPr lang="en-US" b="1" dirty="0">
                <a:solidFill>
                  <a:schemeClr val="tx1">
                    <a:lumMod val="95000"/>
                    <a:lumOff val="5000"/>
                  </a:schemeClr>
                </a:solidFill>
                <a:latin typeface="Georgia" charset="0"/>
                <a:ea typeface="Georgia" charset="0"/>
                <a:cs typeface="Georgia" charset="0"/>
              </a:rPr>
              <a:t>~15%</a:t>
            </a:r>
          </a:p>
          <a:p>
            <a:endParaRPr lang="en-US" dirty="0">
              <a:latin typeface="Georgia" charset="0"/>
              <a:ea typeface="Georgia" charset="0"/>
              <a:cs typeface="Georgia" charset="0"/>
            </a:endParaRPr>
          </a:p>
          <a:p>
            <a:endParaRPr lang="en-US" dirty="0">
              <a:latin typeface="Georgia" charset="0"/>
              <a:ea typeface="Georgia" charset="0"/>
              <a:cs typeface="Georgia" charset="0"/>
            </a:endParaRPr>
          </a:p>
        </p:txBody>
      </p:sp>
    </p:spTree>
    <p:extLst>
      <p:ext uri="{BB962C8B-B14F-4D97-AF65-F5344CB8AC3E}">
        <p14:creationId xmlns:p14="http://schemas.microsoft.com/office/powerpoint/2010/main" val="3009646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title"/>
          </p:nvPr>
        </p:nvSpPr>
        <p:spPr>
          <a:xfrm>
            <a:off x="739281" y="509951"/>
            <a:ext cx="6011573" cy="629038"/>
          </a:xfrm>
        </p:spPr>
        <p:txBody>
          <a:bodyPr/>
          <a:lstStyle/>
          <a:p>
            <a:r>
              <a:rPr lang="en-US" dirty="0"/>
              <a:t>Carcinoid tumor</a:t>
            </a:r>
            <a:endParaRPr lang="ar-SA" dirty="0"/>
          </a:p>
        </p:txBody>
      </p:sp>
      <p:sp>
        <p:nvSpPr>
          <p:cNvPr id="3" name="عنصر نائب للمحتوى 2"/>
          <p:cNvSpPr>
            <a:spLocks noGrp="1"/>
          </p:cNvSpPr>
          <p:nvPr>
            <p:ph idx="1"/>
          </p:nvPr>
        </p:nvSpPr>
        <p:spPr>
          <a:xfrm>
            <a:off x="739280" y="1315998"/>
            <a:ext cx="6011573" cy="4792285"/>
          </a:xfrm>
        </p:spPr>
        <p:txBody>
          <a:bodyPr>
            <a:normAutofit/>
          </a:bodyPr>
          <a:lstStyle/>
          <a:p>
            <a:r>
              <a:rPr lang="en-US" u="sng" dirty="0">
                <a:solidFill>
                  <a:srgbClr val="FF0000"/>
                </a:solidFill>
                <a:latin typeface="Georgia" charset="0"/>
                <a:ea typeface="Georgia" charset="0"/>
                <a:cs typeface="Georgia" charset="0"/>
              </a:rPr>
              <a:t>Carcinoid tumors </a:t>
            </a:r>
            <a:r>
              <a:rPr lang="en-US" dirty="0">
                <a:solidFill>
                  <a:schemeClr val="tx1"/>
                </a:solidFill>
                <a:latin typeface="Georgia" charset="0"/>
                <a:ea typeface="Georgia" charset="0"/>
                <a:cs typeface="Georgia" charset="0"/>
              </a:rPr>
              <a:t>of the lung are neuroendocrine neoplasms</a:t>
            </a:r>
          </a:p>
          <a:p>
            <a:r>
              <a:rPr lang="en-US" dirty="0">
                <a:solidFill>
                  <a:schemeClr val="tx1"/>
                </a:solidFill>
                <a:latin typeface="Georgia" charset="0"/>
                <a:ea typeface="Georgia" charset="0"/>
                <a:cs typeface="Georgia" charset="0"/>
              </a:rPr>
              <a:t>These neoplasms account for 2% of all primary lung cancers,</a:t>
            </a:r>
          </a:p>
          <a:p>
            <a:r>
              <a:rPr lang="en-US" dirty="0">
                <a:solidFill>
                  <a:schemeClr val="tx1"/>
                </a:solidFill>
                <a:latin typeface="Georgia" charset="0"/>
                <a:ea typeface="Georgia" charset="0"/>
                <a:cs typeface="Georgia" charset="0"/>
              </a:rPr>
              <a:t>It shows no sex predilection, and are not related to cigarette smoking or other environmental factors.</a:t>
            </a:r>
          </a:p>
          <a:p>
            <a:r>
              <a:rPr lang="en-US" dirty="0">
                <a:solidFill>
                  <a:schemeClr val="tx1"/>
                </a:solidFill>
                <a:latin typeface="Georgia" charset="0"/>
                <a:ea typeface="Georgia" charset="0"/>
                <a:cs typeface="Georgia" charset="0"/>
              </a:rPr>
              <a:t>Usually seen in adults</a:t>
            </a:r>
          </a:p>
          <a:p>
            <a:r>
              <a:rPr lang="en-US" dirty="0">
                <a:solidFill>
                  <a:schemeClr val="tx1"/>
                </a:solidFill>
                <a:latin typeface="Georgia" charset="0"/>
                <a:ea typeface="Georgia" charset="0"/>
                <a:cs typeface="Georgia" charset="0"/>
              </a:rPr>
              <a:t>Can be central or peripheral in location.</a:t>
            </a:r>
          </a:p>
          <a:p>
            <a:r>
              <a:rPr lang="en-US" sz="1200" b="1" dirty="0">
                <a:solidFill>
                  <a:schemeClr val="tx1"/>
                </a:solidFill>
                <a:latin typeface="Georgia" charset="0"/>
                <a:ea typeface="Georgia" charset="0"/>
                <a:cs typeface="Georgia" charset="0"/>
              </a:rPr>
              <a:t>Tumor cells </a:t>
            </a:r>
            <a:r>
              <a:rPr lang="en-US" sz="1200" dirty="0">
                <a:solidFill>
                  <a:schemeClr val="tx1"/>
                </a:solidFill>
                <a:latin typeface="Georgia" charset="0"/>
                <a:ea typeface="Georgia" charset="0"/>
                <a:cs typeface="Georgia" charset="0"/>
              </a:rPr>
              <a:t>produce serotonin and bradykinin leading to carcinoid syndrome</a:t>
            </a:r>
          </a:p>
          <a:p>
            <a:r>
              <a:rPr lang="en-US" dirty="0">
                <a:solidFill>
                  <a:schemeClr val="tx1"/>
                </a:solidFill>
                <a:latin typeface="Georgia" charset="0"/>
                <a:ea typeface="Georgia" charset="0"/>
                <a:cs typeface="Georgia" charset="0"/>
              </a:rPr>
              <a:t>Can occur in patients with Multiple Endocrine Neoplasia (MEN-I) </a:t>
            </a:r>
          </a:p>
          <a:p>
            <a:r>
              <a:rPr lang="en-US" dirty="0">
                <a:solidFill>
                  <a:schemeClr val="tx1"/>
                </a:solidFill>
                <a:latin typeface="Georgia" charset="0"/>
                <a:ea typeface="Georgia" charset="0"/>
                <a:cs typeface="Georgia" charset="0"/>
              </a:rPr>
              <a:t>Low grade malignancy, Often </a:t>
            </a:r>
            <a:r>
              <a:rPr lang="en-US" dirty="0" err="1">
                <a:solidFill>
                  <a:schemeClr val="tx1"/>
                </a:solidFill>
                <a:latin typeface="Georgia" charset="0"/>
                <a:ea typeface="Georgia" charset="0"/>
                <a:cs typeface="Georgia" charset="0"/>
              </a:rPr>
              <a:t>resectable</a:t>
            </a:r>
            <a:r>
              <a:rPr lang="en-US" dirty="0">
                <a:solidFill>
                  <a:schemeClr val="tx1"/>
                </a:solidFill>
                <a:latin typeface="Georgia" charset="0"/>
                <a:ea typeface="Georgia" charset="0"/>
                <a:cs typeface="Georgia" charset="0"/>
              </a:rPr>
              <a:t> and curable.</a:t>
            </a:r>
          </a:p>
          <a:p>
            <a:r>
              <a:rPr lang="en-US" dirty="0">
                <a:solidFill>
                  <a:schemeClr val="tx1"/>
                </a:solidFill>
                <a:latin typeface="Georgia" charset="0"/>
                <a:ea typeface="Georgia" charset="0"/>
                <a:cs typeface="Georgia" charset="0"/>
              </a:rPr>
              <a:t>Spreads by direct extension into adjacent tissue</a:t>
            </a:r>
          </a:p>
          <a:p>
            <a:endParaRPr lang="en-US" dirty="0">
              <a:solidFill>
                <a:schemeClr val="tx1"/>
              </a:solidFill>
              <a:latin typeface="Georgia" charset="0"/>
              <a:ea typeface="Georgia" charset="0"/>
              <a:cs typeface="Georgia" charset="0"/>
            </a:endParaRPr>
          </a:p>
          <a:p>
            <a:endParaRPr lang="ar-SA" dirty="0">
              <a:solidFill>
                <a:schemeClr val="tx1"/>
              </a:solidFill>
              <a:latin typeface="Georgia" charset="0"/>
              <a:ea typeface="Georgia" charset="0"/>
              <a:cs typeface="Georgia" charset="0"/>
            </a:endParaRPr>
          </a:p>
        </p:txBody>
      </p:sp>
      <p:sp>
        <p:nvSpPr>
          <p:cNvPr id="4" name="العنوان 1"/>
          <p:cNvSpPr txBox="1">
            <a:spLocks/>
          </p:cNvSpPr>
          <p:nvPr/>
        </p:nvSpPr>
        <p:spPr>
          <a:xfrm>
            <a:off x="529389" y="4159529"/>
            <a:ext cx="7347285" cy="829565"/>
          </a:xfrm>
          <a:prstGeom prst="rect">
            <a:avLst/>
          </a:prstGeom>
        </p:spPr>
        <p:txBody>
          <a:bodyPr vert="horz" lIns="52411" tIns="26207" rIns="52411" bIns="26207" rtlCol="0" anchor="t">
            <a:normAutofit/>
          </a:bodyPr>
          <a:lstStyle>
            <a:lvl1pPr algn="l" defTabSz="524110" rtl="0" eaLnBrk="1" latinLnBrk="0" hangingPunct="1">
              <a:lnSpc>
                <a:spcPct val="90000"/>
              </a:lnSpc>
              <a:spcBef>
                <a:spcPct val="0"/>
              </a:spcBef>
              <a:buNone/>
              <a:defRPr sz="3000" kern="1200" cap="all" spc="115" baseline="0">
                <a:solidFill>
                  <a:schemeClr val="tx2"/>
                </a:solidFill>
                <a:latin typeface="+mj-lt"/>
                <a:ea typeface="+mj-ea"/>
                <a:cs typeface="+mj-cs"/>
              </a:defRPr>
            </a:lvl1pPr>
          </a:lstStyle>
          <a:p>
            <a:r>
              <a:rPr lang="en-US" sz="2400" dirty="0">
                <a:solidFill>
                  <a:srgbClr val="C3DCEF"/>
                </a:solidFill>
              </a:rPr>
              <a:t>Morphology of typical carcinoid </a:t>
            </a:r>
            <a:r>
              <a:rPr lang="en-US" sz="2400" dirty="0" err="1">
                <a:solidFill>
                  <a:srgbClr val="C3DCEF"/>
                </a:solidFill>
              </a:rPr>
              <a:t>tuomors</a:t>
            </a:r>
            <a:endParaRPr lang="ar-SA" sz="2800" dirty="0">
              <a:solidFill>
                <a:srgbClr val="C3DCEF"/>
              </a:solidFill>
            </a:endParaRPr>
          </a:p>
        </p:txBody>
      </p:sp>
      <p:graphicFrame>
        <p:nvGraphicFramePr>
          <p:cNvPr id="5" name="جدول 4"/>
          <p:cNvGraphicFramePr>
            <a:graphicFrameLocks noGrp="1"/>
          </p:cNvGraphicFramePr>
          <p:nvPr>
            <p:extLst/>
          </p:nvPr>
        </p:nvGraphicFramePr>
        <p:xfrm>
          <a:off x="603721" y="4720134"/>
          <a:ext cx="6147132" cy="3020540"/>
        </p:xfrm>
        <a:graphic>
          <a:graphicData uri="http://schemas.openxmlformats.org/drawingml/2006/table">
            <a:tbl>
              <a:tblPr rtl="1" firstRow="1" bandRow="1">
                <a:tableStyleId>{5C22544A-7EE6-4342-B048-85BDC9FD1C3A}</a:tableStyleId>
              </a:tblPr>
              <a:tblGrid>
                <a:gridCol w="1777800">
                  <a:extLst>
                    <a:ext uri="{9D8B030D-6E8A-4147-A177-3AD203B41FA5}">
                      <a16:colId xmlns:a16="http://schemas.microsoft.com/office/drawing/2014/main" xmlns="" val="20000"/>
                    </a:ext>
                  </a:extLst>
                </a:gridCol>
                <a:gridCol w="2005264">
                  <a:extLst>
                    <a:ext uri="{9D8B030D-6E8A-4147-A177-3AD203B41FA5}">
                      <a16:colId xmlns:a16="http://schemas.microsoft.com/office/drawing/2014/main" xmlns="" val="20001"/>
                    </a:ext>
                  </a:extLst>
                </a:gridCol>
                <a:gridCol w="2364068">
                  <a:extLst>
                    <a:ext uri="{9D8B030D-6E8A-4147-A177-3AD203B41FA5}">
                      <a16:colId xmlns:a16="http://schemas.microsoft.com/office/drawing/2014/main" xmlns="" val="20002"/>
                    </a:ext>
                  </a:extLst>
                </a:gridCol>
              </a:tblGrid>
              <a:tr h="3020540">
                <a:tc>
                  <a:txBody>
                    <a:bodyPr/>
                    <a:lstStyle/>
                    <a:p>
                      <a:pPr marL="0" algn="l" defTabSz="524110" rtl="0" eaLnBrk="1" latinLnBrk="0" hangingPunct="1"/>
                      <a:endParaRPr lang="ar-SA" dirty="0"/>
                    </a:p>
                  </a:txBody>
                  <a:tcPr/>
                </a:tc>
                <a:tc>
                  <a:txBody>
                    <a:bodyPr/>
                    <a:lstStyle/>
                    <a:p>
                      <a:pPr marL="0" algn="l" defTabSz="524110" rtl="0" eaLnBrk="1" latinLnBrk="0" hangingPunct="1"/>
                      <a:endParaRPr lang="ar-SA" dirty="0"/>
                    </a:p>
                  </a:txBody>
                  <a:tcPr/>
                </a:tc>
                <a:tc>
                  <a:txBody>
                    <a:bodyPr/>
                    <a:lstStyle/>
                    <a:p>
                      <a:pPr rtl="1"/>
                      <a:endParaRPr lang="ar-SA" dirty="0"/>
                    </a:p>
                  </a:txBody>
                  <a:tcPr/>
                </a:tc>
                <a:extLst>
                  <a:ext uri="{0D108BD9-81ED-4DB2-BD59-A6C34878D82A}">
                    <a16:rowId xmlns:a16="http://schemas.microsoft.com/office/drawing/2014/main" xmlns="" val="10000"/>
                  </a:ext>
                </a:extLst>
              </a:tr>
            </a:tbl>
          </a:graphicData>
        </a:graphic>
      </p:graphicFrame>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70212" y="5136502"/>
            <a:ext cx="1791522" cy="2053390"/>
          </a:xfrm>
          <a:prstGeom prst="rect">
            <a:avLst/>
          </a:prstGeom>
        </p:spPr>
      </p:pic>
      <p:pic>
        <p:nvPicPr>
          <p:cNvPr id="7" name="Picture 2"/>
          <p:cNvPicPr>
            <a:picLocks noChangeAspect="1"/>
          </p:cNvPicPr>
          <p:nvPr/>
        </p:nvPicPr>
        <p:blipFill>
          <a:blip r:embed="rId3" cstate="print"/>
          <a:stretch>
            <a:fillRect/>
          </a:stretch>
        </p:blipFill>
        <p:spPr>
          <a:xfrm>
            <a:off x="3063139" y="5401851"/>
            <a:ext cx="1701549" cy="1657107"/>
          </a:xfrm>
          <a:prstGeom prst="rect">
            <a:avLst/>
          </a:prstGeom>
        </p:spPr>
      </p:pic>
      <p:pic>
        <p:nvPicPr>
          <p:cNvPr id="8"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4943" y="5265597"/>
            <a:ext cx="1185655" cy="2039389"/>
          </a:xfrm>
          <a:prstGeom prst="rect">
            <a:avLst/>
          </a:prstGeom>
        </p:spPr>
      </p:pic>
      <p:sp>
        <p:nvSpPr>
          <p:cNvPr id="9" name="مربع نص 8"/>
          <p:cNvSpPr txBox="1"/>
          <p:nvPr/>
        </p:nvSpPr>
        <p:spPr>
          <a:xfrm>
            <a:off x="739278" y="7717743"/>
            <a:ext cx="6011575" cy="1200329"/>
          </a:xfrm>
          <a:prstGeom prst="rect">
            <a:avLst/>
          </a:prstGeom>
          <a:noFill/>
        </p:spPr>
        <p:txBody>
          <a:bodyPr wrap="square" rtlCol="1">
            <a:spAutoFit/>
          </a:bodyPr>
          <a:lstStyle/>
          <a:p>
            <a:endParaRPr lang="en-US" sz="1200" dirty="0">
              <a:solidFill>
                <a:prstClr val="black"/>
              </a:solidFill>
              <a:latin typeface="Georgia" charset="0"/>
              <a:ea typeface="Georgia" charset="0"/>
              <a:cs typeface="Georgia" charset="0"/>
            </a:endParaRPr>
          </a:p>
          <a:p>
            <a:r>
              <a:rPr lang="en-US" sz="1200" dirty="0">
                <a:solidFill>
                  <a:prstClr val="black"/>
                </a:solidFill>
                <a:latin typeface="Georgia" charset="0"/>
                <a:ea typeface="Georgia" charset="0"/>
                <a:cs typeface="Georgia" charset="0"/>
              </a:rPr>
              <a:t>Composed of uniform cuboidal cells that have regular round nuclei with few mitoses and little or no anaplasia.</a:t>
            </a:r>
          </a:p>
          <a:p>
            <a:endParaRPr lang="en-US" sz="1200" dirty="0">
              <a:solidFill>
                <a:prstClr val="black"/>
              </a:solidFill>
              <a:latin typeface="Georgia" charset="0"/>
              <a:ea typeface="Georgia" charset="0"/>
              <a:cs typeface="Georgia" charset="0"/>
            </a:endParaRPr>
          </a:p>
          <a:p>
            <a:r>
              <a:rPr lang="en-US" sz="1200" dirty="0">
                <a:solidFill>
                  <a:prstClr val="black"/>
                </a:solidFill>
                <a:latin typeface="Georgia" charset="0"/>
                <a:ea typeface="Georgia" charset="0"/>
                <a:cs typeface="Georgia" charset="0"/>
              </a:rPr>
              <a:t>Electron microscopy: dense-core neurosecretory granules</a:t>
            </a:r>
          </a:p>
          <a:p>
            <a:endParaRPr lang="ar-SA" sz="1200" dirty="0">
              <a:solidFill>
                <a:prstClr val="black"/>
              </a:solidFill>
              <a:latin typeface="Georgia" charset="0"/>
              <a:ea typeface="Georgia" charset="0"/>
              <a:cs typeface="Georgia" charset="0"/>
            </a:endParaRPr>
          </a:p>
        </p:txBody>
      </p:sp>
    </p:spTree>
    <p:extLst>
      <p:ext uri="{BB962C8B-B14F-4D97-AF65-F5344CB8AC3E}">
        <p14:creationId xmlns:p14="http://schemas.microsoft.com/office/powerpoint/2010/main" val="3129648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title"/>
          </p:nvPr>
        </p:nvSpPr>
        <p:spPr>
          <a:xfrm>
            <a:off x="739281" y="509951"/>
            <a:ext cx="6011573" cy="612996"/>
          </a:xfrm>
        </p:spPr>
        <p:txBody>
          <a:bodyPr/>
          <a:lstStyle/>
          <a:p>
            <a:r>
              <a:rPr lang="en-US" b="1" dirty="0"/>
              <a:t>Mesothelioma</a:t>
            </a:r>
            <a:endParaRPr lang="ar-SA" dirty="0"/>
          </a:p>
        </p:txBody>
      </p:sp>
      <p:sp>
        <p:nvSpPr>
          <p:cNvPr id="3" name="عنصر نائب للمحتوى 2"/>
          <p:cNvSpPr>
            <a:spLocks noGrp="1"/>
          </p:cNvSpPr>
          <p:nvPr>
            <p:ph idx="1"/>
          </p:nvPr>
        </p:nvSpPr>
        <p:spPr>
          <a:xfrm>
            <a:off x="739281" y="927045"/>
            <a:ext cx="6011572" cy="3272590"/>
          </a:xfrm>
        </p:spPr>
        <p:txBody>
          <a:bodyPr>
            <a:normAutofit/>
          </a:bodyPr>
          <a:lstStyle/>
          <a:p>
            <a:pPr>
              <a:lnSpc>
                <a:spcPct val="90000"/>
              </a:lnSpc>
            </a:pPr>
            <a:r>
              <a:rPr lang="en-US" dirty="0">
                <a:solidFill>
                  <a:srgbClr val="FF0000"/>
                </a:solidFill>
                <a:latin typeface="Georgia" charset="0"/>
                <a:ea typeface="Georgia" charset="0"/>
                <a:cs typeface="Georgia" charset="0"/>
              </a:rPr>
              <a:t>Malignant tumor </a:t>
            </a:r>
            <a:r>
              <a:rPr lang="en-US" dirty="0">
                <a:solidFill>
                  <a:schemeClr val="tx1"/>
                </a:solidFill>
                <a:latin typeface="Georgia" charset="0"/>
                <a:ea typeface="Georgia" charset="0"/>
                <a:cs typeface="Georgia" charset="0"/>
              </a:rPr>
              <a:t>of mesothelial cells lining the pleura</a:t>
            </a:r>
          </a:p>
          <a:p>
            <a:pPr>
              <a:lnSpc>
                <a:spcPct val="90000"/>
              </a:lnSpc>
            </a:pPr>
            <a:r>
              <a:rPr lang="en-US" dirty="0">
                <a:solidFill>
                  <a:schemeClr val="tx1"/>
                </a:solidFill>
                <a:latin typeface="Georgia" charset="0"/>
                <a:ea typeface="Georgia" charset="0"/>
                <a:cs typeface="Georgia" charset="0"/>
              </a:rPr>
              <a:t>Highly malignant neoplasm</a:t>
            </a:r>
          </a:p>
          <a:p>
            <a:pPr>
              <a:lnSpc>
                <a:spcPct val="90000"/>
              </a:lnSpc>
            </a:pPr>
            <a:r>
              <a:rPr lang="en-US" dirty="0">
                <a:solidFill>
                  <a:schemeClr val="tx1"/>
                </a:solidFill>
                <a:latin typeface="Georgia" charset="0"/>
                <a:ea typeface="Georgia" charset="0"/>
                <a:cs typeface="Georgia" charset="0"/>
              </a:rPr>
              <a:t>Most patients (70%) have a history of exposure to asbestos </a:t>
            </a:r>
          </a:p>
          <a:p>
            <a:pPr>
              <a:lnSpc>
                <a:spcPct val="90000"/>
              </a:lnSpc>
            </a:pPr>
            <a:r>
              <a:rPr lang="en-US" dirty="0">
                <a:solidFill>
                  <a:schemeClr val="tx1"/>
                </a:solidFill>
                <a:latin typeface="Georgia" charset="0"/>
                <a:ea typeface="Georgia" charset="0"/>
                <a:cs typeface="Georgia" charset="0"/>
              </a:rPr>
              <a:t>Smoking is </a:t>
            </a:r>
            <a:r>
              <a:rPr lang="en-US" dirty="0">
                <a:solidFill>
                  <a:srgbClr val="FF0000"/>
                </a:solidFill>
                <a:latin typeface="Georgia" charset="0"/>
                <a:ea typeface="Georgia" charset="0"/>
                <a:cs typeface="Georgia" charset="0"/>
              </a:rPr>
              <a:t>not related to mesothelioma</a:t>
            </a:r>
          </a:p>
          <a:p>
            <a:r>
              <a:rPr lang="en-US" dirty="0">
                <a:solidFill>
                  <a:schemeClr val="tx1"/>
                </a:solidFill>
                <a:latin typeface="Georgia" charset="0"/>
                <a:ea typeface="Georgia" charset="0"/>
                <a:cs typeface="Georgia" charset="0"/>
              </a:rPr>
              <a:t>The age of patients with mesothelioma is 60 years.  </a:t>
            </a:r>
          </a:p>
          <a:p>
            <a:r>
              <a:rPr lang="en-US" dirty="0">
                <a:solidFill>
                  <a:schemeClr val="tx1"/>
                </a:solidFill>
                <a:latin typeface="Georgia" charset="0"/>
                <a:ea typeface="Georgia" charset="0"/>
                <a:cs typeface="Georgia" charset="0"/>
              </a:rPr>
              <a:t>Pleural mesotheliomas tend to spread locally within</a:t>
            </a:r>
          </a:p>
          <a:p>
            <a:pPr marL="0" indent="0">
              <a:buNone/>
            </a:pPr>
            <a:r>
              <a:rPr lang="en-US" dirty="0">
                <a:solidFill>
                  <a:schemeClr val="tx1"/>
                </a:solidFill>
                <a:latin typeface="Georgia" charset="0"/>
                <a:ea typeface="Georgia" charset="0"/>
                <a:cs typeface="Georgia" charset="0"/>
              </a:rPr>
              <a:t> the chest cavity, invading and compressing major structures.</a:t>
            </a:r>
          </a:p>
          <a:p>
            <a:r>
              <a:rPr lang="en-US" u="sng" dirty="0">
                <a:solidFill>
                  <a:srgbClr val="FF0000"/>
                </a:solidFill>
                <a:latin typeface="Georgia" charset="0"/>
                <a:ea typeface="Georgia" charset="0"/>
                <a:cs typeface="Georgia" charset="0"/>
              </a:rPr>
              <a:t>Metastases</a:t>
            </a:r>
            <a:r>
              <a:rPr lang="en-US" dirty="0">
                <a:solidFill>
                  <a:schemeClr val="tx1"/>
                </a:solidFill>
                <a:latin typeface="Georgia" charset="0"/>
                <a:ea typeface="Georgia" charset="0"/>
                <a:cs typeface="Georgia" charset="0"/>
              </a:rPr>
              <a:t> can occur to the lung parenchyma and mediastinal lymph nodes, liver, bones, peritoneum etc.</a:t>
            </a:r>
          </a:p>
          <a:p>
            <a:r>
              <a:rPr lang="en-US" dirty="0">
                <a:solidFill>
                  <a:schemeClr val="tx1"/>
                </a:solidFill>
                <a:latin typeface="Georgia" charset="0"/>
                <a:ea typeface="Georgia" charset="0"/>
                <a:cs typeface="Georgia" charset="0"/>
              </a:rPr>
              <a:t>Treatment is largely ineffective and prognosis is poor</a:t>
            </a:r>
          </a:p>
          <a:p>
            <a:r>
              <a:rPr lang="en-US" dirty="0">
                <a:solidFill>
                  <a:schemeClr val="tx1"/>
                </a:solidFill>
                <a:latin typeface="Georgia" charset="0"/>
                <a:ea typeface="Georgia" charset="0"/>
                <a:cs typeface="Georgia" charset="0"/>
              </a:rPr>
              <a:t>Few patients survive longer than 18 months after diagnosis</a:t>
            </a:r>
          </a:p>
          <a:p>
            <a:pPr lvl="1">
              <a:lnSpc>
                <a:spcPct val="90000"/>
              </a:lnSpc>
            </a:pPr>
            <a:endParaRPr lang="en-US" sz="1200" b="1" dirty="0">
              <a:solidFill>
                <a:schemeClr val="tx1"/>
              </a:solidFill>
              <a:latin typeface="Georgia" charset="0"/>
              <a:ea typeface="Georgia" charset="0"/>
              <a:cs typeface="Georgia" charset="0"/>
            </a:endParaRPr>
          </a:p>
          <a:p>
            <a:endParaRPr lang="ar-SA" dirty="0">
              <a:solidFill>
                <a:schemeClr val="tx1"/>
              </a:solidFill>
              <a:latin typeface="Georgia" charset="0"/>
              <a:ea typeface="Georgia" charset="0"/>
              <a:cs typeface="Georgia" charset="0"/>
            </a:endParaRPr>
          </a:p>
        </p:txBody>
      </p:sp>
      <p:pic>
        <p:nvPicPr>
          <p:cNvPr id="6" name="Picture 2"/>
          <p:cNvPicPr>
            <a:picLocks noChangeAspect="1"/>
          </p:cNvPicPr>
          <p:nvPr/>
        </p:nvPicPr>
        <p:blipFill>
          <a:blip r:embed="rId2" cstate="print"/>
          <a:stretch>
            <a:fillRect/>
          </a:stretch>
        </p:blipFill>
        <p:spPr>
          <a:xfrm>
            <a:off x="5000692" y="39032"/>
            <a:ext cx="1943100" cy="2584539"/>
          </a:xfrm>
          <a:prstGeom prst="rect">
            <a:avLst/>
          </a:prstGeom>
        </p:spPr>
      </p:pic>
      <p:sp>
        <p:nvSpPr>
          <p:cNvPr id="7" name="العنوان 1"/>
          <p:cNvSpPr txBox="1">
            <a:spLocks/>
          </p:cNvSpPr>
          <p:nvPr/>
        </p:nvSpPr>
        <p:spPr>
          <a:xfrm>
            <a:off x="433592" y="3932394"/>
            <a:ext cx="6622950" cy="1368669"/>
          </a:xfrm>
          <a:prstGeom prst="rect">
            <a:avLst/>
          </a:prstGeom>
        </p:spPr>
        <p:txBody>
          <a:bodyPr vert="horz" lIns="52411" tIns="26207" rIns="52411" bIns="26207" rtlCol="0" anchor="t">
            <a:normAutofit/>
          </a:bodyPr>
          <a:lstStyle>
            <a:lvl1pPr algn="l" defTabSz="524110" rtl="0" eaLnBrk="1" latinLnBrk="0" hangingPunct="1">
              <a:lnSpc>
                <a:spcPct val="90000"/>
              </a:lnSpc>
              <a:spcBef>
                <a:spcPct val="0"/>
              </a:spcBef>
              <a:buNone/>
              <a:defRPr sz="3000" kern="1200" cap="all" spc="115" baseline="0">
                <a:solidFill>
                  <a:schemeClr val="tx2"/>
                </a:solidFill>
                <a:latin typeface="+mj-lt"/>
                <a:ea typeface="+mj-ea"/>
                <a:cs typeface="+mj-cs"/>
              </a:defRPr>
            </a:lvl1pPr>
          </a:lstStyle>
          <a:p>
            <a:r>
              <a:rPr lang="en-US" sz="3200">
                <a:solidFill>
                  <a:srgbClr val="C3DCEF"/>
                </a:solidFill>
              </a:rPr>
              <a:t>Carcinoma metastatic to the lung</a:t>
            </a:r>
            <a:endParaRPr lang="ar-SA" dirty="0">
              <a:solidFill>
                <a:srgbClr val="C3DCEF"/>
              </a:solidFill>
            </a:endParaRPr>
          </a:p>
        </p:txBody>
      </p:sp>
      <p:sp>
        <p:nvSpPr>
          <p:cNvPr id="8" name="مربع نص 7"/>
          <p:cNvSpPr txBox="1"/>
          <p:nvPr/>
        </p:nvSpPr>
        <p:spPr>
          <a:xfrm>
            <a:off x="739281" y="4616728"/>
            <a:ext cx="5886108" cy="1384995"/>
          </a:xfrm>
          <a:prstGeom prst="rect">
            <a:avLst/>
          </a:prstGeom>
          <a:noFill/>
        </p:spPr>
        <p:txBody>
          <a:bodyPr wrap="square" rtlCol="1">
            <a:spAutoFit/>
          </a:bodyPr>
          <a:lstStyle/>
          <a:p>
            <a:pPr marL="171450" indent="-171450">
              <a:buFont typeface="Arial" charset="0"/>
              <a:buChar char="•"/>
            </a:pPr>
            <a:r>
              <a:rPr lang="en-US" sz="1200" dirty="0">
                <a:solidFill>
                  <a:prstClr val="black"/>
                </a:solidFill>
                <a:latin typeface="Georgia" charset="0"/>
                <a:ea typeface="Georgia" charset="0"/>
                <a:cs typeface="Georgia" charset="0"/>
              </a:rPr>
              <a:t>Pulmonary metastases are more common than Primary Lung Tumors</a:t>
            </a:r>
          </a:p>
          <a:p>
            <a:endParaRPr lang="en-US" sz="1200" dirty="0">
              <a:solidFill>
                <a:prstClr val="black"/>
              </a:solidFill>
              <a:latin typeface="Georgia" charset="0"/>
              <a:ea typeface="Georgia" charset="0"/>
              <a:cs typeface="Georgia" charset="0"/>
            </a:endParaRPr>
          </a:p>
          <a:p>
            <a:pPr marL="171450" indent="-171450">
              <a:buFont typeface="Arial" charset="0"/>
              <a:buChar char="•"/>
            </a:pPr>
            <a:r>
              <a:rPr lang="en-US" sz="1200" dirty="0">
                <a:solidFill>
                  <a:prstClr val="black"/>
                </a:solidFill>
                <a:latin typeface="Georgia" charset="0"/>
                <a:ea typeface="Georgia" charset="0"/>
                <a:cs typeface="Georgia" charset="0"/>
              </a:rPr>
              <a:t>Metastatic tumors in the lung are typically multiple and circumscribed. When large nodules are seen in the lungs radiologically, they are called </a:t>
            </a:r>
            <a:r>
              <a:rPr lang="en-US" sz="1200" dirty="0">
                <a:solidFill>
                  <a:srgbClr val="C00000"/>
                </a:solidFill>
                <a:latin typeface="Georgia" charset="0"/>
                <a:ea typeface="Georgia" charset="0"/>
                <a:cs typeface="Georgia" charset="0"/>
              </a:rPr>
              <a:t>cannon ball metastases </a:t>
            </a:r>
          </a:p>
          <a:p>
            <a:pPr marL="171450" indent="-171450">
              <a:buFont typeface="Arial" charset="0"/>
              <a:buChar char="•"/>
            </a:pPr>
            <a:endParaRPr lang="en-US" sz="1200" dirty="0">
              <a:solidFill>
                <a:prstClr val="black"/>
              </a:solidFill>
              <a:latin typeface="Georgia" charset="0"/>
              <a:ea typeface="Georgia" charset="0"/>
              <a:cs typeface="Georgia" charset="0"/>
            </a:endParaRPr>
          </a:p>
          <a:p>
            <a:pPr marL="171450" indent="-171450">
              <a:buFont typeface="Arial" charset="0"/>
              <a:buChar char="•"/>
            </a:pPr>
            <a:r>
              <a:rPr lang="en-US" sz="1200" dirty="0">
                <a:solidFill>
                  <a:prstClr val="black"/>
                </a:solidFill>
                <a:latin typeface="Georgia" charset="0"/>
                <a:ea typeface="Georgia" charset="0"/>
                <a:cs typeface="Georgia" charset="0"/>
              </a:rPr>
              <a:t>The common primary sites are the breast, stomach, pancreas, kidney and colon.</a:t>
            </a:r>
          </a:p>
        </p:txBody>
      </p:sp>
    </p:spTree>
    <p:extLst>
      <p:ext uri="{BB962C8B-B14F-4D97-AF65-F5344CB8AC3E}">
        <p14:creationId xmlns:p14="http://schemas.microsoft.com/office/powerpoint/2010/main" val="365772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281" y="1500551"/>
            <a:ext cx="6011573" cy="1989854"/>
          </a:xfrm>
        </p:spPr>
        <p:txBody>
          <a:bodyPr/>
          <a:lstStyle/>
          <a:p>
            <a:r>
              <a:rPr lang="en-US" dirty="0"/>
              <a:t>Summary: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074" y="2656241"/>
            <a:ext cx="6464379" cy="3655937"/>
          </a:xfrm>
        </p:spPr>
      </p:pic>
    </p:spTree>
    <p:extLst>
      <p:ext uri="{BB962C8B-B14F-4D97-AF65-F5344CB8AC3E}">
        <p14:creationId xmlns:p14="http://schemas.microsoft.com/office/powerpoint/2010/main" val="4105347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281" y="1500551"/>
            <a:ext cx="6011573" cy="1989854"/>
          </a:xfrm>
        </p:spPr>
        <p:txBody>
          <a:bodyPr/>
          <a:lstStyle/>
          <a:p>
            <a:r>
              <a:rPr lang="en-US" dirty="0"/>
              <a:t>MCQ’s:</a:t>
            </a:r>
          </a:p>
        </p:txBody>
      </p:sp>
      <p:sp>
        <p:nvSpPr>
          <p:cNvPr id="5" name="عنصر نائب للمحتوى 4"/>
          <p:cNvSpPr>
            <a:spLocks noGrp="1"/>
          </p:cNvSpPr>
          <p:nvPr>
            <p:ph idx="1"/>
          </p:nvPr>
        </p:nvSpPr>
        <p:spPr/>
        <p:txBody>
          <a:bodyPr>
            <a:normAutofit fontScale="92500" lnSpcReduction="10000"/>
          </a:bodyPr>
          <a:lstStyle/>
          <a:p>
            <a:r>
              <a:rPr lang="en-US" dirty="0"/>
              <a:t>1- Which of the following is the most aggressive bronchogenic carcinoma ?</a:t>
            </a:r>
          </a:p>
          <a:p>
            <a:r>
              <a:rPr lang="en-US" dirty="0"/>
              <a:t> a) Small cell carcinoma</a:t>
            </a:r>
          </a:p>
          <a:p>
            <a:r>
              <a:rPr lang="en-US" dirty="0"/>
              <a:t> b) Adenocarcinoma</a:t>
            </a:r>
          </a:p>
          <a:p>
            <a:r>
              <a:rPr lang="en-US" dirty="0"/>
              <a:t> c) Squamous cell carcinoma</a:t>
            </a:r>
          </a:p>
          <a:p>
            <a:r>
              <a:rPr lang="en-US" dirty="0"/>
              <a:t>2- Which of the following is develop in the site of pulmonary inflammation ? </a:t>
            </a:r>
          </a:p>
          <a:p>
            <a:r>
              <a:rPr lang="en-US" dirty="0"/>
              <a:t>a) Small cell carcinoma</a:t>
            </a:r>
          </a:p>
          <a:p>
            <a:r>
              <a:rPr lang="en-US" dirty="0"/>
              <a:t> b) Adenocarcinoma (scar carcinoma) </a:t>
            </a:r>
          </a:p>
          <a:p>
            <a:r>
              <a:rPr lang="en-US" dirty="0"/>
              <a:t>c) </a:t>
            </a:r>
            <a:r>
              <a:rPr lang="en-US" dirty="0" err="1"/>
              <a:t>Bronchoalveolar</a:t>
            </a:r>
            <a:r>
              <a:rPr lang="en-US" dirty="0"/>
              <a:t> adenocarcinoma</a:t>
            </a:r>
          </a:p>
          <a:p>
            <a:r>
              <a:rPr lang="en-US" dirty="0"/>
              <a:t>3- Which of the following is primary neoplastic lesion of pleura? </a:t>
            </a:r>
          </a:p>
          <a:p>
            <a:r>
              <a:rPr lang="en-US" dirty="0"/>
              <a:t>a) Adenocarcinoma</a:t>
            </a:r>
          </a:p>
          <a:p>
            <a:r>
              <a:rPr lang="en-US" dirty="0"/>
              <a:t> b) Squamous cell carcinoma</a:t>
            </a:r>
          </a:p>
          <a:p>
            <a:r>
              <a:rPr lang="en-US" dirty="0"/>
              <a:t> c) Mesothelioma</a:t>
            </a:r>
          </a:p>
          <a:p>
            <a:r>
              <a:rPr lang="en-US" dirty="0"/>
              <a:t>4- Which of the following is more common in women and nonsmokers? </a:t>
            </a:r>
          </a:p>
          <a:p>
            <a:r>
              <a:rPr lang="en-US" dirty="0"/>
              <a:t>a) Squamous cell carcinoma</a:t>
            </a:r>
          </a:p>
          <a:p>
            <a:r>
              <a:rPr lang="en-US" dirty="0"/>
              <a:t> b) Carcinoid </a:t>
            </a:r>
          </a:p>
          <a:p>
            <a:r>
              <a:rPr lang="en-US" dirty="0"/>
              <a:t>c) Adenocarcinoma</a:t>
            </a:r>
          </a:p>
          <a:p>
            <a:r>
              <a:rPr lang="en-US" dirty="0"/>
              <a:t>5- Which of the following is clearly linked to smoking? </a:t>
            </a:r>
          </a:p>
          <a:p>
            <a:r>
              <a:rPr lang="en-US" dirty="0"/>
              <a:t>a) Adenocarcinoma</a:t>
            </a:r>
          </a:p>
          <a:p>
            <a:r>
              <a:rPr lang="en-US" dirty="0"/>
              <a:t> b) Squamous cell carcinoma</a:t>
            </a:r>
          </a:p>
          <a:p>
            <a:r>
              <a:rPr lang="en-US" dirty="0"/>
              <a:t> c) Large cell carcinoma</a:t>
            </a:r>
          </a:p>
          <a:p>
            <a:r>
              <a:rPr lang="en-US" dirty="0"/>
              <a:t> </a:t>
            </a:r>
            <a:endParaRPr lang="ar-SA" dirty="0"/>
          </a:p>
        </p:txBody>
      </p:sp>
      <p:sp>
        <p:nvSpPr>
          <p:cNvPr id="7" name="مربع نص 6"/>
          <p:cNvSpPr txBox="1"/>
          <p:nvPr/>
        </p:nvSpPr>
        <p:spPr>
          <a:xfrm rot="10800000">
            <a:off x="3022130" y="8649297"/>
            <a:ext cx="3598332" cy="246221"/>
          </a:xfrm>
          <a:prstGeom prst="rect">
            <a:avLst/>
          </a:prstGeom>
          <a:noFill/>
        </p:spPr>
        <p:txBody>
          <a:bodyPr wrap="square">
            <a:spAutoFit/>
          </a:bodyPr>
          <a:lstStyle/>
          <a:p>
            <a:r>
              <a:rPr lang="en-US" dirty="0">
                <a:solidFill>
                  <a:schemeClr val="tx1">
                    <a:lumMod val="50000"/>
                    <a:lumOff val="50000"/>
                  </a:schemeClr>
                </a:solidFill>
              </a:rPr>
              <a:t>Answers: 1- A 2- B 3- C 4- C 5- B </a:t>
            </a:r>
            <a:endParaRPr lang="ar-SA" dirty="0">
              <a:solidFill>
                <a:schemeClr val="tx1">
                  <a:lumMod val="50000"/>
                  <a:lumOff val="50000"/>
                </a:schemeClr>
              </a:solidFill>
            </a:endParaRPr>
          </a:p>
        </p:txBody>
      </p:sp>
    </p:spTree>
    <p:extLst>
      <p:ext uri="{BB962C8B-B14F-4D97-AF65-F5344CB8AC3E}">
        <p14:creationId xmlns:p14="http://schemas.microsoft.com/office/powerpoint/2010/main" val="1687475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39896" y="466728"/>
            <a:ext cx="1442607" cy="246264"/>
          </a:xfrm>
          <a:prstGeom prst="rect">
            <a:avLst/>
          </a:prstGeom>
          <a:noFill/>
        </p:spPr>
        <p:txBody>
          <a:bodyPr wrap="square" rtlCol="0">
            <a:spAutoFit/>
          </a:bodyPr>
          <a:lstStyle/>
          <a:p>
            <a:r>
              <a:rPr lang="en-US" dirty="0">
                <a:solidFill>
                  <a:srgbClr val="BAD7EC"/>
                </a:solidFill>
                <a:latin typeface="Batta"/>
              </a:rPr>
              <a:t>\</a:t>
            </a:r>
          </a:p>
        </p:txBody>
      </p:sp>
      <p:sp>
        <p:nvSpPr>
          <p:cNvPr id="2" name="TextBox 1"/>
          <p:cNvSpPr txBox="1"/>
          <p:nvPr/>
        </p:nvSpPr>
        <p:spPr>
          <a:xfrm rot="5400000">
            <a:off x="-2190849" y="6180759"/>
            <a:ext cx="5514974" cy="831141"/>
          </a:xfrm>
          <a:prstGeom prst="rect">
            <a:avLst/>
          </a:prstGeom>
          <a:noFill/>
        </p:spPr>
        <p:txBody>
          <a:bodyPr wrap="square" rtlCol="0">
            <a:spAutoFit/>
          </a:bodyPr>
          <a:lstStyle/>
          <a:p>
            <a:r>
              <a:rPr lang="en-US" sz="4801" b="1" dirty="0">
                <a:solidFill>
                  <a:srgbClr val="C3DCEF"/>
                </a:solidFill>
                <a:latin typeface="Battallion Script Demo" pitchFamily="2" charset="0"/>
              </a:rPr>
              <a:t>Objectives :</a:t>
            </a:r>
            <a:endParaRPr lang="en-US" sz="4001" b="1" dirty="0">
              <a:solidFill>
                <a:srgbClr val="C3DCEF"/>
              </a:solidFill>
              <a:latin typeface="Battallion Script Demo" pitchFamily="2" charset="0"/>
            </a:endParaRPr>
          </a:p>
        </p:txBody>
      </p:sp>
      <p:sp>
        <p:nvSpPr>
          <p:cNvPr id="3" name="TextBox 2"/>
          <p:cNvSpPr txBox="1"/>
          <p:nvPr/>
        </p:nvSpPr>
        <p:spPr>
          <a:xfrm>
            <a:off x="1792117" y="914560"/>
            <a:ext cx="4636132" cy="7572617"/>
          </a:xfrm>
          <a:prstGeom prst="rect">
            <a:avLst/>
          </a:prstGeom>
          <a:noFill/>
        </p:spPr>
        <p:txBody>
          <a:bodyPr wrap="square" rtlCol="0">
            <a:spAutoFit/>
          </a:bodyPr>
          <a:lstStyle/>
          <a:p>
            <a:pPr defTabSz="914583"/>
            <a:r>
              <a:rPr lang="en-US" sz="1800" b="1" dirty="0">
                <a:solidFill>
                  <a:srgbClr val="FFFFFF"/>
                </a:solidFill>
                <a:latin typeface="Georgia" pitchFamily="18" charset="0"/>
              </a:rPr>
              <a:t>1- Know the epidemiology of lung cancer</a:t>
            </a:r>
          </a:p>
          <a:p>
            <a:pPr defTabSz="914583"/>
            <a:endParaRPr lang="en-US" sz="1800" b="1" dirty="0">
              <a:solidFill>
                <a:srgbClr val="FFFFFF"/>
              </a:solidFill>
              <a:latin typeface="Georgia" pitchFamily="18" charset="0"/>
            </a:endParaRPr>
          </a:p>
          <a:p>
            <a:pPr defTabSz="914583"/>
            <a:r>
              <a:rPr lang="en-US" sz="1800" b="1" dirty="0">
                <a:solidFill>
                  <a:srgbClr val="FFFFFF"/>
                </a:solidFill>
                <a:latin typeface="Georgia" pitchFamily="18" charset="0"/>
              </a:rPr>
              <a:t>2-Is aware of classification of bronchogenic carcinoma which include: squamous carcinoma, adenocarcinoma, small cell and large cell (anaplastic) carcinomas.</a:t>
            </a:r>
          </a:p>
          <a:p>
            <a:pPr defTabSz="914583"/>
            <a:endParaRPr lang="en-US" sz="1800" b="1" dirty="0">
              <a:solidFill>
                <a:srgbClr val="FFFFFF"/>
              </a:solidFill>
              <a:latin typeface="Georgia" pitchFamily="18" charset="0"/>
            </a:endParaRPr>
          </a:p>
          <a:p>
            <a:pPr defTabSz="914583"/>
            <a:r>
              <a:rPr lang="en-US" sz="1800" b="1" dirty="0">
                <a:solidFill>
                  <a:srgbClr val="FFFFFF"/>
                </a:solidFill>
                <a:latin typeface="Georgia" pitchFamily="18" charset="0"/>
              </a:rPr>
              <a:t>3- Understand the predisposing factors of bronchogenic carcinoma.</a:t>
            </a:r>
            <a:endParaRPr lang="en-US" sz="1800" b="1" u="words" dirty="0">
              <a:solidFill>
                <a:srgbClr val="FFFFFF"/>
              </a:solidFill>
              <a:latin typeface="Georgia" pitchFamily="18" charset="0"/>
            </a:endParaRPr>
          </a:p>
          <a:p>
            <a:pPr defTabSz="914583"/>
            <a:endParaRPr lang="en-US" sz="1800" b="1" dirty="0">
              <a:solidFill>
                <a:srgbClr val="FFFFFF"/>
              </a:solidFill>
              <a:latin typeface="Georgia" pitchFamily="18" charset="0"/>
            </a:endParaRPr>
          </a:p>
          <a:p>
            <a:pPr defTabSz="914583"/>
            <a:r>
              <a:rPr lang="en-US" sz="1800" b="1" dirty="0">
                <a:solidFill>
                  <a:srgbClr val="FFFFFF"/>
                </a:solidFill>
                <a:latin typeface="Georgia" pitchFamily="18" charset="0"/>
              </a:rPr>
              <a:t>4 -Understands the clinical features and gross pathology of bronchogenic carcinoma. Know the precursors of squamous carcinoma (squamous dysplasia) and adenocarcinoma (adenocarcinoma in situ and atypical adenomatous hyperplasia).</a:t>
            </a:r>
            <a:endParaRPr lang="en-US" sz="1800" b="1" u="words" dirty="0">
              <a:solidFill>
                <a:srgbClr val="FFFFFF"/>
              </a:solidFill>
              <a:latin typeface="Georgia" pitchFamily="18" charset="0"/>
            </a:endParaRPr>
          </a:p>
          <a:p>
            <a:pPr defTabSz="914583"/>
            <a:endParaRPr lang="en-US" sz="1800" b="1" dirty="0">
              <a:solidFill>
                <a:srgbClr val="FFFFFF"/>
              </a:solidFill>
              <a:latin typeface="Georgia" pitchFamily="18" charset="0"/>
            </a:endParaRPr>
          </a:p>
          <a:p>
            <a:pPr defTabSz="914583"/>
            <a:r>
              <a:rPr lang="en-US" sz="1800" b="1" dirty="0">
                <a:solidFill>
                  <a:srgbClr val="FFFFFF"/>
                </a:solidFill>
                <a:latin typeface="Georgia" pitchFamily="18" charset="0"/>
              </a:rPr>
              <a:t>5- Have a basic knowledge about neuroendocrine tumors with special emphasis on small cell carcinoma and bronchial carcinoid. </a:t>
            </a:r>
            <a:endParaRPr lang="en-US" sz="1800" b="1" u="words" dirty="0">
              <a:solidFill>
                <a:srgbClr val="FFFFFF"/>
              </a:solidFill>
              <a:latin typeface="Georgia" pitchFamily="18" charset="0"/>
            </a:endParaRPr>
          </a:p>
          <a:p>
            <a:pPr defTabSz="914583"/>
            <a:endParaRPr lang="en-US" sz="1800" b="1" dirty="0">
              <a:solidFill>
                <a:srgbClr val="FFFFFF"/>
              </a:solidFill>
              <a:latin typeface="Georgia" pitchFamily="18" charset="0"/>
            </a:endParaRPr>
          </a:p>
          <a:p>
            <a:pPr defTabSz="914583"/>
            <a:r>
              <a:rPr lang="en-US" sz="1800" b="1" dirty="0">
                <a:solidFill>
                  <a:srgbClr val="FFFFFF"/>
                </a:solidFill>
                <a:latin typeface="Georgia" pitchFamily="18" charset="0"/>
              </a:rPr>
              <a:t>6- Is aware that the lung is a frequent site for metastatic neoplasms</a:t>
            </a:r>
            <a:r>
              <a:rPr lang="en-US" sz="1800" dirty="0">
                <a:solidFill>
                  <a:srgbClr val="FFFFFF"/>
                </a:solidFill>
                <a:latin typeface="Georgia" pitchFamily="18" charset="0"/>
              </a:rPr>
              <a:t>.</a:t>
            </a:r>
            <a:endParaRPr lang="en-US" sz="1800" b="1" u="words" dirty="0">
              <a:solidFill>
                <a:srgbClr val="FFFFFF"/>
              </a:solidFill>
              <a:latin typeface="Georgia" pitchFamily="18" charset="0"/>
            </a:endParaRPr>
          </a:p>
        </p:txBody>
      </p:sp>
    </p:spTree>
    <p:extLst>
      <p:ext uri="{BB962C8B-B14F-4D97-AF65-F5344CB8AC3E}">
        <p14:creationId xmlns:p14="http://schemas.microsoft.com/office/powerpoint/2010/main" val="3158329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281" y="1500551"/>
            <a:ext cx="6011573" cy="1989854"/>
          </a:xfrm>
        </p:spPr>
        <p:txBody>
          <a:bodyPr/>
          <a:lstStyle/>
          <a:p>
            <a:r>
              <a:rPr lang="en-US" dirty="0"/>
              <a:t>Cases:</a:t>
            </a:r>
          </a:p>
        </p:txBody>
      </p:sp>
      <p:sp>
        <p:nvSpPr>
          <p:cNvPr id="5" name="عنصر نائب للمحتوى 4"/>
          <p:cNvSpPr>
            <a:spLocks noGrp="1"/>
          </p:cNvSpPr>
          <p:nvPr>
            <p:ph idx="1"/>
          </p:nvPr>
        </p:nvSpPr>
        <p:spPr/>
        <p:txBody>
          <a:bodyPr>
            <a:normAutofit/>
          </a:bodyPr>
          <a:lstStyle/>
          <a:p>
            <a:r>
              <a:rPr lang="en-US" dirty="0"/>
              <a:t>1- A 67 year old non smoker female presents with worsening dyspnea for the past 6 weeks. She has noticed 13 kg weight loss and occasional excessive sweating. On examination, she is in mild respiratory distress. Her RR is 22 and her BP is 134\76. The physician has also noticed ptosis on her left eye and </a:t>
            </a:r>
            <a:r>
              <a:rPr lang="en-US" dirty="0" err="1"/>
              <a:t>miosis</a:t>
            </a:r>
            <a:r>
              <a:rPr lang="en-US" dirty="0"/>
              <a:t>  . chest X-ray shows peripheral mass in her right upper lobe of the right lung . what the most probable diagnosis : </a:t>
            </a:r>
          </a:p>
          <a:p>
            <a:r>
              <a:rPr lang="en-US" dirty="0"/>
              <a:t>a) Large cell carcinoma</a:t>
            </a:r>
          </a:p>
          <a:p>
            <a:r>
              <a:rPr lang="en-US" dirty="0"/>
              <a:t> b) Small cell carcinoma</a:t>
            </a:r>
          </a:p>
          <a:p>
            <a:r>
              <a:rPr lang="en-US" dirty="0"/>
              <a:t> c) Adenocarcinoma </a:t>
            </a:r>
          </a:p>
          <a:p>
            <a:r>
              <a:rPr lang="en-US" dirty="0"/>
              <a:t>d) Squamous cell carcinoma</a:t>
            </a:r>
          </a:p>
          <a:p>
            <a:r>
              <a:rPr lang="en-US" dirty="0"/>
              <a:t>2- A 53-year-old male smoker presents to the emergency department with </a:t>
            </a:r>
            <a:r>
              <a:rPr lang="en-US" dirty="0" err="1"/>
              <a:t>exertional</a:t>
            </a:r>
            <a:r>
              <a:rPr lang="en-US" dirty="0"/>
              <a:t> dyspnea that has progressed to dyspnea at rest and a cough for 1 month. Two weeks ago, he started having headaches and noticed swelling of his face. He noticed some urination disorders. Laboratory tests has shows excessive concentration of ADH (antidiuretic hormone ).A chest radiograph demonstrates a suspicious nodule in the right </a:t>
            </a:r>
            <a:r>
              <a:rPr lang="en-US" dirty="0" err="1"/>
              <a:t>hilar</a:t>
            </a:r>
            <a:r>
              <a:rPr lang="en-US" dirty="0"/>
              <a:t> region. Which of the following types of lung cancer is most commonly associated with the signs and symptoms this patient is experiencing?</a:t>
            </a:r>
          </a:p>
          <a:p>
            <a:r>
              <a:rPr lang="en-US" dirty="0"/>
              <a:t> a) Adenocarcinoma of the lung</a:t>
            </a:r>
          </a:p>
          <a:p>
            <a:r>
              <a:rPr lang="en-US" dirty="0"/>
              <a:t> b) Small cell lung cancer (SCLC) </a:t>
            </a:r>
          </a:p>
          <a:p>
            <a:r>
              <a:rPr lang="en-US" dirty="0"/>
              <a:t>c) Large cell carcinoma</a:t>
            </a:r>
          </a:p>
          <a:p>
            <a:r>
              <a:rPr lang="en-US" dirty="0"/>
              <a:t> d) Squamous cell lung cancer .</a:t>
            </a:r>
            <a:endParaRPr lang="ar-SA" dirty="0"/>
          </a:p>
        </p:txBody>
      </p:sp>
      <p:sp>
        <p:nvSpPr>
          <p:cNvPr id="6" name="مربع نص 5"/>
          <p:cNvSpPr txBox="1"/>
          <p:nvPr/>
        </p:nvSpPr>
        <p:spPr>
          <a:xfrm>
            <a:off x="2187222" y="7972778"/>
            <a:ext cx="4245092" cy="246221"/>
          </a:xfrm>
          <a:prstGeom prst="rect">
            <a:avLst/>
          </a:prstGeom>
          <a:noFill/>
        </p:spPr>
        <p:txBody>
          <a:bodyPr wrap="square">
            <a:spAutoFit/>
          </a:bodyPr>
          <a:lstStyle/>
          <a:p>
            <a:r>
              <a:rPr lang="en-US" dirty="0"/>
              <a:t> </a:t>
            </a:r>
            <a:endParaRPr lang="ar-SA" dirty="0"/>
          </a:p>
        </p:txBody>
      </p:sp>
      <p:sp>
        <p:nvSpPr>
          <p:cNvPr id="8" name="مربع نص 7"/>
          <p:cNvSpPr txBox="1"/>
          <p:nvPr/>
        </p:nvSpPr>
        <p:spPr>
          <a:xfrm rot="10800000">
            <a:off x="3069165" y="8740531"/>
            <a:ext cx="3598332" cy="246221"/>
          </a:xfrm>
          <a:prstGeom prst="rect">
            <a:avLst/>
          </a:prstGeom>
          <a:noFill/>
        </p:spPr>
        <p:txBody>
          <a:bodyPr wrap="square">
            <a:spAutoFit/>
          </a:bodyPr>
          <a:lstStyle/>
          <a:p>
            <a:r>
              <a:rPr lang="en-US" dirty="0">
                <a:solidFill>
                  <a:schemeClr val="tx1">
                    <a:lumMod val="50000"/>
                    <a:lumOff val="50000"/>
                  </a:schemeClr>
                </a:solidFill>
              </a:rPr>
              <a:t>Answers: 1)c 2)b</a:t>
            </a:r>
            <a:endParaRPr lang="ar-SA" dirty="0">
              <a:solidFill>
                <a:schemeClr val="tx1">
                  <a:lumMod val="50000"/>
                  <a:lumOff val="50000"/>
                </a:schemeClr>
              </a:solidFill>
            </a:endParaRPr>
          </a:p>
        </p:txBody>
      </p:sp>
    </p:spTree>
    <p:extLst>
      <p:ext uri="{BB962C8B-B14F-4D97-AF65-F5344CB8AC3E}">
        <p14:creationId xmlns:p14="http://schemas.microsoft.com/office/powerpoint/2010/main" val="4245892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281" y="1500551"/>
            <a:ext cx="6011573" cy="1989854"/>
          </a:xfrm>
        </p:spPr>
        <p:txBody>
          <a:bodyPr/>
          <a:lstStyle/>
          <a:p>
            <a:r>
              <a:rPr lang="en-US" dirty="0"/>
              <a:t>Cases:</a:t>
            </a:r>
          </a:p>
        </p:txBody>
      </p:sp>
      <p:sp>
        <p:nvSpPr>
          <p:cNvPr id="5" name="عنصر نائب للمحتوى 4"/>
          <p:cNvSpPr>
            <a:spLocks noGrp="1"/>
          </p:cNvSpPr>
          <p:nvPr>
            <p:ph idx="1"/>
          </p:nvPr>
        </p:nvSpPr>
        <p:spPr>
          <a:xfrm>
            <a:off x="647141" y="2022593"/>
            <a:ext cx="6103714" cy="5818239"/>
          </a:xfrm>
        </p:spPr>
        <p:txBody>
          <a:bodyPr>
            <a:noAutofit/>
          </a:bodyPr>
          <a:lstStyle/>
          <a:p>
            <a:r>
              <a:rPr lang="en-US" sz="1000" dirty="0"/>
              <a:t>3- 49-year-old man has sudden onset of severe lower abdominal pain with hematuria. He passes a ureteral calculus. Laboratory studies show that the calculus is composed of calcium oxalate. He is found to have a serum calcium concentration of 10.2 mg/dL, serum phosphorus level of 2.9 mg/dL, and serum albumin level of 4.6 g/dL. A chest radiograph shows a 7-cm </a:t>
            </a:r>
            <a:r>
              <a:rPr lang="en-US" sz="1000" dirty="0" err="1"/>
              <a:t>hilar</a:t>
            </a:r>
            <a:r>
              <a:rPr lang="en-US" sz="1000" dirty="0"/>
              <a:t> mass in the right lung. Chest CT scan shows prominent central necrosis in this mass. Which of the following neoplasms is most likely to be associated with these findings? </a:t>
            </a:r>
          </a:p>
          <a:p>
            <a:r>
              <a:rPr lang="en-US" sz="1000" dirty="0"/>
              <a:t>a) Metastatic colonic adenocarcinoma</a:t>
            </a:r>
          </a:p>
          <a:p>
            <a:r>
              <a:rPr lang="en-US" sz="1000" dirty="0"/>
              <a:t> b)  Small cell </a:t>
            </a:r>
            <a:r>
              <a:rPr lang="en-US" sz="1000" dirty="0" err="1"/>
              <a:t>anaplastic</a:t>
            </a:r>
            <a:r>
              <a:rPr lang="en-US" sz="1000" dirty="0"/>
              <a:t> carcinoma</a:t>
            </a:r>
          </a:p>
          <a:p>
            <a:r>
              <a:rPr lang="en-US" sz="1000" dirty="0"/>
              <a:t> c)   </a:t>
            </a:r>
            <a:r>
              <a:rPr lang="en-US" sz="1000" dirty="0" err="1"/>
              <a:t>Bronchioloalveolar</a:t>
            </a:r>
            <a:r>
              <a:rPr lang="en-US" sz="1000" dirty="0"/>
              <a:t> carcinoma </a:t>
            </a:r>
          </a:p>
          <a:p>
            <a:r>
              <a:rPr lang="en-US" sz="1000" dirty="0"/>
              <a:t>d)   Squamous cell carcinoma</a:t>
            </a:r>
          </a:p>
          <a:p>
            <a:r>
              <a:rPr lang="en-US" sz="1000" dirty="0"/>
              <a:t>4- A 57-year-old woman comes to her physician because she has had a cough and pleuritic chest pain for the past 3 weeks. On physical examination, she is afebrile. Some crackles are audible over the left lower lung on auscultation. A chest radiograph shows an ill-defined area of opacification in the left lower lobe. After 1 month of antibiotic therapy, her condition has not improved, and the lesion is still visible radiographically. CT-guided needle biopsy of the left lower lobe of the lung is performed, and the specimen has the histologic appearance of neoplastic growth along pre existing alveolar septa without invasion  . Which of the following neoplasms is most likely to be present in this patient? </a:t>
            </a:r>
          </a:p>
          <a:p>
            <a:r>
              <a:rPr lang="en-US" sz="1000" dirty="0"/>
              <a:t>A) Adenocarcinoma</a:t>
            </a:r>
          </a:p>
          <a:p>
            <a:r>
              <a:rPr lang="en-US" sz="1000" dirty="0"/>
              <a:t> b) </a:t>
            </a:r>
            <a:r>
              <a:rPr lang="en-US" sz="1000" dirty="0" err="1"/>
              <a:t>Bronchioloalveolar</a:t>
            </a:r>
            <a:r>
              <a:rPr lang="en-US" sz="1000" dirty="0"/>
              <a:t> carcinoma</a:t>
            </a:r>
          </a:p>
          <a:p>
            <a:r>
              <a:rPr lang="en-US" sz="1000" dirty="0"/>
              <a:t> c) </a:t>
            </a:r>
            <a:r>
              <a:rPr lang="en-US" sz="1000" dirty="0" err="1"/>
              <a:t>Hamartoma</a:t>
            </a:r>
            <a:r>
              <a:rPr lang="en-US" sz="1000" dirty="0"/>
              <a:t> </a:t>
            </a:r>
          </a:p>
          <a:p>
            <a:r>
              <a:rPr lang="en-US" sz="1000" dirty="0"/>
              <a:t>d) Squamous cell carcinoma</a:t>
            </a:r>
          </a:p>
          <a:p>
            <a:r>
              <a:rPr lang="en-US" sz="1000" dirty="0"/>
              <a:t>5- A 40-year-old woman has never smoked and works as a file clerk at a university that designates all work areas as “nonsmoking.” She goes to the physician for a routine health maintenance examination. On physical examination, there are no remarkable findings. A routine chest radiograph shows a 3-cm, sharply demarcated mass in the left upper lobe of the lung. Fine-needle aspiration of the mass is attempted, but the pathologist performing the procedure remarks, “This is like trying to biopsy a ping-pong ball.” No tissue is obtained. Thoracotomy with wedge resection is performed. On sectioning, the mass has a firm, glistening, bluish white cut surface. A culture of the mass yields no growth. Which of the following terms best describes this mass? </a:t>
            </a:r>
          </a:p>
          <a:p>
            <a:r>
              <a:rPr lang="en-US" sz="1000" dirty="0"/>
              <a:t>a) </a:t>
            </a:r>
            <a:r>
              <a:rPr lang="en-US" sz="1000" dirty="0" err="1"/>
              <a:t>Hamartoma</a:t>
            </a:r>
            <a:endParaRPr lang="en-US" sz="1000" dirty="0"/>
          </a:p>
          <a:p>
            <a:r>
              <a:rPr lang="en-US" sz="1000" dirty="0"/>
              <a:t> b) Adenocarcinoma</a:t>
            </a:r>
          </a:p>
          <a:p>
            <a:r>
              <a:rPr lang="en-US" sz="1000" dirty="0"/>
              <a:t> c) Large-cell carcinoma</a:t>
            </a:r>
          </a:p>
          <a:p>
            <a:r>
              <a:rPr lang="en-US" sz="1000" dirty="0"/>
              <a:t> d) Squamous cell carcinoma</a:t>
            </a:r>
            <a:endParaRPr lang="ar-SA" sz="1000" dirty="0"/>
          </a:p>
        </p:txBody>
      </p:sp>
      <p:sp>
        <p:nvSpPr>
          <p:cNvPr id="6" name="مربع نص 5"/>
          <p:cNvSpPr txBox="1"/>
          <p:nvPr/>
        </p:nvSpPr>
        <p:spPr>
          <a:xfrm rot="10800000">
            <a:off x="3152522" y="8739170"/>
            <a:ext cx="3598332" cy="246221"/>
          </a:xfrm>
          <a:prstGeom prst="rect">
            <a:avLst/>
          </a:prstGeom>
          <a:noFill/>
        </p:spPr>
        <p:txBody>
          <a:bodyPr wrap="square">
            <a:spAutoFit/>
          </a:bodyPr>
          <a:lstStyle/>
          <a:p>
            <a:r>
              <a:rPr lang="en-US">
                <a:solidFill>
                  <a:schemeClr val="tx1">
                    <a:lumMod val="50000"/>
                    <a:lumOff val="50000"/>
                  </a:schemeClr>
                </a:solidFill>
              </a:rPr>
              <a:t>Answers: 3) D 4) B 5) A</a:t>
            </a:r>
            <a:endParaRPr lang="ar-SA">
              <a:solidFill>
                <a:schemeClr val="tx1">
                  <a:lumMod val="50000"/>
                  <a:lumOff val="50000"/>
                </a:schemeClr>
              </a:solidFill>
            </a:endParaRPr>
          </a:p>
        </p:txBody>
      </p:sp>
    </p:spTree>
    <p:extLst>
      <p:ext uri="{BB962C8B-B14F-4D97-AF65-F5344CB8AC3E}">
        <p14:creationId xmlns:p14="http://schemas.microsoft.com/office/powerpoint/2010/main" val="1405785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p:nvPr/>
        </p:nvSpPr>
        <p:spPr>
          <a:xfrm>
            <a:off x="2076572" y="792964"/>
            <a:ext cx="1788679" cy="6228531"/>
          </a:xfrm>
          <a:prstGeom prst="rect">
            <a:avLst/>
          </a:prstGeom>
          <a:ln w="19050">
            <a:solidFill>
              <a:schemeClr val="tx2"/>
            </a:solidFill>
            <a:prstDash val="lgDashDot"/>
          </a:ln>
          <a:extLst>
            <a:ext uri="{C572A759-6A51-4108-AA02-DFA0A04FC94B}">
              <ma14:wrappingTextBoxFlag xmlns:ma14="http://schemas.microsoft.com/office/mac/drawingml/2011/main" xmlns="" val="1"/>
            </a:ext>
          </a:extLst>
        </p:spPr>
        <p:style>
          <a:lnRef idx="2">
            <a:schemeClr val="accent2"/>
          </a:lnRef>
          <a:fillRef idx="1">
            <a:schemeClr val="lt1"/>
          </a:fillRef>
          <a:effectRef idx="0">
            <a:schemeClr val="accent2"/>
          </a:effectRef>
          <a:fontRef idx="minor">
            <a:schemeClr val="dk1"/>
          </a:fontRef>
        </p:style>
        <p:txBody>
          <a:bodyPr lIns="28028" tIns="28028" rIns="28028" bIns="28028">
            <a:spAutoFit/>
          </a:bodyPr>
          <a:lstStyle/>
          <a:p>
            <a:pPr algn="ctr" defTabSz="237747">
              <a:defRPr sz="1700">
                <a:solidFill>
                  <a:srgbClr val="C0DEC3"/>
                </a:solidFill>
                <a:effectLst>
                  <a:outerShdw blurRad="38100" dist="38100" dir="2700000" rotWithShape="0">
                    <a:srgbClr val="000000">
                      <a:alpha val="43137"/>
                    </a:srgbClr>
                  </a:outerShdw>
                </a:effectLst>
                <a:latin typeface="Destain"/>
                <a:ea typeface="Destain"/>
                <a:cs typeface="Destain"/>
                <a:sym typeface="Destain"/>
              </a:defRPr>
            </a:pPr>
            <a:endParaRPr sz="1619" dirty="0">
              <a:solidFill>
                <a:srgbClr val="C0DEC3"/>
              </a:solidFill>
              <a:effectLst>
                <a:outerShdw blurRad="38100" dist="38100" dir="2700000" rotWithShape="0">
                  <a:srgbClr val="000000">
                    <a:alpha val="43137"/>
                  </a:srgbClr>
                </a:outerShdw>
              </a:effectLst>
              <a:latin typeface="Destain"/>
              <a:ea typeface="Destain"/>
              <a:cs typeface="Destain"/>
              <a:sym typeface="Destain"/>
            </a:endParaRPr>
          </a:p>
          <a:p>
            <a:pPr algn="ctr" defTabSz="237747">
              <a:defRPr sz="1900">
                <a:solidFill>
                  <a:srgbClr val="C0DEC3"/>
                </a:solidFill>
                <a:effectLst>
                  <a:outerShdw blurRad="38100" dist="38100" dir="2700000" rotWithShape="0">
                    <a:srgbClr val="000000">
                      <a:alpha val="43137"/>
                    </a:srgbClr>
                  </a:outerShdw>
                </a:effectLst>
                <a:latin typeface="Destain"/>
                <a:ea typeface="Destain"/>
                <a:cs typeface="Destain"/>
                <a:sym typeface="Destain"/>
              </a:defRPr>
            </a:pPr>
            <a:endParaRPr sz="1810" dirty="0">
              <a:solidFill>
                <a:srgbClr val="C0DEC3"/>
              </a:solidFill>
              <a:effectLst>
                <a:outerShdw blurRad="38100" dist="38100" dir="2700000" rotWithShape="0">
                  <a:srgbClr val="000000">
                    <a:alpha val="43137"/>
                  </a:srgbClr>
                </a:outerShdw>
              </a:effectLst>
              <a:latin typeface="Destain"/>
              <a:ea typeface="Destain"/>
              <a:cs typeface="Destain"/>
              <a:sym typeface="Destain"/>
            </a:endParaRPr>
          </a:p>
          <a:p>
            <a:pPr algn="ctr" defTabSz="237747">
              <a:defRPr sz="1900">
                <a:solidFill>
                  <a:srgbClr val="C0DEC3"/>
                </a:solidFill>
                <a:effectLst>
                  <a:outerShdw blurRad="38100" dist="38100" dir="2700000" rotWithShape="0">
                    <a:srgbClr val="000000">
                      <a:alpha val="43137"/>
                    </a:srgbClr>
                  </a:outerShdw>
                </a:effectLst>
                <a:latin typeface="Destain"/>
                <a:ea typeface="Destain"/>
                <a:cs typeface="Destain"/>
                <a:sym typeface="Destain"/>
              </a:defRPr>
            </a:pPr>
            <a:r>
              <a:rPr sz="1810" dirty="0">
                <a:solidFill>
                  <a:srgbClr val="C3DCEF">
                    <a:lumMod val="75000"/>
                  </a:srgbClr>
                </a:solidFill>
                <a:effectLst>
                  <a:outerShdw blurRad="38100" dist="38100" dir="2700000" rotWithShape="0">
                    <a:srgbClr val="000000">
                      <a:alpha val="43137"/>
                    </a:srgbClr>
                  </a:outerShdw>
                </a:effectLst>
                <a:latin typeface="Destain"/>
                <a:ea typeface="Destain"/>
                <a:cs typeface="Destain"/>
                <a:sym typeface="Destain"/>
              </a:rPr>
              <a:t>Females:</a:t>
            </a:r>
          </a:p>
          <a:p>
            <a:pPr algn="ctr" defTabSz="237747">
              <a:defRPr sz="1700">
                <a:solidFill>
                  <a:srgbClr val="C0DEC3"/>
                </a:solidFill>
                <a:effectLst>
                  <a:outerShdw blurRad="38100" dist="38100" dir="2700000" rotWithShape="0">
                    <a:srgbClr val="000000">
                      <a:alpha val="43137"/>
                    </a:srgbClr>
                  </a:outerShdw>
                </a:effectLst>
                <a:latin typeface="Destain"/>
                <a:ea typeface="Destain"/>
                <a:cs typeface="Destain"/>
                <a:sym typeface="Destain"/>
              </a:defRPr>
            </a:pPr>
            <a:r>
              <a:rPr sz="1619" dirty="0">
                <a:solidFill>
                  <a:srgbClr val="C3DCEF">
                    <a:lumMod val="75000"/>
                  </a:srgbClr>
                </a:solidFill>
                <a:effectLst>
                  <a:outerShdw blurRad="38100" dist="38100" dir="2700000" rotWithShape="0">
                    <a:srgbClr val="000000">
                      <a:alpha val="43137"/>
                    </a:srgbClr>
                  </a:outerShdw>
                </a:effectLst>
                <a:latin typeface="Destain"/>
                <a:ea typeface="Destain"/>
                <a:cs typeface="Destain"/>
                <a:sym typeface="Destain"/>
              </a:rPr>
              <a:t>-Leader :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بثينة</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آل</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ماجد</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p>
          <a:p>
            <a:pPr algn="ctr" defTabSz="237747"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فاطمة بالشرف</a:t>
            </a:r>
            <a:endParaRPr lang="en-US"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endParaRPr>
          </a:p>
          <a:p>
            <a:pPr algn="ctr" defTabSz="237747"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روان الحربي</a:t>
            </a:r>
          </a:p>
          <a:p>
            <a:pPr algn="ctr" defTabSz="237747"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رهف الشمري</a:t>
            </a:r>
          </a:p>
          <a:p>
            <a:pPr algn="ctr" defTabSz="237747"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رناد الفرم</a:t>
            </a:r>
          </a:p>
          <a:p>
            <a:pPr algn="ctr" defTabSz="237747"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هديل عورتاني</a:t>
            </a:r>
          </a:p>
          <a:p>
            <a:pPr algn="ctr" defTabSz="237747"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منيره المسعد</a:t>
            </a:r>
          </a:p>
          <a:p>
            <a:pPr algn="ctr" defTabSz="237747"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الجوهرة</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الشنيفي</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37747"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رزان</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الزهراني</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37747"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روان</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مشعل</a:t>
            </a:r>
            <a:endPar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endParaRPr>
          </a:p>
          <a:p>
            <a:pPr algn="ctr" defTabSz="24963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نوف</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العتيبي</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4963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ابتسام</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المطيري</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4963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غرام</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جليدان</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4963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بلقيس</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الراجحي</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4963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نورة</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القاضي</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4963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آلاء</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الصويغ</a:t>
            </a:r>
            <a:endPar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endParaRPr>
          </a:p>
          <a:p>
            <a:pPr algn="ctr" defTabSz="24963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ريم</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القحطاني</a:t>
            </a:r>
            <a:endParaRPr lang="en-US"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endParaRPr>
          </a:p>
          <a:p>
            <a:pPr algn="ctr" defTabSz="24963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شوق القحطاني</a:t>
            </a:r>
          </a:p>
          <a:p>
            <a:pPr algn="ctr" defTabSz="24963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37747">
              <a:defRPr sz="1100">
                <a:solidFill>
                  <a:srgbClr val="BFBFBF"/>
                </a:solidFill>
                <a:effectLst>
                  <a:outerShdw blurRad="38100" dist="38100" dir="2700000" rotWithShape="0">
                    <a:srgbClr val="000000">
                      <a:alpha val="43137"/>
                    </a:srgbClr>
                  </a:outerShdw>
                </a:effectLst>
                <a:latin typeface="Destain"/>
                <a:ea typeface="Destain"/>
                <a:cs typeface="Destain"/>
                <a:sym typeface="Destain"/>
              </a:defRPr>
            </a:pPr>
            <a:endParaRPr sz="1048" dirty="0">
              <a:solidFill>
                <a:srgbClr val="91C5B0"/>
              </a:solidFill>
              <a:effectLst>
                <a:outerShdw blurRad="38100" dist="38100" dir="2700000" rotWithShape="0">
                  <a:srgbClr val="000000">
                    <a:alpha val="43137"/>
                  </a:srgbClr>
                </a:outerShdw>
              </a:effectLst>
              <a:latin typeface="Destain"/>
              <a:ea typeface="Destain"/>
              <a:cs typeface="Destain"/>
              <a:sym typeface="Destain"/>
            </a:endParaRPr>
          </a:p>
          <a:p>
            <a:pPr algn="ctr" defTabSz="237747">
              <a:defRPr sz="15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sz="1429" dirty="0">
                <a:solidFill>
                  <a:srgbClr val="BFBFBF"/>
                </a:solidFill>
                <a:effectLst>
                  <a:outerShdw blurRad="38100" dist="38100" dir="2700000" rotWithShape="0">
                    <a:srgbClr val="000000">
                      <a:alpha val="43137"/>
                    </a:srgbClr>
                  </a:outerShdw>
                </a:effectLst>
                <a:latin typeface="Destain"/>
                <a:ea typeface="Destain"/>
                <a:cs typeface="Destain"/>
                <a:sym typeface="Destain"/>
              </a:rPr>
              <a:t> </a:t>
            </a:r>
            <a:endParaRPr sz="1429" dirty="0">
              <a:solidFill>
                <a:srgbClr val="91C5B0"/>
              </a:solidFill>
              <a:effectLst>
                <a:outerShdw blurRad="38100" dist="38100" dir="2700000" rotWithShape="0">
                  <a:srgbClr val="000000">
                    <a:alpha val="43137"/>
                  </a:srgbClr>
                </a:outerShdw>
              </a:effectLst>
              <a:latin typeface="Destain"/>
              <a:ea typeface="Destain"/>
              <a:cs typeface="Destain"/>
              <a:sym typeface="Destain"/>
            </a:endParaRPr>
          </a:p>
        </p:txBody>
      </p:sp>
      <p:sp>
        <p:nvSpPr>
          <p:cNvPr id="5" name="TextBox 7"/>
          <p:cNvSpPr txBox="1"/>
          <p:nvPr/>
        </p:nvSpPr>
        <p:spPr>
          <a:xfrm>
            <a:off x="4543440" y="792965"/>
            <a:ext cx="1938455" cy="6154170"/>
          </a:xfrm>
          <a:prstGeom prst="rect">
            <a:avLst/>
          </a:prstGeom>
          <a:ln w="19050">
            <a:solidFill>
              <a:schemeClr val="tx2"/>
            </a:solidFill>
            <a:prstDash val="lgDashDot"/>
          </a:ln>
          <a:extLst>
            <a:ext uri="{C572A759-6A51-4108-AA02-DFA0A04FC94B}">
              <ma14:wrappingTextBoxFlag xmlns:ma14="http://schemas.microsoft.com/office/mac/drawingml/2011/main" xmlns="" val="1"/>
            </a:ext>
          </a:extLst>
        </p:spPr>
        <p:style>
          <a:lnRef idx="2">
            <a:schemeClr val="accent2"/>
          </a:lnRef>
          <a:fillRef idx="1">
            <a:schemeClr val="lt1"/>
          </a:fillRef>
          <a:effectRef idx="0">
            <a:schemeClr val="accent2"/>
          </a:effectRef>
          <a:fontRef idx="minor">
            <a:schemeClr val="dk1"/>
          </a:fontRef>
        </p:style>
        <p:txBody>
          <a:bodyPr lIns="28028" tIns="28028" rIns="28028" bIns="28028">
            <a:spAutoFit/>
          </a:bodyPr>
          <a:lstStyle/>
          <a:p>
            <a:pPr algn="ctr" defTabSz="237747">
              <a:defRPr sz="2800">
                <a:solidFill>
                  <a:srgbClr val="C0DEC3"/>
                </a:solidFill>
                <a:effectLst>
                  <a:outerShdw blurRad="38100" dist="38100" dir="2700000" rotWithShape="0">
                    <a:srgbClr val="000000">
                      <a:alpha val="43137"/>
                    </a:srgbClr>
                  </a:outerShdw>
                </a:effectLst>
                <a:latin typeface="Destain"/>
                <a:ea typeface="Destain"/>
                <a:cs typeface="Destain"/>
                <a:sym typeface="Destain"/>
              </a:defRPr>
            </a:pPr>
            <a:endParaRPr sz="2668" dirty="0">
              <a:solidFill>
                <a:srgbClr val="C0DEC3"/>
              </a:solidFill>
              <a:effectLst>
                <a:outerShdw blurRad="38100" dist="38100" dir="2700000" rotWithShape="0">
                  <a:srgbClr val="000000">
                    <a:alpha val="43137"/>
                  </a:srgbClr>
                </a:outerShdw>
              </a:effectLst>
              <a:latin typeface="Destain"/>
              <a:ea typeface="Destain"/>
              <a:cs typeface="Destain"/>
              <a:sym typeface="Destain"/>
            </a:endParaRPr>
          </a:p>
          <a:p>
            <a:pPr algn="ctr" defTabSz="237747">
              <a:defRPr sz="1900">
                <a:solidFill>
                  <a:srgbClr val="C0DEC3"/>
                </a:solidFill>
                <a:effectLst>
                  <a:outerShdw blurRad="38100" dist="38100" dir="2700000" rotWithShape="0">
                    <a:srgbClr val="000000">
                      <a:alpha val="43137"/>
                    </a:srgbClr>
                  </a:outerShdw>
                </a:effectLst>
                <a:latin typeface="Destain"/>
                <a:ea typeface="Destain"/>
                <a:cs typeface="Destain"/>
                <a:sym typeface="Destain"/>
              </a:defRPr>
            </a:pPr>
            <a:r>
              <a:rPr sz="1810" dirty="0">
                <a:solidFill>
                  <a:srgbClr val="C3DCEF">
                    <a:lumMod val="75000"/>
                  </a:srgbClr>
                </a:solidFill>
                <a:effectLst>
                  <a:outerShdw blurRad="38100" dist="38100" dir="2700000" rotWithShape="0">
                    <a:srgbClr val="000000">
                      <a:alpha val="43137"/>
                    </a:srgbClr>
                  </a:outerShdw>
                </a:effectLst>
                <a:latin typeface="Destain"/>
                <a:ea typeface="Destain"/>
                <a:cs typeface="Destain"/>
                <a:sym typeface="Destain"/>
              </a:rPr>
              <a:t>Males:</a:t>
            </a:r>
          </a:p>
          <a:p>
            <a:pPr algn="ctr" defTabSz="237747">
              <a:defRPr sz="1900">
                <a:solidFill>
                  <a:srgbClr val="C0DEC3"/>
                </a:solidFill>
                <a:effectLst>
                  <a:outerShdw blurRad="38100" dist="38100" dir="2700000" rotWithShape="0">
                    <a:srgbClr val="000000">
                      <a:alpha val="43137"/>
                    </a:srgbClr>
                  </a:outerShdw>
                </a:effectLst>
                <a:latin typeface="Destain"/>
                <a:ea typeface="Destain"/>
                <a:cs typeface="Destain"/>
                <a:sym typeface="Destain"/>
              </a:defRPr>
            </a:pPr>
            <a:r>
              <a:rPr sz="1810" dirty="0">
                <a:solidFill>
                  <a:srgbClr val="C3DCEF">
                    <a:lumMod val="75000"/>
                  </a:srgbClr>
                </a:solidFill>
                <a:effectLst>
                  <a:outerShdw blurRad="38100" dist="38100" dir="2700000" rotWithShape="0">
                    <a:srgbClr val="000000">
                      <a:alpha val="43137"/>
                    </a:srgbClr>
                  </a:outerShdw>
                </a:effectLst>
                <a:latin typeface="Destain"/>
                <a:ea typeface="Destain"/>
                <a:cs typeface="Destain"/>
                <a:sym typeface="Destain"/>
              </a:rPr>
              <a:t>-Leader :</a:t>
            </a:r>
            <a:r>
              <a:rPr lang="ar-SA" sz="1810"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محمد </a:t>
            </a:r>
            <a:r>
              <a:rPr lang="ar-SA" sz="1810" dirty="0" err="1">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باحاذق</a:t>
            </a:r>
            <a:endParaRPr sz="1619" dirty="0">
              <a:solidFill>
                <a:srgbClr val="FFFFFF"/>
              </a:solidFill>
              <a:effectLst>
                <a:outerShdw blurRad="38100" dist="38100" dir="2700000" rotWithShape="0">
                  <a:srgbClr val="000000">
                    <a:alpha val="43137"/>
                  </a:srgbClr>
                </a:outerShdw>
              </a:effectLst>
              <a:latin typeface="Aldhabi"/>
              <a:ea typeface="Aldhabi"/>
              <a:cs typeface="Aldhabi"/>
              <a:sym typeface="Aldhabi"/>
            </a:endParaRP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فهد عبدالله الفايز</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سيف المشاري</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محمد الأصقه</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خالد المطيري</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داود اسماعيل</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خالد محمد العقيلي</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احمد وليد الراشد</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فهد النهابي</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عبدالله السرجاني</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رشيد سليمان البلاع</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معاذ ابراهيم الحمود</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فايز غياث الدرسوني</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عبدالحكيم إبراهيم العنيّق</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خالد محمد العقيلي</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عبدالله سليمان احمد بالعبيد</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أنس عبدالله السيف</a:t>
            </a: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سعد محمد </a:t>
            </a:r>
            <a:r>
              <a:rPr lang="ar-SA" sz="1619" dirty="0" smtClean="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الفوزان</a:t>
            </a:r>
            <a:endPar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endParaRP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عبدالعزيز بن خالد السرحاني</a:t>
            </a:r>
            <a:endParaRPr lang="en-US"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endParaRP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عبد الإله </a:t>
            </a:r>
            <a:r>
              <a:rPr lang="ar-SA" sz="1619" dirty="0" smtClean="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الحسين</a:t>
            </a:r>
            <a:endParaRPr lang="en-GB" sz="1619" dirty="0" smtClean="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endParaRPr>
          </a:p>
          <a:p>
            <a:pPr algn="ctr" defTabSz="237747">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smtClean="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عبدالجبار </a:t>
            </a: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ا</a:t>
            </a:r>
            <a:r>
              <a:rPr lang="ar-SA" sz="1619" dirty="0" smtClean="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ليماني</a:t>
            </a:r>
            <a:endParaRPr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endParaRPr>
          </a:p>
          <a:p>
            <a:pPr algn="ctr" defTabSz="237747">
              <a:defRPr sz="10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sz="952" dirty="0">
                <a:solidFill>
                  <a:srgbClr val="BFBFB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 </a:t>
            </a:r>
            <a:endParaRPr sz="952" dirty="0">
              <a:solidFill>
                <a:srgbClr val="91C5B0"/>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endParaRPr>
          </a:p>
        </p:txBody>
      </p:sp>
    </p:spTree>
    <p:extLst>
      <p:ext uri="{BB962C8B-B14F-4D97-AF65-F5344CB8AC3E}">
        <p14:creationId xmlns:p14="http://schemas.microsoft.com/office/powerpoint/2010/main" val="1717800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476" y="344018"/>
            <a:ext cx="2848923" cy="1604162"/>
          </a:xfrm>
          <a:prstGeom prst="rect">
            <a:avLst/>
          </a:prstGeom>
        </p:spPr>
      </p:pic>
      <p:sp>
        <p:nvSpPr>
          <p:cNvPr id="6" name="Rectangle 5"/>
          <p:cNvSpPr/>
          <p:nvPr/>
        </p:nvSpPr>
        <p:spPr>
          <a:xfrm>
            <a:off x="4526017" y="7638704"/>
            <a:ext cx="2431445" cy="737381"/>
          </a:xfrm>
          <a:prstGeom prst="rect">
            <a:avLst/>
          </a:prstGeom>
          <a:ln w="12700">
            <a:solidFill>
              <a:schemeClr val="bg2"/>
            </a:solidFill>
            <a:prstDash val="lgDashDot"/>
          </a:ln>
          <a:effectLst>
            <a:outerShdw blurRad="50800" dist="38100" dir="10800000" algn="r" rotWithShape="0">
              <a:prstClr val="black">
                <a:alpha val="40000"/>
              </a:prstClr>
            </a:outerShdw>
          </a:effectLst>
        </p:spPr>
        <p:txBody>
          <a:bodyPr wrap="square">
            <a:spAutoFit/>
          </a:bodyPr>
          <a:lstStyle/>
          <a:p>
            <a:pPr defTabSz="249630"/>
            <a:r>
              <a:rPr lang="en-US" sz="1905" b="1" dirty="0">
                <a:solidFill>
                  <a:srgbClr val="C3DCEF">
                    <a:lumMod val="25000"/>
                  </a:srgbClr>
                </a:solidFill>
                <a:latin typeface="Battallion Script Demo" pitchFamily="2" charset="0"/>
              </a:rPr>
              <a:t>*references:</a:t>
            </a:r>
          </a:p>
          <a:p>
            <a:pPr defTabSz="249630"/>
            <a:r>
              <a:rPr lang="en-US" sz="1143" b="1" dirty="0">
                <a:solidFill>
                  <a:srgbClr val="C3DCEF">
                    <a:lumMod val="25000"/>
                  </a:srgbClr>
                </a:solidFill>
                <a:latin typeface="Georgia" panose="02040502050405020303" pitchFamily="18" charset="0"/>
              </a:rPr>
              <a:t>-Robbins Basic Pathology</a:t>
            </a:r>
          </a:p>
          <a:p>
            <a:pPr defTabSz="249630"/>
            <a:r>
              <a:rPr lang="en-US" sz="1143" b="1" dirty="0">
                <a:solidFill>
                  <a:srgbClr val="C3DCEF">
                    <a:lumMod val="25000"/>
                  </a:srgbClr>
                </a:solidFill>
                <a:latin typeface="Georgia" panose="02040502050405020303" pitchFamily="18" charset="0"/>
              </a:rPr>
              <a:t>- doctor’s slides</a:t>
            </a:r>
          </a:p>
        </p:txBody>
      </p:sp>
      <p:sp>
        <p:nvSpPr>
          <p:cNvPr id="7" name="TextBox 6"/>
          <p:cNvSpPr txBox="1"/>
          <p:nvPr/>
        </p:nvSpPr>
        <p:spPr>
          <a:xfrm>
            <a:off x="624625" y="2312235"/>
            <a:ext cx="3456384" cy="1073792"/>
          </a:xfrm>
          <a:prstGeom prst="rect">
            <a:avLst/>
          </a:prstGeom>
          <a:ln>
            <a:solidFill>
              <a:schemeClr val="tx2">
                <a:lumMod val="75000"/>
              </a:schemeClr>
            </a:solidFill>
            <a:prstDash val="lgDashDot"/>
          </a:ln>
          <a:extLst>
            <a:ext uri="{C572A759-6A51-4108-AA02-DFA0A04FC94B}">
              <ma14:wrappingTextBoxFlag xmlns:ma14="http://schemas.microsoft.com/office/mac/drawingml/2011/main" xmlns="" val="1"/>
            </a:ext>
          </a:extLst>
        </p:spPr>
        <p:txBody>
          <a:bodyPr lIns="23774" tIns="23774" rIns="23774" bIns="23774">
            <a:spAutoFit/>
          </a:bodyPr>
          <a:lstStyle/>
          <a:p>
            <a:pPr defTabSz="237747">
              <a:defRPr sz="1900">
                <a:solidFill>
                  <a:srgbClr val="91C5B0"/>
                </a:solidFill>
                <a:effectLst>
                  <a:outerShdw blurRad="38100" dist="38100" dir="2700000" rotWithShape="0">
                    <a:srgbClr val="000000">
                      <a:alpha val="43137"/>
                    </a:srgbClr>
                  </a:outerShdw>
                </a:effectLst>
                <a:latin typeface="Impact"/>
                <a:ea typeface="Impact"/>
                <a:cs typeface="Impact"/>
                <a:sym typeface="Impact"/>
              </a:defRPr>
            </a:pPr>
            <a:r>
              <a:rPr sz="1333" dirty="0">
                <a:solidFill>
                  <a:srgbClr val="E1F1F7">
                    <a:lumMod val="75000"/>
                  </a:srgbClr>
                </a:solidFill>
                <a:effectLst>
                  <a:outerShdw blurRad="38100" dist="38100" dir="2700000" rotWithShape="0">
                    <a:srgbClr val="000000">
                      <a:alpha val="43137"/>
                    </a:srgbClr>
                  </a:outerShdw>
                </a:effectLst>
                <a:latin typeface="Impact"/>
                <a:ea typeface="Impact"/>
                <a:cs typeface="Impact"/>
                <a:sym typeface="Impact"/>
              </a:rPr>
              <a:t>Kindly contact us if you have any questions/comments and suggestions:</a:t>
            </a:r>
          </a:p>
          <a:p>
            <a:pPr defTabSz="237747">
              <a:defRPr sz="1300">
                <a:solidFill>
                  <a:srgbClr val="91C5B0"/>
                </a:solidFill>
                <a:effectLst>
                  <a:outerShdw blurRad="38100" dist="38100" dir="2700000" rotWithShape="0">
                    <a:srgbClr val="000000">
                      <a:alpha val="43137"/>
                    </a:srgbClr>
                  </a:outerShdw>
                </a:effectLst>
                <a:latin typeface="Impact"/>
                <a:ea typeface="Impact"/>
                <a:cs typeface="Impact"/>
                <a:sym typeface="Impact"/>
              </a:defRPr>
            </a:pPr>
            <a:endParaRPr sz="1333" dirty="0">
              <a:solidFill>
                <a:srgbClr val="E1F1F7">
                  <a:lumMod val="75000"/>
                </a:srgbClr>
              </a:solidFill>
              <a:effectLst>
                <a:outerShdw blurRad="38100" dist="38100" dir="2700000" rotWithShape="0">
                  <a:srgbClr val="000000">
                    <a:alpha val="43137"/>
                  </a:srgbClr>
                </a:outerShdw>
              </a:effectLst>
              <a:latin typeface="Impact"/>
              <a:ea typeface="Impact"/>
              <a:cs typeface="Impact"/>
              <a:sym typeface="Impact"/>
            </a:endParaRPr>
          </a:p>
          <a:p>
            <a:pPr defTabSz="237747">
              <a:defRPr sz="1300">
                <a:solidFill>
                  <a:srgbClr val="91C5B0"/>
                </a:solidFill>
                <a:effectLst>
                  <a:outerShdw blurRad="38100" dist="38100" dir="2700000" rotWithShape="0">
                    <a:srgbClr val="000000">
                      <a:alpha val="43137"/>
                    </a:srgbClr>
                  </a:outerShdw>
                </a:effectLst>
                <a:latin typeface="Impact"/>
                <a:ea typeface="Impact"/>
                <a:cs typeface="Impact"/>
                <a:sym typeface="Impact"/>
              </a:defRPr>
            </a:pPr>
            <a:r>
              <a:rPr sz="1333" dirty="0">
                <a:solidFill>
                  <a:srgbClr val="E1F1F7">
                    <a:lumMod val="75000"/>
                  </a:srgbClr>
                </a:solidFill>
                <a:effectLst>
                  <a:outerShdw blurRad="38100" dist="38100" dir="2700000" rotWithShape="0">
                    <a:srgbClr val="000000">
                      <a:alpha val="43137"/>
                    </a:srgbClr>
                  </a:outerShdw>
                </a:effectLst>
                <a:latin typeface="Impact"/>
                <a:ea typeface="Impact"/>
                <a:cs typeface="Impact"/>
                <a:sym typeface="Impact"/>
              </a:rPr>
              <a:t>* EMAIL:  pathology437@gmail.com</a:t>
            </a:r>
          </a:p>
          <a:p>
            <a:pPr defTabSz="237747">
              <a:defRPr sz="1300">
                <a:solidFill>
                  <a:srgbClr val="91C5B0"/>
                </a:solidFill>
                <a:effectLst>
                  <a:outerShdw blurRad="38100" dist="38100" dir="2700000" rotWithShape="0">
                    <a:srgbClr val="000000">
                      <a:alpha val="43137"/>
                    </a:srgbClr>
                  </a:outerShdw>
                </a:effectLst>
                <a:latin typeface="Impact"/>
                <a:ea typeface="Impact"/>
                <a:cs typeface="Impact"/>
                <a:sym typeface="Impact"/>
              </a:defRPr>
            </a:pPr>
            <a:r>
              <a:rPr sz="1333" dirty="0">
                <a:solidFill>
                  <a:srgbClr val="E1F1F7">
                    <a:lumMod val="75000"/>
                  </a:srgbClr>
                </a:solidFill>
                <a:effectLst>
                  <a:outerShdw blurRad="38100" dist="38100" dir="2700000" rotWithShape="0">
                    <a:srgbClr val="000000">
                      <a:alpha val="43137"/>
                    </a:srgbClr>
                  </a:outerShdw>
                </a:effectLst>
                <a:latin typeface="Impact"/>
                <a:ea typeface="Impact"/>
                <a:cs typeface="Impact"/>
                <a:sym typeface="Impact"/>
              </a:rPr>
              <a:t>* TWITTER :  @pathology437</a:t>
            </a:r>
          </a:p>
        </p:txBody>
      </p:sp>
      <p:sp>
        <p:nvSpPr>
          <p:cNvPr id="8" name="TextBox 7"/>
          <p:cNvSpPr txBox="1"/>
          <p:nvPr/>
        </p:nvSpPr>
        <p:spPr>
          <a:xfrm>
            <a:off x="365400" y="8005167"/>
            <a:ext cx="3715609" cy="737381"/>
          </a:xfrm>
          <a:prstGeom prst="rect">
            <a:avLst/>
          </a:prstGeom>
          <a:noFill/>
          <a:effectLst>
            <a:glow rad="101600">
              <a:schemeClr val="accent3">
                <a:satMod val="175000"/>
                <a:alpha val="40000"/>
              </a:schemeClr>
            </a:glow>
            <a:outerShdw blurRad="50800" dist="38100" algn="l" rotWithShape="0">
              <a:prstClr val="black">
                <a:alpha val="40000"/>
              </a:prstClr>
            </a:outerShdw>
            <a:softEdge rad="12700"/>
          </a:effectLst>
        </p:spPr>
        <p:txBody>
          <a:bodyPr wrap="square" rtlCol="0">
            <a:spAutoFit/>
          </a:bodyPr>
          <a:lstStyle/>
          <a:p>
            <a:pPr defTabSz="249630"/>
            <a:r>
              <a:rPr lang="en-US" sz="4192" b="1" dirty="0">
                <a:solidFill>
                  <a:srgbClr val="8DBDD5"/>
                </a:solidFill>
                <a:latin typeface="Battallion Script Demo" pitchFamily="2" charset="0"/>
              </a:rPr>
              <a:t>Pathology</a:t>
            </a:r>
            <a:endParaRPr lang="en-US" sz="4573" b="1" dirty="0">
              <a:solidFill>
                <a:srgbClr val="8DBDD5"/>
              </a:solidFill>
              <a:latin typeface="Battallion Script Demo" pitchFamily="2" charset="0"/>
            </a:endParaRPr>
          </a:p>
        </p:txBody>
      </p:sp>
      <p:sp>
        <p:nvSpPr>
          <p:cNvPr id="9" name="TextBox 8"/>
          <p:cNvSpPr txBox="1"/>
          <p:nvPr/>
        </p:nvSpPr>
        <p:spPr>
          <a:xfrm>
            <a:off x="552352" y="8443017"/>
            <a:ext cx="2023280" cy="35618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249630"/>
            <a:r>
              <a:rPr lang="en-US" sz="1714" dirty="0">
                <a:solidFill>
                  <a:srgbClr val="E1F1F7">
                    <a:lumMod val="90000"/>
                  </a:srgbClr>
                </a:solidFill>
                <a:latin typeface="Impact"/>
              </a:rPr>
              <a:t>teamwork</a:t>
            </a:r>
          </a:p>
        </p:txBody>
      </p:sp>
      <p:sp>
        <p:nvSpPr>
          <p:cNvPr id="10" name="TextBox 9"/>
          <p:cNvSpPr txBox="1"/>
          <p:nvPr/>
        </p:nvSpPr>
        <p:spPr>
          <a:xfrm>
            <a:off x="1037235" y="3817832"/>
            <a:ext cx="3076793" cy="444173"/>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defTabSz="249630"/>
            <a:r>
              <a:rPr lang="en-US" sz="2286" b="1" dirty="0">
                <a:solidFill>
                  <a:srgbClr val="E1F1F7">
                    <a:lumMod val="75000"/>
                  </a:srgbClr>
                </a:solidFill>
                <a:latin typeface="Battallion Script Demo" pitchFamily="2" charset="0"/>
              </a:rPr>
              <a:t>GOOD LUCK ! </a:t>
            </a:r>
            <a:r>
              <a:rPr lang="en-US" sz="2286" b="1" dirty="0">
                <a:solidFill>
                  <a:srgbClr val="E1F1F7">
                    <a:lumMod val="75000"/>
                  </a:srgbClr>
                </a:solidFill>
                <a:latin typeface="Battallion Script Demo" pitchFamily="2" charset="0"/>
                <a:sym typeface="Wingdings" panose="05000000000000000000" pitchFamily="2" charset="2"/>
              </a:rPr>
              <a:t></a:t>
            </a:r>
            <a:endParaRPr lang="en-US" sz="2286" b="1" dirty="0">
              <a:solidFill>
                <a:srgbClr val="E1F1F7">
                  <a:lumMod val="75000"/>
                </a:srgbClr>
              </a:solidFill>
              <a:latin typeface="Battallion Script Demo" pitchFamily="2" charset="0"/>
            </a:endParaRPr>
          </a:p>
        </p:txBody>
      </p:sp>
      <p:pic>
        <p:nvPicPr>
          <p:cNvPr id="11" name="Picture 11">
            <a:extLst>
              <a:ext uri="{FF2B5EF4-FFF2-40B4-BE49-F238E27FC236}">
                <a16:creationId xmlns:a16="http://schemas.microsoft.com/office/drawing/2014/main" xmlns="" id="{F5F1E863-60CA-4712-9858-61BB7B61AF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3914" y="15738"/>
            <a:ext cx="1348248" cy="119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845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chemeClr val="tx2">
                    <a:lumMod val="90000"/>
                  </a:schemeClr>
                </a:solidFill>
              </a:rPr>
              <a:t>Lung tumors </a:t>
            </a:r>
          </a:p>
        </p:txBody>
      </p:sp>
      <p:sp>
        <p:nvSpPr>
          <p:cNvPr id="4" name="TextBox 3"/>
          <p:cNvSpPr txBox="1"/>
          <p:nvPr/>
        </p:nvSpPr>
        <p:spPr>
          <a:xfrm>
            <a:off x="795803" y="862668"/>
            <a:ext cx="5639779" cy="2308725"/>
          </a:xfrm>
          <a:prstGeom prst="rect">
            <a:avLst/>
          </a:prstGeom>
          <a:noFill/>
        </p:spPr>
        <p:txBody>
          <a:bodyPr wrap="square" rtlCol="0">
            <a:spAutoFit/>
          </a:bodyPr>
          <a:lstStyle/>
          <a:p>
            <a:pPr defTabSz="914583"/>
            <a:r>
              <a:rPr lang="en-US" sz="1200" dirty="0">
                <a:solidFill>
                  <a:prstClr val="black"/>
                </a:solidFill>
                <a:latin typeface="Georgia" pitchFamily="18" charset="0"/>
              </a:rPr>
              <a:t>Most </a:t>
            </a:r>
            <a:r>
              <a:rPr lang="en-US" sz="1200" b="1" dirty="0">
                <a:solidFill>
                  <a:srgbClr val="C3DCEF">
                    <a:lumMod val="90000"/>
                  </a:srgbClr>
                </a:solidFill>
                <a:latin typeface="Georgia" pitchFamily="18" charset="0"/>
              </a:rPr>
              <a:t>lung tumors </a:t>
            </a:r>
            <a:r>
              <a:rPr lang="en-US" sz="1200" dirty="0">
                <a:solidFill>
                  <a:prstClr val="black"/>
                </a:solidFill>
                <a:latin typeface="Georgia" pitchFamily="18" charset="0"/>
              </a:rPr>
              <a:t>are malignant. </a:t>
            </a:r>
          </a:p>
          <a:p>
            <a:pPr defTabSz="914583"/>
            <a:endParaRPr lang="en-US" sz="1200" dirty="0">
              <a:solidFill>
                <a:prstClr val="black"/>
              </a:solidFill>
              <a:latin typeface="Georgia" pitchFamily="18" charset="0"/>
            </a:endParaRPr>
          </a:p>
          <a:p>
            <a:pPr defTabSz="914583"/>
            <a:r>
              <a:rPr lang="en-US" sz="1200" dirty="0">
                <a:solidFill>
                  <a:prstClr val="black"/>
                </a:solidFill>
                <a:latin typeface="Georgia" pitchFamily="18" charset="0"/>
              </a:rPr>
              <a:t>Primary lung cancer is a common disease BUT  </a:t>
            </a:r>
            <a:r>
              <a:rPr lang="en-US" sz="1200" b="1" dirty="0">
                <a:solidFill>
                  <a:prstClr val="black"/>
                </a:solidFill>
                <a:latin typeface="Georgia" pitchFamily="18" charset="0"/>
              </a:rPr>
              <a:t>metastatic tumors </a:t>
            </a:r>
            <a:r>
              <a:rPr lang="en-US" sz="1200" dirty="0">
                <a:solidFill>
                  <a:prstClr val="black"/>
                </a:solidFill>
                <a:latin typeface="Georgia" pitchFamily="18" charset="0"/>
              </a:rPr>
              <a:t>are the most common </a:t>
            </a:r>
            <a:r>
              <a:rPr lang="en-US" sz="1200" b="1" dirty="0">
                <a:solidFill>
                  <a:srgbClr val="C3DCEF">
                    <a:lumMod val="90000"/>
                  </a:srgbClr>
                </a:solidFill>
                <a:latin typeface="Georgia" pitchFamily="18" charset="0"/>
              </a:rPr>
              <a:t>lung carcinoma </a:t>
            </a:r>
            <a:r>
              <a:rPr lang="en-US" sz="1200" dirty="0">
                <a:solidFill>
                  <a:prstClr val="black"/>
                </a:solidFill>
                <a:latin typeface="Georgia" pitchFamily="18" charset="0"/>
              </a:rPr>
              <a:t>seen in clinical practice.</a:t>
            </a:r>
          </a:p>
          <a:p>
            <a:pPr defTabSz="914583"/>
            <a:endParaRPr lang="en-US" sz="1200" dirty="0">
              <a:solidFill>
                <a:prstClr val="black"/>
              </a:solidFill>
              <a:latin typeface="Georgia" pitchFamily="18" charset="0"/>
            </a:endParaRPr>
          </a:p>
          <a:p>
            <a:pPr defTabSz="914583"/>
            <a:r>
              <a:rPr lang="en-US" sz="1200" dirty="0">
                <a:solidFill>
                  <a:prstClr val="black"/>
                </a:solidFill>
                <a:latin typeface="Georgia" pitchFamily="18" charset="0"/>
              </a:rPr>
              <a:t>95% of primary </a:t>
            </a:r>
            <a:r>
              <a:rPr lang="en-US" sz="1200" b="1" dirty="0">
                <a:solidFill>
                  <a:srgbClr val="C3DCEF">
                    <a:lumMod val="90000"/>
                  </a:srgbClr>
                </a:solidFill>
                <a:latin typeface="Georgia" pitchFamily="18" charset="0"/>
              </a:rPr>
              <a:t>lung tumors</a:t>
            </a:r>
            <a:r>
              <a:rPr lang="en-US" sz="1200" dirty="0">
                <a:solidFill>
                  <a:prstClr val="black"/>
                </a:solidFill>
                <a:latin typeface="Georgia" pitchFamily="18" charset="0"/>
              </a:rPr>
              <a:t> are </a:t>
            </a:r>
            <a:r>
              <a:rPr lang="en-US" sz="1200" b="1" dirty="0">
                <a:solidFill>
                  <a:prstClr val="black"/>
                </a:solidFill>
                <a:latin typeface="Georgia" pitchFamily="18" charset="0"/>
              </a:rPr>
              <a:t>carcinomas</a:t>
            </a:r>
          </a:p>
          <a:p>
            <a:pPr defTabSz="914583"/>
            <a:endParaRPr lang="en-US" sz="1200" dirty="0">
              <a:solidFill>
                <a:prstClr val="black"/>
              </a:solidFill>
              <a:latin typeface="Georgia" pitchFamily="18" charset="0"/>
            </a:endParaRPr>
          </a:p>
          <a:p>
            <a:pPr defTabSz="914583"/>
            <a:r>
              <a:rPr lang="en-US" sz="1200" dirty="0">
                <a:solidFill>
                  <a:prstClr val="black"/>
                </a:solidFill>
                <a:latin typeface="Georgia" pitchFamily="18" charset="0"/>
              </a:rPr>
              <a:t>5% carcinoids, </a:t>
            </a:r>
            <a:r>
              <a:rPr lang="en-US" sz="1200" b="1" dirty="0" err="1">
                <a:solidFill>
                  <a:prstClr val="black"/>
                </a:solidFill>
                <a:latin typeface="Georgia" pitchFamily="18" charset="0"/>
              </a:rPr>
              <a:t>mesenchymal</a:t>
            </a:r>
            <a:r>
              <a:rPr lang="en-US" sz="1200" dirty="0">
                <a:solidFill>
                  <a:prstClr val="black"/>
                </a:solidFill>
                <a:latin typeface="Georgia" pitchFamily="18" charset="0"/>
              </a:rPr>
              <a:t> </a:t>
            </a:r>
            <a:r>
              <a:rPr lang="en-US" sz="1200" b="1" dirty="0">
                <a:solidFill>
                  <a:prstClr val="black"/>
                </a:solidFill>
                <a:latin typeface="Georgia" pitchFamily="18" charset="0"/>
              </a:rPr>
              <a:t>malignancies</a:t>
            </a:r>
            <a:r>
              <a:rPr lang="en-US" sz="1200" dirty="0">
                <a:solidFill>
                  <a:prstClr val="black"/>
                </a:solidFill>
                <a:latin typeface="Georgia" pitchFamily="18" charset="0"/>
              </a:rPr>
              <a:t> </a:t>
            </a:r>
            <a:r>
              <a:rPr lang="en-US" sz="1200" b="1" dirty="0">
                <a:solidFill>
                  <a:prstClr val="black"/>
                </a:solidFill>
                <a:latin typeface="Georgia" pitchFamily="18" charset="0"/>
              </a:rPr>
              <a:t>(</a:t>
            </a:r>
            <a:r>
              <a:rPr lang="en-US" sz="1200" b="1" dirty="0" err="1">
                <a:solidFill>
                  <a:prstClr val="black"/>
                </a:solidFill>
                <a:latin typeface="Georgia" pitchFamily="18" charset="0"/>
              </a:rPr>
              <a:t>fibrosarcomas</a:t>
            </a:r>
            <a:r>
              <a:rPr lang="en-US" sz="1200" b="1" dirty="0">
                <a:solidFill>
                  <a:prstClr val="black"/>
                </a:solidFill>
                <a:latin typeface="Georgia" pitchFamily="18" charset="0"/>
              </a:rPr>
              <a:t>, </a:t>
            </a:r>
            <a:r>
              <a:rPr lang="en-US" sz="1200" b="1" dirty="0" err="1">
                <a:solidFill>
                  <a:prstClr val="black"/>
                </a:solidFill>
                <a:latin typeface="Georgia" pitchFamily="18" charset="0"/>
              </a:rPr>
              <a:t>leiomyomas</a:t>
            </a:r>
            <a:r>
              <a:rPr lang="en-US" sz="1200" b="1" dirty="0">
                <a:solidFill>
                  <a:prstClr val="black"/>
                </a:solidFill>
                <a:latin typeface="Georgia" pitchFamily="18" charset="0"/>
              </a:rPr>
              <a:t>) </a:t>
            </a:r>
            <a:r>
              <a:rPr lang="en-US" sz="1200" dirty="0">
                <a:solidFill>
                  <a:prstClr val="black"/>
                </a:solidFill>
                <a:latin typeface="Georgia" pitchFamily="18" charset="0"/>
              </a:rPr>
              <a:t>and </a:t>
            </a:r>
            <a:r>
              <a:rPr lang="en-US" sz="1200" b="1" dirty="0">
                <a:solidFill>
                  <a:prstClr val="black"/>
                </a:solidFill>
                <a:latin typeface="Georgia" pitchFamily="18" charset="0"/>
              </a:rPr>
              <a:t>lymphomas</a:t>
            </a:r>
          </a:p>
          <a:p>
            <a:pPr defTabSz="914583"/>
            <a:endParaRPr lang="en-US" sz="1200" dirty="0">
              <a:solidFill>
                <a:prstClr val="black"/>
              </a:solidFill>
              <a:latin typeface="Georgia" pitchFamily="18" charset="0"/>
            </a:endParaRPr>
          </a:p>
          <a:p>
            <a:pPr defTabSz="914583"/>
            <a:r>
              <a:rPr lang="en-US" sz="1200" dirty="0">
                <a:solidFill>
                  <a:prstClr val="black"/>
                </a:solidFill>
                <a:latin typeface="Georgia" pitchFamily="18" charset="0"/>
              </a:rPr>
              <a:t>The most common </a:t>
            </a:r>
            <a:r>
              <a:rPr lang="en-US" sz="1200" b="1" dirty="0">
                <a:solidFill>
                  <a:prstClr val="black"/>
                </a:solidFill>
                <a:latin typeface="Georgia" pitchFamily="18" charset="0"/>
              </a:rPr>
              <a:t>benign</a:t>
            </a:r>
            <a:r>
              <a:rPr lang="en-US" sz="1200" dirty="0">
                <a:solidFill>
                  <a:prstClr val="black"/>
                </a:solidFill>
                <a:latin typeface="Georgia" pitchFamily="18" charset="0"/>
              </a:rPr>
              <a:t> lesions are </a:t>
            </a:r>
            <a:r>
              <a:rPr lang="en-US" sz="1200" b="1" dirty="0">
                <a:solidFill>
                  <a:srgbClr val="C3DCEF">
                    <a:lumMod val="90000"/>
                  </a:srgbClr>
                </a:solidFill>
                <a:latin typeface="Georgia" pitchFamily="18" charset="0"/>
              </a:rPr>
              <a:t>hamartomas</a:t>
            </a:r>
          </a:p>
          <a:p>
            <a:pPr defTabSz="914583"/>
            <a:endParaRPr lang="en-US" sz="1200" dirty="0">
              <a:solidFill>
                <a:prstClr val="black"/>
              </a:solidFill>
              <a:latin typeface="Georgia" pitchFamily="18" charset="0"/>
            </a:endParaRPr>
          </a:p>
        </p:txBody>
      </p:sp>
      <p:sp>
        <p:nvSpPr>
          <p:cNvPr id="5" name="TextBox 4"/>
          <p:cNvSpPr txBox="1"/>
          <p:nvPr/>
        </p:nvSpPr>
        <p:spPr>
          <a:xfrm>
            <a:off x="932990" y="2940521"/>
            <a:ext cx="1959531" cy="461745"/>
          </a:xfrm>
          <a:prstGeom prst="rect">
            <a:avLst/>
          </a:prstGeom>
          <a:noFill/>
        </p:spPr>
        <p:txBody>
          <a:bodyPr wrap="none" rtlCol="0">
            <a:spAutoFit/>
          </a:bodyPr>
          <a:lstStyle/>
          <a:p>
            <a:pPr defTabSz="914583"/>
            <a:r>
              <a:rPr lang="en-US" sz="2400" dirty="0">
                <a:solidFill>
                  <a:srgbClr val="C3DCEF">
                    <a:lumMod val="90000"/>
                  </a:srgbClr>
                </a:solidFill>
                <a:latin typeface="Impact"/>
              </a:rPr>
              <a:t>Epidemiology</a:t>
            </a:r>
            <a:r>
              <a:rPr lang="en-US" sz="1800" dirty="0">
                <a:solidFill>
                  <a:prstClr val="black"/>
                </a:solidFill>
              </a:rPr>
              <a:t> </a:t>
            </a:r>
          </a:p>
        </p:txBody>
      </p:sp>
      <p:sp>
        <p:nvSpPr>
          <p:cNvPr id="6" name="TextBox 5"/>
          <p:cNvSpPr txBox="1"/>
          <p:nvPr/>
        </p:nvSpPr>
        <p:spPr>
          <a:xfrm>
            <a:off x="932989" y="3429596"/>
            <a:ext cx="5563565" cy="1846659"/>
          </a:xfrm>
          <a:prstGeom prst="rect">
            <a:avLst/>
          </a:prstGeom>
          <a:noFill/>
        </p:spPr>
        <p:txBody>
          <a:bodyPr wrap="square" rtlCol="0">
            <a:spAutoFit/>
          </a:bodyPr>
          <a:lstStyle/>
          <a:p>
            <a:pPr defTabSz="914583" fontAlgn="base"/>
            <a:r>
              <a:rPr lang="en-US" sz="1200" b="1" dirty="0">
                <a:solidFill>
                  <a:prstClr val="black"/>
                </a:solidFill>
                <a:latin typeface="Georgia" pitchFamily="18" charset="0"/>
              </a:rPr>
              <a:t>1. </a:t>
            </a:r>
            <a:r>
              <a:rPr lang="en-US" sz="1200" dirty="0">
                <a:solidFill>
                  <a:prstClr val="black"/>
                </a:solidFill>
                <a:latin typeface="Georgia" pitchFamily="18" charset="0"/>
              </a:rPr>
              <a:t>Primary </a:t>
            </a:r>
            <a:r>
              <a:rPr lang="en-US" sz="1200" b="1" dirty="0">
                <a:solidFill>
                  <a:srgbClr val="C3DCEF">
                    <a:lumMod val="90000"/>
                  </a:srgbClr>
                </a:solidFill>
                <a:latin typeface="Georgia" pitchFamily="18" charset="0"/>
              </a:rPr>
              <a:t>lung cancer </a:t>
            </a:r>
            <a:r>
              <a:rPr lang="en-US" sz="1200" dirty="0">
                <a:solidFill>
                  <a:prstClr val="black"/>
                </a:solidFill>
                <a:latin typeface="Georgia" pitchFamily="18" charset="0"/>
              </a:rPr>
              <a:t>is the most common </a:t>
            </a:r>
            <a:r>
              <a:rPr lang="en-US" sz="1200" b="1" dirty="0">
                <a:solidFill>
                  <a:prstClr val="black"/>
                </a:solidFill>
                <a:latin typeface="Georgia" pitchFamily="18" charset="0"/>
              </a:rPr>
              <a:t>fatal </a:t>
            </a:r>
            <a:r>
              <a:rPr lang="en-US" sz="1200" dirty="0">
                <a:solidFill>
                  <a:prstClr val="black"/>
                </a:solidFill>
                <a:latin typeface="Georgia" pitchFamily="18" charset="0"/>
              </a:rPr>
              <a:t>cancer in both men and women worldwide.</a:t>
            </a:r>
          </a:p>
          <a:p>
            <a:pPr defTabSz="914583" fontAlgn="base"/>
            <a:r>
              <a:rPr lang="en-US" sz="1200" dirty="0">
                <a:solidFill>
                  <a:prstClr val="black"/>
                </a:solidFill>
                <a:latin typeface="Georgia" pitchFamily="18" charset="0"/>
              </a:rPr>
              <a:t>a. Accounts for &gt;30% of cancer deaths in men</a:t>
            </a:r>
          </a:p>
          <a:p>
            <a:pPr defTabSz="914583" fontAlgn="base"/>
            <a:r>
              <a:rPr lang="en-US" sz="1200" dirty="0">
                <a:solidFill>
                  <a:prstClr val="black"/>
                </a:solidFill>
                <a:latin typeface="Georgia" pitchFamily="18" charset="0"/>
              </a:rPr>
              <a:t>b. Accounts for &gt;25% of cancer deaths in women</a:t>
            </a:r>
          </a:p>
          <a:p>
            <a:pPr defTabSz="914583" fontAlgn="base"/>
            <a:endParaRPr lang="en-US" sz="1200" b="1" dirty="0">
              <a:solidFill>
                <a:prstClr val="black"/>
              </a:solidFill>
              <a:latin typeface="Georgia" pitchFamily="18" charset="0"/>
            </a:endParaRPr>
          </a:p>
          <a:p>
            <a:pPr defTabSz="914583" fontAlgn="base"/>
            <a:r>
              <a:rPr lang="en-US" sz="1200" b="1" dirty="0">
                <a:solidFill>
                  <a:prstClr val="black"/>
                </a:solidFill>
                <a:latin typeface="Georgia" pitchFamily="18" charset="0"/>
              </a:rPr>
              <a:t>2. </a:t>
            </a:r>
            <a:r>
              <a:rPr lang="en-US" sz="1200" dirty="0">
                <a:solidFill>
                  <a:prstClr val="black"/>
                </a:solidFill>
                <a:latin typeface="Georgia" pitchFamily="18" charset="0"/>
              </a:rPr>
              <a:t>Incidence of </a:t>
            </a:r>
            <a:r>
              <a:rPr lang="en-US" sz="1200" b="1" dirty="0">
                <a:solidFill>
                  <a:srgbClr val="C3DCEF">
                    <a:lumMod val="90000"/>
                  </a:srgbClr>
                </a:solidFill>
                <a:latin typeface="Georgia" pitchFamily="18" charset="0"/>
              </a:rPr>
              <a:t>lung cancer </a:t>
            </a:r>
            <a:r>
              <a:rPr lang="en-US" sz="1200" dirty="0">
                <a:solidFill>
                  <a:prstClr val="black"/>
                </a:solidFill>
                <a:latin typeface="Georgia" pitchFamily="18" charset="0"/>
              </a:rPr>
              <a:t>is declining in men but increasing in women.</a:t>
            </a:r>
          </a:p>
          <a:p>
            <a:pPr defTabSz="914583" fontAlgn="base"/>
            <a:endParaRPr lang="en-US" sz="1200" b="1" dirty="0">
              <a:solidFill>
                <a:prstClr val="black"/>
              </a:solidFill>
              <a:latin typeface="Georgia" pitchFamily="18" charset="0"/>
            </a:endParaRPr>
          </a:p>
          <a:p>
            <a:pPr defTabSz="914583" fontAlgn="base"/>
            <a:r>
              <a:rPr lang="en-US" sz="1200" b="1" dirty="0">
                <a:solidFill>
                  <a:prstClr val="black"/>
                </a:solidFill>
                <a:latin typeface="Georgia" pitchFamily="18" charset="0"/>
              </a:rPr>
              <a:t>3. </a:t>
            </a:r>
            <a:r>
              <a:rPr lang="en-US" sz="1200" dirty="0">
                <a:solidFill>
                  <a:prstClr val="black"/>
                </a:solidFill>
                <a:latin typeface="Georgia" pitchFamily="18" charset="0"/>
              </a:rPr>
              <a:t>Peak incidence is at 55 to 65 years of age.</a:t>
            </a:r>
          </a:p>
          <a:p>
            <a:pPr defTabSz="914583"/>
            <a:endParaRPr lang="en-US" sz="1800" dirty="0">
              <a:solidFill>
                <a:prstClr val="black"/>
              </a:solidFill>
            </a:endParaRPr>
          </a:p>
        </p:txBody>
      </p:sp>
      <p:graphicFrame>
        <p:nvGraphicFramePr>
          <p:cNvPr id="8" name="Diagram 7"/>
          <p:cNvGraphicFramePr/>
          <p:nvPr>
            <p:extLst/>
          </p:nvPr>
        </p:nvGraphicFramePr>
        <p:xfrm>
          <a:off x="925368" y="5563566"/>
          <a:ext cx="5815069" cy="37493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696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76D873-F557-C44F-AF52-DC79C3FCBC3B}"/>
              </a:ext>
            </a:extLst>
          </p:cNvPr>
          <p:cNvSpPr>
            <a:spLocks noGrp="1"/>
          </p:cNvSpPr>
          <p:nvPr>
            <p:ph type="title"/>
          </p:nvPr>
        </p:nvSpPr>
        <p:spPr/>
        <p:txBody>
          <a:bodyPr/>
          <a:lstStyle/>
          <a:p>
            <a:r>
              <a:rPr lang="en-GB" dirty="0" err="1"/>
              <a:t>Dr.</a:t>
            </a:r>
            <a:r>
              <a:rPr lang="en-GB" dirty="0"/>
              <a:t> </a:t>
            </a:r>
            <a:r>
              <a:rPr lang="en-GB" dirty="0" err="1"/>
              <a:t>Rikabi’s</a:t>
            </a:r>
            <a:r>
              <a:rPr lang="en-GB" dirty="0"/>
              <a:t> Notes - </a:t>
            </a:r>
            <a:r>
              <a:rPr lang="en-US" dirty="0"/>
              <a:t>Hamartoma </a:t>
            </a:r>
          </a:p>
        </p:txBody>
      </p:sp>
      <p:sp>
        <p:nvSpPr>
          <p:cNvPr id="3" name="TextBox 2">
            <a:extLst>
              <a:ext uri="{FF2B5EF4-FFF2-40B4-BE49-F238E27FC236}">
                <a16:creationId xmlns:a16="http://schemas.microsoft.com/office/drawing/2014/main" xmlns="" id="{4E53F925-809E-064D-8621-3440D5AEBFE2}"/>
              </a:ext>
            </a:extLst>
          </p:cNvPr>
          <p:cNvSpPr txBox="1"/>
          <p:nvPr/>
        </p:nvSpPr>
        <p:spPr>
          <a:xfrm>
            <a:off x="739283" y="1085850"/>
            <a:ext cx="5690092" cy="2123658"/>
          </a:xfrm>
          <a:prstGeom prst="rect">
            <a:avLst/>
          </a:prstGeom>
          <a:noFill/>
        </p:spPr>
        <p:txBody>
          <a:bodyPr wrap="square" rtlCol="0">
            <a:spAutoFit/>
          </a:bodyPr>
          <a:lstStyle/>
          <a:p>
            <a:pPr marL="171450" indent="-171450">
              <a:buFont typeface="Arial" panose="020B0604020202020204" pitchFamily="34" charset="0"/>
              <a:buChar char="•"/>
            </a:pPr>
            <a:r>
              <a:rPr lang="en-GB" sz="1200" dirty="0">
                <a:solidFill>
                  <a:schemeClr val="accent3">
                    <a:lumMod val="75000"/>
                  </a:schemeClr>
                </a:solidFill>
                <a:latin typeface="Georgia" panose="02040502050405020303" pitchFamily="18" charset="0"/>
              </a:rPr>
              <a:t>Hamartomas are abnormal tissue growth in the lung that are normal somewhere else. E.g. in the liver, or kidney…</a:t>
            </a:r>
          </a:p>
          <a:p>
            <a:pPr marL="171450" indent="-171450">
              <a:buFont typeface="Arial" panose="020B0604020202020204" pitchFamily="34" charset="0"/>
              <a:buChar char="•"/>
            </a:pPr>
            <a:r>
              <a:rPr lang="en-GB" sz="1200" dirty="0">
                <a:solidFill>
                  <a:schemeClr val="accent3">
                    <a:lumMod val="75000"/>
                  </a:schemeClr>
                </a:solidFill>
                <a:latin typeface="Georgia" panose="02040502050405020303" pitchFamily="18" charset="0"/>
              </a:rPr>
              <a:t>Hamartomas usually present as a coin like lesion.</a:t>
            </a:r>
          </a:p>
          <a:p>
            <a:pPr marL="171450" indent="-171450">
              <a:buFont typeface="Arial" panose="020B0604020202020204" pitchFamily="34" charset="0"/>
              <a:buChar char="•"/>
            </a:pPr>
            <a:r>
              <a:rPr lang="en-GB" sz="1200" dirty="0">
                <a:solidFill>
                  <a:schemeClr val="accent3">
                    <a:lumMod val="75000"/>
                  </a:schemeClr>
                </a:solidFill>
                <a:latin typeface="Georgia" panose="02040502050405020303" pitchFamily="18" charset="0"/>
              </a:rPr>
              <a:t>They represent 5% of all cases.</a:t>
            </a:r>
          </a:p>
          <a:p>
            <a:pPr marL="171450" indent="-171450">
              <a:buFont typeface="Arial" panose="020B0604020202020204" pitchFamily="34" charset="0"/>
              <a:buChar char="•"/>
            </a:pPr>
            <a:r>
              <a:rPr lang="en-GB" sz="1200" dirty="0">
                <a:solidFill>
                  <a:schemeClr val="accent3">
                    <a:lumMod val="75000"/>
                  </a:schemeClr>
                </a:solidFill>
                <a:latin typeface="Georgia" panose="02040502050405020303" pitchFamily="18" charset="0"/>
              </a:rPr>
              <a:t>30 to 40% of hamartoma cases involve a mutation in the P53 gene.</a:t>
            </a:r>
          </a:p>
          <a:p>
            <a:pPr marL="171450" indent="-171450">
              <a:buFont typeface="Arial" panose="020B0604020202020204" pitchFamily="34" charset="0"/>
              <a:buChar char="•"/>
            </a:pPr>
            <a:r>
              <a:rPr lang="en-GB" sz="1200" dirty="0">
                <a:solidFill>
                  <a:schemeClr val="accent3">
                    <a:lumMod val="75000"/>
                  </a:schemeClr>
                </a:solidFill>
                <a:latin typeface="Georgia" panose="02040502050405020303" pitchFamily="18" charset="0"/>
              </a:rPr>
              <a:t>They usually have well defined outlines (Well circumscribed).</a:t>
            </a:r>
          </a:p>
          <a:p>
            <a:pPr marL="171450" indent="-171450">
              <a:buFont typeface="Arial" panose="020B0604020202020204" pitchFamily="34" charset="0"/>
              <a:buChar char="•"/>
            </a:pPr>
            <a:r>
              <a:rPr lang="en-GB" sz="1200" dirty="0">
                <a:solidFill>
                  <a:schemeClr val="accent3">
                    <a:lumMod val="75000"/>
                  </a:schemeClr>
                </a:solidFill>
                <a:latin typeface="Georgia" panose="02040502050405020303" pitchFamily="18" charset="0"/>
              </a:rPr>
              <a:t>The patient doesn’t complain or doesn’t know that it’s there.</a:t>
            </a:r>
          </a:p>
          <a:p>
            <a:pPr marL="171450" indent="-171450">
              <a:buFont typeface="Arial" panose="020B0604020202020204" pitchFamily="34" charset="0"/>
              <a:buChar char="•"/>
            </a:pPr>
            <a:r>
              <a:rPr lang="en-GB" sz="1200" dirty="0">
                <a:solidFill>
                  <a:schemeClr val="accent3">
                    <a:lumMod val="75000"/>
                  </a:schemeClr>
                </a:solidFill>
                <a:latin typeface="Georgia" panose="02040502050405020303" pitchFamily="18" charset="0"/>
              </a:rPr>
              <a:t>It’s called a ”Leave me alone” lesion due to the big operation to remove it by a lobar or partial </a:t>
            </a:r>
            <a:r>
              <a:rPr lang="en-GB" sz="1200" dirty="0" err="1">
                <a:solidFill>
                  <a:schemeClr val="accent3">
                    <a:lumMod val="75000"/>
                  </a:schemeClr>
                </a:solidFill>
                <a:latin typeface="Georgia" panose="02040502050405020303" pitchFamily="18" charset="0"/>
              </a:rPr>
              <a:t>lobarsectomy</a:t>
            </a:r>
            <a:r>
              <a:rPr lang="en-GB" sz="1200" dirty="0">
                <a:solidFill>
                  <a:schemeClr val="accent3">
                    <a:lumMod val="75000"/>
                  </a:schemeClr>
                </a:solidFill>
                <a:latin typeface="Georgia" panose="02040502050405020303" pitchFamily="18" charset="0"/>
              </a:rPr>
              <a:t>.</a:t>
            </a:r>
          </a:p>
          <a:p>
            <a:pPr marL="171450" indent="-171450">
              <a:buFont typeface="Arial" panose="020B0604020202020204" pitchFamily="34" charset="0"/>
              <a:buChar char="•"/>
            </a:pPr>
            <a:r>
              <a:rPr lang="en-GB" sz="1200" dirty="0">
                <a:solidFill>
                  <a:schemeClr val="accent3">
                    <a:lumMod val="75000"/>
                  </a:schemeClr>
                </a:solidFill>
                <a:latin typeface="Georgia" panose="02040502050405020303" pitchFamily="18" charset="0"/>
              </a:rPr>
              <a:t>It consists of cartilage, C.T, fat, glandular tissue, and some inflammatory cells.</a:t>
            </a:r>
          </a:p>
          <a:p>
            <a:pPr marL="171450" indent="-171450">
              <a:buFont typeface="Arial" panose="020B0604020202020204" pitchFamily="34" charset="0"/>
              <a:buChar char="•"/>
            </a:pPr>
            <a:endParaRPr lang="en-US" sz="1200" dirty="0">
              <a:solidFill>
                <a:schemeClr val="accent3">
                  <a:lumMod val="75000"/>
                </a:schemeClr>
              </a:solidFill>
              <a:latin typeface="Georgia" panose="02040502050405020303" pitchFamily="18" charset="0"/>
            </a:endParaRPr>
          </a:p>
        </p:txBody>
      </p:sp>
    </p:spTree>
    <p:extLst>
      <p:ext uri="{BB962C8B-B14F-4D97-AF65-F5344CB8AC3E}">
        <p14:creationId xmlns:p14="http://schemas.microsoft.com/office/powerpoint/2010/main" val="1144046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055" y="509952"/>
            <a:ext cx="5726301" cy="1547806"/>
          </a:xfrm>
        </p:spPr>
        <p:txBody>
          <a:bodyPr>
            <a:normAutofit/>
          </a:bodyPr>
          <a:lstStyle/>
          <a:p>
            <a:pPr algn="ctr"/>
            <a:r>
              <a:rPr lang="en-US" sz="2400" dirty="0">
                <a:solidFill>
                  <a:schemeClr val="tx2">
                    <a:lumMod val="90000"/>
                  </a:schemeClr>
                </a:solidFill>
              </a:rPr>
              <a:t>Classification of malignant epithelial tumors of lung: (bronchogenic carcinoma) </a:t>
            </a:r>
          </a:p>
        </p:txBody>
      </p:sp>
      <p:sp>
        <p:nvSpPr>
          <p:cNvPr id="3" name="Rectangle 2"/>
          <p:cNvSpPr/>
          <p:nvPr/>
        </p:nvSpPr>
        <p:spPr>
          <a:xfrm>
            <a:off x="856774" y="1524265"/>
            <a:ext cx="5220606" cy="3232215"/>
          </a:xfrm>
          <a:prstGeom prst="rect">
            <a:avLst/>
          </a:prstGeom>
        </p:spPr>
        <p:txBody>
          <a:bodyPr wrap="square">
            <a:spAutoFit/>
          </a:bodyPr>
          <a:lstStyle/>
          <a:p>
            <a:pPr marL="812963" indent="-812963" defTabSz="914583"/>
            <a:endParaRPr lang="it-IT" sz="1200" b="1" dirty="0">
              <a:solidFill>
                <a:prstClr val="black"/>
              </a:solidFill>
              <a:latin typeface="Georgia" pitchFamily="18" charset="0"/>
            </a:endParaRPr>
          </a:p>
          <a:p>
            <a:pPr marL="812963" indent="-812963" defTabSz="914583"/>
            <a:r>
              <a:rPr lang="it-IT" sz="1200" dirty="0">
                <a:solidFill>
                  <a:prstClr val="black"/>
                </a:solidFill>
                <a:latin typeface="Georgia" pitchFamily="18" charset="0"/>
              </a:rPr>
              <a:t>1. Non-Small </a:t>
            </a:r>
            <a:r>
              <a:rPr lang="it-IT" sz="1200" b="1" dirty="0">
                <a:solidFill>
                  <a:prstClr val="black"/>
                </a:solidFill>
                <a:latin typeface="Georgia" pitchFamily="18" charset="0"/>
              </a:rPr>
              <a:t>Cell Lung Carcinoma</a:t>
            </a:r>
            <a:r>
              <a:rPr lang="it-IT" sz="1200" dirty="0">
                <a:solidFill>
                  <a:prstClr val="black"/>
                </a:solidFill>
                <a:latin typeface="Georgia" pitchFamily="18" charset="0"/>
              </a:rPr>
              <a:t> (NSCC) (70%-75%)</a:t>
            </a:r>
          </a:p>
          <a:p>
            <a:pPr marL="812963" indent="-812963" defTabSz="914583"/>
            <a:r>
              <a:rPr lang="en-US" sz="1200" dirty="0">
                <a:solidFill>
                  <a:prstClr val="black"/>
                </a:solidFill>
                <a:latin typeface="Georgia" pitchFamily="18" charset="0"/>
              </a:rPr>
              <a:t> 1. </a:t>
            </a:r>
            <a:r>
              <a:rPr lang="en-US" sz="1200" b="1" dirty="0">
                <a:solidFill>
                  <a:prstClr val="black"/>
                </a:solidFill>
                <a:latin typeface="Georgia" pitchFamily="18" charset="0"/>
              </a:rPr>
              <a:t>Squamous cell carcinoma </a:t>
            </a:r>
            <a:r>
              <a:rPr lang="en-US" sz="1200" dirty="0">
                <a:solidFill>
                  <a:prstClr val="black"/>
                </a:solidFill>
                <a:latin typeface="Georgia" pitchFamily="18" charset="0"/>
              </a:rPr>
              <a:t>(25%-35%)</a:t>
            </a:r>
          </a:p>
          <a:p>
            <a:pPr marL="812963" indent="-812963" defTabSz="914583"/>
            <a:r>
              <a:rPr lang="en-US" sz="1200" dirty="0">
                <a:solidFill>
                  <a:prstClr val="black"/>
                </a:solidFill>
                <a:latin typeface="Georgia" pitchFamily="18" charset="0"/>
              </a:rPr>
              <a:t>  2</a:t>
            </a:r>
            <a:r>
              <a:rPr lang="en-US" sz="1200" b="1" dirty="0">
                <a:solidFill>
                  <a:prstClr val="black"/>
                </a:solidFill>
                <a:latin typeface="Georgia" pitchFamily="18" charset="0"/>
              </a:rPr>
              <a:t>.</a:t>
            </a:r>
            <a:r>
              <a:rPr lang="en-US" sz="1200" b="1" dirty="0">
                <a:solidFill>
                  <a:srgbClr val="C3DCEF">
                    <a:lumMod val="90000"/>
                  </a:srgbClr>
                </a:solidFill>
                <a:latin typeface="Georgia" pitchFamily="18" charset="0"/>
              </a:rPr>
              <a:t> Adenocarcinoma</a:t>
            </a:r>
            <a:r>
              <a:rPr lang="en-US" sz="1200" dirty="0">
                <a:solidFill>
                  <a:prstClr val="black"/>
                </a:solidFill>
                <a:latin typeface="Georgia" pitchFamily="18" charset="0"/>
              </a:rPr>
              <a:t>, including </a:t>
            </a:r>
            <a:r>
              <a:rPr lang="en-US" sz="1200" b="1" dirty="0" err="1">
                <a:solidFill>
                  <a:prstClr val="black"/>
                </a:solidFill>
                <a:latin typeface="Georgia" pitchFamily="18" charset="0"/>
              </a:rPr>
              <a:t>bronchioloalveolar</a:t>
            </a:r>
            <a:r>
              <a:rPr lang="en-US" sz="1200" b="1" dirty="0">
                <a:solidFill>
                  <a:prstClr val="black"/>
                </a:solidFill>
                <a:latin typeface="Georgia" pitchFamily="18" charset="0"/>
              </a:rPr>
              <a:t> carcinoma </a:t>
            </a:r>
            <a:r>
              <a:rPr lang="en-US" sz="1200" dirty="0">
                <a:solidFill>
                  <a:prstClr val="black"/>
                </a:solidFill>
                <a:latin typeface="Georgia" pitchFamily="18" charset="0"/>
              </a:rPr>
              <a:t>(30%-35%).</a:t>
            </a:r>
          </a:p>
          <a:p>
            <a:pPr marL="812963" indent="-812963" defTabSz="914583"/>
            <a:r>
              <a:rPr lang="en-US" sz="1200" dirty="0">
                <a:solidFill>
                  <a:prstClr val="black"/>
                </a:solidFill>
                <a:latin typeface="Georgia" pitchFamily="18" charset="0"/>
              </a:rPr>
              <a:t>  3. </a:t>
            </a:r>
            <a:r>
              <a:rPr lang="en-US" sz="1200" b="1" dirty="0">
                <a:solidFill>
                  <a:prstClr val="black"/>
                </a:solidFill>
                <a:latin typeface="Georgia" pitchFamily="18" charset="0"/>
              </a:rPr>
              <a:t>Large cell carcinoma </a:t>
            </a:r>
            <a:r>
              <a:rPr lang="en-US" sz="1200" dirty="0">
                <a:solidFill>
                  <a:prstClr val="black"/>
                </a:solidFill>
                <a:latin typeface="Georgia" pitchFamily="18" charset="0"/>
              </a:rPr>
              <a:t>(10%-15%).</a:t>
            </a:r>
          </a:p>
          <a:p>
            <a:pPr marL="812963" indent="-812963" defTabSz="914583"/>
            <a:endParaRPr lang="en-US" sz="1200" dirty="0">
              <a:solidFill>
                <a:prstClr val="black"/>
              </a:solidFill>
              <a:latin typeface="Georgia" pitchFamily="18" charset="0"/>
            </a:endParaRPr>
          </a:p>
          <a:p>
            <a:pPr marL="812963" indent="-812963" defTabSz="914583"/>
            <a:r>
              <a:rPr lang="en-US" sz="1200" dirty="0">
                <a:solidFill>
                  <a:prstClr val="black"/>
                </a:solidFill>
                <a:latin typeface="Georgia" pitchFamily="18" charset="0"/>
              </a:rPr>
              <a:t>2.  </a:t>
            </a:r>
            <a:r>
              <a:rPr lang="en-US" sz="1200" b="1" dirty="0">
                <a:solidFill>
                  <a:prstClr val="black"/>
                </a:solidFill>
                <a:latin typeface="Georgia" pitchFamily="18" charset="0"/>
              </a:rPr>
              <a:t>Small cell lung carcinoma</a:t>
            </a:r>
            <a:r>
              <a:rPr lang="en-US" sz="1200" dirty="0">
                <a:solidFill>
                  <a:prstClr val="black"/>
                </a:solidFill>
                <a:latin typeface="Georgia" pitchFamily="18" charset="0"/>
              </a:rPr>
              <a:t> (SCC) (20%-25%).</a:t>
            </a:r>
          </a:p>
          <a:p>
            <a:pPr marL="812963" indent="-812963" defTabSz="914583"/>
            <a:endParaRPr lang="en-US" sz="1200" dirty="0">
              <a:solidFill>
                <a:prstClr val="black"/>
              </a:solidFill>
              <a:latin typeface="Georgia" pitchFamily="18" charset="0"/>
            </a:endParaRPr>
          </a:p>
          <a:p>
            <a:pPr marL="812963" indent="-812963" defTabSz="914583"/>
            <a:r>
              <a:rPr lang="en-US" sz="1200" dirty="0">
                <a:solidFill>
                  <a:prstClr val="black"/>
                </a:solidFill>
                <a:latin typeface="Georgia" pitchFamily="18" charset="0"/>
              </a:rPr>
              <a:t>3.  Combine patterns (5%-10%).</a:t>
            </a:r>
          </a:p>
          <a:p>
            <a:pPr marL="812963" indent="-812963" defTabSz="914583"/>
            <a:r>
              <a:rPr lang="en-US" sz="1200" dirty="0">
                <a:solidFill>
                  <a:prstClr val="black"/>
                </a:solidFill>
                <a:latin typeface="Georgia" pitchFamily="18" charset="0"/>
              </a:rPr>
              <a:t> - Most frequent patterns:</a:t>
            </a:r>
          </a:p>
          <a:p>
            <a:pPr marL="812963" indent="-812963" defTabSz="914583"/>
            <a:r>
              <a:rPr lang="en-US" sz="1200" dirty="0">
                <a:solidFill>
                  <a:prstClr val="black"/>
                </a:solidFill>
                <a:latin typeface="Georgia" pitchFamily="18" charset="0"/>
              </a:rPr>
              <a:t>-  Mixed </a:t>
            </a:r>
            <a:r>
              <a:rPr lang="en-US" sz="1200" b="1" dirty="0">
                <a:solidFill>
                  <a:prstClr val="black"/>
                </a:solidFill>
                <a:latin typeface="Georgia" pitchFamily="18" charset="0"/>
              </a:rPr>
              <a:t>squamous cell</a:t>
            </a:r>
            <a:r>
              <a:rPr lang="en-US" sz="1200" dirty="0">
                <a:solidFill>
                  <a:prstClr val="black"/>
                </a:solidFill>
                <a:latin typeface="Georgia" pitchFamily="18" charset="0"/>
              </a:rPr>
              <a:t> </a:t>
            </a:r>
            <a:r>
              <a:rPr lang="en-US" sz="1200" b="1" dirty="0">
                <a:solidFill>
                  <a:prstClr val="black"/>
                </a:solidFill>
                <a:latin typeface="Georgia" pitchFamily="18" charset="0"/>
              </a:rPr>
              <a:t>carcinoma</a:t>
            </a:r>
            <a:r>
              <a:rPr lang="en-US" sz="1200" dirty="0">
                <a:solidFill>
                  <a:prstClr val="black"/>
                </a:solidFill>
                <a:latin typeface="Georgia" pitchFamily="18" charset="0"/>
              </a:rPr>
              <a:t> and </a:t>
            </a:r>
            <a:r>
              <a:rPr lang="en-US" sz="1200" b="1" dirty="0">
                <a:solidFill>
                  <a:prstClr val="black"/>
                </a:solidFill>
                <a:latin typeface="Georgia" pitchFamily="18" charset="0"/>
              </a:rPr>
              <a:t>adenocarcinoma</a:t>
            </a:r>
            <a:r>
              <a:rPr lang="en-US" sz="1200" dirty="0">
                <a:solidFill>
                  <a:prstClr val="black"/>
                </a:solidFill>
                <a:latin typeface="Georgia" pitchFamily="18" charset="0"/>
              </a:rPr>
              <a:t>.</a:t>
            </a:r>
          </a:p>
          <a:p>
            <a:pPr marL="812963" indent="-812963" defTabSz="914583"/>
            <a:r>
              <a:rPr lang="en-US" sz="1200" dirty="0">
                <a:solidFill>
                  <a:prstClr val="black"/>
                </a:solidFill>
                <a:latin typeface="Georgia" pitchFamily="18" charset="0"/>
              </a:rPr>
              <a:t>-  Mixed </a:t>
            </a:r>
            <a:r>
              <a:rPr lang="en-US" sz="1200" b="1" dirty="0">
                <a:solidFill>
                  <a:prstClr val="black"/>
                </a:solidFill>
                <a:latin typeface="Georgia" pitchFamily="18" charset="0"/>
              </a:rPr>
              <a:t>squamous cell carcinoma</a:t>
            </a:r>
            <a:r>
              <a:rPr lang="en-US" sz="1200" dirty="0">
                <a:solidFill>
                  <a:prstClr val="black"/>
                </a:solidFill>
                <a:latin typeface="Georgia" pitchFamily="18" charset="0"/>
              </a:rPr>
              <a:t> and </a:t>
            </a:r>
            <a:r>
              <a:rPr lang="en-US" sz="1200" b="1" dirty="0">
                <a:solidFill>
                  <a:prstClr val="black"/>
                </a:solidFill>
                <a:latin typeface="Georgia" pitchFamily="18" charset="0"/>
              </a:rPr>
              <a:t>SCLC</a:t>
            </a:r>
            <a:r>
              <a:rPr lang="en-US" sz="1200" dirty="0">
                <a:solidFill>
                  <a:prstClr val="black"/>
                </a:solidFill>
                <a:latin typeface="Georgia" pitchFamily="18" charset="0"/>
              </a:rPr>
              <a:t>.</a:t>
            </a:r>
          </a:p>
          <a:p>
            <a:pPr marL="812963" indent="-812963" defTabSz="914583"/>
            <a:endParaRPr lang="en-US" sz="1200" b="1" dirty="0">
              <a:solidFill>
                <a:prstClr val="black"/>
              </a:solidFill>
              <a:latin typeface="Georgia" pitchFamily="18" charset="0"/>
            </a:endParaRPr>
          </a:p>
          <a:p>
            <a:pPr marL="812963" indent="-812963" defTabSz="914583"/>
            <a:r>
              <a:rPr lang="en-US" sz="1200" dirty="0">
                <a:solidFill>
                  <a:prstClr val="black"/>
                </a:solidFill>
                <a:latin typeface="Georgia" pitchFamily="18" charset="0"/>
              </a:rPr>
              <a:t>4. </a:t>
            </a:r>
            <a:r>
              <a:rPr lang="en-US" sz="1200" b="1" dirty="0">
                <a:solidFill>
                  <a:prstClr val="black"/>
                </a:solidFill>
                <a:latin typeface="Georgia" pitchFamily="18" charset="0"/>
              </a:rPr>
              <a:t>Carcinoid tumors</a:t>
            </a:r>
          </a:p>
          <a:p>
            <a:pPr marL="812963" indent="-812963" defTabSz="914583"/>
            <a:endParaRPr lang="en-US" sz="1200" b="1" dirty="0">
              <a:solidFill>
                <a:prstClr val="black"/>
              </a:solidFill>
              <a:latin typeface="Georgia" pitchFamily="18" charset="0"/>
            </a:endParaRPr>
          </a:p>
          <a:p>
            <a:pPr marL="812963" indent="-812963" defTabSz="914583"/>
            <a:r>
              <a:rPr lang="en-US" sz="1200" dirty="0">
                <a:solidFill>
                  <a:prstClr val="black"/>
                </a:solidFill>
                <a:latin typeface="Georgia" pitchFamily="18" charset="0"/>
              </a:rPr>
              <a:t>5. Others</a:t>
            </a:r>
          </a:p>
        </p:txBody>
      </p:sp>
      <p:sp>
        <p:nvSpPr>
          <p:cNvPr id="4" name="TextBox 3"/>
          <p:cNvSpPr txBox="1"/>
          <p:nvPr/>
        </p:nvSpPr>
        <p:spPr>
          <a:xfrm>
            <a:off x="868206" y="4686102"/>
            <a:ext cx="5182500" cy="923490"/>
          </a:xfrm>
          <a:prstGeom prst="rect">
            <a:avLst/>
          </a:prstGeom>
          <a:noFill/>
        </p:spPr>
        <p:txBody>
          <a:bodyPr wrap="square" rtlCol="0">
            <a:spAutoFit/>
          </a:bodyPr>
          <a:lstStyle/>
          <a:p>
            <a:pPr defTabSz="914583"/>
            <a:r>
              <a:rPr lang="en-US" sz="1200" dirty="0">
                <a:solidFill>
                  <a:prstClr val="black"/>
                </a:solidFill>
                <a:latin typeface="Georgia" pitchFamily="18" charset="0"/>
              </a:rPr>
              <a:t>Both </a:t>
            </a:r>
            <a:r>
              <a:rPr lang="en-US" sz="1200" b="1" dirty="0">
                <a:solidFill>
                  <a:prstClr val="black"/>
                </a:solidFill>
                <a:latin typeface="Georgia" pitchFamily="18" charset="0"/>
              </a:rPr>
              <a:t>small cell carcinoma </a:t>
            </a:r>
            <a:r>
              <a:rPr lang="en-US" sz="1200" dirty="0">
                <a:solidFill>
                  <a:prstClr val="black"/>
                </a:solidFill>
                <a:latin typeface="Georgia" pitchFamily="18" charset="0"/>
              </a:rPr>
              <a:t>and</a:t>
            </a:r>
            <a:r>
              <a:rPr lang="en-US" sz="1200" b="1" dirty="0">
                <a:solidFill>
                  <a:prstClr val="black"/>
                </a:solidFill>
                <a:latin typeface="Georgia" pitchFamily="18" charset="0"/>
              </a:rPr>
              <a:t> carcinoids </a:t>
            </a:r>
            <a:r>
              <a:rPr lang="en-US" sz="1200" dirty="0">
                <a:solidFill>
                  <a:prstClr val="black"/>
                </a:solidFill>
                <a:latin typeface="Georgia" pitchFamily="18" charset="0"/>
              </a:rPr>
              <a:t>are </a:t>
            </a:r>
            <a:r>
              <a:rPr lang="en-US" sz="1200" b="1" dirty="0">
                <a:solidFill>
                  <a:srgbClr val="C3DCEF">
                    <a:lumMod val="90000"/>
                  </a:srgbClr>
                </a:solidFill>
                <a:latin typeface="Georgia" pitchFamily="18" charset="0"/>
              </a:rPr>
              <a:t>neuroendocrine tumors </a:t>
            </a:r>
            <a:r>
              <a:rPr lang="en-US" sz="1200" dirty="0">
                <a:solidFill>
                  <a:prstClr val="black"/>
                </a:solidFill>
                <a:latin typeface="Georgia" pitchFamily="18" charset="0"/>
              </a:rPr>
              <a:t>as both arise from the </a:t>
            </a:r>
            <a:r>
              <a:rPr lang="en-US" sz="1200" b="1" dirty="0" err="1">
                <a:solidFill>
                  <a:prstClr val="black"/>
                </a:solidFill>
                <a:latin typeface="Georgia" pitchFamily="18" charset="0"/>
              </a:rPr>
              <a:t>neurendocrine</a:t>
            </a:r>
            <a:r>
              <a:rPr lang="en-US" sz="1200" b="1" dirty="0">
                <a:solidFill>
                  <a:prstClr val="black"/>
                </a:solidFill>
                <a:latin typeface="Georgia" pitchFamily="18" charset="0"/>
              </a:rPr>
              <a:t> cells</a:t>
            </a:r>
            <a:r>
              <a:rPr lang="en-US" sz="1200" dirty="0">
                <a:solidFill>
                  <a:prstClr val="black"/>
                </a:solidFill>
                <a:latin typeface="Georgia" pitchFamily="18" charset="0"/>
              </a:rPr>
              <a:t> normally present in the lung</a:t>
            </a:r>
          </a:p>
          <a:p>
            <a:pPr defTabSz="914583"/>
            <a:endParaRPr lang="en-US" sz="1800" dirty="0">
              <a:solidFill>
                <a:prstClr val="black"/>
              </a:solidFill>
            </a:endParaRPr>
          </a:p>
        </p:txBody>
      </p:sp>
      <p:sp>
        <p:nvSpPr>
          <p:cNvPr id="6" name="TextBox 5"/>
          <p:cNvSpPr txBox="1"/>
          <p:nvPr/>
        </p:nvSpPr>
        <p:spPr>
          <a:xfrm>
            <a:off x="901924" y="5650557"/>
            <a:ext cx="2588017" cy="369396"/>
          </a:xfrm>
          <a:prstGeom prst="rect">
            <a:avLst/>
          </a:prstGeom>
          <a:noFill/>
        </p:spPr>
        <p:txBody>
          <a:bodyPr wrap="none" rtlCol="0">
            <a:spAutoFit/>
          </a:bodyPr>
          <a:lstStyle/>
          <a:p>
            <a:pPr defTabSz="914583"/>
            <a:r>
              <a:rPr lang="en-US" sz="1800" dirty="0">
                <a:solidFill>
                  <a:srgbClr val="C3DCEF">
                    <a:lumMod val="90000"/>
                  </a:srgbClr>
                </a:solidFill>
                <a:latin typeface="Impact"/>
              </a:rPr>
              <a:t>Bronchogenic carcinoma</a:t>
            </a:r>
          </a:p>
        </p:txBody>
      </p:sp>
      <p:sp>
        <p:nvSpPr>
          <p:cNvPr id="7" name="TextBox 6"/>
          <p:cNvSpPr txBox="1"/>
          <p:nvPr/>
        </p:nvSpPr>
        <p:spPr>
          <a:xfrm>
            <a:off x="901924" y="6104978"/>
            <a:ext cx="5577431" cy="277047"/>
          </a:xfrm>
          <a:prstGeom prst="rect">
            <a:avLst/>
          </a:prstGeom>
          <a:noFill/>
        </p:spPr>
        <p:txBody>
          <a:bodyPr wrap="none" rtlCol="0">
            <a:spAutoFit/>
          </a:bodyPr>
          <a:lstStyle/>
          <a:p>
            <a:pPr defTabSz="914583"/>
            <a:r>
              <a:rPr lang="en-US" sz="1200" dirty="0">
                <a:solidFill>
                  <a:prstClr val="black"/>
                </a:solidFill>
                <a:latin typeface="Georgia" pitchFamily="18" charset="0"/>
                <a:cs typeface="Arial" panose="020B0604020202020204" pitchFamily="34" charset="0"/>
              </a:rPr>
              <a:t>It is important to differentiated NSCC from SCC because treatment are different</a:t>
            </a:r>
            <a:endParaRPr lang="en-US" sz="1200" dirty="0">
              <a:solidFill>
                <a:prstClr val="black"/>
              </a:solidFill>
              <a:latin typeface="Georgia" pitchFamily="18" charset="0"/>
            </a:endParaRPr>
          </a:p>
        </p:txBody>
      </p:sp>
      <p:graphicFrame>
        <p:nvGraphicFramePr>
          <p:cNvPr id="8" name="Table 7"/>
          <p:cNvGraphicFramePr>
            <a:graphicFrameLocks noGrp="1"/>
          </p:cNvGraphicFramePr>
          <p:nvPr>
            <p:extLst/>
          </p:nvPr>
        </p:nvGraphicFramePr>
        <p:xfrm>
          <a:off x="1203544" y="6630551"/>
          <a:ext cx="4572794" cy="1768147"/>
        </p:xfrm>
        <a:graphic>
          <a:graphicData uri="http://schemas.openxmlformats.org/drawingml/2006/table">
            <a:tbl>
              <a:tblPr firstRow="1" bandRow="1">
                <a:tableStyleId>{5C22544A-7EE6-4342-B048-85BDC9FD1C3A}</a:tableStyleId>
              </a:tblPr>
              <a:tblGrid>
                <a:gridCol w="2286397">
                  <a:extLst>
                    <a:ext uri="{9D8B030D-6E8A-4147-A177-3AD203B41FA5}">
                      <a16:colId xmlns:a16="http://schemas.microsoft.com/office/drawing/2014/main" xmlns="" val="20000"/>
                    </a:ext>
                  </a:extLst>
                </a:gridCol>
                <a:gridCol w="2286397">
                  <a:extLst>
                    <a:ext uri="{9D8B030D-6E8A-4147-A177-3AD203B41FA5}">
                      <a16:colId xmlns:a16="http://schemas.microsoft.com/office/drawing/2014/main" xmlns="" val="20001"/>
                    </a:ext>
                  </a:extLst>
                </a:gridCol>
              </a:tblGrid>
              <a:tr h="304853">
                <a:tc>
                  <a:txBody>
                    <a:bodyPr/>
                    <a:lstStyle/>
                    <a:p>
                      <a:pPr algn="ctr"/>
                      <a:r>
                        <a:rPr lang="en-US" sz="1200" b="0" dirty="0">
                          <a:solidFill>
                            <a:schemeClr val="tx1"/>
                          </a:solidFill>
                          <a:latin typeface="Georgia" pitchFamily="18" charset="0"/>
                        </a:rPr>
                        <a:t>NSCC therapy</a:t>
                      </a:r>
                      <a:r>
                        <a:rPr lang="en-US" sz="1200" b="0" baseline="0" dirty="0">
                          <a:solidFill>
                            <a:schemeClr val="tx1"/>
                          </a:solidFill>
                          <a:latin typeface="Georgia" pitchFamily="18" charset="0"/>
                        </a:rPr>
                        <a:t> </a:t>
                      </a:r>
                      <a:endParaRPr lang="en-US" sz="1200" b="0" dirty="0">
                        <a:solidFill>
                          <a:schemeClr val="tx1"/>
                        </a:solidFill>
                        <a:latin typeface="Georgia" pitchFamily="18" charset="0"/>
                      </a:endParaRPr>
                    </a:p>
                  </a:txBody>
                  <a:tcPr marL="91456" marR="91456" marT="45728" marB="45728"/>
                </a:tc>
                <a:tc>
                  <a:txBody>
                    <a:bodyPr/>
                    <a:lstStyle/>
                    <a:p>
                      <a:pPr algn="ctr"/>
                      <a:r>
                        <a:rPr lang="en-US" sz="1200" b="0" dirty="0">
                          <a:solidFill>
                            <a:schemeClr val="tx1"/>
                          </a:solidFill>
                          <a:latin typeface="Georgia" pitchFamily="18" charset="0"/>
                        </a:rPr>
                        <a:t>SCC</a:t>
                      </a:r>
                      <a:r>
                        <a:rPr lang="en-US" sz="1200" b="0" baseline="0" dirty="0">
                          <a:solidFill>
                            <a:schemeClr val="tx1"/>
                          </a:solidFill>
                          <a:latin typeface="Georgia" pitchFamily="18" charset="0"/>
                        </a:rPr>
                        <a:t> Therapy </a:t>
                      </a:r>
                      <a:endParaRPr lang="en-US" sz="1200" b="0" dirty="0">
                        <a:solidFill>
                          <a:schemeClr val="tx1"/>
                        </a:solidFill>
                        <a:latin typeface="Georgia" pitchFamily="18" charset="0"/>
                      </a:endParaRPr>
                    </a:p>
                  </a:txBody>
                  <a:tcPr marL="91456" marR="91456" marT="45728" marB="45728"/>
                </a:tc>
                <a:extLst>
                  <a:ext uri="{0D108BD9-81ED-4DB2-BD59-A6C34878D82A}">
                    <a16:rowId xmlns:a16="http://schemas.microsoft.com/office/drawing/2014/main" xmlns="" val="10000"/>
                  </a:ext>
                </a:extLst>
              </a:tr>
              <a:tr h="1463294">
                <a:tc>
                  <a:txBody>
                    <a:bodyPr/>
                    <a:lstStyle/>
                    <a:p>
                      <a:pPr lvl="1" algn="ctr">
                        <a:buFont typeface="Arial" panose="020B0604020202020204" pitchFamily="34" charset="0"/>
                        <a:buChar char="•"/>
                      </a:pPr>
                      <a:endParaRPr lang="en-US" sz="1000" dirty="0">
                        <a:solidFill>
                          <a:schemeClr val="tx1"/>
                        </a:solidFill>
                        <a:latin typeface="Georgia" pitchFamily="18" charset="0"/>
                        <a:cs typeface="Arial" panose="020B0604020202020204" pitchFamily="34" charset="0"/>
                      </a:endParaRPr>
                    </a:p>
                    <a:p>
                      <a:pPr lvl="1" algn="ctr">
                        <a:buFont typeface="Arial" panose="020B0604020202020204" pitchFamily="34" charset="0"/>
                        <a:buChar char="•"/>
                      </a:pPr>
                      <a:r>
                        <a:rPr lang="en-US" sz="1000" dirty="0">
                          <a:solidFill>
                            <a:schemeClr val="tx1"/>
                          </a:solidFill>
                          <a:latin typeface="Georgia" pitchFamily="18" charset="0"/>
                          <a:cs typeface="Arial" panose="020B0604020202020204" pitchFamily="34" charset="0"/>
                        </a:rPr>
                        <a:t>Surgical:- offers the best chance for curing. </a:t>
                      </a:r>
                    </a:p>
                    <a:p>
                      <a:pPr lvl="1" algn="ctr">
                        <a:buFont typeface="Arial" panose="020B0604020202020204" pitchFamily="34" charset="0"/>
                        <a:buChar char="•"/>
                      </a:pPr>
                      <a:r>
                        <a:rPr lang="en-US" sz="1000" dirty="0">
                          <a:solidFill>
                            <a:schemeClr val="tx1"/>
                          </a:solidFill>
                          <a:latin typeface="Georgia" pitchFamily="18" charset="0"/>
                          <a:cs typeface="Arial" panose="020B0604020202020204" pitchFamily="34" charset="0"/>
                        </a:rPr>
                        <a:t>Radiation:- controls local disease. Radiation therapy is most commonly used to palliate symptoms. </a:t>
                      </a:r>
                    </a:p>
                    <a:p>
                      <a:pPr lvl="1" algn="ctr">
                        <a:buFont typeface="Arial" panose="020B0604020202020204" pitchFamily="34" charset="0"/>
                        <a:buChar char="•"/>
                      </a:pPr>
                      <a:r>
                        <a:rPr lang="en-US" sz="1000" dirty="0">
                          <a:solidFill>
                            <a:schemeClr val="tx1"/>
                          </a:solidFill>
                          <a:latin typeface="Georgia" pitchFamily="18" charset="0"/>
                          <a:cs typeface="Arial" panose="020B0604020202020204" pitchFamily="34" charset="0"/>
                        </a:rPr>
                        <a:t>Chemotherapy:- not effective.</a:t>
                      </a:r>
                    </a:p>
                    <a:p>
                      <a:pPr algn="ctr"/>
                      <a:endParaRPr lang="en-US" sz="1000" dirty="0">
                        <a:latin typeface="Georgia" pitchFamily="18" charset="0"/>
                      </a:endParaRPr>
                    </a:p>
                  </a:txBody>
                  <a:tcPr marL="91456" marR="91456" marT="45728" marB="45728"/>
                </a:tc>
                <a:tc>
                  <a:txBody>
                    <a:bodyPr/>
                    <a:lstStyle/>
                    <a:p>
                      <a:pPr marL="0" lvl="1" indent="0" algn="ctr">
                        <a:spcBef>
                          <a:spcPts val="700"/>
                        </a:spcBef>
                        <a:buClr>
                          <a:schemeClr val="accent2"/>
                        </a:buClr>
                        <a:buSzPct val="60000"/>
                        <a:buFont typeface="Wingdings"/>
                        <a:buNone/>
                      </a:pPr>
                      <a:endParaRPr lang="en-US" sz="1000" dirty="0">
                        <a:latin typeface="Georgia" pitchFamily="18" charset="0"/>
                        <a:cs typeface="Arial" panose="020B0604020202020204" pitchFamily="34" charset="0"/>
                      </a:endParaRPr>
                    </a:p>
                    <a:p>
                      <a:pPr marL="0" lvl="1" indent="0" algn="ctr">
                        <a:spcBef>
                          <a:spcPts val="700"/>
                        </a:spcBef>
                        <a:buClr>
                          <a:schemeClr val="accent2"/>
                        </a:buClr>
                        <a:buSzPct val="60000"/>
                        <a:buFont typeface="Wingdings"/>
                        <a:buNone/>
                      </a:pPr>
                      <a:r>
                        <a:rPr lang="en-US" sz="1000" dirty="0">
                          <a:latin typeface="Georgia" pitchFamily="18" charset="0"/>
                          <a:cs typeface="Arial" panose="020B0604020202020204" pitchFamily="34" charset="0"/>
                        </a:rPr>
                        <a:t>Chemotherapy is very effective because small cell carcinomas are highly responsive to chemotherapy</a:t>
                      </a:r>
                    </a:p>
                  </a:txBody>
                  <a:tcPr marL="91456" marR="91456" marT="45728" marB="45728"/>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774039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281" y="233726"/>
            <a:ext cx="6011573" cy="1051140"/>
          </a:xfrm>
        </p:spPr>
        <p:txBody>
          <a:bodyPr>
            <a:normAutofit/>
          </a:bodyPr>
          <a:lstStyle/>
          <a:p>
            <a:r>
              <a:rPr lang="en-US" sz="2800" dirty="0">
                <a:solidFill>
                  <a:schemeClr val="tx2">
                    <a:lumMod val="75000"/>
                  </a:schemeClr>
                </a:solidFill>
              </a:rPr>
              <a:t>Predisposing factors of bronchogenic carcinoma</a:t>
            </a:r>
          </a:p>
        </p:txBody>
      </p:sp>
      <p:graphicFrame>
        <p:nvGraphicFramePr>
          <p:cNvPr id="3" name="Diagram 2">
            <a:extLst>
              <a:ext uri="{FF2B5EF4-FFF2-40B4-BE49-F238E27FC236}">
                <a16:creationId xmlns:a16="http://schemas.microsoft.com/office/drawing/2014/main" xmlns="" id="{9F8F787F-E765-44C5-861A-52200CE314EC}"/>
              </a:ext>
            </a:extLst>
          </p:cNvPr>
          <p:cNvGraphicFramePr/>
          <p:nvPr>
            <p:extLst>
              <p:ext uri="{D42A27DB-BD31-4B8C-83A1-F6EECF244321}">
                <p14:modId xmlns:p14="http://schemas.microsoft.com/office/powerpoint/2010/main" val="3299074246"/>
              </p:ext>
            </p:extLst>
          </p:nvPr>
        </p:nvGraphicFramePr>
        <p:xfrm>
          <a:off x="739281" y="1284866"/>
          <a:ext cx="6011573" cy="7020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6525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xmlns="" id="{FD752E1C-AA26-47FE-AD4B-42FF2D4299B6}"/>
              </a:ext>
            </a:extLst>
          </p:cNvPr>
          <p:cNvSpPr txBox="1">
            <a:spLocks/>
          </p:cNvSpPr>
          <p:nvPr/>
        </p:nvSpPr>
        <p:spPr>
          <a:xfrm>
            <a:off x="594663" y="805911"/>
            <a:ext cx="6308368" cy="8339677"/>
          </a:xfrm>
          <a:prstGeom prst="rect">
            <a:avLst/>
          </a:prstGeom>
        </p:spPr>
        <p:txBody>
          <a:bodyPr vert="horz" lIns="52411" tIns="26207" rIns="52411" bIns="26207" rtlCol="0">
            <a:normAutofit/>
          </a:bodyPr>
          <a:lstStyle>
            <a:lvl1pPr marL="131028" indent="-131028" algn="l" defTabSz="524110" rtl="0" eaLnBrk="1" latinLnBrk="0" hangingPunct="1">
              <a:lnSpc>
                <a:spcPct val="110000"/>
              </a:lnSpc>
              <a:spcBef>
                <a:spcPts val="402"/>
              </a:spcBef>
              <a:buClr>
                <a:schemeClr val="tx2"/>
              </a:buClr>
              <a:buFont typeface="Arial" panose="020B0604020202020204" pitchFamily="34" charset="0"/>
              <a:buChar char="•"/>
              <a:defRPr sz="1200" kern="1200">
                <a:solidFill>
                  <a:schemeClr val="tx1">
                    <a:lumMod val="65000"/>
                    <a:lumOff val="35000"/>
                  </a:schemeClr>
                </a:solidFill>
                <a:latin typeface="+mn-lt"/>
                <a:ea typeface="+mn-ea"/>
                <a:cs typeface="+mn-cs"/>
              </a:defRPr>
            </a:lvl1pPr>
            <a:lvl2pPr marL="393084" indent="-131028" algn="l" defTabSz="524110" rtl="0" eaLnBrk="1" latinLnBrk="0" hangingPunct="1">
              <a:lnSpc>
                <a:spcPct val="110000"/>
              </a:lnSpc>
              <a:spcBef>
                <a:spcPts val="402"/>
              </a:spcBef>
              <a:buClr>
                <a:schemeClr val="tx2"/>
              </a:buClr>
              <a:buFont typeface="Gill Sans MT" panose="020B0502020104020203" pitchFamily="34" charset="0"/>
              <a:buChar char="–"/>
              <a:defRPr sz="1000" kern="1200">
                <a:solidFill>
                  <a:schemeClr val="tx1">
                    <a:lumMod val="65000"/>
                    <a:lumOff val="35000"/>
                  </a:schemeClr>
                </a:solidFill>
                <a:latin typeface="+mn-lt"/>
                <a:ea typeface="+mn-ea"/>
                <a:cs typeface="+mn-cs"/>
              </a:defRPr>
            </a:lvl2pPr>
            <a:lvl3pPr marL="655139" indent="-131028" algn="l" defTabSz="524110" rtl="0" eaLnBrk="1" latinLnBrk="0" hangingPunct="1">
              <a:lnSpc>
                <a:spcPct val="110000"/>
              </a:lnSpc>
              <a:spcBef>
                <a:spcPts val="402"/>
              </a:spcBef>
              <a:buClr>
                <a:schemeClr val="tx2"/>
              </a:buClr>
              <a:buFont typeface="Arial" panose="020B0604020202020204" pitchFamily="34" charset="0"/>
              <a:buChar char="•"/>
              <a:defRPr sz="1000" kern="1200">
                <a:solidFill>
                  <a:schemeClr val="tx1">
                    <a:lumMod val="65000"/>
                    <a:lumOff val="35000"/>
                  </a:schemeClr>
                </a:solidFill>
                <a:latin typeface="+mn-lt"/>
                <a:ea typeface="+mn-ea"/>
                <a:cs typeface="+mn-cs"/>
              </a:defRPr>
            </a:lvl3pPr>
            <a:lvl4pPr marL="917195" indent="-131028" algn="l" defTabSz="524110" rtl="0" eaLnBrk="1" latinLnBrk="0" hangingPunct="1">
              <a:lnSpc>
                <a:spcPct val="110000"/>
              </a:lnSpc>
              <a:spcBef>
                <a:spcPts val="402"/>
              </a:spcBef>
              <a:buClr>
                <a:schemeClr val="tx2"/>
              </a:buClr>
              <a:buFont typeface="Gill Sans MT" panose="020B0502020104020203" pitchFamily="34" charset="0"/>
              <a:buChar char="–"/>
              <a:defRPr sz="800" kern="1200">
                <a:solidFill>
                  <a:schemeClr val="tx1">
                    <a:lumMod val="65000"/>
                    <a:lumOff val="35000"/>
                  </a:schemeClr>
                </a:solidFill>
                <a:latin typeface="+mn-lt"/>
                <a:ea typeface="+mn-ea"/>
                <a:cs typeface="+mn-cs"/>
              </a:defRPr>
            </a:lvl4pPr>
            <a:lvl5pPr marL="1179249" indent="-131028" algn="l" defTabSz="524110" rtl="0" eaLnBrk="1" latinLnBrk="0" hangingPunct="1">
              <a:lnSpc>
                <a:spcPct val="110000"/>
              </a:lnSpc>
              <a:spcBef>
                <a:spcPts val="402"/>
              </a:spcBef>
              <a:buClr>
                <a:schemeClr val="tx2"/>
              </a:buClr>
              <a:buFont typeface="Arial" panose="020B0604020202020204" pitchFamily="34" charset="0"/>
              <a:buChar char="•"/>
              <a:defRPr sz="800" kern="1200">
                <a:solidFill>
                  <a:schemeClr val="tx1">
                    <a:lumMod val="65000"/>
                    <a:lumOff val="35000"/>
                  </a:schemeClr>
                </a:solidFill>
                <a:latin typeface="+mn-lt"/>
                <a:ea typeface="+mn-ea"/>
                <a:cs typeface="+mn-cs"/>
              </a:defRPr>
            </a:lvl5pPr>
            <a:lvl6pPr marL="1179249" indent="-131028" algn="l" defTabSz="524110" rtl="0" eaLnBrk="1" latinLnBrk="0" hangingPunct="1">
              <a:lnSpc>
                <a:spcPct val="110000"/>
              </a:lnSpc>
              <a:spcBef>
                <a:spcPts val="402"/>
              </a:spcBef>
              <a:buClr>
                <a:schemeClr val="tx2"/>
              </a:buClr>
              <a:buFont typeface="Gill Sans MT" panose="020B0502020104020203" pitchFamily="34" charset="0"/>
              <a:buChar char="–"/>
              <a:defRPr sz="800" kern="1200">
                <a:solidFill>
                  <a:schemeClr val="tx1">
                    <a:lumMod val="65000"/>
                    <a:lumOff val="35000"/>
                  </a:schemeClr>
                </a:solidFill>
                <a:latin typeface="+mn-lt"/>
                <a:ea typeface="+mn-ea"/>
                <a:cs typeface="+mn-cs"/>
              </a:defRPr>
            </a:lvl6pPr>
            <a:lvl7pPr marL="1179249" indent="-131028" algn="l" defTabSz="524110" rtl="0" eaLnBrk="1" latinLnBrk="0" hangingPunct="1">
              <a:lnSpc>
                <a:spcPct val="110000"/>
              </a:lnSpc>
              <a:spcBef>
                <a:spcPts val="402"/>
              </a:spcBef>
              <a:buClr>
                <a:schemeClr val="tx2"/>
              </a:buClr>
              <a:buFont typeface="Arial" panose="020B0604020202020204" pitchFamily="34" charset="0"/>
              <a:buChar char="•"/>
              <a:defRPr sz="800" kern="1200">
                <a:solidFill>
                  <a:schemeClr val="tx1">
                    <a:lumMod val="65000"/>
                    <a:lumOff val="35000"/>
                  </a:schemeClr>
                </a:solidFill>
                <a:latin typeface="+mn-lt"/>
                <a:ea typeface="+mn-ea"/>
                <a:cs typeface="+mn-cs"/>
              </a:defRPr>
            </a:lvl7pPr>
            <a:lvl8pPr marL="1179249" indent="-131028" algn="l" defTabSz="524110" rtl="0" eaLnBrk="1" latinLnBrk="0" hangingPunct="1">
              <a:lnSpc>
                <a:spcPct val="110000"/>
              </a:lnSpc>
              <a:spcBef>
                <a:spcPts val="402"/>
              </a:spcBef>
              <a:buClr>
                <a:schemeClr val="tx2"/>
              </a:buClr>
              <a:buFont typeface="Gill Sans MT" panose="020B0502020104020203" pitchFamily="34" charset="0"/>
              <a:buChar char="–"/>
              <a:defRPr sz="800" kern="1200" baseline="0">
                <a:solidFill>
                  <a:schemeClr val="tx1">
                    <a:lumMod val="65000"/>
                    <a:lumOff val="35000"/>
                  </a:schemeClr>
                </a:solidFill>
                <a:latin typeface="+mn-lt"/>
                <a:ea typeface="+mn-ea"/>
                <a:cs typeface="+mn-cs"/>
              </a:defRPr>
            </a:lvl8pPr>
            <a:lvl9pPr marL="1179249" indent="-131028" algn="l" defTabSz="524110" rtl="0" eaLnBrk="1" latinLnBrk="0" hangingPunct="1">
              <a:lnSpc>
                <a:spcPct val="110000"/>
              </a:lnSpc>
              <a:spcBef>
                <a:spcPts val="402"/>
              </a:spcBef>
              <a:buClr>
                <a:schemeClr val="tx2"/>
              </a:buClr>
              <a:buFont typeface="Arial" panose="020B0604020202020204" pitchFamily="34" charset="0"/>
              <a:buChar char="•"/>
              <a:defRPr sz="800" kern="1200" baseline="0">
                <a:solidFill>
                  <a:schemeClr val="tx1">
                    <a:lumMod val="65000"/>
                    <a:lumOff val="35000"/>
                  </a:schemeClr>
                </a:solidFill>
                <a:latin typeface="+mn-lt"/>
                <a:ea typeface="+mn-ea"/>
                <a:cs typeface="+mn-cs"/>
              </a:defRPr>
            </a:lvl9pPr>
          </a:lstStyle>
          <a:p>
            <a:r>
              <a:rPr lang="en-US" sz="1100" b="1" dirty="0">
                <a:solidFill>
                  <a:schemeClr val="tx1"/>
                </a:solidFill>
                <a:latin typeface="Georgia" panose="02040502050405020303" pitchFamily="18" charset="0"/>
                <a:cs typeface="Arial" charset="0"/>
              </a:rPr>
              <a:t>Three types </a:t>
            </a:r>
            <a:r>
              <a:rPr lang="en-US" sz="1100" dirty="0">
                <a:solidFill>
                  <a:schemeClr val="tx1"/>
                </a:solidFill>
                <a:latin typeface="Georgia" panose="02040502050405020303" pitchFamily="18" charset="0"/>
                <a:cs typeface="Arial" charset="0"/>
              </a:rPr>
              <a:t>of </a:t>
            </a:r>
            <a:r>
              <a:rPr lang="en-US" sz="1100" u="sng" dirty="0">
                <a:solidFill>
                  <a:schemeClr val="tx1"/>
                </a:solidFill>
                <a:latin typeface="Georgia" panose="02040502050405020303" pitchFamily="18" charset="0"/>
                <a:cs typeface="Arial" charset="0"/>
              </a:rPr>
              <a:t>precursor epithelial lesions</a:t>
            </a:r>
            <a:r>
              <a:rPr lang="en-US" sz="1100" dirty="0">
                <a:solidFill>
                  <a:schemeClr val="tx1"/>
                </a:solidFill>
                <a:latin typeface="Georgia" panose="02040502050405020303" pitchFamily="18" charset="0"/>
                <a:cs typeface="Arial" charset="0"/>
              </a:rPr>
              <a:t> are recognized:</a:t>
            </a:r>
          </a:p>
          <a:p>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cs typeface="Arial" charset="0"/>
            </a:endParaRPr>
          </a:p>
          <a:p>
            <a:pPr marL="0" indent="0">
              <a:buNone/>
            </a:pPr>
            <a:r>
              <a:rPr lang="en-US" sz="1100" dirty="0">
                <a:solidFill>
                  <a:schemeClr val="tx1"/>
                </a:solidFill>
                <a:latin typeface="Georgia" panose="02040502050405020303" pitchFamily="18" charset="0"/>
                <a:cs typeface="Arial" charset="0"/>
              </a:rPr>
              <a:t/>
            </a:r>
            <a:br>
              <a:rPr lang="en-US" sz="1100" dirty="0">
                <a:solidFill>
                  <a:schemeClr val="tx1"/>
                </a:solidFill>
                <a:latin typeface="Georgia" panose="02040502050405020303" pitchFamily="18" charset="0"/>
                <a:cs typeface="Arial" charset="0"/>
              </a:rPr>
            </a:br>
            <a:endParaRPr lang="en-US" sz="1100" dirty="0">
              <a:solidFill>
                <a:schemeClr val="tx1"/>
              </a:solidFill>
              <a:latin typeface="Georgia" panose="02040502050405020303" pitchFamily="18" charset="0"/>
              <a:cs typeface="Arial" charset="0"/>
            </a:endParaRPr>
          </a:p>
          <a:p>
            <a:r>
              <a:rPr lang="en-US" sz="1100" dirty="0">
                <a:solidFill>
                  <a:schemeClr val="tx1"/>
                </a:solidFill>
                <a:latin typeface="Georgia" panose="02040502050405020303" pitchFamily="18" charset="0"/>
                <a:cs typeface="Arial" charset="0"/>
              </a:rPr>
              <a:t>It should be noted that the term "precursor" does not imply that progression to invasion will occur in all cases.</a:t>
            </a:r>
          </a:p>
          <a:p>
            <a:pPr marL="0" indent="0">
              <a:buNone/>
            </a:pPr>
            <a:endParaRPr lang="en-US" sz="1100" dirty="0">
              <a:solidFill>
                <a:schemeClr val="tx1"/>
              </a:solidFill>
              <a:latin typeface="Georgia" panose="02040502050405020303" pitchFamily="18" charset="0"/>
              <a:cs typeface="Arial" charset="0"/>
            </a:endParaRPr>
          </a:p>
          <a:p>
            <a:pPr marL="0" indent="0">
              <a:buNone/>
            </a:pPr>
            <a:endParaRPr lang="en-US" sz="1100" dirty="0">
              <a:solidFill>
                <a:schemeClr val="tx1"/>
              </a:solidFill>
              <a:latin typeface="Georgia" panose="02040502050405020303" pitchFamily="18" charset="0"/>
              <a:cs typeface="Arial" charset="0"/>
            </a:endParaRPr>
          </a:p>
          <a:p>
            <a:pPr marL="0" indent="0">
              <a:buNone/>
            </a:pPr>
            <a:r>
              <a:rPr lang="en-US" sz="1100" dirty="0">
                <a:solidFill>
                  <a:schemeClr val="tx1"/>
                </a:solidFill>
                <a:latin typeface="Georgia" panose="02040502050405020303" pitchFamily="18" charset="0"/>
                <a:cs typeface="Arial" charset="0"/>
              </a:rPr>
              <a:t/>
            </a:r>
            <a:br>
              <a:rPr lang="en-US" sz="1100" dirty="0">
                <a:solidFill>
                  <a:schemeClr val="tx1"/>
                </a:solidFill>
                <a:latin typeface="Georgia" panose="02040502050405020303" pitchFamily="18" charset="0"/>
                <a:cs typeface="Arial" charset="0"/>
              </a:rPr>
            </a:br>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cs typeface="Arial" charset="0"/>
            </a:endParaRPr>
          </a:p>
          <a:p>
            <a:pPr marL="0" indent="0">
              <a:buNone/>
            </a:pPr>
            <a:r>
              <a:rPr lang="en-US" sz="1100" dirty="0">
                <a:solidFill>
                  <a:schemeClr val="tx1"/>
                </a:solidFill>
                <a:latin typeface="Georgia" panose="02040502050405020303" pitchFamily="18" charset="0"/>
                <a:cs typeface="Arial" charset="0"/>
              </a:rPr>
              <a:t/>
            </a:r>
            <a:br>
              <a:rPr lang="en-US" sz="1100" dirty="0">
                <a:solidFill>
                  <a:schemeClr val="tx1"/>
                </a:solidFill>
                <a:latin typeface="Georgia" panose="02040502050405020303" pitchFamily="18" charset="0"/>
                <a:cs typeface="Arial" charset="0"/>
              </a:rPr>
            </a:br>
            <a:endParaRPr lang="en-US" sz="1100" dirty="0">
              <a:solidFill>
                <a:schemeClr val="tx1"/>
              </a:solidFill>
              <a:latin typeface="Georgia" panose="02040502050405020303" pitchFamily="18" charset="0"/>
              <a:cs typeface="Arial" charset="0"/>
            </a:endParaRPr>
          </a:p>
          <a:p>
            <a:pPr marL="0" indent="0">
              <a:buNone/>
            </a:pPr>
            <a:r>
              <a:rPr lang="en-US" sz="1100" b="1" dirty="0">
                <a:solidFill>
                  <a:schemeClr val="bg1">
                    <a:lumMod val="50000"/>
                  </a:schemeClr>
                </a:solidFill>
                <a:latin typeface="Georgia" panose="02040502050405020303" pitchFamily="18" charset="0"/>
              </a:rPr>
              <a:t>Squamous cell carcinoma (SCC)</a:t>
            </a:r>
            <a:endParaRPr lang="en-US" sz="1100" dirty="0">
              <a:solidFill>
                <a:schemeClr val="bg1">
                  <a:lumMod val="50000"/>
                </a:schemeClr>
              </a:solidFill>
              <a:latin typeface="Georgia" panose="02040502050405020303" pitchFamily="18" charset="0"/>
              <a:cs typeface="Arial" panose="020B0604020202020204" pitchFamily="34" charset="0"/>
            </a:endParaRPr>
          </a:p>
          <a:p>
            <a:pPr>
              <a:lnSpc>
                <a:spcPct val="70000"/>
              </a:lnSpc>
            </a:pPr>
            <a:r>
              <a:rPr lang="en-US" sz="1100" dirty="0">
                <a:solidFill>
                  <a:srgbClr val="FF0000"/>
                </a:solidFill>
                <a:latin typeface="Georgia" panose="02040502050405020303" pitchFamily="18" charset="0"/>
                <a:cs typeface="Arial" panose="020B0604020202020204" pitchFamily="34" charset="0"/>
              </a:rPr>
              <a:t>Second most common bronchogenic carcinoma</a:t>
            </a:r>
          </a:p>
          <a:p>
            <a:pPr>
              <a:lnSpc>
                <a:spcPct val="70000"/>
              </a:lnSpc>
            </a:pPr>
            <a:r>
              <a:rPr lang="en-US" sz="1100" u="sng" dirty="0">
                <a:solidFill>
                  <a:schemeClr val="tx1"/>
                </a:solidFill>
                <a:latin typeface="Georgia" panose="02040502050405020303" pitchFamily="18" charset="0"/>
                <a:cs typeface="Arial" panose="020B0604020202020204" pitchFamily="34" charset="0"/>
              </a:rPr>
              <a:t>Strong association with smoking</a:t>
            </a:r>
            <a:r>
              <a:rPr lang="en-US" sz="1100" dirty="0">
                <a:solidFill>
                  <a:schemeClr val="tx1"/>
                </a:solidFill>
                <a:latin typeface="Georgia" panose="02040502050405020303" pitchFamily="18" charset="0"/>
                <a:cs typeface="Arial" panose="020B0604020202020204" pitchFamily="34" charset="0"/>
              </a:rPr>
              <a:t> (</a:t>
            </a:r>
            <a:r>
              <a:rPr lang="en-US" sz="1100" b="1" dirty="0">
                <a:solidFill>
                  <a:schemeClr val="tx1"/>
                </a:solidFill>
                <a:latin typeface="Georgia" panose="02040502050405020303" pitchFamily="18" charset="0"/>
                <a:cs typeface="Arial" panose="020B0604020202020204" pitchFamily="34" charset="0"/>
              </a:rPr>
              <a:t>25 times risk</a:t>
            </a:r>
            <a:r>
              <a:rPr lang="en-US" sz="1100" dirty="0">
                <a:solidFill>
                  <a:schemeClr val="tx1"/>
                </a:solidFill>
                <a:latin typeface="Georgia" panose="02040502050405020303" pitchFamily="18" charset="0"/>
                <a:cs typeface="Arial" panose="020B0604020202020204" pitchFamily="34" charset="0"/>
              </a:rPr>
              <a:t>)</a:t>
            </a:r>
          </a:p>
          <a:p>
            <a:pPr>
              <a:lnSpc>
                <a:spcPct val="70000"/>
              </a:lnSpc>
            </a:pPr>
            <a:r>
              <a:rPr lang="en-US" sz="1100" dirty="0">
                <a:solidFill>
                  <a:schemeClr val="tx1"/>
                </a:solidFill>
                <a:latin typeface="Georgia" panose="02040502050405020303" pitchFamily="18" charset="0"/>
                <a:cs typeface="Arial" panose="020B0604020202020204" pitchFamily="34" charset="0"/>
              </a:rPr>
              <a:t>Before Males &gt;Females, </a:t>
            </a:r>
            <a:r>
              <a:rPr lang="en-US" sz="1100" b="1" dirty="0">
                <a:solidFill>
                  <a:schemeClr val="tx1"/>
                </a:solidFill>
                <a:latin typeface="Georgia" panose="02040502050405020303" pitchFamily="18" charset="0"/>
                <a:cs typeface="Arial" panose="020B0604020202020204" pitchFamily="34" charset="0"/>
              </a:rPr>
              <a:t>now</a:t>
            </a:r>
            <a:r>
              <a:rPr lang="en-US" sz="1100" dirty="0">
                <a:solidFill>
                  <a:schemeClr val="tx1"/>
                </a:solidFill>
                <a:latin typeface="Georgia" panose="02040502050405020303" pitchFamily="18" charset="0"/>
                <a:cs typeface="Arial" panose="020B0604020202020204" pitchFamily="34" charset="0"/>
              </a:rPr>
              <a:t> incidence in </a:t>
            </a:r>
            <a:r>
              <a:rPr lang="en-US" sz="1100" u="sng" dirty="0">
                <a:solidFill>
                  <a:schemeClr val="tx1"/>
                </a:solidFill>
                <a:latin typeface="Georgia" panose="02040502050405020303" pitchFamily="18" charset="0"/>
                <a:cs typeface="Arial" panose="020B0604020202020204" pitchFamily="34" charset="0"/>
              </a:rPr>
              <a:t>females is rising because of smoking</a:t>
            </a:r>
            <a:r>
              <a:rPr lang="en-US" sz="1100" dirty="0">
                <a:solidFill>
                  <a:schemeClr val="tx1"/>
                </a:solidFill>
                <a:latin typeface="Georgia" panose="02040502050405020303" pitchFamily="18" charset="0"/>
                <a:cs typeface="Arial" panose="020B0604020202020204" pitchFamily="34" charset="0"/>
              </a:rPr>
              <a:t>. </a:t>
            </a:r>
          </a:p>
          <a:p>
            <a:pPr>
              <a:lnSpc>
                <a:spcPct val="70000"/>
              </a:lnSpc>
            </a:pPr>
            <a:r>
              <a:rPr lang="en-US" sz="1100" b="1" dirty="0">
                <a:solidFill>
                  <a:schemeClr val="tx1"/>
                </a:solidFill>
                <a:latin typeface="Georgia" panose="02040502050405020303" pitchFamily="18" charset="0"/>
                <a:cs typeface="Arial" panose="020B0604020202020204" pitchFamily="34" charset="0"/>
              </a:rPr>
              <a:t>It has a poor prognosis</a:t>
            </a:r>
          </a:p>
          <a:p>
            <a:r>
              <a:rPr lang="en-US" sz="1100" dirty="0">
                <a:solidFill>
                  <a:schemeClr val="tx1"/>
                </a:solidFill>
                <a:latin typeface="Georgia" panose="02040502050405020303" pitchFamily="18" charset="0"/>
                <a:cs typeface="Arial" panose="020B0604020202020204" pitchFamily="34" charset="0"/>
              </a:rPr>
              <a:t>This type of cancer is </a:t>
            </a:r>
            <a:r>
              <a:rPr lang="en-US" sz="1100" u="sng" dirty="0">
                <a:solidFill>
                  <a:schemeClr val="tx1"/>
                </a:solidFill>
                <a:latin typeface="Georgia" panose="02040502050405020303" pitchFamily="18" charset="0"/>
                <a:cs typeface="Arial" panose="020B0604020202020204" pitchFamily="34" charset="0"/>
              </a:rPr>
              <a:t>preceded by:</a:t>
            </a:r>
          </a:p>
          <a:p>
            <a:r>
              <a:rPr lang="en-US" sz="1100" u="sng" dirty="0">
                <a:solidFill>
                  <a:schemeClr val="tx1"/>
                </a:solidFill>
                <a:latin typeface="Georgia" panose="02040502050405020303" pitchFamily="18" charset="0"/>
                <a:cs typeface="Arial" panose="020B0604020202020204" pitchFamily="34" charset="0"/>
              </a:rPr>
              <a:t/>
            </a:r>
            <a:br>
              <a:rPr lang="en-US" sz="1100" u="sng" dirty="0">
                <a:solidFill>
                  <a:schemeClr val="tx1"/>
                </a:solidFill>
                <a:latin typeface="Georgia" panose="02040502050405020303" pitchFamily="18" charset="0"/>
                <a:cs typeface="Arial" panose="020B0604020202020204" pitchFamily="34" charset="0"/>
              </a:rPr>
            </a:br>
            <a:endParaRPr lang="en-US" sz="1100" u="sng" dirty="0">
              <a:solidFill>
                <a:schemeClr val="tx1"/>
              </a:solidFill>
              <a:latin typeface="Georgia" panose="02040502050405020303" pitchFamily="18" charset="0"/>
              <a:cs typeface="Arial" panose="020B0604020202020204" pitchFamily="34" charset="0"/>
            </a:endParaRPr>
          </a:p>
          <a:p>
            <a:pPr marL="0" indent="0">
              <a:buNone/>
            </a:pPr>
            <a:endParaRPr lang="en-US" sz="1100" u="sng" dirty="0">
              <a:solidFill>
                <a:schemeClr val="tx1"/>
              </a:solidFill>
              <a:latin typeface="Georgia" panose="02040502050405020303" pitchFamily="18" charset="0"/>
              <a:cs typeface="Arial" panose="020B0604020202020204" pitchFamily="34" charset="0"/>
            </a:endParaRPr>
          </a:p>
          <a:p>
            <a:pPr>
              <a:lnSpc>
                <a:spcPct val="70000"/>
              </a:lnSpc>
            </a:pPr>
            <a:r>
              <a:rPr lang="en-US" sz="1100" dirty="0">
                <a:solidFill>
                  <a:schemeClr val="tx1"/>
                </a:solidFill>
                <a:latin typeface="Georgia" panose="02040502050405020303" pitchFamily="18" charset="0"/>
                <a:cs typeface="Arial" panose="020B0604020202020204" pitchFamily="34" charset="0"/>
              </a:rPr>
              <a:t>SCC </a:t>
            </a:r>
            <a:r>
              <a:rPr lang="en-US" sz="1100" u="sng" dirty="0">
                <a:solidFill>
                  <a:schemeClr val="tx1"/>
                </a:solidFill>
                <a:latin typeface="Georgia" panose="02040502050405020303" pitchFamily="18" charset="0"/>
                <a:cs typeface="Arial" panose="020B0604020202020204" pitchFamily="34" charset="0"/>
              </a:rPr>
              <a:t>arise</a:t>
            </a:r>
            <a:r>
              <a:rPr lang="en-US" sz="1100" dirty="0">
                <a:solidFill>
                  <a:schemeClr val="tx1"/>
                </a:solidFill>
                <a:latin typeface="Georgia" panose="02040502050405020303" pitchFamily="18" charset="0"/>
                <a:cs typeface="Arial" panose="020B0604020202020204" pitchFamily="34" charset="0"/>
              </a:rPr>
              <a:t> in the </a:t>
            </a:r>
            <a:r>
              <a:rPr lang="en-US" sz="1100" b="1" dirty="0">
                <a:solidFill>
                  <a:schemeClr val="tx1"/>
                </a:solidFill>
                <a:latin typeface="Georgia" panose="02040502050405020303" pitchFamily="18" charset="0"/>
                <a:cs typeface="Arial" panose="020B0604020202020204" pitchFamily="34" charset="0"/>
              </a:rPr>
              <a:t>central airways (centrally located). </a:t>
            </a:r>
          </a:p>
          <a:p>
            <a:pPr>
              <a:lnSpc>
                <a:spcPct val="70000"/>
              </a:lnSpc>
            </a:pPr>
            <a:r>
              <a:rPr lang="en-US" sz="1100" dirty="0">
                <a:solidFill>
                  <a:schemeClr val="tx1"/>
                </a:solidFill>
                <a:latin typeface="Georgia" panose="02040502050405020303" pitchFamily="18" charset="0"/>
                <a:cs typeface="Arial" panose="020B0604020202020204" pitchFamily="34" charset="0"/>
              </a:rPr>
              <a:t>So they </a:t>
            </a:r>
            <a:r>
              <a:rPr lang="en-US" sz="1100" u="sng" dirty="0">
                <a:solidFill>
                  <a:schemeClr val="tx1"/>
                </a:solidFill>
                <a:latin typeface="Georgia" panose="02040502050405020303" pitchFamily="18" charset="0"/>
                <a:cs typeface="Arial" panose="020B0604020202020204" pitchFamily="34" charset="0"/>
              </a:rPr>
              <a:t>appear</a:t>
            </a:r>
            <a:r>
              <a:rPr lang="en-US" sz="1100" dirty="0">
                <a:solidFill>
                  <a:schemeClr val="tx1"/>
                </a:solidFill>
                <a:latin typeface="Georgia" panose="02040502050405020303" pitchFamily="18" charset="0"/>
                <a:cs typeface="Arial" panose="020B0604020202020204" pitchFamily="34" charset="0"/>
              </a:rPr>
              <a:t> as a </a:t>
            </a:r>
            <a:r>
              <a:rPr lang="en-US" sz="1100" b="1" dirty="0">
                <a:solidFill>
                  <a:schemeClr val="tx1"/>
                </a:solidFill>
                <a:latin typeface="Georgia" panose="02040502050405020303" pitchFamily="18" charset="0"/>
                <a:cs typeface="Arial" panose="020B0604020202020204" pitchFamily="34" charset="0"/>
              </a:rPr>
              <a:t>hilar mass, </a:t>
            </a:r>
            <a:r>
              <a:rPr lang="en-US" sz="1100" dirty="0">
                <a:solidFill>
                  <a:srgbClr val="FF0000"/>
                </a:solidFill>
                <a:latin typeface="Georgia" panose="02040502050405020303" pitchFamily="18" charset="0"/>
                <a:cs typeface="Arial" panose="020B0604020202020204" pitchFamily="34" charset="0"/>
              </a:rPr>
              <a:t>frequently cavitate</a:t>
            </a:r>
          </a:p>
          <a:p>
            <a:r>
              <a:rPr lang="en-US" sz="1100" dirty="0">
                <a:solidFill>
                  <a:schemeClr val="tx1"/>
                </a:solidFill>
                <a:latin typeface="Georgia" panose="02040502050405020303" pitchFamily="18" charset="0"/>
                <a:cs typeface="Arial" panose="020B0604020202020204" pitchFamily="34" charset="0"/>
              </a:rPr>
              <a:t>Tumor cells </a:t>
            </a:r>
            <a:r>
              <a:rPr lang="en-US" sz="1100" u="sng" dirty="0">
                <a:solidFill>
                  <a:schemeClr val="tx1"/>
                </a:solidFill>
                <a:latin typeface="Georgia" panose="02040502050405020303" pitchFamily="18" charset="0"/>
                <a:cs typeface="Arial" panose="020B0604020202020204" pitchFamily="34" charset="0"/>
              </a:rPr>
              <a:t>secrete</a:t>
            </a:r>
            <a:r>
              <a:rPr lang="en-US" sz="1100" dirty="0">
                <a:solidFill>
                  <a:schemeClr val="tx1"/>
                </a:solidFill>
                <a:latin typeface="Georgia" panose="02040502050405020303" pitchFamily="18" charset="0"/>
                <a:cs typeface="Arial" panose="020B0604020202020204" pitchFamily="34" charset="0"/>
              </a:rPr>
              <a:t> a </a:t>
            </a:r>
            <a:r>
              <a:rPr lang="en-US" sz="1100" b="1" dirty="0">
                <a:solidFill>
                  <a:schemeClr val="tx1"/>
                </a:solidFill>
                <a:latin typeface="Georgia" panose="02040502050405020303" pitchFamily="18" charset="0"/>
                <a:cs typeface="Arial" panose="020B0604020202020204" pitchFamily="34" charset="0"/>
              </a:rPr>
              <a:t>parathyroid hormone (PTH)</a:t>
            </a:r>
            <a:r>
              <a:rPr lang="en-US" sz="1100" dirty="0">
                <a:solidFill>
                  <a:schemeClr val="tx1"/>
                </a:solidFill>
                <a:latin typeface="Georgia" panose="02040502050405020303" pitchFamily="18" charset="0"/>
                <a:cs typeface="Arial" panose="020B0604020202020204" pitchFamily="34" charset="0"/>
              </a:rPr>
              <a:t>- like peptide </a:t>
            </a:r>
            <a:r>
              <a:rPr lang="en-US" sz="1100" u="sng" dirty="0">
                <a:solidFill>
                  <a:schemeClr val="tx1"/>
                </a:solidFill>
                <a:latin typeface="Georgia" panose="02040502050405020303" pitchFamily="18" charset="0"/>
                <a:cs typeface="Arial" panose="020B0604020202020204" pitchFamily="34" charset="0"/>
              </a:rPr>
              <a:t>leading to</a:t>
            </a:r>
            <a:r>
              <a:rPr lang="en-US" sz="1100" dirty="0">
                <a:solidFill>
                  <a:schemeClr val="tx1"/>
                </a:solidFill>
                <a:latin typeface="Georgia" panose="02040502050405020303" pitchFamily="18" charset="0"/>
                <a:cs typeface="Arial" panose="020B0604020202020204" pitchFamily="34" charset="0"/>
              </a:rPr>
              <a:t> </a:t>
            </a:r>
            <a:r>
              <a:rPr lang="en-US" sz="1100" b="1" dirty="0">
                <a:solidFill>
                  <a:schemeClr val="tx1"/>
                </a:solidFill>
                <a:latin typeface="Georgia" panose="02040502050405020303" pitchFamily="18" charset="0"/>
                <a:cs typeface="Arial" panose="020B0604020202020204" pitchFamily="34" charset="0"/>
              </a:rPr>
              <a:t>hypercalcemia</a:t>
            </a:r>
            <a:r>
              <a:rPr lang="en-US" sz="1100" dirty="0">
                <a:solidFill>
                  <a:schemeClr val="tx1"/>
                </a:solidFill>
                <a:latin typeface="Georgia" panose="02040502050405020303" pitchFamily="18" charset="0"/>
                <a:cs typeface="Arial" panose="020B0604020202020204" pitchFamily="34" charset="0"/>
              </a:rPr>
              <a:t>.</a:t>
            </a:r>
          </a:p>
          <a:p>
            <a:r>
              <a:rPr lang="en-US" sz="1100" dirty="0">
                <a:solidFill>
                  <a:schemeClr val="tx1"/>
                </a:solidFill>
                <a:latin typeface="Georgia" panose="02040502050405020303" pitchFamily="18" charset="0"/>
              </a:rPr>
              <a:t>Histologically, these tumors are </a:t>
            </a:r>
            <a:r>
              <a:rPr lang="en-US" sz="1100" dirty="0">
                <a:solidFill>
                  <a:srgbClr val="FF0000"/>
                </a:solidFill>
                <a:latin typeface="Georgia" panose="02040502050405020303" pitchFamily="18" charset="0"/>
              </a:rPr>
              <a:t>graded according to </a:t>
            </a:r>
            <a:r>
              <a:rPr lang="en-US" sz="1100" b="1" dirty="0">
                <a:solidFill>
                  <a:srgbClr val="FF0000"/>
                </a:solidFill>
                <a:latin typeface="Georgia" panose="02040502050405020303" pitchFamily="18" charset="0"/>
              </a:rPr>
              <a:t>degree of squamous differentiation</a:t>
            </a:r>
            <a:r>
              <a:rPr lang="en-US" sz="1100" dirty="0">
                <a:solidFill>
                  <a:schemeClr val="tx1"/>
                </a:solidFill>
                <a:latin typeface="Georgia" panose="02040502050405020303" pitchFamily="18" charset="0"/>
              </a:rPr>
              <a:t> and tumors ranges from:</a:t>
            </a:r>
          </a:p>
          <a:p>
            <a:endParaRPr lang="en-US" sz="1100" dirty="0">
              <a:latin typeface="Georgia" panose="02040502050405020303" pitchFamily="18" charset="0"/>
              <a:cs typeface="Arial" panose="020B0604020202020204" pitchFamily="34" charset="0"/>
            </a:endParaRPr>
          </a:p>
          <a:p>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cs typeface="Arial" charset="0"/>
            </a:endParaRPr>
          </a:p>
          <a:p>
            <a:endParaRPr lang="en-US" sz="1100" dirty="0">
              <a:solidFill>
                <a:schemeClr val="tx1"/>
              </a:solidFill>
              <a:latin typeface="Georgia" panose="02040502050405020303" pitchFamily="18" charset="0"/>
            </a:endParaRPr>
          </a:p>
        </p:txBody>
      </p:sp>
      <p:graphicFrame>
        <p:nvGraphicFramePr>
          <p:cNvPr id="18" name="Diagram 17">
            <a:extLst>
              <a:ext uri="{FF2B5EF4-FFF2-40B4-BE49-F238E27FC236}">
                <a16:creationId xmlns:a16="http://schemas.microsoft.com/office/drawing/2014/main" xmlns="" id="{11D31D39-4412-489F-959B-51C332AC30B2}"/>
              </a:ext>
            </a:extLst>
          </p:cNvPr>
          <p:cNvGraphicFramePr/>
          <p:nvPr>
            <p:extLst>
              <p:ext uri="{D42A27DB-BD31-4B8C-83A1-F6EECF244321}">
                <p14:modId xmlns:p14="http://schemas.microsoft.com/office/powerpoint/2010/main" val="1624752912"/>
              </p:ext>
            </p:extLst>
          </p:nvPr>
        </p:nvGraphicFramePr>
        <p:xfrm>
          <a:off x="606802" y="6252921"/>
          <a:ext cx="5649031" cy="92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3">
            <a:extLst>
              <a:ext uri="{FF2B5EF4-FFF2-40B4-BE49-F238E27FC236}">
                <a16:creationId xmlns:a16="http://schemas.microsoft.com/office/drawing/2014/main" xmlns="" id="{5A3CA74D-AD71-4E70-B178-50F1753747F8}"/>
              </a:ext>
            </a:extLst>
          </p:cNvPr>
          <p:cNvGraphicFramePr>
            <a:graphicFrameLocks/>
          </p:cNvGraphicFramePr>
          <p:nvPr>
            <p:extLst>
              <p:ext uri="{D42A27DB-BD31-4B8C-83A1-F6EECF244321}">
                <p14:modId xmlns:p14="http://schemas.microsoft.com/office/powerpoint/2010/main" val="3079733040"/>
              </p:ext>
            </p:extLst>
          </p:nvPr>
        </p:nvGraphicFramePr>
        <p:xfrm>
          <a:off x="703227" y="2700262"/>
          <a:ext cx="6126470" cy="31263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itle 1">
            <a:extLst>
              <a:ext uri="{FF2B5EF4-FFF2-40B4-BE49-F238E27FC236}">
                <a16:creationId xmlns:a16="http://schemas.microsoft.com/office/drawing/2014/main" xmlns="" id="{C33BE66A-8BC6-408C-912F-F63D6AEA7DC6}"/>
              </a:ext>
            </a:extLst>
          </p:cNvPr>
          <p:cNvSpPr>
            <a:spLocks noGrp="1"/>
          </p:cNvSpPr>
          <p:nvPr>
            <p:ph type="title"/>
          </p:nvPr>
        </p:nvSpPr>
        <p:spPr>
          <a:xfrm>
            <a:off x="739281" y="233726"/>
            <a:ext cx="6011573" cy="572186"/>
          </a:xfrm>
        </p:spPr>
        <p:txBody>
          <a:bodyPr>
            <a:normAutofit/>
          </a:bodyPr>
          <a:lstStyle/>
          <a:p>
            <a:r>
              <a:rPr lang="en-US" sz="2800" dirty="0">
                <a:solidFill>
                  <a:schemeClr val="tx2">
                    <a:lumMod val="75000"/>
                  </a:schemeClr>
                </a:solidFill>
              </a:rPr>
              <a:t>Precursor lesions</a:t>
            </a:r>
          </a:p>
        </p:txBody>
      </p:sp>
      <p:sp>
        <p:nvSpPr>
          <p:cNvPr id="16" name="Title 1">
            <a:extLst>
              <a:ext uri="{FF2B5EF4-FFF2-40B4-BE49-F238E27FC236}">
                <a16:creationId xmlns:a16="http://schemas.microsoft.com/office/drawing/2014/main" xmlns="" id="{AD80231B-072A-49A9-A5A3-9A013C71627F}"/>
              </a:ext>
            </a:extLst>
          </p:cNvPr>
          <p:cNvSpPr txBox="1">
            <a:spLocks/>
          </p:cNvSpPr>
          <p:nvPr/>
        </p:nvSpPr>
        <p:spPr>
          <a:xfrm>
            <a:off x="739281" y="2871082"/>
            <a:ext cx="6011573" cy="572186"/>
          </a:xfrm>
          <a:prstGeom prst="rect">
            <a:avLst/>
          </a:prstGeom>
        </p:spPr>
        <p:txBody>
          <a:bodyPr vert="horz" lIns="52411" tIns="26207" rIns="52411" bIns="26207" rtlCol="0" anchor="t">
            <a:normAutofit/>
          </a:bodyPr>
          <a:lstStyle>
            <a:lvl1pPr algn="l" defTabSz="524110" rtl="0" eaLnBrk="1" latinLnBrk="0" hangingPunct="1">
              <a:lnSpc>
                <a:spcPct val="90000"/>
              </a:lnSpc>
              <a:spcBef>
                <a:spcPct val="0"/>
              </a:spcBef>
              <a:buNone/>
              <a:defRPr sz="3000" kern="1200" cap="all" spc="115" baseline="0">
                <a:solidFill>
                  <a:schemeClr val="tx2"/>
                </a:solidFill>
                <a:latin typeface="+mj-lt"/>
                <a:ea typeface="+mj-ea"/>
                <a:cs typeface="+mj-cs"/>
              </a:defRPr>
            </a:lvl1pPr>
          </a:lstStyle>
          <a:p>
            <a:r>
              <a:rPr lang="en-US" sz="2800" dirty="0">
                <a:solidFill>
                  <a:schemeClr val="tx2">
                    <a:lumMod val="75000"/>
                  </a:schemeClr>
                </a:solidFill>
              </a:rPr>
              <a:t>Types of bronchogenic cancer: </a:t>
            </a:r>
          </a:p>
        </p:txBody>
      </p:sp>
      <p:graphicFrame>
        <p:nvGraphicFramePr>
          <p:cNvPr id="19" name="Diagram 18">
            <a:extLst>
              <a:ext uri="{FF2B5EF4-FFF2-40B4-BE49-F238E27FC236}">
                <a16:creationId xmlns:a16="http://schemas.microsoft.com/office/drawing/2014/main" xmlns="" id="{01B39536-C22F-4BBC-9B71-F602B08CC7C8}"/>
              </a:ext>
            </a:extLst>
          </p:cNvPr>
          <p:cNvGraphicFramePr/>
          <p:nvPr>
            <p:extLst>
              <p:ext uri="{D42A27DB-BD31-4B8C-83A1-F6EECF244321}">
                <p14:modId xmlns:p14="http://schemas.microsoft.com/office/powerpoint/2010/main" val="2877231892"/>
              </p:ext>
            </p:extLst>
          </p:nvPr>
        </p:nvGraphicFramePr>
        <p:xfrm>
          <a:off x="663580" y="8047747"/>
          <a:ext cx="6308368" cy="92727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TextBox 19">
            <a:extLst>
              <a:ext uri="{FF2B5EF4-FFF2-40B4-BE49-F238E27FC236}">
                <a16:creationId xmlns:a16="http://schemas.microsoft.com/office/drawing/2014/main" xmlns="" id="{CE876A67-8340-4165-8074-721EF9F5D1A8}"/>
              </a:ext>
            </a:extLst>
          </p:cNvPr>
          <p:cNvSpPr txBox="1"/>
          <p:nvPr/>
        </p:nvSpPr>
        <p:spPr>
          <a:xfrm>
            <a:off x="1460811" y="8047746"/>
            <a:ext cx="5076510" cy="246221"/>
          </a:xfrm>
          <a:prstGeom prst="rect">
            <a:avLst/>
          </a:prstGeom>
          <a:noFill/>
        </p:spPr>
        <p:txBody>
          <a:bodyPr wrap="square" rtlCol="0">
            <a:spAutoFit/>
          </a:bodyPr>
          <a:lstStyle/>
          <a:p>
            <a:r>
              <a:rPr lang="en-US" b="1" dirty="0"/>
              <a:t>(A )                                                            (B)                                                 (C)      </a:t>
            </a:r>
          </a:p>
        </p:txBody>
      </p:sp>
      <p:pic>
        <p:nvPicPr>
          <p:cNvPr id="21" name="Picture 20">
            <a:extLst>
              <a:ext uri="{FF2B5EF4-FFF2-40B4-BE49-F238E27FC236}">
                <a16:creationId xmlns:a16="http://schemas.microsoft.com/office/drawing/2014/main" xmlns="" id="{DF10C9C1-D051-4C3C-910B-231E07912627}"/>
              </a:ext>
            </a:extLst>
          </p:cNvPr>
          <p:cNvPicPr>
            <a:picLocks noChangeAspect="1"/>
          </p:cNvPicPr>
          <p:nvPr/>
        </p:nvPicPr>
        <p:blipFill rotWithShape="1">
          <a:blip r:embed="rId17" cstate="print"/>
          <a:srcRect l="10972" r="27741"/>
          <a:stretch/>
        </p:blipFill>
        <p:spPr>
          <a:xfrm>
            <a:off x="6418679" y="4975749"/>
            <a:ext cx="538634" cy="2352504"/>
          </a:xfrm>
          <a:prstGeom prst="rect">
            <a:avLst/>
          </a:prstGeom>
        </p:spPr>
      </p:pic>
      <p:pic>
        <p:nvPicPr>
          <p:cNvPr id="22" name="Picture 21">
            <a:extLst>
              <a:ext uri="{FF2B5EF4-FFF2-40B4-BE49-F238E27FC236}">
                <a16:creationId xmlns:a16="http://schemas.microsoft.com/office/drawing/2014/main" xmlns="" id="{60ECE635-7B04-4A86-8D39-458D67DC9F22}"/>
              </a:ext>
            </a:extLst>
          </p:cNvPr>
          <p:cNvPicPr>
            <a:picLocks noChangeAspect="1"/>
          </p:cNvPicPr>
          <p:nvPr/>
        </p:nvPicPr>
        <p:blipFill>
          <a:blip r:embed="rId18"/>
          <a:stretch>
            <a:fillRect/>
          </a:stretch>
        </p:blipFill>
        <p:spPr>
          <a:xfrm>
            <a:off x="4476547" y="6995095"/>
            <a:ext cx="362494" cy="399014"/>
          </a:xfrm>
          <a:prstGeom prst="rect">
            <a:avLst/>
          </a:prstGeom>
        </p:spPr>
      </p:pic>
      <p:pic>
        <p:nvPicPr>
          <p:cNvPr id="24" name="Content Placeholder 8">
            <a:extLst>
              <a:ext uri="{FF2B5EF4-FFF2-40B4-BE49-F238E27FC236}">
                <a16:creationId xmlns:a16="http://schemas.microsoft.com/office/drawing/2014/main" xmlns="" id="{64887FCB-8E2B-468D-930A-7E9103DA3A96}"/>
              </a:ext>
            </a:extLst>
          </p:cNvPr>
          <p:cNvPicPr>
            <a:picLocks noChangeAspect="1"/>
          </p:cNvPicPr>
          <p:nvPr/>
        </p:nvPicPr>
        <p:blipFill>
          <a:blip r:embed="rId19" cstate="print"/>
          <a:stretch>
            <a:fillRect/>
          </a:stretch>
        </p:blipFill>
        <p:spPr>
          <a:xfrm>
            <a:off x="5286374" y="6982857"/>
            <a:ext cx="324323" cy="471930"/>
          </a:xfrm>
          <a:prstGeom prst="rect">
            <a:avLst/>
          </a:prstGeom>
        </p:spPr>
      </p:pic>
      <p:graphicFrame>
        <p:nvGraphicFramePr>
          <p:cNvPr id="2" name="Diagram 1">
            <a:extLst>
              <a:ext uri="{FF2B5EF4-FFF2-40B4-BE49-F238E27FC236}">
                <a16:creationId xmlns:a16="http://schemas.microsoft.com/office/drawing/2014/main" xmlns="" id="{7F08636D-B6EE-4923-87CC-2B84E9B51978}"/>
              </a:ext>
            </a:extLst>
          </p:cNvPr>
          <p:cNvGraphicFramePr/>
          <p:nvPr>
            <p:extLst>
              <p:ext uri="{D42A27DB-BD31-4B8C-83A1-F6EECF244321}">
                <p14:modId xmlns:p14="http://schemas.microsoft.com/office/powerpoint/2010/main" val="10929837"/>
              </p:ext>
            </p:extLst>
          </p:nvPr>
        </p:nvGraphicFramePr>
        <p:xfrm>
          <a:off x="549105" y="1132731"/>
          <a:ext cx="6422844" cy="2212489"/>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3" name="Rectangle 2">
            <a:extLst>
              <a:ext uri="{FF2B5EF4-FFF2-40B4-BE49-F238E27FC236}">
                <a16:creationId xmlns:a16="http://schemas.microsoft.com/office/drawing/2014/main" xmlns="" id="{1DBD747A-5C76-C347-9FDC-6E541F22A9E9}"/>
              </a:ext>
            </a:extLst>
          </p:cNvPr>
          <p:cNvSpPr/>
          <p:nvPr/>
        </p:nvSpPr>
        <p:spPr>
          <a:xfrm>
            <a:off x="2322286" y="1132731"/>
            <a:ext cx="464457" cy="7105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9FDE02B2-F967-7F46-85D4-F0931DA9B644}"/>
              </a:ext>
            </a:extLst>
          </p:cNvPr>
          <p:cNvSpPr/>
          <p:nvPr/>
        </p:nvSpPr>
        <p:spPr>
          <a:xfrm>
            <a:off x="4601031" y="1132731"/>
            <a:ext cx="569231" cy="7105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2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720091" y="503233"/>
            <a:ext cx="1952779" cy="369332"/>
          </a:xfrm>
          <a:prstGeom prst="rect">
            <a:avLst/>
          </a:prstGeom>
        </p:spPr>
        <p:txBody>
          <a:bodyPr wrap="none">
            <a:spAutoFit/>
          </a:bodyPr>
          <a:lstStyle/>
          <a:p>
            <a:r>
              <a:rPr lang="en-US" sz="1800" dirty="0">
                <a:solidFill>
                  <a:srgbClr val="BAD7EC"/>
                </a:solidFill>
                <a:latin typeface="Impact"/>
              </a:rPr>
              <a:t>Adenocarcinomas </a:t>
            </a:r>
          </a:p>
        </p:txBody>
      </p:sp>
      <p:sp>
        <p:nvSpPr>
          <p:cNvPr id="4" name="مستطيل 3"/>
          <p:cNvSpPr/>
          <p:nvPr/>
        </p:nvSpPr>
        <p:spPr>
          <a:xfrm>
            <a:off x="603295" y="1034903"/>
            <a:ext cx="6276555" cy="5016758"/>
          </a:xfrm>
          <a:prstGeom prst="rect">
            <a:avLst/>
          </a:prstGeom>
        </p:spPr>
        <p:txBody>
          <a:bodyPr wrap="square">
            <a:spAutoFit/>
          </a:bodyPr>
          <a:lstStyle/>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Adenocarcinomas is now the </a:t>
            </a:r>
            <a:r>
              <a:rPr lang="en-US" sz="1200" b="1" dirty="0">
                <a:solidFill>
                  <a:prstClr val="black"/>
                </a:solidFill>
                <a:latin typeface="Georgia" charset="0"/>
                <a:ea typeface="Georgia" charset="0"/>
                <a:cs typeface="Georgia" charset="0"/>
              </a:rPr>
              <a:t>most frequent</a:t>
            </a:r>
            <a:r>
              <a:rPr lang="en-US" sz="1200" dirty="0">
                <a:solidFill>
                  <a:prstClr val="black"/>
                </a:solidFill>
                <a:latin typeface="Georgia" charset="0"/>
                <a:ea typeface="Georgia" charset="0"/>
                <a:cs typeface="Georgia" charset="0"/>
              </a:rPr>
              <a:t> histologic subtype of </a:t>
            </a:r>
            <a:r>
              <a:rPr lang="en-US" sz="1200" b="1" dirty="0">
                <a:solidFill>
                  <a:prstClr val="black"/>
                </a:solidFill>
                <a:latin typeface="Georgia" charset="0"/>
                <a:ea typeface="Georgia" charset="0"/>
                <a:cs typeface="Georgia" charset="0"/>
              </a:rPr>
              <a:t>bronchogenic carcinoma </a:t>
            </a:r>
            <a:r>
              <a:rPr lang="en-US" dirty="0">
                <a:solidFill>
                  <a:srgbClr val="FFFFFF">
                    <a:lumMod val="65000"/>
                  </a:srgbClr>
                </a:solidFill>
                <a:latin typeface="Georgia" charset="0"/>
                <a:ea typeface="Georgia" charset="0"/>
                <a:cs typeface="Georgia" charset="0"/>
              </a:rPr>
              <a:t>( before the squamous cell carcinoma was the first)</a:t>
            </a:r>
            <a:endParaRPr lang="en-US" sz="1200" b="1" dirty="0">
              <a:solidFill>
                <a:prstClr val="black"/>
              </a:solidFill>
              <a:latin typeface="Georgia" charset="0"/>
              <a:ea typeface="Georgia" charset="0"/>
              <a:cs typeface="Georgia" charset="0"/>
            </a:endParaRP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More common in patients under the age of 40, </a:t>
            </a:r>
            <a:r>
              <a:rPr lang="en-US" sz="1200" b="1" dirty="0">
                <a:solidFill>
                  <a:prstClr val="black"/>
                </a:solidFill>
                <a:latin typeface="Georgia" charset="0"/>
                <a:ea typeface="Georgia" charset="0"/>
                <a:cs typeface="Georgia" charset="0"/>
              </a:rPr>
              <a:t>women</a:t>
            </a:r>
            <a:r>
              <a:rPr lang="en-US" sz="1200" dirty="0">
                <a:solidFill>
                  <a:prstClr val="black"/>
                </a:solidFill>
                <a:latin typeface="Georgia" charset="0"/>
                <a:ea typeface="Georgia" charset="0"/>
                <a:cs typeface="Georgia" charset="0"/>
              </a:rPr>
              <a:t> and </a:t>
            </a:r>
            <a:r>
              <a:rPr lang="en-US" sz="1200" dirty="0">
                <a:solidFill>
                  <a:srgbClr val="FF0000"/>
                </a:solidFill>
                <a:latin typeface="Georgia" charset="0"/>
                <a:ea typeface="Georgia" charset="0"/>
                <a:cs typeface="Georgia" charset="0"/>
              </a:rPr>
              <a:t>non-smokers</a:t>
            </a:r>
            <a:r>
              <a:rPr lang="en-US" sz="1200" dirty="0">
                <a:solidFill>
                  <a:prstClr val="black"/>
                </a:solidFill>
                <a:latin typeface="Georgia" charset="0"/>
                <a:ea typeface="Georgia" charset="0"/>
                <a:cs typeface="Georgia" charset="0"/>
              </a:rPr>
              <a:t> </a:t>
            </a:r>
            <a:r>
              <a:rPr lang="en-US" dirty="0">
                <a:solidFill>
                  <a:srgbClr val="FFFFFF">
                    <a:lumMod val="65000"/>
                  </a:srgbClr>
                </a:solidFill>
                <a:latin typeface="Georgia" charset="0"/>
                <a:ea typeface="Georgia" charset="0"/>
                <a:cs typeface="Georgia" charset="0"/>
              </a:rPr>
              <a:t>(They do not have a clear link to smoking history)</a:t>
            </a: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srgbClr val="FF0000"/>
                </a:solidFill>
                <a:latin typeface="Georgia" charset="0"/>
                <a:ea typeface="Georgia" charset="0"/>
                <a:cs typeface="Georgia" charset="0"/>
              </a:rPr>
              <a:t>Peripheral</a:t>
            </a:r>
            <a:r>
              <a:rPr lang="en-US" sz="1200" dirty="0">
                <a:solidFill>
                  <a:prstClr val="black"/>
                </a:solidFill>
                <a:latin typeface="Georgia" charset="0"/>
                <a:ea typeface="Georgia" charset="0"/>
                <a:cs typeface="Georgia" charset="0"/>
              </a:rPr>
              <a:t> adenocarcinomas are sometimes associated with </a:t>
            </a:r>
            <a:r>
              <a:rPr lang="en-US" sz="1200" dirty="0">
                <a:solidFill>
                  <a:srgbClr val="FF0000"/>
                </a:solidFill>
                <a:latin typeface="Georgia" charset="0"/>
                <a:ea typeface="Georgia" charset="0"/>
                <a:cs typeface="Georgia" charset="0"/>
              </a:rPr>
              <a:t>pulmonary scars </a:t>
            </a:r>
            <a:r>
              <a:rPr lang="en-US" sz="1200" dirty="0">
                <a:solidFill>
                  <a:prstClr val="black"/>
                </a:solidFill>
                <a:latin typeface="Georgia" charset="0"/>
                <a:ea typeface="Georgia" charset="0"/>
                <a:cs typeface="Georgia" charset="0"/>
              </a:rPr>
              <a:t>(from a previous pulmonary inflammation/infection) and therefore are also referred to as </a:t>
            </a:r>
            <a:r>
              <a:rPr lang="en-US" sz="1200" dirty="0">
                <a:solidFill>
                  <a:srgbClr val="FF0000"/>
                </a:solidFill>
                <a:latin typeface="Georgia" charset="0"/>
                <a:ea typeface="Georgia" charset="0"/>
                <a:cs typeface="Georgia" charset="0"/>
              </a:rPr>
              <a:t>scar carcinomas. </a:t>
            </a:r>
            <a:r>
              <a:rPr lang="en-US" dirty="0">
                <a:solidFill>
                  <a:srgbClr val="FFFFFF">
                    <a:lumMod val="65000"/>
                  </a:srgbClr>
                </a:solidFill>
                <a:latin typeface="Georgia" charset="0"/>
                <a:ea typeface="Georgia" charset="0"/>
                <a:cs typeface="Georgia" charset="0"/>
              </a:rPr>
              <a:t>(adenocarcinoma is </a:t>
            </a:r>
            <a:r>
              <a:rPr lang="en-US" b="1" dirty="0">
                <a:solidFill>
                  <a:srgbClr val="FFFFFF">
                    <a:lumMod val="65000"/>
                  </a:srgbClr>
                </a:solidFill>
                <a:latin typeface="Georgia" charset="0"/>
                <a:ea typeface="Georgia" charset="0"/>
                <a:cs typeface="Georgia" charset="0"/>
              </a:rPr>
              <a:t>peripherally</a:t>
            </a:r>
            <a:r>
              <a:rPr lang="en-US" dirty="0">
                <a:solidFill>
                  <a:srgbClr val="FFFFFF">
                    <a:lumMod val="65000"/>
                  </a:srgbClr>
                </a:solidFill>
                <a:latin typeface="Georgia" charset="0"/>
                <a:ea typeface="Georgia" charset="0"/>
                <a:cs typeface="Georgia" charset="0"/>
              </a:rPr>
              <a:t> located </a:t>
            </a:r>
            <a:r>
              <a:rPr lang="en-US" b="1" dirty="0">
                <a:solidFill>
                  <a:srgbClr val="FFFFFF">
                    <a:lumMod val="65000"/>
                  </a:srgbClr>
                </a:solidFill>
                <a:latin typeface="Georgia" charset="0"/>
                <a:ea typeface="Georgia" charset="0"/>
                <a:cs typeface="Georgia" charset="0"/>
              </a:rPr>
              <a:t>not</a:t>
            </a:r>
            <a:r>
              <a:rPr lang="en-US" dirty="0">
                <a:solidFill>
                  <a:srgbClr val="FFFFFF">
                    <a:lumMod val="65000"/>
                  </a:srgbClr>
                </a:solidFill>
                <a:latin typeface="Georgia" charset="0"/>
                <a:ea typeface="Georgia" charset="0"/>
                <a:cs typeface="Georgia" charset="0"/>
              </a:rPr>
              <a:t> </a:t>
            </a:r>
            <a:r>
              <a:rPr lang="en-US" b="1" dirty="0">
                <a:solidFill>
                  <a:srgbClr val="FFFFFF">
                    <a:lumMod val="65000"/>
                  </a:srgbClr>
                </a:solidFill>
                <a:latin typeface="Georgia" charset="0"/>
                <a:ea typeface="Georgia" charset="0"/>
                <a:cs typeface="Georgia" charset="0"/>
              </a:rPr>
              <a:t>related to smoking </a:t>
            </a:r>
            <a:r>
              <a:rPr lang="en-US" dirty="0">
                <a:solidFill>
                  <a:srgbClr val="FFFFFF">
                    <a:lumMod val="65000"/>
                  </a:srgbClr>
                </a:solidFill>
                <a:latin typeface="Georgia" charset="0"/>
                <a:ea typeface="Georgia" charset="0"/>
                <a:cs typeface="Georgia" charset="0"/>
              </a:rPr>
              <a:t>but its related to </a:t>
            </a:r>
            <a:r>
              <a:rPr lang="en-US" b="1" dirty="0">
                <a:solidFill>
                  <a:srgbClr val="FFFFFF">
                    <a:lumMod val="65000"/>
                  </a:srgbClr>
                </a:solidFill>
                <a:latin typeface="Georgia" charset="0"/>
                <a:ea typeface="Georgia" charset="0"/>
                <a:cs typeface="Georgia" charset="0"/>
              </a:rPr>
              <a:t>scars</a:t>
            </a:r>
            <a:r>
              <a:rPr lang="en-US" dirty="0">
                <a:solidFill>
                  <a:srgbClr val="FFFFFF">
                    <a:lumMod val="65000"/>
                  </a:srgbClr>
                </a:solidFill>
                <a:latin typeface="Georgia" charset="0"/>
                <a:ea typeface="Georgia" charset="0"/>
                <a:cs typeface="Georgia" charset="0"/>
              </a:rPr>
              <a:t> and that’s why it call </a:t>
            </a:r>
            <a:r>
              <a:rPr lang="en-US" b="1" dirty="0">
                <a:solidFill>
                  <a:srgbClr val="FFFFFF">
                    <a:lumMod val="65000"/>
                  </a:srgbClr>
                </a:solidFill>
                <a:latin typeface="Georgia" charset="0"/>
                <a:ea typeface="Georgia" charset="0"/>
                <a:cs typeface="Georgia" charset="0"/>
              </a:rPr>
              <a:t>scar carcinoma</a:t>
            </a:r>
            <a:r>
              <a:rPr lang="en-US" dirty="0">
                <a:solidFill>
                  <a:srgbClr val="FFFFFF">
                    <a:lumMod val="65000"/>
                  </a:srgbClr>
                </a:solidFill>
                <a:latin typeface="Georgia" charset="0"/>
                <a:ea typeface="Georgia" charset="0"/>
                <a:cs typeface="Georgia" charset="0"/>
              </a:rPr>
              <a:t>)</a:t>
            </a:r>
            <a:endParaRPr lang="en-US" sz="1200" dirty="0">
              <a:solidFill>
                <a:srgbClr val="FF0000"/>
              </a:solidFill>
              <a:latin typeface="Georgia" charset="0"/>
              <a:ea typeface="Georgia" charset="0"/>
              <a:cs typeface="Georgia" charset="0"/>
            </a:endParaRP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Tend to metastasize widely at early stage </a:t>
            </a:r>
            <a:endParaRPr lang="ar-SA" sz="1200" dirty="0">
              <a:solidFill>
                <a:prstClr val="black"/>
              </a:solidFill>
              <a:latin typeface="Georgia" charset="0"/>
              <a:ea typeface="Georgia" charset="0"/>
              <a:cs typeface="Georgia" charset="0"/>
            </a:endParaRPr>
          </a:p>
          <a:p>
            <a:pPr marL="171450" indent="-171450">
              <a:buClr>
                <a:srgbClr val="BAD7EC"/>
              </a:buClr>
              <a:buFont typeface="Arial" charset="0"/>
              <a:buChar char="•"/>
            </a:pPr>
            <a:endParaRPr lang="en-US" sz="1200" dirty="0">
              <a:solidFill>
                <a:srgbClr val="E81477"/>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They are classically </a:t>
            </a:r>
            <a:r>
              <a:rPr lang="en-US" sz="1200" dirty="0">
                <a:solidFill>
                  <a:srgbClr val="FF0000"/>
                </a:solidFill>
                <a:latin typeface="Georgia" charset="0"/>
                <a:ea typeface="Georgia" charset="0"/>
                <a:cs typeface="Georgia" charset="0"/>
              </a:rPr>
              <a:t>peripheral tumors </a:t>
            </a:r>
            <a:r>
              <a:rPr lang="en-US" sz="1200" dirty="0">
                <a:solidFill>
                  <a:prstClr val="black"/>
                </a:solidFill>
                <a:latin typeface="Georgia" charset="0"/>
                <a:ea typeface="Georgia" charset="0"/>
                <a:cs typeface="Georgia" charset="0"/>
              </a:rPr>
              <a:t>arising from the </a:t>
            </a:r>
            <a:r>
              <a:rPr lang="en-US" sz="1200" dirty="0">
                <a:solidFill>
                  <a:srgbClr val="FF0000"/>
                </a:solidFill>
                <a:latin typeface="Georgia" charset="0"/>
                <a:ea typeface="Georgia" charset="0"/>
                <a:cs typeface="Georgia" charset="0"/>
              </a:rPr>
              <a:t>peripheral airways and alveoli</a:t>
            </a:r>
            <a:r>
              <a:rPr lang="en-US" sz="1200" dirty="0">
                <a:solidFill>
                  <a:prstClr val="black"/>
                </a:solidFill>
                <a:latin typeface="Georgia" charset="0"/>
                <a:ea typeface="Georgia" charset="0"/>
                <a:cs typeface="Georgia" charset="0"/>
              </a:rPr>
              <a:t>. </a:t>
            </a:r>
            <a:endParaRPr lang="ar-SA" sz="1200" dirty="0">
              <a:solidFill>
                <a:prstClr val="black"/>
              </a:solidFill>
              <a:latin typeface="Georgia" charset="0"/>
              <a:ea typeface="Georgia" charset="0"/>
              <a:cs typeface="Georgia" charset="0"/>
            </a:endParaRPr>
          </a:p>
          <a:p>
            <a:pPr marL="171450" indent="-171450">
              <a:buClr>
                <a:srgbClr val="BAD7EC"/>
              </a:buClr>
              <a:buFont typeface="Arial" charset="0"/>
              <a:buChar char="•"/>
            </a:pPr>
            <a:endParaRPr lang="ar-SA"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The </a:t>
            </a:r>
            <a:r>
              <a:rPr lang="en-US" sz="1200" b="1" dirty="0">
                <a:solidFill>
                  <a:prstClr val="black"/>
                </a:solidFill>
                <a:latin typeface="Georgia" charset="0"/>
                <a:ea typeface="Georgia" charset="0"/>
                <a:cs typeface="Georgia" charset="0"/>
              </a:rPr>
              <a:t>hallmark</a:t>
            </a:r>
            <a:r>
              <a:rPr lang="en-US" sz="1200" dirty="0">
                <a:solidFill>
                  <a:prstClr val="black"/>
                </a:solidFill>
                <a:latin typeface="Georgia" charset="0"/>
                <a:ea typeface="Georgia" charset="0"/>
                <a:cs typeface="Georgia" charset="0"/>
              </a:rPr>
              <a:t> of adenocarcinomas is the </a:t>
            </a:r>
            <a:r>
              <a:rPr lang="en-US" sz="1200" dirty="0">
                <a:solidFill>
                  <a:srgbClr val="FF0000"/>
                </a:solidFill>
                <a:latin typeface="Georgia" charset="0"/>
                <a:ea typeface="Georgia" charset="0"/>
                <a:cs typeface="Georgia" charset="0"/>
              </a:rPr>
              <a:t>tendency to form glands</a:t>
            </a:r>
            <a:r>
              <a:rPr lang="en-US" sz="1200" dirty="0">
                <a:solidFill>
                  <a:prstClr val="black"/>
                </a:solidFill>
                <a:latin typeface="Georgia" charset="0"/>
                <a:ea typeface="Georgia" charset="0"/>
                <a:cs typeface="Georgia" charset="0"/>
              </a:rPr>
              <a:t> that may or may not produce mucin. </a:t>
            </a:r>
          </a:p>
          <a:p>
            <a:pPr>
              <a:buClr>
                <a:srgbClr val="BAD7EC"/>
              </a:buClr>
            </a:pPr>
            <a:r>
              <a:rPr lang="en-US" sz="1200" dirty="0">
                <a:solidFill>
                  <a:prstClr val="black"/>
                </a:solidFill>
                <a:latin typeface="Georgia" charset="0"/>
                <a:ea typeface="Georgia" charset="0"/>
                <a:cs typeface="Georgia" charset="0"/>
              </a:rPr>
              <a:t> </a:t>
            </a:r>
          </a:p>
          <a:p>
            <a:pPr marL="171450" indent="-171450">
              <a:buClr>
                <a:srgbClr val="BAD7EC"/>
              </a:buClr>
              <a:buFont typeface="Arial" charset="0"/>
              <a:buChar char="•"/>
            </a:pPr>
            <a:r>
              <a:rPr lang="en-US" sz="1200" b="1" dirty="0">
                <a:solidFill>
                  <a:prstClr val="black"/>
                </a:solidFill>
                <a:latin typeface="Georgia" charset="0"/>
                <a:ea typeface="Georgia" charset="0"/>
                <a:cs typeface="Georgia" charset="0"/>
              </a:rPr>
              <a:t>Rarely</a:t>
            </a:r>
            <a:r>
              <a:rPr lang="en-US" sz="1200" dirty="0">
                <a:solidFill>
                  <a:prstClr val="black"/>
                </a:solidFill>
                <a:latin typeface="Georgia" charset="0"/>
                <a:ea typeface="Georgia" charset="0"/>
                <a:cs typeface="Georgia" charset="0"/>
              </a:rPr>
              <a:t> cavitate </a:t>
            </a:r>
            <a:endParaRPr lang="ar-SA" sz="1200" dirty="0">
              <a:solidFill>
                <a:prstClr val="black"/>
              </a:solidFill>
              <a:latin typeface="Georgia" charset="0"/>
              <a:ea typeface="Georgia" charset="0"/>
              <a:cs typeface="Georgia" charset="0"/>
            </a:endParaRPr>
          </a:p>
          <a:p>
            <a:pPr marL="171450" indent="-171450">
              <a:buClr>
                <a:srgbClr val="BAD7EC"/>
              </a:buClr>
              <a:buFont typeface="Arial" charset="0"/>
              <a:buChar char="•"/>
            </a:pPr>
            <a:endParaRPr lang="ar-SA"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Associated with hypertrophic pulmonary osteoarthropathy “</a:t>
            </a:r>
            <a:r>
              <a:rPr lang="en-US" sz="1200" dirty="0">
                <a:solidFill>
                  <a:srgbClr val="FF0000"/>
                </a:solidFill>
                <a:latin typeface="Georgia" charset="0"/>
                <a:ea typeface="Georgia" charset="0"/>
                <a:cs typeface="Georgia" charset="0"/>
              </a:rPr>
              <a:t>Clubbing of the fingers</a:t>
            </a:r>
            <a:r>
              <a:rPr lang="en-US" sz="1200" dirty="0">
                <a:solidFill>
                  <a:prstClr val="black"/>
                </a:solidFill>
                <a:latin typeface="Georgia" charset="0"/>
                <a:ea typeface="Georgia" charset="0"/>
                <a:cs typeface="Georgia" charset="0"/>
              </a:rPr>
              <a:t>”</a:t>
            </a:r>
            <a:r>
              <a:rPr lang="en-US" dirty="0">
                <a:solidFill>
                  <a:srgbClr val="FFFFFF">
                    <a:lumMod val="65000"/>
                  </a:srgbClr>
                </a:solidFill>
                <a:latin typeface="Georgia" charset="0"/>
                <a:ea typeface="Georgia" charset="0"/>
                <a:cs typeface="Georgia" charset="0"/>
              </a:rPr>
              <a:t>(look at pic4)</a:t>
            </a:r>
            <a:r>
              <a:rPr lang="en-US" sz="1200" dirty="0">
                <a:solidFill>
                  <a:prstClr val="black"/>
                </a:solidFill>
                <a:latin typeface="Georgia" charset="0"/>
                <a:ea typeface="Georgia" charset="0"/>
                <a:cs typeface="Georgia" charset="0"/>
              </a:rPr>
              <a:t> </a:t>
            </a:r>
          </a:p>
          <a:p>
            <a:pPr marL="171450" indent="-171450">
              <a:buClr>
                <a:srgbClr val="BAD7EC"/>
              </a:buClr>
              <a:buFont typeface="Arial" charset="0"/>
              <a:buChar char="•"/>
            </a:pPr>
            <a:endParaRPr lang="ar-SA"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20% of adenocarcinoma of the lung are associated with </a:t>
            </a:r>
            <a:r>
              <a:rPr lang="en-US" sz="1200" dirty="0">
                <a:solidFill>
                  <a:srgbClr val="FF0000"/>
                </a:solidFill>
                <a:latin typeface="Georgia" charset="0"/>
                <a:ea typeface="Georgia" charset="0"/>
                <a:cs typeface="Georgia" charset="0"/>
              </a:rPr>
              <a:t>mutations of epidermal growth factor receptor (EGFR) </a:t>
            </a:r>
            <a:r>
              <a:rPr lang="en-US" sz="1200" dirty="0">
                <a:solidFill>
                  <a:prstClr val="black"/>
                </a:solidFill>
                <a:latin typeface="Georgia" charset="0"/>
                <a:ea typeface="Georgia" charset="0"/>
                <a:cs typeface="Georgia" charset="0"/>
              </a:rPr>
              <a:t>and respond to its anti therapy </a:t>
            </a: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p:txBody>
      </p:sp>
      <p:pic>
        <p:nvPicPr>
          <p:cNvPr id="1030" name="Picture 6" descr="age20image18278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62" y="6800284"/>
            <a:ext cx="1565111" cy="117498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age20image38118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0168" y="6800284"/>
            <a:ext cx="1565110" cy="11749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ge20image38033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1573" y="6800284"/>
            <a:ext cx="1565110" cy="117498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age21image38098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2978" y="6800284"/>
            <a:ext cx="1565111" cy="1174981"/>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009241" y="7975262"/>
            <a:ext cx="407484" cy="246221"/>
          </a:xfrm>
          <a:prstGeom prst="rect">
            <a:avLst/>
          </a:prstGeom>
        </p:spPr>
        <p:txBody>
          <a:bodyPr wrap="none">
            <a:spAutoFit/>
          </a:bodyPr>
          <a:lstStyle/>
          <a:p>
            <a:r>
              <a:rPr lang="en-US">
                <a:solidFill>
                  <a:srgbClr val="FFFFFF">
                    <a:lumMod val="65000"/>
                  </a:srgbClr>
                </a:solidFill>
                <a:latin typeface="Georgia" charset="0"/>
                <a:ea typeface="Georgia" charset="0"/>
                <a:cs typeface="Georgia" charset="0"/>
              </a:rPr>
              <a:t>pic1</a:t>
            </a:r>
            <a:endParaRPr lang="ar-SA" dirty="0">
              <a:solidFill>
                <a:srgbClr val="FFFFFF">
                  <a:lumMod val="65000"/>
                </a:srgbClr>
              </a:solidFill>
            </a:endParaRPr>
          </a:p>
        </p:txBody>
      </p:sp>
      <p:sp>
        <p:nvSpPr>
          <p:cNvPr id="10" name="مستطيل 9"/>
          <p:cNvSpPr/>
          <p:nvPr/>
        </p:nvSpPr>
        <p:spPr>
          <a:xfrm>
            <a:off x="6033504" y="7975264"/>
            <a:ext cx="425116" cy="246221"/>
          </a:xfrm>
          <a:prstGeom prst="rect">
            <a:avLst/>
          </a:prstGeom>
        </p:spPr>
        <p:txBody>
          <a:bodyPr wrap="none">
            <a:spAutoFit/>
          </a:bodyPr>
          <a:lstStyle/>
          <a:p>
            <a:r>
              <a:rPr lang="en-US">
                <a:solidFill>
                  <a:srgbClr val="FFFFFF">
                    <a:lumMod val="65000"/>
                  </a:srgbClr>
                </a:solidFill>
                <a:latin typeface="Georgia" charset="0"/>
                <a:ea typeface="Georgia" charset="0"/>
                <a:cs typeface="Georgia" charset="0"/>
              </a:rPr>
              <a:t>pic4</a:t>
            </a:r>
            <a:endParaRPr lang="ar-SA" dirty="0">
              <a:solidFill>
                <a:srgbClr val="FFFFFF">
                  <a:lumMod val="65000"/>
                </a:srgbClr>
              </a:solidFill>
            </a:endParaRPr>
          </a:p>
        </p:txBody>
      </p:sp>
      <p:sp>
        <p:nvSpPr>
          <p:cNvPr id="11" name="مستطيل 10"/>
          <p:cNvSpPr/>
          <p:nvPr/>
        </p:nvSpPr>
        <p:spPr>
          <a:xfrm>
            <a:off x="4053598" y="7975263"/>
            <a:ext cx="785793" cy="246221"/>
          </a:xfrm>
          <a:prstGeom prst="rect">
            <a:avLst/>
          </a:prstGeom>
        </p:spPr>
        <p:txBody>
          <a:bodyPr wrap="none">
            <a:spAutoFit/>
          </a:bodyPr>
          <a:lstStyle/>
          <a:p>
            <a:r>
              <a:rPr lang="en-US" dirty="0">
                <a:solidFill>
                  <a:srgbClr val="FFFFFF">
                    <a:lumMod val="65000"/>
                  </a:srgbClr>
                </a:solidFill>
                <a:latin typeface="Georgia" charset="0"/>
                <a:ea typeface="Georgia" charset="0"/>
                <a:cs typeface="Georgia" charset="0"/>
              </a:rPr>
              <a:t>Pic3</a:t>
            </a:r>
            <a:r>
              <a:rPr lang="en-US" dirty="0">
                <a:solidFill>
                  <a:srgbClr val="FFFFFF">
                    <a:lumMod val="65000"/>
                  </a:srgbClr>
                </a:solidFill>
              </a:rPr>
              <a:t> : </a:t>
            </a:r>
            <a:r>
              <a:rPr lang="en-US" dirty="0">
                <a:solidFill>
                  <a:prstClr val="black"/>
                </a:solidFill>
              </a:rPr>
              <a:t>TTF</a:t>
            </a:r>
            <a:r>
              <a:rPr lang="en-US" baseline="-25000" dirty="0">
                <a:solidFill>
                  <a:prstClr val="black"/>
                </a:solidFill>
              </a:rPr>
              <a:t>1</a:t>
            </a:r>
            <a:endParaRPr lang="en-US" dirty="0">
              <a:solidFill>
                <a:prstClr val="black"/>
              </a:solidFill>
              <a:latin typeface="Georgia" charset="0"/>
              <a:ea typeface="Georgia" charset="0"/>
              <a:cs typeface="Georgia" charset="0"/>
            </a:endParaRPr>
          </a:p>
        </p:txBody>
      </p:sp>
      <p:sp>
        <p:nvSpPr>
          <p:cNvPr id="12" name="مستطيل 11"/>
          <p:cNvSpPr/>
          <p:nvPr/>
        </p:nvSpPr>
        <p:spPr>
          <a:xfrm>
            <a:off x="2650165" y="7975263"/>
            <a:ext cx="425116" cy="246221"/>
          </a:xfrm>
          <a:prstGeom prst="rect">
            <a:avLst/>
          </a:prstGeom>
        </p:spPr>
        <p:txBody>
          <a:bodyPr wrap="none">
            <a:spAutoFit/>
          </a:bodyPr>
          <a:lstStyle/>
          <a:p>
            <a:r>
              <a:rPr lang="en-US">
                <a:solidFill>
                  <a:srgbClr val="FFFFFF">
                    <a:lumMod val="65000"/>
                  </a:srgbClr>
                </a:solidFill>
                <a:latin typeface="Georgia" charset="0"/>
                <a:ea typeface="Georgia" charset="0"/>
                <a:cs typeface="Georgia" charset="0"/>
              </a:rPr>
              <a:t>pic2</a:t>
            </a:r>
            <a:endParaRPr lang="ar-SA" dirty="0">
              <a:solidFill>
                <a:srgbClr val="FFFFFF">
                  <a:lumMod val="65000"/>
                </a:srgbClr>
              </a:solidFill>
            </a:endParaRPr>
          </a:p>
        </p:txBody>
      </p:sp>
    </p:spTree>
    <p:extLst>
      <p:ext uri="{BB962C8B-B14F-4D97-AF65-F5344CB8AC3E}">
        <p14:creationId xmlns:p14="http://schemas.microsoft.com/office/powerpoint/2010/main" val="3116244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جدول 7"/>
          <p:cNvGraphicFramePr>
            <a:graphicFrameLocks noGrp="1"/>
          </p:cNvGraphicFramePr>
          <p:nvPr>
            <p:extLst>
              <p:ext uri="{D42A27DB-BD31-4B8C-83A1-F6EECF244321}">
                <p14:modId xmlns:p14="http://schemas.microsoft.com/office/powerpoint/2010/main" val="3350689081"/>
              </p:ext>
            </p:extLst>
          </p:nvPr>
        </p:nvGraphicFramePr>
        <p:xfrm>
          <a:off x="582928" y="504002"/>
          <a:ext cx="6311601" cy="4362249"/>
        </p:xfrm>
        <a:graphic>
          <a:graphicData uri="http://schemas.openxmlformats.org/drawingml/2006/table">
            <a:tbl>
              <a:tblPr rtl="1" firstRow="1" bandRow="1">
                <a:tableStyleId>{5C22544A-7EE6-4342-B048-85BDC9FD1C3A}</a:tableStyleId>
              </a:tblPr>
              <a:tblGrid>
                <a:gridCol w="2103867">
                  <a:extLst>
                    <a:ext uri="{9D8B030D-6E8A-4147-A177-3AD203B41FA5}">
                      <a16:colId xmlns:a16="http://schemas.microsoft.com/office/drawing/2014/main" xmlns="" val="20000"/>
                    </a:ext>
                  </a:extLst>
                </a:gridCol>
                <a:gridCol w="2103867">
                  <a:extLst>
                    <a:ext uri="{9D8B030D-6E8A-4147-A177-3AD203B41FA5}">
                      <a16:colId xmlns:a16="http://schemas.microsoft.com/office/drawing/2014/main" xmlns="" val="20001"/>
                    </a:ext>
                  </a:extLst>
                </a:gridCol>
                <a:gridCol w="2103867">
                  <a:extLst>
                    <a:ext uri="{9D8B030D-6E8A-4147-A177-3AD203B41FA5}">
                      <a16:colId xmlns:a16="http://schemas.microsoft.com/office/drawing/2014/main" xmlns="" val="20002"/>
                    </a:ext>
                  </a:extLst>
                </a:gridCol>
              </a:tblGrid>
              <a:tr h="410449">
                <a:tc gridSpan="3">
                  <a:txBody>
                    <a:bodyPr/>
                    <a:lstStyle/>
                    <a:p>
                      <a:pPr marL="0" marR="0" lvl="0" indent="0" algn="ctr" defTabSz="524110" rtl="0" eaLnBrk="1" fontAlgn="auto" latinLnBrk="0" hangingPunct="1">
                        <a:lnSpc>
                          <a:spcPct val="100000"/>
                        </a:lnSpc>
                        <a:spcBef>
                          <a:spcPts val="0"/>
                        </a:spcBef>
                        <a:spcAft>
                          <a:spcPts val="0"/>
                        </a:spcAft>
                        <a:buClrTx/>
                        <a:buSzTx/>
                        <a:buFontTx/>
                        <a:buNone/>
                        <a:tabLst/>
                        <a:defRPr/>
                      </a:pPr>
                      <a:r>
                        <a:rPr lang="ar-SA" altLang="ar-SA" sz="1200" b="1" kern="1200" dirty="0">
                          <a:solidFill>
                            <a:schemeClr val="bg1">
                              <a:lumMod val="75000"/>
                            </a:schemeClr>
                          </a:solidFill>
                          <a:latin typeface="Georgia" charset="0"/>
                          <a:ea typeface="Georgia" charset="0"/>
                          <a:cs typeface="Georgia" charset="0"/>
                        </a:rPr>
                        <a:t>Adenocarcinoma </a:t>
                      </a:r>
                      <a:r>
                        <a:rPr lang="ar-SA" altLang="ar-SA" sz="1200" b="1" kern="1200" dirty="0" err="1">
                          <a:solidFill>
                            <a:schemeClr val="bg1">
                              <a:lumMod val="75000"/>
                            </a:schemeClr>
                          </a:solidFill>
                          <a:latin typeface="Georgia" charset="0"/>
                          <a:ea typeface="Georgia" charset="0"/>
                          <a:cs typeface="Georgia" charset="0"/>
                        </a:rPr>
                        <a:t>Precursor</a:t>
                      </a:r>
                      <a:r>
                        <a:rPr lang="ar-SA" altLang="ar-SA" sz="1200" b="1" kern="1200" dirty="0">
                          <a:solidFill>
                            <a:schemeClr val="bg1">
                              <a:lumMod val="75000"/>
                            </a:schemeClr>
                          </a:solidFill>
                          <a:latin typeface="Georgia" charset="0"/>
                          <a:ea typeface="Georgia" charset="0"/>
                          <a:cs typeface="Georgia" charset="0"/>
                        </a:rPr>
                        <a:t> </a:t>
                      </a:r>
                      <a:r>
                        <a:rPr lang="ar-SA" altLang="ar-SA" sz="1200" b="1" kern="1200" dirty="0" err="1">
                          <a:solidFill>
                            <a:schemeClr val="bg1">
                              <a:lumMod val="75000"/>
                            </a:schemeClr>
                          </a:solidFill>
                          <a:latin typeface="Georgia" charset="0"/>
                          <a:ea typeface="Georgia" charset="0"/>
                          <a:cs typeface="Georgia" charset="0"/>
                        </a:rPr>
                        <a:t>Lesions</a:t>
                      </a:r>
                      <a:r>
                        <a:rPr lang="ar-SA" altLang="ar-SA" sz="1200" b="1" kern="1200" dirty="0">
                          <a:solidFill>
                            <a:schemeClr val="bg1">
                              <a:lumMod val="75000"/>
                            </a:schemeClr>
                          </a:solidFill>
                          <a:latin typeface="Georgia" charset="0"/>
                          <a:ea typeface="Georgia" charset="0"/>
                          <a:cs typeface="Georgia" charset="0"/>
                        </a:rPr>
                        <a:t> </a:t>
                      </a:r>
                    </a:p>
                  </a:txBody>
                  <a:tcPr/>
                </a:tc>
                <a:tc hMerge="1">
                  <a:txBody>
                    <a:bodyPr/>
                    <a:lstStyle/>
                    <a:p>
                      <a:pPr rtl="1"/>
                      <a:endParaRPr lang="ar-SA"/>
                    </a:p>
                  </a:txBody>
                  <a:tcPr/>
                </a:tc>
                <a:tc hMerge="1">
                  <a:txBody>
                    <a:bodyPr/>
                    <a:lstStyle/>
                    <a:p>
                      <a:pPr rtl="1"/>
                      <a:endParaRPr lang="ar-SA" dirty="0"/>
                    </a:p>
                  </a:txBody>
                  <a:tcPr/>
                </a:tc>
                <a:extLst>
                  <a:ext uri="{0D108BD9-81ED-4DB2-BD59-A6C34878D82A}">
                    <a16:rowId xmlns:a16="http://schemas.microsoft.com/office/drawing/2014/main" xmlns="" val="10000"/>
                  </a:ext>
                </a:extLst>
              </a:tr>
              <a:tr h="839398">
                <a:tc>
                  <a:txBody>
                    <a:bodyPr/>
                    <a:lstStyle/>
                    <a:p>
                      <a:pPr marL="0" algn="ctr" defTabSz="524110" rtl="0" eaLnBrk="1" latinLnBrk="0" hangingPunct="1"/>
                      <a:r>
                        <a:rPr lang="en-US" sz="1200" dirty="0">
                          <a:solidFill>
                            <a:schemeClr val="bg1">
                              <a:lumMod val="75000"/>
                            </a:schemeClr>
                          </a:solidFill>
                          <a:latin typeface="Georgia" charset="0"/>
                          <a:ea typeface="Georgia" charset="0"/>
                          <a:cs typeface="Georgia" charset="0"/>
                        </a:rPr>
                        <a:t>Minimally invasive adenocarcinoma of lung (MIA)</a:t>
                      </a:r>
                      <a:endParaRPr lang="ar-SA" sz="1200" dirty="0">
                        <a:solidFill>
                          <a:schemeClr val="bg1">
                            <a:lumMod val="75000"/>
                          </a:schemeClr>
                        </a:solidFill>
                        <a:latin typeface="Georgia" charset="0"/>
                        <a:ea typeface="Georgia" charset="0"/>
                        <a:cs typeface="Georgia" charset="0"/>
                      </a:endParaRPr>
                    </a:p>
                  </a:txBody>
                  <a:tcPr/>
                </a:tc>
                <a:tc>
                  <a:txBody>
                    <a:bodyPr/>
                    <a:lstStyle/>
                    <a:p>
                      <a:pPr marL="0" algn="ctr" defTabSz="524110" rtl="0" eaLnBrk="1" latinLnBrk="0" hangingPunct="1"/>
                      <a:r>
                        <a:rPr lang="en-US" sz="1200" dirty="0">
                          <a:solidFill>
                            <a:schemeClr val="bg1">
                              <a:lumMod val="75000"/>
                            </a:schemeClr>
                          </a:solidFill>
                          <a:latin typeface="Georgia" charset="0"/>
                          <a:ea typeface="Georgia" charset="0"/>
                          <a:cs typeface="Georgia" charset="0"/>
                        </a:rPr>
                        <a:t>Adenocarcinoma in situ (AIS)*</a:t>
                      </a:r>
                      <a:endParaRPr lang="ar-SA" sz="1200" dirty="0">
                        <a:solidFill>
                          <a:schemeClr val="bg1">
                            <a:lumMod val="75000"/>
                          </a:schemeClr>
                        </a:solidFill>
                        <a:latin typeface="Georgia" charset="0"/>
                        <a:ea typeface="Georgia" charset="0"/>
                        <a:cs typeface="Georgia" charset="0"/>
                      </a:endParaRPr>
                    </a:p>
                  </a:txBody>
                  <a:tcPr/>
                </a:tc>
                <a:tc>
                  <a:txBody>
                    <a:bodyPr/>
                    <a:lstStyle/>
                    <a:p>
                      <a:pPr marL="0" algn="ctr" defTabSz="524110" rtl="0" eaLnBrk="1" latinLnBrk="0" hangingPunct="1"/>
                      <a:r>
                        <a:rPr lang="en-US" sz="1200" dirty="0">
                          <a:solidFill>
                            <a:schemeClr val="bg1">
                              <a:lumMod val="75000"/>
                            </a:schemeClr>
                          </a:solidFill>
                          <a:latin typeface="Georgia" charset="0"/>
                          <a:ea typeface="Georgia" charset="0"/>
                          <a:cs typeface="Georgia" charset="0"/>
                        </a:rPr>
                        <a:t>Atypical adenomatous hyperplasia</a:t>
                      </a:r>
                      <a:endParaRPr lang="ar-SA" sz="1200" dirty="0">
                        <a:solidFill>
                          <a:schemeClr val="bg1">
                            <a:lumMod val="75000"/>
                          </a:schemeClr>
                        </a:solidFill>
                        <a:latin typeface="Georgia" charset="0"/>
                        <a:ea typeface="Georgia" charset="0"/>
                        <a:cs typeface="Georgia" charset="0"/>
                      </a:endParaRPr>
                    </a:p>
                  </a:txBody>
                  <a:tcPr/>
                </a:tc>
                <a:extLst>
                  <a:ext uri="{0D108BD9-81ED-4DB2-BD59-A6C34878D82A}">
                    <a16:rowId xmlns:a16="http://schemas.microsoft.com/office/drawing/2014/main" xmlns="" val="10001"/>
                  </a:ext>
                </a:extLst>
              </a:tr>
              <a:tr h="1749796">
                <a:tc>
                  <a:txBody>
                    <a:bodyPr/>
                    <a:lstStyle/>
                    <a:p>
                      <a:pPr marL="171450" marR="0" indent="-171450" algn="l" defTabSz="524110" rtl="0" eaLnBrk="1" fontAlgn="auto" latinLnBrk="0" hangingPunct="1">
                        <a:lnSpc>
                          <a:spcPct val="100000"/>
                        </a:lnSpc>
                        <a:spcBef>
                          <a:spcPts val="0"/>
                        </a:spcBef>
                        <a:spcAft>
                          <a:spcPts val="0"/>
                        </a:spcAft>
                        <a:buClr>
                          <a:schemeClr val="bg1"/>
                        </a:buClr>
                        <a:buSzTx/>
                        <a:buFont typeface="Arial" charset="0"/>
                        <a:buChar char="•"/>
                        <a:tabLst/>
                        <a:defRPr/>
                      </a:pPr>
                      <a:r>
                        <a:rPr lang="en-US" sz="1200" dirty="0">
                          <a:solidFill>
                            <a:schemeClr val="tx1"/>
                          </a:solidFill>
                          <a:latin typeface="Georgia" charset="0"/>
                          <a:ea typeface="Georgia" charset="0"/>
                          <a:cs typeface="Georgia" charset="0"/>
                        </a:rPr>
                        <a:t>Lesion ≤3 cm</a:t>
                      </a:r>
                    </a:p>
                    <a:p>
                      <a:pPr marL="171450" marR="0" indent="-171450" algn="l" defTabSz="524110" rtl="0" eaLnBrk="1" fontAlgn="auto" latinLnBrk="0" hangingPunct="1">
                        <a:lnSpc>
                          <a:spcPct val="100000"/>
                        </a:lnSpc>
                        <a:spcBef>
                          <a:spcPts val="0"/>
                        </a:spcBef>
                        <a:spcAft>
                          <a:spcPts val="0"/>
                        </a:spcAft>
                        <a:buClr>
                          <a:schemeClr val="bg1"/>
                        </a:buClr>
                        <a:buSzTx/>
                        <a:buFont typeface="Arial" charset="0"/>
                        <a:buChar char="•"/>
                        <a:tabLst/>
                        <a:defRPr/>
                      </a:pPr>
                      <a:r>
                        <a:rPr lang="en-US" sz="1200" dirty="0">
                          <a:solidFill>
                            <a:schemeClr val="tx1"/>
                          </a:solidFill>
                          <a:latin typeface="Georgia" charset="0"/>
                          <a:ea typeface="Georgia" charset="0"/>
                          <a:cs typeface="Georgia" charset="0"/>
                        </a:rPr>
                        <a:t>describes small solitary adenocarcinomas with either pure lepidic growth or predominant lepidic growth with ≤5 mm of stromal </a:t>
                      </a:r>
                      <a:r>
                        <a:rPr lang="en-US" sz="1200" b="1" dirty="0">
                          <a:solidFill>
                            <a:schemeClr val="tx1"/>
                          </a:solidFill>
                          <a:latin typeface="Georgia" charset="0"/>
                          <a:ea typeface="Georgia" charset="0"/>
                          <a:cs typeface="Georgia" charset="0"/>
                        </a:rPr>
                        <a:t>invasion</a:t>
                      </a:r>
                      <a:r>
                        <a:rPr lang="en-US" sz="1200" dirty="0">
                          <a:solidFill>
                            <a:schemeClr val="tx1"/>
                          </a:solidFill>
                          <a:latin typeface="Georgia" charset="0"/>
                          <a:ea typeface="Georgia" charset="0"/>
                          <a:cs typeface="Georgia" charset="0"/>
                        </a:rPr>
                        <a:t>. </a:t>
                      </a:r>
                    </a:p>
                    <a:p>
                      <a:pPr marL="171450" indent="-171450" algn="l" defTabSz="524110" rtl="0" eaLnBrk="1" latinLnBrk="0" hangingPunct="1">
                        <a:buClr>
                          <a:schemeClr val="bg1"/>
                        </a:buClr>
                        <a:buFont typeface="Arial" charset="0"/>
                        <a:buChar char="•"/>
                      </a:pPr>
                      <a:endParaRPr lang="ar-SA" sz="1200" dirty="0">
                        <a:solidFill>
                          <a:schemeClr val="tx1"/>
                        </a:solidFill>
                        <a:latin typeface="Georgia" charset="0"/>
                        <a:ea typeface="Georgia" charset="0"/>
                        <a:cs typeface="Georgia" charset="0"/>
                      </a:endParaRPr>
                    </a:p>
                  </a:txBody>
                  <a:tcPr/>
                </a:tc>
                <a:tc>
                  <a:txBody>
                    <a:bodyPr/>
                    <a:lstStyle/>
                    <a:p>
                      <a:pPr marL="171450" marR="0" indent="-171450" algn="l" defTabSz="524110" rtl="0" eaLnBrk="1" fontAlgn="auto" latinLnBrk="0" hangingPunct="1">
                        <a:lnSpc>
                          <a:spcPct val="100000"/>
                        </a:lnSpc>
                        <a:spcBef>
                          <a:spcPts val="0"/>
                        </a:spcBef>
                        <a:spcAft>
                          <a:spcPts val="0"/>
                        </a:spcAft>
                        <a:buClr>
                          <a:schemeClr val="bg1"/>
                        </a:buClr>
                        <a:buSzTx/>
                        <a:buFont typeface="Arial" charset="0"/>
                        <a:buChar char="•"/>
                        <a:tabLst/>
                        <a:defRPr/>
                      </a:pPr>
                      <a:r>
                        <a:rPr lang="en-US" sz="1200" dirty="0">
                          <a:solidFill>
                            <a:schemeClr val="tx1"/>
                          </a:solidFill>
                          <a:latin typeface="Georgia" charset="0"/>
                          <a:ea typeface="Georgia" charset="0"/>
                          <a:cs typeface="Georgia" charset="0"/>
                        </a:rPr>
                        <a:t>lesion less than 3 cm</a:t>
                      </a:r>
                    </a:p>
                    <a:p>
                      <a:pPr marL="171450" marR="0" indent="-171450" algn="l" defTabSz="524110" rtl="0" eaLnBrk="1" fontAlgn="auto" latinLnBrk="0" hangingPunct="1">
                        <a:lnSpc>
                          <a:spcPct val="100000"/>
                        </a:lnSpc>
                        <a:spcBef>
                          <a:spcPts val="0"/>
                        </a:spcBef>
                        <a:spcAft>
                          <a:spcPts val="0"/>
                        </a:spcAft>
                        <a:buClr>
                          <a:schemeClr val="bg1"/>
                        </a:buClr>
                        <a:buSzTx/>
                        <a:buFont typeface="Arial" charset="0"/>
                        <a:buChar char="•"/>
                        <a:tabLst/>
                        <a:defRPr/>
                      </a:pPr>
                      <a:r>
                        <a:rPr lang="en-US" sz="1200" dirty="0">
                          <a:solidFill>
                            <a:schemeClr val="tx1"/>
                          </a:solidFill>
                          <a:latin typeface="Georgia" charset="0"/>
                          <a:ea typeface="Georgia" charset="0"/>
                          <a:cs typeface="Georgia" charset="0"/>
                        </a:rPr>
                        <a:t>composed entirely of dysplastic cells growing </a:t>
                      </a:r>
                      <a:r>
                        <a:rPr lang="en-US" sz="1200" b="1" dirty="0">
                          <a:solidFill>
                            <a:schemeClr val="tx1"/>
                          </a:solidFill>
                          <a:latin typeface="Georgia" charset="0"/>
                          <a:ea typeface="Georgia" charset="0"/>
                          <a:cs typeface="Georgia" charset="0"/>
                        </a:rPr>
                        <a:t>along preexisting alveolar septa</a:t>
                      </a:r>
                      <a:endParaRPr lang="en-US" sz="1200" dirty="0">
                        <a:solidFill>
                          <a:schemeClr val="tx1"/>
                        </a:solidFill>
                        <a:latin typeface="Georgia" charset="0"/>
                        <a:ea typeface="Georgia" charset="0"/>
                        <a:cs typeface="Georgia" charset="0"/>
                      </a:endParaRPr>
                    </a:p>
                    <a:p>
                      <a:pPr marL="171450" marR="0" indent="-171450" algn="l" defTabSz="524110" rtl="0" eaLnBrk="1" fontAlgn="auto" latinLnBrk="0" hangingPunct="1">
                        <a:lnSpc>
                          <a:spcPct val="100000"/>
                        </a:lnSpc>
                        <a:spcBef>
                          <a:spcPts val="0"/>
                        </a:spcBef>
                        <a:spcAft>
                          <a:spcPts val="0"/>
                        </a:spcAft>
                        <a:buClr>
                          <a:schemeClr val="bg1"/>
                        </a:buClr>
                        <a:buSzTx/>
                        <a:buFont typeface="Arial" charset="0"/>
                        <a:buChar char="•"/>
                        <a:tabLst/>
                        <a:defRPr/>
                      </a:pPr>
                      <a:r>
                        <a:rPr lang="en-US" sz="1200" dirty="0">
                          <a:solidFill>
                            <a:schemeClr val="tx1"/>
                          </a:solidFill>
                          <a:latin typeface="Georgia" charset="0"/>
                          <a:ea typeface="Georgia" charset="0"/>
                          <a:cs typeface="Georgia" charset="0"/>
                        </a:rPr>
                        <a:t>Lepidic growth pattern</a:t>
                      </a:r>
                    </a:p>
                    <a:p>
                      <a:pPr marL="171450" marR="0" indent="-171450" algn="l" defTabSz="524110" rtl="0" eaLnBrk="1" fontAlgn="auto" latinLnBrk="0" hangingPunct="1">
                        <a:lnSpc>
                          <a:spcPct val="100000"/>
                        </a:lnSpc>
                        <a:spcBef>
                          <a:spcPts val="0"/>
                        </a:spcBef>
                        <a:spcAft>
                          <a:spcPts val="0"/>
                        </a:spcAft>
                        <a:buClr>
                          <a:schemeClr val="bg1"/>
                        </a:buClr>
                        <a:buSzTx/>
                        <a:buFont typeface="Arial" charset="0"/>
                        <a:buChar char="•"/>
                        <a:tabLst/>
                        <a:defRPr/>
                      </a:pPr>
                      <a:r>
                        <a:rPr lang="en-US" sz="1200" dirty="0">
                          <a:solidFill>
                            <a:schemeClr val="tx1"/>
                          </a:solidFill>
                          <a:latin typeface="Georgia" charset="0"/>
                          <a:ea typeface="Georgia" charset="0"/>
                          <a:cs typeface="Georgia" charset="0"/>
                        </a:rPr>
                        <a:t>no feature of necrosis or invasion </a:t>
                      </a:r>
                    </a:p>
                    <a:p>
                      <a:pPr marL="171450" indent="-171450" algn="l" defTabSz="524110" rtl="0" eaLnBrk="1" latinLnBrk="0" hangingPunct="1">
                        <a:buClr>
                          <a:schemeClr val="bg1"/>
                        </a:buClr>
                        <a:buFont typeface="Arial" charset="0"/>
                        <a:buChar char="•"/>
                      </a:pPr>
                      <a:endParaRPr lang="ar-SA" sz="1200" dirty="0">
                        <a:solidFill>
                          <a:schemeClr val="tx1"/>
                        </a:solidFill>
                        <a:latin typeface="Georgia" charset="0"/>
                        <a:ea typeface="Georgia" charset="0"/>
                        <a:cs typeface="Georgia" charset="0"/>
                      </a:endParaRPr>
                    </a:p>
                  </a:txBody>
                  <a:tcPr/>
                </a:tc>
                <a:tc>
                  <a:txBody>
                    <a:bodyPr/>
                    <a:lstStyle/>
                    <a:p>
                      <a:pPr marL="171450" marR="0" indent="-171450" algn="l" defTabSz="524110" rtl="0" eaLnBrk="1" fontAlgn="auto" latinLnBrk="0" hangingPunct="1">
                        <a:lnSpc>
                          <a:spcPct val="100000"/>
                        </a:lnSpc>
                        <a:spcBef>
                          <a:spcPts val="0"/>
                        </a:spcBef>
                        <a:spcAft>
                          <a:spcPts val="0"/>
                        </a:spcAft>
                        <a:buClr>
                          <a:schemeClr val="bg1"/>
                        </a:buClr>
                        <a:buSzTx/>
                        <a:buFont typeface="Arial" charset="0"/>
                        <a:buChar char="•"/>
                        <a:tabLst/>
                        <a:defRPr/>
                      </a:pPr>
                      <a:r>
                        <a:rPr lang="en-US" sz="1200" dirty="0">
                          <a:solidFill>
                            <a:schemeClr val="tx1"/>
                          </a:solidFill>
                          <a:latin typeface="Georgia" charset="0"/>
                          <a:ea typeface="Georgia" charset="0"/>
                          <a:cs typeface="Georgia" charset="0"/>
                        </a:rPr>
                        <a:t>small lesion (≤5 mm)</a:t>
                      </a:r>
                    </a:p>
                    <a:p>
                      <a:pPr marL="171450" marR="0" indent="-171450" algn="l" defTabSz="524110" rtl="0" eaLnBrk="1" fontAlgn="auto" latinLnBrk="0" hangingPunct="1">
                        <a:lnSpc>
                          <a:spcPct val="100000"/>
                        </a:lnSpc>
                        <a:spcBef>
                          <a:spcPts val="0"/>
                        </a:spcBef>
                        <a:spcAft>
                          <a:spcPts val="0"/>
                        </a:spcAft>
                        <a:buClr>
                          <a:schemeClr val="bg1"/>
                        </a:buClr>
                        <a:buSzTx/>
                        <a:buFont typeface="Arial" charset="0"/>
                        <a:buChar char="•"/>
                        <a:tabLst/>
                        <a:defRPr/>
                      </a:pPr>
                      <a:r>
                        <a:rPr lang="en-US" sz="1200" dirty="0">
                          <a:solidFill>
                            <a:schemeClr val="tx1"/>
                          </a:solidFill>
                          <a:latin typeface="Georgia" charset="0"/>
                          <a:ea typeface="Georgia" charset="0"/>
                          <a:cs typeface="Georgia" charset="0"/>
                        </a:rPr>
                        <a:t>characterized by</a:t>
                      </a:r>
                      <a:r>
                        <a:rPr lang="en-US" sz="1200" baseline="0" dirty="0">
                          <a:solidFill>
                            <a:schemeClr val="tx1"/>
                          </a:solidFill>
                          <a:latin typeface="Georgia" charset="0"/>
                          <a:ea typeface="Georgia" charset="0"/>
                          <a:cs typeface="Georgia" charset="0"/>
                        </a:rPr>
                        <a:t> </a:t>
                      </a:r>
                      <a:r>
                        <a:rPr lang="en-US" sz="1200" b="1" dirty="0">
                          <a:solidFill>
                            <a:schemeClr val="tx1"/>
                          </a:solidFill>
                          <a:latin typeface="Georgia" charset="0"/>
                          <a:ea typeface="Georgia" charset="0"/>
                          <a:cs typeface="Georgia" charset="0"/>
                        </a:rPr>
                        <a:t>dysplastic pneumocytes lining alveolar walls that are mildly fibrotic </a:t>
                      </a:r>
                    </a:p>
                  </a:txBody>
                  <a:tcPr/>
                </a:tc>
                <a:extLst>
                  <a:ext uri="{0D108BD9-81ED-4DB2-BD59-A6C34878D82A}">
                    <a16:rowId xmlns:a16="http://schemas.microsoft.com/office/drawing/2014/main" xmlns="" val="10002"/>
                  </a:ext>
                </a:extLst>
              </a:tr>
              <a:tr h="1362606">
                <a:tc>
                  <a:txBody>
                    <a:bodyPr/>
                    <a:lstStyle/>
                    <a:p>
                      <a:pPr algn="ctr" rtl="1"/>
                      <a:endParaRPr lang="ar-SA" sz="1200">
                        <a:solidFill>
                          <a:schemeClr val="tx1"/>
                        </a:solidFill>
                        <a:latin typeface="Georgia" charset="0"/>
                        <a:ea typeface="Georgia" charset="0"/>
                        <a:cs typeface="Georgia" charset="0"/>
                      </a:endParaRPr>
                    </a:p>
                  </a:txBody>
                  <a:tcPr/>
                </a:tc>
                <a:tc>
                  <a:txBody>
                    <a:bodyPr/>
                    <a:lstStyle/>
                    <a:p>
                      <a:pPr algn="ctr" rtl="1"/>
                      <a:endParaRPr lang="ar-SA" sz="1200" dirty="0">
                        <a:solidFill>
                          <a:schemeClr val="tx1"/>
                        </a:solidFill>
                        <a:latin typeface="Georgia" charset="0"/>
                        <a:ea typeface="Georgia" charset="0"/>
                        <a:cs typeface="Georgia" charset="0"/>
                      </a:endParaRPr>
                    </a:p>
                  </a:txBody>
                  <a:tcPr/>
                </a:tc>
                <a:tc>
                  <a:txBody>
                    <a:bodyPr/>
                    <a:lstStyle/>
                    <a:p>
                      <a:pPr marL="0" algn="ctr" defTabSz="524110" rtl="0" eaLnBrk="1" latinLnBrk="0" hangingPunct="1"/>
                      <a:endParaRPr lang="ar-SA" sz="1200" dirty="0">
                        <a:solidFill>
                          <a:schemeClr val="tx1"/>
                        </a:solidFill>
                        <a:latin typeface="Georgia" charset="0"/>
                        <a:ea typeface="Georgia" charset="0"/>
                        <a:cs typeface="Georgia" charset="0"/>
                      </a:endParaRPr>
                    </a:p>
                  </a:txBody>
                  <a:tcPr/>
                </a:tc>
                <a:extLst>
                  <a:ext uri="{0D108BD9-81ED-4DB2-BD59-A6C34878D82A}">
                    <a16:rowId xmlns:a16="http://schemas.microsoft.com/office/drawing/2014/main" xmlns="" val="10003"/>
                  </a:ext>
                </a:extLst>
              </a:tr>
            </a:tbl>
          </a:graphicData>
        </a:graphic>
      </p:graphicFrame>
      <p:pic>
        <p:nvPicPr>
          <p:cNvPr id="4" name="Picture 3" descr="age18image17834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823" y="3622864"/>
            <a:ext cx="1562120" cy="11715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ge18image18228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627" y="3622863"/>
            <a:ext cx="1562120" cy="11715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ge18image18054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225" y="3622862"/>
            <a:ext cx="1562120" cy="1171591"/>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p:cNvSpPr/>
          <p:nvPr/>
        </p:nvSpPr>
        <p:spPr>
          <a:xfrm>
            <a:off x="538328" y="5247416"/>
            <a:ext cx="6400800" cy="3400931"/>
          </a:xfrm>
          <a:prstGeom prst="rect">
            <a:avLst/>
          </a:prstGeom>
          <a:ln>
            <a:solidFill>
              <a:schemeClr val="bg1"/>
            </a:solidFill>
            <a:prstDash val="dash"/>
          </a:ln>
        </p:spPr>
        <p:txBody>
          <a:bodyPr wrap="square">
            <a:spAutoFit/>
          </a:bodyPr>
          <a:lstStyle/>
          <a:p>
            <a:pPr>
              <a:buClr>
                <a:srgbClr val="BAD7EC"/>
              </a:buClr>
            </a:pPr>
            <a:r>
              <a:rPr lang="en-US" sz="1200" dirty="0">
                <a:solidFill>
                  <a:prstClr val="black"/>
                </a:solidFill>
                <a:latin typeface="Georgia" charset="0"/>
                <a:ea typeface="Georgia" charset="0"/>
                <a:cs typeface="Georgia" charset="0"/>
              </a:rPr>
              <a:t>*</a:t>
            </a:r>
            <a:r>
              <a:rPr lang="en-US" sz="1200" b="1" dirty="0">
                <a:solidFill>
                  <a:srgbClr val="BAD7EC"/>
                </a:solidFill>
                <a:latin typeface="Georgia" charset="0"/>
                <a:ea typeface="Georgia" charset="0"/>
                <a:cs typeface="Georgia" charset="0"/>
              </a:rPr>
              <a:t>AIS</a:t>
            </a: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Formerly called </a:t>
            </a:r>
            <a:r>
              <a:rPr lang="en-US" sz="1200" u="sng" dirty="0">
                <a:solidFill>
                  <a:prstClr val="black"/>
                </a:solidFill>
                <a:latin typeface="Georgia" charset="0"/>
                <a:ea typeface="Georgia" charset="0"/>
                <a:cs typeface="Georgia" charset="0"/>
              </a:rPr>
              <a:t>bronchioloalveolar carcinoma </a:t>
            </a:r>
            <a:r>
              <a:rPr lang="en-US" sz="1200" dirty="0">
                <a:solidFill>
                  <a:prstClr val="black"/>
                </a:solidFill>
                <a:latin typeface="Georgia" charset="0"/>
                <a:ea typeface="Georgia" charset="0"/>
                <a:cs typeface="Georgia" charset="0"/>
              </a:rPr>
              <a:t>but now it’s referred to as </a:t>
            </a:r>
            <a:r>
              <a:rPr lang="en-US" sz="1200" u="sng" dirty="0">
                <a:solidFill>
                  <a:prstClr val="black"/>
                </a:solidFill>
                <a:latin typeface="Georgia" charset="0"/>
                <a:ea typeface="Georgia" charset="0"/>
                <a:cs typeface="Georgia" charset="0"/>
              </a:rPr>
              <a:t>adenocarcinoma in situ </a:t>
            </a:r>
            <a:r>
              <a:rPr lang="en-US" sz="1200" dirty="0">
                <a:solidFill>
                  <a:prstClr val="black"/>
                </a:solidFill>
                <a:latin typeface="Georgia" charset="0"/>
                <a:ea typeface="Georgia" charset="0"/>
                <a:cs typeface="Georgia" charset="0"/>
              </a:rPr>
              <a:t>according to the new classification of lung cancers  </a:t>
            </a: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b="1" dirty="0">
                <a:solidFill>
                  <a:srgbClr val="BAD7EC"/>
                </a:solidFill>
                <a:latin typeface="Georgia" charset="0"/>
                <a:ea typeface="Georgia" charset="0"/>
                <a:cs typeface="Georgia" charset="0"/>
              </a:rPr>
              <a:t>What is AIS ? </a:t>
            </a:r>
            <a:r>
              <a:rPr lang="en-US" sz="1200" dirty="0">
                <a:solidFill>
                  <a:prstClr val="black"/>
                </a:solidFill>
                <a:latin typeface="Georgia" charset="0"/>
                <a:ea typeface="Georgia" charset="0"/>
                <a:cs typeface="Georgia" charset="0"/>
              </a:rPr>
              <a:t>malignant cells grow along </a:t>
            </a:r>
            <a:r>
              <a:rPr lang="en-US" sz="1200" b="1" dirty="0">
                <a:solidFill>
                  <a:prstClr val="black"/>
                </a:solidFill>
                <a:latin typeface="Georgia" charset="0"/>
                <a:ea typeface="Georgia" charset="0"/>
                <a:cs typeface="Georgia" charset="0"/>
              </a:rPr>
              <a:t>alveolar septa</a:t>
            </a: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endParaRPr lang="en-US" sz="1200" dirty="0">
              <a:solidFill>
                <a:prstClr val="black"/>
              </a:solidFill>
              <a:latin typeface="Georgia" charset="0"/>
              <a:ea typeface="Georgia" charset="0"/>
              <a:cs typeface="Georgia" charset="0"/>
            </a:endParaRPr>
          </a:p>
          <a:p>
            <a:pPr marL="171450" indent="-171450">
              <a:buClr>
                <a:srgbClr val="BAD7EC"/>
              </a:buClr>
              <a:buFont typeface="Arial" charset="0"/>
              <a:buChar char="•"/>
            </a:pPr>
            <a:r>
              <a:rPr lang="en-US" sz="1200" dirty="0">
                <a:solidFill>
                  <a:prstClr val="black"/>
                </a:solidFill>
                <a:latin typeface="Georgia" charset="0"/>
                <a:ea typeface="Georgia" charset="0"/>
                <a:cs typeface="Georgia" charset="0"/>
              </a:rPr>
              <a:t>** </a:t>
            </a:r>
            <a:r>
              <a:rPr lang="en-US" sz="1100" dirty="0">
                <a:solidFill>
                  <a:srgbClr val="FFFFFF">
                    <a:lumMod val="50000"/>
                  </a:srgbClr>
                </a:solidFill>
                <a:latin typeface="Georgia" charset="0"/>
                <a:ea typeface="Georgia" charset="0"/>
                <a:cs typeface="Georgia" charset="0"/>
              </a:rPr>
              <a:t>” tumor cells which may be nonluminous, mucinous or mixed grow on a monolayer along the alveolar septa  which serve as scaffold this has been termed as a lepidic growth pattern, an allusion to the resemblance of neoplastic cells to </a:t>
            </a:r>
            <a:r>
              <a:rPr lang="en-US" sz="1100" dirty="0" err="1">
                <a:solidFill>
                  <a:srgbClr val="FFFFFF">
                    <a:lumMod val="50000"/>
                  </a:srgbClr>
                </a:solidFill>
                <a:latin typeface="Georgia" charset="0"/>
                <a:ea typeface="Georgia" charset="0"/>
                <a:cs typeface="Georgia" charset="0"/>
              </a:rPr>
              <a:t>bufferflies</a:t>
            </a:r>
            <a:r>
              <a:rPr lang="en-US" sz="1100" dirty="0">
                <a:solidFill>
                  <a:srgbClr val="FFFFFF">
                    <a:lumMod val="50000"/>
                  </a:srgbClr>
                </a:solidFill>
                <a:latin typeface="Georgia" charset="0"/>
                <a:ea typeface="Georgia" charset="0"/>
                <a:cs typeface="Georgia" charset="0"/>
              </a:rPr>
              <a:t> sitting on a fence”</a:t>
            </a:r>
            <a:r>
              <a:rPr lang="en-US" sz="1200" dirty="0">
                <a:solidFill>
                  <a:srgbClr val="FFFFFF">
                    <a:lumMod val="50000"/>
                  </a:srgbClr>
                </a:solidFill>
                <a:latin typeface="Georgia" charset="0"/>
                <a:ea typeface="Georgia" charset="0"/>
                <a:cs typeface="Georgia" charset="0"/>
              </a:rPr>
              <a:t> </a:t>
            </a:r>
            <a:r>
              <a:rPr lang="en-US" dirty="0">
                <a:solidFill>
                  <a:srgbClr val="FFFFFF">
                    <a:lumMod val="50000"/>
                  </a:srgbClr>
                </a:solidFill>
                <a:latin typeface="Georgia" charset="0"/>
                <a:ea typeface="Georgia" charset="0"/>
                <a:cs typeface="Georgia" charset="0"/>
              </a:rPr>
              <a:t>Robbins </a:t>
            </a:r>
            <a:endParaRPr lang="en-US" sz="1200" dirty="0">
              <a:solidFill>
                <a:srgbClr val="FFFFFF">
                  <a:lumMod val="50000"/>
                </a:srgbClr>
              </a:solidFill>
              <a:latin typeface="Georgia" charset="0"/>
              <a:ea typeface="Georgia" charset="0"/>
              <a:cs typeface="Georgia" charset="0"/>
            </a:endParaRPr>
          </a:p>
        </p:txBody>
      </p:sp>
      <p:pic>
        <p:nvPicPr>
          <p:cNvPr id="13" name="Picture 3" descr="age19image18325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2278678" y="6723490"/>
            <a:ext cx="1585553" cy="11585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ge19image18313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34" y="6723490"/>
            <a:ext cx="1585554" cy="11548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ge19image18316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8521" y="6723490"/>
            <a:ext cx="1585553" cy="11548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age19image183228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8364" y="6723490"/>
            <a:ext cx="1271563" cy="1154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212259"/>
      </p:ext>
    </p:extLst>
  </p:cSld>
  <p:clrMapOvr>
    <a:masterClrMapping/>
  </p:clrMapOvr>
</p:sld>
</file>

<file path=ppt/theme/theme1.xml><?xml version="1.0" encoding="utf-8"?>
<a:theme xmlns:a="http://schemas.openxmlformats.org/drawingml/2006/main" name="Badge">
  <a:themeElements>
    <a:clrScheme name="Custom 22">
      <a:dk1>
        <a:sysClr val="windowText" lastClr="000000"/>
      </a:dk1>
      <a:lt1>
        <a:srgbClr val="BAD7EC"/>
      </a:lt1>
      <a:dk2>
        <a:srgbClr val="C3DCEF"/>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3_Badge">
  <a:themeElements>
    <a:clrScheme name="Custom 22">
      <a:dk1>
        <a:sysClr val="windowText" lastClr="000000"/>
      </a:dk1>
      <a:lt1>
        <a:srgbClr val="BAD7EC"/>
      </a:lt1>
      <a:dk2>
        <a:srgbClr val="C3DCEF"/>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3.xml><?xml version="1.0" encoding="utf-8"?>
<a:theme xmlns:a="http://schemas.openxmlformats.org/drawingml/2006/main" name="4_Badge">
  <a:themeElements>
    <a:clrScheme name="Custom 22">
      <a:dk1>
        <a:srgbClr val="000000"/>
      </a:dk1>
      <a:lt1>
        <a:srgbClr val="BAD7EC"/>
      </a:lt1>
      <a:dk2>
        <a:srgbClr val="C3DCEF"/>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4.xml><?xml version="1.0" encoding="utf-8"?>
<a:theme xmlns:a="http://schemas.openxmlformats.org/drawingml/2006/main" name="1_Badge">
  <a:themeElements>
    <a:clrScheme name="Custom 22">
      <a:dk1>
        <a:sysClr val="windowText" lastClr="000000"/>
      </a:dk1>
      <a:lt1>
        <a:srgbClr val="BAD7EC"/>
      </a:lt1>
      <a:dk2>
        <a:srgbClr val="C3DCEF"/>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39004</TotalTime>
  <Words>3006</Words>
  <Application>Microsoft Office PowerPoint</Application>
  <PresentationFormat>Custom</PresentationFormat>
  <Paragraphs>478</Paragraphs>
  <Slides>23</Slides>
  <Notes>4</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23</vt:i4>
      </vt:variant>
    </vt:vector>
  </HeadingPairs>
  <TitlesOfParts>
    <vt:vector size="41" baseType="lpstr">
      <vt:lpstr>Aldhabi</vt:lpstr>
      <vt:lpstr>Arial</vt:lpstr>
      <vt:lpstr>Arial</vt:lpstr>
      <vt:lpstr>Batta</vt:lpstr>
      <vt:lpstr>Battallion Script Demo</vt:lpstr>
      <vt:lpstr>Calibri</vt:lpstr>
      <vt:lpstr>Courier New</vt:lpstr>
      <vt:lpstr>DecoType Naskh Swashes</vt:lpstr>
      <vt:lpstr>DecoType Naskh Variants</vt:lpstr>
      <vt:lpstr>Destain</vt:lpstr>
      <vt:lpstr>Georgia</vt:lpstr>
      <vt:lpstr>Gill Sans MT</vt:lpstr>
      <vt:lpstr>Impact</vt:lpstr>
      <vt:lpstr>Wingdings</vt:lpstr>
      <vt:lpstr>Badge</vt:lpstr>
      <vt:lpstr>3_Badge</vt:lpstr>
      <vt:lpstr>4_Badge</vt:lpstr>
      <vt:lpstr>1_Badge</vt:lpstr>
      <vt:lpstr>PowerPoint Presentation</vt:lpstr>
      <vt:lpstr>PowerPoint Presentation</vt:lpstr>
      <vt:lpstr>Lung tumors </vt:lpstr>
      <vt:lpstr>Dr. Rikabi’s Notes - Hamartoma </vt:lpstr>
      <vt:lpstr>Classification of malignant epithelial tumors of lung: (bronchogenic carcinoma) </vt:lpstr>
      <vt:lpstr>Predisposing factors of bronchogenic carcinoma</vt:lpstr>
      <vt:lpstr>Precursor lesions</vt:lpstr>
      <vt:lpstr>PowerPoint Presentation</vt:lpstr>
      <vt:lpstr>PowerPoint Presentation</vt:lpstr>
      <vt:lpstr>PowerPoint Presentation</vt:lpstr>
      <vt:lpstr> Small cell carcinomas </vt:lpstr>
      <vt:lpstr>PowerPoint Presentation</vt:lpstr>
      <vt:lpstr>PowerPoint Presentation</vt:lpstr>
      <vt:lpstr>PowerPoint Presentation</vt:lpstr>
      <vt:lpstr>PowerPoint Presentation</vt:lpstr>
      <vt:lpstr>Carcinoid tumor</vt:lpstr>
      <vt:lpstr>Mesothelioma</vt:lpstr>
      <vt:lpstr>Summary:</vt:lpstr>
      <vt:lpstr>MCQ’s:</vt:lpstr>
      <vt:lpstr>Cases:</vt:lpstr>
      <vt:lpstr>Cases: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Majed Almajed</dc:creator>
  <cp:lastModifiedBy>GHAIDA</cp:lastModifiedBy>
  <cp:revision>249</cp:revision>
  <dcterms:created xsi:type="dcterms:W3CDTF">2015-02-11T21:48:33Z</dcterms:created>
  <dcterms:modified xsi:type="dcterms:W3CDTF">2018-02-05T07:26:32Z</dcterms:modified>
</cp:coreProperties>
</file>