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7200900" cy="9145588"/>
  <p:notesSz cx="6858000" cy="9144000"/>
  <p:defaultTextStyle>
    <a:defPPr>
      <a:defRPr lang="en-US"/>
    </a:defPPr>
    <a:lvl1pPr marL="0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2054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4110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6166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8223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10277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72333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34387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96444" algn="l" defTabSz="26205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سعد" initials="سعد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FFF"/>
    <a:srgbClr val="EFF7FF"/>
    <a:srgbClr val="FFD9D9"/>
    <a:srgbClr val="E5FFF3"/>
    <a:srgbClr val="D9FFDB"/>
    <a:srgbClr val="D9D9FF"/>
    <a:srgbClr val="DAFEF0"/>
    <a:srgbClr val="8DBDD5"/>
    <a:srgbClr val="FF7C80"/>
    <a:srgbClr val="57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25" autoAdjust="0"/>
    <p:restoredTop sz="94265" autoAdjust="0"/>
  </p:normalViewPr>
  <p:slideViewPr>
    <p:cSldViewPr snapToGrid="0">
      <p:cViewPr>
        <p:scale>
          <a:sx n="134" d="100"/>
          <a:sy n="134" d="100"/>
        </p:scale>
        <p:origin x="736" y="-2640"/>
      </p:cViewPr>
      <p:guideLst>
        <p:guide orient="horz" pos="2882"/>
        <p:guide pos="2269"/>
      </p:guideLst>
    </p:cSldViewPr>
  </p:slideViewPr>
  <p:outlineViewPr>
    <p:cViewPr>
      <p:scale>
        <a:sx n="33" d="100"/>
        <a:sy n="33" d="100"/>
      </p:scale>
      <p:origin x="42" y="24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D445D7-5BBD-465C-9E23-0431716956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191997-A00E-45CD-A71E-BDBF3CD46E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577A1-0D26-44E8-BCAF-6F7A7AC8D83B}" type="datetimeFigureOut">
              <a:rPr lang="en-US" smtClean="0"/>
              <a:t>2/4/18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2AD7CF-E4E7-46FC-89FD-1FB2502C57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D9D15-0B0F-455E-8051-EC5041500E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FA809-C403-4BC3-AC6A-2AC827A01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85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BB113-B9E0-4B15-AEAA-421EE68A891D}" type="datetimeFigureOut">
              <a:rPr lang="en-US" smtClean="0"/>
              <a:t>2/4/18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43000"/>
            <a:ext cx="2428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1116A-7AC0-4FE7-B4E6-C091D7F94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14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1116A-7AC0-4FE7-B4E6-C091D7F94B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9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100875" y="841418"/>
            <a:ext cx="3092261" cy="6973512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012" y="1464786"/>
            <a:ext cx="6094314" cy="5861001"/>
          </a:xfrm>
        </p:spPr>
        <p:txBody>
          <a:bodyPr anchor="ctr">
            <a:noAutofit/>
          </a:bodyPr>
          <a:lstStyle>
            <a:lvl1pPr algn="ctr">
              <a:defRPr sz="5800" spc="459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271" y="7973658"/>
            <a:ext cx="4751797" cy="989876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 b="1" i="0" cap="all" spc="229" baseline="0">
                <a:solidFill>
                  <a:schemeClr val="tx2"/>
                </a:solidFill>
              </a:defRPr>
            </a:lvl1pPr>
            <a:lvl2pPr marL="262054" indent="0" algn="ctr">
              <a:buNone/>
              <a:defRPr sz="1200"/>
            </a:lvl2pPr>
            <a:lvl3pPr marL="524110" indent="0" algn="ctr">
              <a:buNone/>
              <a:defRPr sz="1000"/>
            </a:lvl3pPr>
            <a:lvl4pPr marL="786166" indent="0" algn="ctr">
              <a:buNone/>
              <a:defRPr sz="1000"/>
            </a:lvl4pPr>
            <a:lvl5pPr marL="1048223" indent="0" algn="ctr">
              <a:buNone/>
              <a:defRPr sz="1000"/>
            </a:lvl5pPr>
            <a:lvl6pPr marL="1310277" indent="0" algn="ctr">
              <a:buNone/>
              <a:defRPr sz="1000"/>
            </a:lvl6pPr>
            <a:lvl7pPr marL="1572333" indent="0" algn="ctr">
              <a:buNone/>
              <a:defRPr sz="1000"/>
            </a:lvl7pPr>
            <a:lvl8pPr marL="1834387" indent="0" algn="ctr">
              <a:buNone/>
              <a:defRPr sz="1000"/>
            </a:lvl8pPr>
            <a:lvl9pPr marL="2096444" indent="0" algn="ctr">
              <a:buNone/>
              <a:defRPr sz="1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7018" y="8502392"/>
            <a:ext cx="1375993" cy="46469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69017" y="8502396"/>
            <a:ext cx="2430304" cy="46114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55340" y="8502396"/>
            <a:ext cx="1375993" cy="46114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12" y="10"/>
            <a:ext cx="167423" cy="9145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45431" y="509944"/>
            <a:ext cx="881291" cy="74685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608" y="509948"/>
            <a:ext cx="4956871" cy="74685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369" y="1432126"/>
            <a:ext cx="4835489" cy="5420444"/>
          </a:xfrm>
        </p:spPr>
        <p:txBody>
          <a:bodyPr anchor="b">
            <a:normAutofit/>
          </a:bodyPr>
          <a:lstStyle>
            <a:lvl1pPr>
              <a:defRPr sz="4800" spc="459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5366" y="6880919"/>
            <a:ext cx="4144705" cy="12684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 b="1" i="0" cap="all" spc="229" baseline="0">
                <a:solidFill>
                  <a:schemeClr val="accent1"/>
                </a:solidFill>
              </a:defRPr>
            </a:lvl1pPr>
            <a:lvl2pPr marL="262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241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8616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0482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3102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57233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8343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0964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1596" y="8502392"/>
            <a:ext cx="882362" cy="46469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7958" y="8502396"/>
            <a:ext cx="2430304" cy="46114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2253" y="8502396"/>
            <a:ext cx="878594" cy="46114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8" y="10"/>
            <a:ext cx="1662396" cy="9145588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605" y="3048544"/>
            <a:ext cx="2835354" cy="48268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6366" y="3048544"/>
            <a:ext cx="2835354" cy="48268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900" y="508117"/>
            <a:ext cx="6008251" cy="1991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281" y="2933379"/>
            <a:ext cx="2835354" cy="8435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200" b="1" cap="all" spc="115" baseline="0">
                <a:solidFill>
                  <a:schemeClr val="tx2"/>
                </a:solidFill>
              </a:defRPr>
            </a:lvl1pPr>
            <a:lvl2pPr marL="262054" indent="0">
              <a:buNone/>
              <a:defRPr sz="1200" b="1"/>
            </a:lvl2pPr>
            <a:lvl3pPr marL="524110" indent="0">
              <a:buNone/>
              <a:defRPr sz="1000" b="1"/>
            </a:lvl3pPr>
            <a:lvl4pPr marL="786166" indent="0">
              <a:buNone/>
              <a:defRPr sz="1000" b="1"/>
            </a:lvl4pPr>
            <a:lvl5pPr marL="1048223" indent="0">
              <a:buNone/>
              <a:defRPr sz="1000" b="1"/>
            </a:lvl5pPr>
            <a:lvl6pPr marL="1310277" indent="0">
              <a:buNone/>
              <a:defRPr sz="1000" b="1"/>
            </a:lvl6pPr>
            <a:lvl7pPr marL="1572333" indent="0">
              <a:buNone/>
              <a:defRPr sz="1000" b="1"/>
            </a:lvl7pPr>
            <a:lvl8pPr marL="1834387" indent="0">
              <a:buNone/>
              <a:defRPr sz="1000" b="1"/>
            </a:lvl8pPr>
            <a:lvl9pPr marL="2096444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605" y="3879490"/>
            <a:ext cx="2835354" cy="3995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135" y="2933379"/>
            <a:ext cx="2835354" cy="8435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200" b="1" cap="all" spc="115" baseline="0">
                <a:solidFill>
                  <a:schemeClr val="tx2"/>
                </a:solidFill>
              </a:defRPr>
            </a:lvl1pPr>
            <a:lvl2pPr marL="262054" indent="0">
              <a:buNone/>
              <a:defRPr sz="1200" b="1"/>
            </a:lvl2pPr>
            <a:lvl3pPr marL="524110" indent="0">
              <a:buNone/>
              <a:defRPr sz="1000" b="1"/>
            </a:lvl3pPr>
            <a:lvl4pPr marL="786166" indent="0">
              <a:buNone/>
              <a:defRPr sz="1000" b="1"/>
            </a:lvl4pPr>
            <a:lvl5pPr marL="1048223" indent="0">
              <a:buNone/>
              <a:defRPr sz="1000" b="1"/>
            </a:lvl5pPr>
            <a:lvl6pPr marL="1310277" indent="0">
              <a:buNone/>
              <a:defRPr sz="1000" b="1"/>
            </a:lvl6pPr>
            <a:lvl7pPr marL="1572333" indent="0">
              <a:buNone/>
              <a:defRPr sz="1000" b="1"/>
            </a:lvl7pPr>
            <a:lvl8pPr marL="1834387" indent="0">
              <a:buNone/>
              <a:defRPr sz="1000" b="1"/>
            </a:lvl8pPr>
            <a:lvl9pPr marL="2096444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135" y="3879490"/>
            <a:ext cx="2835354" cy="3995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4364623" y="10"/>
            <a:ext cx="2836292" cy="9145588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4572" y="609730"/>
            <a:ext cx="1826282" cy="159583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200" b="1" i="0" cap="all" spc="172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870" y="1227394"/>
            <a:ext cx="3637316" cy="664798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4572" y="2322197"/>
            <a:ext cx="1826282" cy="555318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87"/>
              </a:spcBef>
              <a:buNone/>
              <a:defRPr sz="1000" baseline="0">
                <a:solidFill>
                  <a:schemeClr val="bg2"/>
                </a:solidFill>
              </a:defRPr>
            </a:lvl1pPr>
            <a:lvl2pPr marL="262054" indent="0">
              <a:buNone/>
              <a:defRPr sz="800"/>
            </a:lvl2pPr>
            <a:lvl3pPr marL="524110" indent="0">
              <a:buNone/>
              <a:defRPr sz="700"/>
            </a:lvl3pPr>
            <a:lvl4pPr marL="786166" indent="0">
              <a:buNone/>
              <a:defRPr sz="600"/>
            </a:lvl4pPr>
            <a:lvl5pPr marL="1048223" indent="0">
              <a:buNone/>
              <a:defRPr sz="600"/>
            </a:lvl5pPr>
            <a:lvl6pPr marL="1310277" indent="0">
              <a:buNone/>
              <a:defRPr sz="600"/>
            </a:lvl6pPr>
            <a:lvl7pPr marL="1572333" indent="0">
              <a:buNone/>
              <a:defRPr sz="600"/>
            </a:lvl7pPr>
            <a:lvl8pPr marL="1834387" indent="0">
              <a:buNone/>
              <a:defRPr sz="600"/>
            </a:lvl8pPr>
            <a:lvl9pPr marL="2096444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1873" y="8502392"/>
            <a:ext cx="728449" cy="464697"/>
          </a:xfrm>
        </p:spPr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2462" y="8502396"/>
            <a:ext cx="2056663" cy="4611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61261" y="8502396"/>
            <a:ext cx="727920" cy="461141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12" y="10"/>
            <a:ext cx="167423" cy="9145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427" y="16"/>
            <a:ext cx="4344394" cy="9145586"/>
          </a:xfrm>
        </p:spPr>
        <p:txBody>
          <a:bodyPr anchor="t"/>
          <a:lstStyle>
            <a:lvl1pPr marL="0" indent="0">
              <a:buNone/>
              <a:defRPr sz="1800"/>
            </a:lvl1pPr>
            <a:lvl2pPr marL="262054" indent="0">
              <a:buNone/>
              <a:defRPr sz="1500"/>
            </a:lvl2pPr>
            <a:lvl3pPr marL="524110" indent="0">
              <a:buNone/>
              <a:defRPr sz="1400"/>
            </a:lvl3pPr>
            <a:lvl4pPr marL="786166" indent="0">
              <a:buNone/>
              <a:defRPr sz="1200"/>
            </a:lvl4pPr>
            <a:lvl5pPr marL="1048223" indent="0">
              <a:buNone/>
              <a:defRPr sz="1200"/>
            </a:lvl5pPr>
            <a:lvl6pPr marL="1310277" indent="0">
              <a:buNone/>
              <a:defRPr sz="1200"/>
            </a:lvl6pPr>
            <a:lvl7pPr marL="1572333" indent="0">
              <a:buNone/>
              <a:defRPr sz="1200"/>
            </a:lvl7pPr>
            <a:lvl8pPr marL="1834387" indent="0">
              <a:buNone/>
              <a:defRPr sz="1200"/>
            </a:lvl8pPr>
            <a:lvl9pPr marL="2096444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4364623" y="10"/>
            <a:ext cx="2836292" cy="9145588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12" y="10"/>
            <a:ext cx="167423" cy="9145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4574" y="609716"/>
            <a:ext cx="1826282" cy="159583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200" b="1" i="0" spc="172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4574" y="2322197"/>
            <a:ext cx="1826282" cy="555318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687"/>
              </a:spcBef>
              <a:buNone/>
              <a:defRPr sz="1000" baseline="0">
                <a:solidFill>
                  <a:schemeClr val="bg2"/>
                </a:solidFill>
              </a:defRPr>
            </a:lvl1pPr>
            <a:lvl2pPr marL="262054" indent="0">
              <a:buNone/>
              <a:defRPr sz="800"/>
            </a:lvl2pPr>
            <a:lvl3pPr marL="524110" indent="0">
              <a:buNone/>
              <a:defRPr sz="700"/>
            </a:lvl3pPr>
            <a:lvl4pPr marL="786166" indent="0">
              <a:buNone/>
              <a:defRPr sz="600"/>
            </a:lvl4pPr>
            <a:lvl5pPr marL="1048223" indent="0">
              <a:buNone/>
              <a:defRPr sz="600"/>
            </a:lvl5pPr>
            <a:lvl6pPr marL="1310277" indent="0">
              <a:buNone/>
              <a:defRPr sz="600"/>
            </a:lvl6pPr>
            <a:lvl7pPr marL="1572333" indent="0">
              <a:buNone/>
              <a:defRPr sz="600"/>
            </a:lvl7pPr>
            <a:lvl8pPr marL="1834387" indent="0">
              <a:buNone/>
              <a:defRPr sz="600"/>
            </a:lvl8pPr>
            <a:lvl9pPr marL="2096444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97" y="8502392"/>
            <a:ext cx="727920" cy="464697"/>
          </a:xfrm>
        </p:spPr>
        <p:txBody>
          <a:bodyPr/>
          <a:lstStyle/>
          <a:p>
            <a:fld id="{9334D819-9F07-4261-B09B-9E467E5D9002}" type="datetimeFigureOut">
              <a:rPr lang="en-US" dirty="0"/>
              <a:t>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42462" y="8502396"/>
            <a:ext cx="2056663" cy="4611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59231" y="8502396"/>
            <a:ext cx="729091" cy="461141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9281" y="509951"/>
            <a:ext cx="6011573" cy="1989854"/>
          </a:xfrm>
          <a:prstGeom prst="rect">
            <a:avLst/>
          </a:prstGeom>
        </p:spPr>
        <p:txBody>
          <a:bodyPr vert="horz" lIns="52411" tIns="26207" rIns="52411" bIns="26207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281" y="3048546"/>
            <a:ext cx="6011573" cy="4792285"/>
          </a:xfrm>
          <a:prstGeom prst="rect">
            <a:avLst/>
          </a:prstGeom>
        </p:spPr>
        <p:txBody>
          <a:bodyPr vert="horz" lIns="52411" tIns="26207" rIns="52411" bIns="262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9289" y="8502392"/>
            <a:ext cx="1375993" cy="464697"/>
          </a:xfrm>
          <a:prstGeom prst="rect">
            <a:avLst/>
          </a:prstGeom>
        </p:spPr>
        <p:txBody>
          <a:bodyPr vert="horz" lIns="52411" tIns="26207" rIns="52411" bIns="26207" rtlCol="0" anchor="ctr"/>
          <a:lstStyle>
            <a:lvl1pPr algn="l"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5306" y="8502396"/>
            <a:ext cx="2430304" cy="461141"/>
          </a:xfrm>
          <a:prstGeom prst="rect">
            <a:avLst/>
          </a:prstGeom>
        </p:spPr>
        <p:txBody>
          <a:bodyPr vert="horz" lIns="52411" tIns="26207" rIns="52411" bIns="26207" rtlCol="0" anchor="ctr"/>
          <a:lstStyle>
            <a:lvl1pPr algn="ctr"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5652" y="8502396"/>
            <a:ext cx="1665207" cy="461141"/>
          </a:xfrm>
          <a:prstGeom prst="rect">
            <a:avLst/>
          </a:prstGeom>
        </p:spPr>
        <p:txBody>
          <a:bodyPr vert="horz" lIns="52411" tIns="26207" rIns="52411" bIns="26207" rtlCol="0" anchor="ctr"/>
          <a:lstStyle>
            <a:lvl1pPr algn="r"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9" y="10"/>
            <a:ext cx="523193" cy="9145588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7033491" y="10"/>
            <a:ext cx="167423" cy="9145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24110" rtl="0" eaLnBrk="1" latinLnBrk="0" hangingPunct="1">
        <a:lnSpc>
          <a:spcPct val="90000"/>
        </a:lnSpc>
        <a:spcBef>
          <a:spcPct val="0"/>
        </a:spcBef>
        <a:buNone/>
        <a:defRPr sz="3000" kern="1200" cap="all" spc="11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1028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93084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Gill Sans MT" panose="020B0502020104020203" pitchFamily="34" charset="0"/>
        <a:buChar char="–"/>
        <a:defRPr sz="1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55139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Arial" panose="020B0604020202020204" pitchFamily="34" charset="0"/>
        <a:buChar char="•"/>
        <a:defRPr sz="1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7195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Gill Sans MT" panose="020B0502020104020203" pitchFamily="34" charset="0"/>
        <a:buChar char="–"/>
        <a:defRPr sz="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79249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Arial" panose="020B0604020202020204" pitchFamily="34" charset="0"/>
        <a:buChar char="•"/>
        <a:defRPr sz="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179249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Gill Sans MT" panose="020B0502020104020203" pitchFamily="34" charset="0"/>
        <a:buChar char="–"/>
        <a:defRPr sz="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179249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Arial" panose="020B0604020202020204" pitchFamily="34" charset="0"/>
        <a:buChar char="•"/>
        <a:defRPr sz="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179249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Gill Sans MT" panose="020B0502020104020203" pitchFamily="34" charset="0"/>
        <a:buChar char="–"/>
        <a:defRPr sz="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179249" indent="-131028" algn="l" defTabSz="524110" rtl="0" eaLnBrk="1" latinLnBrk="0" hangingPunct="1">
        <a:lnSpc>
          <a:spcPct val="110000"/>
        </a:lnSpc>
        <a:spcBef>
          <a:spcPts val="402"/>
        </a:spcBef>
        <a:buClr>
          <a:schemeClr val="tx2"/>
        </a:buClr>
        <a:buFont typeface="Arial" panose="020B0604020202020204" pitchFamily="34" charset="0"/>
        <a:buChar char="•"/>
        <a:defRPr sz="8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2054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4110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6166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8223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10277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72333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34387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96444" algn="l" defTabSz="5241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DFtQmuogDeMwlTJlvSFTprSvd7Sel2AYo1kas-pdfjc/edit?usp=sharin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070000" y="5226500"/>
            <a:ext cx="5010150" cy="95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50974" y="4255932"/>
            <a:ext cx="3810000" cy="769441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8DBDD5"/>
                </a:solidFill>
                <a:latin typeface="Battallion Script Demo" pitchFamily="2" charset="0"/>
              </a:rPr>
              <a:t>Pathology</a:t>
            </a:r>
            <a:endParaRPr lang="en-US" sz="4800" b="1" dirty="0">
              <a:solidFill>
                <a:srgbClr val="8DBDD5"/>
              </a:solidFill>
              <a:latin typeface="Battallion Script Dem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9532" y="4677265"/>
            <a:ext cx="212407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90000"/>
                  </a:schemeClr>
                </a:solidFill>
                <a:latin typeface="+mj-lt"/>
              </a:rPr>
              <a:t>teamwork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656" y="1110792"/>
            <a:ext cx="3067877" cy="3002527"/>
          </a:xfrm>
          <a:prstGeom prst="rect">
            <a:avLst/>
          </a:prstGeom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F5F1E863-60CA-4712-9858-61BB7B61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780" y="-192235"/>
            <a:ext cx="1116429" cy="99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A142D435-BBBC-48FD-8875-4A2E2A19D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8" y="119529"/>
            <a:ext cx="675580" cy="6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19471" y="6002171"/>
            <a:ext cx="27112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6"/>
              </a:rPr>
              <a:t>Click here for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6"/>
              </a:rPr>
              <a:t>Editing File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0176" y="8678834"/>
            <a:ext cx="2885375" cy="276999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1200" dirty="0">
                <a:cs typeface="DecoType Naskh Extensions" panose="02010400000000000000" pitchFamily="2" charset="-78"/>
              </a:rPr>
              <a:t>*وإنَّ </a:t>
            </a:r>
            <a:r>
              <a:rPr lang="ar-SA" sz="1200" b="1" dirty="0">
                <a:cs typeface="DecoType Naskh Extensions" panose="02010400000000000000" pitchFamily="2" charset="-78"/>
              </a:rPr>
              <a:t>الطِّبَّ</a:t>
            </a:r>
            <a:r>
              <a:rPr lang="ar-SA" sz="1200" dirty="0">
                <a:cs typeface="DecoType Naskh Extensions" panose="02010400000000000000" pitchFamily="2" charset="-78"/>
              </a:rPr>
              <a:t> مهنةُ كُلِّ حُرٍّ، رأى أنْ يَبذلَ الجهدَ اجتهادا</a:t>
            </a:r>
            <a:endParaRPr lang="ar-SA" sz="1200" b="1" dirty="0">
              <a:cs typeface="DecoType Naskh Extensions" panose="02010400000000000000" pitchFamily="2" charset="-78"/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605091" y="8108295"/>
            <a:ext cx="2024441" cy="1258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4959" tIns="24959" rIns="24959" bIns="24959">
            <a:spAutoFit/>
          </a:bodyPr>
          <a:lstStyle/>
          <a:p>
            <a:r>
              <a:rPr lang="en-US" sz="1100" b="1" u="sng" dirty="0">
                <a:solidFill>
                  <a:schemeClr val="accent1">
                    <a:lumMod val="90000"/>
                  </a:schemeClr>
                </a:solidFill>
                <a:latin typeface="Battallion Script Demo" pitchFamily="2" charset="0"/>
              </a:rPr>
              <a:t>Color Index :-</a:t>
            </a:r>
          </a:p>
          <a:p>
            <a:endParaRPr sz="1050" u="sng" dirty="0"/>
          </a:p>
          <a:p>
            <a:pPr defTabSz="249579">
              <a:buSzPct val="100000"/>
              <a:buChar char="▪"/>
              <a:defRPr sz="8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800" dirty="0"/>
              <a:t>VERY IMPORTANT</a:t>
            </a:r>
          </a:p>
          <a:p>
            <a:pPr defTabSz="249579">
              <a:buSzPct val="100000"/>
              <a:buChar char="▪"/>
              <a:defRPr sz="800" b="1">
                <a:solidFill>
                  <a:schemeClr val="accent6">
                    <a:lumOff val="34901"/>
                  </a:schemeClr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800" dirty="0"/>
              <a:t>Extra explanation </a:t>
            </a:r>
          </a:p>
          <a:p>
            <a:pPr defTabSz="249579">
              <a:buSzPct val="100000"/>
              <a:buChar char="▪"/>
              <a:defRPr sz="800" b="1">
                <a:solidFill>
                  <a:srgbClr val="479272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800" dirty="0"/>
              <a:t>Examples</a:t>
            </a:r>
          </a:p>
          <a:p>
            <a:pPr defTabSz="249579">
              <a:buSzPct val="100000"/>
              <a:buChar char="▪"/>
              <a:defRPr sz="800" b="1" u="sng">
                <a:latin typeface="Georgia"/>
                <a:ea typeface="Georgia"/>
                <a:cs typeface="Georgia"/>
                <a:sym typeface="Georgia"/>
              </a:defRPr>
            </a:pPr>
            <a:r>
              <a:rPr sz="800" dirty="0"/>
              <a:t>Diseases names: Underlined</a:t>
            </a:r>
          </a:p>
          <a:p>
            <a:pPr defTabSz="249579">
              <a:buSzPct val="100000"/>
              <a:buChar char="▪"/>
              <a:defRPr sz="800" b="1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sz="800" dirty="0">
                <a:solidFill>
                  <a:schemeClr val="tx2">
                    <a:lumMod val="50000"/>
                  </a:schemeClr>
                </a:solidFill>
              </a:rPr>
              <a:t>Definitions </a:t>
            </a:r>
          </a:p>
          <a:p>
            <a:pPr defTabSz="249579">
              <a:defRPr sz="700" b="1">
                <a:solidFill>
                  <a:srgbClr val="66CCFF"/>
                </a:solidFill>
              </a:defRPr>
            </a:pPr>
            <a:r>
              <a:rPr sz="800" dirty="0"/>
              <a:t> </a:t>
            </a:r>
            <a:endParaRPr sz="800" dirty="0">
              <a:solidFill>
                <a:srgbClr val="7030A0"/>
              </a:solidFill>
            </a:endParaRPr>
          </a:p>
          <a:p>
            <a:pPr defTabSz="249579">
              <a:defRPr sz="900" b="1"/>
            </a:pPr>
            <a:endParaRPr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4459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6">
      <a:dk1>
        <a:sysClr val="windowText" lastClr="000000"/>
      </a:dk1>
      <a:lt1>
        <a:srgbClr val="BAD7EC"/>
      </a:lt1>
      <a:dk2>
        <a:srgbClr val="BAD7EC"/>
      </a:dk2>
      <a:lt2>
        <a:srgbClr val="FFFFFF"/>
      </a:lt2>
      <a:accent1>
        <a:srgbClr val="E1F1F7"/>
      </a:accent1>
      <a:accent2>
        <a:srgbClr val="BAD7EC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47457</TotalTime>
  <Words>34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Battallion Script Demo</vt:lpstr>
      <vt:lpstr>Calibri</vt:lpstr>
      <vt:lpstr>DecoType Naskh Extensions</vt:lpstr>
      <vt:lpstr>Georgia</vt:lpstr>
      <vt:lpstr>Gill Sans MT</vt:lpstr>
      <vt:lpstr>Impact</vt:lpstr>
      <vt:lpstr>Badge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Majed Almajed</dc:creator>
  <cp:lastModifiedBy>محمد</cp:lastModifiedBy>
  <cp:revision>214</cp:revision>
  <dcterms:created xsi:type="dcterms:W3CDTF">2015-02-11T21:48:33Z</dcterms:created>
  <dcterms:modified xsi:type="dcterms:W3CDTF">2018-02-04T10:41:38Z</dcterms:modified>
</cp:coreProperties>
</file>