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72" r:id="rId3"/>
    <p:sldId id="263" r:id="rId4"/>
    <p:sldId id="258" r:id="rId5"/>
    <p:sldId id="284" r:id="rId6"/>
    <p:sldId id="286" r:id="rId7"/>
    <p:sldId id="285" r:id="rId8"/>
    <p:sldId id="259" r:id="rId9"/>
    <p:sldId id="260" r:id="rId10"/>
    <p:sldId id="294" r:id="rId11"/>
    <p:sldId id="257" r:id="rId12"/>
    <p:sldId id="262" r:id="rId13"/>
    <p:sldId id="295" r:id="rId14"/>
    <p:sldId id="264" r:id="rId15"/>
    <p:sldId id="292" r:id="rId16"/>
    <p:sldId id="293" r:id="rId17"/>
    <p:sldId id="265" r:id="rId18"/>
    <p:sldId id="266" r:id="rId19"/>
    <p:sldId id="267" r:id="rId20"/>
    <p:sldId id="287" r:id="rId21"/>
    <p:sldId id="268" r:id="rId22"/>
    <p:sldId id="290" r:id="rId23"/>
    <p:sldId id="288" r:id="rId24"/>
    <p:sldId id="269" r:id="rId25"/>
    <p:sldId id="289" r:id="rId26"/>
    <p:sldId id="270" r:id="rId27"/>
    <p:sldId id="291" r:id="rId28"/>
    <p:sldId id="271" r:id="rId29"/>
  </p:sldIdLst>
  <p:sldSz cx="9144000" cy="5143500" type="screen16x9"/>
  <p:notesSz cx="6858000" cy="9144000"/>
  <p:embeddedFontLst>
    <p:embeddedFont>
      <p:font typeface="Algerian" pitchFamily="82" charset="0"/>
      <p:regular r:id="rId31"/>
    </p:embeddedFont>
    <p:embeddedFont>
      <p:font typeface="Aharoni" pitchFamily="2" charset="-79"/>
      <p:bold r:id="rId32"/>
    </p:embeddedFont>
    <p:embeddedFont>
      <p:font typeface="Arial Narrow" pitchFamily="34" charset="0"/>
      <p:regular r:id="rId33"/>
      <p:bold r:id="rId34"/>
      <p:italic r:id="rId35"/>
      <p:boldItalic r:id="rId36"/>
    </p:embeddedFont>
    <p:embeddedFont>
      <p:font typeface="Arial Rounded MT Bold" pitchFamily="34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Monotype Corsiva" pitchFamily="66" charset="0"/>
      <p:italic r:id="rId42"/>
    </p:embeddedFont>
    <p:embeddedFont>
      <p:font typeface="Sniglet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B25"/>
  </p:clrMru>
</p:presentationPr>
</file>

<file path=ppt/tableStyles.xml><?xml version="1.0" encoding="utf-8"?>
<a:tblStyleLst xmlns:a="http://schemas.openxmlformats.org/drawingml/2006/main" def="{E7CEDB57-C78E-4F72-8EBE-C6BE94672E5B}">
  <a:tblStyle styleId="{E7CEDB57-C78E-4F72-8EBE-C6BE94672E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660"/>
  </p:normalViewPr>
  <p:slideViewPr>
    <p:cSldViewPr>
      <p:cViewPr varScale="1">
        <p:scale>
          <a:sx n="87" d="100"/>
          <a:sy n="87" d="100"/>
        </p:scale>
        <p:origin x="-84" y="-8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6391-C08D-4A2A-BA28-C7B2FB0379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366A5-2984-46F1-B493-1690EC29338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Adrenergic neuron blockers</a:t>
          </a:r>
          <a:endParaRPr lang="en-US" b="1" dirty="0"/>
        </a:p>
      </dgm:t>
    </dgm:pt>
    <dgm:pt modelId="{3687CB27-5771-4BFB-8ED1-A60DB1F9918B}" type="parTrans" cxnId="{A1AFDCBB-AD1B-4E20-A3F4-6345354C7535}">
      <dgm:prSet/>
      <dgm:spPr/>
      <dgm:t>
        <a:bodyPr/>
        <a:lstStyle/>
        <a:p>
          <a:endParaRPr lang="en-US"/>
        </a:p>
      </dgm:t>
    </dgm:pt>
    <dgm:pt modelId="{287DE600-5F01-4CE4-A9DA-8028F76174FD}" type="sibTrans" cxnId="{A1AFDCBB-AD1B-4E20-A3F4-6345354C7535}">
      <dgm:prSet/>
      <dgm:spPr/>
      <dgm:t>
        <a:bodyPr/>
        <a:lstStyle/>
        <a:p>
          <a:endParaRPr lang="en-US"/>
        </a:p>
      </dgm:t>
    </dgm:pt>
    <dgm:pt modelId="{00A7F4FB-46BA-4581-B436-7955CB70C6FE}">
      <dgm:prSet phldrT="[Text]" custT="1"/>
      <dgm:spPr/>
      <dgm:t>
        <a:bodyPr/>
        <a:lstStyle/>
        <a:p>
          <a:r>
            <a:rPr lang="en-US" sz="1800" b="1" dirty="0" smtClean="0"/>
            <a:t>False neurotransmitter formation </a:t>
          </a:r>
          <a:endParaRPr lang="en-US" sz="1800" b="1" dirty="0"/>
        </a:p>
      </dgm:t>
    </dgm:pt>
    <dgm:pt modelId="{87D28496-91CC-475D-94ED-F31C7D06C0BF}" type="parTrans" cxnId="{C357C6F0-6A8C-4EBD-9A29-1969D2953CE4}">
      <dgm:prSet/>
      <dgm:spPr/>
      <dgm:t>
        <a:bodyPr/>
        <a:lstStyle/>
        <a:p>
          <a:endParaRPr lang="en-US"/>
        </a:p>
      </dgm:t>
    </dgm:pt>
    <dgm:pt modelId="{B54AA9EC-44DF-4F92-9D8A-B08D8E1A78A3}" type="sibTrans" cxnId="{C357C6F0-6A8C-4EBD-9A29-1969D2953CE4}">
      <dgm:prSet/>
      <dgm:spPr/>
      <dgm:t>
        <a:bodyPr/>
        <a:lstStyle/>
        <a:p>
          <a:endParaRPr lang="en-US"/>
        </a:p>
      </dgm:t>
    </dgm:pt>
    <dgm:pt modelId="{2B2F2F70-CE0E-42D7-9BE7-2D2D6F7616E0}">
      <dgm:prSet phldrT="[Text]" custT="1"/>
      <dgm:spPr/>
      <dgm:t>
        <a:bodyPr/>
        <a:lstStyle/>
        <a:p>
          <a:r>
            <a:rPr lang="el-GR" sz="2000" b="1" dirty="0" smtClean="0">
              <a:latin typeface="Calibri"/>
            </a:rPr>
            <a:t>α</a:t>
          </a:r>
          <a:r>
            <a:rPr lang="en-US" sz="2000" b="1" dirty="0" smtClean="0">
              <a:latin typeface="Calibri"/>
            </a:rPr>
            <a:t>-Methyldopa</a:t>
          </a:r>
          <a:endParaRPr lang="en-US" sz="2000" b="1" dirty="0"/>
        </a:p>
      </dgm:t>
    </dgm:pt>
    <dgm:pt modelId="{56167DE6-EF2B-4A35-BBE1-F0C437A6D282}" type="parTrans" cxnId="{0E2B5F4E-9886-4004-9A57-D26DA1A10BCE}">
      <dgm:prSet/>
      <dgm:spPr/>
      <dgm:t>
        <a:bodyPr/>
        <a:lstStyle/>
        <a:p>
          <a:endParaRPr lang="en-US"/>
        </a:p>
      </dgm:t>
    </dgm:pt>
    <dgm:pt modelId="{862B7C50-3D80-4D52-96CA-57A2ED096925}" type="sibTrans" cxnId="{0E2B5F4E-9886-4004-9A57-D26DA1A10BCE}">
      <dgm:prSet/>
      <dgm:spPr/>
      <dgm:t>
        <a:bodyPr/>
        <a:lstStyle/>
        <a:p>
          <a:endParaRPr lang="en-US"/>
        </a:p>
      </dgm:t>
    </dgm:pt>
    <dgm:pt modelId="{CD7DB0BA-1432-4A11-89DA-17F4E4D6B99C}">
      <dgm:prSet phldrT="[Text]" custT="1"/>
      <dgm:spPr/>
      <dgm:t>
        <a:bodyPr/>
        <a:lstStyle/>
        <a:p>
          <a:r>
            <a:rPr lang="en-US" sz="1800" b="1" dirty="0" smtClean="0"/>
            <a:t>Depletion of stores</a:t>
          </a:r>
          <a:endParaRPr lang="en-US" sz="1800" b="1" dirty="0"/>
        </a:p>
      </dgm:t>
    </dgm:pt>
    <dgm:pt modelId="{14AD557A-B84B-4C87-B5EE-29AE962F5673}" type="parTrans" cxnId="{C547D8ED-F065-4915-87EA-8CE058166881}">
      <dgm:prSet/>
      <dgm:spPr/>
      <dgm:t>
        <a:bodyPr/>
        <a:lstStyle/>
        <a:p>
          <a:endParaRPr lang="en-US"/>
        </a:p>
      </dgm:t>
    </dgm:pt>
    <dgm:pt modelId="{A8A50B4C-6273-4985-94CE-402641BF4260}" type="sibTrans" cxnId="{C547D8ED-F065-4915-87EA-8CE058166881}">
      <dgm:prSet/>
      <dgm:spPr/>
      <dgm:t>
        <a:bodyPr/>
        <a:lstStyle/>
        <a:p>
          <a:endParaRPr lang="en-US"/>
        </a:p>
      </dgm:t>
    </dgm:pt>
    <dgm:pt modelId="{9F8F07FA-3400-4D64-B213-39349352EB4D}">
      <dgm:prSet phldrT="[Text]" custT="1"/>
      <dgm:spPr/>
      <dgm:t>
        <a:bodyPr/>
        <a:lstStyle/>
        <a:p>
          <a:r>
            <a:rPr lang="en-US" sz="2000" b="1" dirty="0" err="1" smtClean="0"/>
            <a:t>Reserpine</a:t>
          </a:r>
          <a:endParaRPr lang="en-US" sz="2000" b="1" dirty="0"/>
        </a:p>
      </dgm:t>
    </dgm:pt>
    <dgm:pt modelId="{8168744B-F35F-44D2-96AA-DEE408792AC7}" type="parTrans" cxnId="{BE1EDA8F-0D10-4365-B1C6-026209DA0FCF}">
      <dgm:prSet/>
      <dgm:spPr/>
      <dgm:t>
        <a:bodyPr/>
        <a:lstStyle/>
        <a:p>
          <a:endParaRPr lang="en-US"/>
        </a:p>
      </dgm:t>
    </dgm:pt>
    <dgm:pt modelId="{55EEEC0D-74C1-4444-ABBB-FB0111560241}" type="sibTrans" cxnId="{BE1EDA8F-0D10-4365-B1C6-026209DA0FCF}">
      <dgm:prSet/>
      <dgm:spPr/>
      <dgm:t>
        <a:bodyPr/>
        <a:lstStyle/>
        <a:p>
          <a:endParaRPr lang="en-US"/>
        </a:p>
      </dgm:t>
    </dgm:pt>
    <dgm:pt modelId="{6A316291-0944-49A2-A13C-799D7544C1DC}">
      <dgm:prSet custT="1"/>
      <dgm:spPr/>
      <dgm:t>
        <a:bodyPr/>
        <a:lstStyle/>
        <a:p>
          <a:r>
            <a:rPr lang="en-US" sz="1800" b="1" dirty="0" smtClean="0"/>
            <a:t>Inhibition of release</a:t>
          </a:r>
          <a:endParaRPr lang="en-US" sz="1800" b="1" dirty="0"/>
        </a:p>
      </dgm:t>
    </dgm:pt>
    <dgm:pt modelId="{7A06A0AE-FD41-4B66-9991-4D49804EA4DB}" type="parTrans" cxnId="{8E49BB80-C6AA-4A4C-B227-1728FF87AF86}">
      <dgm:prSet/>
      <dgm:spPr/>
      <dgm:t>
        <a:bodyPr/>
        <a:lstStyle/>
        <a:p>
          <a:endParaRPr lang="en-US"/>
        </a:p>
      </dgm:t>
    </dgm:pt>
    <dgm:pt modelId="{757A2FB3-C577-4844-A793-919794726887}" type="sibTrans" cxnId="{8E49BB80-C6AA-4A4C-B227-1728FF87AF86}">
      <dgm:prSet/>
      <dgm:spPr/>
      <dgm:t>
        <a:bodyPr/>
        <a:lstStyle/>
        <a:p>
          <a:endParaRPr lang="en-US"/>
        </a:p>
      </dgm:t>
    </dgm:pt>
    <dgm:pt modelId="{2B108192-B274-4316-AFE7-EC830B52FA83}">
      <dgm:prSet custT="1"/>
      <dgm:spPr/>
      <dgm:t>
        <a:bodyPr/>
        <a:lstStyle/>
        <a:p>
          <a:r>
            <a:rPr lang="en-US" sz="2000" b="1" dirty="0" err="1" smtClean="0"/>
            <a:t>Guanethidine</a:t>
          </a:r>
          <a:endParaRPr lang="en-US" sz="2000" b="1" dirty="0"/>
        </a:p>
      </dgm:t>
    </dgm:pt>
    <dgm:pt modelId="{19D46E44-AF43-4DE4-A6EB-B3A78DD61768}" type="parTrans" cxnId="{C42A5F9E-93A7-429F-B6E5-8079697F644D}">
      <dgm:prSet/>
      <dgm:spPr/>
      <dgm:t>
        <a:bodyPr/>
        <a:lstStyle/>
        <a:p>
          <a:endParaRPr lang="en-US"/>
        </a:p>
      </dgm:t>
    </dgm:pt>
    <dgm:pt modelId="{896DF5D4-80F3-40B3-BE95-580F6F464D7F}" type="sibTrans" cxnId="{C42A5F9E-93A7-429F-B6E5-8079697F644D}">
      <dgm:prSet/>
      <dgm:spPr/>
      <dgm:t>
        <a:bodyPr/>
        <a:lstStyle/>
        <a:p>
          <a:endParaRPr lang="en-US"/>
        </a:p>
      </dgm:t>
    </dgm:pt>
    <dgm:pt modelId="{009E3AA5-9CA4-4B2C-9D2F-4BBF899FE973}">
      <dgm:prSet custT="1"/>
      <dgm:spPr/>
      <dgm:t>
        <a:bodyPr/>
        <a:lstStyle/>
        <a:p>
          <a:r>
            <a:rPr lang="en-US" sz="1800" b="1" dirty="0" smtClean="0"/>
            <a:t>Stimulation of </a:t>
          </a:r>
          <a:r>
            <a:rPr lang="en-US" sz="1800" b="1" dirty="0" err="1" smtClean="0"/>
            <a:t>presynaptic</a:t>
          </a:r>
          <a:r>
            <a:rPr lang="en-US" sz="1800" b="1" dirty="0" smtClean="0"/>
            <a:t> </a:t>
          </a:r>
          <a:r>
            <a:rPr lang="el-GR" sz="1800" b="1" dirty="0" smtClean="0">
              <a:latin typeface="Calibri"/>
            </a:rPr>
            <a:t>α</a:t>
          </a:r>
          <a:r>
            <a:rPr lang="en-US" sz="1800" b="1" dirty="0" smtClean="0">
              <a:latin typeface="Calibri"/>
            </a:rPr>
            <a:t>-receptors</a:t>
          </a:r>
          <a:endParaRPr lang="en-US" sz="1800" b="1" dirty="0"/>
        </a:p>
      </dgm:t>
    </dgm:pt>
    <dgm:pt modelId="{8EF1FCA2-863C-4CFA-804C-A02C14C7B4CA}" type="parTrans" cxnId="{FE1F9BE8-6D63-4A31-9C9D-FBD46B98A800}">
      <dgm:prSet/>
      <dgm:spPr/>
      <dgm:t>
        <a:bodyPr/>
        <a:lstStyle/>
        <a:p>
          <a:endParaRPr lang="en-US"/>
        </a:p>
      </dgm:t>
    </dgm:pt>
    <dgm:pt modelId="{EF4D22B1-98B5-48E9-88B2-A237E5919131}" type="sibTrans" cxnId="{FE1F9BE8-6D63-4A31-9C9D-FBD46B98A800}">
      <dgm:prSet/>
      <dgm:spPr/>
      <dgm:t>
        <a:bodyPr/>
        <a:lstStyle/>
        <a:p>
          <a:endParaRPr lang="en-US"/>
        </a:p>
      </dgm:t>
    </dgm:pt>
    <dgm:pt modelId="{2686698C-5567-4C75-A917-BA91EEEF8338}">
      <dgm:prSet custT="1"/>
      <dgm:spPr/>
      <dgm:t>
        <a:bodyPr/>
        <a:lstStyle/>
        <a:p>
          <a:r>
            <a:rPr lang="en-US" sz="2000" b="1" dirty="0" err="1" smtClean="0"/>
            <a:t>Clonidine</a:t>
          </a:r>
          <a:endParaRPr lang="en-US" sz="2000" b="1" dirty="0"/>
        </a:p>
      </dgm:t>
    </dgm:pt>
    <dgm:pt modelId="{FED23E1D-D09F-4686-9B45-56CA06BE718F}" type="parTrans" cxnId="{A0584BA3-6D65-4FA9-B8C2-809176E69551}">
      <dgm:prSet/>
      <dgm:spPr/>
      <dgm:t>
        <a:bodyPr/>
        <a:lstStyle/>
        <a:p>
          <a:endParaRPr lang="en-US"/>
        </a:p>
      </dgm:t>
    </dgm:pt>
    <dgm:pt modelId="{BC6F2080-7A38-4D3F-B8AB-0E53428BBAA6}" type="sibTrans" cxnId="{A0584BA3-6D65-4FA9-B8C2-809176E69551}">
      <dgm:prSet/>
      <dgm:spPr/>
      <dgm:t>
        <a:bodyPr/>
        <a:lstStyle/>
        <a:p>
          <a:endParaRPr lang="en-US"/>
        </a:p>
      </dgm:t>
    </dgm:pt>
    <dgm:pt modelId="{359BB8E0-8903-45EF-9A4B-297351A4DA0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Algerian" pitchFamily="82" charset="0"/>
            </a:rPr>
            <a:t>Synopsis</a:t>
          </a:r>
          <a:endParaRPr lang="en-US" sz="3200" b="1" dirty="0">
            <a:solidFill>
              <a:srgbClr val="FF0000"/>
            </a:solidFill>
            <a:latin typeface="Algerian" pitchFamily="82" charset="0"/>
          </a:endParaRPr>
        </a:p>
      </dgm:t>
    </dgm:pt>
    <dgm:pt modelId="{E5EFD3ED-6C92-466B-9623-C5F8BDE8BD40}" type="parTrans" cxnId="{7EF315FB-31AD-4812-90C1-AC4990B6CBAD}">
      <dgm:prSet/>
      <dgm:spPr/>
      <dgm:t>
        <a:bodyPr/>
        <a:lstStyle/>
        <a:p>
          <a:endParaRPr lang="en-US"/>
        </a:p>
      </dgm:t>
    </dgm:pt>
    <dgm:pt modelId="{38DE6843-58E1-4C80-8216-4293C7E201CA}" type="sibTrans" cxnId="{7EF315FB-31AD-4812-90C1-AC4990B6CBAD}">
      <dgm:prSet/>
      <dgm:spPr/>
      <dgm:t>
        <a:bodyPr/>
        <a:lstStyle/>
        <a:p>
          <a:endParaRPr lang="en-US"/>
        </a:p>
      </dgm:t>
    </dgm:pt>
    <dgm:pt modelId="{EEBB2026-A5C3-485A-8F3C-92E863AC4C42}" type="pres">
      <dgm:prSet presAssocID="{829B6391-C08D-4A2A-BA28-C7B2FB0379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2E9122-6E14-4133-B74A-0C63882D4162}" type="pres">
      <dgm:prSet presAssocID="{5C9366A5-2984-46F1-B493-1690EC29338F}" presName="hierRoot1" presStyleCnt="0"/>
      <dgm:spPr/>
    </dgm:pt>
    <dgm:pt modelId="{2AA70029-A278-4503-A102-45A9CE6B1CD7}" type="pres">
      <dgm:prSet presAssocID="{5C9366A5-2984-46F1-B493-1690EC29338F}" presName="composite" presStyleCnt="0"/>
      <dgm:spPr/>
    </dgm:pt>
    <dgm:pt modelId="{8328D211-BDAC-4313-9FFA-193D27A753A1}" type="pres">
      <dgm:prSet presAssocID="{5C9366A5-2984-46F1-B493-1690EC29338F}" presName="background" presStyleLbl="node0" presStyleIdx="0" presStyleCnt="2"/>
      <dgm:spPr>
        <a:solidFill>
          <a:srgbClr val="FFFF00"/>
        </a:solidFill>
      </dgm:spPr>
    </dgm:pt>
    <dgm:pt modelId="{4DE51F16-EA43-4F3C-BA6C-2D4F4A8D2CA7}" type="pres">
      <dgm:prSet presAssocID="{5C9366A5-2984-46F1-B493-1690EC29338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D191E-3AB0-44E8-AFED-EB77ECF8FDBA}" type="pres">
      <dgm:prSet presAssocID="{5C9366A5-2984-46F1-B493-1690EC29338F}" presName="hierChild2" presStyleCnt="0"/>
      <dgm:spPr/>
    </dgm:pt>
    <dgm:pt modelId="{EF806E7E-5AAE-4686-AB88-EA299A616859}" type="pres">
      <dgm:prSet presAssocID="{87D28496-91CC-475D-94ED-F31C7D06C0B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46C43B4-F4D9-47A4-828F-77AE35E34313}" type="pres">
      <dgm:prSet presAssocID="{00A7F4FB-46BA-4581-B436-7955CB70C6FE}" presName="hierRoot2" presStyleCnt="0"/>
      <dgm:spPr/>
    </dgm:pt>
    <dgm:pt modelId="{729EB262-F945-4262-88D3-AA90DE5AB2C2}" type="pres">
      <dgm:prSet presAssocID="{00A7F4FB-46BA-4581-B436-7955CB70C6FE}" presName="composite2" presStyleCnt="0"/>
      <dgm:spPr/>
    </dgm:pt>
    <dgm:pt modelId="{7B52E1BB-4EA6-4A5B-96D7-97826C0E0F95}" type="pres">
      <dgm:prSet presAssocID="{00A7F4FB-46BA-4581-B436-7955CB70C6FE}" presName="background2" presStyleLbl="node2" presStyleIdx="0" presStyleCnt="4"/>
      <dgm:spPr>
        <a:solidFill>
          <a:srgbClr val="FFFF00"/>
        </a:solidFill>
      </dgm:spPr>
    </dgm:pt>
    <dgm:pt modelId="{7571DA33-7E7B-4B09-9F8F-26F80D3204F0}" type="pres">
      <dgm:prSet presAssocID="{00A7F4FB-46BA-4581-B436-7955CB70C6F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E55BC-04BC-44AB-832C-FA473159A6C0}" type="pres">
      <dgm:prSet presAssocID="{00A7F4FB-46BA-4581-B436-7955CB70C6FE}" presName="hierChild3" presStyleCnt="0"/>
      <dgm:spPr/>
    </dgm:pt>
    <dgm:pt modelId="{D583FA45-A591-4C3B-B102-8E837A120CC5}" type="pres">
      <dgm:prSet presAssocID="{56167DE6-EF2B-4A35-BBE1-F0C437A6D28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DC2030E-838E-41F2-A0ED-074AA75576AA}" type="pres">
      <dgm:prSet presAssocID="{2B2F2F70-CE0E-42D7-9BE7-2D2D6F7616E0}" presName="hierRoot3" presStyleCnt="0"/>
      <dgm:spPr/>
    </dgm:pt>
    <dgm:pt modelId="{D57191C7-8446-4166-B208-5B4AC89D0967}" type="pres">
      <dgm:prSet presAssocID="{2B2F2F70-CE0E-42D7-9BE7-2D2D6F7616E0}" presName="composite3" presStyleCnt="0"/>
      <dgm:spPr/>
    </dgm:pt>
    <dgm:pt modelId="{73624ECE-3FF6-434A-8525-A7B7E980274E}" type="pres">
      <dgm:prSet presAssocID="{2B2F2F70-CE0E-42D7-9BE7-2D2D6F7616E0}" presName="background3" presStyleLbl="node3" presStyleIdx="0" presStyleCnt="4"/>
      <dgm:spPr>
        <a:solidFill>
          <a:srgbClr val="FFFF00"/>
        </a:solidFill>
      </dgm:spPr>
    </dgm:pt>
    <dgm:pt modelId="{1F40AAAA-E65A-4549-B267-EFC9FC0A7377}" type="pres">
      <dgm:prSet presAssocID="{2B2F2F70-CE0E-42D7-9BE7-2D2D6F7616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DE0A3-E09A-48D5-BF2E-E6C1EE702514}" type="pres">
      <dgm:prSet presAssocID="{2B2F2F70-CE0E-42D7-9BE7-2D2D6F7616E0}" presName="hierChild4" presStyleCnt="0"/>
      <dgm:spPr/>
    </dgm:pt>
    <dgm:pt modelId="{E4B41930-085B-485A-BB42-E589703241A7}" type="pres">
      <dgm:prSet presAssocID="{14AD557A-B84B-4C87-B5EE-29AE962F5673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0E85A8A-50BC-41F1-991A-ADA19684825C}" type="pres">
      <dgm:prSet presAssocID="{CD7DB0BA-1432-4A11-89DA-17F4E4D6B99C}" presName="hierRoot2" presStyleCnt="0"/>
      <dgm:spPr/>
    </dgm:pt>
    <dgm:pt modelId="{063306AA-ABDE-4FFD-9F1D-068CCF23C2F7}" type="pres">
      <dgm:prSet presAssocID="{CD7DB0BA-1432-4A11-89DA-17F4E4D6B99C}" presName="composite2" presStyleCnt="0"/>
      <dgm:spPr/>
    </dgm:pt>
    <dgm:pt modelId="{1EC09C56-8E14-4856-8B58-C8589F394777}" type="pres">
      <dgm:prSet presAssocID="{CD7DB0BA-1432-4A11-89DA-17F4E4D6B99C}" presName="background2" presStyleLbl="node2" presStyleIdx="1" presStyleCnt="4"/>
      <dgm:spPr>
        <a:solidFill>
          <a:srgbClr val="FFFF00"/>
        </a:solidFill>
      </dgm:spPr>
    </dgm:pt>
    <dgm:pt modelId="{7F3D11A3-6AFF-45A0-A356-136CF3A1E506}" type="pres">
      <dgm:prSet presAssocID="{CD7DB0BA-1432-4A11-89DA-17F4E4D6B99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7A7B2-2AE6-4B96-83CC-126CBF8A9F03}" type="pres">
      <dgm:prSet presAssocID="{CD7DB0BA-1432-4A11-89DA-17F4E4D6B99C}" presName="hierChild3" presStyleCnt="0"/>
      <dgm:spPr/>
    </dgm:pt>
    <dgm:pt modelId="{24CC9D0E-5FA9-4705-AF27-24180CD5F7FC}" type="pres">
      <dgm:prSet presAssocID="{8168744B-F35F-44D2-96AA-DEE408792AC7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3272A60-B788-4DC3-B6E8-45A412B559C7}" type="pres">
      <dgm:prSet presAssocID="{9F8F07FA-3400-4D64-B213-39349352EB4D}" presName="hierRoot3" presStyleCnt="0"/>
      <dgm:spPr/>
    </dgm:pt>
    <dgm:pt modelId="{1BA2EA3D-AC2F-4F81-B9D8-579F256AB189}" type="pres">
      <dgm:prSet presAssocID="{9F8F07FA-3400-4D64-B213-39349352EB4D}" presName="composite3" presStyleCnt="0"/>
      <dgm:spPr/>
    </dgm:pt>
    <dgm:pt modelId="{FC183E45-2891-4433-856B-A5AAA48A331F}" type="pres">
      <dgm:prSet presAssocID="{9F8F07FA-3400-4D64-B213-39349352EB4D}" presName="background3" presStyleLbl="node3" presStyleIdx="1" presStyleCnt="4"/>
      <dgm:spPr>
        <a:solidFill>
          <a:srgbClr val="FFFF00"/>
        </a:solidFill>
      </dgm:spPr>
    </dgm:pt>
    <dgm:pt modelId="{4E6B7B44-C2B8-4A22-B376-5CD6C813DDC7}" type="pres">
      <dgm:prSet presAssocID="{9F8F07FA-3400-4D64-B213-39349352EB4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EFCB9-AC9F-4A7B-838B-15DF265D1531}" type="pres">
      <dgm:prSet presAssocID="{9F8F07FA-3400-4D64-B213-39349352EB4D}" presName="hierChild4" presStyleCnt="0"/>
      <dgm:spPr/>
    </dgm:pt>
    <dgm:pt modelId="{04C8BCD4-F488-4D3D-BF37-B3FFE710DE41}" type="pres">
      <dgm:prSet presAssocID="{7A06A0AE-FD41-4B66-9991-4D49804EA4D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142CDD0-E5DF-4A38-AB52-66F0BAD935EB}" type="pres">
      <dgm:prSet presAssocID="{6A316291-0944-49A2-A13C-799D7544C1DC}" presName="hierRoot2" presStyleCnt="0"/>
      <dgm:spPr/>
    </dgm:pt>
    <dgm:pt modelId="{895522ED-FC06-4E1A-B600-F170125D7541}" type="pres">
      <dgm:prSet presAssocID="{6A316291-0944-49A2-A13C-799D7544C1DC}" presName="composite2" presStyleCnt="0"/>
      <dgm:spPr/>
    </dgm:pt>
    <dgm:pt modelId="{BC2E52B2-9B4F-4E9D-8765-9D9AE55B3D06}" type="pres">
      <dgm:prSet presAssocID="{6A316291-0944-49A2-A13C-799D7544C1DC}" presName="background2" presStyleLbl="node2" presStyleIdx="2" presStyleCnt="4"/>
      <dgm:spPr>
        <a:solidFill>
          <a:srgbClr val="FFFF00"/>
        </a:solidFill>
      </dgm:spPr>
    </dgm:pt>
    <dgm:pt modelId="{68F498A3-41E8-4EAC-8270-C7DF731D192E}" type="pres">
      <dgm:prSet presAssocID="{6A316291-0944-49A2-A13C-799D7544C1D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7013B-7241-4A38-82A9-A06D4B7643D4}" type="pres">
      <dgm:prSet presAssocID="{6A316291-0944-49A2-A13C-799D7544C1DC}" presName="hierChild3" presStyleCnt="0"/>
      <dgm:spPr/>
    </dgm:pt>
    <dgm:pt modelId="{2CECE04A-6F5B-478B-912B-73D5C40F9A07}" type="pres">
      <dgm:prSet presAssocID="{19D46E44-AF43-4DE4-A6EB-B3A78DD617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D82D5F8-0699-456D-83D9-20B9EB19FDF9}" type="pres">
      <dgm:prSet presAssocID="{2B108192-B274-4316-AFE7-EC830B52FA83}" presName="hierRoot3" presStyleCnt="0"/>
      <dgm:spPr/>
    </dgm:pt>
    <dgm:pt modelId="{1BAB576F-B0AB-4263-92B6-8C407B70F8F6}" type="pres">
      <dgm:prSet presAssocID="{2B108192-B274-4316-AFE7-EC830B52FA83}" presName="composite3" presStyleCnt="0"/>
      <dgm:spPr/>
    </dgm:pt>
    <dgm:pt modelId="{4016AEB3-9225-4110-99DF-7C8B0A22D006}" type="pres">
      <dgm:prSet presAssocID="{2B108192-B274-4316-AFE7-EC830B52FA83}" presName="background3" presStyleLbl="node3" presStyleIdx="2" presStyleCnt="4"/>
      <dgm:spPr>
        <a:solidFill>
          <a:srgbClr val="FFFF00"/>
        </a:solidFill>
      </dgm:spPr>
    </dgm:pt>
    <dgm:pt modelId="{35DD84D6-BB23-4DA9-98C1-0B9C106E4AB3}" type="pres">
      <dgm:prSet presAssocID="{2B108192-B274-4316-AFE7-EC830B52FA83}" presName="text3" presStyleLbl="fgAcc3" presStyleIdx="2" presStyleCnt="4" custScaleX="111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C3A73-0755-4DD8-8B5C-395606874A4B}" type="pres">
      <dgm:prSet presAssocID="{2B108192-B274-4316-AFE7-EC830B52FA83}" presName="hierChild4" presStyleCnt="0"/>
      <dgm:spPr/>
    </dgm:pt>
    <dgm:pt modelId="{381C4130-1BB7-4B88-A79D-94FE84622B8A}" type="pres">
      <dgm:prSet presAssocID="{8EF1FCA2-863C-4CFA-804C-A02C14C7B4C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011AB16-4A35-4AEB-9321-CC252C8D0D7F}" type="pres">
      <dgm:prSet presAssocID="{009E3AA5-9CA4-4B2C-9D2F-4BBF899FE973}" presName="hierRoot2" presStyleCnt="0"/>
      <dgm:spPr/>
    </dgm:pt>
    <dgm:pt modelId="{7A52DEF4-6F87-47F2-BAC0-5097810178CF}" type="pres">
      <dgm:prSet presAssocID="{009E3AA5-9CA4-4B2C-9D2F-4BBF899FE973}" presName="composite2" presStyleCnt="0"/>
      <dgm:spPr/>
    </dgm:pt>
    <dgm:pt modelId="{692723AB-3192-4664-B91A-611E1979A052}" type="pres">
      <dgm:prSet presAssocID="{009E3AA5-9CA4-4B2C-9D2F-4BBF899FE973}" presName="background2" presStyleLbl="node2" presStyleIdx="3" presStyleCnt="4"/>
      <dgm:spPr>
        <a:solidFill>
          <a:srgbClr val="FFFF00"/>
        </a:solidFill>
      </dgm:spPr>
    </dgm:pt>
    <dgm:pt modelId="{E071FC08-491B-4F46-AC01-AEFDABB687E3}" type="pres">
      <dgm:prSet presAssocID="{009E3AA5-9CA4-4B2C-9D2F-4BBF899FE97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6E30E-147E-47FB-B693-5FF45EBD9529}" type="pres">
      <dgm:prSet presAssocID="{009E3AA5-9CA4-4B2C-9D2F-4BBF899FE973}" presName="hierChild3" presStyleCnt="0"/>
      <dgm:spPr/>
    </dgm:pt>
    <dgm:pt modelId="{223B1603-522C-4E11-A405-73ED005F01EE}" type="pres">
      <dgm:prSet presAssocID="{FED23E1D-D09F-4686-9B45-56CA06BE718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51052F3-0ECD-4DC6-9A68-57A6D780E319}" type="pres">
      <dgm:prSet presAssocID="{2686698C-5567-4C75-A917-BA91EEEF8338}" presName="hierRoot3" presStyleCnt="0"/>
      <dgm:spPr/>
    </dgm:pt>
    <dgm:pt modelId="{2C1415DD-A993-4DC0-8DC6-C5D0EB8DE719}" type="pres">
      <dgm:prSet presAssocID="{2686698C-5567-4C75-A917-BA91EEEF8338}" presName="composite3" presStyleCnt="0"/>
      <dgm:spPr/>
    </dgm:pt>
    <dgm:pt modelId="{99C08250-81CF-4293-BE2C-FBA0FEB82AFC}" type="pres">
      <dgm:prSet presAssocID="{2686698C-5567-4C75-A917-BA91EEEF8338}" presName="background3" presStyleLbl="node3" presStyleIdx="3" presStyleCnt="4"/>
      <dgm:spPr>
        <a:solidFill>
          <a:srgbClr val="FFFF00"/>
        </a:solidFill>
      </dgm:spPr>
    </dgm:pt>
    <dgm:pt modelId="{0F233D99-719D-457D-B3AD-1BD8EAE14270}" type="pres">
      <dgm:prSet presAssocID="{2686698C-5567-4C75-A917-BA91EEEF833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69ABD-0C1D-40D9-B17C-2B0A3A6699F2}" type="pres">
      <dgm:prSet presAssocID="{2686698C-5567-4C75-A917-BA91EEEF8338}" presName="hierChild4" presStyleCnt="0"/>
      <dgm:spPr/>
    </dgm:pt>
    <dgm:pt modelId="{54F051FA-72F8-4257-BEA1-34A42FBDD9C6}" type="pres">
      <dgm:prSet presAssocID="{359BB8E0-8903-45EF-9A4B-297351A4DA0C}" presName="hierRoot1" presStyleCnt="0"/>
      <dgm:spPr/>
    </dgm:pt>
    <dgm:pt modelId="{9BA06E73-E2CF-402F-80EB-C73FB93C4DE8}" type="pres">
      <dgm:prSet presAssocID="{359BB8E0-8903-45EF-9A4B-297351A4DA0C}" presName="composite" presStyleCnt="0"/>
      <dgm:spPr/>
    </dgm:pt>
    <dgm:pt modelId="{C2BB921C-2281-49A2-8D01-C8D29B7FF88D}" type="pres">
      <dgm:prSet presAssocID="{359BB8E0-8903-45EF-9A4B-297351A4DA0C}" presName="background" presStyleLbl="node0" presStyleIdx="1" presStyleCnt="2"/>
      <dgm:spPr>
        <a:solidFill>
          <a:srgbClr val="FFFF00"/>
        </a:solidFill>
      </dgm:spPr>
    </dgm:pt>
    <dgm:pt modelId="{AE7849F5-4852-4763-B830-74E256CD45D6}" type="pres">
      <dgm:prSet presAssocID="{359BB8E0-8903-45EF-9A4B-297351A4DA0C}" presName="text" presStyleLbl="fgAcc0" presStyleIdx="1" presStyleCnt="2" custScaleX="141895" custScaleY="79577" custLinFactX="-111613" custLinFactNeighborX="-200000" custLinFactNeighborY="-3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EDD97-8EC8-461B-8C95-3A4D85875EE1}" type="pres">
      <dgm:prSet presAssocID="{359BB8E0-8903-45EF-9A4B-297351A4DA0C}" presName="hierChild2" presStyleCnt="0"/>
      <dgm:spPr/>
    </dgm:pt>
  </dgm:ptLst>
  <dgm:cxnLst>
    <dgm:cxn modelId="{89C9B21C-B3D3-4096-A555-DDDBC701BA51}" type="presOf" srcId="{8EF1FCA2-863C-4CFA-804C-A02C14C7B4CA}" destId="{381C4130-1BB7-4B88-A79D-94FE84622B8A}" srcOrd="0" destOrd="0" presId="urn:microsoft.com/office/officeart/2005/8/layout/hierarchy1"/>
    <dgm:cxn modelId="{10B49307-5AA2-4BFB-99FB-0CB7DFAD1A59}" type="presOf" srcId="{9F8F07FA-3400-4D64-B213-39349352EB4D}" destId="{4E6B7B44-C2B8-4A22-B376-5CD6C813DDC7}" srcOrd="0" destOrd="0" presId="urn:microsoft.com/office/officeart/2005/8/layout/hierarchy1"/>
    <dgm:cxn modelId="{C547D8ED-F065-4915-87EA-8CE058166881}" srcId="{5C9366A5-2984-46F1-B493-1690EC29338F}" destId="{CD7DB0BA-1432-4A11-89DA-17F4E4D6B99C}" srcOrd="1" destOrd="0" parTransId="{14AD557A-B84B-4C87-B5EE-29AE962F5673}" sibTransId="{A8A50B4C-6273-4985-94CE-402641BF4260}"/>
    <dgm:cxn modelId="{56E3ACED-D3F2-43D8-AC3A-BD778AD340CC}" type="presOf" srcId="{00A7F4FB-46BA-4581-B436-7955CB70C6FE}" destId="{7571DA33-7E7B-4B09-9F8F-26F80D3204F0}" srcOrd="0" destOrd="0" presId="urn:microsoft.com/office/officeart/2005/8/layout/hierarchy1"/>
    <dgm:cxn modelId="{8E49BB80-C6AA-4A4C-B227-1728FF87AF86}" srcId="{5C9366A5-2984-46F1-B493-1690EC29338F}" destId="{6A316291-0944-49A2-A13C-799D7544C1DC}" srcOrd="2" destOrd="0" parTransId="{7A06A0AE-FD41-4B66-9991-4D49804EA4DB}" sibTransId="{757A2FB3-C577-4844-A793-919794726887}"/>
    <dgm:cxn modelId="{91721A91-18DC-4650-A7A5-754A4B48B6A5}" type="presOf" srcId="{CD7DB0BA-1432-4A11-89DA-17F4E4D6B99C}" destId="{7F3D11A3-6AFF-45A0-A356-136CF3A1E506}" srcOrd="0" destOrd="0" presId="urn:microsoft.com/office/officeart/2005/8/layout/hierarchy1"/>
    <dgm:cxn modelId="{A0584BA3-6D65-4FA9-B8C2-809176E69551}" srcId="{009E3AA5-9CA4-4B2C-9D2F-4BBF899FE973}" destId="{2686698C-5567-4C75-A917-BA91EEEF8338}" srcOrd="0" destOrd="0" parTransId="{FED23E1D-D09F-4686-9B45-56CA06BE718F}" sibTransId="{BC6F2080-7A38-4D3F-B8AB-0E53428BBAA6}"/>
    <dgm:cxn modelId="{2F8A12F6-2557-4032-A094-B31697D95C80}" type="presOf" srcId="{6A316291-0944-49A2-A13C-799D7544C1DC}" destId="{68F498A3-41E8-4EAC-8270-C7DF731D192E}" srcOrd="0" destOrd="0" presId="urn:microsoft.com/office/officeart/2005/8/layout/hierarchy1"/>
    <dgm:cxn modelId="{FE1F9BE8-6D63-4A31-9C9D-FBD46B98A800}" srcId="{5C9366A5-2984-46F1-B493-1690EC29338F}" destId="{009E3AA5-9CA4-4B2C-9D2F-4BBF899FE973}" srcOrd="3" destOrd="0" parTransId="{8EF1FCA2-863C-4CFA-804C-A02C14C7B4CA}" sibTransId="{EF4D22B1-98B5-48E9-88B2-A237E5919131}"/>
    <dgm:cxn modelId="{61C99E01-30B0-4B62-B7F4-9BFCA611F30D}" type="presOf" srcId="{8168744B-F35F-44D2-96AA-DEE408792AC7}" destId="{24CC9D0E-5FA9-4705-AF27-24180CD5F7FC}" srcOrd="0" destOrd="0" presId="urn:microsoft.com/office/officeart/2005/8/layout/hierarchy1"/>
    <dgm:cxn modelId="{0E2B5F4E-9886-4004-9A57-D26DA1A10BCE}" srcId="{00A7F4FB-46BA-4581-B436-7955CB70C6FE}" destId="{2B2F2F70-CE0E-42D7-9BE7-2D2D6F7616E0}" srcOrd="0" destOrd="0" parTransId="{56167DE6-EF2B-4A35-BBE1-F0C437A6D282}" sibTransId="{862B7C50-3D80-4D52-96CA-57A2ED096925}"/>
    <dgm:cxn modelId="{55C2DA05-5052-4410-8DA5-6DBDC18CFA86}" type="presOf" srcId="{359BB8E0-8903-45EF-9A4B-297351A4DA0C}" destId="{AE7849F5-4852-4763-B830-74E256CD45D6}" srcOrd="0" destOrd="0" presId="urn:microsoft.com/office/officeart/2005/8/layout/hierarchy1"/>
    <dgm:cxn modelId="{CF6F34FE-B56B-481F-8A43-5DE256555F01}" type="presOf" srcId="{19D46E44-AF43-4DE4-A6EB-B3A78DD61768}" destId="{2CECE04A-6F5B-478B-912B-73D5C40F9A07}" srcOrd="0" destOrd="0" presId="urn:microsoft.com/office/officeart/2005/8/layout/hierarchy1"/>
    <dgm:cxn modelId="{0849FAB9-EE34-404C-A50B-DB5DE1CB7562}" type="presOf" srcId="{FED23E1D-D09F-4686-9B45-56CA06BE718F}" destId="{223B1603-522C-4E11-A405-73ED005F01EE}" srcOrd="0" destOrd="0" presId="urn:microsoft.com/office/officeart/2005/8/layout/hierarchy1"/>
    <dgm:cxn modelId="{7EF315FB-31AD-4812-90C1-AC4990B6CBAD}" srcId="{829B6391-C08D-4A2A-BA28-C7B2FB0379EE}" destId="{359BB8E0-8903-45EF-9A4B-297351A4DA0C}" srcOrd="1" destOrd="0" parTransId="{E5EFD3ED-6C92-466B-9623-C5F8BDE8BD40}" sibTransId="{38DE6843-58E1-4C80-8216-4293C7E201CA}"/>
    <dgm:cxn modelId="{178B9389-7CE2-45AA-BA1D-8E8C1FC128F5}" type="presOf" srcId="{87D28496-91CC-475D-94ED-F31C7D06C0BF}" destId="{EF806E7E-5AAE-4686-AB88-EA299A616859}" srcOrd="0" destOrd="0" presId="urn:microsoft.com/office/officeart/2005/8/layout/hierarchy1"/>
    <dgm:cxn modelId="{9CB1C4FF-93AE-4652-8875-70B63B1BCCA2}" type="presOf" srcId="{009E3AA5-9CA4-4B2C-9D2F-4BBF899FE973}" destId="{E071FC08-491B-4F46-AC01-AEFDABB687E3}" srcOrd="0" destOrd="0" presId="urn:microsoft.com/office/officeart/2005/8/layout/hierarchy1"/>
    <dgm:cxn modelId="{DCBF293A-12BA-4CBD-A8BB-5026C289FF33}" type="presOf" srcId="{14AD557A-B84B-4C87-B5EE-29AE962F5673}" destId="{E4B41930-085B-485A-BB42-E589703241A7}" srcOrd="0" destOrd="0" presId="urn:microsoft.com/office/officeart/2005/8/layout/hierarchy1"/>
    <dgm:cxn modelId="{BE1EDA8F-0D10-4365-B1C6-026209DA0FCF}" srcId="{CD7DB0BA-1432-4A11-89DA-17F4E4D6B99C}" destId="{9F8F07FA-3400-4D64-B213-39349352EB4D}" srcOrd="0" destOrd="0" parTransId="{8168744B-F35F-44D2-96AA-DEE408792AC7}" sibTransId="{55EEEC0D-74C1-4444-ABBB-FB0111560241}"/>
    <dgm:cxn modelId="{C357C6F0-6A8C-4EBD-9A29-1969D2953CE4}" srcId="{5C9366A5-2984-46F1-B493-1690EC29338F}" destId="{00A7F4FB-46BA-4581-B436-7955CB70C6FE}" srcOrd="0" destOrd="0" parTransId="{87D28496-91CC-475D-94ED-F31C7D06C0BF}" sibTransId="{B54AA9EC-44DF-4F92-9D8A-B08D8E1A78A3}"/>
    <dgm:cxn modelId="{C42A5F9E-93A7-429F-B6E5-8079697F644D}" srcId="{6A316291-0944-49A2-A13C-799D7544C1DC}" destId="{2B108192-B274-4316-AFE7-EC830B52FA83}" srcOrd="0" destOrd="0" parTransId="{19D46E44-AF43-4DE4-A6EB-B3A78DD61768}" sibTransId="{896DF5D4-80F3-40B3-BE95-580F6F464D7F}"/>
    <dgm:cxn modelId="{BA97AB88-E771-4710-A84C-F876EFECCB32}" type="presOf" srcId="{7A06A0AE-FD41-4B66-9991-4D49804EA4DB}" destId="{04C8BCD4-F488-4D3D-BF37-B3FFE710DE41}" srcOrd="0" destOrd="0" presId="urn:microsoft.com/office/officeart/2005/8/layout/hierarchy1"/>
    <dgm:cxn modelId="{1C307C9A-A37B-4D09-B95B-FE623766C176}" type="presOf" srcId="{5C9366A5-2984-46F1-B493-1690EC29338F}" destId="{4DE51F16-EA43-4F3C-BA6C-2D4F4A8D2CA7}" srcOrd="0" destOrd="0" presId="urn:microsoft.com/office/officeart/2005/8/layout/hierarchy1"/>
    <dgm:cxn modelId="{BA0FB961-1D23-4260-9078-B5CE9A25E9A6}" type="presOf" srcId="{829B6391-C08D-4A2A-BA28-C7B2FB0379EE}" destId="{EEBB2026-A5C3-485A-8F3C-92E863AC4C42}" srcOrd="0" destOrd="0" presId="urn:microsoft.com/office/officeart/2005/8/layout/hierarchy1"/>
    <dgm:cxn modelId="{1AA96390-BB43-44B3-833C-0BF8E9AEC055}" type="presOf" srcId="{2B2F2F70-CE0E-42D7-9BE7-2D2D6F7616E0}" destId="{1F40AAAA-E65A-4549-B267-EFC9FC0A7377}" srcOrd="0" destOrd="0" presId="urn:microsoft.com/office/officeart/2005/8/layout/hierarchy1"/>
    <dgm:cxn modelId="{FF0A2D89-54A2-4584-BC11-049279199171}" type="presOf" srcId="{2B108192-B274-4316-AFE7-EC830B52FA83}" destId="{35DD84D6-BB23-4DA9-98C1-0B9C106E4AB3}" srcOrd="0" destOrd="0" presId="urn:microsoft.com/office/officeart/2005/8/layout/hierarchy1"/>
    <dgm:cxn modelId="{A1AFDCBB-AD1B-4E20-A3F4-6345354C7535}" srcId="{829B6391-C08D-4A2A-BA28-C7B2FB0379EE}" destId="{5C9366A5-2984-46F1-B493-1690EC29338F}" srcOrd="0" destOrd="0" parTransId="{3687CB27-5771-4BFB-8ED1-A60DB1F9918B}" sibTransId="{287DE600-5F01-4CE4-A9DA-8028F76174FD}"/>
    <dgm:cxn modelId="{484892CA-FA32-429B-A78B-7396A77026BC}" type="presOf" srcId="{56167DE6-EF2B-4A35-BBE1-F0C437A6D282}" destId="{D583FA45-A591-4C3B-B102-8E837A120CC5}" srcOrd="0" destOrd="0" presId="urn:microsoft.com/office/officeart/2005/8/layout/hierarchy1"/>
    <dgm:cxn modelId="{235AD292-8C01-4B15-BA4B-543F11005462}" type="presOf" srcId="{2686698C-5567-4C75-A917-BA91EEEF8338}" destId="{0F233D99-719D-457D-B3AD-1BD8EAE14270}" srcOrd="0" destOrd="0" presId="urn:microsoft.com/office/officeart/2005/8/layout/hierarchy1"/>
    <dgm:cxn modelId="{8CB5169D-1B8F-4F70-A23B-3FB5D70BB328}" type="presParOf" srcId="{EEBB2026-A5C3-485A-8F3C-92E863AC4C42}" destId="{222E9122-6E14-4133-B74A-0C63882D4162}" srcOrd="0" destOrd="0" presId="urn:microsoft.com/office/officeart/2005/8/layout/hierarchy1"/>
    <dgm:cxn modelId="{E3347310-6D0F-45D7-83F6-D3C10B6EE0F1}" type="presParOf" srcId="{222E9122-6E14-4133-B74A-0C63882D4162}" destId="{2AA70029-A278-4503-A102-45A9CE6B1CD7}" srcOrd="0" destOrd="0" presId="urn:microsoft.com/office/officeart/2005/8/layout/hierarchy1"/>
    <dgm:cxn modelId="{41086791-BB49-4F7E-8A1A-21A70F41FF0D}" type="presParOf" srcId="{2AA70029-A278-4503-A102-45A9CE6B1CD7}" destId="{8328D211-BDAC-4313-9FFA-193D27A753A1}" srcOrd="0" destOrd="0" presId="urn:microsoft.com/office/officeart/2005/8/layout/hierarchy1"/>
    <dgm:cxn modelId="{84C5A193-5035-4B56-8AAE-DDEE0E43B424}" type="presParOf" srcId="{2AA70029-A278-4503-A102-45A9CE6B1CD7}" destId="{4DE51F16-EA43-4F3C-BA6C-2D4F4A8D2CA7}" srcOrd="1" destOrd="0" presId="urn:microsoft.com/office/officeart/2005/8/layout/hierarchy1"/>
    <dgm:cxn modelId="{4012A1C8-DC1D-42A7-9ACC-9015142EEB41}" type="presParOf" srcId="{222E9122-6E14-4133-B74A-0C63882D4162}" destId="{A8BD191E-3AB0-44E8-AFED-EB77ECF8FDBA}" srcOrd="1" destOrd="0" presId="urn:microsoft.com/office/officeart/2005/8/layout/hierarchy1"/>
    <dgm:cxn modelId="{B36047D8-1BF9-4160-BEB6-B70DF6CD2ED1}" type="presParOf" srcId="{A8BD191E-3AB0-44E8-AFED-EB77ECF8FDBA}" destId="{EF806E7E-5AAE-4686-AB88-EA299A616859}" srcOrd="0" destOrd="0" presId="urn:microsoft.com/office/officeart/2005/8/layout/hierarchy1"/>
    <dgm:cxn modelId="{86DF3965-A8EC-490B-A70F-F231744329A3}" type="presParOf" srcId="{A8BD191E-3AB0-44E8-AFED-EB77ECF8FDBA}" destId="{146C43B4-F4D9-47A4-828F-77AE35E34313}" srcOrd="1" destOrd="0" presId="urn:microsoft.com/office/officeart/2005/8/layout/hierarchy1"/>
    <dgm:cxn modelId="{C2929366-20E6-4BD2-9A8E-478D46BC46A0}" type="presParOf" srcId="{146C43B4-F4D9-47A4-828F-77AE35E34313}" destId="{729EB262-F945-4262-88D3-AA90DE5AB2C2}" srcOrd="0" destOrd="0" presId="urn:microsoft.com/office/officeart/2005/8/layout/hierarchy1"/>
    <dgm:cxn modelId="{18D146A8-3087-481D-B433-58841B12D7CF}" type="presParOf" srcId="{729EB262-F945-4262-88D3-AA90DE5AB2C2}" destId="{7B52E1BB-4EA6-4A5B-96D7-97826C0E0F95}" srcOrd="0" destOrd="0" presId="urn:microsoft.com/office/officeart/2005/8/layout/hierarchy1"/>
    <dgm:cxn modelId="{90CE0115-E250-4548-9244-7AD86A9C9F03}" type="presParOf" srcId="{729EB262-F945-4262-88D3-AA90DE5AB2C2}" destId="{7571DA33-7E7B-4B09-9F8F-26F80D3204F0}" srcOrd="1" destOrd="0" presId="urn:microsoft.com/office/officeart/2005/8/layout/hierarchy1"/>
    <dgm:cxn modelId="{D2EE5BFB-CC2E-4216-81AF-F6F5F312F065}" type="presParOf" srcId="{146C43B4-F4D9-47A4-828F-77AE35E34313}" destId="{079E55BC-04BC-44AB-832C-FA473159A6C0}" srcOrd="1" destOrd="0" presId="urn:microsoft.com/office/officeart/2005/8/layout/hierarchy1"/>
    <dgm:cxn modelId="{02E49DE0-9997-4412-84AF-285E586EA522}" type="presParOf" srcId="{079E55BC-04BC-44AB-832C-FA473159A6C0}" destId="{D583FA45-A591-4C3B-B102-8E837A120CC5}" srcOrd="0" destOrd="0" presId="urn:microsoft.com/office/officeart/2005/8/layout/hierarchy1"/>
    <dgm:cxn modelId="{94C73E75-DBC7-4E19-81BE-2F32A2908400}" type="presParOf" srcId="{079E55BC-04BC-44AB-832C-FA473159A6C0}" destId="{1DC2030E-838E-41F2-A0ED-074AA75576AA}" srcOrd="1" destOrd="0" presId="urn:microsoft.com/office/officeart/2005/8/layout/hierarchy1"/>
    <dgm:cxn modelId="{BF43FB4F-3D66-4098-96E0-0AF94BBFD916}" type="presParOf" srcId="{1DC2030E-838E-41F2-A0ED-074AA75576AA}" destId="{D57191C7-8446-4166-B208-5B4AC89D0967}" srcOrd="0" destOrd="0" presId="urn:microsoft.com/office/officeart/2005/8/layout/hierarchy1"/>
    <dgm:cxn modelId="{8BE9EFD3-48D8-438C-99F1-4616F104B2C5}" type="presParOf" srcId="{D57191C7-8446-4166-B208-5B4AC89D0967}" destId="{73624ECE-3FF6-434A-8525-A7B7E980274E}" srcOrd="0" destOrd="0" presId="urn:microsoft.com/office/officeart/2005/8/layout/hierarchy1"/>
    <dgm:cxn modelId="{6DCF15ED-B9D5-4473-87E1-1CDE590DCDFB}" type="presParOf" srcId="{D57191C7-8446-4166-B208-5B4AC89D0967}" destId="{1F40AAAA-E65A-4549-B267-EFC9FC0A7377}" srcOrd="1" destOrd="0" presId="urn:microsoft.com/office/officeart/2005/8/layout/hierarchy1"/>
    <dgm:cxn modelId="{EC742C59-72A6-4D02-9816-229240F8904A}" type="presParOf" srcId="{1DC2030E-838E-41F2-A0ED-074AA75576AA}" destId="{006DE0A3-E09A-48D5-BF2E-E6C1EE702514}" srcOrd="1" destOrd="0" presId="urn:microsoft.com/office/officeart/2005/8/layout/hierarchy1"/>
    <dgm:cxn modelId="{7955315D-8B3F-4F5B-B593-0C6362E26AB2}" type="presParOf" srcId="{A8BD191E-3AB0-44E8-AFED-EB77ECF8FDBA}" destId="{E4B41930-085B-485A-BB42-E589703241A7}" srcOrd="2" destOrd="0" presId="urn:microsoft.com/office/officeart/2005/8/layout/hierarchy1"/>
    <dgm:cxn modelId="{52108288-063F-40BF-9D72-FA0DEF8F6F14}" type="presParOf" srcId="{A8BD191E-3AB0-44E8-AFED-EB77ECF8FDBA}" destId="{40E85A8A-50BC-41F1-991A-ADA19684825C}" srcOrd="3" destOrd="0" presId="urn:microsoft.com/office/officeart/2005/8/layout/hierarchy1"/>
    <dgm:cxn modelId="{73AAA168-6740-4261-AC15-A992A6B8FE92}" type="presParOf" srcId="{40E85A8A-50BC-41F1-991A-ADA19684825C}" destId="{063306AA-ABDE-4FFD-9F1D-068CCF23C2F7}" srcOrd="0" destOrd="0" presId="urn:microsoft.com/office/officeart/2005/8/layout/hierarchy1"/>
    <dgm:cxn modelId="{DD2A5175-C113-4D26-AD6A-7132C5FA75AB}" type="presParOf" srcId="{063306AA-ABDE-4FFD-9F1D-068CCF23C2F7}" destId="{1EC09C56-8E14-4856-8B58-C8589F394777}" srcOrd="0" destOrd="0" presId="urn:microsoft.com/office/officeart/2005/8/layout/hierarchy1"/>
    <dgm:cxn modelId="{EF0E5ACC-2FDF-4EDE-95A3-E07DB4129B2E}" type="presParOf" srcId="{063306AA-ABDE-4FFD-9F1D-068CCF23C2F7}" destId="{7F3D11A3-6AFF-45A0-A356-136CF3A1E506}" srcOrd="1" destOrd="0" presId="urn:microsoft.com/office/officeart/2005/8/layout/hierarchy1"/>
    <dgm:cxn modelId="{6FC4B2FE-3024-486D-9035-173782BF7A46}" type="presParOf" srcId="{40E85A8A-50BC-41F1-991A-ADA19684825C}" destId="{6FA7A7B2-2AE6-4B96-83CC-126CBF8A9F03}" srcOrd="1" destOrd="0" presId="urn:microsoft.com/office/officeart/2005/8/layout/hierarchy1"/>
    <dgm:cxn modelId="{5DB1D47E-D3B5-4AC7-B136-8EA9FEACCB8D}" type="presParOf" srcId="{6FA7A7B2-2AE6-4B96-83CC-126CBF8A9F03}" destId="{24CC9D0E-5FA9-4705-AF27-24180CD5F7FC}" srcOrd="0" destOrd="0" presId="urn:microsoft.com/office/officeart/2005/8/layout/hierarchy1"/>
    <dgm:cxn modelId="{6F0A26CE-DC79-4E21-B287-7203E07E0367}" type="presParOf" srcId="{6FA7A7B2-2AE6-4B96-83CC-126CBF8A9F03}" destId="{03272A60-B788-4DC3-B6E8-45A412B559C7}" srcOrd="1" destOrd="0" presId="urn:microsoft.com/office/officeart/2005/8/layout/hierarchy1"/>
    <dgm:cxn modelId="{20607601-DC50-45C3-BACB-EBD212314C39}" type="presParOf" srcId="{03272A60-B788-4DC3-B6E8-45A412B559C7}" destId="{1BA2EA3D-AC2F-4F81-B9D8-579F256AB189}" srcOrd="0" destOrd="0" presId="urn:microsoft.com/office/officeart/2005/8/layout/hierarchy1"/>
    <dgm:cxn modelId="{8FF3F2ED-7629-445C-8F6F-31386655BB35}" type="presParOf" srcId="{1BA2EA3D-AC2F-4F81-B9D8-579F256AB189}" destId="{FC183E45-2891-4433-856B-A5AAA48A331F}" srcOrd="0" destOrd="0" presId="urn:microsoft.com/office/officeart/2005/8/layout/hierarchy1"/>
    <dgm:cxn modelId="{511BC57E-E5DC-4834-A9FE-E5534F1B96CD}" type="presParOf" srcId="{1BA2EA3D-AC2F-4F81-B9D8-579F256AB189}" destId="{4E6B7B44-C2B8-4A22-B376-5CD6C813DDC7}" srcOrd="1" destOrd="0" presId="urn:microsoft.com/office/officeart/2005/8/layout/hierarchy1"/>
    <dgm:cxn modelId="{FD5CE9D3-B928-4244-80C0-92DED7BD871C}" type="presParOf" srcId="{03272A60-B788-4DC3-B6E8-45A412B559C7}" destId="{8B9EFCB9-AC9F-4A7B-838B-15DF265D1531}" srcOrd="1" destOrd="0" presId="urn:microsoft.com/office/officeart/2005/8/layout/hierarchy1"/>
    <dgm:cxn modelId="{A6222AFD-9451-4907-81EB-8AB2090D2D1E}" type="presParOf" srcId="{A8BD191E-3AB0-44E8-AFED-EB77ECF8FDBA}" destId="{04C8BCD4-F488-4D3D-BF37-B3FFE710DE41}" srcOrd="4" destOrd="0" presId="urn:microsoft.com/office/officeart/2005/8/layout/hierarchy1"/>
    <dgm:cxn modelId="{995D9F04-0F79-4E4E-A2E3-2687F5A8FCAB}" type="presParOf" srcId="{A8BD191E-3AB0-44E8-AFED-EB77ECF8FDBA}" destId="{5142CDD0-E5DF-4A38-AB52-66F0BAD935EB}" srcOrd="5" destOrd="0" presId="urn:microsoft.com/office/officeart/2005/8/layout/hierarchy1"/>
    <dgm:cxn modelId="{E9B93AA4-DAF2-481F-820B-35A4CDFC44D4}" type="presParOf" srcId="{5142CDD0-E5DF-4A38-AB52-66F0BAD935EB}" destId="{895522ED-FC06-4E1A-B600-F170125D7541}" srcOrd="0" destOrd="0" presId="urn:microsoft.com/office/officeart/2005/8/layout/hierarchy1"/>
    <dgm:cxn modelId="{265BF451-AB6A-4565-87BF-FAD725DA2E09}" type="presParOf" srcId="{895522ED-FC06-4E1A-B600-F170125D7541}" destId="{BC2E52B2-9B4F-4E9D-8765-9D9AE55B3D06}" srcOrd="0" destOrd="0" presId="urn:microsoft.com/office/officeart/2005/8/layout/hierarchy1"/>
    <dgm:cxn modelId="{880CE230-0E45-4427-A78A-F68243A3B36D}" type="presParOf" srcId="{895522ED-FC06-4E1A-B600-F170125D7541}" destId="{68F498A3-41E8-4EAC-8270-C7DF731D192E}" srcOrd="1" destOrd="0" presId="urn:microsoft.com/office/officeart/2005/8/layout/hierarchy1"/>
    <dgm:cxn modelId="{44F67F35-0545-44B2-BADF-C5C7A4E567F8}" type="presParOf" srcId="{5142CDD0-E5DF-4A38-AB52-66F0BAD935EB}" destId="{FFF7013B-7241-4A38-82A9-A06D4B7643D4}" srcOrd="1" destOrd="0" presId="urn:microsoft.com/office/officeart/2005/8/layout/hierarchy1"/>
    <dgm:cxn modelId="{AD83F736-B78D-4D97-9AEB-32B1F6FE270B}" type="presParOf" srcId="{FFF7013B-7241-4A38-82A9-A06D4B7643D4}" destId="{2CECE04A-6F5B-478B-912B-73D5C40F9A07}" srcOrd="0" destOrd="0" presId="urn:microsoft.com/office/officeart/2005/8/layout/hierarchy1"/>
    <dgm:cxn modelId="{9F0D7503-9BAB-428B-9826-92A9573147A1}" type="presParOf" srcId="{FFF7013B-7241-4A38-82A9-A06D4B7643D4}" destId="{DD82D5F8-0699-456D-83D9-20B9EB19FDF9}" srcOrd="1" destOrd="0" presId="urn:microsoft.com/office/officeart/2005/8/layout/hierarchy1"/>
    <dgm:cxn modelId="{82601B8C-DB77-4753-9310-B85B2FA76FB3}" type="presParOf" srcId="{DD82D5F8-0699-456D-83D9-20B9EB19FDF9}" destId="{1BAB576F-B0AB-4263-92B6-8C407B70F8F6}" srcOrd="0" destOrd="0" presId="urn:microsoft.com/office/officeart/2005/8/layout/hierarchy1"/>
    <dgm:cxn modelId="{1702F5B3-1C28-454B-8C22-1B7B1BA6B962}" type="presParOf" srcId="{1BAB576F-B0AB-4263-92B6-8C407B70F8F6}" destId="{4016AEB3-9225-4110-99DF-7C8B0A22D006}" srcOrd="0" destOrd="0" presId="urn:microsoft.com/office/officeart/2005/8/layout/hierarchy1"/>
    <dgm:cxn modelId="{9C3658F6-36D6-4A7A-9BF3-837D3F1F7A9E}" type="presParOf" srcId="{1BAB576F-B0AB-4263-92B6-8C407B70F8F6}" destId="{35DD84D6-BB23-4DA9-98C1-0B9C106E4AB3}" srcOrd="1" destOrd="0" presId="urn:microsoft.com/office/officeart/2005/8/layout/hierarchy1"/>
    <dgm:cxn modelId="{FEFC358D-9945-4FE6-A2B7-5B70DBB6F7C6}" type="presParOf" srcId="{DD82D5F8-0699-456D-83D9-20B9EB19FDF9}" destId="{8E5C3A73-0755-4DD8-8B5C-395606874A4B}" srcOrd="1" destOrd="0" presId="urn:microsoft.com/office/officeart/2005/8/layout/hierarchy1"/>
    <dgm:cxn modelId="{4F75CE93-43C7-4717-9092-99143F8C2F3D}" type="presParOf" srcId="{A8BD191E-3AB0-44E8-AFED-EB77ECF8FDBA}" destId="{381C4130-1BB7-4B88-A79D-94FE84622B8A}" srcOrd="6" destOrd="0" presId="urn:microsoft.com/office/officeart/2005/8/layout/hierarchy1"/>
    <dgm:cxn modelId="{CF480C07-539C-4AB7-A3FE-FB25D5744850}" type="presParOf" srcId="{A8BD191E-3AB0-44E8-AFED-EB77ECF8FDBA}" destId="{E011AB16-4A35-4AEB-9321-CC252C8D0D7F}" srcOrd="7" destOrd="0" presId="urn:microsoft.com/office/officeart/2005/8/layout/hierarchy1"/>
    <dgm:cxn modelId="{98F5EC8A-F0BA-4F55-B55F-23165D9A7EBE}" type="presParOf" srcId="{E011AB16-4A35-4AEB-9321-CC252C8D0D7F}" destId="{7A52DEF4-6F87-47F2-BAC0-5097810178CF}" srcOrd="0" destOrd="0" presId="urn:microsoft.com/office/officeart/2005/8/layout/hierarchy1"/>
    <dgm:cxn modelId="{BF36C8A7-72AA-40AF-A65B-729600397151}" type="presParOf" srcId="{7A52DEF4-6F87-47F2-BAC0-5097810178CF}" destId="{692723AB-3192-4664-B91A-611E1979A052}" srcOrd="0" destOrd="0" presId="urn:microsoft.com/office/officeart/2005/8/layout/hierarchy1"/>
    <dgm:cxn modelId="{3502DA05-FA4A-4959-BF2C-8F02D1C91B86}" type="presParOf" srcId="{7A52DEF4-6F87-47F2-BAC0-5097810178CF}" destId="{E071FC08-491B-4F46-AC01-AEFDABB687E3}" srcOrd="1" destOrd="0" presId="urn:microsoft.com/office/officeart/2005/8/layout/hierarchy1"/>
    <dgm:cxn modelId="{A8B4C2A9-FBE5-4E78-8025-D3814644768B}" type="presParOf" srcId="{E011AB16-4A35-4AEB-9321-CC252C8D0D7F}" destId="{8886E30E-147E-47FB-B693-5FF45EBD9529}" srcOrd="1" destOrd="0" presId="urn:microsoft.com/office/officeart/2005/8/layout/hierarchy1"/>
    <dgm:cxn modelId="{B181BB0C-DE1C-40E0-9F07-0AE1ECCE0446}" type="presParOf" srcId="{8886E30E-147E-47FB-B693-5FF45EBD9529}" destId="{223B1603-522C-4E11-A405-73ED005F01EE}" srcOrd="0" destOrd="0" presId="urn:microsoft.com/office/officeart/2005/8/layout/hierarchy1"/>
    <dgm:cxn modelId="{D804E041-9BB6-422D-BF0A-234629124F20}" type="presParOf" srcId="{8886E30E-147E-47FB-B693-5FF45EBD9529}" destId="{B51052F3-0ECD-4DC6-9A68-57A6D780E319}" srcOrd="1" destOrd="0" presId="urn:microsoft.com/office/officeart/2005/8/layout/hierarchy1"/>
    <dgm:cxn modelId="{8DD90701-620B-44BB-AF1E-E175F56216F8}" type="presParOf" srcId="{B51052F3-0ECD-4DC6-9A68-57A6D780E319}" destId="{2C1415DD-A993-4DC0-8DC6-C5D0EB8DE719}" srcOrd="0" destOrd="0" presId="urn:microsoft.com/office/officeart/2005/8/layout/hierarchy1"/>
    <dgm:cxn modelId="{C873F361-BB4E-4123-953E-57BE42246D9A}" type="presParOf" srcId="{2C1415DD-A993-4DC0-8DC6-C5D0EB8DE719}" destId="{99C08250-81CF-4293-BE2C-FBA0FEB82AFC}" srcOrd="0" destOrd="0" presId="urn:microsoft.com/office/officeart/2005/8/layout/hierarchy1"/>
    <dgm:cxn modelId="{41D9A524-E2FF-4390-AC9F-65DB17BD9127}" type="presParOf" srcId="{2C1415DD-A993-4DC0-8DC6-C5D0EB8DE719}" destId="{0F233D99-719D-457D-B3AD-1BD8EAE14270}" srcOrd="1" destOrd="0" presId="urn:microsoft.com/office/officeart/2005/8/layout/hierarchy1"/>
    <dgm:cxn modelId="{F0D3D57D-0BEA-4CDB-83CA-6D86F0E49B1C}" type="presParOf" srcId="{B51052F3-0ECD-4DC6-9A68-57A6D780E319}" destId="{A5E69ABD-0C1D-40D9-B17C-2B0A3A6699F2}" srcOrd="1" destOrd="0" presId="urn:microsoft.com/office/officeart/2005/8/layout/hierarchy1"/>
    <dgm:cxn modelId="{BD894766-E198-45D3-977D-2CC760006455}" type="presParOf" srcId="{EEBB2026-A5C3-485A-8F3C-92E863AC4C42}" destId="{54F051FA-72F8-4257-BEA1-34A42FBDD9C6}" srcOrd="1" destOrd="0" presId="urn:microsoft.com/office/officeart/2005/8/layout/hierarchy1"/>
    <dgm:cxn modelId="{4E41FE37-DA36-480E-B236-F15E6025866B}" type="presParOf" srcId="{54F051FA-72F8-4257-BEA1-34A42FBDD9C6}" destId="{9BA06E73-E2CF-402F-80EB-C73FB93C4DE8}" srcOrd="0" destOrd="0" presId="urn:microsoft.com/office/officeart/2005/8/layout/hierarchy1"/>
    <dgm:cxn modelId="{8ED075FC-3776-4924-9952-F05DC0A2C03D}" type="presParOf" srcId="{9BA06E73-E2CF-402F-80EB-C73FB93C4DE8}" destId="{C2BB921C-2281-49A2-8D01-C8D29B7FF88D}" srcOrd="0" destOrd="0" presId="urn:microsoft.com/office/officeart/2005/8/layout/hierarchy1"/>
    <dgm:cxn modelId="{EBE812F5-8719-4172-A6CE-D3B1256B9CD2}" type="presParOf" srcId="{9BA06E73-E2CF-402F-80EB-C73FB93C4DE8}" destId="{AE7849F5-4852-4763-B830-74E256CD45D6}" srcOrd="1" destOrd="0" presId="urn:microsoft.com/office/officeart/2005/8/layout/hierarchy1"/>
    <dgm:cxn modelId="{EB8D2EBD-5642-4EF7-9835-03745C955B31}" type="presParOf" srcId="{54F051FA-72F8-4257-BEA1-34A42FBDD9C6}" destId="{B7FEDD97-8EC8-461B-8C95-3A4D85875E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3B1603-522C-4E11-A405-73ED005F01EE}">
      <dsp:nvSpPr>
        <dsp:cNvPr id="0" name=""/>
        <dsp:cNvSpPr/>
      </dsp:nvSpPr>
      <dsp:spPr>
        <a:xfrm>
          <a:off x="7622498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C4130-1BB7-4B88-A79D-94FE84622B8A}">
      <dsp:nvSpPr>
        <dsp:cNvPr id="0" name=""/>
        <dsp:cNvSpPr/>
      </dsp:nvSpPr>
      <dsp:spPr>
        <a:xfrm>
          <a:off x="4282124" y="1255833"/>
          <a:ext cx="3386094" cy="52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21"/>
              </a:lnTo>
              <a:lnTo>
                <a:pt x="3386094" y="354521"/>
              </a:lnTo>
              <a:lnTo>
                <a:pt x="3386094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CE04A-6F5B-478B-912B-73D5C40F9A07}">
      <dsp:nvSpPr>
        <dsp:cNvPr id="0" name=""/>
        <dsp:cNvSpPr/>
      </dsp:nvSpPr>
      <dsp:spPr>
        <a:xfrm>
          <a:off x="5329533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8BCD4-F488-4D3D-BF37-B3FFE710DE41}">
      <dsp:nvSpPr>
        <dsp:cNvPr id="0" name=""/>
        <dsp:cNvSpPr/>
      </dsp:nvSpPr>
      <dsp:spPr>
        <a:xfrm>
          <a:off x="4282124" y="1255833"/>
          <a:ext cx="1093128" cy="52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21"/>
              </a:lnTo>
              <a:lnTo>
                <a:pt x="1093128" y="354521"/>
              </a:lnTo>
              <a:lnTo>
                <a:pt x="1093128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9D0E-5FA9-4705-AF27-24180CD5F7FC}">
      <dsp:nvSpPr>
        <dsp:cNvPr id="0" name=""/>
        <dsp:cNvSpPr/>
      </dsp:nvSpPr>
      <dsp:spPr>
        <a:xfrm>
          <a:off x="3036567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41930-085B-485A-BB42-E589703241A7}">
      <dsp:nvSpPr>
        <dsp:cNvPr id="0" name=""/>
        <dsp:cNvSpPr/>
      </dsp:nvSpPr>
      <dsp:spPr>
        <a:xfrm>
          <a:off x="3082287" y="1255833"/>
          <a:ext cx="1199836" cy="520229"/>
        </a:xfrm>
        <a:custGeom>
          <a:avLst/>
          <a:gdLst/>
          <a:ahLst/>
          <a:cxnLst/>
          <a:rect l="0" t="0" r="0" b="0"/>
          <a:pathLst>
            <a:path>
              <a:moveTo>
                <a:pt x="1199836" y="0"/>
              </a:moveTo>
              <a:lnTo>
                <a:pt x="1199836" y="354521"/>
              </a:lnTo>
              <a:lnTo>
                <a:pt x="0" y="354521"/>
              </a:lnTo>
              <a:lnTo>
                <a:pt x="0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3FA45-A591-4C3B-B102-8E837A120CC5}">
      <dsp:nvSpPr>
        <dsp:cNvPr id="0" name=""/>
        <dsp:cNvSpPr/>
      </dsp:nvSpPr>
      <dsp:spPr>
        <a:xfrm>
          <a:off x="850310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06E7E-5AAE-4686-AB88-EA299A616859}">
      <dsp:nvSpPr>
        <dsp:cNvPr id="0" name=""/>
        <dsp:cNvSpPr/>
      </dsp:nvSpPr>
      <dsp:spPr>
        <a:xfrm>
          <a:off x="896030" y="1255833"/>
          <a:ext cx="3386094" cy="520229"/>
        </a:xfrm>
        <a:custGeom>
          <a:avLst/>
          <a:gdLst/>
          <a:ahLst/>
          <a:cxnLst/>
          <a:rect l="0" t="0" r="0" b="0"/>
          <a:pathLst>
            <a:path>
              <a:moveTo>
                <a:pt x="3386094" y="0"/>
              </a:moveTo>
              <a:lnTo>
                <a:pt x="3386094" y="354521"/>
              </a:lnTo>
              <a:lnTo>
                <a:pt x="0" y="354521"/>
              </a:lnTo>
              <a:lnTo>
                <a:pt x="0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8D211-BDAC-4313-9FFA-193D27A753A1}">
      <dsp:nvSpPr>
        <dsp:cNvPr id="0" name=""/>
        <dsp:cNvSpPr/>
      </dsp:nvSpPr>
      <dsp:spPr>
        <a:xfrm>
          <a:off x="3387746" y="11997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1F16-EA43-4F3C-BA6C-2D4F4A8D2CA7}">
      <dsp:nvSpPr>
        <dsp:cNvPr id="0" name=""/>
        <dsp:cNvSpPr/>
      </dsp:nvSpPr>
      <dsp:spPr>
        <a:xfrm>
          <a:off x="3586497" y="308786"/>
          <a:ext cx="1788755" cy="113586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Adrenergic neuron blockers</a:t>
          </a:r>
          <a:endParaRPr lang="en-US" sz="2200" b="1" kern="1200" dirty="0"/>
        </a:p>
      </dsp:txBody>
      <dsp:txXfrm>
        <a:off x="3586497" y="308786"/>
        <a:ext cx="1788755" cy="1135860"/>
      </dsp:txXfrm>
    </dsp:sp>
    <dsp:sp modelId="{7B52E1BB-4EA6-4A5B-96D7-97826C0E0F95}">
      <dsp:nvSpPr>
        <dsp:cNvPr id="0" name=""/>
        <dsp:cNvSpPr/>
      </dsp:nvSpPr>
      <dsp:spPr>
        <a:xfrm>
          <a:off x="1652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1DA33-7E7B-4B09-9F8F-26F80D3204F0}">
      <dsp:nvSpPr>
        <dsp:cNvPr id="0" name=""/>
        <dsp:cNvSpPr/>
      </dsp:nvSpPr>
      <dsp:spPr>
        <a:xfrm>
          <a:off x="200403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False neurotransmitter formation </a:t>
          </a:r>
          <a:endParaRPr lang="en-US" sz="1800" b="1" kern="1200" dirty="0"/>
        </a:p>
      </dsp:txBody>
      <dsp:txXfrm>
        <a:off x="200403" y="1964876"/>
        <a:ext cx="1788755" cy="1135860"/>
      </dsp:txXfrm>
    </dsp:sp>
    <dsp:sp modelId="{73624ECE-3FF6-434A-8525-A7B7E980274E}">
      <dsp:nvSpPr>
        <dsp:cNvPr id="0" name=""/>
        <dsp:cNvSpPr/>
      </dsp:nvSpPr>
      <dsp:spPr>
        <a:xfrm>
          <a:off x="1652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0AAAA-E65A-4549-B267-EFC9FC0A7377}">
      <dsp:nvSpPr>
        <dsp:cNvPr id="0" name=""/>
        <dsp:cNvSpPr/>
      </dsp:nvSpPr>
      <dsp:spPr>
        <a:xfrm>
          <a:off x="200403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/>
            </a:rPr>
            <a:t>α</a:t>
          </a:r>
          <a:r>
            <a:rPr lang="en-US" sz="2000" b="1" kern="1200" dirty="0" smtClean="0">
              <a:latin typeface="Calibri"/>
            </a:rPr>
            <a:t>-Methyldopa</a:t>
          </a:r>
          <a:endParaRPr lang="en-US" sz="2000" b="1" kern="1200" dirty="0"/>
        </a:p>
      </dsp:txBody>
      <dsp:txXfrm>
        <a:off x="200403" y="3620966"/>
        <a:ext cx="1788755" cy="1135860"/>
      </dsp:txXfrm>
    </dsp:sp>
    <dsp:sp modelId="{1EC09C56-8E14-4856-8B58-C8589F394777}">
      <dsp:nvSpPr>
        <dsp:cNvPr id="0" name=""/>
        <dsp:cNvSpPr/>
      </dsp:nvSpPr>
      <dsp:spPr>
        <a:xfrm>
          <a:off x="2187909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D11A3-6AFF-45A0-A356-136CF3A1E506}">
      <dsp:nvSpPr>
        <dsp:cNvPr id="0" name=""/>
        <dsp:cNvSpPr/>
      </dsp:nvSpPr>
      <dsp:spPr>
        <a:xfrm>
          <a:off x="2386660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Depletion of stores</a:t>
          </a:r>
          <a:endParaRPr lang="en-US" sz="1800" b="1" kern="1200" dirty="0"/>
        </a:p>
      </dsp:txBody>
      <dsp:txXfrm>
        <a:off x="2386660" y="1964876"/>
        <a:ext cx="1788755" cy="1135860"/>
      </dsp:txXfrm>
    </dsp:sp>
    <dsp:sp modelId="{FC183E45-2891-4433-856B-A5AAA48A331F}">
      <dsp:nvSpPr>
        <dsp:cNvPr id="0" name=""/>
        <dsp:cNvSpPr/>
      </dsp:nvSpPr>
      <dsp:spPr>
        <a:xfrm>
          <a:off x="2187909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7B44-C2B8-4A22-B376-5CD6C813DDC7}">
      <dsp:nvSpPr>
        <dsp:cNvPr id="0" name=""/>
        <dsp:cNvSpPr/>
      </dsp:nvSpPr>
      <dsp:spPr>
        <a:xfrm>
          <a:off x="2386660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Reserpine</a:t>
          </a:r>
          <a:endParaRPr lang="en-US" sz="2000" b="1" kern="1200" dirty="0"/>
        </a:p>
      </dsp:txBody>
      <dsp:txXfrm>
        <a:off x="2386660" y="3620966"/>
        <a:ext cx="1788755" cy="1135860"/>
      </dsp:txXfrm>
    </dsp:sp>
    <dsp:sp modelId="{BC2E52B2-9B4F-4E9D-8765-9D9AE55B3D06}">
      <dsp:nvSpPr>
        <dsp:cNvPr id="0" name=""/>
        <dsp:cNvSpPr/>
      </dsp:nvSpPr>
      <dsp:spPr>
        <a:xfrm>
          <a:off x="4480875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498A3-41E8-4EAC-8270-C7DF731D192E}">
      <dsp:nvSpPr>
        <dsp:cNvPr id="0" name=""/>
        <dsp:cNvSpPr/>
      </dsp:nvSpPr>
      <dsp:spPr>
        <a:xfrm>
          <a:off x="4679625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Inhibition of release</a:t>
          </a:r>
          <a:endParaRPr lang="en-US" sz="1800" b="1" kern="1200" dirty="0"/>
        </a:p>
      </dsp:txBody>
      <dsp:txXfrm>
        <a:off x="4679625" y="1964876"/>
        <a:ext cx="1788755" cy="1135860"/>
      </dsp:txXfrm>
    </dsp:sp>
    <dsp:sp modelId="{4016AEB3-9225-4110-99DF-7C8B0A22D006}">
      <dsp:nvSpPr>
        <dsp:cNvPr id="0" name=""/>
        <dsp:cNvSpPr/>
      </dsp:nvSpPr>
      <dsp:spPr>
        <a:xfrm>
          <a:off x="4374167" y="3432153"/>
          <a:ext cx="2002172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D84D6-BB23-4DA9-98C1-0B9C106E4AB3}">
      <dsp:nvSpPr>
        <dsp:cNvPr id="0" name=""/>
        <dsp:cNvSpPr/>
      </dsp:nvSpPr>
      <dsp:spPr>
        <a:xfrm>
          <a:off x="4572917" y="3620966"/>
          <a:ext cx="2002172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Guanethidine</a:t>
          </a:r>
          <a:endParaRPr lang="en-US" sz="2000" b="1" kern="1200" dirty="0"/>
        </a:p>
      </dsp:txBody>
      <dsp:txXfrm>
        <a:off x="4572917" y="3620966"/>
        <a:ext cx="2002172" cy="1135860"/>
      </dsp:txXfrm>
    </dsp:sp>
    <dsp:sp modelId="{692723AB-3192-4664-B91A-611E1979A052}">
      <dsp:nvSpPr>
        <dsp:cNvPr id="0" name=""/>
        <dsp:cNvSpPr/>
      </dsp:nvSpPr>
      <dsp:spPr>
        <a:xfrm>
          <a:off x="6773840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FC08-491B-4F46-AC01-AEFDABB687E3}">
      <dsp:nvSpPr>
        <dsp:cNvPr id="0" name=""/>
        <dsp:cNvSpPr/>
      </dsp:nvSpPr>
      <dsp:spPr>
        <a:xfrm>
          <a:off x="6972591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Stimulation of </a:t>
          </a:r>
          <a:r>
            <a:rPr lang="en-US" sz="1800" b="1" kern="1200" dirty="0" err="1" smtClean="0"/>
            <a:t>presynaptic</a:t>
          </a:r>
          <a:r>
            <a:rPr lang="en-US" sz="1800" b="1" kern="1200" dirty="0" smtClean="0"/>
            <a:t> </a:t>
          </a:r>
          <a:r>
            <a:rPr lang="el-GR" sz="1800" b="1" kern="1200" dirty="0" smtClean="0">
              <a:latin typeface="Calibri"/>
            </a:rPr>
            <a:t>α</a:t>
          </a:r>
          <a:r>
            <a:rPr lang="en-US" sz="1800" b="1" kern="1200" dirty="0" smtClean="0">
              <a:latin typeface="Calibri"/>
            </a:rPr>
            <a:t>-receptors</a:t>
          </a:r>
          <a:endParaRPr lang="en-US" sz="1800" b="1" kern="1200" dirty="0"/>
        </a:p>
      </dsp:txBody>
      <dsp:txXfrm>
        <a:off x="6972591" y="1964876"/>
        <a:ext cx="1788755" cy="1135860"/>
      </dsp:txXfrm>
    </dsp:sp>
    <dsp:sp modelId="{99C08250-81CF-4293-BE2C-FBA0FEB82AFC}">
      <dsp:nvSpPr>
        <dsp:cNvPr id="0" name=""/>
        <dsp:cNvSpPr/>
      </dsp:nvSpPr>
      <dsp:spPr>
        <a:xfrm>
          <a:off x="6773840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3D99-719D-457D-B3AD-1BD8EAE14270}">
      <dsp:nvSpPr>
        <dsp:cNvPr id="0" name=""/>
        <dsp:cNvSpPr/>
      </dsp:nvSpPr>
      <dsp:spPr>
        <a:xfrm>
          <a:off x="6972591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Clonidine</a:t>
          </a:r>
          <a:endParaRPr lang="en-US" sz="2000" b="1" kern="1200" dirty="0"/>
        </a:p>
      </dsp:txBody>
      <dsp:txXfrm>
        <a:off x="6972591" y="3620966"/>
        <a:ext cx="1788755" cy="1135860"/>
      </dsp:txXfrm>
    </dsp:sp>
    <dsp:sp modelId="{C2BB921C-2281-49A2-8D01-C8D29B7FF88D}">
      <dsp:nvSpPr>
        <dsp:cNvPr id="0" name=""/>
        <dsp:cNvSpPr/>
      </dsp:nvSpPr>
      <dsp:spPr>
        <a:xfrm>
          <a:off x="7" y="76197"/>
          <a:ext cx="2538155" cy="90388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849F5-4852-4763-B830-74E256CD45D6}">
      <dsp:nvSpPr>
        <dsp:cNvPr id="0" name=""/>
        <dsp:cNvSpPr/>
      </dsp:nvSpPr>
      <dsp:spPr>
        <a:xfrm>
          <a:off x="198758" y="265010"/>
          <a:ext cx="2538155" cy="9038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Algerian" pitchFamily="82" charset="0"/>
            </a:rPr>
            <a:t>Synopsis</a:t>
          </a:r>
          <a:endParaRPr lang="en-US" sz="3200" b="1" kern="1200" dirty="0">
            <a:solidFill>
              <a:srgbClr val="FF0000"/>
            </a:solidFill>
            <a:latin typeface="Algerian" pitchFamily="82" charset="0"/>
          </a:endParaRPr>
        </a:p>
      </dsp:txBody>
      <dsp:txXfrm>
        <a:off x="198758" y="265010"/>
        <a:ext cx="2538155" cy="903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6400"/>
              <a:buNone/>
              <a:defRPr sz="6400"/>
            </a:lvl1pPr>
            <a:lvl2pPr lvl="1">
              <a:spcBef>
                <a:spcPts val="0"/>
              </a:spcBef>
              <a:buSzPts val="6400"/>
              <a:buNone/>
              <a:defRPr sz="6400"/>
            </a:lvl2pPr>
            <a:lvl3pPr lvl="2">
              <a:spcBef>
                <a:spcPts val="0"/>
              </a:spcBef>
              <a:buSzPts val="6400"/>
              <a:buNone/>
              <a:defRPr sz="6400"/>
            </a:lvl3pPr>
            <a:lvl4pPr lvl="3">
              <a:spcBef>
                <a:spcPts val="0"/>
              </a:spcBef>
              <a:buSzPts val="6400"/>
              <a:buNone/>
              <a:defRPr sz="6400"/>
            </a:lvl4pPr>
            <a:lvl5pPr lvl="4">
              <a:spcBef>
                <a:spcPts val="0"/>
              </a:spcBef>
              <a:buSzPts val="6400"/>
              <a:buNone/>
              <a:defRPr sz="6400"/>
            </a:lvl5pPr>
            <a:lvl6pPr lvl="5">
              <a:spcBef>
                <a:spcPts val="0"/>
              </a:spcBef>
              <a:buSzPts val="6400"/>
              <a:buNone/>
              <a:defRPr sz="6400"/>
            </a:lvl6pPr>
            <a:lvl7pPr lvl="6">
              <a:spcBef>
                <a:spcPts val="0"/>
              </a:spcBef>
              <a:buSzPts val="6400"/>
              <a:buNone/>
              <a:defRPr sz="6400"/>
            </a:lvl7pPr>
            <a:lvl8pPr lvl="7">
              <a:spcBef>
                <a:spcPts val="0"/>
              </a:spcBef>
              <a:buSzPts val="6400"/>
              <a:buNone/>
              <a:defRPr sz="6400"/>
            </a:lvl8pPr>
            <a:lvl9pPr lvl="8">
              <a:spcBef>
                <a:spcPts val="0"/>
              </a:spcBef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×"/>
              <a:defRPr/>
            </a:lvl1pPr>
            <a:lvl2pPr lvl="1">
              <a:spcBef>
                <a:spcPts val="0"/>
              </a:spcBef>
              <a:buSzPts val="2400"/>
              <a:buChar char="×"/>
              <a:defRPr/>
            </a:lvl2pPr>
            <a:lvl3pPr lvl="2">
              <a:spcBef>
                <a:spcPts val="0"/>
              </a:spcBef>
              <a:buSzPts val="2400"/>
              <a:buChar char="×"/>
              <a:defRPr/>
            </a:lvl3pPr>
            <a:lvl4pPr lvl="3">
              <a:spcBef>
                <a:spcPts val="0"/>
              </a:spcBef>
              <a:buSzPts val="1800"/>
              <a:buChar char="×"/>
              <a:defRPr/>
            </a:lvl4pPr>
            <a:lvl5pPr lvl="4">
              <a:spcBef>
                <a:spcPts val="0"/>
              </a:spcBef>
              <a:buSzPts val="1800"/>
              <a:buChar char="×"/>
              <a:defRPr/>
            </a:lvl5pPr>
            <a:lvl6pPr lvl="5">
              <a:spcBef>
                <a:spcPts val="0"/>
              </a:spcBef>
              <a:buSzPts val="1800"/>
              <a:buChar char="×"/>
              <a:defRPr/>
            </a:lvl6pPr>
            <a:lvl7pPr lvl="6">
              <a:spcBef>
                <a:spcPts val="0"/>
              </a:spcBef>
              <a:buSzPts val="1800"/>
              <a:buChar char="×"/>
              <a:defRPr/>
            </a:lvl7pPr>
            <a:lvl8pPr lvl="7">
              <a:spcBef>
                <a:spcPts val="0"/>
              </a:spcBef>
              <a:buSzPts val="1800"/>
              <a:buChar char="×"/>
              <a:defRPr/>
            </a:lvl8pPr>
            <a:lvl9pPr lvl="8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adrenoceptor-block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XucGxofDXAhXIthoKHYY9Ds0QjRwIBw&amp;url=https://healtheappointments.com/chapter-7-adrenergic-antagonists-essays/&amp;psig=AOvVaw2rVSLtirDB6p8Q0CTBsWzA&amp;ust=15124735862383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en.wikipedia.org/wiki/File:Henry_Hallett_Dale3.jpg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s://www.google.com.eg/url?sa=i&amp;rct=j&amp;q=&amp;esrc=s&amp;source=images&amp;cd=&amp;cad=rja&amp;uact=8&amp;ved=0ahUKEwjbxdrHq_LXAhXGMBoKHdsjDtAQjRwIBw&amp;url=https://www.davidwolfe.com/7-types-headaches-causes/&amp;psig=AOvVaw255wOIOfrmVZsMDEwGd0cG&amp;ust=1512545018082100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adrenoceptor-antagonists-2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bvu3PkPLXAhVJ1RQKHacTDj4QjRwIBw&amp;url=https://specialty.mims.com/topic/restore-urinary-flow-with-doxazosin--an-established-therapy-for-benign-prostatic-hyperplasia-my?country=malaysia&amp;channel=multi-specialty&amp;psig=AOvVaw3I8rP5KpmiBbwKAE_KYksr&amp;ust=151253775366915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ved=0ahUKEwi3zqrrnvDXAhVLnRoKHevKBLsQjRwIBw&amp;url=https://commons.wikimedia.org/wiki/File:Intramedraynaud.jpg&amp;psig=AOvVaw3F_ZAoGrFCoE6kbwwUUbni&amp;ust=151247285339504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352550"/>
            <a:ext cx="50292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 Drugs  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495550"/>
            <a:ext cx="23622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Adrenergic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receptor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blockers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14550"/>
            <a:ext cx="1762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2495550"/>
            <a:ext cx="24384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Adrenergic neuron blockers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" y="13335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819150"/>
            <a:ext cx="74676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514350"/>
            <a:ext cx="70104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lgerian" pitchFamily="82" charset="0"/>
                <a:sym typeface="Symbol" pitchFamily="18" charset="2"/>
              </a:rPr>
              <a:t>Adrenergic receptor blockers</a:t>
            </a:r>
            <a:endParaRPr lang="en-US" sz="32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248150"/>
            <a:ext cx="25146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l-GR" sz="2800" b="1" dirty="0" smtClean="0">
                <a:solidFill>
                  <a:srgbClr val="7030A0"/>
                </a:solidFill>
                <a:latin typeface="Calibri"/>
                <a:sym typeface="Symbol" pitchFamily="18" charset="2"/>
              </a:rPr>
              <a:t>β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-receptor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257550"/>
            <a:ext cx="26670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-receptor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504950"/>
            <a:ext cx="3200400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They block sympathetic actions by antagonizing:-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28750"/>
            <a:ext cx="5067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1" y="852488"/>
            <a:ext cx="8381999" cy="4291012"/>
            <a:chOff x="762001" y="852488"/>
            <a:chExt cx="8381999" cy="4291012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1" y="852488"/>
              <a:ext cx="7315199" cy="362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77200" y="3248025"/>
              <a:ext cx="1066800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1428750"/>
            <a:ext cx="32766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Phenoxybenzamine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343150"/>
            <a:ext cx="29718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Irreversible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blocks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both 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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19550"/>
            <a:ext cx="3276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Long-acting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(24 hrs).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285750"/>
            <a:ext cx="6096000" cy="7078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Non-Selective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en-US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Adrenoceptor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</a:t>
            </a:r>
            <a:r>
              <a:rPr lang="en-US" sz="40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403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50"/>
            <a:ext cx="34575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47750"/>
            <a:ext cx="2667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383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Reversible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blocking of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1 &amp; 2 receptors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38550"/>
            <a:ext cx="3352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Short acting (4 hrs)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3350"/>
            <a:ext cx="6096000" cy="7078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Non-Selective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en-US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Adrenoceptor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</a:t>
            </a:r>
            <a:r>
              <a:rPr lang="en-US" sz="40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23950"/>
            <a:ext cx="32766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95350"/>
            <a:ext cx="2667000" cy="4616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2400" b="1" dirty="0" smtClean="0">
                <a:latin typeface="Times New Roman" pitchFamily="18" charset="0"/>
                <a:sym typeface="Symbol" pitchFamily="18" charset="2"/>
              </a:rPr>
              <a:t>Both drugs cause: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733550"/>
            <a:ext cx="3581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Postural hypotension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193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609600" indent="-609600" eaLnBrk="1" hangingPunct="1"/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Decrease peripheral </a:t>
            </a:r>
          </a:p>
          <a:p>
            <a:pPr marL="609600" indent="-609600" eaLnBrk="1" hangingPunct="1"/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vascular 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4861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Increase cardiac output (</a:t>
            </a:r>
            <a:r>
              <a:rPr lang="el-GR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block)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95350"/>
            <a:ext cx="34575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895350"/>
            <a:ext cx="3733800" cy="267765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Both drugs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can precipitate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arrhythmias and angina and are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contra-indicated in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patients with decreased coronary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perfusion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19550"/>
            <a:ext cx="3276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Reflex tachycardia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71550"/>
            <a:ext cx="34956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200150"/>
            <a:ext cx="40386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Pheochromocytoma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Before surgical removal to protect against hypertensive crisis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5750"/>
            <a:ext cx="42672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Algerian" pitchFamily="82" charset="0"/>
                <a:sym typeface="Symbol" pitchFamily="18" charset="2"/>
              </a:rPr>
              <a:t>Therapeutic Uses: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0995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181350"/>
            <a:ext cx="4067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42950"/>
            <a:ext cx="2667000" cy="4868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CC0000"/>
                </a:solidFill>
                <a:latin typeface="Algerian" pitchFamily="82" charset="0"/>
                <a:cs typeface="Times New Roman" pitchFamily="18" charset="0"/>
                <a:sym typeface="Symbol" pitchFamily="18" charset="2"/>
              </a:rPr>
              <a:t>ADRS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352550"/>
            <a:ext cx="33528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Postural hypotension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343150"/>
            <a:ext cx="2667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Nasal stuffiness or congestion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638550"/>
            <a:ext cx="35052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Vertigo &amp; drowsiness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33750"/>
            <a:ext cx="1371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7155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114550"/>
            <a:ext cx="15430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819150"/>
            <a:ext cx="180022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9535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9535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1200150"/>
            <a:ext cx="3810000" cy="132343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lgerian" pitchFamily="82" charset="0"/>
              </a:rPr>
              <a:t>Adrenaline reversal</a:t>
            </a:r>
            <a:endParaRPr lang="en-US" sz="40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55298" name="Picture 2" descr="Henry Hallett Dale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123950"/>
            <a:ext cx="2971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2952750"/>
            <a:ext cx="38100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Sir Henry Dale, awarded the Nobel prize in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504950"/>
            <a:ext cx="2667000" cy="6612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Tachycardia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343150"/>
            <a:ext cx="26670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257550"/>
            <a:ext cx="4267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Male sexual dysfunction (inhibits ejaculation)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18135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95350"/>
            <a:ext cx="1752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نتيجة بحث الصور عن ‪headache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809750"/>
            <a:ext cx="1447800" cy="13144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" y="742950"/>
            <a:ext cx="2667000" cy="4868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CC0000"/>
                </a:solidFill>
                <a:latin typeface="Algerian" pitchFamily="82" charset="0"/>
                <a:cs typeface="Times New Roman" pitchFamily="18" charset="0"/>
                <a:sym typeface="Symbol" pitchFamily="18" charset="2"/>
              </a:rPr>
              <a:t>ADRS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14350"/>
            <a:ext cx="38100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Selective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 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81150"/>
            <a:ext cx="35814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Pr</a:t>
            </a:r>
            <a:r>
              <a:rPr lang="en-US" sz="2800" dirty="0" err="1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azosin</a:t>
            </a:r>
            <a:r>
              <a:rPr lang="en-US" sz="28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&amp;</a:t>
            </a:r>
            <a:r>
              <a:rPr lang="en-US" sz="28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dox</a:t>
            </a:r>
            <a:r>
              <a:rPr lang="en-US" sz="2800" dirty="0" err="1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azosin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495550"/>
            <a:ext cx="3733800" cy="480131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Prazosin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(short half-life)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3181350"/>
            <a:ext cx="3581400" cy="92333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Doxazosin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terazosin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3000" dirty="0" smtClean="0">
                <a:latin typeface="Times New Roman" pitchFamily="18" charset="0"/>
                <a:sym typeface="Symbol" pitchFamily="18" charset="2"/>
              </a:rPr>
              <a:t>(long half life )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18435" name="Picture 3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81150"/>
            <a:ext cx="36544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85750"/>
            <a:ext cx="38100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Selective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 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333750"/>
            <a:ext cx="4343400" cy="10895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Fall in arterial pressure with less tachycardia than with non-selective 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blockers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1962150"/>
            <a:ext cx="4343400" cy="12003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Vasodilatation due to relaxation of arterial and venous smooth muscles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1276350"/>
            <a:ext cx="3657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aseline="-25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–antagonists cause:-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00150"/>
            <a:ext cx="3000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2495550"/>
            <a:ext cx="19812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Benign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Prostatic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hyperplasia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819150"/>
            <a:ext cx="31242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4820" name="Picture 4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895350"/>
            <a:ext cx="4213225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38200" y="2266950"/>
            <a:ext cx="24384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Treatment of hypertension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with prostate enlargement</a:t>
            </a:r>
            <a:endParaRPr lang="en-US" sz="2800" dirty="0">
              <a:solidFill>
                <a:srgbClr val="7030A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895350"/>
            <a:ext cx="3200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1" name="Picture 2" descr="PRAZOSIN&#10;18&#10;Peripheral&#10;Blood vessel&#10;Bladder&#10;neck&#10;Prostate&#10;With α1 Blocker Without α1 Blocker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95351"/>
            <a:ext cx="4191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3105150"/>
            <a:ext cx="7315200" cy="12003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Reynaud's disease </a:t>
            </a:r>
            <a:r>
              <a:rPr lang="en-US" sz="2400" dirty="0" smtClean="0">
                <a:solidFill>
                  <a:srgbClr val="FF0000"/>
                </a:solidFill>
              </a:rPr>
              <a:t>causes some areas of the body such as fingers and toes to feel numb and cold in response to cold temperatures or stress)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733550"/>
            <a:ext cx="3200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Reynaud's disease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vasospasm</a:t>
            </a:r>
            <a:r>
              <a:rPr 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895350"/>
            <a:ext cx="3200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4818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89535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1950"/>
            <a:ext cx="53340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Selective 1A–antagonist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47750"/>
            <a:ext cx="5257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1A receptors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present in prostate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724150"/>
            <a:ext cx="44196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Tamsulosin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is used in treatment of benign prostatic hypertrophy (BPH)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285750"/>
            <a:ext cx="27432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grpSp>
        <p:nvGrpSpPr>
          <p:cNvPr id="17" name="Content Placeholder 3"/>
          <p:cNvGrpSpPr>
            <a:grpSpLocks noGrp="1"/>
          </p:cNvGrpSpPr>
          <p:nvPr/>
        </p:nvGrpSpPr>
        <p:grpSpPr bwMode="auto">
          <a:xfrm>
            <a:off x="4724400" y="1733550"/>
            <a:ext cx="4267200" cy="3276600"/>
            <a:chOff x="5773567" y="4429132"/>
            <a:chExt cx="3357554" cy="1441639"/>
          </a:xfrm>
        </p:grpSpPr>
        <p:pic>
          <p:nvPicPr>
            <p:cNvPr id="18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8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8429652" y="5501439"/>
              <a:ext cx="6367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latin typeface="Arial Narrow" pitchFamily="34" charset="0"/>
                </a:rPr>
                <a:t>BPH 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1950"/>
            <a:ext cx="53340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Selective 1A–antagonist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33550"/>
            <a:ext cx="4876800" cy="147117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 produces: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relaxation of  smooth muscles of bladder neck &amp; prostate →improves urine flow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562350"/>
            <a:ext cx="32766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Has minimal effect on blood pressure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85750"/>
            <a:ext cx="27432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52550"/>
            <a:ext cx="3609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85750"/>
            <a:ext cx="5638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-selective antagonists </a:t>
            </a:r>
            <a:endParaRPr lang="en-US" sz="3200" b="1" dirty="0">
              <a:solidFill>
                <a:srgbClr val="C00000"/>
              </a:solidFill>
              <a:latin typeface="Algerian" pitchFamily="82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23950"/>
            <a:ext cx="2209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sym typeface="Symbol" pitchFamily="18" charset="2"/>
              </a:rPr>
              <a:t>Yohimbine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885950"/>
            <a:ext cx="5105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Used as aphrodisiac in the treatment of erectile dysfunction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105150"/>
            <a:ext cx="51816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Increase nitric oxide release in the corpus </a:t>
            </a:r>
            <a:r>
              <a:rPr lang="en-US" sz="2800" dirty="0" err="1" smtClean="0">
                <a:latin typeface="Times New Roman" pitchFamily="18" charset="0"/>
              </a:rPr>
              <a:t>cavernosum</a:t>
            </a:r>
            <a:r>
              <a:rPr lang="en-US" sz="2800" dirty="0" smtClean="0">
                <a:latin typeface="Times New Roman" pitchFamily="18" charset="0"/>
              </a:rPr>
              <a:t> thus producing vasodilator  action and contributing to the erectile process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85950"/>
            <a:ext cx="3543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200150"/>
            <a:ext cx="6096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Outline the mechanisms of action of adrenergic neuron blockers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343150"/>
            <a:ext cx="6629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Classify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-receptor blockers into selective &amp; non- selective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14350"/>
            <a:ext cx="2667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ILOS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486150"/>
            <a:ext cx="75438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Study in detail the pharmacokinetic aspects &amp;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pharmacodynamic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 effects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 adrenergic blockers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8575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23950"/>
            <a:ext cx="50292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Formation of False Transmitters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123950"/>
            <a:ext cx="2895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dopa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33550"/>
            <a:ext cx="662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815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52550"/>
            <a:ext cx="4191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Depletion of Storage sites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1276350"/>
            <a:ext cx="1905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Reserpine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38350"/>
            <a:ext cx="6172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nut 14"/>
          <p:cNvSpPr/>
          <p:nvPr/>
        </p:nvSpPr>
        <p:spPr>
          <a:xfrm>
            <a:off x="3962400" y="3105150"/>
            <a:ext cx="1600200" cy="6858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815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200150"/>
            <a:ext cx="32766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Inhibition of  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200150"/>
            <a:ext cx="2514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Guanethidine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85950"/>
            <a:ext cx="6019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55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550"/>
            <a:ext cx="37338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Stimulation of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presynaptic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receptors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14750"/>
            <a:ext cx="2362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Methyldopa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5735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61950"/>
            <a:ext cx="30480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Methyldopa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200150"/>
            <a:ext cx="4572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Forms false transmitter  that is released instead of 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2495550"/>
            <a:ext cx="4724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Acts centrally 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as </a:t>
            </a:r>
            <a:r>
              <a:rPr lang="en-US" sz="2800" b="1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sz="2800" b="1" baseline="-25000" dirty="0" smtClean="0">
                <a:solidFill>
                  <a:srgbClr val="7030A0"/>
                </a:solidFill>
                <a:latin typeface="Arial Narrow" pitchFamily="34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 receptor agonist to inhibit NE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171950"/>
            <a:ext cx="76962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Drug of choice in the treatment of hypertension in pregnancy (pre-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eclampsia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 - gestational hypertension)</a:t>
            </a:r>
            <a:endParaRPr lang="en-US" sz="24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015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3350"/>
            <a:ext cx="19050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2590800" cy="36009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Apraclonidine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latin typeface="Arial Narrow" pitchFamily="34" charset="0"/>
              </a:rPr>
              <a:t>is used in open angle glaucoma as eye drops.</a:t>
            </a:r>
          </a:p>
          <a:p>
            <a:pPr>
              <a:defRPr/>
            </a:pPr>
            <a:r>
              <a:rPr lang="en-US" sz="2800" dirty="0" smtClean="0">
                <a:latin typeface="Arial Narrow" pitchFamily="34" charset="0"/>
              </a:rPr>
              <a:t> acts by decreasing aqueous humor formation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486150"/>
            <a:ext cx="60198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Little Used as Antihypertensive agent due to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rebound hypertension </a:t>
            </a:r>
            <a:r>
              <a:rPr lang="en-US" sz="2800" dirty="0" smtClean="0">
                <a:latin typeface="Arial Narrow" pitchFamily="34" charset="0"/>
              </a:rPr>
              <a:t>upon abrupt withdrawal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895350"/>
            <a:ext cx="3962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 Narrow" pitchFamily="34" charset="0"/>
              </a:rPr>
              <a:t>Acts directly as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receptor agonist to inhibit NE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2114550"/>
            <a:ext cx="3962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Suppresses sympathetic outflow activity from the brain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57950" y="838200"/>
            <a:ext cx="316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22731</TotalTime>
  <Words>511</Words>
  <Application>Microsoft Office PowerPoint</Application>
  <PresentationFormat>On-screen Show (16:9)</PresentationFormat>
  <Paragraphs>104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Algerian</vt:lpstr>
      <vt:lpstr>Aharoni</vt:lpstr>
      <vt:lpstr>Times New Roman</vt:lpstr>
      <vt:lpstr>Symbol</vt:lpstr>
      <vt:lpstr>Wingdings</vt:lpstr>
      <vt:lpstr>Arial Narrow</vt:lpstr>
      <vt:lpstr>Arial Rounded MT Bold</vt:lpstr>
      <vt:lpstr>Calibri</vt:lpstr>
      <vt:lpstr>Monotype Corsiva</vt:lpstr>
      <vt:lpstr>Bangers</vt:lpstr>
      <vt:lpstr>Sniglet</vt:lpstr>
      <vt:lpstr>Jachimo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742</cp:revision>
  <dcterms:modified xsi:type="dcterms:W3CDTF">2018-02-21T06:36:17Z</dcterms:modified>
</cp:coreProperties>
</file>