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6" r:id="rId4"/>
    <p:sldId id="273" r:id="rId5"/>
    <p:sldId id="277" r:id="rId6"/>
    <p:sldId id="279" r:id="rId7"/>
    <p:sldId id="282" r:id="rId8"/>
    <p:sldId id="284" r:id="rId9"/>
    <p:sldId id="283" r:id="rId10"/>
    <p:sldId id="286" r:id="rId11"/>
    <p:sldId id="285" r:id="rId12"/>
    <p:sldId id="287" r:id="rId13"/>
    <p:sldId id="28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72" d="100"/>
          <a:sy n="72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123B4-EA56-4AF7-B9BC-079EB20414C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6F6E81-976A-4915-B3A3-A616C451FA4E}">
      <dgm:prSet phldrT="[Text]" custT="1"/>
      <dgm:spPr/>
      <dgm:t>
        <a:bodyPr/>
        <a:lstStyle/>
        <a:p>
          <a:r>
            <a:rPr lang="en-US" sz="3600" b="0" dirty="0">
              <a:ln>
                <a:noFill/>
              </a:ln>
            </a:rPr>
            <a:t>Blood vessels</a:t>
          </a:r>
        </a:p>
      </dgm:t>
    </dgm:pt>
    <dgm:pt modelId="{EF32C006-E7B8-42AA-A88A-F8FCBC627917}" type="parTrans" cxnId="{768C96E4-3878-469B-811D-5D551787DAC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CB448D7-8B14-426C-B4E5-600A2629C3C4}" type="sibTrans" cxnId="{768C96E4-3878-469B-811D-5D551787DAC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196E89E-45EF-4B83-A0D2-E436915918D3}">
      <dgm:prSet phldrT="[Text]" custT="1"/>
      <dgm:spPr/>
      <dgm:t>
        <a:bodyPr/>
        <a:lstStyle/>
        <a:p>
          <a:r>
            <a:rPr lang="en-US" sz="2000" b="0" dirty="0">
              <a:ln>
                <a:noFill/>
              </a:ln>
            </a:rPr>
            <a:t>Arteries</a:t>
          </a:r>
          <a:endParaRPr lang="en-US" sz="2400" b="0" dirty="0">
            <a:ln>
              <a:noFill/>
            </a:ln>
          </a:endParaRPr>
        </a:p>
      </dgm:t>
    </dgm:pt>
    <dgm:pt modelId="{B47CBE92-D139-4B16-8D9A-69264745D30C}" type="parTrans" cxnId="{382FBB10-B171-448C-A662-98EBADD05FE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BE49CC4C-2902-4F77-A86E-D116CB4EE623}" type="sibTrans" cxnId="{382FBB10-B171-448C-A662-98EBADD05FE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0345B06-C14D-4C86-AB14-C38FB4669C18}">
      <dgm:prSet phldrT="[Text]" custT="1"/>
      <dgm:spPr/>
      <dgm:t>
        <a:bodyPr/>
        <a:lstStyle/>
        <a:p>
          <a:r>
            <a:rPr lang="en-US" sz="2000" b="0" dirty="0">
              <a:ln>
                <a:noFill/>
              </a:ln>
            </a:rPr>
            <a:t>Blood Capillaries</a:t>
          </a:r>
        </a:p>
      </dgm:t>
    </dgm:pt>
    <dgm:pt modelId="{F5F8A2A1-7375-4E44-A7E2-30A90EACBBF2}" type="parTrans" cxnId="{D58C03F0-A22D-48D2-89BE-E824BBCAE1D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B2AAFE4-97C3-473F-9040-C71C5312CBDF}" type="sibTrans" cxnId="{D58C03F0-A22D-48D2-89BE-E824BBCAE1D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55594795-00F4-4930-A800-48A5095767A1}">
      <dgm:prSet phldrT="[Text]" custT="1"/>
      <dgm:spPr/>
      <dgm:t>
        <a:bodyPr/>
        <a:lstStyle/>
        <a:p>
          <a:r>
            <a:rPr lang="en-US" sz="2000" b="0" dirty="0">
              <a:ln>
                <a:noFill/>
              </a:ln>
            </a:rPr>
            <a:t>Veins</a:t>
          </a:r>
          <a:endParaRPr lang="en-US" sz="2400" b="0" dirty="0">
            <a:ln>
              <a:noFill/>
            </a:ln>
          </a:endParaRPr>
        </a:p>
      </dgm:t>
    </dgm:pt>
    <dgm:pt modelId="{2C1064DD-726F-4CB0-9C0C-67D21E3D9E15}" type="parTrans" cxnId="{F3CC1304-7E88-46DE-9682-932EE5F9F57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D69FF8F-A1B9-4C5E-87B4-D8855207E5D9}" type="sibTrans" cxnId="{F3CC1304-7E88-46DE-9682-932EE5F9F57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0FB8E096-D7B5-4304-A773-AD2A49C197FF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 dirty="0">
              <a:ln>
                <a:noFill/>
              </a:ln>
              <a:solidFill>
                <a:schemeClr val="accent2"/>
              </a:solidFill>
            </a:rPr>
            <a:t>Elastic arteries </a:t>
          </a:r>
        </a:p>
      </dgm:t>
    </dgm:pt>
    <dgm:pt modelId="{AF0E3D57-41AC-43ED-92D2-8894FB373BF5}" type="parTrans" cxnId="{54CB6199-CB7A-4A5A-95E5-411623095E51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BD093F9C-40B4-47FB-A8D2-1FBBB4E2B2C8}" type="sibTrans" cxnId="{54CB6199-CB7A-4A5A-95E5-411623095E51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687F7BC-47AE-429B-B3B2-D3F363383B7D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 dirty="0">
              <a:ln>
                <a:noFill/>
              </a:ln>
              <a:solidFill>
                <a:schemeClr val="accent2"/>
              </a:solidFill>
            </a:rPr>
            <a:t>Medium-sized arteries </a:t>
          </a:r>
          <a:br>
            <a:rPr lang="en-US" sz="1400" dirty="0">
              <a:ln>
                <a:noFill/>
              </a:ln>
              <a:solidFill>
                <a:schemeClr val="accent2"/>
              </a:solidFill>
            </a:rPr>
          </a:br>
          <a:r>
            <a:rPr lang="en-US" sz="1400" dirty="0">
              <a:ln>
                <a:noFill/>
              </a:ln>
              <a:solidFill>
                <a:schemeClr val="accent2"/>
              </a:solidFill>
            </a:rPr>
            <a:t>(Muscular “distributing”) </a:t>
          </a:r>
        </a:p>
      </dgm:t>
    </dgm:pt>
    <dgm:pt modelId="{47D15E5F-7950-472F-8241-89F9648D135A}" type="parTrans" cxnId="{CBFB7654-31B5-4FBB-91F2-22D389926C6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1229BC03-223A-4EA2-9025-6E5DF0228AEF}" type="sibTrans" cxnId="{CBFB7654-31B5-4FBB-91F2-22D389926C6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5591442-DD29-408D-860D-03FE6DEE42E0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>
              <a:ln>
                <a:noFill/>
              </a:ln>
              <a:solidFill>
                <a:schemeClr val="accent2"/>
              </a:solidFill>
            </a:rPr>
            <a:t>Arterioles</a:t>
          </a:r>
          <a:endParaRPr lang="en-US" sz="1400" dirty="0">
            <a:ln>
              <a:noFill/>
            </a:ln>
            <a:solidFill>
              <a:schemeClr val="accent2"/>
            </a:solidFill>
          </a:endParaRPr>
        </a:p>
      </dgm:t>
    </dgm:pt>
    <dgm:pt modelId="{1AFEB816-413A-44C7-B8E1-07A73973D94B}" type="parTrans" cxnId="{932CEC77-235F-48EE-84C8-4F01680C4E8D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CBD2139-668D-43B7-AAAE-302093C5B834}" type="sibTrans" cxnId="{932CEC77-235F-48EE-84C8-4F01680C4E8D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02DA0955-9C58-4C96-95D9-6B3851E4B1DF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>
              <a:ln>
                <a:noFill/>
              </a:ln>
              <a:solidFill>
                <a:schemeClr val="accent2"/>
              </a:solidFill>
            </a:rPr>
            <a:t>Venules</a:t>
          </a:r>
          <a:endParaRPr lang="en-US" sz="1400" dirty="0">
            <a:ln>
              <a:noFill/>
            </a:ln>
            <a:solidFill>
              <a:schemeClr val="accent2"/>
            </a:solidFill>
          </a:endParaRPr>
        </a:p>
      </dgm:t>
    </dgm:pt>
    <dgm:pt modelId="{9DC66396-56DA-4059-A291-11429605CBE7}" type="parTrans" cxnId="{5E5E59C2-D34B-453C-847F-D0C8D8EE9A7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0E54CAEB-4BEF-4C39-8C0B-0CD64CDEB927}" type="sibTrans" cxnId="{5E5E59C2-D34B-453C-847F-D0C8D8EE9A7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2754DB1D-07DD-4E9A-BC49-78F04F91F366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 dirty="0">
              <a:ln>
                <a:noFill/>
              </a:ln>
              <a:solidFill>
                <a:schemeClr val="accent2"/>
              </a:solidFill>
            </a:rPr>
            <a:t>Small veins</a:t>
          </a:r>
        </a:p>
      </dgm:t>
    </dgm:pt>
    <dgm:pt modelId="{D2AAADC3-59DB-4A3B-BBDE-942EB64D05CE}" type="parTrans" cxnId="{80CF4DE2-3237-47B4-A1F9-5541FD98C89D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420CD43C-9C6E-4358-9569-A93D4F390BDD}" type="sibTrans" cxnId="{80CF4DE2-3237-47B4-A1F9-5541FD98C89D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B3DAFD5-4384-46BE-A45F-3A1A4EB94E4D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 dirty="0">
              <a:ln>
                <a:noFill/>
              </a:ln>
              <a:solidFill>
                <a:schemeClr val="accent2"/>
              </a:solidFill>
            </a:rPr>
            <a:t>Medium-sized veins</a:t>
          </a:r>
        </a:p>
      </dgm:t>
    </dgm:pt>
    <dgm:pt modelId="{3DCA20F9-0A6E-4151-AE7E-E7461571F6FD}" type="parTrans" cxnId="{FCFEDEC5-30BD-4E2F-9ABA-441EDF319734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ED49F7A-BC49-47AE-AF26-BD2F75EE8369}" type="sibTrans" cxnId="{FCFEDEC5-30BD-4E2F-9ABA-441EDF319734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D69B680-B269-4E62-A237-34B1C514E024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n-US" sz="1400" dirty="0">
              <a:ln>
                <a:noFill/>
              </a:ln>
              <a:solidFill>
                <a:schemeClr val="accent2"/>
              </a:solidFill>
            </a:rPr>
            <a:t>Large veins</a:t>
          </a:r>
        </a:p>
      </dgm:t>
    </dgm:pt>
    <dgm:pt modelId="{016E7312-3556-4EB0-8AC9-FD7914D7E8CB}" type="parTrans" cxnId="{21E8C892-B359-46DE-B6D2-E7FC9C0AEB28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14A5AA2-0056-45A1-A328-452DB9400514}" type="sibTrans" cxnId="{21E8C892-B359-46DE-B6D2-E7FC9C0AEB28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2DCFAE4-9EFA-418B-B57D-F946D0902F90}" type="pres">
      <dgm:prSet presAssocID="{C2E123B4-EA56-4AF7-B9BC-079EB20414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6F62F6-C1E1-4F08-B0F7-523F2B9CAD92}" type="pres">
      <dgm:prSet presAssocID="{176F6E81-976A-4915-B3A3-A616C451FA4E}" presName="root1" presStyleCnt="0"/>
      <dgm:spPr/>
    </dgm:pt>
    <dgm:pt modelId="{D960C045-246E-42B1-B0AC-0673D2F20DB5}" type="pres">
      <dgm:prSet presAssocID="{176F6E81-976A-4915-B3A3-A616C451FA4E}" presName="LevelOneTextNode" presStyleLbl="node0" presStyleIdx="0" presStyleCnt="1" custScaleX="75112" custScaleY="55929">
        <dgm:presLayoutVars>
          <dgm:chPref val="3"/>
        </dgm:presLayoutVars>
      </dgm:prSet>
      <dgm:spPr/>
    </dgm:pt>
    <dgm:pt modelId="{CC97E4AD-8635-4294-B215-9F4E80E6E813}" type="pres">
      <dgm:prSet presAssocID="{176F6E81-976A-4915-B3A3-A616C451FA4E}" presName="level2hierChild" presStyleCnt="0"/>
      <dgm:spPr/>
    </dgm:pt>
    <dgm:pt modelId="{32BE8B1B-CC48-4180-B3B2-B27EC20D2A63}" type="pres">
      <dgm:prSet presAssocID="{B47CBE92-D139-4B16-8D9A-69264745D30C}" presName="conn2-1" presStyleLbl="parChTrans1D2" presStyleIdx="0" presStyleCnt="3"/>
      <dgm:spPr/>
    </dgm:pt>
    <dgm:pt modelId="{53D6CD50-3FA3-496D-879B-6811B7DD709F}" type="pres">
      <dgm:prSet presAssocID="{B47CBE92-D139-4B16-8D9A-69264745D30C}" presName="connTx" presStyleLbl="parChTrans1D2" presStyleIdx="0" presStyleCnt="3"/>
      <dgm:spPr/>
    </dgm:pt>
    <dgm:pt modelId="{4AB0B8BF-D119-4AA4-B3D7-6A18817C9F64}" type="pres">
      <dgm:prSet presAssocID="{7196E89E-45EF-4B83-A0D2-E436915918D3}" presName="root2" presStyleCnt="0"/>
      <dgm:spPr/>
    </dgm:pt>
    <dgm:pt modelId="{F6D6E36D-52E8-4A92-AA54-540AB822D090}" type="pres">
      <dgm:prSet presAssocID="{7196E89E-45EF-4B83-A0D2-E436915918D3}" presName="LevelTwoTextNode" presStyleLbl="node2" presStyleIdx="0" presStyleCnt="3" custScaleX="66878" custScaleY="52282">
        <dgm:presLayoutVars>
          <dgm:chPref val="3"/>
        </dgm:presLayoutVars>
      </dgm:prSet>
      <dgm:spPr/>
    </dgm:pt>
    <dgm:pt modelId="{CE83BBD5-FFF5-41D7-AF0A-49467001F143}" type="pres">
      <dgm:prSet presAssocID="{7196E89E-45EF-4B83-A0D2-E436915918D3}" presName="level3hierChild" presStyleCnt="0"/>
      <dgm:spPr/>
    </dgm:pt>
    <dgm:pt modelId="{487BFF71-1EC2-4719-AFE2-67AC7D2A3E94}" type="pres">
      <dgm:prSet presAssocID="{AF0E3D57-41AC-43ED-92D2-8894FB373BF5}" presName="conn2-1" presStyleLbl="parChTrans1D3" presStyleIdx="0" presStyleCnt="7"/>
      <dgm:spPr/>
    </dgm:pt>
    <dgm:pt modelId="{17E05D0E-067A-49E9-A51F-02F8F37EA999}" type="pres">
      <dgm:prSet presAssocID="{AF0E3D57-41AC-43ED-92D2-8894FB373BF5}" presName="connTx" presStyleLbl="parChTrans1D3" presStyleIdx="0" presStyleCnt="7"/>
      <dgm:spPr/>
    </dgm:pt>
    <dgm:pt modelId="{9D15CD81-AF91-49CB-A4D3-A175624EF0A9}" type="pres">
      <dgm:prSet presAssocID="{0FB8E096-D7B5-4304-A773-AD2A49C197FF}" presName="root2" presStyleCnt="0"/>
      <dgm:spPr/>
    </dgm:pt>
    <dgm:pt modelId="{EBA89188-598C-4A55-BADA-798F739CFB60}" type="pres">
      <dgm:prSet presAssocID="{0FB8E096-D7B5-4304-A773-AD2A49C197FF}" presName="LevelTwoTextNode" presStyleLbl="node3" presStyleIdx="0" presStyleCnt="7" custScaleX="67213" custScaleY="42888">
        <dgm:presLayoutVars>
          <dgm:chPref val="3"/>
        </dgm:presLayoutVars>
      </dgm:prSet>
      <dgm:spPr/>
    </dgm:pt>
    <dgm:pt modelId="{08E5A8FC-F6F2-42A3-89B1-60F7AD936C36}" type="pres">
      <dgm:prSet presAssocID="{0FB8E096-D7B5-4304-A773-AD2A49C197FF}" presName="level3hierChild" presStyleCnt="0"/>
      <dgm:spPr/>
    </dgm:pt>
    <dgm:pt modelId="{0888AF60-51C1-4BC8-8CF5-1AA570319535}" type="pres">
      <dgm:prSet presAssocID="{47D15E5F-7950-472F-8241-89F9648D135A}" presName="conn2-1" presStyleLbl="parChTrans1D3" presStyleIdx="1" presStyleCnt="7"/>
      <dgm:spPr/>
    </dgm:pt>
    <dgm:pt modelId="{518FCAD3-C1AE-446E-882F-A5891174397F}" type="pres">
      <dgm:prSet presAssocID="{47D15E5F-7950-472F-8241-89F9648D135A}" presName="connTx" presStyleLbl="parChTrans1D3" presStyleIdx="1" presStyleCnt="7"/>
      <dgm:spPr/>
    </dgm:pt>
    <dgm:pt modelId="{86C314BC-C52A-4EE6-978B-1258257FE94C}" type="pres">
      <dgm:prSet presAssocID="{9687F7BC-47AE-429B-B3B2-D3F363383B7D}" presName="root2" presStyleCnt="0"/>
      <dgm:spPr/>
    </dgm:pt>
    <dgm:pt modelId="{837751A7-279C-451E-99F1-1B91E5122C71}" type="pres">
      <dgm:prSet presAssocID="{9687F7BC-47AE-429B-B3B2-D3F363383B7D}" presName="LevelTwoTextNode" presStyleLbl="node3" presStyleIdx="1" presStyleCnt="7" custScaleX="67213" custScaleY="42888">
        <dgm:presLayoutVars>
          <dgm:chPref val="3"/>
        </dgm:presLayoutVars>
      </dgm:prSet>
      <dgm:spPr/>
    </dgm:pt>
    <dgm:pt modelId="{E0EC5E92-3F27-4595-B5FD-C0BA65C8D729}" type="pres">
      <dgm:prSet presAssocID="{9687F7BC-47AE-429B-B3B2-D3F363383B7D}" presName="level3hierChild" presStyleCnt="0"/>
      <dgm:spPr/>
    </dgm:pt>
    <dgm:pt modelId="{12131378-26D5-4AD6-AA0E-9DD7F1EC0EC5}" type="pres">
      <dgm:prSet presAssocID="{1AFEB816-413A-44C7-B8E1-07A73973D94B}" presName="conn2-1" presStyleLbl="parChTrans1D3" presStyleIdx="2" presStyleCnt="7"/>
      <dgm:spPr/>
    </dgm:pt>
    <dgm:pt modelId="{0EB73C20-FD12-4353-AF33-304912B3276B}" type="pres">
      <dgm:prSet presAssocID="{1AFEB816-413A-44C7-B8E1-07A73973D94B}" presName="connTx" presStyleLbl="parChTrans1D3" presStyleIdx="2" presStyleCnt="7"/>
      <dgm:spPr/>
    </dgm:pt>
    <dgm:pt modelId="{427C2927-5C3A-4D3D-AB2C-0782CB932997}" type="pres">
      <dgm:prSet presAssocID="{35591442-DD29-408D-860D-03FE6DEE42E0}" presName="root2" presStyleCnt="0"/>
      <dgm:spPr/>
    </dgm:pt>
    <dgm:pt modelId="{25DF0633-0FB1-4ECF-AF0F-FAE4807207D4}" type="pres">
      <dgm:prSet presAssocID="{35591442-DD29-408D-860D-03FE6DEE42E0}" presName="LevelTwoTextNode" presStyleLbl="node3" presStyleIdx="2" presStyleCnt="7" custScaleX="67213" custScaleY="42888">
        <dgm:presLayoutVars>
          <dgm:chPref val="3"/>
        </dgm:presLayoutVars>
      </dgm:prSet>
      <dgm:spPr/>
    </dgm:pt>
    <dgm:pt modelId="{01E174A8-CC92-4338-8F2C-E1A96E2B254C}" type="pres">
      <dgm:prSet presAssocID="{35591442-DD29-408D-860D-03FE6DEE42E0}" presName="level3hierChild" presStyleCnt="0"/>
      <dgm:spPr/>
    </dgm:pt>
    <dgm:pt modelId="{F8CD5EB8-867B-4598-A5E8-E625CDA2D625}" type="pres">
      <dgm:prSet presAssocID="{F5F8A2A1-7375-4E44-A7E2-30A90EACBBF2}" presName="conn2-1" presStyleLbl="parChTrans1D2" presStyleIdx="1" presStyleCnt="3"/>
      <dgm:spPr/>
    </dgm:pt>
    <dgm:pt modelId="{2D8EA0F5-835F-4BCB-AFD3-94AD5B626966}" type="pres">
      <dgm:prSet presAssocID="{F5F8A2A1-7375-4E44-A7E2-30A90EACBBF2}" presName="connTx" presStyleLbl="parChTrans1D2" presStyleIdx="1" presStyleCnt="3"/>
      <dgm:spPr/>
    </dgm:pt>
    <dgm:pt modelId="{01CCE165-6D39-41AE-95A6-D8FB86EF8FDA}" type="pres">
      <dgm:prSet presAssocID="{F0345B06-C14D-4C86-AB14-C38FB4669C18}" presName="root2" presStyleCnt="0"/>
      <dgm:spPr/>
    </dgm:pt>
    <dgm:pt modelId="{ADF55333-0132-4BB7-9E18-72F59E2EB549}" type="pres">
      <dgm:prSet presAssocID="{F0345B06-C14D-4C86-AB14-C38FB4669C18}" presName="LevelTwoTextNode" presStyleLbl="node2" presStyleIdx="1" presStyleCnt="3" custScaleX="66878" custScaleY="52282">
        <dgm:presLayoutVars>
          <dgm:chPref val="3"/>
        </dgm:presLayoutVars>
      </dgm:prSet>
      <dgm:spPr/>
    </dgm:pt>
    <dgm:pt modelId="{3B465545-F1D3-4574-BB57-1F9465F1F00A}" type="pres">
      <dgm:prSet presAssocID="{F0345B06-C14D-4C86-AB14-C38FB4669C18}" presName="level3hierChild" presStyleCnt="0"/>
      <dgm:spPr/>
    </dgm:pt>
    <dgm:pt modelId="{934C07A8-B093-463F-A38B-A365B755CBD5}" type="pres">
      <dgm:prSet presAssocID="{2C1064DD-726F-4CB0-9C0C-67D21E3D9E15}" presName="conn2-1" presStyleLbl="parChTrans1D2" presStyleIdx="2" presStyleCnt="3"/>
      <dgm:spPr/>
    </dgm:pt>
    <dgm:pt modelId="{823016E1-4A37-4775-9D4C-01DD322F4273}" type="pres">
      <dgm:prSet presAssocID="{2C1064DD-726F-4CB0-9C0C-67D21E3D9E15}" presName="connTx" presStyleLbl="parChTrans1D2" presStyleIdx="2" presStyleCnt="3"/>
      <dgm:spPr/>
    </dgm:pt>
    <dgm:pt modelId="{F16EC768-FB0C-4DBC-8E9F-A0AD8355357D}" type="pres">
      <dgm:prSet presAssocID="{55594795-00F4-4930-A800-48A5095767A1}" presName="root2" presStyleCnt="0"/>
      <dgm:spPr/>
    </dgm:pt>
    <dgm:pt modelId="{D8D00B7E-FB61-4BA3-9AC8-636B7EDE6918}" type="pres">
      <dgm:prSet presAssocID="{55594795-00F4-4930-A800-48A5095767A1}" presName="LevelTwoTextNode" presStyleLbl="node2" presStyleIdx="2" presStyleCnt="3" custScaleX="66878" custScaleY="52282">
        <dgm:presLayoutVars>
          <dgm:chPref val="3"/>
        </dgm:presLayoutVars>
      </dgm:prSet>
      <dgm:spPr/>
    </dgm:pt>
    <dgm:pt modelId="{CB9A2E8F-5276-4C02-8684-4D7C7B4404E5}" type="pres">
      <dgm:prSet presAssocID="{55594795-00F4-4930-A800-48A5095767A1}" presName="level3hierChild" presStyleCnt="0"/>
      <dgm:spPr/>
    </dgm:pt>
    <dgm:pt modelId="{739DA807-8500-4EA7-9554-B4311E32DA76}" type="pres">
      <dgm:prSet presAssocID="{9DC66396-56DA-4059-A291-11429605CBE7}" presName="conn2-1" presStyleLbl="parChTrans1D3" presStyleIdx="3" presStyleCnt="7"/>
      <dgm:spPr/>
    </dgm:pt>
    <dgm:pt modelId="{3BA6EF46-67B9-4A50-9FC9-CF7C3FAE8D7E}" type="pres">
      <dgm:prSet presAssocID="{9DC66396-56DA-4059-A291-11429605CBE7}" presName="connTx" presStyleLbl="parChTrans1D3" presStyleIdx="3" presStyleCnt="7"/>
      <dgm:spPr/>
    </dgm:pt>
    <dgm:pt modelId="{93B253AB-E010-42EF-8F41-C53C6F031813}" type="pres">
      <dgm:prSet presAssocID="{02DA0955-9C58-4C96-95D9-6B3851E4B1DF}" presName="root2" presStyleCnt="0"/>
      <dgm:spPr/>
    </dgm:pt>
    <dgm:pt modelId="{FE1843A9-0937-4C96-95DD-3EAF5F906C6D}" type="pres">
      <dgm:prSet presAssocID="{02DA0955-9C58-4C96-95D9-6B3851E4B1DF}" presName="LevelTwoTextNode" presStyleLbl="node3" presStyleIdx="3" presStyleCnt="7" custScaleX="67213" custScaleY="42888">
        <dgm:presLayoutVars>
          <dgm:chPref val="3"/>
        </dgm:presLayoutVars>
      </dgm:prSet>
      <dgm:spPr/>
    </dgm:pt>
    <dgm:pt modelId="{DF350E0C-CB51-400C-9A4E-57BEB14B6944}" type="pres">
      <dgm:prSet presAssocID="{02DA0955-9C58-4C96-95D9-6B3851E4B1DF}" presName="level3hierChild" presStyleCnt="0"/>
      <dgm:spPr/>
    </dgm:pt>
    <dgm:pt modelId="{7FC8AD23-54F2-42AC-B5D1-FF15922955F8}" type="pres">
      <dgm:prSet presAssocID="{D2AAADC3-59DB-4A3B-BBDE-942EB64D05CE}" presName="conn2-1" presStyleLbl="parChTrans1D3" presStyleIdx="4" presStyleCnt="7"/>
      <dgm:spPr/>
    </dgm:pt>
    <dgm:pt modelId="{69722B42-42CA-4DDC-B84F-7230B103CAEC}" type="pres">
      <dgm:prSet presAssocID="{D2AAADC3-59DB-4A3B-BBDE-942EB64D05CE}" presName="connTx" presStyleLbl="parChTrans1D3" presStyleIdx="4" presStyleCnt="7"/>
      <dgm:spPr/>
    </dgm:pt>
    <dgm:pt modelId="{8AEA080D-A8DE-4EDF-9501-4FE09732CDE8}" type="pres">
      <dgm:prSet presAssocID="{2754DB1D-07DD-4E9A-BC49-78F04F91F366}" presName="root2" presStyleCnt="0"/>
      <dgm:spPr/>
    </dgm:pt>
    <dgm:pt modelId="{58010604-13BE-4B73-AF05-507EEBD56423}" type="pres">
      <dgm:prSet presAssocID="{2754DB1D-07DD-4E9A-BC49-78F04F91F366}" presName="LevelTwoTextNode" presStyleLbl="node3" presStyleIdx="4" presStyleCnt="7" custScaleX="67213" custScaleY="42888">
        <dgm:presLayoutVars>
          <dgm:chPref val="3"/>
        </dgm:presLayoutVars>
      </dgm:prSet>
      <dgm:spPr/>
    </dgm:pt>
    <dgm:pt modelId="{F961031A-F78B-4474-BD9E-BD9015F5E76C}" type="pres">
      <dgm:prSet presAssocID="{2754DB1D-07DD-4E9A-BC49-78F04F91F366}" presName="level3hierChild" presStyleCnt="0"/>
      <dgm:spPr/>
    </dgm:pt>
    <dgm:pt modelId="{5B5009C2-95DB-4A0E-B7AB-2CB5034FC7C3}" type="pres">
      <dgm:prSet presAssocID="{3DCA20F9-0A6E-4151-AE7E-E7461571F6FD}" presName="conn2-1" presStyleLbl="parChTrans1D3" presStyleIdx="5" presStyleCnt="7"/>
      <dgm:spPr/>
    </dgm:pt>
    <dgm:pt modelId="{66453A62-9528-473B-A67B-088D318E5B5B}" type="pres">
      <dgm:prSet presAssocID="{3DCA20F9-0A6E-4151-AE7E-E7461571F6FD}" presName="connTx" presStyleLbl="parChTrans1D3" presStyleIdx="5" presStyleCnt="7"/>
      <dgm:spPr/>
    </dgm:pt>
    <dgm:pt modelId="{1F80B210-5A07-4486-9830-D36AB0085FB4}" type="pres">
      <dgm:prSet presAssocID="{6B3DAFD5-4384-46BE-A45F-3A1A4EB94E4D}" presName="root2" presStyleCnt="0"/>
      <dgm:spPr/>
    </dgm:pt>
    <dgm:pt modelId="{F6061E48-D506-4CD6-B8B8-457287BC671E}" type="pres">
      <dgm:prSet presAssocID="{6B3DAFD5-4384-46BE-A45F-3A1A4EB94E4D}" presName="LevelTwoTextNode" presStyleLbl="node3" presStyleIdx="5" presStyleCnt="7" custScaleX="67213" custScaleY="42888">
        <dgm:presLayoutVars>
          <dgm:chPref val="3"/>
        </dgm:presLayoutVars>
      </dgm:prSet>
      <dgm:spPr/>
    </dgm:pt>
    <dgm:pt modelId="{164F2F6C-392A-4ED8-A14A-A57EF14B27E1}" type="pres">
      <dgm:prSet presAssocID="{6B3DAFD5-4384-46BE-A45F-3A1A4EB94E4D}" presName="level3hierChild" presStyleCnt="0"/>
      <dgm:spPr/>
    </dgm:pt>
    <dgm:pt modelId="{D55F1910-D4F1-4BD1-A213-E505FF700380}" type="pres">
      <dgm:prSet presAssocID="{016E7312-3556-4EB0-8AC9-FD7914D7E8CB}" presName="conn2-1" presStyleLbl="parChTrans1D3" presStyleIdx="6" presStyleCnt="7"/>
      <dgm:spPr/>
    </dgm:pt>
    <dgm:pt modelId="{85A92714-9673-48D1-8590-BEEC4D55C15E}" type="pres">
      <dgm:prSet presAssocID="{016E7312-3556-4EB0-8AC9-FD7914D7E8CB}" presName="connTx" presStyleLbl="parChTrans1D3" presStyleIdx="6" presStyleCnt="7"/>
      <dgm:spPr/>
    </dgm:pt>
    <dgm:pt modelId="{84CEEE8C-C0C8-4655-B49D-49CF46C99374}" type="pres">
      <dgm:prSet presAssocID="{6D69B680-B269-4E62-A237-34B1C514E024}" presName="root2" presStyleCnt="0"/>
      <dgm:spPr/>
    </dgm:pt>
    <dgm:pt modelId="{D4D28BAB-4882-4435-90CB-9263973CF5E2}" type="pres">
      <dgm:prSet presAssocID="{6D69B680-B269-4E62-A237-34B1C514E024}" presName="LevelTwoTextNode" presStyleLbl="node3" presStyleIdx="6" presStyleCnt="7" custScaleX="67213" custScaleY="42888">
        <dgm:presLayoutVars>
          <dgm:chPref val="3"/>
        </dgm:presLayoutVars>
      </dgm:prSet>
      <dgm:spPr/>
    </dgm:pt>
    <dgm:pt modelId="{802027CB-CC2E-474D-9B4A-D7B2B0783EAB}" type="pres">
      <dgm:prSet presAssocID="{6D69B680-B269-4E62-A237-34B1C514E024}" presName="level3hierChild" presStyleCnt="0"/>
      <dgm:spPr/>
    </dgm:pt>
  </dgm:ptLst>
  <dgm:cxnLst>
    <dgm:cxn modelId="{0DCAD300-245C-429D-BA0D-55EC33A524EC}" type="presOf" srcId="{F5F8A2A1-7375-4E44-A7E2-30A90EACBBF2}" destId="{2D8EA0F5-835F-4BCB-AFD3-94AD5B626966}" srcOrd="1" destOrd="0" presId="urn:microsoft.com/office/officeart/2008/layout/HorizontalMultiLevelHierarchy"/>
    <dgm:cxn modelId="{BB917102-B8A4-4F8D-B061-D18122314E0C}" type="presOf" srcId="{016E7312-3556-4EB0-8AC9-FD7914D7E8CB}" destId="{D55F1910-D4F1-4BD1-A213-E505FF700380}" srcOrd="0" destOrd="0" presId="urn:microsoft.com/office/officeart/2008/layout/HorizontalMultiLevelHierarchy"/>
    <dgm:cxn modelId="{F3CC1304-7E88-46DE-9682-932EE5F9F577}" srcId="{176F6E81-976A-4915-B3A3-A616C451FA4E}" destId="{55594795-00F4-4930-A800-48A5095767A1}" srcOrd="2" destOrd="0" parTransId="{2C1064DD-726F-4CB0-9C0C-67D21E3D9E15}" sibTransId="{CD69FF8F-A1B9-4C5E-87B4-D8855207E5D9}"/>
    <dgm:cxn modelId="{213F8E05-3DA5-4BF7-A21B-DF88B12A2E35}" type="presOf" srcId="{9DC66396-56DA-4059-A291-11429605CBE7}" destId="{739DA807-8500-4EA7-9554-B4311E32DA76}" srcOrd="0" destOrd="0" presId="urn:microsoft.com/office/officeart/2008/layout/HorizontalMultiLevelHierarchy"/>
    <dgm:cxn modelId="{15E9C307-04A9-4BB3-A50B-2FB56776188D}" type="presOf" srcId="{B47CBE92-D139-4B16-8D9A-69264745D30C}" destId="{32BE8B1B-CC48-4180-B3B2-B27EC20D2A63}" srcOrd="0" destOrd="0" presId="urn:microsoft.com/office/officeart/2008/layout/HorizontalMultiLevelHierarchy"/>
    <dgm:cxn modelId="{35686108-7CC7-4C7D-9F3D-85C6A7C706C9}" type="presOf" srcId="{0FB8E096-D7B5-4304-A773-AD2A49C197FF}" destId="{EBA89188-598C-4A55-BADA-798F739CFB60}" srcOrd="0" destOrd="0" presId="urn:microsoft.com/office/officeart/2008/layout/HorizontalMultiLevelHierarchy"/>
    <dgm:cxn modelId="{382FBB10-B171-448C-A662-98EBADD05FE2}" srcId="{176F6E81-976A-4915-B3A3-A616C451FA4E}" destId="{7196E89E-45EF-4B83-A0D2-E436915918D3}" srcOrd="0" destOrd="0" parTransId="{B47CBE92-D139-4B16-8D9A-69264745D30C}" sibTransId="{BE49CC4C-2902-4F77-A86E-D116CB4EE623}"/>
    <dgm:cxn modelId="{FFC62314-9081-4596-B1AA-15390FDA1EFA}" type="presOf" srcId="{47D15E5F-7950-472F-8241-89F9648D135A}" destId="{0888AF60-51C1-4BC8-8CF5-1AA570319535}" srcOrd="0" destOrd="0" presId="urn:microsoft.com/office/officeart/2008/layout/HorizontalMultiLevelHierarchy"/>
    <dgm:cxn modelId="{1FB2322F-8FA2-412D-A5F6-D918643D510C}" type="presOf" srcId="{D2AAADC3-59DB-4A3B-BBDE-942EB64D05CE}" destId="{69722B42-42CA-4DDC-B84F-7230B103CAEC}" srcOrd="1" destOrd="0" presId="urn:microsoft.com/office/officeart/2008/layout/HorizontalMultiLevelHierarchy"/>
    <dgm:cxn modelId="{A3560A66-2C13-42D3-BBE7-972F6637CAFA}" type="presOf" srcId="{47D15E5F-7950-472F-8241-89F9648D135A}" destId="{518FCAD3-C1AE-446E-882F-A5891174397F}" srcOrd="1" destOrd="0" presId="urn:microsoft.com/office/officeart/2008/layout/HorizontalMultiLevelHierarchy"/>
    <dgm:cxn modelId="{767CA36C-F2A2-4495-9565-B97DA21066A6}" type="presOf" srcId="{7196E89E-45EF-4B83-A0D2-E436915918D3}" destId="{F6D6E36D-52E8-4A92-AA54-540AB822D090}" srcOrd="0" destOrd="0" presId="urn:microsoft.com/office/officeart/2008/layout/HorizontalMultiLevelHierarchy"/>
    <dgm:cxn modelId="{D1A88A6D-87EA-4631-BB1A-6241DDFC3641}" type="presOf" srcId="{016E7312-3556-4EB0-8AC9-FD7914D7E8CB}" destId="{85A92714-9673-48D1-8590-BEEC4D55C15E}" srcOrd="1" destOrd="0" presId="urn:microsoft.com/office/officeart/2008/layout/HorizontalMultiLevelHierarchy"/>
    <dgm:cxn modelId="{901F8951-B98E-4D4A-AF07-C550AD0CB7F7}" type="presOf" srcId="{1AFEB816-413A-44C7-B8E1-07A73973D94B}" destId="{12131378-26D5-4AD6-AA0E-9DD7F1EC0EC5}" srcOrd="0" destOrd="0" presId="urn:microsoft.com/office/officeart/2008/layout/HorizontalMultiLevelHierarchy"/>
    <dgm:cxn modelId="{1165A971-ED54-4D16-9C8B-F7B7163B2EA6}" type="presOf" srcId="{6B3DAFD5-4384-46BE-A45F-3A1A4EB94E4D}" destId="{F6061E48-D506-4CD6-B8B8-457287BC671E}" srcOrd="0" destOrd="0" presId="urn:microsoft.com/office/officeart/2008/layout/HorizontalMultiLevelHierarchy"/>
    <dgm:cxn modelId="{7A33AC53-7AB7-4D09-B429-983B9CDAA876}" type="presOf" srcId="{C2E123B4-EA56-4AF7-B9BC-079EB20414C8}" destId="{92DCFAE4-9EFA-418B-B57D-F946D0902F90}" srcOrd="0" destOrd="0" presId="urn:microsoft.com/office/officeart/2008/layout/HorizontalMultiLevelHierarchy"/>
    <dgm:cxn modelId="{CBFB7654-31B5-4FBB-91F2-22D389926C66}" srcId="{7196E89E-45EF-4B83-A0D2-E436915918D3}" destId="{9687F7BC-47AE-429B-B3B2-D3F363383B7D}" srcOrd="1" destOrd="0" parTransId="{47D15E5F-7950-472F-8241-89F9648D135A}" sibTransId="{1229BC03-223A-4EA2-9025-6E5DF0228AEF}"/>
    <dgm:cxn modelId="{932CEC77-235F-48EE-84C8-4F01680C4E8D}" srcId="{7196E89E-45EF-4B83-A0D2-E436915918D3}" destId="{35591442-DD29-408D-860D-03FE6DEE42E0}" srcOrd="2" destOrd="0" parTransId="{1AFEB816-413A-44C7-B8E1-07A73973D94B}" sibTransId="{CCBD2139-668D-43B7-AAAE-302093C5B834}"/>
    <dgm:cxn modelId="{1EE92E7E-AF94-495D-996A-E6BC428B80EE}" type="presOf" srcId="{1AFEB816-413A-44C7-B8E1-07A73973D94B}" destId="{0EB73C20-FD12-4353-AF33-304912B3276B}" srcOrd="1" destOrd="0" presId="urn:microsoft.com/office/officeart/2008/layout/HorizontalMultiLevelHierarchy"/>
    <dgm:cxn modelId="{BAB2FA7E-185C-40CF-9437-677A5F8D80B5}" type="presOf" srcId="{F5F8A2A1-7375-4E44-A7E2-30A90EACBBF2}" destId="{F8CD5EB8-867B-4598-A5E8-E625CDA2D625}" srcOrd="0" destOrd="0" presId="urn:microsoft.com/office/officeart/2008/layout/HorizontalMultiLevelHierarchy"/>
    <dgm:cxn modelId="{51763080-6E64-4FF7-9603-388BEB0AFA26}" type="presOf" srcId="{2C1064DD-726F-4CB0-9C0C-67D21E3D9E15}" destId="{934C07A8-B093-463F-A38B-A365B755CBD5}" srcOrd="0" destOrd="0" presId="urn:microsoft.com/office/officeart/2008/layout/HorizontalMultiLevelHierarchy"/>
    <dgm:cxn modelId="{C672D080-4908-4A56-B681-620C2FCBFD08}" type="presOf" srcId="{02DA0955-9C58-4C96-95D9-6B3851E4B1DF}" destId="{FE1843A9-0937-4C96-95DD-3EAF5F906C6D}" srcOrd="0" destOrd="0" presId="urn:microsoft.com/office/officeart/2008/layout/HorizontalMultiLevelHierarchy"/>
    <dgm:cxn modelId="{0955658B-6FC6-45C2-98F6-775CC0702C38}" type="presOf" srcId="{2C1064DD-726F-4CB0-9C0C-67D21E3D9E15}" destId="{823016E1-4A37-4775-9D4C-01DD322F4273}" srcOrd="1" destOrd="0" presId="urn:microsoft.com/office/officeart/2008/layout/HorizontalMultiLevelHierarchy"/>
    <dgm:cxn modelId="{00C3758D-331D-4D03-8AB7-14F6E8280ED3}" type="presOf" srcId="{B47CBE92-D139-4B16-8D9A-69264745D30C}" destId="{53D6CD50-3FA3-496D-879B-6811B7DD709F}" srcOrd="1" destOrd="0" presId="urn:microsoft.com/office/officeart/2008/layout/HorizontalMultiLevelHierarchy"/>
    <dgm:cxn modelId="{21E8C892-B359-46DE-B6D2-E7FC9C0AEB28}" srcId="{55594795-00F4-4930-A800-48A5095767A1}" destId="{6D69B680-B269-4E62-A237-34B1C514E024}" srcOrd="3" destOrd="0" parTransId="{016E7312-3556-4EB0-8AC9-FD7914D7E8CB}" sibTransId="{C14A5AA2-0056-45A1-A328-452DB9400514}"/>
    <dgm:cxn modelId="{5FC8F492-2AF4-433D-B399-802A50B90FC9}" type="presOf" srcId="{D2AAADC3-59DB-4A3B-BBDE-942EB64D05CE}" destId="{7FC8AD23-54F2-42AC-B5D1-FF15922955F8}" srcOrd="0" destOrd="0" presId="urn:microsoft.com/office/officeart/2008/layout/HorizontalMultiLevelHierarchy"/>
    <dgm:cxn modelId="{54CB6199-CB7A-4A5A-95E5-411623095E51}" srcId="{7196E89E-45EF-4B83-A0D2-E436915918D3}" destId="{0FB8E096-D7B5-4304-A773-AD2A49C197FF}" srcOrd="0" destOrd="0" parTransId="{AF0E3D57-41AC-43ED-92D2-8894FB373BF5}" sibTransId="{BD093F9C-40B4-47FB-A8D2-1FBBB4E2B2C8}"/>
    <dgm:cxn modelId="{8EC44C9E-808E-49C9-B674-17F9D1832CB2}" type="presOf" srcId="{AF0E3D57-41AC-43ED-92D2-8894FB373BF5}" destId="{487BFF71-1EC2-4719-AFE2-67AC7D2A3E94}" srcOrd="0" destOrd="0" presId="urn:microsoft.com/office/officeart/2008/layout/HorizontalMultiLevelHierarchy"/>
    <dgm:cxn modelId="{C6CEA3BB-66F2-4AB5-81F9-FB0FEB956BC3}" type="presOf" srcId="{F0345B06-C14D-4C86-AB14-C38FB4669C18}" destId="{ADF55333-0132-4BB7-9E18-72F59E2EB549}" srcOrd="0" destOrd="0" presId="urn:microsoft.com/office/officeart/2008/layout/HorizontalMultiLevelHierarchy"/>
    <dgm:cxn modelId="{45BA0DC1-5AAB-4B00-8BD6-42B39DB258D3}" type="presOf" srcId="{3DCA20F9-0A6E-4151-AE7E-E7461571F6FD}" destId="{66453A62-9528-473B-A67B-088D318E5B5B}" srcOrd="1" destOrd="0" presId="urn:microsoft.com/office/officeart/2008/layout/HorizontalMultiLevelHierarchy"/>
    <dgm:cxn modelId="{5E5E59C2-D34B-453C-847F-D0C8D8EE9A75}" srcId="{55594795-00F4-4930-A800-48A5095767A1}" destId="{02DA0955-9C58-4C96-95D9-6B3851E4B1DF}" srcOrd="0" destOrd="0" parTransId="{9DC66396-56DA-4059-A291-11429605CBE7}" sibTransId="{0E54CAEB-4BEF-4C39-8C0B-0CD64CDEB927}"/>
    <dgm:cxn modelId="{FCFEDEC5-30BD-4E2F-9ABA-441EDF319734}" srcId="{55594795-00F4-4930-A800-48A5095767A1}" destId="{6B3DAFD5-4384-46BE-A45F-3A1A4EB94E4D}" srcOrd="2" destOrd="0" parTransId="{3DCA20F9-0A6E-4151-AE7E-E7461571F6FD}" sibTransId="{CED49F7A-BC49-47AE-AF26-BD2F75EE8369}"/>
    <dgm:cxn modelId="{B82D07CD-6CF2-479A-BFCB-CED325C7A12B}" type="presOf" srcId="{55594795-00F4-4930-A800-48A5095767A1}" destId="{D8D00B7E-FB61-4BA3-9AC8-636B7EDE6918}" srcOrd="0" destOrd="0" presId="urn:microsoft.com/office/officeart/2008/layout/HorizontalMultiLevelHierarchy"/>
    <dgm:cxn modelId="{124B42D1-3B91-4DF1-A12D-1C30A654667F}" type="presOf" srcId="{176F6E81-976A-4915-B3A3-A616C451FA4E}" destId="{D960C045-246E-42B1-B0AC-0673D2F20DB5}" srcOrd="0" destOrd="0" presId="urn:microsoft.com/office/officeart/2008/layout/HorizontalMultiLevelHierarchy"/>
    <dgm:cxn modelId="{F71696D1-B93D-4092-A292-DCC57EB7034B}" type="presOf" srcId="{2754DB1D-07DD-4E9A-BC49-78F04F91F366}" destId="{58010604-13BE-4B73-AF05-507EEBD56423}" srcOrd="0" destOrd="0" presId="urn:microsoft.com/office/officeart/2008/layout/HorizontalMultiLevelHierarchy"/>
    <dgm:cxn modelId="{81E5B0D7-ECC0-4B62-A89B-F845777599F8}" type="presOf" srcId="{9687F7BC-47AE-429B-B3B2-D3F363383B7D}" destId="{837751A7-279C-451E-99F1-1B91E5122C71}" srcOrd="0" destOrd="0" presId="urn:microsoft.com/office/officeart/2008/layout/HorizontalMultiLevelHierarchy"/>
    <dgm:cxn modelId="{D4F2F4E0-262F-42D2-8963-A87F5A87FA76}" type="presOf" srcId="{35591442-DD29-408D-860D-03FE6DEE42E0}" destId="{25DF0633-0FB1-4ECF-AF0F-FAE4807207D4}" srcOrd="0" destOrd="0" presId="urn:microsoft.com/office/officeart/2008/layout/HorizontalMultiLevelHierarchy"/>
    <dgm:cxn modelId="{80CF4DE2-3237-47B4-A1F9-5541FD98C89D}" srcId="{55594795-00F4-4930-A800-48A5095767A1}" destId="{2754DB1D-07DD-4E9A-BC49-78F04F91F366}" srcOrd="1" destOrd="0" parTransId="{D2AAADC3-59DB-4A3B-BBDE-942EB64D05CE}" sibTransId="{420CD43C-9C6E-4358-9569-A93D4F390BDD}"/>
    <dgm:cxn modelId="{768C96E4-3878-469B-811D-5D551787DAC3}" srcId="{C2E123B4-EA56-4AF7-B9BC-079EB20414C8}" destId="{176F6E81-976A-4915-B3A3-A616C451FA4E}" srcOrd="0" destOrd="0" parTransId="{EF32C006-E7B8-42AA-A88A-F8FCBC627917}" sibTransId="{3CB448D7-8B14-426C-B4E5-600A2629C3C4}"/>
    <dgm:cxn modelId="{74604AE5-0F97-498C-9BDD-EFF41765BCC7}" type="presOf" srcId="{9DC66396-56DA-4059-A291-11429605CBE7}" destId="{3BA6EF46-67B9-4A50-9FC9-CF7C3FAE8D7E}" srcOrd="1" destOrd="0" presId="urn:microsoft.com/office/officeart/2008/layout/HorizontalMultiLevelHierarchy"/>
    <dgm:cxn modelId="{D58C03F0-A22D-48D2-89BE-E824BBCAE1D7}" srcId="{176F6E81-976A-4915-B3A3-A616C451FA4E}" destId="{F0345B06-C14D-4C86-AB14-C38FB4669C18}" srcOrd="1" destOrd="0" parTransId="{F5F8A2A1-7375-4E44-A7E2-30A90EACBBF2}" sibTransId="{3B2AAFE4-97C3-473F-9040-C71C5312CBDF}"/>
    <dgm:cxn modelId="{ADBE82F8-5405-4FE8-8CAB-80F16F3EB045}" type="presOf" srcId="{AF0E3D57-41AC-43ED-92D2-8894FB373BF5}" destId="{17E05D0E-067A-49E9-A51F-02F8F37EA999}" srcOrd="1" destOrd="0" presId="urn:microsoft.com/office/officeart/2008/layout/HorizontalMultiLevelHierarchy"/>
    <dgm:cxn modelId="{81CFCAF8-1BBE-4AD8-A7C5-3291BF380C9F}" type="presOf" srcId="{6D69B680-B269-4E62-A237-34B1C514E024}" destId="{D4D28BAB-4882-4435-90CB-9263973CF5E2}" srcOrd="0" destOrd="0" presId="urn:microsoft.com/office/officeart/2008/layout/HorizontalMultiLevelHierarchy"/>
    <dgm:cxn modelId="{FF164FFA-FA34-4B88-96DF-0C5861536A90}" type="presOf" srcId="{3DCA20F9-0A6E-4151-AE7E-E7461571F6FD}" destId="{5B5009C2-95DB-4A0E-B7AB-2CB5034FC7C3}" srcOrd="0" destOrd="0" presId="urn:microsoft.com/office/officeart/2008/layout/HorizontalMultiLevelHierarchy"/>
    <dgm:cxn modelId="{2E393262-155E-4786-AF23-D39EA5EEFB2F}" type="presParOf" srcId="{92DCFAE4-9EFA-418B-B57D-F946D0902F90}" destId="{456F62F6-C1E1-4F08-B0F7-523F2B9CAD92}" srcOrd="0" destOrd="0" presId="urn:microsoft.com/office/officeart/2008/layout/HorizontalMultiLevelHierarchy"/>
    <dgm:cxn modelId="{9A9740CA-D3E9-4D2D-9FB8-7BC1B6AE12C0}" type="presParOf" srcId="{456F62F6-C1E1-4F08-B0F7-523F2B9CAD92}" destId="{D960C045-246E-42B1-B0AC-0673D2F20DB5}" srcOrd="0" destOrd="0" presId="urn:microsoft.com/office/officeart/2008/layout/HorizontalMultiLevelHierarchy"/>
    <dgm:cxn modelId="{78F9D907-DF49-4B70-9079-26A7AE53B746}" type="presParOf" srcId="{456F62F6-C1E1-4F08-B0F7-523F2B9CAD92}" destId="{CC97E4AD-8635-4294-B215-9F4E80E6E813}" srcOrd="1" destOrd="0" presId="urn:microsoft.com/office/officeart/2008/layout/HorizontalMultiLevelHierarchy"/>
    <dgm:cxn modelId="{943E2009-57EF-44CF-B592-3D887022AADA}" type="presParOf" srcId="{CC97E4AD-8635-4294-B215-9F4E80E6E813}" destId="{32BE8B1B-CC48-4180-B3B2-B27EC20D2A63}" srcOrd="0" destOrd="0" presId="urn:microsoft.com/office/officeart/2008/layout/HorizontalMultiLevelHierarchy"/>
    <dgm:cxn modelId="{67B83E17-3AAF-4799-9066-EDDCF9C4C7BF}" type="presParOf" srcId="{32BE8B1B-CC48-4180-B3B2-B27EC20D2A63}" destId="{53D6CD50-3FA3-496D-879B-6811B7DD709F}" srcOrd="0" destOrd="0" presId="urn:microsoft.com/office/officeart/2008/layout/HorizontalMultiLevelHierarchy"/>
    <dgm:cxn modelId="{F2796D9E-8FC3-4165-AE57-843A59A78F19}" type="presParOf" srcId="{CC97E4AD-8635-4294-B215-9F4E80E6E813}" destId="{4AB0B8BF-D119-4AA4-B3D7-6A18817C9F64}" srcOrd="1" destOrd="0" presId="urn:microsoft.com/office/officeart/2008/layout/HorizontalMultiLevelHierarchy"/>
    <dgm:cxn modelId="{ADE87706-50DE-4710-B4EC-259A7DCB8872}" type="presParOf" srcId="{4AB0B8BF-D119-4AA4-B3D7-6A18817C9F64}" destId="{F6D6E36D-52E8-4A92-AA54-540AB822D090}" srcOrd="0" destOrd="0" presId="urn:microsoft.com/office/officeart/2008/layout/HorizontalMultiLevelHierarchy"/>
    <dgm:cxn modelId="{AE75D015-3A3B-4244-8CA0-85ECC4E6082C}" type="presParOf" srcId="{4AB0B8BF-D119-4AA4-B3D7-6A18817C9F64}" destId="{CE83BBD5-FFF5-41D7-AF0A-49467001F143}" srcOrd="1" destOrd="0" presId="urn:microsoft.com/office/officeart/2008/layout/HorizontalMultiLevelHierarchy"/>
    <dgm:cxn modelId="{A21E5B5A-9DCA-49CF-8BCA-80370253C87E}" type="presParOf" srcId="{CE83BBD5-FFF5-41D7-AF0A-49467001F143}" destId="{487BFF71-1EC2-4719-AFE2-67AC7D2A3E94}" srcOrd="0" destOrd="0" presId="urn:microsoft.com/office/officeart/2008/layout/HorizontalMultiLevelHierarchy"/>
    <dgm:cxn modelId="{2B945790-7A4C-40FA-B42A-764A396E5A25}" type="presParOf" srcId="{487BFF71-1EC2-4719-AFE2-67AC7D2A3E94}" destId="{17E05D0E-067A-49E9-A51F-02F8F37EA999}" srcOrd="0" destOrd="0" presId="urn:microsoft.com/office/officeart/2008/layout/HorizontalMultiLevelHierarchy"/>
    <dgm:cxn modelId="{895C0614-E178-41AA-AAFF-FCBE578C1344}" type="presParOf" srcId="{CE83BBD5-FFF5-41D7-AF0A-49467001F143}" destId="{9D15CD81-AF91-49CB-A4D3-A175624EF0A9}" srcOrd="1" destOrd="0" presId="urn:microsoft.com/office/officeart/2008/layout/HorizontalMultiLevelHierarchy"/>
    <dgm:cxn modelId="{986188CA-E5AB-41D1-9634-FD3F947F71F6}" type="presParOf" srcId="{9D15CD81-AF91-49CB-A4D3-A175624EF0A9}" destId="{EBA89188-598C-4A55-BADA-798F739CFB60}" srcOrd="0" destOrd="0" presId="urn:microsoft.com/office/officeart/2008/layout/HorizontalMultiLevelHierarchy"/>
    <dgm:cxn modelId="{52044084-5C15-432B-ABAD-4A60B030C88D}" type="presParOf" srcId="{9D15CD81-AF91-49CB-A4D3-A175624EF0A9}" destId="{08E5A8FC-F6F2-42A3-89B1-60F7AD936C36}" srcOrd="1" destOrd="0" presId="urn:microsoft.com/office/officeart/2008/layout/HorizontalMultiLevelHierarchy"/>
    <dgm:cxn modelId="{13705795-C3D2-4FBD-ACCC-149C9E8840AC}" type="presParOf" srcId="{CE83BBD5-FFF5-41D7-AF0A-49467001F143}" destId="{0888AF60-51C1-4BC8-8CF5-1AA570319535}" srcOrd="2" destOrd="0" presId="urn:microsoft.com/office/officeart/2008/layout/HorizontalMultiLevelHierarchy"/>
    <dgm:cxn modelId="{F12F4B26-3E40-4C76-B4C6-7F025499EA21}" type="presParOf" srcId="{0888AF60-51C1-4BC8-8CF5-1AA570319535}" destId="{518FCAD3-C1AE-446E-882F-A5891174397F}" srcOrd="0" destOrd="0" presId="urn:microsoft.com/office/officeart/2008/layout/HorizontalMultiLevelHierarchy"/>
    <dgm:cxn modelId="{68FE1480-E57D-4EBB-9C14-365307AA1C6F}" type="presParOf" srcId="{CE83BBD5-FFF5-41D7-AF0A-49467001F143}" destId="{86C314BC-C52A-4EE6-978B-1258257FE94C}" srcOrd="3" destOrd="0" presId="urn:microsoft.com/office/officeart/2008/layout/HorizontalMultiLevelHierarchy"/>
    <dgm:cxn modelId="{08C42ECB-8A51-4B82-8A1F-0925EC615CFA}" type="presParOf" srcId="{86C314BC-C52A-4EE6-978B-1258257FE94C}" destId="{837751A7-279C-451E-99F1-1B91E5122C71}" srcOrd="0" destOrd="0" presId="urn:microsoft.com/office/officeart/2008/layout/HorizontalMultiLevelHierarchy"/>
    <dgm:cxn modelId="{223C1BE4-8E30-4202-B329-3D02FEC3F885}" type="presParOf" srcId="{86C314BC-C52A-4EE6-978B-1258257FE94C}" destId="{E0EC5E92-3F27-4595-B5FD-C0BA65C8D729}" srcOrd="1" destOrd="0" presId="urn:microsoft.com/office/officeart/2008/layout/HorizontalMultiLevelHierarchy"/>
    <dgm:cxn modelId="{0BC9A3BB-5989-4EE2-99A7-C1BF93B90436}" type="presParOf" srcId="{CE83BBD5-FFF5-41D7-AF0A-49467001F143}" destId="{12131378-26D5-4AD6-AA0E-9DD7F1EC0EC5}" srcOrd="4" destOrd="0" presId="urn:microsoft.com/office/officeart/2008/layout/HorizontalMultiLevelHierarchy"/>
    <dgm:cxn modelId="{9A79B5AF-D8F3-4D37-B8E8-93F835B7AA58}" type="presParOf" srcId="{12131378-26D5-4AD6-AA0E-9DD7F1EC0EC5}" destId="{0EB73C20-FD12-4353-AF33-304912B3276B}" srcOrd="0" destOrd="0" presId="urn:microsoft.com/office/officeart/2008/layout/HorizontalMultiLevelHierarchy"/>
    <dgm:cxn modelId="{483F5887-4DA1-4119-B41D-F194C8CAA3EE}" type="presParOf" srcId="{CE83BBD5-FFF5-41D7-AF0A-49467001F143}" destId="{427C2927-5C3A-4D3D-AB2C-0782CB932997}" srcOrd="5" destOrd="0" presId="urn:microsoft.com/office/officeart/2008/layout/HorizontalMultiLevelHierarchy"/>
    <dgm:cxn modelId="{BB3DDB1C-40CB-4722-9454-EBBB5604A1A3}" type="presParOf" srcId="{427C2927-5C3A-4D3D-AB2C-0782CB932997}" destId="{25DF0633-0FB1-4ECF-AF0F-FAE4807207D4}" srcOrd="0" destOrd="0" presId="urn:microsoft.com/office/officeart/2008/layout/HorizontalMultiLevelHierarchy"/>
    <dgm:cxn modelId="{3395E77B-37E4-4DED-93F0-55EA1E208B8D}" type="presParOf" srcId="{427C2927-5C3A-4D3D-AB2C-0782CB932997}" destId="{01E174A8-CC92-4338-8F2C-E1A96E2B254C}" srcOrd="1" destOrd="0" presId="urn:microsoft.com/office/officeart/2008/layout/HorizontalMultiLevelHierarchy"/>
    <dgm:cxn modelId="{4554C248-A84B-483E-BBCB-DC22060FCF9B}" type="presParOf" srcId="{CC97E4AD-8635-4294-B215-9F4E80E6E813}" destId="{F8CD5EB8-867B-4598-A5E8-E625CDA2D625}" srcOrd="2" destOrd="0" presId="urn:microsoft.com/office/officeart/2008/layout/HorizontalMultiLevelHierarchy"/>
    <dgm:cxn modelId="{8121F07D-DB5D-4C20-B127-33D51D7064DB}" type="presParOf" srcId="{F8CD5EB8-867B-4598-A5E8-E625CDA2D625}" destId="{2D8EA0F5-835F-4BCB-AFD3-94AD5B626966}" srcOrd="0" destOrd="0" presId="urn:microsoft.com/office/officeart/2008/layout/HorizontalMultiLevelHierarchy"/>
    <dgm:cxn modelId="{BF2D2F8F-1D57-47C5-85AD-BE92E9F4445C}" type="presParOf" srcId="{CC97E4AD-8635-4294-B215-9F4E80E6E813}" destId="{01CCE165-6D39-41AE-95A6-D8FB86EF8FDA}" srcOrd="3" destOrd="0" presId="urn:microsoft.com/office/officeart/2008/layout/HorizontalMultiLevelHierarchy"/>
    <dgm:cxn modelId="{254EA6CC-6C63-4884-912C-DA8E7F009176}" type="presParOf" srcId="{01CCE165-6D39-41AE-95A6-D8FB86EF8FDA}" destId="{ADF55333-0132-4BB7-9E18-72F59E2EB549}" srcOrd="0" destOrd="0" presId="urn:microsoft.com/office/officeart/2008/layout/HorizontalMultiLevelHierarchy"/>
    <dgm:cxn modelId="{50944864-EA17-4217-A3B6-49651D742EBB}" type="presParOf" srcId="{01CCE165-6D39-41AE-95A6-D8FB86EF8FDA}" destId="{3B465545-F1D3-4574-BB57-1F9465F1F00A}" srcOrd="1" destOrd="0" presId="urn:microsoft.com/office/officeart/2008/layout/HorizontalMultiLevelHierarchy"/>
    <dgm:cxn modelId="{96BB4455-011F-4981-8747-67A6428CBC8C}" type="presParOf" srcId="{CC97E4AD-8635-4294-B215-9F4E80E6E813}" destId="{934C07A8-B093-463F-A38B-A365B755CBD5}" srcOrd="4" destOrd="0" presId="urn:microsoft.com/office/officeart/2008/layout/HorizontalMultiLevelHierarchy"/>
    <dgm:cxn modelId="{FAF31F70-5439-4DE9-B58A-D25D8CC4C69C}" type="presParOf" srcId="{934C07A8-B093-463F-A38B-A365B755CBD5}" destId="{823016E1-4A37-4775-9D4C-01DD322F4273}" srcOrd="0" destOrd="0" presId="urn:microsoft.com/office/officeart/2008/layout/HorizontalMultiLevelHierarchy"/>
    <dgm:cxn modelId="{CD41C3C9-CB99-4484-B43B-487F3B92CB41}" type="presParOf" srcId="{CC97E4AD-8635-4294-B215-9F4E80E6E813}" destId="{F16EC768-FB0C-4DBC-8E9F-A0AD8355357D}" srcOrd="5" destOrd="0" presId="urn:microsoft.com/office/officeart/2008/layout/HorizontalMultiLevelHierarchy"/>
    <dgm:cxn modelId="{EF8E0074-FDAC-4F8B-B767-411F2E87E86A}" type="presParOf" srcId="{F16EC768-FB0C-4DBC-8E9F-A0AD8355357D}" destId="{D8D00B7E-FB61-4BA3-9AC8-636B7EDE6918}" srcOrd="0" destOrd="0" presId="urn:microsoft.com/office/officeart/2008/layout/HorizontalMultiLevelHierarchy"/>
    <dgm:cxn modelId="{BDB78F91-8BB8-45CE-A39C-216E5493C82C}" type="presParOf" srcId="{F16EC768-FB0C-4DBC-8E9F-A0AD8355357D}" destId="{CB9A2E8F-5276-4C02-8684-4D7C7B4404E5}" srcOrd="1" destOrd="0" presId="urn:microsoft.com/office/officeart/2008/layout/HorizontalMultiLevelHierarchy"/>
    <dgm:cxn modelId="{00F6407D-1EE8-46B7-A180-BA17C6521DE7}" type="presParOf" srcId="{CB9A2E8F-5276-4C02-8684-4D7C7B4404E5}" destId="{739DA807-8500-4EA7-9554-B4311E32DA76}" srcOrd="0" destOrd="0" presId="urn:microsoft.com/office/officeart/2008/layout/HorizontalMultiLevelHierarchy"/>
    <dgm:cxn modelId="{BE1F027F-7304-4020-8981-BD2C68579A77}" type="presParOf" srcId="{739DA807-8500-4EA7-9554-B4311E32DA76}" destId="{3BA6EF46-67B9-4A50-9FC9-CF7C3FAE8D7E}" srcOrd="0" destOrd="0" presId="urn:microsoft.com/office/officeart/2008/layout/HorizontalMultiLevelHierarchy"/>
    <dgm:cxn modelId="{D3833332-77F2-4228-93AF-D9E660648A80}" type="presParOf" srcId="{CB9A2E8F-5276-4C02-8684-4D7C7B4404E5}" destId="{93B253AB-E010-42EF-8F41-C53C6F031813}" srcOrd="1" destOrd="0" presId="urn:microsoft.com/office/officeart/2008/layout/HorizontalMultiLevelHierarchy"/>
    <dgm:cxn modelId="{4DC61F7D-ACB6-46AA-B233-DA9663CD5CD1}" type="presParOf" srcId="{93B253AB-E010-42EF-8F41-C53C6F031813}" destId="{FE1843A9-0937-4C96-95DD-3EAF5F906C6D}" srcOrd="0" destOrd="0" presId="urn:microsoft.com/office/officeart/2008/layout/HorizontalMultiLevelHierarchy"/>
    <dgm:cxn modelId="{132D49AB-17B5-4ACA-ADD9-268097687056}" type="presParOf" srcId="{93B253AB-E010-42EF-8F41-C53C6F031813}" destId="{DF350E0C-CB51-400C-9A4E-57BEB14B6944}" srcOrd="1" destOrd="0" presId="urn:microsoft.com/office/officeart/2008/layout/HorizontalMultiLevelHierarchy"/>
    <dgm:cxn modelId="{57A1D9DE-8EEA-49FB-8E2C-8704D35F6FEA}" type="presParOf" srcId="{CB9A2E8F-5276-4C02-8684-4D7C7B4404E5}" destId="{7FC8AD23-54F2-42AC-B5D1-FF15922955F8}" srcOrd="2" destOrd="0" presId="urn:microsoft.com/office/officeart/2008/layout/HorizontalMultiLevelHierarchy"/>
    <dgm:cxn modelId="{D388A5AD-0DA8-458F-9198-DBC0E79B0E36}" type="presParOf" srcId="{7FC8AD23-54F2-42AC-B5D1-FF15922955F8}" destId="{69722B42-42CA-4DDC-B84F-7230B103CAEC}" srcOrd="0" destOrd="0" presId="urn:microsoft.com/office/officeart/2008/layout/HorizontalMultiLevelHierarchy"/>
    <dgm:cxn modelId="{FD62A317-A3DB-460A-AADD-9F3855360A63}" type="presParOf" srcId="{CB9A2E8F-5276-4C02-8684-4D7C7B4404E5}" destId="{8AEA080D-A8DE-4EDF-9501-4FE09732CDE8}" srcOrd="3" destOrd="0" presId="urn:microsoft.com/office/officeart/2008/layout/HorizontalMultiLevelHierarchy"/>
    <dgm:cxn modelId="{E8FD93C2-5A73-491C-8C91-1981A277D69A}" type="presParOf" srcId="{8AEA080D-A8DE-4EDF-9501-4FE09732CDE8}" destId="{58010604-13BE-4B73-AF05-507EEBD56423}" srcOrd="0" destOrd="0" presId="urn:microsoft.com/office/officeart/2008/layout/HorizontalMultiLevelHierarchy"/>
    <dgm:cxn modelId="{C1CB0C21-4DA7-4CC7-B9F1-085DF3151090}" type="presParOf" srcId="{8AEA080D-A8DE-4EDF-9501-4FE09732CDE8}" destId="{F961031A-F78B-4474-BD9E-BD9015F5E76C}" srcOrd="1" destOrd="0" presId="urn:microsoft.com/office/officeart/2008/layout/HorizontalMultiLevelHierarchy"/>
    <dgm:cxn modelId="{7295FB40-6250-4FBD-823B-1B771292DCDA}" type="presParOf" srcId="{CB9A2E8F-5276-4C02-8684-4D7C7B4404E5}" destId="{5B5009C2-95DB-4A0E-B7AB-2CB5034FC7C3}" srcOrd="4" destOrd="0" presId="urn:microsoft.com/office/officeart/2008/layout/HorizontalMultiLevelHierarchy"/>
    <dgm:cxn modelId="{1EF66A89-1EB5-4815-A380-F16EFCF9134C}" type="presParOf" srcId="{5B5009C2-95DB-4A0E-B7AB-2CB5034FC7C3}" destId="{66453A62-9528-473B-A67B-088D318E5B5B}" srcOrd="0" destOrd="0" presId="urn:microsoft.com/office/officeart/2008/layout/HorizontalMultiLevelHierarchy"/>
    <dgm:cxn modelId="{65B1B716-D2CE-4AC4-8F4C-EDA976455AD5}" type="presParOf" srcId="{CB9A2E8F-5276-4C02-8684-4D7C7B4404E5}" destId="{1F80B210-5A07-4486-9830-D36AB0085FB4}" srcOrd="5" destOrd="0" presId="urn:microsoft.com/office/officeart/2008/layout/HorizontalMultiLevelHierarchy"/>
    <dgm:cxn modelId="{5D927B1E-8C4D-467D-8080-6D10590926ED}" type="presParOf" srcId="{1F80B210-5A07-4486-9830-D36AB0085FB4}" destId="{F6061E48-D506-4CD6-B8B8-457287BC671E}" srcOrd="0" destOrd="0" presId="urn:microsoft.com/office/officeart/2008/layout/HorizontalMultiLevelHierarchy"/>
    <dgm:cxn modelId="{D9E4A032-42A3-4372-B5A8-E247B658A34E}" type="presParOf" srcId="{1F80B210-5A07-4486-9830-D36AB0085FB4}" destId="{164F2F6C-392A-4ED8-A14A-A57EF14B27E1}" srcOrd="1" destOrd="0" presId="urn:microsoft.com/office/officeart/2008/layout/HorizontalMultiLevelHierarchy"/>
    <dgm:cxn modelId="{AFA234D4-931D-4C69-AE60-CE1F08D17C1F}" type="presParOf" srcId="{CB9A2E8F-5276-4C02-8684-4D7C7B4404E5}" destId="{D55F1910-D4F1-4BD1-A213-E505FF700380}" srcOrd="6" destOrd="0" presId="urn:microsoft.com/office/officeart/2008/layout/HorizontalMultiLevelHierarchy"/>
    <dgm:cxn modelId="{F9810004-E645-4940-9B57-425299E79365}" type="presParOf" srcId="{D55F1910-D4F1-4BD1-A213-E505FF700380}" destId="{85A92714-9673-48D1-8590-BEEC4D55C15E}" srcOrd="0" destOrd="0" presId="urn:microsoft.com/office/officeart/2008/layout/HorizontalMultiLevelHierarchy"/>
    <dgm:cxn modelId="{09F70F5E-DFB4-4A37-A495-0EBD5EF4EEF7}" type="presParOf" srcId="{CB9A2E8F-5276-4C02-8684-4D7C7B4404E5}" destId="{84CEEE8C-C0C8-4655-B49D-49CF46C99374}" srcOrd="7" destOrd="0" presId="urn:microsoft.com/office/officeart/2008/layout/HorizontalMultiLevelHierarchy"/>
    <dgm:cxn modelId="{65923C75-FA5C-47DC-BD03-90B5C608CB0E}" type="presParOf" srcId="{84CEEE8C-C0C8-4655-B49D-49CF46C99374}" destId="{D4D28BAB-4882-4435-90CB-9263973CF5E2}" srcOrd="0" destOrd="0" presId="urn:microsoft.com/office/officeart/2008/layout/HorizontalMultiLevelHierarchy"/>
    <dgm:cxn modelId="{ACE202BB-2B89-4D1A-8984-82A7ADF4E75E}" type="presParOf" srcId="{84CEEE8C-C0C8-4655-B49D-49CF46C99374}" destId="{802027CB-CC2E-474D-9B4A-D7B2B0783EAB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2DCE7-EA8C-4B61-AD09-5577D6D64070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3254F1-81B7-424D-9456-1E91C36AA2BD}">
      <dgm:prSet phldrT="[Text]" custT="1"/>
      <dgm:spPr/>
      <dgm:t>
        <a:bodyPr/>
        <a:lstStyle/>
        <a:p>
          <a:r>
            <a:rPr lang="en-US" sz="1600" b="1" dirty="0"/>
            <a:t>Tunica intima (Interna)</a:t>
          </a:r>
        </a:p>
      </dgm:t>
    </dgm:pt>
    <dgm:pt modelId="{824FAFF7-1BF2-4AD6-B7A9-EFA9F1EE5172}" type="parTrans" cxnId="{F652FFE8-385E-455F-A3C5-9A267997854D}">
      <dgm:prSet/>
      <dgm:spPr/>
      <dgm:t>
        <a:bodyPr/>
        <a:lstStyle/>
        <a:p>
          <a:endParaRPr lang="en-US"/>
        </a:p>
      </dgm:t>
    </dgm:pt>
    <dgm:pt modelId="{2CA58CB0-C41C-4580-817E-D93B20C11C52}" type="sibTrans" cxnId="{F652FFE8-385E-455F-A3C5-9A267997854D}">
      <dgm:prSet/>
      <dgm:spPr/>
      <dgm:t>
        <a:bodyPr/>
        <a:lstStyle/>
        <a:p>
          <a:endParaRPr lang="en-US"/>
        </a:p>
      </dgm:t>
    </dgm:pt>
    <dgm:pt modelId="{0DC15BB3-9EB4-4AE2-AB71-6B03F006B77E}">
      <dgm:prSet phldrT="[Text]" custT="1"/>
      <dgm:spPr/>
      <dgm:t>
        <a:bodyPr/>
        <a:lstStyle/>
        <a:p>
          <a:pPr rtl="0">
            <a:spcBef>
              <a:spcPct val="0"/>
            </a:spcBef>
          </a:pPr>
          <a:r>
            <a:rPr lang="en-US" sz="1500" b="1" u="sng" dirty="0"/>
            <a:t>innermost</a:t>
          </a:r>
          <a:r>
            <a:rPr lang="en-US" sz="1500" dirty="0"/>
            <a:t> layer </a:t>
          </a:r>
        </a:p>
      </dgm:t>
    </dgm:pt>
    <dgm:pt modelId="{58438FEB-A6ED-42CD-9A9E-B2DB990EC06B}" type="parTrans" cxnId="{82FB2AA9-A6AE-40E5-BED9-1A619DCAC67B}">
      <dgm:prSet/>
      <dgm:spPr/>
      <dgm:t>
        <a:bodyPr/>
        <a:lstStyle/>
        <a:p>
          <a:endParaRPr lang="en-US"/>
        </a:p>
      </dgm:t>
    </dgm:pt>
    <dgm:pt modelId="{70F682FB-549A-48B9-963F-DB3BF7C0D053}" type="sibTrans" cxnId="{82FB2AA9-A6AE-40E5-BED9-1A619DCAC67B}">
      <dgm:prSet/>
      <dgm:spPr/>
      <dgm:t>
        <a:bodyPr/>
        <a:lstStyle/>
        <a:p>
          <a:endParaRPr lang="en-US"/>
        </a:p>
      </dgm:t>
    </dgm:pt>
    <dgm:pt modelId="{6D73CD8E-FA85-4E22-97C2-8AECC1A0EEB0}">
      <dgm:prSet phldrT="[Text]" custT="1"/>
      <dgm:spPr/>
      <dgm:t>
        <a:bodyPr/>
        <a:lstStyle/>
        <a:p>
          <a:r>
            <a:rPr lang="en-US" sz="1600" b="1" dirty="0"/>
            <a:t>Tunica adventitia (</a:t>
          </a:r>
          <a:r>
            <a:rPr lang="en-US" sz="1600" b="1" dirty="0" err="1"/>
            <a:t>Externa</a:t>
          </a:r>
          <a:r>
            <a:rPr lang="en-US" sz="1600" b="1" dirty="0"/>
            <a:t>)</a:t>
          </a:r>
        </a:p>
      </dgm:t>
    </dgm:pt>
    <dgm:pt modelId="{69AA6A8E-0F41-42DB-8B44-ED1E53A6E88F}" type="parTrans" cxnId="{E8F9E8AF-847C-41C0-9830-DD880686EC2D}">
      <dgm:prSet/>
      <dgm:spPr/>
      <dgm:t>
        <a:bodyPr/>
        <a:lstStyle/>
        <a:p>
          <a:endParaRPr lang="en-US"/>
        </a:p>
      </dgm:t>
    </dgm:pt>
    <dgm:pt modelId="{F6FD78EE-247B-466D-9160-A12294D90396}" type="sibTrans" cxnId="{E8F9E8AF-847C-41C0-9830-DD880686EC2D}">
      <dgm:prSet/>
      <dgm:spPr/>
      <dgm:t>
        <a:bodyPr/>
        <a:lstStyle/>
        <a:p>
          <a:endParaRPr lang="en-US"/>
        </a:p>
      </dgm:t>
    </dgm:pt>
    <dgm:pt modelId="{F501A17C-AD3B-4848-9540-D3E5644F55E9}">
      <dgm:prSet phldrT="[Text]" custT="1"/>
      <dgm:spPr/>
      <dgm:t>
        <a:bodyPr/>
        <a:lstStyle/>
        <a:p>
          <a:pPr rtl="0"/>
          <a:r>
            <a:rPr lang="en-US" sz="1500" b="1" u="sng" dirty="0"/>
            <a:t>Outermost</a:t>
          </a:r>
          <a:r>
            <a:rPr lang="en-US" sz="1500" dirty="0"/>
            <a:t> layer </a:t>
          </a:r>
          <a:r>
            <a:rPr lang="en-US" sz="1200" dirty="0">
              <a:solidFill>
                <a:schemeClr val="bg1">
                  <a:lumMod val="50000"/>
                </a:schemeClr>
              </a:solidFill>
            </a:rPr>
            <a:t>“mainly connective tissue”</a:t>
          </a:r>
        </a:p>
      </dgm:t>
    </dgm:pt>
    <dgm:pt modelId="{2844FD7B-0536-4144-AF5E-F0F8A3CC2C3F}" type="parTrans" cxnId="{3C941A41-0406-45D4-A497-15E7F3EE1E87}">
      <dgm:prSet/>
      <dgm:spPr/>
      <dgm:t>
        <a:bodyPr/>
        <a:lstStyle/>
        <a:p>
          <a:endParaRPr lang="en-US"/>
        </a:p>
      </dgm:t>
    </dgm:pt>
    <dgm:pt modelId="{271666FD-E24F-43F6-97F0-97EBEFAC2214}" type="sibTrans" cxnId="{3C941A41-0406-45D4-A497-15E7F3EE1E87}">
      <dgm:prSet/>
      <dgm:spPr/>
      <dgm:t>
        <a:bodyPr/>
        <a:lstStyle/>
        <a:p>
          <a:endParaRPr lang="en-US"/>
        </a:p>
      </dgm:t>
    </dgm:pt>
    <dgm:pt modelId="{2897DA98-95FE-4253-9B44-2F72EF539C35}">
      <dgm:prSet phldrT="[Text]" custT="1"/>
      <dgm:spPr/>
      <dgm:t>
        <a:bodyPr/>
        <a:lstStyle/>
        <a:p>
          <a:pPr rtl="0"/>
          <a:r>
            <a:rPr lang="en-US" sz="1500" b="1" u="sng" dirty="0"/>
            <a:t>Intermediate</a:t>
          </a:r>
          <a:r>
            <a:rPr lang="en-US" sz="1500" dirty="0"/>
            <a:t> layer </a:t>
          </a:r>
          <a:r>
            <a:rPr lang="en-US" sz="1200" dirty="0">
              <a:solidFill>
                <a:schemeClr val="bg1">
                  <a:lumMod val="50000"/>
                </a:schemeClr>
              </a:solidFill>
            </a:rPr>
            <a:t>“Thickest layer”</a:t>
          </a:r>
        </a:p>
      </dgm:t>
    </dgm:pt>
    <dgm:pt modelId="{EA2DD978-1A34-4491-A8AA-CA5E86500614}" type="sibTrans" cxnId="{72084266-FDD8-4016-81E2-C6959B453A4D}">
      <dgm:prSet/>
      <dgm:spPr/>
      <dgm:t>
        <a:bodyPr/>
        <a:lstStyle/>
        <a:p>
          <a:endParaRPr lang="en-US"/>
        </a:p>
      </dgm:t>
    </dgm:pt>
    <dgm:pt modelId="{0FC25EEB-F772-48F0-A628-FF5348BBF2AE}" type="parTrans" cxnId="{72084266-FDD8-4016-81E2-C6959B453A4D}">
      <dgm:prSet/>
      <dgm:spPr/>
      <dgm:t>
        <a:bodyPr/>
        <a:lstStyle/>
        <a:p>
          <a:endParaRPr lang="en-US"/>
        </a:p>
      </dgm:t>
    </dgm:pt>
    <dgm:pt modelId="{31F8E6F7-A0B4-47A3-AABA-F76099F7CA79}">
      <dgm:prSet phldrT="[Text]" custT="1"/>
      <dgm:spPr/>
      <dgm:t>
        <a:bodyPr/>
        <a:lstStyle/>
        <a:p>
          <a:r>
            <a:rPr lang="en-US" sz="1600" b="1" dirty="0"/>
            <a:t>Tunica media</a:t>
          </a:r>
        </a:p>
      </dgm:t>
    </dgm:pt>
    <dgm:pt modelId="{C56C8A4B-E6A9-4FAA-8236-EBEBEAD75E5C}" type="sibTrans" cxnId="{C977068C-0383-4AB8-866E-5D7B5E72536C}">
      <dgm:prSet/>
      <dgm:spPr/>
      <dgm:t>
        <a:bodyPr/>
        <a:lstStyle/>
        <a:p>
          <a:endParaRPr lang="en-US"/>
        </a:p>
      </dgm:t>
    </dgm:pt>
    <dgm:pt modelId="{F413E0BB-D0A1-4869-B939-ADE5EF0D0F3C}" type="parTrans" cxnId="{C977068C-0383-4AB8-866E-5D7B5E72536C}">
      <dgm:prSet/>
      <dgm:spPr/>
      <dgm:t>
        <a:bodyPr/>
        <a:lstStyle/>
        <a:p>
          <a:endParaRPr lang="en-US"/>
        </a:p>
      </dgm:t>
    </dgm:pt>
    <dgm:pt modelId="{6A3762FF-A79D-4413-B069-6DA72D91CC2C}">
      <dgm:prSet custT="1"/>
      <dgm:spPr/>
      <dgm:t>
        <a:bodyPr/>
        <a:lstStyle/>
        <a:p>
          <a:pPr rtl="0">
            <a:spcBef>
              <a:spcPts val="600"/>
            </a:spcBef>
          </a:pPr>
          <a:r>
            <a:rPr lang="en-US" sz="1500" dirty="0"/>
            <a:t>Composed of:</a:t>
          </a:r>
          <a:br>
            <a:rPr lang="en-US" sz="1500" dirty="0"/>
          </a:br>
          <a:r>
            <a:rPr lang="en-US" sz="1500" b="1" dirty="0"/>
            <a:t>1- </a:t>
          </a:r>
          <a:r>
            <a:rPr lang="en-US" sz="1500" b="1" u="sng" dirty="0"/>
            <a:t>Endothelial cells</a:t>
          </a:r>
          <a:r>
            <a:rPr lang="en-US" sz="1500" b="1" dirty="0"/>
            <a:t>: </a:t>
          </a:r>
          <a:r>
            <a:rPr lang="en-US" sz="1500" b="1" dirty="0">
              <a:solidFill>
                <a:schemeClr val="tx1"/>
              </a:solidFill>
            </a:rPr>
            <a:t>SSE=Simple squamous epithelium</a:t>
          </a:r>
          <a:endParaRPr lang="en-US" sz="1500" dirty="0">
            <a:solidFill>
              <a:schemeClr val="bg1">
                <a:lumMod val="50000"/>
              </a:schemeClr>
            </a:solidFill>
          </a:endParaRPr>
        </a:p>
      </dgm:t>
    </dgm:pt>
    <dgm:pt modelId="{75620111-4EB3-4E49-8911-F98129096D8E}" type="parTrans" cxnId="{6C79B524-ECE1-40E6-9410-B3B6D37CA135}">
      <dgm:prSet/>
      <dgm:spPr/>
      <dgm:t>
        <a:bodyPr/>
        <a:lstStyle/>
        <a:p>
          <a:endParaRPr lang="en-US"/>
        </a:p>
      </dgm:t>
    </dgm:pt>
    <dgm:pt modelId="{E60E520C-42ED-4013-826E-669E1F50EBF4}" type="sibTrans" cxnId="{6C79B524-ECE1-40E6-9410-B3B6D37CA135}">
      <dgm:prSet/>
      <dgm:spPr/>
      <dgm:t>
        <a:bodyPr/>
        <a:lstStyle/>
        <a:p>
          <a:endParaRPr lang="en-US"/>
        </a:p>
      </dgm:t>
    </dgm:pt>
    <dgm:pt modelId="{8C627AE5-DB33-48C5-A6A5-F4ACB4F2BFFD}">
      <dgm:prSet custT="1"/>
      <dgm:spPr/>
      <dgm:t>
        <a:bodyPr/>
        <a:lstStyle/>
        <a:p>
          <a:pPr rtl="0"/>
          <a:r>
            <a:rPr lang="en-US" sz="1500" dirty="0"/>
            <a:t>Composed of:</a:t>
          </a:r>
          <a:br>
            <a:rPr lang="en-US" sz="1500" dirty="0"/>
          </a:br>
          <a:r>
            <a:rPr lang="en-US" sz="1500" b="1" dirty="0">
              <a:solidFill>
                <a:schemeClr val="tx1"/>
              </a:solidFill>
            </a:rPr>
            <a:t>1- Smooth muscles </a:t>
          </a:r>
          <a:r>
            <a:rPr lang="en-US" sz="1200" b="0" dirty="0">
              <a:solidFill>
                <a:schemeClr val="bg1">
                  <a:lumMod val="50000"/>
                </a:schemeClr>
              </a:solidFill>
            </a:rPr>
            <a:t>“mainly”       </a:t>
          </a:r>
          <a:r>
            <a:rPr lang="en-US" sz="1500" b="1" dirty="0">
              <a:solidFill>
                <a:schemeClr val="tx1"/>
              </a:solidFill>
            </a:rPr>
            <a:t>2- Elastic fibers </a:t>
          </a:r>
          <a:br>
            <a:rPr lang="en-US" sz="1500" b="1" dirty="0">
              <a:solidFill>
                <a:schemeClr val="tx1"/>
              </a:solidFill>
            </a:rPr>
          </a:br>
          <a:r>
            <a:rPr lang="en-US" sz="1500" b="1" dirty="0">
              <a:solidFill>
                <a:schemeClr val="tx1"/>
              </a:solidFill>
            </a:rPr>
            <a:t>3- Type I collagen                   4- Type III collagen (reticular fibers)</a:t>
          </a:r>
          <a:br>
            <a:rPr lang="en-US" sz="1500" b="1" dirty="0">
              <a:solidFill>
                <a:schemeClr val="tx1"/>
              </a:solidFill>
            </a:rPr>
          </a:br>
          <a:r>
            <a:rPr lang="en-US" sz="1500" dirty="0">
              <a:solidFill>
                <a:srgbClr val="FF0000"/>
              </a:solidFill>
            </a:rPr>
            <a:t>*NB: Large muscular arteries have external elastic lamina </a:t>
          </a:r>
          <a:r>
            <a:rPr lang="en-US" sz="1500" b="0" dirty="0">
              <a:solidFill>
                <a:srgbClr val="FF0000"/>
              </a:solidFill>
            </a:rPr>
            <a:t>separation</a:t>
          </a:r>
          <a:r>
            <a:rPr lang="en-US" sz="1500" dirty="0">
              <a:solidFill>
                <a:srgbClr val="FF0000"/>
              </a:solidFill>
            </a:rPr>
            <a:t> the tunica media from the tunica adventitia.</a:t>
          </a:r>
          <a:endParaRPr lang="en-US" sz="1500" b="1" dirty="0">
            <a:solidFill>
              <a:schemeClr val="tx1"/>
            </a:solidFill>
          </a:endParaRPr>
        </a:p>
      </dgm:t>
    </dgm:pt>
    <dgm:pt modelId="{F8CE8928-F486-4F63-B785-F29CF79C11FA}" type="parTrans" cxnId="{C1477970-2E92-4C48-8A04-2725887B95C4}">
      <dgm:prSet/>
      <dgm:spPr/>
      <dgm:t>
        <a:bodyPr/>
        <a:lstStyle/>
        <a:p>
          <a:endParaRPr lang="en-US"/>
        </a:p>
      </dgm:t>
    </dgm:pt>
    <dgm:pt modelId="{C1027048-AAE9-42F0-9C06-53E1A3A35794}" type="sibTrans" cxnId="{C1477970-2E92-4C48-8A04-2725887B95C4}">
      <dgm:prSet/>
      <dgm:spPr/>
      <dgm:t>
        <a:bodyPr/>
        <a:lstStyle/>
        <a:p>
          <a:endParaRPr lang="en-US"/>
        </a:p>
      </dgm:t>
    </dgm:pt>
    <dgm:pt modelId="{0773CF97-B7B3-4CDB-BFDF-3BD5C47225AB}">
      <dgm:prSet custT="1"/>
      <dgm:spPr/>
      <dgm:t>
        <a:bodyPr/>
        <a:lstStyle/>
        <a:p>
          <a:pPr rtl="0"/>
          <a:r>
            <a:rPr lang="en-US" sz="1500" dirty="0"/>
            <a:t>Composed of connective tissue containing </a:t>
          </a:r>
          <a:r>
            <a:rPr lang="en-US" sz="1500" b="1" dirty="0">
              <a:solidFill>
                <a:srgbClr val="FF0000"/>
              </a:solidFill>
            </a:rPr>
            <a:t>Vasa </a:t>
          </a:r>
          <a:r>
            <a:rPr lang="en-US" sz="1500" b="1" dirty="0" err="1">
              <a:solidFill>
                <a:srgbClr val="FF0000"/>
              </a:solidFill>
            </a:rPr>
            <a:t>vasorum</a:t>
          </a:r>
          <a:r>
            <a:rPr lang="en-US" sz="1500" b="1" dirty="0">
              <a:solidFill>
                <a:srgbClr val="FF0000"/>
              </a:solidFill>
            </a:rPr>
            <a:t>: </a:t>
          </a:r>
        </a:p>
      </dgm:t>
    </dgm:pt>
    <dgm:pt modelId="{B092E872-35EC-49AD-AF0B-D2DC81E7FC80}" type="parTrans" cxnId="{A38967B9-9204-4DC5-B8F6-FCBBE94711FF}">
      <dgm:prSet/>
      <dgm:spPr/>
      <dgm:t>
        <a:bodyPr/>
        <a:lstStyle/>
        <a:p>
          <a:endParaRPr lang="en-US"/>
        </a:p>
      </dgm:t>
    </dgm:pt>
    <dgm:pt modelId="{D706D878-4D81-4EF3-816E-640E866F4436}" type="sibTrans" cxnId="{A38967B9-9204-4DC5-B8F6-FCBBE94711FF}">
      <dgm:prSet/>
      <dgm:spPr/>
      <dgm:t>
        <a:bodyPr/>
        <a:lstStyle/>
        <a:p>
          <a:endParaRPr lang="en-US"/>
        </a:p>
      </dgm:t>
    </dgm:pt>
    <dgm:pt modelId="{709E19B7-7AF7-4C61-B844-BE5494C2D645}">
      <dgm:prSet custT="1"/>
      <dgm:spPr/>
      <dgm:t>
        <a:bodyPr/>
        <a:lstStyle/>
        <a:p>
          <a:pPr rtl="0"/>
          <a:r>
            <a:rPr lang="en-US" sz="1500" dirty="0"/>
            <a:t>They are small arterioles in tunica adventitia and the outer part of tunica media.</a:t>
          </a:r>
        </a:p>
      </dgm:t>
    </dgm:pt>
    <dgm:pt modelId="{017611A0-193E-498A-B083-10D870C1FA6C}" type="parTrans" cxnId="{47266894-A777-4774-AA44-4206994F173D}">
      <dgm:prSet/>
      <dgm:spPr/>
      <dgm:t>
        <a:bodyPr/>
        <a:lstStyle/>
        <a:p>
          <a:endParaRPr lang="en-US"/>
        </a:p>
      </dgm:t>
    </dgm:pt>
    <dgm:pt modelId="{E19CDD87-B52E-4F38-89CA-F9D23561065A}" type="sibTrans" cxnId="{47266894-A777-4774-AA44-4206994F173D}">
      <dgm:prSet/>
      <dgm:spPr/>
      <dgm:t>
        <a:bodyPr/>
        <a:lstStyle/>
        <a:p>
          <a:endParaRPr lang="en-US"/>
        </a:p>
      </dgm:t>
    </dgm:pt>
    <dgm:pt modelId="{FE47C1AE-D4DF-4342-B816-881D062AB1D4}">
      <dgm:prSet custT="1"/>
      <dgm:spPr/>
      <dgm:t>
        <a:bodyPr/>
        <a:lstStyle/>
        <a:p>
          <a:pPr rtl="0"/>
          <a:r>
            <a:rPr lang="en-US" sz="1500" dirty="0"/>
            <a:t>They are more prevalent in the walls of veins than arteries (because venous blood contains less oxygen and nutrients than arterial blood)</a:t>
          </a:r>
        </a:p>
      </dgm:t>
    </dgm:pt>
    <dgm:pt modelId="{5032270A-4027-4F35-9B64-13A1B0954543}" type="parTrans" cxnId="{80686C47-9691-4669-A748-9E41E4CF6D65}">
      <dgm:prSet/>
      <dgm:spPr/>
      <dgm:t>
        <a:bodyPr/>
        <a:lstStyle/>
        <a:p>
          <a:endParaRPr lang="en-US"/>
        </a:p>
      </dgm:t>
    </dgm:pt>
    <dgm:pt modelId="{CD6CEA8A-6C10-40C5-AD6F-6BAE0498C3CD}" type="sibTrans" cxnId="{80686C47-9691-4669-A748-9E41E4CF6D65}">
      <dgm:prSet/>
      <dgm:spPr/>
      <dgm:t>
        <a:bodyPr/>
        <a:lstStyle/>
        <a:p>
          <a:endParaRPr lang="en-US"/>
        </a:p>
      </dgm:t>
    </dgm:pt>
    <dgm:pt modelId="{BDA3CD16-6150-49FB-A085-400AF03BBDAC}">
      <dgm:prSet custT="1"/>
      <dgm:spPr/>
      <dgm:t>
        <a:bodyPr/>
        <a:lstStyle/>
        <a:p>
          <a:pPr rtl="0">
            <a:spcBef>
              <a:spcPts val="600"/>
            </a:spcBef>
          </a:pPr>
          <a:r>
            <a:rPr lang="en-US" sz="1200" dirty="0">
              <a:solidFill>
                <a:schemeClr val="bg1">
                  <a:lumMod val="50000"/>
                </a:schemeClr>
              </a:solidFill>
            </a:rPr>
            <a:t>“Remember SSE lining all circularity system”  </a:t>
          </a:r>
          <a:br>
            <a:rPr lang="en-US" sz="1500" dirty="0"/>
          </a:br>
          <a:r>
            <a:rPr lang="en-US" sz="1500" b="1" dirty="0"/>
            <a:t>2- </a:t>
          </a:r>
          <a:r>
            <a:rPr lang="en-US" sz="1500" b="1" u="sng" dirty="0"/>
            <a:t>Subendothelial layer</a:t>
          </a:r>
          <a:r>
            <a:rPr lang="en-US" sz="1500" b="1" dirty="0"/>
            <a:t>: </a:t>
          </a:r>
          <a:r>
            <a:rPr lang="en-US" sz="1500" b="1" dirty="0">
              <a:solidFill>
                <a:schemeClr val="tx1"/>
              </a:solidFill>
            </a:rPr>
            <a:t>loose C.T.</a:t>
          </a:r>
          <a:br>
            <a:rPr lang="en-US" sz="1500" dirty="0"/>
          </a:br>
          <a:r>
            <a:rPr lang="en-US" sz="1500" b="1" dirty="0"/>
            <a:t>3- </a:t>
          </a:r>
          <a:r>
            <a:rPr lang="en-US" sz="1500" b="1" u="sng" dirty="0"/>
            <a:t>Internal elastic lamina</a:t>
          </a:r>
          <a:r>
            <a:rPr lang="en-US" sz="1500" b="1" dirty="0"/>
            <a:t>: </a:t>
          </a:r>
          <a:r>
            <a:rPr lang="en-US" sz="1500" b="1" dirty="0">
              <a:solidFill>
                <a:schemeClr val="tx1"/>
              </a:solidFill>
            </a:rPr>
            <a:t>fenestrated elastic sheet </a:t>
          </a:r>
          <a:r>
            <a:rPr lang="en-US" sz="1200" dirty="0">
              <a:solidFill>
                <a:schemeClr val="bg1">
                  <a:lumMod val="50000"/>
                </a:schemeClr>
              </a:solidFill>
            </a:rPr>
            <a:t>“rich”</a:t>
          </a:r>
          <a:endParaRPr lang="en-US" sz="1500" dirty="0">
            <a:solidFill>
              <a:schemeClr val="bg1">
                <a:lumMod val="50000"/>
              </a:schemeClr>
            </a:solidFill>
          </a:endParaRPr>
        </a:p>
      </dgm:t>
    </dgm:pt>
    <dgm:pt modelId="{55D708AB-8176-4C32-9204-AB0C780138E3}" type="parTrans" cxnId="{BB19DA91-D68D-4C26-A921-30999B389CA9}">
      <dgm:prSet/>
      <dgm:spPr/>
      <dgm:t>
        <a:bodyPr/>
        <a:lstStyle/>
        <a:p>
          <a:endParaRPr lang="en-US"/>
        </a:p>
      </dgm:t>
    </dgm:pt>
    <dgm:pt modelId="{549FA60C-8CC0-4741-86C4-7DD3DB8C8488}" type="sibTrans" cxnId="{BB19DA91-D68D-4C26-A921-30999B389CA9}">
      <dgm:prSet/>
      <dgm:spPr/>
      <dgm:t>
        <a:bodyPr/>
        <a:lstStyle/>
        <a:p>
          <a:endParaRPr lang="en-US"/>
        </a:p>
      </dgm:t>
    </dgm:pt>
    <dgm:pt modelId="{47C0EC8D-5051-4D79-A372-74E3027BD0D0}" type="pres">
      <dgm:prSet presAssocID="{7822DCE7-EA8C-4B61-AD09-5577D6D64070}" presName="linearFlow" presStyleCnt="0">
        <dgm:presLayoutVars>
          <dgm:dir/>
          <dgm:animLvl val="lvl"/>
          <dgm:resizeHandles val="exact"/>
        </dgm:presLayoutVars>
      </dgm:prSet>
      <dgm:spPr/>
    </dgm:pt>
    <dgm:pt modelId="{7AEB2F00-0D5A-47A2-A22A-07AC67802431}" type="pres">
      <dgm:prSet presAssocID="{9C3254F1-81B7-424D-9456-1E91C36AA2BD}" presName="composite" presStyleCnt="0"/>
      <dgm:spPr/>
    </dgm:pt>
    <dgm:pt modelId="{FF8E0922-7092-4F75-B2EE-5220D3BBAE8F}" type="pres">
      <dgm:prSet presAssocID="{9C3254F1-81B7-424D-9456-1E91C36AA2BD}" presName="parentText" presStyleLbl="alignNode1" presStyleIdx="0" presStyleCnt="3" custLinFactNeighborY="-20308">
        <dgm:presLayoutVars>
          <dgm:chMax val="1"/>
          <dgm:bulletEnabled val="1"/>
        </dgm:presLayoutVars>
      </dgm:prSet>
      <dgm:spPr/>
    </dgm:pt>
    <dgm:pt modelId="{06F91D5B-C358-461F-B276-D3FB38B95896}" type="pres">
      <dgm:prSet presAssocID="{9C3254F1-81B7-424D-9456-1E91C36AA2BD}" presName="descendantText" presStyleLbl="alignAcc1" presStyleIdx="0" presStyleCnt="3" custScaleX="97914" custScaleY="142210">
        <dgm:presLayoutVars>
          <dgm:bulletEnabled val="1"/>
        </dgm:presLayoutVars>
      </dgm:prSet>
      <dgm:spPr/>
    </dgm:pt>
    <dgm:pt modelId="{40D665A4-BEEE-4D66-A33F-10158EAD117D}" type="pres">
      <dgm:prSet presAssocID="{2CA58CB0-C41C-4580-817E-D93B20C11C52}" presName="sp" presStyleCnt="0"/>
      <dgm:spPr/>
    </dgm:pt>
    <dgm:pt modelId="{60CA98A6-49F7-49D8-976A-6C2A5FE82D2B}" type="pres">
      <dgm:prSet presAssocID="{31F8E6F7-A0B4-47A3-AABA-F76099F7CA79}" presName="composite" presStyleCnt="0"/>
      <dgm:spPr/>
    </dgm:pt>
    <dgm:pt modelId="{490C4E05-5870-4A76-B110-23F8717E1E71}" type="pres">
      <dgm:prSet presAssocID="{31F8E6F7-A0B4-47A3-AABA-F76099F7CA79}" presName="parentText" presStyleLbl="alignNode1" presStyleIdx="1" presStyleCnt="3" custLinFactNeighborY="-20308">
        <dgm:presLayoutVars>
          <dgm:chMax val="1"/>
          <dgm:bulletEnabled val="1"/>
        </dgm:presLayoutVars>
      </dgm:prSet>
      <dgm:spPr/>
    </dgm:pt>
    <dgm:pt modelId="{C70B8C32-F54E-46DD-922F-BD2C2E01CB66}" type="pres">
      <dgm:prSet presAssocID="{31F8E6F7-A0B4-47A3-AABA-F76099F7CA79}" presName="descendantText" presStyleLbl="alignAcc1" presStyleIdx="1" presStyleCnt="3" custScaleX="97914" custScaleY="142210">
        <dgm:presLayoutVars>
          <dgm:bulletEnabled val="1"/>
        </dgm:presLayoutVars>
      </dgm:prSet>
      <dgm:spPr/>
    </dgm:pt>
    <dgm:pt modelId="{C5C7DFD5-72E1-4B97-A11B-93C145238C7F}" type="pres">
      <dgm:prSet presAssocID="{C56C8A4B-E6A9-4FAA-8236-EBEBEAD75E5C}" presName="sp" presStyleCnt="0"/>
      <dgm:spPr/>
    </dgm:pt>
    <dgm:pt modelId="{53C911A0-EA82-469E-8A39-E6D96B90E69B}" type="pres">
      <dgm:prSet presAssocID="{6D73CD8E-FA85-4E22-97C2-8AECC1A0EEB0}" presName="composite" presStyleCnt="0"/>
      <dgm:spPr/>
    </dgm:pt>
    <dgm:pt modelId="{8F403DFF-2D3B-427A-9E76-4321B186EB03}" type="pres">
      <dgm:prSet presAssocID="{6D73CD8E-FA85-4E22-97C2-8AECC1A0EEB0}" presName="parentText" presStyleLbl="alignNode1" presStyleIdx="2" presStyleCnt="3" custLinFactNeighborY="-20308">
        <dgm:presLayoutVars>
          <dgm:chMax val="1"/>
          <dgm:bulletEnabled val="1"/>
        </dgm:presLayoutVars>
      </dgm:prSet>
      <dgm:spPr/>
    </dgm:pt>
    <dgm:pt modelId="{584C02AF-E1EE-4742-9F2F-89038F8B6C71}" type="pres">
      <dgm:prSet presAssocID="{6D73CD8E-FA85-4E22-97C2-8AECC1A0EEB0}" presName="descendantText" presStyleLbl="alignAcc1" presStyleIdx="2" presStyleCnt="3" custScaleX="97914" custScaleY="142210">
        <dgm:presLayoutVars>
          <dgm:bulletEnabled val="1"/>
        </dgm:presLayoutVars>
      </dgm:prSet>
      <dgm:spPr/>
    </dgm:pt>
  </dgm:ptLst>
  <dgm:cxnLst>
    <dgm:cxn modelId="{0FBAD50E-FEE7-403B-A5F8-DE3CFAB8291B}" type="presOf" srcId="{0DC15BB3-9EB4-4AE2-AB71-6B03F006B77E}" destId="{06F91D5B-C358-461F-B276-D3FB38B95896}" srcOrd="0" destOrd="0" presId="urn:microsoft.com/office/officeart/2005/8/layout/chevron2"/>
    <dgm:cxn modelId="{2923D215-4726-4CD3-BD44-D6553E6F5FCF}" type="presOf" srcId="{8C627AE5-DB33-48C5-A6A5-F4ACB4F2BFFD}" destId="{C70B8C32-F54E-46DD-922F-BD2C2E01CB66}" srcOrd="0" destOrd="1" presId="urn:microsoft.com/office/officeart/2005/8/layout/chevron2"/>
    <dgm:cxn modelId="{A66A101A-351F-4F3B-A2FA-6059F53FBEC9}" type="presOf" srcId="{2897DA98-95FE-4253-9B44-2F72EF539C35}" destId="{C70B8C32-F54E-46DD-922F-BD2C2E01CB66}" srcOrd="0" destOrd="0" presId="urn:microsoft.com/office/officeart/2005/8/layout/chevron2"/>
    <dgm:cxn modelId="{6C79B524-ECE1-40E6-9410-B3B6D37CA135}" srcId="{9C3254F1-81B7-424D-9456-1E91C36AA2BD}" destId="{6A3762FF-A79D-4413-B069-6DA72D91CC2C}" srcOrd="1" destOrd="0" parTransId="{75620111-4EB3-4E49-8911-F98129096D8E}" sibTransId="{E60E520C-42ED-4013-826E-669E1F50EBF4}"/>
    <dgm:cxn modelId="{DBA65D29-BBC0-453D-96D6-99113091FD63}" type="presOf" srcId="{9C3254F1-81B7-424D-9456-1E91C36AA2BD}" destId="{FF8E0922-7092-4F75-B2EE-5220D3BBAE8F}" srcOrd="0" destOrd="0" presId="urn:microsoft.com/office/officeart/2005/8/layout/chevron2"/>
    <dgm:cxn modelId="{9D94C839-DF89-4984-B060-E49BCBB7CF1C}" type="presOf" srcId="{709E19B7-7AF7-4C61-B844-BE5494C2D645}" destId="{584C02AF-E1EE-4742-9F2F-89038F8B6C71}" srcOrd="0" destOrd="2" presId="urn:microsoft.com/office/officeart/2005/8/layout/chevron2"/>
    <dgm:cxn modelId="{3C941A41-0406-45D4-A497-15E7F3EE1E87}" srcId="{6D73CD8E-FA85-4E22-97C2-8AECC1A0EEB0}" destId="{F501A17C-AD3B-4848-9540-D3E5644F55E9}" srcOrd="0" destOrd="0" parTransId="{2844FD7B-0536-4144-AF5E-F0F8A3CC2C3F}" sibTransId="{271666FD-E24F-43F6-97F0-97EBEFAC2214}"/>
    <dgm:cxn modelId="{72084266-FDD8-4016-81E2-C6959B453A4D}" srcId="{31F8E6F7-A0B4-47A3-AABA-F76099F7CA79}" destId="{2897DA98-95FE-4253-9B44-2F72EF539C35}" srcOrd="0" destOrd="0" parTransId="{0FC25EEB-F772-48F0-A628-FF5348BBF2AE}" sibTransId="{EA2DD978-1A34-4491-A8AA-CA5E86500614}"/>
    <dgm:cxn modelId="{80686C47-9691-4669-A748-9E41E4CF6D65}" srcId="{6D73CD8E-FA85-4E22-97C2-8AECC1A0EEB0}" destId="{FE47C1AE-D4DF-4342-B816-881D062AB1D4}" srcOrd="3" destOrd="0" parTransId="{5032270A-4027-4F35-9B64-13A1B0954543}" sibTransId="{CD6CEA8A-6C10-40C5-AD6F-6BAE0498C3CD}"/>
    <dgm:cxn modelId="{C1477970-2E92-4C48-8A04-2725887B95C4}" srcId="{31F8E6F7-A0B4-47A3-AABA-F76099F7CA79}" destId="{8C627AE5-DB33-48C5-A6A5-F4ACB4F2BFFD}" srcOrd="1" destOrd="0" parTransId="{F8CE8928-F486-4F63-B785-F29CF79C11FA}" sibTransId="{C1027048-AAE9-42F0-9C06-53E1A3A35794}"/>
    <dgm:cxn modelId="{3DD63559-2941-44AC-A432-ABCD18E3927D}" type="presOf" srcId="{FE47C1AE-D4DF-4342-B816-881D062AB1D4}" destId="{584C02AF-E1EE-4742-9F2F-89038F8B6C71}" srcOrd="0" destOrd="3" presId="urn:microsoft.com/office/officeart/2005/8/layout/chevron2"/>
    <dgm:cxn modelId="{C977068C-0383-4AB8-866E-5D7B5E72536C}" srcId="{7822DCE7-EA8C-4B61-AD09-5577D6D64070}" destId="{31F8E6F7-A0B4-47A3-AABA-F76099F7CA79}" srcOrd="1" destOrd="0" parTransId="{F413E0BB-D0A1-4869-B939-ADE5EF0D0F3C}" sibTransId="{C56C8A4B-E6A9-4FAA-8236-EBEBEAD75E5C}"/>
    <dgm:cxn modelId="{5B402491-002A-40FF-B0DE-57F8DFDFE510}" type="presOf" srcId="{6A3762FF-A79D-4413-B069-6DA72D91CC2C}" destId="{06F91D5B-C358-461F-B276-D3FB38B95896}" srcOrd="0" destOrd="1" presId="urn:microsoft.com/office/officeart/2005/8/layout/chevron2"/>
    <dgm:cxn modelId="{4E70C391-2669-433A-BECE-ABF92E87C51E}" type="presOf" srcId="{31F8E6F7-A0B4-47A3-AABA-F76099F7CA79}" destId="{490C4E05-5870-4A76-B110-23F8717E1E71}" srcOrd="0" destOrd="0" presId="urn:microsoft.com/office/officeart/2005/8/layout/chevron2"/>
    <dgm:cxn modelId="{BB19DA91-D68D-4C26-A921-30999B389CA9}" srcId="{9C3254F1-81B7-424D-9456-1E91C36AA2BD}" destId="{BDA3CD16-6150-49FB-A085-400AF03BBDAC}" srcOrd="2" destOrd="0" parTransId="{55D708AB-8176-4C32-9204-AB0C780138E3}" sibTransId="{549FA60C-8CC0-4741-86C4-7DD3DB8C8488}"/>
    <dgm:cxn modelId="{58C30993-73C9-4E15-B708-6852B225F16D}" type="presOf" srcId="{7822DCE7-EA8C-4B61-AD09-5577D6D64070}" destId="{47C0EC8D-5051-4D79-A372-74E3027BD0D0}" srcOrd="0" destOrd="0" presId="urn:microsoft.com/office/officeart/2005/8/layout/chevron2"/>
    <dgm:cxn modelId="{47266894-A777-4774-AA44-4206994F173D}" srcId="{6D73CD8E-FA85-4E22-97C2-8AECC1A0EEB0}" destId="{709E19B7-7AF7-4C61-B844-BE5494C2D645}" srcOrd="2" destOrd="0" parTransId="{017611A0-193E-498A-B083-10D870C1FA6C}" sibTransId="{E19CDD87-B52E-4F38-89CA-F9D23561065A}"/>
    <dgm:cxn modelId="{82FB2AA9-A6AE-40E5-BED9-1A619DCAC67B}" srcId="{9C3254F1-81B7-424D-9456-1E91C36AA2BD}" destId="{0DC15BB3-9EB4-4AE2-AB71-6B03F006B77E}" srcOrd="0" destOrd="0" parTransId="{58438FEB-A6ED-42CD-9A9E-B2DB990EC06B}" sibTransId="{70F682FB-549A-48B9-963F-DB3BF7C0D053}"/>
    <dgm:cxn modelId="{6284C3AE-38CB-45AA-BE7A-C6827840BA2A}" type="presOf" srcId="{6D73CD8E-FA85-4E22-97C2-8AECC1A0EEB0}" destId="{8F403DFF-2D3B-427A-9E76-4321B186EB03}" srcOrd="0" destOrd="0" presId="urn:microsoft.com/office/officeart/2005/8/layout/chevron2"/>
    <dgm:cxn modelId="{E8F9E8AF-847C-41C0-9830-DD880686EC2D}" srcId="{7822DCE7-EA8C-4B61-AD09-5577D6D64070}" destId="{6D73CD8E-FA85-4E22-97C2-8AECC1A0EEB0}" srcOrd="2" destOrd="0" parTransId="{69AA6A8E-0F41-42DB-8B44-ED1E53A6E88F}" sibTransId="{F6FD78EE-247B-466D-9160-A12294D90396}"/>
    <dgm:cxn modelId="{1D36CAB5-EFF2-4ECE-A4E0-3A4888AB6B10}" type="presOf" srcId="{0773CF97-B7B3-4CDB-BFDF-3BD5C47225AB}" destId="{584C02AF-E1EE-4742-9F2F-89038F8B6C71}" srcOrd="0" destOrd="1" presId="urn:microsoft.com/office/officeart/2005/8/layout/chevron2"/>
    <dgm:cxn modelId="{A38967B9-9204-4DC5-B8F6-FCBBE94711FF}" srcId="{6D73CD8E-FA85-4E22-97C2-8AECC1A0EEB0}" destId="{0773CF97-B7B3-4CDB-BFDF-3BD5C47225AB}" srcOrd="1" destOrd="0" parTransId="{B092E872-35EC-49AD-AF0B-D2DC81E7FC80}" sibTransId="{D706D878-4D81-4EF3-816E-640E866F4436}"/>
    <dgm:cxn modelId="{878097C4-4B14-4976-91C1-DE67C97927CE}" type="presOf" srcId="{BDA3CD16-6150-49FB-A085-400AF03BBDAC}" destId="{06F91D5B-C358-461F-B276-D3FB38B95896}" srcOrd="0" destOrd="2" presId="urn:microsoft.com/office/officeart/2005/8/layout/chevron2"/>
    <dgm:cxn modelId="{F652FFE8-385E-455F-A3C5-9A267997854D}" srcId="{7822DCE7-EA8C-4B61-AD09-5577D6D64070}" destId="{9C3254F1-81B7-424D-9456-1E91C36AA2BD}" srcOrd="0" destOrd="0" parTransId="{824FAFF7-1BF2-4AD6-B7A9-EFA9F1EE5172}" sibTransId="{2CA58CB0-C41C-4580-817E-D93B20C11C52}"/>
    <dgm:cxn modelId="{520086E9-C25C-45F3-9CF5-2D3C4981BA3A}" type="presOf" srcId="{F501A17C-AD3B-4848-9540-D3E5644F55E9}" destId="{584C02AF-E1EE-4742-9F2F-89038F8B6C71}" srcOrd="0" destOrd="0" presId="urn:microsoft.com/office/officeart/2005/8/layout/chevron2"/>
    <dgm:cxn modelId="{4CC912B1-C2FC-44FC-B968-4B4D37C8A490}" type="presParOf" srcId="{47C0EC8D-5051-4D79-A372-74E3027BD0D0}" destId="{7AEB2F00-0D5A-47A2-A22A-07AC67802431}" srcOrd="0" destOrd="0" presId="urn:microsoft.com/office/officeart/2005/8/layout/chevron2"/>
    <dgm:cxn modelId="{85A7FE20-E872-4033-919E-B1B9D15755BA}" type="presParOf" srcId="{7AEB2F00-0D5A-47A2-A22A-07AC67802431}" destId="{FF8E0922-7092-4F75-B2EE-5220D3BBAE8F}" srcOrd="0" destOrd="0" presId="urn:microsoft.com/office/officeart/2005/8/layout/chevron2"/>
    <dgm:cxn modelId="{F36385D5-BF00-4910-ABC3-A9BFB15790E9}" type="presParOf" srcId="{7AEB2F00-0D5A-47A2-A22A-07AC67802431}" destId="{06F91D5B-C358-461F-B276-D3FB38B95896}" srcOrd="1" destOrd="0" presId="urn:microsoft.com/office/officeart/2005/8/layout/chevron2"/>
    <dgm:cxn modelId="{BBA4AB9D-8E3B-49B1-A5B7-E0B292B43A42}" type="presParOf" srcId="{47C0EC8D-5051-4D79-A372-74E3027BD0D0}" destId="{40D665A4-BEEE-4D66-A33F-10158EAD117D}" srcOrd="1" destOrd="0" presId="urn:microsoft.com/office/officeart/2005/8/layout/chevron2"/>
    <dgm:cxn modelId="{FD6A9A48-EEF2-4861-9A2D-63CFADED66D8}" type="presParOf" srcId="{47C0EC8D-5051-4D79-A372-74E3027BD0D0}" destId="{60CA98A6-49F7-49D8-976A-6C2A5FE82D2B}" srcOrd="2" destOrd="0" presId="urn:microsoft.com/office/officeart/2005/8/layout/chevron2"/>
    <dgm:cxn modelId="{5F8CD38D-75FB-47C1-B3BF-98EF766DDB90}" type="presParOf" srcId="{60CA98A6-49F7-49D8-976A-6C2A5FE82D2B}" destId="{490C4E05-5870-4A76-B110-23F8717E1E71}" srcOrd="0" destOrd="0" presId="urn:microsoft.com/office/officeart/2005/8/layout/chevron2"/>
    <dgm:cxn modelId="{2A14F546-F459-49AA-87E5-DA0D0C39F26E}" type="presParOf" srcId="{60CA98A6-49F7-49D8-976A-6C2A5FE82D2B}" destId="{C70B8C32-F54E-46DD-922F-BD2C2E01CB66}" srcOrd="1" destOrd="0" presId="urn:microsoft.com/office/officeart/2005/8/layout/chevron2"/>
    <dgm:cxn modelId="{8ECEA69C-2CD4-424D-8F37-5DDE630881D4}" type="presParOf" srcId="{47C0EC8D-5051-4D79-A372-74E3027BD0D0}" destId="{C5C7DFD5-72E1-4B97-A11B-93C145238C7F}" srcOrd="3" destOrd="0" presId="urn:microsoft.com/office/officeart/2005/8/layout/chevron2"/>
    <dgm:cxn modelId="{AE7F242C-9AA7-474C-86B4-0DFEE9FDEC52}" type="presParOf" srcId="{47C0EC8D-5051-4D79-A372-74E3027BD0D0}" destId="{53C911A0-EA82-469E-8A39-E6D96B90E69B}" srcOrd="4" destOrd="0" presId="urn:microsoft.com/office/officeart/2005/8/layout/chevron2"/>
    <dgm:cxn modelId="{F0D87080-9045-4ACE-8D74-833F9B6E1F24}" type="presParOf" srcId="{53C911A0-EA82-469E-8A39-E6D96B90E69B}" destId="{8F403DFF-2D3B-427A-9E76-4321B186EB03}" srcOrd="0" destOrd="0" presId="urn:microsoft.com/office/officeart/2005/8/layout/chevron2"/>
    <dgm:cxn modelId="{E69F8D90-331C-4DA1-B903-8513901DBD72}" type="presParOf" srcId="{53C911A0-EA82-469E-8A39-E6D96B90E69B}" destId="{584C02AF-E1EE-4742-9F2F-89038F8B6C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1910-D4F1-4BD1-A213-E505FF700380}">
      <dsp:nvSpPr>
        <dsp:cNvPr id="0" name=""/>
        <dsp:cNvSpPr/>
      </dsp:nvSpPr>
      <dsp:spPr>
        <a:xfrm>
          <a:off x="4800600" y="3757741"/>
          <a:ext cx="675382" cy="1048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048408"/>
              </a:lnTo>
              <a:lnTo>
                <a:pt x="675382" y="1048408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07113" y="4250767"/>
        <a:ext cx="62355" cy="62355"/>
      </dsp:txXfrm>
    </dsp:sp>
    <dsp:sp modelId="{5B5009C2-95DB-4A0E-B7AB-2CB5034FC7C3}">
      <dsp:nvSpPr>
        <dsp:cNvPr id="0" name=""/>
        <dsp:cNvSpPr/>
      </dsp:nvSpPr>
      <dsp:spPr>
        <a:xfrm>
          <a:off x="4800600" y="3757741"/>
          <a:ext cx="675382" cy="34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349469"/>
              </a:lnTo>
              <a:lnTo>
                <a:pt x="675382" y="34946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19280" y="3913465"/>
        <a:ext cx="38022" cy="38022"/>
      </dsp:txXfrm>
    </dsp:sp>
    <dsp:sp modelId="{7FC8AD23-54F2-42AC-B5D1-FF15922955F8}">
      <dsp:nvSpPr>
        <dsp:cNvPr id="0" name=""/>
        <dsp:cNvSpPr/>
      </dsp:nvSpPr>
      <dsp:spPr>
        <a:xfrm>
          <a:off x="4800600" y="3408272"/>
          <a:ext cx="675382" cy="349469"/>
        </a:xfrm>
        <a:custGeom>
          <a:avLst/>
          <a:gdLst/>
          <a:ahLst/>
          <a:cxnLst/>
          <a:rect l="0" t="0" r="0" b="0"/>
          <a:pathLst>
            <a:path>
              <a:moveTo>
                <a:pt x="0" y="349469"/>
              </a:moveTo>
              <a:lnTo>
                <a:pt x="337691" y="349469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19280" y="3563995"/>
        <a:ext cx="38022" cy="38022"/>
      </dsp:txXfrm>
    </dsp:sp>
    <dsp:sp modelId="{739DA807-8500-4EA7-9554-B4311E32DA76}">
      <dsp:nvSpPr>
        <dsp:cNvPr id="0" name=""/>
        <dsp:cNvSpPr/>
      </dsp:nvSpPr>
      <dsp:spPr>
        <a:xfrm>
          <a:off x="4800600" y="2709333"/>
          <a:ext cx="675382" cy="1048408"/>
        </a:xfrm>
        <a:custGeom>
          <a:avLst/>
          <a:gdLst/>
          <a:ahLst/>
          <a:cxnLst/>
          <a:rect l="0" t="0" r="0" b="0"/>
          <a:pathLst>
            <a:path>
              <a:moveTo>
                <a:pt x="0" y="1048408"/>
              </a:moveTo>
              <a:lnTo>
                <a:pt x="337691" y="1048408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07113" y="3202359"/>
        <a:ext cx="62355" cy="62355"/>
      </dsp:txXfrm>
    </dsp:sp>
    <dsp:sp modelId="{934C07A8-B093-463F-A38B-A365B755CBD5}">
      <dsp:nvSpPr>
        <dsp:cNvPr id="0" name=""/>
        <dsp:cNvSpPr/>
      </dsp:nvSpPr>
      <dsp:spPr>
        <a:xfrm>
          <a:off x="1866805" y="2534598"/>
          <a:ext cx="675382" cy="1223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23142"/>
              </a:lnTo>
              <a:lnTo>
                <a:pt x="675382" y="1223142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2169566" y="3111239"/>
        <a:ext cx="69860" cy="69860"/>
      </dsp:txXfrm>
    </dsp:sp>
    <dsp:sp modelId="{F8CD5EB8-867B-4598-A5E8-E625CDA2D625}">
      <dsp:nvSpPr>
        <dsp:cNvPr id="0" name=""/>
        <dsp:cNvSpPr/>
      </dsp:nvSpPr>
      <dsp:spPr>
        <a:xfrm>
          <a:off x="1866805" y="2107110"/>
          <a:ext cx="675382" cy="427488"/>
        </a:xfrm>
        <a:custGeom>
          <a:avLst/>
          <a:gdLst/>
          <a:ahLst/>
          <a:cxnLst/>
          <a:rect l="0" t="0" r="0" b="0"/>
          <a:pathLst>
            <a:path>
              <a:moveTo>
                <a:pt x="0" y="427488"/>
              </a:moveTo>
              <a:lnTo>
                <a:pt x="337691" y="427488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2184514" y="2300872"/>
        <a:ext cx="39965" cy="39965"/>
      </dsp:txXfrm>
    </dsp:sp>
    <dsp:sp modelId="{12131378-26D5-4AD6-AA0E-9DD7F1EC0EC5}">
      <dsp:nvSpPr>
        <dsp:cNvPr id="0" name=""/>
        <dsp:cNvSpPr/>
      </dsp:nvSpPr>
      <dsp:spPr>
        <a:xfrm>
          <a:off x="4800600" y="1311456"/>
          <a:ext cx="675382" cy="698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98938"/>
              </a:lnTo>
              <a:lnTo>
                <a:pt x="675382" y="698938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13993" y="1636627"/>
        <a:ext cx="48596" cy="48596"/>
      </dsp:txXfrm>
    </dsp:sp>
    <dsp:sp modelId="{0888AF60-51C1-4BC8-8CF5-1AA570319535}">
      <dsp:nvSpPr>
        <dsp:cNvPr id="0" name=""/>
        <dsp:cNvSpPr/>
      </dsp:nvSpPr>
      <dsp:spPr>
        <a:xfrm>
          <a:off x="4800600" y="1265736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21407" y="1294571"/>
        <a:ext cx="33769" cy="33769"/>
      </dsp:txXfrm>
    </dsp:sp>
    <dsp:sp modelId="{487BFF71-1EC2-4719-AFE2-67AC7D2A3E94}">
      <dsp:nvSpPr>
        <dsp:cNvPr id="0" name=""/>
        <dsp:cNvSpPr/>
      </dsp:nvSpPr>
      <dsp:spPr>
        <a:xfrm>
          <a:off x="4800600" y="612517"/>
          <a:ext cx="675382" cy="698938"/>
        </a:xfrm>
        <a:custGeom>
          <a:avLst/>
          <a:gdLst/>
          <a:ahLst/>
          <a:cxnLst/>
          <a:rect l="0" t="0" r="0" b="0"/>
          <a:pathLst>
            <a:path>
              <a:moveTo>
                <a:pt x="0" y="698938"/>
              </a:moveTo>
              <a:lnTo>
                <a:pt x="337691" y="698938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5113993" y="937688"/>
        <a:ext cx="48596" cy="48596"/>
      </dsp:txXfrm>
    </dsp:sp>
    <dsp:sp modelId="{32BE8B1B-CC48-4180-B3B2-B27EC20D2A63}">
      <dsp:nvSpPr>
        <dsp:cNvPr id="0" name=""/>
        <dsp:cNvSpPr/>
      </dsp:nvSpPr>
      <dsp:spPr>
        <a:xfrm>
          <a:off x="1866805" y="1311456"/>
          <a:ext cx="675382" cy="1223142"/>
        </a:xfrm>
        <a:custGeom>
          <a:avLst/>
          <a:gdLst/>
          <a:ahLst/>
          <a:cxnLst/>
          <a:rect l="0" t="0" r="0" b="0"/>
          <a:pathLst>
            <a:path>
              <a:moveTo>
                <a:pt x="0" y="1223142"/>
              </a:moveTo>
              <a:lnTo>
                <a:pt x="337691" y="1223142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n>
              <a:noFill/>
            </a:ln>
          </a:endParaRPr>
        </a:p>
      </dsp:txBody>
      <dsp:txXfrm>
        <a:off x="2169566" y="1888097"/>
        <a:ext cx="69860" cy="69860"/>
      </dsp:txXfrm>
    </dsp:sp>
    <dsp:sp modelId="{D960C045-246E-42B1-B0AC-0673D2F20DB5}">
      <dsp:nvSpPr>
        <dsp:cNvPr id="0" name=""/>
        <dsp:cNvSpPr/>
      </dsp:nvSpPr>
      <dsp:spPr>
        <a:xfrm rot="16200000">
          <a:off x="-35154" y="2147942"/>
          <a:ext cx="3030606" cy="773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n>
                <a:noFill/>
              </a:ln>
            </a:rPr>
            <a:t>Blood vessels</a:t>
          </a:r>
        </a:p>
      </dsp:txBody>
      <dsp:txXfrm>
        <a:off x="-35154" y="2147942"/>
        <a:ext cx="3030606" cy="773313"/>
      </dsp:txXfrm>
    </dsp:sp>
    <dsp:sp modelId="{F6D6E36D-52E8-4A92-AA54-540AB822D090}">
      <dsp:nvSpPr>
        <dsp:cNvPr id="0" name=""/>
        <dsp:cNvSpPr/>
      </dsp:nvSpPr>
      <dsp:spPr>
        <a:xfrm>
          <a:off x="2542188" y="1042322"/>
          <a:ext cx="2258412" cy="53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n>
                <a:noFill/>
              </a:ln>
            </a:rPr>
            <a:t>Arteries</a:t>
          </a:r>
          <a:endParaRPr lang="en-US" sz="2400" b="0" kern="1200" dirty="0">
            <a:ln>
              <a:noFill/>
            </a:ln>
          </a:endParaRPr>
        </a:p>
      </dsp:txBody>
      <dsp:txXfrm>
        <a:off x="2542188" y="1042322"/>
        <a:ext cx="2258412" cy="538267"/>
      </dsp:txXfrm>
    </dsp:sp>
    <dsp:sp modelId="{EBA89188-598C-4A55-BADA-798F739CFB60}">
      <dsp:nvSpPr>
        <dsp:cNvPr id="0" name=""/>
        <dsp:cNvSpPr/>
      </dsp:nvSpPr>
      <dsp:spPr>
        <a:xfrm>
          <a:off x="5475982" y="391741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2"/>
              </a:solidFill>
            </a:rPr>
            <a:t>Elastic arteries </a:t>
          </a:r>
        </a:p>
      </dsp:txBody>
      <dsp:txXfrm>
        <a:off x="5475982" y="391741"/>
        <a:ext cx="2269724" cy="441552"/>
      </dsp:txXfrm>
    </dsp:sp>
    <dsp:sp modelId="{837751A7-279C-451E-99F1-1B91E5122C71}">
      <dsp:nvSpPr>
        <dsp:cNvPr id="0" name=""/>
        <dsp:cNvSpPr/>
      </dsp:nvSpPr>
      <dsp:spPr>
        <a:xfrm>
          <a:off x="5475982" y="1090680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2"/>
              </a:solidFill>
            </a:rPr>
            <a:t>Medium-sized arteries </a:t>
          </a:r>
          <a:br>
            <a:rPr lang="en-US" sz="1400" kern="1200" dirty="0">
              <a:ln>
                <a:noFill/>
              </a:ln>
              <a:solidFill>
                <a:schemeClr val="accent2"/>
              </a:solidFill>
            </a:rPr>
          </a:br>
          <a:r>
            <a:rPr lang="en-US" sz="1400" kern="1200" dirty="0">
              <a:ln>
                <a:noFill/>
              </a:ln>
              <a:solidFill>
                <a:schemeClr val="accent2"/>
              </a:solidFill>
            </a:rPr>
            <a:t>(Muscular “distributing”) </a:t>
          </a:r>
        </a:p>
      </dsp:txBody>
      <dsp:txXfrm>
        <a:off x="5475982" y="1090680"/>
        <a:ext cx="2269724" cy="441552"/>
      </dsp:txXfrm>
    </dsp:sp>
    <dsp:sp modelId="{25DF0633-0FB1-4ECF-AF0F-FAE4807207D4}">
      <dsp:nvSpPr>
        <dsp:cNvPr id="0" name=""/>
        <dsp:cNvSpPr/>
      </dsp:nvSpPr>
      <dsp:spPr>
        <a:xfrm>
          <a:off x="5475982" y="1789618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n>
                <a:noFill/>
              </a:ln>
              <a:solidFill>
                <a:schemeClr val="accent2"/>
              </a:solidFill>
            </a:rPr>
            <a:t>Arterioles</a:t>
          </a:r>
          <a:endParaRPr lang="en-US" sz="1400" kern="1200" dirty="0">
            <a:ln>
              <a:noFill/>
            </a:ln>
            <a:solidFill>
              <a:schemeClr val="accent2"/>
            </a:solidFill>
          </a:endParaRPr>
        </a:p>
      </dsp:txBody>
      <dsp:txXfrm>
        <a:off x="5475982" y="1789618"/>
        <a:ext cx="2269724" cy="441552"/>
      </dsp:txXfrm>
    </dsp:sp>
    <dsp:sp modelId="{ADF55333-0132-4BB7-9E18-72F59E2EB549}">
      <dsp:nvSpPr>
        <dsp:cNvPr id="0" name=""/>
        <dsp:cNvSpPr/>
      </dsp:nvSpPr>
      <dsp:spPr>
        <a:xfrm>
          <a:off x="2542188" y="1837976"/>
          <a:ext cx="2258412" cy="53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n>
                <a:noFill/>
              </a:ln>
            </a:rPr>
            <a:t>Blood Capillaries</a:t>
          </a:r>
        </a:p>
      </dsp:txBody>
      <dsp:txXfrm>
        <a:off x="2542188" y="1837976"/>
        <a:ext cx="2258412" cy="538267"/>
      </dsp:txXfrm>
    </dsp:sp>
    <dsp:sp modelId="{D8D00B7E-FB61-4BA3-9AC8-636B7EDE6918}">
      <dsp:nvSpPr>
        <dsp:cNvPr id="0" name=""/>
        <dsp:cNvSpPr/>
      </dsp:nvSpPr>
      <dsp:spPr>
        <a:xfrm>
          <a:off x="2542188" y="3488607"/>
          <a:ext cx="2258412" cy="53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n>
                <a:noFill/>
              </a:ln>
            </a:rPr>
            <a:t>Veins</a:t>
          </a:r>
          <a:endParaRPr lang="en-US" sz="2400" b="0" kern="1200" dirty="0">
            <a:ln>
              <a:noFill/>
            </a:ln>
          </a:endParaRPr>
        </a:p>
      </dsp:txBody>
      <dsp:txXfrm>
        <a:off x="2542188" y="3488607"/>
        <a:ext cx="2258412" cy="538267"/>
      </dsp:txXfrm>
    </dsp:sp>
    <dsp:sp modelId="{FE1843A9-0937-4C96-95DD-3EAF5F906C6D}">
      <dsp:nvSpPr>
        <dsp:cNvPr id="0" name=""/>
        <dsp:cNvSpPr/>
      </dsp:nvSpPr>
      <dsp:spPr>
        <a:xfrm>
          <a:off x="5475982" y="2488557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n>
                <a:noFill/>
              </a:ln>
              <a:solidFill>
                <a:schemeClr val="accent2"/>
              </a:solidFill>
            </a:rPr>
            <a:t>Venules</a:t>
          </a:r>
          <a:endParaRPr lang="en-US" sz="1400" kern="1200" dirty="0">
            <a:ln>
              <a:noFill/>
            </a:ln>
            <a:solidFill>
              <a:schemeClr val="accent2"/>
            </a:solidFill>
          </a:endParaRPr>
        </a:p>
      </dsp:txBody>
      <dsp:txXfrm>
        <a:off x="5475982" y="2488557"/>
        <a:ext cx="2269724" cy="441552"/>
      </dsp:txXfrm>
    </dsp:sp>
    <dsp:sp modelId="{58010604-13BE-4B73-AF05-507EEBD56423}">
      <dsp:nvSpPr>
        <dsp:cNvPr id="0" name=""/>
        <dsp:cNvSpPr/>
      </dsp:nvSpPr>
      <dsp:spPr>
        <a:xfrm>
          <a:off x="5475982" y="3187496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2"/>
              </a:solidFill>
            </a:rPr>
            <a:t>Small veins</a:t>
          </a:r>
        </a:p>
      </dsp:txBody>
      <dsp:txXfrm>
        <a:off x="5475982" y="3187496"/>
        <a:ext cx="2269724" cy="441552"/>
      </dsp:txXfrm>
    </dsp:sp>
    <dsp:sp modelId="{F6061E48-D506-4CD6-B8B8-457287BC671E}">
      <dsp:nvSpPr>
        <dsp:cNvPr id="0" name=""/>
        <dsp:cNvSpPr/>
      </dsp:nvSpPr>
      <dsp:spPr>
        <a:xfrm>
          <a:off x="5475982" y="3886434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2"/>
              </a:solidFill>
            </a:rPr>
            <a:t>Medium-sized veins</a:t>
          </a:r>
        </a:p>
      </dsp:txBody>
      <dsp:txXfrm>
        <a:off x="5475982" y="3886434"/>
        <a:ext cx="2269724" cy="441552"/>
      </dsp:txXfrm>
    </dsp:sp>
    <dsp:sp modelId="{D4D28BAB-4882-4435-90CB-9263973CF5E2}">
      <dsp:nvSpPr>
        <dsp:cNvPr id="0" name=""/>
        <dsp:cNvSpPr/>
      </dsp:nvSpPr>
      <dsp:spPr>
        <a:xfrm>
          <a:off x="5475982" y="4585373"/>
          <a:ext cx="2269724" cy="441552"/>
        </a:xfrm>
        <a:prstGeom prst="rect">
          <a:avLst/>
        </a:prstGeom>
        <a:noFill/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2"/>
              </a:solidFill>
            </a:rPr>
            <a:t>Large veins</a:t>
          </a:r>
        </a:p>
      </dsp:txBody>
      <dsp:txXfrm>
        <a:off x="5475982" y="4585373"/>
        <a:ext cx="2269724" cy="441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E0922-7092-4F75-B2EE-5220D3BBAE8F}">
      <dsp:nvSpPr>
        <dsp:cNvPr id="0" name=""/>
        <dsp:cNvSpPr/>
      </dsp:nvSpPr>
      <dsp:spPr>
        <a:xfrm rot="5400000">
          <a:off x="-209326" y="242371"/>
          <a:ext cx="1615810" cy="11310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Tunica intima (Interna)</a:t>
          </a:r>
        </a:p>
      </dsp:txBody>
      <dsp:txXfrm rot="-5400000">
        <a:off x="33046" y="565534"/>
        <a:ext cx="1131067" cy="484743"/>
      </dsp:txXfrm>
    </dsp:sp>
    <dsp:sp modelId="{06F91D5B-C358-461F-B276-D3FB38B95896}">
      <dsp:nvSpPr>
        <dsp:cNvPr id="0" name=""/>
        <dsp:cNvSpPr/>
      </dsp:nvSpPr>
      <dsp:spPr>
        <a:xfrm rot="5400000">
          <a:off x="3585186" y="-2317725"/>
          <a:ext cx="1494383" cy="6204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innermost</a:t>
          </a:r>
          <a:r>
            <a:rPr lang="en-US" sz="1500" kern="1200" dirty="0"/>
            <a:t> layer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Composed of:</a:t>
          </a:r>
          <a:br>
            <a:rPr lang="en-US" sz="1500" kern="1200" dirty="0"/>
          </a:br>
          <a:r>
            <a:rPr lang="en-US" sz="1500" b="1" kern="1200" dirty="0"/>
            <a:t>1- </a:t>
          </a:r>
          <a:r>
            <a:rPr lang="en-US" sz="1500" b="1" u="sng" kern="1200" dirty="0"/>
            <a:t>Endothelial cells</a:t>
          </a:r>
          <a:r>
            <a:rPr lang="en-US" sz="1500" b="1" kern="1200" dirty="0"/>
            <a:t>: </a:t>
          </a:r>
          <a:r>
            <a:rPr lang="en-US" sz="1500" b="1" kern="1200" dirty="0">
              <a:solidFill>
                <a:schemeClr val="tx1"/>
              </a:solidFill>
            </a:rPr>
            <a:t>SSE=Simple squamous epithelium</a:t>
          </a:r>
          <a:endParaRPr lang="en-US" sz="15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>
                  <a:lumMod val="50000"/>
                </a:schemeClr>
              </a:solidFill>
            </a:rPr>
            <a:t>“Remember SSE lining all circularity system”  </a:t>
          </a:r>
          <a:br>
            <a:rPr lang="en-US" sz="1500" kern="1200" dirty="0"/>
          </a:br>
          <a:r>
            <a:rPr lang="en-US" sz="1500" b="1" kern="1200" dirty="0"/>
            <a:t>2- </a:t>
          </a:r>
          <a:r>
            <a:rPr lang="en-US" sz="1500" b="1" u="sng" kern="1200" dirty="0"/>
            <a:t>Subendothelial layer</a:t>
          </a:r>
          <a:r>
            <a:rPr lang="en-US" sz="1500" b="1" kern="1200" dirty="0"/>
            <a:t>: </a:t>
          </a:r>
          <a:r>
            <a:rPr lang="en-US" sz="1500" b="1" kern="1200" dirty="0">
              <a:solidFill>
                <a:schemeClr val="tx1"/>
              </a:solidFill>
            </a:rPr>
            <a:t>loose C.T.</a:t>
          </a:r>
          <a:br>
            <a:rPr lang="en-US" sz="1500" kern="1200" dirty="0"/>
          </a:br>
          <a:r>
            <a:rPr lang="en-US" sz="1500" b="1" kern="1200" dirty="0"/>
            <a:t>3- </a:t>
          </a:r>
          <a:r>
            <a:rPr lang="en-US" sz="1500" b="1" u="sng" kern="1200" dirty="0"/>
            <a:t>Internal elastic lamina</a:t>
          </a:r>
          <a:r>
            <a:rPr lang="en-US" sz="1500" b="1" kern="1200" dirty="0"/>
            <a:t>: </a:t>
          </a:r>
          <a:r>
            <a:rPr lang="en-US" sz="1500" b="1" kern="1200" dirty="0">
              <a:solidFill>
                <a:schemeClr val="tx1"/>
              </a:solidFill>
            </a:rPr>
            <a:t>fenestrated elastic sheet </a:t>
          </a:r>
          <a:r>
            <a:rPr lang="en-US" sz="1200" kern="1200" dirty="0">
              <a:solidFill>
                <a:schemeClr val="bg1">
                  <a:lumMod val="50000"/>
                </a:schemeClr>
              </a:solidFill>
            </a:rPr>
            <a:t>“rich”</a:t>
          </a:r>
          <a:endParaRPr lang="en-US" sz="1500" kern="1200" dirty="0">
            <a:solidFill>
              <a:schemeClr val="bg1">
                <a:lumMod val="50000"/>
              </a:schemeClr>
            </a:solidFill>
          </a:endParaRPr>
        </a:p>
      </dsp:txBody>
      <dsp:txXfrm rot="-5400000">
        <a:off x="1230202" y="110209"/>
        <a:ext cx="6131402" cy="1348483"/>
      </dsp:txXfrm>
    </dsp:sp>
    <dsp:sp modelId="{490C4E05-5870-4A76-B110-23F8717E1E71}">
      <dsp:nvSpPr>
        <dsp:cNvPr id="0" name=""/>
        <dsp:cNvSpPr/>
      </dsp:nvSpPr>
      <dsp:spPr>
        <a:xfrm rot="5400000">
          <a:off x="-209326" y="1846116"/>
          <a:ext cx="1615810" cy="11310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Tunica media</a:t>
          </a:r>
        </a:p>
      </dsp:txBody>
      <dsp:txXfrm rot="-5400000">
        <a:off x="33046" y="2169279"/>
        <a:ext cx="1131067" cy="484743"/>
      </dsp:txXfrm>
    </dsp:sp>
    <dsp:sp modelId="{C70B8C32-F54E-46DD-922F-BD2C2E01CB66}">
      <dsp:nvSpPr>
        <dsp:cNvPr id="0" name=""/>
        <dsp:cNvSpPr/>
      </dsp:nvSpPr>
      <dsp:spPr>
        <a:xfrm rot="5400000">
          <a:off x="3585579" y="-645154"/>
          <a:ext cx="1493598" cy="6204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Intermediate</a:t>
          </a:r>
          <a:r>
            <a:rPr lang="en-US" sz="1500" kern="1200" dirty="0"/>
            <a:t> layer </a:t>
          </a:r>
          <a:r>
            <a:rPr lang="en-US" sz="1200" kern="1200" dirty="0">
              <a:solidFill>
                <a:schemeClr val="bg1">
                  <a:lumMod val="50000"/>
                </a:schemeClr>
              </a:solidFill>
            </a:rPr>
            <a:t>“Thickest layer”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Composed of:</a:t>
          </a:r>
          <a:br>
            <a:rPr lang="en-US" sz="1500" kern="1200" dirty="0"/>
          </a:br>
          <a:r>
            <a:rPr lang="en-US" sz="1500" b="1" kern="1200" dirty="0">
              <a:solidFill>
                <a:schemeClr val="tx1"/>
              </a:solidFill>
            </a:rPr>
            <a:t>1- Smooth muscles </a:t>
          </a:r>
          <a:r>
            <a:rPr lang="en-US" sz="1200" b="0" kern="1200" dirty="0">
              <a:solidFill>
                <a:schemeClr val="bg1">
                  <a:lumMod val="50000"/>
                </a:schemeClr>
              </a:solidFill>
            </a:rPr>
            <a:t>“mainly”       </a:t>
          </a:r>
          <a:r>
            <a:rPr lang="en-US" sz="1500" b="1" kern="1200" dirty="0">
              <a:solidFill>
                <a:schemeClr val="tx1"/>
              </a:solidFill>
            </a:rPr>
            <a:t>2- Elastic fibers </a:t>
          </a:r>
          <a:br>
            <a:rPr lang="en-US" sz="1500" b="1" kern="1200" dirty="0">
              <a:solidFill>
                <a:schemeClr val="tx1"/>
              </a:solidFill>
            </a:rPr>
          </a:br>
          <a:r>
            <a:rPr lang="en-US" sz="1500" b="1" kern="1200" dirty="0">
              <a:solidFill>
                <a:schemeClr val="tx1"/>
              </a:solidFill>
            </a:rPr>
            <a:t>3- Type I collagen                   4- Type III collagen (reticular fibers)</a:t>
          </a:r>
          <a:br>
            <a:rPr lang="en-US" sz="1500" b="1" kern="1200" dirty="0">
              <a:solidFill>
                <a:schemeClr val="tx1"/>
              </a:solidFill>
            </a:rPr>
          </a:br>
          <a:r>
            <a:rPr lang="en-US" sz="1500" kern="1200" dirty="0">
              <a:solidFill>
                <a:srgbClr val="FF0000"/>
              </a:solidFill>
            </a:rPr>
            <a:t>*NB: Large muscular arteries have external elastic lamina </a:t>
          </a:r>
          <a:r>
            <a:rPr lang="en-US" sz="1500" b="0" kern="1200" dirty="0">
              <a:solidFill>
                <a:srgbClr val="FF0000"/>
              </a:solidFill>
            </a:rPr>
            <a:t>separation</a:t>
          </a:r>
          <a:r>
            <a:rPr lang="en-US" sz="1500" kern="1200" dirty="0">
              <a:solidFill>
                <a:srgbClr val="FF0000"/>
              </a:solidFill>
            </a:rPr>
            <a:t> the tunica media from the tunica adventitia.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1230203" y="1783133"/>
        <a:ext cx="6131441" cy="1347776"/>
      </dsp:txXfrm>
    </dsp:sp>
    <dsp:sp modelId="{8F403DFF-2D3B-427A-9E76-4321B186EB03}">
      <dsp:nvSpPr>
        <dsp:cNvPr id="0" name=""/>
        <dsp:cNvSpPr/>
      </dsp:nvSpPr>
      <dsp:spPr>
        <a:xfrm rot="5400000">
          <a:off x="-209326" y="3518964"/>
          <a:ext cx="1615810" cy="11310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Tunica adventitia (</a:t>
          </a:r>
          <a:r>
            <a:rPr lang="en-US" sz="1600" b="1" kern="1200" dirty="0" err="1"/>
            <a:t>Externa</a:t>
          </a:r>
          <a:r>
            <a:rPr lang="en-US" sz="1600" b="1" kern="1200" dirty="0"/>
            <a:t>)</a:t>
          </a:r>
        </a:p>
      </dsp:txBody>
      <dsp:txXfrm rot="-5400000">
        <a:off x="33046" y="3842127"/>
        <a:ext cx="1131067" cy="484743"/>
      </dsp:txXfrm>
    </dsp:sp>
    <dsp:sp modelId="{584C02AF-E1EE-4742-9F2F-89038F8B6C71}">
      <dsp:nvSpPr>
        <dsp:cNvPr id="0" name=""/>
        <dsp:cNvSpPr/>
      </dsp:nvSpPr>
      <dsp:spPr>
        <a:xfrm rot="5400000">
          <a:off x="3585579" y="1027693"/>
          <a:ext cx="1493598" cy="62043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Outermost</a:t>
          </a:r>
          <a:r>
            <a:rPr lang="en-US" sz="1500" kern="1200" dirty="0"/>
            <a:t> layer </a:t>
          </a:r>
          <a:r>
            <a:rPr lang="en-US" sz="1200" kern="1200" dirty="0">
              <a:solidFill>
                <a:schemeClr val="bg1">
                  <a:lumMod val="50000"/>
                </a:schemeClr>
              </a:solidFill>
            </a:rPr>
            <a:t>“mainly connective tissue”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Composed of connective tissue containing </a:t>
          </a:r>
          <a:r>
            <a:rPr lang="en-US" sz="1500" b="1" kern="1200" dirty="0">
              <a:solidFill>
                <a:srgbClr val="FF0000"/>
              </a:solidFill>
            </a:rPr>
            <a:t>Vasa </a:t>
          </a:r>
          <a:r>
            <a:rPr lang="en-US" sz="1500" b="1" kern="1200" dirty="0" err="1">
              <a:solidFill>
                <a:srgbClr val="FF0000"/>
              </a:solidFill>
            </a:rPr>
            <a:t>vasorum</a:t>
          </a:r>
          <a:r>
            <a:rPr lang="en-US" sz="1500" b="1" kern="1200" dirty="0">
              <a:solidFill>
                <a:srgbClr val="FF0000"/>
              </a:solidFill>
            </a:rPr>
            <a:t>: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They are small arterioles in tunica adventitia and the outer part of tunica media.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They are more prevalent in the walls of veins than arteries (because venous blood contains less oxygen and nutrients than arterial blood)</a:t>
          </a:r>
        </a:p>
      </dsp:txBody>
      <dsp:txXfrm rot="-5400000">
        <a:off x="1230203" y="3455981"/>
        <a:ext cx="6131441" cy="134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11/03/18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24/06/1439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docs.google.com/presentation/d/1DYdHfTbat2jH_EvfERek1vcjYFFbFS1AdMQgXsXHzZU/edit?usp=sharing" TargetMode="External"/><Relationship Id="rId5" Type="http://schemas.openxmlformats.org/officeDocument/2006/relationships/hyperlink" Target="https://docs.google.com/presentation/d/1GerUV8DKQaMK4mHenq3P52F_JlB6_HJpc0goV6J52q4/edit?usp=shari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ربع نص 1">
            <a:extLst>
              <a:ext uri="{FF2B5EF4-FFF2-40B4-BE49-F238E27FC236}">
                <a16:creationId xmlns:a16="http://schemas.microsoft.com/office/drawing/2014/main" id="{50229BFF-7635-4A81-A17B-10786BD2148F}"/>
              </a:ext>
            </a:extLst>
          </p:cNvPr>
          <p:cNvSpPr txBox="1"/>
          <p:nvPr userDrawn="1"/>
        </p:nvSpPr>
        <p:spPr>
          <a:xfrm>
            <a:off x="2891038" y="2602949"/>
            <a:ext cx="739060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5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Histology of the </a:t>
            </a:r>
            <a:br>
              <a:rPr lang="en-US" altLang="en-US" sz="35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35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blood vessel</a:t>
            </a:r>
            <a:endParaRPr lang="en-US" sz="1900" b="1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6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C4E1625-EE14-4AF8-BA23-44264E7B3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2245"/>
          <a:stretch/>
        </p:blipFill>
        <p:spPr>
          <a:xfrm>
            <a:off x="8414742" y="5105400"/>
            <a:ext cx="1866900" cy="163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4987" y="1306073"/>
            <a:ext cx="880280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Q1: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is the 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thickest</a:t>
            </a:r>
            <a:r>
              <a:rPr lang="en-US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 of blood vessel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intima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interna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media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adventitia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Tunica (externa)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Q2: What is the </a:t>
            </a:r>
            <a:r>
              <a:rPr lang="en-US" sz="16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innermost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 of blood vessel?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intima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interna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media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adventitia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Tunica (externa)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Q3: 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</a:t>
            </a:r>
            <a:r>
              <a:rPr lang="en-US" sz="16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600" u="sng" dirty="0">
                <a:solidFill>
                  <a:schemeClr val="tx1"/>
                </a:solidFill>
              </a:rPr>
              <a:t>external elastic arteries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Separating T. media from T.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adventitia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Collecting T.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intima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from T.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adventitia</a:t>
            </a:r>
            <a:endParaRPr lang="en-US" sz="1400" kern="1200" baseline="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Separating T.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intima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from T.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adventitia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D) Collecting T. media from T.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adventitia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Q4: 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</a:t>
            </a:r>
            <a:r>
              <a:rPr lang="en-US" sz="16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epithelial cells the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tunica </a:t>
            </a:r>
            <a:r>
              <a:rPr lang="en-US" sz="1600" b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Intema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composed of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stratified squamous epithelium       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     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B) Simple cuboidal epithelium </a:t>
            </a:r>
            <a:endParaRPr lang="en-US" sz="1400" kern="1200" baseline="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Simple columnar epithelium                                                        D) Simple squamous epithelium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Q5: </a:t>
            </a:r>
            <a:r>
              <a:rPr lang="en-US" sz="1600" dirty="0">
                <a:solidFill>
                  <a:schemeClr val="tx1"/>
                </a:solidFill>
              </a:rPr>
              <a:t>Where can we </a:t>
            </a:r>
            <a:r>
              <a:rPr lang="en-US" sz="1600" b="1" dirty="0">
                <a:solidFill>
                  <a:schemeClr val="tx1"/>
                </a:solidFill>
              </a:rPr>
              <a:t>find</a:t>
            </a:r>
            <a:r>
              <a:rPr lang="en-US" sz="1600" dirty="0">
                <a:solidFill>
                  <a:schemeClr val="tx1"/>
                </a:solidFill>
              </a:rPr>
              <a:t> the </a:t>
            </a:r>
            <a:r>
              <a:rPr lang="en-US" sz="1600" u="sng" dirty="0">
                <a:solidFill>
                  <a:schemeClr val="tx1"/>
                </a:solidFill>
              </a:rPr>
              <a:t>external elastic arteries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Large muscular vein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Small muscular artery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Large muscular artery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Elastic artery</a:t>
            </a: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0800000">
            <a:off x="11125200" y="3052705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C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3DB22E3A-BFF9-4999-BCBA-FDA74616F6F2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Q6: What is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Vasa </a:t>
            </a:r>
            <a:r>
              <a:rPr lang="en-US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vasorum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Small arterioles in tunica adventitia            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Small arterioles in tunica intima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mall venioles in tunica adventitia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         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Small arterioles in tunica media 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Q7: Describe the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elastic lamina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T.</a:t>
            </a:r>
            <a:r>
              <a:rPr lang="en-US" sz="1600" dirty="0">
                <a:solidFill>
                  <a:schemeClr val="tx1"/>
                </a:solidFill>
              </a:rPr>
              <a:t> intima in </a:t>
            </a:r>
            <a:r>
              <a:rPr lang="en-US" sz="1600" b="1" dirty="0">
                <a:solidFill>
                  <a:schemeClr val="tx1"/>
                </a:solidFill>
              </a:rPr>
              <a:t>elastic</a:t>
            </a:r>
            <a:r>
              <a:rPr lang="en-US" sz="1600" dirty="0">
                <a:solidFill>
                  <a:schemeClr val="tx1"/>
                </a:solidFill>
              </a:rPr>
              <a:t> &amp; </a:t>
            </a:r>
            <a:r>
              <a:rPr lang="en-US" sz="1600" b="1" dirty="0">
                <a:solidFill>
                  <a:schemeClr val="tx1"/>
                </a:solidFill>
              </a:rPr>
              <a:t>muscular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arteries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rominent “elastic”, NOT prominent “muscular”         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rominent in both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Not prominent “elastic”, prominent “muscular”          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Not 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rominent in both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Q8: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name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collagen (type III)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fiber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Reticular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Smooth muscle cell</a:t>
            </a: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Q9: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Ulnar artery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example of?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Arterioles                   B) Elastic artery                   C) Muscular artery                   D)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both A&amp;C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component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of </a:t>
            </a:r>
            <a:r>
              <a:rPr lang="en-US" sz="1600" b="1" dirty="0">
                <a:solidFill>
                  <a:schemeClr val="tx1"/>
                </a:solidFill>
              </a:rPr>
              <a:t>tunica media </a:t>
            </a:r>
            <a:r>
              <a:rPr lang="en-US" sz="1600" dirty="0">
                <a:solidFill>
                  <a:schemeClr val="tx1"/>
                </a:solidFill>
              </a:rPr>
              <a:t>in </a:t>
            </a:r>
            <a:r>
              <a:rPr lang="en-US" sz="1600" u="sng" dirty="0">
                <a:solidFill>
                  <a:schemeClr val="tx1"/>
                </a:solidFill>
              </a:rPr>
              <a:t>muscular artery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Collagen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fiber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Reticular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Smooth muscle cell</a:t>
            </a: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E88AD400-A86C-4E8A-A64F-D0AA49016A0A}"/>
              </a:ext>
            </a:extLst>
          </p:cNvPr>
          <p:cNvSpPr txBox="1"/>
          <p:nvPr userDrawn="1"/>
        </p:nvSpPr>
        <p:spPr>
          <a:xfrm rot="10800000">
            <a:off x="11125200" y="3033958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 D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6396037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u="sng" dirty="0">
                <a:effectLst/>
              </a:rPr>
              <a:t>Identify</a:t>
            </a:r>
            <a:r>
              <a:rPr lang="en-US" dirty="0">
                <a:effectLst/>
              </a:rPr>
              <a:t> and </a:t>
            </a:r>
            <a:r>
              <a:rPr lang="en-US" u="sng" dirty="0">
                <a:effectLst/>
              </a:rPr>
              <a:t>describe</a:t>
            </a:r>
            <a:r>
              <a:rPr lang="en-US" dirty="0">
                <a:effectLst/>
              </a:rPr>
              <a:t> the microscopic structure of the wall of the blood vessels including:</a:t>
            </a:r>
            <a:endParaRPr 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Elastic arteries.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Muscular (medium-sized) arteries.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Medium-sized veins.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Blood capillaries.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7760F7A8-7C47-48A6-A50F-C9A50460FBC3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Q11: In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medium-sized vein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valves usually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intima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interna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media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adventitia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Tunica (externa)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Q12: In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medium-sized vein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Smooth muscle </a:t>
            </a:r>
            <a:r>
              <a:rPr lang="en-US" sz="16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find in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intima 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interna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B)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media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Tunica adventitia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Tunica (externa)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Q13: </a:t>
            </a:r>
            <a:r>
              <a:rPr lang="en-US" sz="1600" b="1" dirty="0"/>
              <a:t>Valve</a:t>
            </a:r>
            <a:r>
              <a:rPr lang="en-US" sz="1600" dirty="0"/>
              <a:t> of a vein is </a:t>
            </a:r>
            <a:r>
              <a:rPr lang="en-US" sz="1600" u="sng" dirty="0"/>
              <a:t>composed of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 leaflets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3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leaflets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leaflets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6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leaflets</a:t>
            </a: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Q14: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type of the capillaries that find in the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spleen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Fenestrated blood capillaries with diaphragm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Sinusoidal blood capillaries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Fenestrated blood capillaries without diaphragm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D)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Continuous blood capillaries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Q15: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microscope, when we can see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macrophage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outside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 wall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Fenestrated blood capillaries with diaphragm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Sinusoidal blood capillaries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Fenestrated blood capillaries without diaphragm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D)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Continuous blood capillaries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E88AD400-A86C-4E8A-A64F-D0AA49016A0A}"/>
              </a:ext>
            </a:extLst>
          </p:cNvPr>
          <p:cNvSpPr txBox="1"/>
          <p:nvPr userDrawn="1"/>
        </p:nvSpPr>
        <p:spPr>
          <a:xfrm rot="10800000">
            <a:off x="11125200" y="3033958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14- 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15- B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41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627509" y="1469367"/>
            <a:ext cx="8652613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Q16: If the capillary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pores or fenestrae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wall, That means the capillary?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Fenestrated blood capillaries with diaphragm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Sinusoidal blood capillaries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Fenestrated blood capillaries without diaphragm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D) </a:t>
            </a:r>
            <a:r>
              <a:rPr lang="en-US" sz="1400" u="none" dirty="0">
                <a:solidFill>
                  <a:schemeClr val="bg1">
                    <a:lumMod val="50000"/>
                  </a:schemeClr>
                </a:solidFill>
              </a:rPr>
              <a:t>Continuous blood capillaries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Q17: Describe </a:t>
            </a:r>
            <a:r>
              <a:rPr lang="en-US" sz="1600" b="1" u="none" dirty="0">
                <a:solidFill>
                  <a:schemeClr val="tx1"/>
                </a:solidFill>
              </a:rPr>
              <a:t>Fenestrated blood capillaries with &amp; without diaphragm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walls of their endothelial cells have pores                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en-US" sz="1400" b="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find in pancreas 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Some pores are covered by diaphragm                                                  </a:t>
            </a:r>
            <a:r>
              <a:rPr lang="en-US" sz="1400" b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both A&amp;C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Q18: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600" b="1" dirty="0"/>
              <a:t>alves of the veins </a:t>
            </a:r>
            <a:r>
              <a:rPr lang="en-US" sz="1600" dirty="0"/>
              <a:t>are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</a:t>
            </a:r>
            <a:r>
              <a:rPr lang="en-US" sz="14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Endothelium            B) Core of C.T.             C) Endothelium + core of C.T.             D)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None of them</a:t>
            </a:r>
            <a:endParaRPr lang="en-US" sz="14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Q19: 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them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surrounding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epithelial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A) leaflets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Elastic fiber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b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Pericytes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Basal lamina</a:t>
            </a:r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Q20: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</a:t>
            </a:r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600" b="1" u="none" dirty="0">
                <a:solidFill>
                  <a:schemeClr val="tx1"/>
                </a:solidFill>
              </a:rPr>
              <a:t>Fenestrated blood capillaries without diaphragm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Endocrine glands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B) Nervous tissue</a:t>
            </a:r>
            <a:r>
              <a:rPr lang="en-US" sz="1400" b="0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renal glomerulus</a:t>
            </a:r>
            <a:r>
              <a:rPr lang="en-US" sz="1400" b="0" u="none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</a:t>
            </a:r>
            <a:r>
              <a:rPr lang="en-US" sz="1400" b="0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Red bone marrow</a:t>
            </a:r>
            <a:endParaRPr lang="en-US" sz="1400" b="0" u="none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E88AD400-A86C-4E8A-A64F-D0AA49016A0A}"/>
              </a:ext>
            </a:extLst>
          </p:cNvPr>
          <p:cNvSpPr txBox="1"/>
          <p:nvPr userDrawn="1"/>
        </p:nvSpPr>
        <p:spPr>
          <a:xfrm rot="10800000">
            <a:off x="11125200" y="3033958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16-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17-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18-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19-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20- C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7C054486-67AA-4A00-83E0-7D002226472A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69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C66E3CF-3874-4F93-9331-202773F9460B}"/>
              </a:ext>
            </a:extLst>
          </p:cNvPr>
          <p:cNvSpPr txBox="1"/>
          <p:nvPr userDrawn="1"/>
        </p:nvSpPr>
        <p:spPr>
          <a:xfrm>
            <a:off x="2860675" y="2552948"/>
            <a:ext cx="3678527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latin typeface="+mn-lt"/>
              </a:rPr>
              <a:t>Ebtesam</a:t>
            </a:r>
            <a:r>
              <a:rPr lang="en-GB" sz="1600" dirty="0">
                <a:latin typeface="+mn-lt"/>
              </a:rPr>
              <a:t> Almutairi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latin typeface="+mn-lt"/>
              </a:rPr>
              <a:t>Marwah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Alkhalil</a:t>
            </a:r>
            <a:endParaRPr lang="en-GB" sz="1600" dirty="0"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latin typeface="+mn-lt"/>
              </a:rPr>
              <a:t>Rinad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Alghoraiby</a:t>
            </a:r>
            <a:endParaRPr lang="en-GB" sz="1600" dirty="0">
              <a:latin typeface="+mn-lt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50" name="صورة 49">
            <a:extLst>
              <a:ext uri="{FF2B5EF4-FFF2-40B4-BE49-F238E27FC236}">
                <a16:creationId xmlns:a16="http://schemas.microsoft.com/office/drawing/2014/main" id="{79A8F2E9-0BAF-4D45-A543-517AF3B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029126C-CA5C-4F22-91FA-7D12E5E4B91A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AC2F646-9B5B-4528-8747-7F37BF567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8FB618-CEC2-4A62-93F6-226D5910F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24" name="مربع نص 2">
            <a:extLst>
              <a:ext uri="{FF2B5EF4-FFF2-40B4-BE49-F238E27FC236}">
                <a16:creationId xmlns:a16="http://schemas.microsoft.com/office/drawing/2014/main" id="{1818B00A-1AB5-4DA4-9D12-D6D320239DA2}"/>
              </a:ext>
            </a:extLst>
          </p:cNvPr>
          <p:cNvSpPr txBox="1"/>
          <p:nvPr userDrawn="1"/>
        </p:nvSpPr>
        <p:spPr>
          <a:xfrm>
            <a:off x="6543606" y="2676058"/>
            <a:ext cx="371504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Hussain </a:t>
            </a:r>
            <a:r>
              <a:rPr lang="en-GB" sz="1600" dirty="0" err="1">
                <a:latin typeface="+mn-lt"/>
              </a:rPr>
              <a:t>Alkharboush</a:t>
            </a:r>
            <a:r>
              <a:rPr lang="en-GB" sz="1600" dirty="0">
                <a:latin typeface="+mn-lt"/>
              </a:rPr>
              <a:t>    </a:t>
            </a:r>
          </a:p>
          <a:p>
            <a:pPr algn="ctr"/>
            <a:r>
              <a:rPr lang="en-GB" sz="1600" dirty="0" err="1">
                <a:latin typeface="+mn-lt"/>
              </a:rPr>
              <a:t>Tareq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err="1">
                <a:latin typeface="+mn-lt"/>
              </a:rPr>
              <a:t>Allhaidan</a:t>
            </a:r>
            <a:r>
              <a:rPr lang="en-GB" sz="1600" dirty="0">
                <a:latin typeface="+mn-lt"/>
              </a:rPr>
              <a:t>         </a:t>
            </a: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28C2AB07-EF2B-4462-93DB-02FAE2F5976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مربع نص 13">
            <a:extLst>
              <a:ext uri="{FF2B5EF4-FFF2-40B4-BE49-F238E27FC236}">
                <a16:creationId xmlns:a16="http://schemas.microsoft.com/office/drawing/2014/main" id="{76A8A0FA-0526-49E7-902E-3914B107B1E0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مربع نص 20">
            <a:extLst>
              <a:ext uri="{FF2B5EF4-FFF2-40B4-BE49-F238E27FC236}">
                <a16:creationId xmlns:a16="http://schemas.microsoft.com/office/drawing/2014/main" id="{25D58A5B-D472-4CC8-BD71-DBF8B48AE5D1}"/>
              </a:ext>
            </a:extLst>
          </p:cNvPr>
          <p:cNvSpPr txBox="1"/>
          <p:nvPr userDrawn="1"/>
        </p:nvSpPr>
        <p:spPr>
          <a:xfrm>
            <a:off x="3233228" y="1226539"/>
            <a:ext cx="7442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سنين الجهد إن طالت ستطوى .. لها أمدٌ وللأمد إنقضاءُ</a:t>
            </a:r>
            <a:b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altLang="ar-SA" sz="2400" b="1" u="none" dirty="0">
                <a:solidFill>
                  <a:schemeClr val="bg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ز</a:t>
            </a:r>
            <a:r>
              <a:rPr lang="ar-SA" altLang="ar-SA" sz="2400" b="1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لنا بالله آمال وسلوى .. وعند الله ما خاب الرجاء</a:t>
            </a:r>
            <a:r>
              <a:rPr lang="ar-SA" altLang="ar-SA" sz="2400" b="1" u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" </a:t>
            </a:r>
            <a:endParaRPr lang="ar-SA" sz="2400" u="none" dirty="0">
              <a:solidFill>
                <a:schemeClr val="accent2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48713C3-7C22-42DE-BF30-E82E5E7D043C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2FA776-5188-4810-B1D9-5C7C501684C4}"/>
              </a:ext>
            </a:extLst>
          </p:cNvPr>
          <p:cNvSpPr txBox="1"/>
          <p:nvPr userDrawn="1"/>
        </p:nvSpPr>
        <p:spPr>
          <a:xfrm>
            <a:off x="-19901" y="639348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CVS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block | Lecture two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350780-818B-454D-93F1-F8DA8DC7193C}"/>
              </a:ext>
            </a:extLst>
          </p:cNvPr>
          <p:cNvGrpSpPr/>
          <p:nvPr userDrawn="1"/>
        </p:nvGrpSpPr>
        <p:grpSpPr>
          <a:xfrm>
            <a:off x="10368492" y="-8467"/>
            <a:ext cx="1823508" cy="6866467"/>
            <a:chOff x="10368492" y="-8467"/>
            <a:chExt cx="1823508" cy="6866467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65888F-DC6A-41F2-BA33-7EF2D683D06C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DFF30546-528E-4F30-86CE-0EB568E8596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4FAA5E2-E954-412C-B698-D91CE5D11FF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1416847-63C6-4709-9CE0-7485187F9982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8B627E7-86E4-48B9-A0F0-DEF4D78A23E0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1" r:id="rId18"/>
    <p:sldLayoutId id="2147483672" r:id="rId19"/>
    <p:sldLayoutId id="2147483673" r:id="rId20"/>
    <p:sldLayoutId id="2147483674" r:id="rId21"/>
    <p:sldLayoutId id="2147483669" r:id="rId22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01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12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85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98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22C74-B6F6-4332-9C37-9DA52526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64735"/>
            <a:ext cx="8314266" cy="57285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032A06-5379-4F91-915C-61152251CD70}"/>
              </a:ext>
            </a:extLst>
          </p:cNvPr>
          <p:cNvSpPr/>
          <p:nvPr/>
        </p:nvSpPr>
        <p:spPr>
          <a:xfrm>
            <a:off x="708540" y="333902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EXTRA:</a:t>
            </a:r>
            <a:endParaRPr lang="ar-SA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0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A6B8D1-6E5A-49AC-AC14-D4CDBC84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13964" r="2958" b="4910"/>
          <a:stretch/>
        </p:blipFill>
        <p:spPr>
          <a:xfrm>
            <a:off x="7459458" y="4652074"/>
            <a:ext cx="3057873" cy="1047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32B646-BC25-4C9C-BFEE-5732C3785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371600"/>
            <a:ext cx="2670464" cy="308130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D096C02-A296-4C93-B902-F7A2E508A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114923"/>
              </p:ext>
            </p:extLst>
          </p:nvPr>
        </p:nvGraphicFramePr>
        <p:xfrm>
          <a:off x="-838200" y="609600"/>
          <a:ext cx="8839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947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structure of blood vessel">
            <a:extLst>
              <a:ext uri="{FF2B5EF4-FFF2-40B4-BE49-F238E27FC236}">
                <a16:creationId xmlns:a16="http://schemas.microsoft.com/office/drawing/2014/main" id="{30761256-9F9D-4FA8-B503-4950D1B2B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b="6116"/>
          <a:stretch/>
        </p:blipFill>
        <p:spPr bwMode="auto">
          <a:xfrm>
            <a:off x="7580166" y="3589145"/>
            <a:ext cx="3102372" cy="19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AF0DAB-79DB-4C78-9EC3-7ED6BD7F9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49747"/>
              </p:ext>
            </p:extLst>
          </p:nvPr>
        </p:nvGraphicFramePr>
        <p:xfrm>
          <a:off x="130854" y="8001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04BC0B2-0032-4E04-962E-2529506B9A56}"/>
              </a:ext>
            </a:extLst>
          </p:cNvPr>
          <p:cNvGrpSpPr/>
          <p:nvPr/>
        </p:nvGrpSpPr>
        <p:grpSpPr>
          <a:xfrm>
            <a:off x="7619790" y="1438013"/>
            <a:ext cx="2910138" cy="1830842"/>
            <a:chOff x="7676283" y="4415939"/>
            <a:chExt cx="2910138" cy="18308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822830-9E2E-4CAF-AD05-AB7C952FF83B}"/>
                </a:ext>
              </a:extLst>
            </p:cNvPr>
            <p:cNvGrpSpPr/>
            <p:nvPr/>
          </p:nvGrpSpPr>
          <p:grpSpPr>
            <a:xfrm>
              <a:off x="7676283" y="4572000"/>
              <a:ext cx="2910138" cy="1674781"/>
              <a:chOff x="7676283" y="4572000"/>
              <a:chExt cx="2910138" cy="167478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165837F-FA56-4CB1-8848-97B6001676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572" t="12549" r="1329" b="-392"/>
              <a:stretch/>
            </p:blipFill>
            <p:spPr>
              <a:xfrm>
                <a:off x="7676283" y="4572000"/>
                <a:ext cx="2910138" cy="167478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DE5955-CE79-45BC-BF90-5C5055E974EE}"/>
                  </a:ext>
                </a:extLst>
              </p:cNvPr>
              <p:cNvSpPr/>
              <p:nvPr/>
            </p:nvSpPr>
            <p:spPr>
              <a:xfrm>
                <a:off x="7676283" y="5257800"/>
                <a:ext cx="477117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010AA6-91AB-49BF-9352-4BF72D4B1AA5}"/>
                </a:ext>
              </a:extLst>
            </p:cNvPr>
            <p:cNvSpPr/>
            <p:nvPr/>
          </p:nvSpPr>
          <p:spPr>
            <a:xfrm>
              <a:off x="8610600" y="4415939"/>
              <a:ext cx="838200" cy="232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8159C62-5F59-4CF0-AB02-B7CAADF5AC0E}"/>
              </a:ext>
            </a:extLst>
          </p:cNvPr>
          <p:cNvSpPr/>
          <p:nvPr/>
        </p:nvSpPr>
        <p:spPr>
          <a:xfrm>
            <a:off x="7598454" y="2893135"/>
            <a:ext cx="707346" cy="1642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164B38-D11F-4983-9837-D899EECF7244}"/>
              </a:ext>
            </a:extLst>
          </p:cNvPr>
          <p:cNvSpPr/>
          <p:nvPr/>
        </p:nvSpPr>
        <p:spPr>
          <a:xfrm>
            <a:off x="9351966" y="1815977"/>
            <a:ext cx="762000" cy="1642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E2969-EEFF-4AF6-8E47-715CBE6A75F2}"/>
              </a:ext>
            </a:extLst>
          </p:cNvPr>
          <p:cNvSpPr/>
          <p:nvPr/>
        </p:nvSpPr>
        <p:spPr>
          <a:xfrm>
            <a:off x="9767928" y="2073772"/>
            <a:ext cx="762000" cy="1642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E27D23-7D49-40B3-9007-1A789AD0D4BE}"/>
              </a:ext>
            </a:extLst>
          </p:cNvPr>
          <p:cNvSpPr/>
          <p:nvPr/>
        </p:nvSpPr>
        <p:spPr>
          <a:xfrm>
            <a:off x="10058400" y="3748950"/>
            <a:ext cx="624138" cy="3658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CBC4E9-198B-4467-8308-F8D691CB3EA0}"/>
              </a:ext>
            </a:extLst>
          </p:cNvPr>
          <p:cNvSpPr/>
          <p:nvPr/>
        </p:nvSpPr>
        <p:spPr>
          <a:xfrm>
            <a:off x="10148928" y="4210234"/>
            <a:ext cx="533610" cy="3658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0F313-218F-4B72-A6C5-819C10E45295}"/>
              </a:ext>
            </a:extLst>
          </p:cNvPr>
          <p:cNvSpPr/>
          <p:nvPr/>
        </p:nvSpPr>
        <p:spPr>
          <a:xfrm>
            <a:off x="10148928" y="4886629"/>
            <a:ext cx="533610" cy="3658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573E0C-D043-45CC-9DDC-732B2338357C}"/>
              </a:ext>
            </a:extLst>
          </p:cNvPr>
          <p:cNvSpPr/>
          <p:nvPr/>
        </p:nvSpPr>
        <p:spPr>
          <a:xfrm>
            <a:off x="9144000" y="3555489"/>
            <a:ext cx="838200" cy="1930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33C5165-8DD0-4E39-813C-2F19DE18588F}"/>
              </a:ext>
            </a:extLst>
          </p:cNvPr>
          <p:cNvSpPr/>
          <p:nvPr/>
        </p:nvSpPr>
        <p:spPr>
          <a:xfrm>
            <a:off x="7558128" y="1064996"/>
            <a:ext cx="2971800" cy="3429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“Tunica = layer”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CF03112D-3A5E-4FF8-87A8-92F47C8984E0}"/>
              </a:ext>
            </a:extLst>
          </p:cNvPr>
          <p:cNvSpPr txBox="1">
            <a:spLocks/>
          </p:cNvSpPr>
          <p:nvPr/>
        </p:nvSpPr>
        <p:spPr>
          <a:xfrm>
            <a:off x="130854" y="350522"/>
            <a:ext cx="49614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Major structure of blood vessels: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7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AA8A21-C9B1-47E6-A74B-BDFD9261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96"/>
          <a:stretch/>
        </p:blipFill>
        <p:spPr>
          <a:xfrm>
            <a:off x="3023863" y="5149578"/>
            <a:ext cx="1451884" cy="1230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D0BAA-AF72-4ECB-AD67-0A54706A6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3" r="34251"/>
          <a:stretch/>
        </p:blipFill>
        <p:spPr>
          <a:xfrm>
            <a:off x="6383781" y="5149578"/>
            <a:ext cx="1578754" cy="1251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80BC5-5703-446D-B463-26CE32A13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1"/>
          <a:stretch/>
        </p:blipFill>
        <p:spPr>
          <a:xfrm>
            <a:off x="8102631" y="5121313"/>
            <a:ext cx="1247499" cy="127948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E4CADD-0FB5-4786-8CB5-F02266FAB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27092"/>
              </p:ext>
            </p:extLst>
          </p:nvPr>
        </p:nvGraphicFramePr>
        <p:xfrm>
          <a:off x="152399" y="350522"/>
          <a:ext cx="10210800" cy="60458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132495574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124080907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4246697383"/>
                    </a:ext>
                  </a:extLst>
                </a:gridCol>
              </a:tblGrid>
              <a:tr h="367151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Elastic arteries “Large artery”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Muscular arteries “</a:t>
                      </a:r>
                      <a:r>
                        <a:rPr lang="en-US" sz="1700" dirty="0"/>
                        <a:t>Medium-sized artery”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6341252"/>
                  </a:ext>
                </a:extLst>
              </a:tr>
              <a:tr h="520131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Aorta, common carotid artery, subclavian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artery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, common iliac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artery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, pulmonary Trunk. 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Brachial, ulnar, renal.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9427938"/>
                  </a:ext>
                </a:extLst>
              </a:tr>
              <a:tr h="948474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-180000" algn="l" rtl="0">
                        <a:buSzPct val="100000"/>
                        <a:buFont typeface="Arial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Endothelium</a:t>
                      </a:r>
                    </a:p>
                    <a:p>
                      <a:pPr marL="36000" indent="-180000" algn="l" rtl="0">
                        <a:buSzPct val="100000"/>
                        <a:buFont typeface="Arial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Subendothelial C.T. </a:t>
                      </a:r>
                    </a:p>
                    <a:p>
                      <a:pPr marL="36000" indent="-180000" algn="l" rtl="0">
                        <a:buSzPct val="100000"/>
                        <a:buFont typeface="Arial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Internal elastic lamina: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not prominent </a:t>
                      </a:r>
                      <a: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“not clear” </a:t>
                      </a:r>
                      <a:br>
                        <a:rPr lang="en-US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&amp;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indistinct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lvl="0" indent="-285750" algn="l" rtl="0">
                        <a:buFont typeface="Arial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Endothelium.</a:t>
                      </a:r>
                    </a:p>
                    <a:p>
                      <a:pPr marL="36000" lvl="0" indent="-285750" algn="l" rtl="0">
                        <a:buFont typeface="Arial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Subendothelial C.T. layer.</a:t>
                      </a:r>
                    </a:p>
                    <a:p>
                      <a:pPr marL="36000" lvl="0" indent="-285750" algn="l" rtl="0">
                        <a:buFont typeface="Arial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Internal elastic lamina:</a:t>
                      </a:r>
                    </a:p>
                    <a:p>
                      <a:pPr marL="0" lvl="0" indent="0" algn="l" rtl="0">
                        <a:buFont typeface="Arial" charset="0"/>
                        <a:buNone/>
                        <a:defRPr/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Is prominent &amp; 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isplays an undulating surface.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5569133"/>
                  </a:ext>
                </a:extLst>
              </a:tr>
              <a:tr h="1805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It consists of:</a:t>
                      </a:r>
                    </a:p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A.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Fenestrated elastic membranes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: </a:t>
                      </a:r>
                      <a:br>
                        <a:rPr lang="en-US" sz="1400" baseline="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sheets &amp; lamellae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“main component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of T.M.”</a:t>
                      </a:r>
                    </a:p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B.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In between, there are: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 1- Elastic fibers </a:t>
                      </a: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“predominant (main) component = 90%"</a:t>
                      </a:r>
                    </a:p>
                    <a:p>
                      <a:pPr marL="0" lvl="0" indent="-514350" algn="l" rtl="0">
                        <a:buFontTx/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 2- Collagen fibers (type I collagen)</a:t>
                      </a:r>
                    </a:p>
                    <a:p>
                      <a:pPr marL="0" lvl="1" indent="-252000" algn="l" rtl="0">
                        <a:buFontTx/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 3- Reticular fibers (type III collagen)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4- Smooth muscle cells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Thicker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than T. Adventitia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or similar in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thickness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). </a:t>
                      </a:r>
                    </a:p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Components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A.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Smooth muscle cell (SMCs)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“predominant component"</a:t>
                      </a:r>
                    </a:p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B.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In between, there are: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 1- Elastic fibers 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 2- Collagen fibers (type I collagen)</a:t>
                      </a:r>
                    </a:p>
                    <a:p>
                      <a:pPr marL="0" lvl="1" indent="-252000" algn="l" rtl="0">
                        <a:buFontTx/>
                        <a:buNone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 3- Reticular fibers (type III collagen)</a:t>
                      </a:r>
                    </a:p>
                    <a:p>
                      <a:pPr marL="0" lvl="1" indent="-252000" algn="l" rtl="0"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C.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External elastic lamina: may be identifiable.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4841112"/>
                  </a:ext>
                </a:extLst>
              </a:tr>
              <a:tr h="902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-180000" algn="l" rtl="0">
                        <a:buFont typeface="Arial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Much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thinner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than T.M.</a:t>
                      </a:r>
                    </a:p>
                    <a:p>
                      <a:pPr marL="36000" lvl="0" indent="-180000" algn="l" rtl="0">
                        <a:buFont typeface="Arial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It is composed of loose connective tissue </a:t>
                      </a:r>
                    </a:p>
                    <a:p>
                      <a:pPr marL="36000" lvl="0" indent="-180000" algn="l" rtl="0">
                        <a:buFont typeface="Arial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Contains 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vasa </a:t>
                      </a:r>
                      <a:r>
                        <a:rPr lang="en-US" altLang="en-US" sz="1400" dirty="0" err="1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vasorum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→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send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branches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 to the </a:t>
                      </a:r>
                      <a:r>
                        <a:rPr lang="en-US" altLang="en-US" sz="1400" u="sng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outer part of T.M.</a:t>
                      </a:r>
                    </a:p>
                    <a:p>
                      <a:pPr marL="0" lvl="0" indent="0" algn="l" rtl="0">
                        <a:buFont typeface="Arial" charset="0"/>
                        <a:buNone/>
                      </a:pPr>
                      <a:endParaRPr lang="en-US" altLang="en-US" sz="1400" u="sng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Loose connective tissue</a:t>
                      </a:r>
                    </a:p>
                    <a:p>
                      <a:pPr marL="36000" algn="l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7949798"/>
                  </a:ext>
                </a:extLst>
              </a:tr>
              <a:tr h="1246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-180000" algn="l" rtl="0">
                        <a:buFont typeface="Arial" charset="0"/>
                        <a:buChar char="•"/>
                      </a:pPr>
                      <a:endParaRPr lang="ar-SA" altLang="en-US" sz="1400" dirty="0"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6000" algn="l"/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230884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D11656E-CF89-411E-A25B-60EEAF38A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25"/>
          <a:stretch/>
        </p:blipFill>
        <p:spPr>
          <a:xfrm>
            <a:off x="1426914" y="5170207"/>
            <a:ext cx="1526696" cy="1209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C5D37D-C0DB-43A8-8B24-166B51B1C1EA}"/>
              </a:ext>
            </a:extLst>
          </p:cNvPr>
          <p:cNvSpPr txBox="1"/>
          <p:nvPr/>
        </p:nvSpPr>
        <p:spPr>
          <a:xfrm rot="16200000">
            <a:off x="-60506" y="1473672"/>
            <a:ext cx="949036" cy="5232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T. Intima (Interna)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18045-76BE-417B-9623-875AF333480E}"/>
              </a:ext>
            </a:extLst>
          </p:cNvPr>
          <p:cNvSpPr txBox="1"/>
          <p:nvPr/>
        </p:nvSpPr>
        <p:spPr>
          <a:xfrm rot="16200000">
            <a:off x="-465952" y="2951261"/>
            <a:ext cx="1790699" cy="30777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T.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E59F3-399A-4C0C-9AA9-E0FBE1CDC3EB}"/>
              </a:ext>
            </a:extLst>
          </p:cNvPr>
          <p:cNvSpPr txBox="1"/>
          <p:nvPr/>
        </p:nvSpPr>
        <p:spPr>
          <a:xfrm rot="16200000">
            <a:off x="-250296" y="4308674"/>
            <a:ext cx="1328610" cy="5232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T. Adventitia (Externa)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2261F-7CCA-494F-838F-65A70B89354F}"/>
              </a:ext>
            </a:extLst>
          </p:cNvPr>
          <p:cNvSpPr txBox="1"/>
          <p:nvPr/>
        </p:nvSpPr>
        <p:spPr>
          <a:xfrm rot="16200000">
            <a:off x="182980" y="821821"/>
            <a:ext cx="492838" cy="30777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EX.</a:t>
            </a:r>
          </a:p>
        </p:txBody>
      </p:sp>
      <p:pic>
        <p:nvPicPr>
          <p:cNvPr id="18" name="صورة 7">
            <a:extLst>
              <a:ext uri="{FF2B5EF4-FFF2-40B4-BE49-F238E27FC236}">
                <a16:creationId xmlns:a16="http://schemas.microsoft.com/office/drawing/2014/main" id="{006EB348-11B4-4E34-BFE7-64782C487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E3B560-A97A-4C9C-AD4E-4A0B3A2FEDC1}"/>
              </a:ext>
            </a:extLst>
          </p:cNvPr>
          <p:cNvSpPr txBox="1"/>
          <p:nvPr/>
        </p:nvSpPr>
        <p:spPr>
          <a:xfrm rot="16200000">
            <a:off x="-12133" y="5441114"/>
            <a:ext cx="849595" cy="30777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Pic.</a:t>
            </a:r>
          </a:p>
        </p:txBody>
      </p:sp>
    </p:spTree>
    <p:extLst>
      <p:ext uri="{BB962C8B-B14F-4D97-AF65-F5344CB8AC3E}">
        <p14:creationId xmlns:p14="http://schemas.microsoft.com/office/powerpoint/2010/main" val="42548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E4CADD-0FB5-4786-8CB5-F02266FAB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28215"/>
              </p:ext>
            </p:extLst>
          </p:nvPr>
        </p:nvGraphicFramePr>
        <p:xfrm>
          <a:off x="152399" y="350522"/>
          <a:ext cx="5372100" cy="60488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132495574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124080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Medium-sized vein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66341252"/>
                  </a:ext>
                </a:extLst>
              </a:tr>
              <a:tr h="520131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Thickness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of the wall: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thinner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than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the accompanying artery</a:t>
                      </a:r>
                      <a:endParaRPr lang="en-US" sz="1400" u="sng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9427938"/>
                  </a:ext>
                </a:extLst>
              </a:tr>
              <a:tr h="948474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usually forms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valves</a:t>
                      </a:r>
                      <a:endParaRPr lang="en-US" sz="1400" dirty="0"/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internal elastic lamina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5569133"/>
                  </a:ext>
                </a:extLst>
              </a:tr>
              <a:tr h="1805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80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Thinner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than T. Adventitia.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marL="0" indent="-180000" algn="l" rtl="0">
                        <a:buSzPct val="10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Arial" charset="0"/>
                          <a:cs typeface="Arial" charset="0"/>
                        </a:rPr>
                        <a:t>It consists of:</a:t>
                      </a:r>
                    </a:p>
                    <a:p>
                      <a:pPr lvl="2" algn="l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1- Fewer SMCs</a:t>
                      </a:r>
                    </a:p>
                    <a:p>
                      <a:pPr lvl="2" algn="l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2- Types I &amp; III Collagen fibers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4841112"/>
                  </a:ext>
                </a:extLst>
              </a:tr>
              <a:tr h="2409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000" lvl="0" indent="-180000" algn="l" rtl="0">
                        <a:buFont typeface="Arial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thicker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than T. Media </a:t>
                      </a:r>
                      <a:endParaRPr lang="en-US" alt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79497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C5D37D-C0DB-43A8-8B24-166B51B1C1EA}"/>
              </a:ext>
            </a:extLst>
          </p:cNvPr>
          <p:cNvSpPr txBox="1"/>
          <p:nvPr/>
        </p:nvSpPr>
        <p:spPr>
          <a:xfrm rot="16200000">
            <a:off x="-60506" y="1473672"/>
            <a:ext cx="949036" cy="5232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T. Intima (Interna)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18045-76BE-417B-9623-875AF333480E}"/>
              </a:ext>
            </a:extLst>
          </p:cNvPr>
          <p:cNvSpPr txBox="1"/>
          <p:nvPr/>
        </p:nvSpPr>
        <p:spPr>
          <a:xfrm rot="16200000">
            <a:off x="-465952" y="2951261"/>
            <a:ext cx="1790699" cy="30777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T.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E59F3-399A-4C0C-9AA9-E0FBE1CDC3EB}"/>
              </a:ext>
            </a:extLst>
          </p:cNvPr>
          <p:cNvSpPr txBox="1"/>
          <p:nvPr/>
        </p:nvSpPr>
        <p:spPr>
          <a:xfrm rot="16200000">
            <a:off x="-250296" y="4842935"/>
            <a:ext cx="1328610" cy="52322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T. Adventitia (Externa)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صورة 7">
            <a:extLst>
              <a:ext uri="{FF2B5EF4-FFF2-40B4-BE49-F238E27FC236}">
                <a16:creationId xmlns:a16="http://schemas.microsoft.com/office/drawing/2014/main" id="{006EB348-11B4-4E34-BFE7-64782C4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DA4C65D-4AF7-46E2-A436-40AC22F9F5AE}"/>
              </a:ext>
            </a:extLst>
          </p:cNvPr>
          <p:cNvSpPr txBox="1">
            <a:spLocks/>
          </p:cNvSpPr>
          <p:nvPr/>
        </p:nvSpPr>
        <p:spPr>
          <a:xfrm>
            <a:off x="5889933" y="3632732"/>
            <a:ext cx="4927166" cy="2768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Valve of a vein is composed of </a:t>
            </a:r>
            <a:r>
              <a:rPr lang="en-US" sz="1600" dirty="0">
                <a:solidFill>
                  <a:srgbClr val="FF0000"/>
                </a:solidFill>
              </a:rPr>
              <a:t>2 leaflets.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tx1"/>
                </a:solidFill>
              </a:rPr>
              <a:t>Each</a:t>
            </a:r>
            <a:r>
              <a:rPr lang="en-US" sz="1600" dirty="0">
                <a:solidFill>
                  <a:schemeClr val="tx1"/>
                </a:solidFill>
              </a:rPr>
              <a:t> leaflet has a </a:t>
            </a:r>
            <a:r>
              <a:rPr lang="en-US" sz="1600" b="1" dirty="0">
                <a:solidFill>
                  <a:schemeClr val="tx1"/>
                </a:solidFill>
              </a:rPr>
              <a:t>thin fold </a:t>
            </a:r>
            <a:r>
              <a:rPr lang="en-US" sz="1600" dirty="0">
                <a:solidFill>
                  <a:schemeClr val="tx1"/>
                </a:solidFill>
              </a:rPr>
              <a:t>of the </a:t>
            </a:r>
            <a:r>
              <a:rPr lang="en-US" sz="1600" b="1" dirty="0">
                <a:solidFill>
                  <a:schemeClr val="tx1"/>
                </a:solidFill>
              </a:rPr>
              <a:t>T. Intima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Components:</a:t>
            </a:r>
          </a:p>
          <a:p>
            <a:pPr lvl="1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Endothelium</a:t>
            </a:r>
          </a:p>
          <a:p>
            <a:pPr lvl="1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Core of Connective tissue</a:t>
            </a: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C9161BBA-314F-4FD4-BE57-CFA28BDC86AC}"/>
              </a:ext>
            </a:extLst>
          </p:cNvPr>
          <p:cNvSpPr txBox="1">
            <a:spLocks/>
          </p:cNvSpPr>
          <p:nvPr/>
        </p:nvSpPr>
        <p:spPr>
          <a:xfrm>
            <a:off x="5869489" y="3145577"/>
            <a:ext cx="49614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Valves of the vein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5F77BF-AB55-4949-9B9C-7A39E8428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"/>
          <a:stretch/>
        </p:blipFill>
        <p:spPr>
          <a:xfrm>
            <a:off x="3152455" y="4202886"/>
            <a:ext cx="1670376" cy="2045514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E80E17B-B6FA-4465-90D3-445CFD78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3209" y="4848140"/>
            <a:ext cx="1441528" cy="163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vev20he">
            <a:extLst>
              <a:ext uri="{FF2B5EF4-FFF2-40B4-BE49-F238E27FC236}">
                <a16:creationId xmlns:a16="http://schemas.microsoft.com/office/drawing/2014/main" id="{904A719E-A0EA-4583-8D0C-604680DE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20000" b="50874"/>
          <a:stretch>
            <a:fillRect/>
          </a:stretch>
        </p:blipFill>
        <p:spPr bwMode="auto">
          <a:xfrm>
            <a:off x="8114220" y="4959269"/>
            <a:ext cx="1944180" cy="144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عنوان 1">
            <a:extLst>
              <a:ext uri="{FF2B5EF4-FFF2-40B4-BE49-F238E27FC236}">
                <a16:creationId xmlns:a16="http://schemas.microsoft.com/office/drawing/2014/main" id="{948CE4DA-41E2-4C86-978E-8DDE0BAA59B1}"/>
              </a:ext>
            </a:extLst>
          </p:cNvPr>
          <p:cNvSpPr txBox="1">
            <a:spLocks/>
          </p:cNvSpPr>
          <p:nvPr/>
        </p:nvSpPr>
        <p:spPr>
          <a:xfrm>
            <a:off x="5855634" y="350522"/>
            <a:ext cx="49614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Medium-sized artery &amp; vein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3" name="Picture 4" descr="F11_19">
            <a:extLst>
              <a:ext uri="{FF2B5EF4-FFF2-40B4-BE49-F238E27FC236}">
                <a16:creationId xmlns:a16="http://schemas.microsoft.com/office/drawing/2014/main" id="{487DE4B3-7A1B-40B8-AC37-C926A8E2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00" y="720531"/>
            <a:ext cx="2502257" cy="20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1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5069-2CDB-4246-8DB8-A09285009AD3}"/>
              </a:ext>
            </a:extLst>
          </p:cNvPr>
          <p:cNvSpPr txBox="1">
            <a:spLocks/>
          </p:cNvSpPr>
          <p:nvPr/>
        </p:nvSpPr>
        <p:spPr>
          <a:xfrm>
            <a:off x="697779" y="1096756"/>
            <a:ext cx="5703021" cy="48640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highlight>
                  <a:srgbClr val="FFFF00"/>
                </a:highlight>
              </a:rPr>
              <a:t>Diameter:</a:t>
            </a:r>
            <a:r>
              <a:rPr lang="en-US" sz="1600" b="1" dirty="0"/>
              <a:t> </a:t>
            </a:r>
            <a:r>
              <a:rPr lang="en-US" sz="1600" dirty="0"/>
              <a:t>usually 8-10 µm</a:t>
            </a:r>
            <a:br>
              <a:rPr lang="en-US" sz="1600" dirty="0"/>
            </a:br>
            <a:endParaRPr lang="en-US" sz="1600" dirty="0"/>
          </a:p>
          <a:p>
            <a:pPr marL="360000" indent="-360000" algn="l" rtl="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highlight>
                  <a:srgbClr val="FFFF00"/>
                </a:highlight>
              </a:rPr>
              <a:t>Microscopic structure:</a:t>
            </a:r>
          </a:p>
          <a:p>
            <a:pPr marL="540000" lvl="1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chemeClr val="tx1"/>
                </a:solidFill>
              </a:rPr>
              <a:t>Single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layer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u="sng" dirty="0">
                <a:solidFill>
                  <a:schemeClr val="tx1"/>
                </a:solidFill>
              </a:rPr>
              <a:t>squamous endothelial cells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40000" lvl="1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chemeClr val="tx1"/>
                </a:solidFill>
              </a:rPr>
              <a:t>Basal lamina: </a:t>
            </a:r>
            <a:r>
              <a:rPr lang="en-US" u="sng" dirty="0">
                <a:solidFill>
                  <a:schemeClr val="tx1"/>
                </a:solidFill>
              </a:rPr>
              <a:t>surrounds</a:t>
            </a:r>
            <a:r>
              <a:rPr lang="en-US" dirty="0">
                <a:solidFill>
                  <a:schemeClr val="tx1"/>
                </a:solidFill>
              </a:rPr>
              <a:t> the external surface of the endothelial cells.</a:t>
            </a:r>
            <a:endParaRPr lang="en-GB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540000" lvl="1" indent="-180000" algn="l" rtl="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chemeClr val="tx1"/>
                </a:solidFill>
              </a:rPr>
              <a:t>Pericytes: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“act as stem cell for endothelium cells &amp; for smooth muscle in blood vessel”</a:t>
            </a:r>
          </a:p>
          <a:p>
            <a:pPr marL="900000" lvl="2" indent="-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Have processes</a:t>
            </a:r>
          </a:p>
          <a:p>
            <a:pPr marL="900000" lvl="2" indent="-180000" algn="l" rt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solidFill>
                  <a:schemeClr val="tx1"/>
                </a:solidFill>
              </a:rPr>
              <a:t>Share</a:t>
            </a:r>
            <a:r>
              <a:rPr lang="en-US" sz="1600" dirty="0">
                <a:solidFill>
                  <a:schemeClr val="tx1"/>
                </a:solidFill>
              </a:rPr>
              <a:t> the basal lamina of the endothelial cells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cs typeface="Times New Roman" pitchFamily="18" charset="0"/>
              </a:rPr>
              <a:t>Types:</a:t>
            </a:r>
          </a:p>
          <a:p>
            <a:pPr marL="360000" indent="0" algn="l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(1)</a:t>
            </a:r>
            <a:r>
              <a:rPr lang="en-US" sz="1600" b="1" dirty="0">
                <a:solidFill>
                  <a:schemeClr val="tx1"/>
                </a:solidFill>
              </a:rPr>
              <a:t> Continuous blood capillaries</a:t>
            </a:r>
          </a:p>
          <a:p>
            <a:pPr marL="360000" indent="0" algn="l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(2)</a:t>
            </a:r>
            <a:r>
              <a:rPr lang="en-US" sz="1600" b="1" dirty="0">
                <a:solidFill>
                  <a:schemeClr val="tx1"/>
                </a:solidFill>
              </a:rPr>
              <a:t> Fenestrated blood capillaries</a:t>
            </a:r>
          </a:p>
          <a:p>
            <a:pPr marL="720000" indent="0" algn="l" rtl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(2A) </a:t>
            </a:r>
            <a:r>
              <a:rPr lang="en-US" sz="1600" dirty="0">
                <a:solidFill>
                  <a:schemeClr val="tx1"/>
                </a:solidFill>
              </a:rPr>
              <a:t>With diaphragm </a:t>
            </a:r>
          </a:p>
          <a:p>
            <a:pPr marL="720000" indent="0" algn="l" rtl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(2B) </a:t>
            </a:r>
            <a:r>
              <a:rPr lang="en-US" sz="1600" dirty="0">
                <a:solidFill>
                  <a:schemeClr val="tx1"/>
                </a:solidFill>
              </a:rPr>
              <a:t>Without diaphragm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*Diaphragm allow the substance to pass in one direction 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60000" indent="0" algn="l" rtl="0"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(3)</a:t>
            </a:r>
            <a:r>
              <a:rPr lang="en-US" sz="1600" b="1" dirty="0">
                <a:solidFill>
                  <a:schemeClr val="tx1"/>
                </a:solidFill>
              </a:rPr>
              <a:t> Sinusoidal blood capillaries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endParaRPr lang="en-GB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A76F9AD2-7628-41E2-B035-04B59B34C9F9}"/>
              </a:ext>
            </a:extLst>
          </p:cNvPr>
          <p:cNvSpPr txBox="1">
            <a:spLocks/>
          </p:cNvSpPr>
          <p:nvPr/>
        </p:nvSpPr>
        <p:spPr>
          <a:xfrm>
            <a:off x="677335" y="609601"/>
            <a:ext cx="4732865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Blood capillary</a:t>
            </a:r>
            <a:endParaRPr lang="ar-SA" sz="20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7" name="Picture 4" descr="F11_15">
            <a:extLst>
              <a:ext uri="{FF2B5EF4-FFF2-40B4-BE49-F238E27FC236}">
                <a16:creationId xmlns:a16="http://schemas.microsoft.com/office/drawing/2014/main" id="{115E4D3F-8897-4443-82E5-E5F4CA21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74" y="4595523"/>
            <a:ext cx="1437314" cy="12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 podocytes and glomerular capillaries, filtration barrier ">
            <a:extLst>
              <a:ext uri="{FF2B5EF4-FFF2-40B4-BE49-F238E27FC236}">
                <a16:creationId xmlns:a16="http://schemas.microsoft.com/office/drawing/2014/main" id="{19AFA616-5E8E-48AE-A530-848B1510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41" y="4595523"/>
            <a:ext cx="1440014" cy="12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11_14">
            <a:extLst>
              <a:ext uri="{FF2B5EF4-FFF2-40B4-BE49-F238E27FC236}">
                <a16:creationId xmlns:a16="http://schemas.microsoft.com/office/drawing/2014/main" id="{8E9F1216-39ED-4B39-A7EA-685796D0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2" y="3000230"/>
            <a:ext cx="1440014" cy="12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9C19F2-BD40-4373-A36E-36DCCC3BF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356" y="550209"/>
            <a:ext cx="1314937" cy="1811992"/>
          </a:xfrm>
          <a:prstGeom prst="rect">
            <a:avLst/>
          </a:prstGeom>
        </p:spPr>
      </p:pic>
      <p:pic>
        <p:nvPicPr>
          <p:cNvPr id="12" name="Picture 4" descr="CAPILLARY%20COMPARISON%20COMPOSITE">
            <a:extLst>
              <a:ext uri="{FF2B5EF4-FFF2-40B4-BE49-F238E27FC236}">
                <a16:creationId xmlns:a16="http://schemas.microsoft.com/office/drawing/2014/main" id="{DC800D76-770A-443C-B93E-88190EBCF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116" b="21271"/>
          <a:stretch/>
        </p:blipFill>
        <p:spPr bwMode="auto">
          <a:xfrm>
            <a:off x="6888784" y="550209"/>
            <a:ext cx="1416789" cy="18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560B1-432E-438D-8FB7-BD9A7B82B163}"/>
              </a:ext>
            </a:extLst>
          </p:cNvPr>
          <p:cNvSpPr txBox="1"/>
          <p:nvPr/>
        </p:nvSpPr>
        <p:spPr>
          <a:xfrm>
            <a:off x="6896042" y="5806929"/>
            <a:ext cx="143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(2A)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562D2-4830-41B9-B29D-B0BE177C6918}"/>
              </a:ext>
            </a:extLst>
          </p:cNvPr>
          <p:cNvSpPr txBox="1"/>
          <p:nvPr/>
        </p:nvSpPr>
        <p:spPr>
          <a:xfrm>
            <a:off x="8411274" y="5806929"/>
            <a:ext cx="143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(2A)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5AA17-CC02-432F-8927-79C2C6353003}"/>
              </a:ext>
            </a:extLst>
          </p:cNvPr>
          <p:cNvSpPr txBox="1"/>
          <p:nvPr/>
        </p:nvSpPr>
        <p:spPr>
          <a:xfrm>
            <a:off x="7648766" y="4211638"/>
            <a:ext cx="143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65959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8EF362-56E5-4656-8A35-15A4BC570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0" b="16711"/>
          <a:stretch/>
        </p:blipFill>
        <p:spPr>
          <a:xfrm>
            <a:off x="1428126" y="4526269"/>
            <a:ext cx="1819413" cy="1663396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16E537-F032-4F78-A02C-B56BD4B89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r="34574" b="16711"/>
          <a:stretch/>
        </p:blipFill>
        <p:spPr>
          <a:xfrm>
            <a:off x="4523265" y="4526269"/>
            <a:ext cx="2035797" cy="166339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E4CADD-0FB5-4786-8CB5-F02266FAB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08211"/>
              </p:ext>
            </p:extLst>
          </p:nvPr>
        </p:nvGraphicFramePr>
        <p:xfrm>
          <a:off x="152399" y="350522"/>
          <a:ext cx="10210800" cy="59823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3132495574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124080907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424669738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3102214066"/>
                    </a:ext>
                  </a:extLst>
                </a:gridCol>
              </a:tblGrid>
              <a:tr h="367151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Continuous blood capillaries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Fenestrated blood capillaries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Sinusoidal blood capillaries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6341252"/>
                  </a:ext>
                </a:extLst>
              </a:tr>
              <a:tr h="520131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rtl="0">
                        <a:defRPr/>
                      </a:pPr>
                      <a:r>
                        <a:rPr lang="en-US" sz="1400" dirty="0"/>
                        <a:t>In muscles, nervous tissue, C.T.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1" algn="l" rtl="0">
                        <a:defRPr/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(with diaphragm):</a:t>
                      </a:r>
                      <a:r>
                        <a:rPr lang="en-US" sz="1400" b="1" dirty="0"/>
                        <a:t> </a:t>
                      </a:r>
                      <a:br>
                        <a:rPr lang="en-US" sz="1400" b="1" dirty="0"/>
                      </a:br>
                      <a:r>
                        <a:rPr lang="en-US" sz="1400" dirty="0"/>
                        <a:t>In intestine, pancreas and endocrine  glands</a:t>
                      </a:r>
                    </a:p>
                    <a:p>
                      <a:pPr marL="0" lvl="1" algn="l" rtl="0"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(without diaphragm): </a:t>
                      </a:r>
                      <a:endParaRPr 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renal glomerulus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(only one structure)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 bone marrow, liver, spleen and certain endocrine glands</a:t>
                      </a:r>
                      <a:br>
                        <a:rPr lang="en-US" sz="1400" dirty="0"/>
                      </a:br>
                      <a:br>
                        <a:rPr lang="en-US" sz="1400" dirty="0"/>
                      </a:br>
                      <a:r>
                        <a:rPr lang="en-US" sz="1400" dirty="0"/>
                        <a:t>*Diameter: </a:t>
                      </a:r>
                      <a:r>
                        <a:rPr lang="en-US" sz="1400" b="1" dirty="0"/>
                        <a:t>irregular</a:t>
                      </a:r>
                      <a:r>
                        <a:rPr lang="en-US" sz="1400" dirty="0"/>
                        <a:t> (30-40 µm).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9427938"/>
                  </a:ext>
                </a:extLst>
              </a:tr>
              <a:tr h="948474"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SzPct val="100000"/>
                        <a:buFont typeface="Arial" charset="0"/>
                        <a:buNone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400" dirty="0"/>
                        <a:t> </a:t>
                      </a:r>
                      <a:r>
                        <a:rPr lang="en-US" sz="1400" u="sng" dirty="0"/>
                        <a:t>pores</a:t>
                      </a:r>
                      <a:r>
                        <a:rPr lang="en-US" sz="1400" dirty="0"/>
                        <a:t> or </a:t>
                      </a:r>
                      <a:r>
                        <a:rPr lang="en-US" sz="1400" u="sng" dirty="0"/>
                        <a:t>fenestrae</a:t>
                      </a:r>
                      <a:r>
                        <a:rPr lang="en-US" sz="1400" dirty="0"/>
                        <a:t> in their walls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1" indent="0" algn="l" rtl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(with diaphragm): </a:t>
                      </a:r>
                      <a:endParaRPr lang="en-US" sz="1400" dirty="0">
                        <a:highlight>
                          <a:srgbClr val="FFFF00"/>
                        </a:highlight>
                      </a:endParaRP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 walls of their endothelial cells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u="sng" dirty="0"/>
                        <a:t>pores (fenestrae</a:t>
                      </a:r>
                      <a:r>
                        <a:rPr lang="en-US" sz="1400" u="sng" dirty="0"/>
                        <a:t>)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These pores are </a:t>
                      </a:r>
                      <a:r>
                        <a:rPr lang="en-US" sz="1400" b="1" i="0" dirty="0"/>
                        <a:t>covered</a:t>
                      </a:r>
                      <a:r>
                        <a:rPr lang="en-US" sz="1400" dirty="0"/>
                        <a:t> by </a:t>
                      </a:r>
                      <a:r>
                        <a:rPr lang="en-US" sz="1400" b="1" dirty="0"/>
                        <a:t>diaphragm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0" lvl="1" indent="0" algn="l" rtl="0">
                        <a:buFont typeface="Arial" panose="020B0604020202020204" pitchFamily="34" charset="0"/>
                        <a:buNone/>
                        <a:defRPr/>
                      </a:pPr>
                      <a:endParaRPr lang="en-US" sz="1400" b="1" dirty="0"/>
                    </a:p>
                    <a:p>
                      <a:pPr marL="0" lvl="1" indent="0" algn="l" rtl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(without diaphragm): 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 walls of their endothelial cells 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u="sng" dirty="0"/>
                        <a:t>have pores (fenestrae).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These pores are </a:t>
                      </a:r>
                      <a:r>
                        <a:rPr lang="en-US" sz="1400" b="1" i="1" u="sng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covered</a:t>
                      </a:r>
                      <a:r>
                        <a:rPr lang="en-US" sz="1400" dirty="0"/>
                        <a:t> By </a:t>
                      </a:r>
                      <a:r>
                        <a:rPr lang="en-US" sz="1400" b="1" dirty="0"/>
                        <a:t>diaphragm</a:t>
                      </a:r>
                      <a:r>
                        <a:rPr lang="en-US" sz="14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Their endothelial cells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have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“large”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1" u="sng" dirty="0"/>
                        <a:t>fenestrae</a:t>
                      </a:r>
                      <a:r>
                        <a:rPr lang="en-US" sz="1400" b="1" dirty="0"/>
                        <a:t> without diaphragms.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They possess </a:t>
                      </a:r>
                      <a:r>
                        <a:rPr lang="en-US" sz="1400" b="1" dirty="0"/>
                        <a:t>discontinuous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u="sng" dirty="0"/>
                        <a:t>endothelial cells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dirty="0"/>
                        <a:t>They possess </a:t>
                      </a:r>
                      <a:r>
                        <a:rPr lang="en-US" sz="1400" b="1" dirty="0"/>
                        <a:t>discontinuous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u="sng" dirty="0"/>
                        <a:t>basal lamina.</a:t>
                      </a:r>
                    </a:p>
                    <a:p>
                      <a:pPr marL="0" lvl="1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/>
                        <a:t>Macrophages</a:t>
                      </a:r>
                      <a:r>
                        <a:rPr lang="en-US" sz="1400" dirty="0"/>
                        <a:t> may be </a:t>
                      </a:r>
                      <a:r>
                        <a:rPr lang="en-US" sz="1400" u="sng" dirty="0"/>
                        <a:t>located</a:t>
                      </a:r>
                      <a:r>
                        <a:rPr lang="en-US" sz="1400" dirty="0"/>
                        <a:t> in or along the </a:t>
                      </a:r>
                      <a:r>
                        <a:rPr lang="en-US" sz="1400" u="sng" dirty="0"/>
                        <a:t>outside</a:t>
                      </a:r>
                      <a:r>
                        <a:rPr lang="en-US" sz="1400" dirty="0"/>
                        <a:t> of the </a:t>
                      </a:r>
                      <a:r>
                        <a:rPr lang="en-US" sz="1400" u="sng" dirty="0"/>
                        <a:t>endothelial wall.</a:t>
                      </a:r>
                    </a:p>
                    <a:p>
                      <a:pPr marL="0" lvl="0" indent="-285750" algn="l" rtl="0">
                        <a:buFont typeface="Arial" charset="0"/>
                        <a:buChar char="•"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5569133"/>
                  </a:ext>
                </a:extLst>
              </a:tr>
              <a:tr h="1805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SzPct val="100000"/>
                        <a:buFont typeface="+mj-lt"/>
                        <a:buNone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48411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C5D37D-C0DB-43A8-8B24-166B51B1C1EA}"/>
              </a:ext>
            </a:extLst>
          </p:cNvPr>
          <p:cNvSpPr txBox="1"/>
          <p:nvPr/>
        </p:nvSpPr>
        <p:spPr>
          <a:xfrm rot="16200000">
            <a:off x="-250293" y="1196216"/>
            <a:ext cx="1328610" cy="30777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18045-76BE-417B-9623-875AF333480E}"/>
              </a:ext>
            </a:extLst>
          </p:cNvPr>
          <p:cNvSpPr txBox="1"/>
          <p:nvPr/>
        </p:nvSpPr>
        <p:spPr>
          <a:xfrm rot="16200000">
            <a:off x="-841922" y="3116447"/>
            <a:ext cx="2511866" cy="30777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Microscopic 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E59F3-399A-4C0C-9AA9-E0FBE1CDC3EB}"/>
              </a:ext>
            </a:extLst>
          </p:cNvPr>
          <p:cNvSpPr txBox="1"/>
          <p:nvPr/>
        </p:nvSpPr>
        <p:spPr>
          <a:xfrm rot="16200000">
            <a:off x="-250296" y="5091481"/>
            <a:ext cx="1328610" cy="30777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Pic.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صورة 7">
            <a:extLst>
              <a:ext uri="{FF2B5EF4-FFF2-40B4-BE49-F238E27FC236}">
                <a16:creationId xmlns:a16="http://schemas.microsoft.com/office/drawing/2014/main" id="{006EB348-11B4-4E34-BFE7-64782C48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4202B5-55BF-4478-AAF1-2D1380D7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7" b="16711"/>
          <a:stretch/>
        </p:blipFill>
        <p:spPr>
          <a:xfrm>
            <a:off x="7821536" y="4592568"/>
            <a:ext cx="2035796" cy="1663396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1E707FA-0C37-4C4F-83B3-FFC5A9F7F99F}"/>
              </a:ext>
            </a:extLst>
          </p:cNvPr>
          <p:cNvSpPr/>
          <p:nvPr/>
        </p:nvSpPr>
        <p:spPr>
          <a:xfrm>
            <a:off x="5742327" y="5779542"/>
            <a:ext cx="707346" cy="1642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5F848-2602-4EA4-9F1C-178C10A39080}"/>
              </a:ext>
            </a:extLst>
          </p:cNvPr>
          <p:cNvSpPr/>
          <p:nvPr/>
        </p:nvSpPr>
        <p:spPr>
          <a:xfrm>
            <a:off x="7821537" y="4724400"/>
            <a:ext cx="865264" cy="22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AE84E-D138-4628-9485-E13FA8FAF3A2}"/>
              </a:ext>
            </a:extLst>
          </p:cNvPr>
          <p:cNvSpPr/>
          <p:nvPr/>
        </p:nvSpPr>
        <p:spPr>
          <a:xfrm>
            <a:off x="7802485" y="5084832"/>
            <a:ext cx="655715" cy="4015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3132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6235</TotalTime>
  <Words>521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Aldhabi</vt:lpstr>
      <vt:lpstr>Arabic Typesetting</vt:lpstr>
      <vt:lpstr>Arial</vt:lpstr>
      <vt:lpstr>Calibri</vt:lpstr>
      <vt:lpstr>Courier New</vt:lpstr>
      <vt:lpstr>Tahoma</vt:lpstr>
      <vt:lpstr>Times New Roman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rawan Alharbi.</cp:lastModifiedBy>
  <cp:revision>233</cp:revision>
  <dcterms:created xsi:type="dcterms:W3CDTF">2017-09-26T07:35:01Z</dcterms:created>
  <dcterms:modified xsi:type="dcterms:W3CDTF">2018-03-11T00:53:03Z</dcterms:modified>
</cp:coreProperties>
</file>