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7200900" cy="9145588"/>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BA29CC-313D-4EBE-B238-4B96D149E85A}">
  <a:tblStyle styleId="{CEBA29CC-313D-4EBE-B238-4B96D149E8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6"/>
  </p:normalViewPr>
  <p:slideViewPr>
    <p:cSldViewPr snapToGrid="0" snapToObjects="1">
      <p:cViewPr varScale="1">
        <p:scale>
          <a:sx n="53" d="100"/>
          <a:sy n="53" d="100"/>
        </p:scale>
        <p:origin x="21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11244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Shape 11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0288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60" name="Shape 26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1343930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67" name="Shape 267"/>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76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5" name="Shape 285"/>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66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7" name="Shape 297"/>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882367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3" name="Shape 303"/>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0225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9" name="Shape 309"/>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793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5" name="Shape 315"/>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082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1" name="Shape 321"/>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7959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0" name="Shape 130"/>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1105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7" name="Shape 137"/>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0274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4" name="Shape 16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191733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9" name="Shape 179"/>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123988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2" name="Shape 192"/>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502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Shape 20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10" name="Shape 21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4062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5" name="Shape 225"/>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1149758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6" name="Shape 246"/>
          <p:cNvSpPr>
            <a:spLocks noGrp="1" noRot="1" noChangeAspect="1"/>
          </p:cNvSpPr>
          <p:nvPr>
            <p:ph type="sldImg" idx="2"/>
          </p:nvPr>
        </p:nvSpPr>
        <p:spPr>
          <a:xfrm>
            <a:off x="2214563" y="1143000"/>
            <a:ext cx="2428875"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1035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739281" y="509951"/>
            <a:ext cx="6011573" cy="198985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2"/>
              </a:buClr>
              <a:buSzPts val="3000"/>
              <a:buFont typeface="Impact"/>
              <a:buNone/>
              <a:defRPr sz="3000" b="0" i="0" u="none" strike="noStrike" cap="non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Shape 19"/>
          <p:cNvSpPr txBox="1">
            <a:spLocks noGrp="1"/>
          </p:cNvSpPr>
          <p:nvPr>
            <p:ph type="body" idx="1"/>
          </p:nvPr>
        </p:nvSpPr>
        <p:spPr>
          <a:xfrm>
            <a:off x="739281" y="3048546"/>
            <a:ext cx="6011573" cy="4792285"/>
          </a:xfrm>
          <a:prstGeom prst="rect">
            <a:avLst/>
          </a:prstGeom>
          <a:noFill/>
          <a:ln>
            <a:noFill/>
          </a:ln>
        </p:spPr>
        <p:txBody>
          <a:bodyPr spcFirstLastPara="1" wrap="square" lIns="91425" tIns="91425" rIns="91425" bIns="91425" anchor="t" anchorCtr="0"/>
          <a:lstStyle>
            <a:lvl1pPr marL="457200" marR="0" lvl="0" indent="-304800" algn="l" rtl="0">
              <a:lnSpc>
                <a:spcPct val="110000"/>
              </a:lnSpc>
              <a:spcBef>
                <a:spcPts val="402"/>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1pPr>
            <a:lvl2pPr marL="914400" marR="0" lvl="1" indent="-292100" algn="l" rtl="0">
              <a:lnSpc>
                <a:spcPct val="110000"/>
              </a:lnSpc>
              <a:spcBef>
                <a:spcPts val="402"/>
              </a:spcBef>
              <a:spcAft>
                <a:spcPts val="0"/>
              </a:spcAft>
              <a:buClr>
                <a:schemeClr val="dk2"/>
              </a:buClr>
              <a:buSzPts val="1000"/>
              <a:buFont typeface="Cabin"/>
              <a:buChar char="–"/>
              <a:defRPr sz="1000" b="0" i="0" u="none" strike="noStrike" cap="none">
                <a:solidFill>
                  <a:srgbClr val="595959"/>
                </a:solidFill>
                <a:latin typeface="Cabin"/>
                <a:ea typeface="Cabin"/>
                <a:cs typeface="Cabin"/>
                <a:sym typeface="Cabin"/>
              </a:defRPr>
            </a:lvl2pPr>
            <a:lvl3pPr marL="1371600" marR="0" lvl="2" indent="-292100" algn="l" rtl="0">
              <a:lnSpc>
                <a:spcPct val="110000"/>
              </a:lnSpc>
              <a:spcBef>
                <a:spcPts val="402"/>
              </a:spcBef>
              <a:spcAft>
                <a:spcPts val="0"/>
              </a:spcAft>
              <a:buClr>
                <a:schemeClr val="dk2"/>
              </a:buClr>
              <a:buSzPts val="1000"/>
              <a:buFont typeface="Arial"/>
              <a:buChar char="•"/>
              <a:defRPr sz="1000" b="0" i="0" u="none" strike="noStrike" cap="none">
                <a:solidFill>
                  <a:srgbClr val="595959"/>
                </a:solidFill>
                <a:latin typeface="Cabin"/>
                <a:ea typeface="Cabin"/>
                <a:cs typeface="Cabin"/>
                <a:sym typeface="Cabin"/>
              </a:defRPr>
            </a:lvl3pPr>
            <a:lvl4pPr marL="1828800" marR="0" lvl="3"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4pPr>
            <a:lvl5pPr marL="2286000" marR="0" lvl="4"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5pPr>
            <a:lvl6pPr marL="2743200" marR="0" lvl="5"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6pPr>
            <a:lvl7pPr marL="3200400" marR="0" lvl="6"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7pPr>
            <a:lvl8pPr marL="3657600" marR="0" lvl="7"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8pPr>
            <a:lvl9pPr marL="4114800" marR="0" lvl="8"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9pPr>
          </a:lstStyle>
          <a:p>
            <a:endParaRPr/>
          </a:p>
        </p:txBody>
      </p:sp>
      <p:sp>
        <p:nvSpPr>
          <p:cNvPr id="20" name="Shape 20"/>
          <p:cNvSpPr txBox="1">
            <a:spLocks noGrp="1"/>
          </p:cNvSpPr>
          <p:nvPr>
            <p:ph type="dt" idx="10"/>
          </p:nvPr>
        </p:nvSpPr>
        <p:spPr>
          <a:xfrm>
            <a:off x="739289" y="8502392"/>
            <a:ext cx="1375993"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b="0" i="0" u="none" strike="noStrike" cap="none">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21" name="Shape 21"/>
          <p:cNvSpPr txBox="1">
            <a:spLocks noGrp="1"/>
          </p:cNvSpPr>
          <p:nvPr>
            <p:ph type="ftr" idx="11"/>
          </p:nvPr>
        </p:nvSpPr>
        <p:spPr>
          <a:xfrm>
            <a:off x="2385306" y="8502396"/>
            <a:ext cx="2430304"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b="0" i="0" u="none" strike="noStrike" cap="none">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22" name="Shape 22"/>
          <p:cNvSpPr txBox="1">
            <a:spLocks noGrp="1"/>
          </p:cNvSpPr>
          <p:nvPr>
            <p:ph type="sldNum" idx="12"/>
          </p:nvPr>
        </p:nvSpPr>
        <p:spPr>
          <a:xfrm>
            <a:off x="5085652" y="8502396"/>
            <a:ext cx="1665207"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b="0" i="0" u="none" strike="noStrike" cap="none">
                <a:solidFill>
                  <a:srgbClr val="595959"/>
                </a:solidFill>
                <a:latin typeface="Cabin"/>
                <a:ea typeface="Cabin"/>
                <a:cs typeface="Cabin"/>
                <a:sym typeface="Cabin"/>
              </a:defRPr>
            </a:lvl1pPr>
            <a:lvl2pPr marL="0" marR="0" lvl="1" indent="0" algn="r" rtl="0">
              <a:spcBef>
                <a:spcPts val="0"/>
              </a:spcBef>
              <a:buNone/>
              <a:defRPr sz="700" b="0" i="0" u="none" strike="noStrike" cap="none">
                <a:solidFill>
                  <a:srgbClr val="595959"/>
                </a:solidFill>
                <a:latin typeface="Cabin"/>
                <a:ea typeface="Cabin"/>
                <a:cs typeface="Cabin"/>
                <a:sym typeface="Cabin"/>
              </a:defRPr>
            </a:lvl2pPr>
            <a:lvl3pPr marL="0" marR="0" lvl="2" indent="0" algn="r" rtl="0">
              <a:spcBef>
                <a:spcPts val="0"/>
              </a:spcBef>
              <a:buNone/>
              <a:defRPr sz="700" b="0" i="0" u="none" strike="noStrike" cap="none">
                <a:solidFill>
                  <a:srgbClr val="595959"/>
                </a:solidFill>
                <a:latin typeface="Cabin"/>
                <a:ea typeface="Cabin"/>
                <a:cs typeface="Cabin"/>
                <a:sym typeface="Cabin"/>
              </a:defRPr>
            </a:lvl3pPr>
            <a:lvl4pPr marL="0" marR="0" lvl="3" indent="0" algn="r" rtl="0">
              <a:spcBef>
                <a:spcPts val="0"/>
              </a:spcBef>
              <a:buNone/>
              <a:defRPr sz="700" b="0" i="0" u="none" strike="noStrike" cap="none">
                <a:solidFill>
                  <a:srgbClr val="595959"/>
                </a:solidFill>
                <a:latin typeface="Cabin"/>
                <a:ea typeface="Cabin"/>
                <a:cs typeface="Cabin"/>
                <a:sym typeface="Cabin"/>
              </a:defRPr>
            </a:lvl4pPr>
            <a:lvl5pPr marL="0" marR="0" lvl="4" indent="0" algn="r" rtl="0">
              <a:spcBef>
                <a:spcPts val="0"/>
              </a:spcBef>
              <a:buNone/>
              <a:defRPr sz="700" b="0" i="0" u="none" strike="noStrike" cap="none">
                <a:solidFill>
                  <a:srgbClr val="595959"/>
                </a:solidFill>
                <a:latin typeface="Cabin"/>
                <a:ea typeface="Cabin"/>
                <a:cs typeface="Cabin"/>
                <a:sym typeface="Cabin"/>
              </a:defRPr>
            </a:lvl5pPr>
            <a:lvl6pPr marL="0" marR="0" lvl="5" indent="0" algn="r" rtl="0">
              <a:spcBef>
                <a:spcPts val="0"/>
              </a:spcBef>
              <a:buNone/>
              <a:defRPr sz="700" b="0" i="0" u="none" strike="noStrike" cap="none">
                <a:solidFill>
                  <a:srgbClr val="595959"/>
                </a:solidFill>
                <a:latin typeface="Cabin"/>
                <a:ea typeface="Cabin"/>
                <a:cs typeface="Cabin"/>
                <a:sym typeface="Cabin"/>
              </a:defRPr>
            </a:lvl6pPr>
            <a:lvl7pPr marL="0" marR="0" lvl="6" indent="0" algn="r" rtl="0">
              <a:spcBef>
                <a:spcPts val="0"/>
              </a:spcBef>
              <a:buNone/>
              <a:defRPr sz="700" b="0" i="0" u="none" strike="noStrike" cap="none">
                <a:solidFill>
                  <a:srgbClr val="595959"/>
                </a:solidFill>
                <a:latin typeface="Cabin"/>
                <a:ea typeface="Cabin"/>
                <a:cs typeface="Cabin"/>
                <a:sym typeface="Cabin"/>
              </a:defRPr>
            </a:lvl7pPr>
            <a:lvl8pPr marL="0" marR="0" lvl="7" indent="0" algn="r" rtl="0">
              <a:spcBef>
                <a:spcPts val="0"/>
              </a:spcBef>
              <a:buNone/>
              <a:defRPr sz="700" b="0" i="0" u="none" strike="noStrike" cap="none">
                <a:solidFill>
                  <a:srgbClr val="595959"/>
                </a:solidFill>
                <a:latin typeface="Cabin"/>
                <a:ea typeface="Cabin"/>
                <a:cs typeface="Cabin"/>
                <a:sym typeface="Cabin"/>
              </a:defRPr>
            </a:lvl8pPr>
            <a:lvl9pPr marL="0" marR="0" lvl="8" indent="0" algn="r" rtl="0">
              <a:spcBef>
                <a:spcPts val="0"/>
              </a:spcBef>
              <a:buNone/>
              <a:defRPr sz="700" b="0" i="0" u="none" strike="noStrike" cap="none">
                <a:solidFill>
                  <a:srgbClr val="595959"/>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739281" y="509951"/>
            <a:ext cx="6011573" cy="198985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2"/>
              </a:buClr>
              <a:buSzPts val="3000"/>
              <a:buFont typeface="Impact"/>
              <a:buNone/>
              <a:defRPr sz="3000" b="0" i="0" u="none" strike="noStrike" cap="non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Shape 85"/>
          <p:cNvSpPr txBox="1">
            <a:spLocks noGrp="1"/>
          </p:cNvSpPr>
          <p:nvPr>
            <p:ph type="body" idx="1"/>
          </p:nvPr>
        </p:nvSpPr>
        <p:spPr>
          <a:xfrm rot="5400000">
            <a:off x="1348925" y="2438902"/>
            <a:ext cx="4792285" cy="6011573"/>
          </a:xfrm>
          <a:prstGeom prst="rect">
            <a:avLst/>
          </a:prstGeom>
          <a:noFill/>
          <a:ln>
            <a:noFill/>
          </a:ln>
        </p:spPr>
        <p:txBody>
          <a:bodyPr spcFirstLastPara="1" wrap="square" lIns="91425" tIns="91425" rIns="91425" bIns="91425" anchor="t" anchorCtr="0"/>
          <a:lstStyle>
            <a:lvl1pPr marL="457200" marR="0" lvl="0" indent="-304800" algn="l" rtl="0">
              <a:lnSpc>
                <a:spcPct val="110000"/>
              </a:lnSpc>
              <a:spcBef>
                <a:spcPts val="402"/>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1pPr>
            <a:lvl2pPr marL="914400" marR="0" lvl="1" indent="-292100" algn="l" rtl="0">
              <a:lnSpc>
                <a:spcPct val="110000"/>
              </a:lnSpc>
              <a:spcBef>
                <a:spcPts val="402"/>
              </a:spcBef>
              <a:spcAft>
                <a:spcPts val="0"/>
              </a:spcAft>
              <a:buClr>
                <a:schemeClr val="dk2"/>
              </a:buClr>
              <a:buSzPts val="1000"/>
              <a:buFont typeface="Cabin"/>
              <a:buChar char="–"/>
              <a:defRPr sz="1000" b="0" i="0" u="none" strike="noStrike" cap="none">
                <a:solidFill>
                  <a:srgbClr val="595959"/>
                </a:solidFill>
                <a:latin typeface="Cabin"/>
                <a:ea typeface="Cabin"/>
                <a:cs typeface="Cabin"/>
                <a:sym typeface="Cabin"/>
              </a:defRPr>
            </a:lvl2pPr>
            <a:lvl3pPr marL="1371600" marR="0" lvl="2" indent="-292100" algn="l" rtl="0">
              <a:lnSpc>
                <a:spcPct val="110000"/>
              </a:lnSpc>
              <a:spcBef>
                <a:spcPts val="402"/>
              </a:spcBef>
              <a:spcAft>
                <a:spcPts val="0"/>
              </a:spcAft>
              <a:buClr>
                <a:schemeClr val="dk2"/>
              </a:buClr>
              <a:buSzPts val="1000"/>
              <a:buFont typeface="Arial"/>
              <a:buChar char="•"/>
              <a:defRPr sz="1000" b="0" i="0" u="none" strike="noStrike" cap="none">
                <a:solidFill>
                  <a:srgbClr val="595959"/>
                </a:solidFill>
                <a:latin typeface="Cabin"/>
                <a:ea typeface="Cabin"/>
                <a:cs typeface="Cabin"/>
                <a:sym typeface="Cabin"/>
              </a:defRPr>
            </a:lvl3pPr>
            <a:lvl4pPr marL="1828800" marR="0" lvl="3"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4pPr>
            <a:lvl5pPr marL="2286000" marR="0" lvl="4"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5pPr>
            <a:lvl6pPr marL="2743200" marR="0" lvl="5"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6pPr>
            <a:lvl7pPr marL="3200400" marR="0" lvl="6"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7pPr>
            <a:lvl8pPr marL="3657600" marR="0" lvl="7"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8pPr>
            <a:lvl9pPr marL="4114800" marR="0" lvl="8"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9pPr>
          </a:lstStyle>
          <a:p>
            <a:endParaRPr/>
          </a:p>
        </p:txBody>
      </p:sp>
      <p:sp>
        <p:nvSpPr>
          <p:cNvPr id="86" name="Shape 86"/>
          <p:cNvSpPr txBox="1">
            <a:spLocks noGrp="1"/>
          </p:cNvSpPr>
          <p:nvPr>
            <p:ph type="dt" idx="10"/>
          </p:nvPr>
        </p:nvSpPr>
        <p:spPr>
          <a:xfrm>
            <a:off x="739289" y="8502392"/>
            <a:ext cx="1375993"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87" name="Shape 87"/>
          <p:cNvSpPr txBox="1">
            <a:spLocks noGrp="1"/>
          </p:cNvSpPr>
          <p:nvPr>
            <p:ph type="ftr" idx="11"/>
          </p:nvPr>
        </p:nvSpPr>
        <p:spPr>
          <a:xfrm>
            <a:off x="2385306" y="8502396"/>
            <a:ext cx="2430304"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88" name="Shape 88"/>
          <p:cNvSpPr txBox="1">
            <a:spLocks noGrp="1"/>
          </p:cNvSpPr>
          <p:nvPr>
            <p:ph type="sldNum" idx="12"/>
          </p:nvPr>
        </p:nvSpPr>
        <p:spPr>
          <a:xfrm>
            <a:off x="5085652" y="8502396"/>
            <a:ext cx="1665207"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a:solidFill>
                  <a:srgbClr val="595959"/>
                </a:solidFill>
                <a:latin typeface="Cabin"/>
                <a:ea typeface="Cabin"/>
                <a:cs typeface="Cabin"/>
                <a:sym typeface="Cabin"/>
              </a:defRPr>
            </a:lvl1pPr>
            <a:lvl2pPr marL="0" marR="0" lvl="1" indent="0" algn="r" rtl="0">
              <a:spcBef>
                <a:spcPts val="0"/>
              </a:spcBef>
              <a:buNone/>
              <a:defRPr sz="700">
                <a:solidFill>
                  <a:srgbClr val="595959"/>
                </a:solidFill>
                <a:latin typeface="Cabin"/>
                <a:ea typeface="Cabin"/>
                <a:cs typeface="Cabin"/>
                <a:sym typeface="Cabin"/>
              </a:defRPr>
            </a:lvl2pPr>
            <a:lvl3pPr marL="0" marR="0" lvl="2" indent="0" algn="r" rtl="0">
              <a:spcBef>
                <a:spcPts val="0"/>
              </a:spcBef>
              <a:buNone/>
              <a:defRPr sz="700">
                <a:solidFill>
                  <a:srgbClr val="595959"/>
                </a:solidFill>
                <a:latin typeface="Cabin"/>
                <a:ea typeface="Cabin"/>
                <a:cs typeface="Cabin"/>
                <a:sym typeface="Cabin"/>
              </a:defRPr>
            </a:lvl3pPr>
            <a:lvl4pPr marL="0" marR="0" lvl="3" indent="0" algn="r" rtl="0">
              <a:spcBef>
                <a:spcPts val="0"/>
              </a:spcBef>
              <a:buNone/>
              <a:defRPr sz="700">
                <a:solidFill>
                  <a:srgbClr val="595959"/>
                </a:solidFill>
                <a:latin typeface="Cabin"/>
                <a:ea typeface="Cabin"/>
                <a:cs typeface="Cabin"/>
                <a:sym typeface="Cabin"/>
              </a:defRPr>
            </a:lvl4pPr>
            <a:lvl5pPr marL="0" marR="0" lvl="4" indent="0" algn="r" rtl="0">
              <a:spcBef>
                <a:spcPts val="0"/>
              </a:spcBef>
              <a:buNone/>
              <a:defRPr sz="700">
                <a:solidFill>
                  <a:srgbClr val="595959"/>
                </a:solidFill>
                <a:latin typeface="Cabin"/>
                <a:ea typeface="Cabin"/>
                <a:cs typeface="Cabin"/>
                <a:sym typeface="Cabin"/>
              </a:defRPr>
            </a:lvl5pPr>
            <a:lvl6pPr marL="0" marR="0" lvl="5" indent="0" algn="r" rtl="0">
              <a:spcBef>
                <a:spcPts val="0"/>
              </a:spcBef>
              <a:buNone/>
              <a:defRPr sz="700">
                <a:solidFill>
                  <a:srgbClr val="595959"/>
                </a:solidFill>
                <a:latin typeface="Cabin"/>
                <a:ea typeface="Cabin"/>
                <a:cs typeface="Cabin"/>
                <a:sym typeface="Cabin"/>
              </a:defRPr>
            </a:lvl6pPr>
            <a:lvl7pPr marL="0" marR="0" lvl="6" indent="0" algn="r" rtl="0">
              <a:spcBef>
                <a:spcPts val="0"/>
              </a:spcBef>
              <a:buNone/>
              <a:defRPr sz="700">
                <a:solidFill>
                  <a:srgbClr val="595959"/>
                </a:solidFill>
                <a:latin typeface="Cabin"/>
                <a:ea typeface="Cabin"/>
                <a:cs typeface="Cabin"/>
                <a:sym typeface="Cabin"/>
              </a:defRPr>
            </a:lvl7pPr>
            <a:lvl8pPr marL="0" marR="0" lvl="7" indent="0" algn="r" rtl="0">
              <a:spcBef>
                <a:spcPts val="0"/>
              </a:spcBef>
              <a:buNone/>
              <a:defRPr sz="700">
                <a:solidFill>
                  <a:srgbClr val="595959"/>
                </a:solidFill>
                <a:latin typeface="Cabin"/>
                <a:ea typeface="Cabin"/>
                <a:cs typeface="Cabin"/>
                <a:sym typeface="Cabin"/>
              </a:defRPr>
            </a:lvl8pPr>
            <a:lvl9pPr marL="0" marR="0" lvl="8" indent="0" algn="r" rtl="0">
              <a:spcBef>
                <a:spcPts val="0"/>
              </a:spcBef>
              <a:buNone/>
              <a:defRPr sz="700">
                <a:solidFill>
                  <a:srgbClr val="595959"/>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Shape 90"/>
          <p:cNvSpPr txBox="1">
            <a:spLocks noGrp="1"/>
          </p:cNvSpPr>
          <p:nvPr>
            <p:ph type="title"/>
          </p:nvPr>
        </p:nvSpPr>
        <p:spPr>
          <a:xfrm rot="5400000">
            <a:off x="2651825" y="3803550"/>
            <a:ext cx="7468504" cy="88129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2"/>
              </a:buClr>
              <a:buSzPts val="3000"/>
              <a:buFont typeface="Impact"/>
              <a:buNone/>
              <a:defRPr sz="3000" b="0" i="0" u="none" strike="noStrike" cap="non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Shape 91"/>
          <p:cNvSpPr txBox="1">
            <a:spLocks noGrp="1"/>
          </p:cNvSpPr>
          <p:nvPr>
            <p:ph type="body" idx="1"/>
          </p:nvPr>
        </p:nvSpPr>
        <p:spPr>
          <a:xfrm rot="5400000">
            <a:off x="-513208" y="1765764"/>
            <a:ext cx="7468504" cy="4956871"/>
          </a:xfrm>
          <a:prstGeom prst="rect">
            <a:avLst/>
          </a:prstGeom>
          <a:noFill/>
          <a:ln>
            <a:noFill/>
          </a:ln>
        </p:spPr>
        <p:txBody>
          <a:bodyPr spcFirstLastPara="1" wrap="square" lIns="91425" tIns="91425" rIns="91425" bIns="91425" anchor="t" anchorCtr="0"/>
          <a:lstStyle>
            <a:lvl1pPr marL="457200" marR="0" lvl="0" indent="-304800" algn="l" rtl="0">
              <a:lnSpc>
                <a:spcPct val="110000"/>
              </a:lnSpc>
              <a:spcBef>
                <a:spcPts val="402"/>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1pPr>
            <a:lvl2pPr marL="914400" marR="0" lvl="1" indent="-292100" algn="l" rtl="0">
              <a:lnSpc>
                <a:spcPct val="110000"/>
              </a:lnSpc>
              <a:spcBef>
                <a:spcPts val="402"/>
              </a:spcBef>
              <a:spcAft>
                <a:spcPts val="0"/>
              </a:spcAft>
              <a:buClr>
                <a:schemeClr val="dk2"/>
              </a:buClr>
              <a:buSzPts val="1000"/>
              <a:buFont typeface="Cabin"/>
              <a:buChar char="–"/>
              <a:defRPr sz="1000" b="0" i="0" u="none" strike="noStrike" cap="none">
                <a:solidFill>
                  <a:srgbClr val="595959"/>
                </a:solidFill>
                <a:latin typeface="Cabin"/>
                <a:ea typeface="Cabin"/>
                <a:cs typeface="Cabin"/>
                <a:sym typeface="Cabin"/>
              </a:defRPr>
            </a:lvl2pPr>
            <a:lvl3pPr marL="1371600" marR="0" lvl="2" indent="-292100" algn="l" rtl="0">
              <a:lnSpc>
                <a:spcPct val="110000"/>
              </a:lnSpc>
              <a:spcBef>
                <a:spcPts val="402"/>
              </a:spcBef>
              <a:spcAft>
                <a:spcPts val="0"/>
              </a:spcAft>
              <a:buClr>
                <a:schemeClr val="dk2"/>
              </a:buClr>
              <a:buSzPts val="1000"/>
              <a:buFont typeface="Arial"/>
              <a:buChar char="•"/>
              <a:defRPr sz="1000" b="0" i="0" u="none" strike="noStrike" cap="none">
                <a:solidFill>
                  <a:srgbClr val="595959"/>
                </a:solidFill>
                <a:latin typeface="Cabin"/>
                <a:ea typeface="Cabin"/>
                <a:cs typeface="Cabin"/>
                <a:sym typeface="Cabin"/>
              </a:defRPr>
            </a:lvl3pPr>
            <a:lvl4pPr marL="1828800" marR="0" lvl="3"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4pPr>
            <a:lvl5pPr marL="2286000" marR="0" lvl="4"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5pPr>
            <a:lvl6pPr marL="2743200" marR="0" lvl="5"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6pPr>
            <a:lvl7pPr marL="3200400" marR="0" lvl="6"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7pPr>
            <a:lvl8pPr marL="3657600" marR="0" lvl="7"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8pPr>
            <a:lvl9pPr marL="4114800" marR="0" lvl="8"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9pPr>
          </a:lstStyle>
          <a:p>
            <a:endParaRPr/>
          </a:p>
        </p:txBody>
      </p:sp>
      <p:sp>
        <p:nvSpPr>
          <p:cNvPr id="92" name="Shape 92"/>
          <p:cNvSpPr txBox="1">
            <a:spLocks noGrp="1"/>
          </p:cNvSpPr>
          <p:nvPr>
            <p:ph type="dt" idx="10"/>
          </p:nvPr>
        </p:nvSpPr>
        <p:spPr>
          <a:xfrm>
            <a:off x="739289" y="8502392"/>
            <a:ext cx="1375993"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93" name="Shape 93"/>
          <p:cNvSpPr txBox="1">
            <a:spLocks noGrp="1"/>
          </p:cNvSpPr>
          <p:nvPr>
            <p:ph type="ftr" idx="11"/>
          </p:nvPr>
        </p:nvSpPr>
        <p:spPr>
          <a:xfrm>
            <a:off x="2385306" y="8502396"/>
            <a:ext cx="2430304"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94" name="Shape 94"/>
          <p:cNvSpPr txBox="1">
            <a:spLocks noGrp="1"/>
          </p:cNvSpPr>
          <p:nvPr>
            <p:ph type="sldNum" idx="12"/>
          </p:nvPr>
        </p:nvSpPr>
        <p:spPr>
          <a:xfrm>
            <a:off x="5085652" y="8502396"/>
            <a:ext cx="1665207"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a:solidFill>
                  <a:srgbClr val="595959"/>
                </a:solidFill>
                <a:latin typeface="Cabin"/>
                <a:ea typeface="Cabin"/>
                <a:cs typeface="Cabin"/>
                <a:sym typeface="Cabin"/>
              </a:defRPr>
            </a:lvl1pPr>
            <a:lvl2pPr marL="0" marR="0" lvl="1" indent="0" algn="r" rtl="0">
              <a:spcBef>
                <a:spcPts val="0"/>
              </a:spcBef>
              <a:buNone/>
              <a:defRPr sz="700">
                <a:solidFill>
                  <a:srgbClr val="595959"/>
                </a:solidFill>
                <a:latin typeface="Cabin"/>
                <a:ea typeface="Cabin"/>
                <a:cs typeface="Cabin"/>
                <a:sym typeface="Cabin"/>
              </a:defRPr>
            </a:lvl2pPr>
            <a:lvl3pPr marL="0" marR="0" lvl="2" indent="0" algn="r" rtl="0">
              <a:spcBef>
                <a:spcPts val="0"/>
              </a:spcBef>
              <a:buNone/>
              <a:defRPr sz="700">
                <a:solidFill>
                  <a:srgbClr val="595959"/>
                </a:solidFill>
                <a:latin typeface="Cabin"/>
                <a:ea typeface="Cabin"/>
                <a:cs typeface="Cabin"/>
                <a:sym typeface="Cabin"/>
              </a:defRPr>
            </a:lvl3pPr>
            <a:lvl4pPr marL="0" marR="0" lvl="3" indent="0" algn="r" rtl="0">
              <a:spcBef>
                <a:spcPts val="0"/>
              </a:spcBef>
              <a:buNone/>
              <a:defRPr sz="700">
                <a:solidFill>
                  <a:srgbClr val="595959"/>
                </a:solidFill>
                <a:latin typeface="Cabin"/>
                <a:ea typeface="Cabin"/>
                <a:cs typeface="Cabin"/>
                <a:sym typeface="Cabin"/>
              </a:defRPr>
            </a:lvl4pPr>
            <a:lvl5pPr marL="0" marR="0" lvl="4" indent="0" algn="r" rtl="0">
              <a:spcBef>
                <a:spcPts val="0"/>
              </a:spcBef>
              <a:buNone/>
              <a:defRPr sz="700">
                <a:solidFill>
                  <a:srgbClr val="595959"/>
                </a:solidFill>
                <a:latin typeface="Cabin"/>
                <a:ea typeface="Cabin"/>
                <a:cs typeface="Cabin"/>
                <a:sym typeface="Cabin"/>
              </a:defRPr>
            </a:lvl5pPr>
            <a:lvl6pPr marL="0" marR="0" lvl="5" indent="0" algn="r" rtl="0">
              <a:spcBef>
                <a:spcPts val="0"/>
              </a:spcBef>
              <a:buNone/>
              <a:defRPr sz="700">
                <a:solidFill>
                  <a:srgbClr val="595959"/>
                </a:solidFill>
                <a:latin typeface="Cabin"/>
                <a:ea typeface="Cabin"/>
                <a:cs typeface="Cabin"/>
                <a:sym typeface="Cabin"/>
              </a:defRPr>
            </a:lvl6pPr>
            <a:lvl7pPr marL="0" marR="0" lvl="6" indent="0" algn="r" rtl="0">
              <a:spcBef>
                <a:spcPts val="0"/>
              </a:spcBef>
              <a:buNone/>
              <a:defRPr sz="700">
                <a:solidFill>
                  <a:srgbClr val="595959"/>
                </a:solidFill>
                <a:latin typeface="Cabin"/>
                <a:ea typeface="Cabin"/>
                <a:cs typeface="Cabin"/>
                <a:sym typeface="Cabin"/>
              </a:defRPr>
            </a:lvl7pPr>
            <a:lvl8pPr marL="0" marR="0" lvl="7" indent="0" algn="r" rtl="0">
              <a:spcBef>
                <a:spcPts val="0"/>
              </a:spcBef>
              <a:buNone/>
              <a:defRPr sz="700">
                <a:solidFill>
                  <a:srgbClr val="595959"/>
                </a:solidFill>
                <a:latin typeface="Cabin"/>
                <a:ea typeface="Cabin"/>
                <a:cs typeface="Cabin"/>
                <a:sym typeface="Cabin"/>
              </a:defRPr>
            </a:lvl8pPr>
            <a:lvl9pPr marL="0" marR="0" lvl="8" indent="0" algn="r" rtl="0">
              <a:spcBef>
                <a:spcPts val="0"/>
              </a:spcBef>
              <a:buNone/>
              <a:defRPr sz="700">
                <a:solidFill>
                  <a:srgbClr val="595959"/>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1915369" y="1432126"/>
            <a:ext cx="4835489" cy="5420444"/>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2"/>
              </a:buClr>
              <a:buSzPts val="4800"/>
              <a:buFont typeface="Impact"/>
              <a:buNone/>
              <a:defRPr sz="4800" b="0" i="0" u="none" strike="noStrike" cap="none">
                <a:solidFill>
                  <a:schemeClr val="lt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5" name="Shape 105"/>
          <p:cNvSpPr txBox="1">
            <a:spLocks noGrp="1"/>
          </p:cNvSpPr>
          <p:nvPr>
            <p:ph type="body" idx="1"/>
          </p:nvPr>
        </p:nvSpPr>
        <p:spPr>
          <a:xfrm>
            <a:off x="1915366" y="6880919"/>
            <a:ext cx="4144705" cy="126840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2"/>
              </a:spcBef>
              <a:spcAft>
                <a:spcPts val="0"/>
              </a:spcAft>
              <a:buClr>
                <a:schemeClr val="lt2"/>
              </a:buClr>
              <a:buSzPts val="1200"/>
              <a:buFont typeface="Arial"/>
              <a:buNone/>
              <a:defRPr sz="1200" b="1" i="0" u="none" strike="noStrike" cap="none">
                <a:solidFill>
                  <a:schemeClr val="accent1"/>
                </a:solidFill>
                <a:latin typeface="Cabin"/>
                <a:ea typeface="Cabin"/>
                <a:cs typeface="Cabin"/>
                <a:sym typeface="Cabin"/>
              </a:defRPr>
            </a:lvl1pPr>
            <a:lvl2pPr marL="914400" marR="0" lvl="1" indent="-228600" algn="l" rtl="0">
              <a:lnSpc>
                <a:spcPct val="110000"/>
              </a:lnSpc>
              <a:spcBef>
                <a:spcPts val="402"/>
              </a:spcBef>
              <a:spcAft>
                <a:spcPts val="0"/>
              </a:spcAft>
              <a:buClr>
                <a:schemeClr val="lt2"/>
              </a:buClr>
              <a:buSzPts val="1200"/>
              <a:buFont typeface="Cabin"/>
              <a:buNone/>
              <a:defRPr sz="1200" b="0" i="0" u="none" strike="noStrike" cap="none">
                <a:solidFill>
                  <a:srgbClr val="CEE2F1"/>
                </a:solidFill>
                <a:latin typeface="Cabin"/>
                <a:ea typeface="Cabin"/>
                <a:cs typeface="Cabin"/>
                <a:sym typeface="Cabin"/>
              </a:defRPr>
            </a:lvl2pPr>
            <a:lvl3pPr marL="1371600" marR="0" lvl="2" indent="-228600" algn="l" rtl="0">
              <a:lnSpc>
                <a:spcPct val="110000"/>
              </a:lnSpc>
              <a:spcBef>
                <a:spcPts val="402"/>
              </a:spcBef>
              <a:spcAft>
                <a:spcPts val="0"/>
              </a:spcAft>
              <a:buClr>
                <a:schemeClr val="lt2"/>
              </a:buClr>
              <a:buSzPts val="1000"/>
              <a:buFont typeface="Arial"/>
              <a:buNone/>
              <a:defRPr sz="1000" b="0" i="0" u="none" strike="noStrike" cap="none">
                <a:solidFill>
                  <a:srgbClr val="CEE2F1"/>
                </a:solidFill>
                <a:latin typeface="Cabin"/>
                <a:ea typeface="Cabin"/>
                <a:cs typeface="Cabin"/>
                <a:sym typeface="Cabin"/>
              </a:defRPr>
            </a:lvl3pPr>
            <a:lvl4pPr marL="1828800" marR="0" lvl="3" indent="-228600" algn="l" rtl="0">
              <a:lnSpc>
                <a:spcPct val="110000"/>
              </a:lnSpc>
              <a:spcBef>
                <a:spcPts val="402"/>
              </a:spcBef>
              <a:spcAft>
                <a:spcPts val="0"/>
              </a:spcAft>
              <a:buClr>
                <a:schemeClr val="lt2"/>
              </a:buClr>
              <a:buSzPts val="1000"/>
              <a:buFont typeface="Cabin"/>
              <a:buNone/>
              <a:defRPr sz="1000" b="0" i="0" u="none" strike="noStrike" cap="none">
                <a:solidFill>
                  <a:srgbClr val="CEE2F1"/>
                </a:solidFill>
                <a:latin typeface="Cabin"/>
                <a:ea typeface="Cabin"/>
                <a:cs typeface="Cabin"/>
                <a:sym typeface="Cabin"/>
              </a:defRPr>
            </a:lvl4pPr>
            <a:lvl5pPr marL="2286000" marR="0" lvl="4" indent="-228600" algn="l" rtl="0">
              <a:lnSpc>
                <a:spcPct val="110000"/>
              </a:lnSpc>
              <a:spcBef>
                <a:spcPts val="402"/>
              </a:spcBef>
              <a:spcAft>
                <a:spcPts val="0"/>
              </a:spcAft>
              <a:buClr>
                <a:schemeClr val="lt2"/>
              </a:buClr>
              <a:buSzPts val="1000"/>
              <a:buFont typeface="Arial"/>
              <a:buNone/>
              <a:defRPr sz="1000" b="0" i="0" u="none" strike="noStrike" cap="none">
                <a:solidFill>
                  <a:srgbClr val="CEE2F1"/>
                </a:solidFill>
                <a:latin typeface="Cabin"/>
                <a:ea typeface="Cabin"/>
                <a:cs typeface="Cabin"/>
                <a:sym typeface="Cabin"/>
              </a:defRPr>
            </a:lvl5pPr>
            <a:lvl6pPr marL="2743200" marR="0" lvl="5" indent="-228600" algn="l" rtl="0">
              <a:lnSpc>
                <a:spcPct val="110000"/>
              </a:lnSpc>
              <a:spcBef>
                <a:spcPts val="402"/>
              </a:spcBef>
              <a:spcAft>
                <a:spcPts val="0"/>
              </a:spcAft>
              <a:buClr>
                <a:schemeClr val="lt2"/>
              </a:buClr>
              <a:buSzPts val="1000"/>
              <a:buFont typeface="Cabin"/>
              <a:buNone/>
              <a:defRPr sz="1000" b="0" i="0" u="none" strike="noStrike" cap="none">
                <a:solidFill>
                  <a:srgbClr val="CEE2F1"/>
                </a:solidFill>
                <a:latin typeface="Cabin"/>
                <a:ea typeface="Cabin"/>
                <a:cs typeface="Cabin"/>
                <a:sym typeface="Cabin"/>
              </a:defRPr>
            </a:lvl6pPr>
            <a:lvl7pPr marL="3200400" marR="0" lvl="6" indent="-228600" algn="l" rtl="0">
              <a:lnSpc>
                <a:spcPct val="110000"/>
              </a:lnSpc>
              <a:spcBef>
                <a:spcPts val="402"/>
              </a:spcBef>
              <a:spcAft>
                <a:spcPts val="0"/>
              </a:spcAft>
              <a:buClr>
                <a:schemeClr val="lt2"/>
              </a:buClr>
              <a:buSzPts val="1000"/>
              <a:buFont typeface="Arial"/>
              <a:buNone/>
              <a:defRPr sz="1000" b="0" i="0" u="none" strike="noStrike" cap="none">
                <a:solidFill>
                  <a:srgbClr val="CEE2F1"/>
                </a:solidFill>
                <a:latin typeface="Cabin"/>
                <a:ea typeface="Cabin"/>
                <a:cs typeface="Cabin"/>
                <a:sym typeface="Cabin"/>
              </a:defRPr>
            </a:lvl7pPr>
            <a:lvl8pPr marL="3657600" marR="0" lvl="7" indent="-228600" algn="l" rtl="0">
              <a:lnSpc>
                <a:spcPct val="110000"/>
              </a:lnSpc>
              <a:spcBef>
                <a:spcPts val="402"/>
              </a:spcBef>
              <a:spcAft>
                <a:spcPts val="0"/>
              </a:spcAft>
              <a:buClr>
                <a:schemeClr val="lt2"/>
              </a:buClr>
              <a:buSzPts val="1000"/>
              <a:buFont typeface="Cabin"/>
              <a:buNone/>
              <a:defRPr sz="1000" b="0" i="0" u="none" strike="noStrike" cap="none">
                <a:solidFill>
                  <a:srgbClr val="CEE2F1"/>
                </a:solidFill>
                <a:latin typeface="Cabin"/>
                <a:ea typeface="Cabin"/>
                <a:cs typeface="Cabin"/>
                <a:sym typeface="Cabin"/>
              </a:defRPr>
            </a:lvl8pPr>
            <a:lvl9pPr marL="4114800" marR="0" lvl="8" indent="-228600" algn="l" rtl="0">
              <a:lnSpc>
                <a:spcPct val="110000"/>
              </a:lnSpc>
              <a:spcBef>
                <a:spcPts val="402"/>
              </a:spcBef>
              <a:spcAft>
                <a:spcPts val="0"/>
              </a:spcAft>
              <a:buClr>
                <a:schemeClr val="lt2"/>
              </a:buClr>
              <a:buSzPts val="1000"/>
              <a:buFont typeface="Arial"/>
              <a:buNone/>
              <a:defRPr sz="1000" b="0" i="0" u="none" strike="noStrike" cap="none">
                <a:solidFill>
                  <a:srgbClr val="CEE2F1"/>
                </a:solidFill>
                <a:latin typeface="Cabin"/>
                <a:ea typeface="Cabin"/>
                <a:cs typeface="Cabin"/>
                <a:sym typeface="Cabin"/>
              </a:defRPr>
            </a:lvl9pPr>
          </a:lstStyle>
          <a:p>
            <a:endParaRPr/>
          </a:p>
        </p:txBody>
      </p:sp>
      <p:sp>
        <p:nvSpPr>
          <p:cNvPr id="106" name="Shape 106"/>
          <p:cNvSpPr txBox="1">
            <a:spLocks noGrp="1"/>
          </p:cNvSpPr>
          <p:nvPr>
            <p:ph type="dt" idx="10"/>
          </p:nvPr>
        </p:nvSpPr>
        <p:spPr>
          <a:xfrm>
            <a:off x="1911596" y="8502392"/>
            <a:ext cx="882362"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a:solidFill>
                  <a:schemeClr val="lt2"/>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lt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lt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lt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lt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lt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lt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lt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lt1"/>
                </a:solidFill>
                <a:latin typeface="Cabin"/>
                <a:ea typeface="Cabin"/>
                <a:cs typeface="Cabin"/>
                <a:sym typeface="Cabin"/>
              </a:defRPr>
            </a:lvl9pPr>
          </a:lstStyle>
          <a:p>
            <a:endParaRPr/>
          </a:p>
        </p:txBody>
      </p:sp>
      <p:sp>
        <p:nvSpPr>
          <p:cNvPr id="107" name="Shape 107"/>
          <p:cNvSpPr txBox="1">
            <a:spLocks noGrp="1"/>
          </p:cNvSpPr>
          <p:nvPr>
            <p:ph type="ftr" idx="11"/>
          </p:nvPr>
        </p:nvSpPr>
        <p:spPr>
          <a:xfrm>
            <a:off x="3117958" y="8502396"/>
            <a:ext cx="2430304"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a:solidFill>
                  <a:schemeClr val="lt2"/>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lt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lt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lt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lt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lt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lt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lt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lt1"/>
                </a:solidFill>
                <a:latin typeface="Cabin"/>
                <a:ea typeface="Cabin"/>
                <a:cs typeface="Cabin"/>
                <a:sym typeface="Cabin"/>
              </a:defRPr>
            </a:lvl9pPr>
          </a:lstStyle>
          <a:p>
            <a:endParaRPr/>
          </a:p>
        </p:txBody>
      </p:sp>
      <p:sp>
        <p:nvSpPr>
          <p:cNvPr id="108" name="Shape 108"/>
          <p:cNvSpPr txBox="1">
            <a:spLocks noGrp="1"/>
          </p:cNvSpPr>
          <p:nvPr>
            <p:ph type="sldNum" idx="12"/>
          </p:nvPr>
        </p:nvSpPr>
        <p:spPr>
          <a:xfrm>
            <a:off x="5872253" y="8502396"/>
            <a:ext cx="878594"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a:solidFill>
                  <a:schemeClr val="lt2"/>
                </a:solidFill>
                <a:latin typeface="Cabin"/>
                <a:ea typeface="Cabin"/>
                <a:cs typeface="Cabin"/>
                <a:sym typeface="Cabin"/>
              </a:defRPr>
            </a:lvl1pPr>
            <a:lvl2pPr marL="0" marR="0" lvl="1" indent="0" algn="r" rtl="0">
              <a:spcBef>
                <a:spcPts val="0"/>
              </a:spcBef>
              <a:buNone/>
              <a:defRPr sz="700">
                <a:solidFill>
                  <a:schemeClr val="lt2"/>
                </a:solidFill>
                <a:latin typeface="Cabin"/>
                <a:ea typeface="Cabin"/>
                <a:cs typeface="Cabin"/>
                <a:sym typeface="Cabin"/>
              </a:defRPr>
            </a:lvl2pPr>
            <a:lvl3pPr marL="0" marR="0" lvl="2" indent="0" algn="r" rtl="0">
              <a:spcBef>
                <a:spcPts val="0"/>
              </a:spcBef>
              <a:buNone/>
              <a:defRPr sz="700">
                <a:solidFill>
                  <a:schemeClr val="lt2"/>
                </a:solidFill>
                <a:latin typeface="Cabin"/>
                <a:ea typeface="Cabin"/>
                <a:cs typeface="Cabin"/>
                <a:sym typeface="Cabin"/>
              </a:defRPr>
            </a:lvl3pPr>
            <a:lvl4pPr marL="0" marR="0" lvl="3" indent="0" algn="r" rtl="0">
              <a:spcBef>
                <a:spcPts val="0"/>
              </a:spcBef>
              <a:buNone/>
              <a:defRPr sz="700">
                <a:solidFill>
                  <a:schemeClr val="lt2"/>
                </a:solidFill>
                <a:latin typeface="Cabin"/>
                <a:ea typeface="Cabin"/>
                <a:cs typeface="Cabin"/>
                <a:sym typeface="Cabin"/>
              </a:defRPr>
            </a:lvl4pPr>
            <a:lvl5pPr marL="0" marR="0" lvl="4" indent="0" algn="r" rtl="0">
              <a:spcBef>
                <a:spcPts val="0"/>
              </a:spcBef>
              <a:buNone/>
              <a:defRPr sz="700">
                <a:solidFill>
                  <a:schemeClr val="lt2"/>
                </a:solidFill>
                <a:latin typeface="Cabin"/>
                <a:ea typeface="Cabin"/>
                <a:cs typeface="Cabin"/>
                <a:sym typeface="Cabin"/>
              </a:defRPr>
            </a:lvl5pPr>
            <a:lvl6pPr marL="0" marR="0" lvl="5" indent="0" algn="r" rtl="0">
              <a:spcBef>
                <a:spcPts val="0"/>
              </a:spcBef>
              <a:buNone/>
              <a:defRPr sz="700">
                <a:solidFill>
                  <a:schemeClr val="lt2"/>
                </a:solidFill>
                <a:latin typeface="Cabin"/>
                <a:ea typeface="Cabin"/>
                <a:cs typeface="Cabin"/>
                <a:sym typeface="Cabin"/>
              </a:defRPr>
            </a:lvl6pPr>
            <a:lvl7pPr marL="0" marR="0" lvl="6" indent="0" algn="r" rtl="0">
              <a:spcBef>
                <a:spcPts val="0"/>
              </a:spcBef>
              <a:buNone/>
              <a:defRPr sz="700">
                <a:solidFill>
                  <a:schemeClr val="lt2"/>
                </a:solidFill>
                <a:latin typeface="Cabin"/>
                <a:ea typeface="Cabin"/>
                <a:cs typeface="Cabin"/>
                <a:sym typeface="Cabin"/>
              </a:defRPr>
            </a:lvl7pPr>
            <a:lvl8pPr marL="0" marR="0" lvl="7" indent="0" algn="r" rtl="0">
              <a:spcBef>
                <a:spcPts val="0"/>
              </a:spcBef>
              <a:buNone/>
              <a:defRPr sz="700">
                <a:solidFill>
                  <a:schemeClr val="lt2"/>
                </a:solidFill>
                <a:latin typeface="Cabin"/>
                <a:ea typeface="Cabin"/>
                <a:cs typeface="Cabin"/>
                <a:sym typeface="Cabin"/>
              </a:defRPr>
            </a:lvl8pPr>
            <a:lvl9pPr marL="0" marR="0" lvl="8" indent="0" algn="r" rtl="0">
              <a:spcBef>
                <a:spcPts val="0"/>
              </a:spcBef>
              <a:buNone/>
              <a:defRPr sz="700">
                <a:solidFill>
                  <a:schemeClr val="lt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grpSp>
        <p:nvGrpSpPr>
          <p:cNvPr id="109" name="Shape 109"/>
          <p:cNvGrpSpPr/>
          <p:nvPr/>
        </p:nvGrpSpPr>
        <p:grpSpPr>
          <a:xfrm>
            <a:off x="8" y="10"/>
            <a:ext cx="1662396" cy="9145588"/>
            <a:chOff x="0" y="0"/>
            <a:chExt cx="2814638" cy="6858000"/>
          </a:xfrm>
        </p:grpSpPr>
        <p:sp>
          <p:nvSpPr>
            <p:cNvPr id="110" name="Shape 110"/>
            <p:cNvSpPr/>
            <p:nvPr/>
          </p:nvSpPr>
          <p:spPr>
            <a:xfrm>
              <a:off x="0" y="0"/>
              <a:ext cx="2814638" cy="6858000"/>
            </a:xfrm>
            <a:custGeom>
              <a:avLst/>
              <a:gdLst/>
              <a:ahLst/>
              <a:cxnLst/>
              <a:rect l="0" t="0" r="0" b="0"/>
              <a:pathLst>
                <a:path w="1773" h="4320" extrusionOk="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lt2"/>
            </a:solidFill>
            <a:ln>
              <a:noFill/>
            </a:ln>
          </p:spPr>
        </p:sp>
        <p:sp>
          <p:nvSpPr>
            <p:cNvPr id="111" name="Shape 111"/>
            <p:cNvSpPr/>
            <p:nvPr/>
          </p:nvSpPr>
          <p:spPr>
            <a:xfrm>
              <a:off x="874382" y="0"/>
              <a:ext cx="1646238" cy="6858000"/>
            </a:xfrm>
            <a:custGeom>
              <a:avLst/>
              <a:gdLst/>
              <a:ahLst/>
              <a:cxnLst/>
              <a:rect l="0" t="0" r="0" b="0"/>
              <a:pathLst>
                <a:path w="1037" h="4320" extrusionOk="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3"/>
        <p:cNvGrpSpPr/>
        <p:nvPr/>
      </p:nvGrpSpPr>
      <p:grpSpPr>
        <a:xfrm>
          <a:off x="0" y="0"/>
          <a:ext cx="0" cy="0"/>
          <a:chOff x="0" y="0"/>
          <a:chExt cx="0" cy="0"/>
        </a:xfrm>
      </p:grpSpPr>
      <p:sp>
        <p:nvSpPr>
          <p:cNvPr id="24" name="Shape 24"/>
          <p:cNvSpPr>
            <a:spLocks noGrp="1"/>
          </p:cNvSpPr>
          <p:nvPr>
            <p:ph type="pic" idx="2"/>
          </p:nvPr>
        </p:nvSpPr>
        <p:spPr>
          <a:xfrm>
            <a:off x="167427" y="16"/>
            <a:ext cx="4344394" cy="9145586"/>
          </a:xfrm>
          <a:prstGeom prst="rect">
            <a:avLst/>
          </a:prstGeom>
          <a:noFill/>
          <a:ln>
            <a:noFill/>
          </a:ln>
        </p:spPr>
        <p:txBody>
          <a:bodyPr spcFirstLastPara="1" wrap="square" lIns="91425" tIns="91425" rIns="91425" bIns="91425" anchor="t" anchorCtr="0"/>
          <a:lstStyle>
            <a:lvl1pPr marR="0" lvl="0" algn="l" rtl="0">
              <a:lnSpc>
                <a:spcPct val="110000"/>
              </a:lnSpc>
              <a:spcBef>
                <a:spcPts val="402"/>
              </a:spcBef>
              <a:spcAft>
                <a:spcPts val="0"/>
              </a:spcAft>
              <a:buClr>
                <a:schemeClr val="dk2"/>
              </a:buClr>
              <a:buSzPts val="1800"/>
              <a:buFont typeface="Arial"/>
              <a:buNone/>
              <a:defRPr sz="1800" b="0" i="0" u="none" strike="noStrike" cap="none">
                <a:solidFill>
                  <a:srgbClr val="595959"/>
                </a:solidFill>
                <a:latin typeface="Cabin"/>
                <a:ea typeface="Cabin"/>
                <a:cs typeface="Cabin"/>
                <a:sym typeface="Cabin"/>
              </a:defRPr>
            </a:lvl1pPr>
            <a:lvl2pPr marR="0" lvl="1" algn="l" rtl="0">
              <a:lnSpc>
                <a:spcPct val="110000"/>
              </a:lnSpc>
              <a:spcBef>
                <a:spcPts val="402"/>
              </a:spcBef>
              <a:spcAft>
                <a:spcPts val="0"/>
              </a:spcAft>
              <a:buClr>
                <a:schemeClr val="dk2"/>
              </a:buClr>
              <a:buSzPts val="1500"/>
              <a:buFont typeface="Cabin"/>
              <a:buNone/>
              <a:defRPr sz="1500" b="0" i="0" u="none" strike="noStrike" cap="none">
                <a:solidFill>
                  <a:srgbClr val="595959"/>
                </a:solidFill>
                <a:latin typeface="Cabin"/>
                <a:ea typeface="Cabin"/>
                <a:cs typeface="Cabin"/>
                <a:sym typeface="Cabin"/>
              </a:defRPr>
            </a:lvl2pPr>
            <a:lvl3pPr marR="0" lvl="2" algn="l" rtl="0">
              <a:lnSpc>
                <a:spcPct val="110000"/>
              </a:lnSpc>
              <a:spcBef>
                <a:spcPts val="402"/>
              </a:spcBef>
              <a:spcAft>
                <a:spcPts val="0"/>
              </a:spcAft>
              <a:buClr>
                <a:schemeClr val="dk2"/>
              </a:buClr>
              <a:buSzPts val="1400"/>
              <a:buFont typeface="Arial"/>
              <a:buNone/>
              <a:defRPr sz="1400" b="0" i="0" u="none" strike="noStrike" cap="none">
                <a:solidFill>
                  <a:srgbClr val="595959"/>
                </a:solidFill>
                <a:latin typeface="Cabin"/>
                <a:ea typeface="Cabin"/>
                <a:cs typeface="Cabin"/>
                <a:sym typeface="Cabin"/>
              </a:defRPr>
            </a:lvl3pPr>
            <a:lvl4pPr marR="0" lvl="3" algn="l" rtl="0">
              <a:lnSpc>
                <a:spcPct val="110000"/>
              </a:lnSpc>
              <a:spcBef>
                <a:spcPts val="402"/>
              </a:spcBef>
              <a:spcAft>
                <a:spcPts val="0"/>
              </a:spcAft>
              <a:buClr>
                <a:schemeClr val="dk2"/>
              </a:buClr>
              <a:buSzPts val="1200"/>
              <a:buFont typeface="Cabin"/>
              <a:buNone/>
              <a:defRPr sz="1200" b="0" i="0" u="none" strike="noStrike" cap="none">
                <a:solidFill>
                  <a:srgbClr val="595959"/>
                </a:solidFill>
                <a:latin typeface="Cabin"/>
                <a:ea typeface="Cabin"/>
                <a:cs typeface="Cabin"/>
                <a:sym typeface="Cabin"/>
              </a:defRPr>
            </a:lvl4pPr>
            <a:lvl5pPr marR="0" lvl="4" algn="l" rtl="0">
              <a:lnSpc>
                <a:spcPct val="110000"/>
              </a:lnSpc>
              <a:spcBef>
                <a:spcPts val="402"/>
              </a:spcBef>
              <a:spcAft>
                <a:spcPts val="0"/>
              </a:spcAft>
              <a:buClr>
                <a:schemeClr val="dk2"/>
              </a:buClr>
              <a:buSzPts val="1200"/>
              <a:buFont typeface="Arial"/>
              <a:buNone/>
              <a:defRPr sz="1200" b="0" i="0" u="none" strike="noStrike" cap="none">
                <a:solidFill>
                  <a:srgbClr val="595959"/>
                </a:solidFill>
                <a:latin typeface="Cabin"/>
                <a:ea typeface="Cabin"/>
                <a:cs typeface="Cabin"/>
                <a:sym typeface="Cabin"/>
              </a:defRPr>
            </a:lvl5pPr>
            <a:lvl6pPr marR="0" lvl="5" algn="l" rtl="0">
              <a:lnSpc>
                <a:spcPct val="110000"/>
              </a:lnSpc>
              <a:spcBef>
                <a:spcPts val="402"/>
              </a:spcBef>
              <a:spcAft>
                <a:spcPts val="0"/>
              </a:spcAft>
              <a:buClr>
                <a:schemeClr val="dk2"/>
              </a:buClr>
              <a:buSzPts val="1200"/>
              <a:buFont typeface="Cabin"/>
              <a:buNone/>
              <a:defRPr sz="1200" b="0" i="0" u="none" strike="noStrike" cap="none">
                <a:solidFill>
                  <a:srgbClr val="595959"/>
                </a:solidFill>
                <a:latin typeface="Cabin"/>
                <a:ea typeface="Cabin"/>
                <a:cs typeface="Cabin"/>
                <a:sym typeface="Cabin"/>
              </a:defRPr>
            </a:lvl6pPr>
            <a:lvl7pPr marR="0" lvl="6" algn="l" rtl="0">
              <a:lnSpc>
                <a:spcPct val="110000"/>
              </a:lnSpc>
              <a:spcBef>
                <a:spcPts val="402"/>
              </a:spcBef>
              <a:spcAft>
                <a:spcPts val="0"/>
              </a:spcAft>
              <a:buClr>
                <a:schemeClr val="dk2"/>
              </a:buClr>
              <a:buSzPts val="1200"/>
              <a:buFont typeface="Arial"/>
              <a:buNone/>
              <a:defRPr sz="1200" b="0" i="0" u="none" strike="noStrike" cap="none">
                <a:solidFill>
                  <a:srgbClr val="595959"/>
                </a:solidFill>
                <a:latin typeface="Cabin"/>
                <a:ea typeface="Cabin"/>
                <a:cs typeface="Cabin"/>
                <a:sym typeface="Cabin"/>
              </a:defRPr>
            </a:lvl7pPr>
            <a:lvl8pPr marR="0" lvl="7" algn="l" rtl="0">
              <a:lnSpc>
                <a:spcPct val="110000"/>
              </a:lnSpc>
              <a:spcBef>
                <a:spcPts val="402"/>
              </a:spcBef>
              <a:spcAft>
                <a:spcPts val="0"/>
              </a:spcAft>
              <a:buClr>
                <a:schemeClr val="dk2"/>
              </a:buClr>
              <a:buSzPts val="1200"/>
              <a:buFont typeface="Cabin"/>
              <a:buNone/>
              <a:defRPr sz="1200" b="0" i="0" u="none" strike="noStrike" cap="none">
                <a:solidFill>
                  <a:srgbClr val="595959"/>
                </a:solidFill>
                <a:latin typeface="Cabin"/>
                <a:ea typeface="Cabin"/>
                <a:cs typeface="Cabin"/>
                <a:sym typeface="Cabin"/>
              </a:defRPr>
            </a:lvl8pPr>
            <a:lvl9pPr marR="0" lvl="8" algn="l" rtl="0">
              <a:lnSpc>
                <a:spcPct val="110000"/>
              </a:lnSpc>
              <a:spcBef>
                <a:spcPts val="402"/>
              </a:spcBef>
              <a:spcAft>
                <a:spcPts val="0"/>
              </a:spcAft>
              <a:buClr>
                <a:schemeClr val="dk2"/>
              </a:buClr>
              <a:buSzPts val="1200"/>
              <a:buFont typeface="Arial"/>
              <a:buNone/>
              <a:defRPr sz="1200" b="0" i="0" u="none" strike="noStrike" cap="none">
                <a:solidFill>
                  <a:srgbClr val="595959"/>
                </a:solidFill>
                <a:latin typeface="Cabin"/>
                <a:ea typeface="Cabin"/>
                <a:cs typeface="Cabin"/>
                <a:sym typeface="Cabin"/>
              </a:defRPr>
            </a:lvl9pPr>
          </a:lstStyle>
          <a:p>
            <a:endParaRPr/>
          </a:p>
        </p:txBody>
      </p:sp>
      <p:sp>
        <p:nvSpPr>
          <p:cNvPr id="25" name="Shape 25"/>
          <p:cNvSpPr/>
          <p:nvPr/>
        </p:nvSpPr>
        <p:spPr>
          <a:xfrm>
            <a:off x="4364623" y="10"/>
            <a:ext cx="2836292" cy="9145588"/>
          </a:xfrm>
          <a:custGeom>
            <a:avLst/>
            <a:gdLst/>
            <a:ahLst/>
            <a:cxnLst/>
            <a:rect l="0" t="0" r="0" b="0"/>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26" name="Shape 26"/>
          <p:cNvSpPr/>
          <p:nvPr/>
        </p:nvSpPr>
        <p:spPr>
          <a:xfrm>
            <a:off x="12" y="10"/>
            <a:ext cx="167423" cy="914558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txBox="1">
            <a:spLocks noGrp="1"/>
          </p:cNvSpPr>
          <p:nvPr>
            <p:ph type="title"/>
          </p:nvPr>
        </p:nvSpPr>
        <p:spPr>
          <a:xfrm>
            <a:off x="4924574" y="609716"/>
            <a:ext cx="1826282" cy="1595835"/>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accent1"/>
              </a:buClr>
              <a:buSzPts val="1200"/>
              <a:buFont typeface="Cabin"/>
              <a:buNone/>
              <a:defRPr sz="1200" b="1" i="0" u="none" strike="noStrike" cap="none">
                <a:solidFill>
                  <a:schemeClr val="accent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Shape 28"/>
          <p:cNvSpPr txBox="1">
            <a:spLocks noGrp="1"/>
          </p:cNvSpPr>
          <p:nvPr>
            <p:ph type="body" idx="1"/>
          </p:nvPr>
        </p:nvSpPr>
        <p:spPr>
          <a:xfrm>
            <a:off x="4924574" y="2322197"/>
            <a:ext cx="1826282" cy="5553184"/>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87"/>
              </a:spcBef>
              <a:spcAft>
                <a:spcPts val="0"/>
              </a:spcAft>
              <a:buClr>
                <a:schemeClr val="dk2"/>
              </a:buClr>
              <a:buSzPts val="1000"/>
              <a:buFont typeface="Arial"/>
              <a:buNone/>
              <a:defRPr sz="1000" b="0" i="0" u="none" strike="noStrike" cap="none">
                <a:solidFill>
                  <a:schemeClr val="lt2"/>
                </a:solidFill>
                <a:latin typeface="Cabin"/>
                <a:ea typeface="Cabin"/>
                <a:cs typeface="Cabin"/>
                <a:sym typeface="Cabin"/>
              </a:defRPr>
            </a:lvl1pPr>
            <a:lvl2pPr marL="914400" marR="0" lvl="1" indent="-228600" algn="l" rtl="0">
              <a:lnSpc>
                <a:spcPct val="110000"/>
              </a:lnSpc>
              <a:spcBef>
                <a:spcPts val="402"/>
              </a:spcBef>
              <a:spcAft>
                <a:spcPts val="0"/>
              </a:spcAft>
              <a:buClr>
                <a:schemeClr val="dk2"/>
              </a:buClr>
              <a:buSzPts val="800"/>
              <a:buFont typeface="Cabin"/>
              <a:buNone/>
              <a:defRPr sz="800" b="0" i="0" u="none" strike="noStrike" cap="none">
                <a:solidFill>
                  <a:srgbClr val="595959"/>
                </a:solidFill>
                <a:latin typeface="Cabin"/>
                <a:ea typeface="Cabin"/>
                <a:cs typeface="Cabin"/>
                <a:sym typeface="Cabin"/>
              </a:defRPr>
            </a:lvl2pPr>
            <a:lvl3pPr marL="1371600" marR="0" lvl="2" indent="-228600" algn="l" rtl="0">
              <a:lnSpc>
                <a:spcPct val="110000"/>
              </a:lnSpc>
              <a:spcBef>
                <a:spcPts val="402"/>
              </a:spcBef>
              <a:spcAft>
                <a:spcPts val="0"/>
              </a:spcAft>
              <a:buClr>
                <a:schemeClr val="dk2"/>
              </a:buClr>
              <a:buSzPts val="700"/>
              <a:buFont typeface="Arial"/>
              <a:buNone/>
              <a:defRPr sz="700" b="0" i="0" u="none" strike="noStrike" cap="none">
                <a:solidFill>
                  <a:srgbClr val="595959"/>
                </a:solidFill>
                <a:latin typeface="Cabin"/>
                <a:ea typeface="Cabin"/>
                <a:cs typeface="Cabin"/>
                <a:sym typeface="Cabin"/>
              </a:defRPr>
            </a:lvl3pPr>
            <a:lvl4pPr marL="1828800" marR="0" lvl="3" indent="-228600" algn="l" rtl="0">
              <a:lnSpc>
                <a:spcPct val="110000"/>
              </a:lnSpc>
              <a:spcBef>
                <a:spcPts val="402"/>
              </a:spcBef>
              <a:spcAft>
                <a:spcPts val="0"/>
              </a:spcAft>
              <a:buClr>
                <a:schemeClr val="dk2"/>
              </a:buClr>
              <a:buSzPts val="600"/>
              <a:buFont typeface="Cabin"/>
              <a:buNone/>
              <a:defRPr sz="600" b="0" i="0" u="none" strike="noStrike" cap="none">
                <a:solidFill>
                  <a:srgbClr val="595959"/>
                </a:solidFill>
                <a:latin typeface="Cabin"/>
                <a:ea typeface="Cabin"/>
                <a:cs typeface="Cabin"/>
                <a:sym typeface="Cabin"/>
              </a:defRPr>
            </a:lvl4pPr>
            <a:lvl5pPr marL="2286000" marR="0" lvl="4" indent="-228600" algn="l" rtl="0">
              <a:lnSpc>
                <a:spcPct val="110000"/>
              </a:lnSpc>
              <a:spcBef>
                <a:spcPts val="402"/>
              </a:spcBef>
              <a:spcAft>
                <a:spcPts val="0"/>
              </a:spcAft>
              <a:buClr>
                <a:schemeClr val="dk2"/>
              </a:buClr>
              <a:buSzPts val="600"/>
              <a:buFont typeface="Arial"/>
              <a:buNone/>
              <a:defRPr sz="600" b="0" i="0" u="none" strike="noStrike" cap="none">
                <a:solidFill>
                  <a:srgbClr val="595959"/>
                </a:solidFill>
                <a:latin typeface="Cabin"/>
                <a:ea typeface="Cabin"/>
                <a:cs typeface="Cabin"/>
                <a:sym typeface="Cabin"/>
              </a:defRPr>
            </a:lvl5pPr>
            <a:lvl6pPr marL="2743200" marR="0" lvl="5" indent="-228600" algn="l" rtl="0">
              <a:lnSpc>
                <a:spcPct val="110000"/>
              </a:lnSpc>
              <a:spcBef>
                <a:spcPts val="402"/>
              </a:spcBef>
              <a:spcAft>
                <a:spcPts val="0"/>
              </a:spcAft>
              <a:buClr>
                <a:schemeClr val="dk2"/>
              </a:buClr>
              <a:buSzPts val="600"/>
              <a:buFont typeface="Cabin"/>
              <a:buNone/>
              <a:defRPr sz="600" b="0" i="0" u="none" strike="noStrike" cap="none">
                <a:solidFill>
                  <a:srgbClr val="595959"/>
                </a:solidFill>
                <a:latin typeface="Cabin"/>
                <a:ea typeface="Cabin"/>
                <a:cs typeface="Cabin"/>
                <a:sym typeface="Cabin"/>
              </a:defRPr>
            </a:lvl6pPr>
            <a:lvl7pPr marL="3200400" marR="0" lvl="6" indent="-228600" algn="l" rtl="0">
              <a:lnSpc>
                <a:spcPct val="110000"/>
              </a:lnSpc>
              <a:spcBef>
                <a:spcPts val="402"/>
              </a:spcBef>
              <a:spcAft>
                <a:spcPts val="0"/>
              </a:spcAft>
              <a:buClr>
                <a:schemeClr val="dk2"/>
              </a:buClr>
              <a:buSzPts val="600"/>
              <a:buFont typeface="Arial"/>
              <a:buNone/>
              <a:defRPr sz="600" b="0" i="0" u="none" strike="noStrike" cap="none">
                <a:solidFill>
                  <a:srgbClr val="595959"/>
                </a:solidFill>
                <a:latin typeface="Cabin"/>
                <a:ea typeface="Cabin"/>
                <a:cs typeface="Cabin"/>
                <a:sym typeface="Cabin"/>
              </a:defRPr>
            </a:lvl7pPr>
            <a:lvl8pPr marL="3657600" marR="0" lvl="7" indent="-228600" algn="l" rtl="0">
              <a:lnSpc>
                <a:spcPct val="110000"/>
              </a:lnSpc>
              <a:spcBef>
                <a:spcPts val="402"/>
              </a:spcBef>
              <a:spcAft>
                <a:spcPts val="0"/>
              </a:spcAft>
              <a:buClr>
                <a:schemeClr val="dk2"/>
              </a:buClr>
              <a:buSzPts val="600"/>
              <a:buFont typeface="Cabin"/>
              <a:buNone/>
              <a:defRPr sz="600" b="0" i="0" u="none" strike="noStrike" cap="none">
                <a:solidFill>
                  <a:srgbClr val="595959"/>
                </a:solidFill>
                <a:latin typeface="Cabin"/>
                <a:ea typeface="Cabin"/>
                <a:cs typeface="Cabin"/>
                <a:sym typeface="Cabin"/>
              </a:defRPr>
            </a:lvl8pPr>
            <a:lvl9pPr marL="4114800" marR="0" lvl="8" indent="-228600" algn="l" rtl="0">
              <a:lnSpc>
                <a:spcPct val="110000"/>
              </a:lnSpc>
              <a:spcBef>
                <a:spcPts val="402"/>
              </a:spcBef>
              <a:spcAft>
                <a:spcPts val="0"/>
              </a:spcAft>
              <a:buClr>
                <a:schemeClr val="dk2"/>
              </a:buClr>
              <a:buSzPts val="600"/>
              <a:buFont typeface="Arial"/>
              <a:buNone/>
              <a:defRPr sz="600" b="0" i="0" u="none" strike="noStrike" cap="none">
                <a:solidFill>
                  <a:srgbClr val="595959"/>
                </a:solidFill>
                <a:latin typeface="Cabin"/>
                <a:ea typeface="Cabin"/>
                <a:cs typeface="Cabin"/>
                <a:sym typeface="Cabin"/>
              </a:defRPr>
            </a:lvl9pPr>
          </a:lstStyle>
          <a:p>
            <a:endParaRPr/>
          </a:p>
        </p:txBody>
      </p:sp>
      <p:sp>
        <p:nvSpPr>
          <p:cNvPr id="29" name="Shape 29"/>
          <p:cNvSpPr txBox="1">
            <a:spLocks noGrp="1"/>
          </p:cNvSpPr>
          <p:nvPr>
            <p:ph type="dt" idx="10"/>
          </p:nvPr>
        </p:nvSpPr>
        <p:spPr>
          <a:xfrm>
            <a:off x="452397" y="8502392"/>
            <a:ext cx="727920"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30" name="Shape 30"/>
          <p:cNvSpPr txBox="1">
            <a:spLocks noGrp="1"/>
          </p:cNvSpPr>
          <p:nvPr>
            <p:ph type="ftr" idx="11"/>
          </p:nvPr>
        </p:nvSpPr>
        <p:spPr>
          <a:xfrm>
            <a:off x="1242462" y="8502396"/>
            <a:ext cx="2056663"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31" name="Shape 31"/>
          <p:cNvSpPr txBox="1">
            <a:spLocks noGrp="1"/>
          </p:cNvSpPr>
          <p:nvPr>
            <p:ph type="sldNum" idx="12"/>
          </p:nvPr>
        </p:nvSpPr>
        <p:spPr>
          <a:xfrm>
            <a:off x="3359231" y="8502396"/>
            <a:ext cx="729091"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a:solidFill>
                  <a:srgbClr val="595959"/>
                </a:solidFill>
                <a:latin typeface="Cabin"/>
                <a:ea typeface="Cabin"/>
                <a:cs typeface="Cabin"/>
                <a:sym typeface="Cabin"/>
              </a:defRPr>
            </a:lvl1pPr>
            <a:lvl2pPr marL="0" marR="0" lvl="1" indent="0" algn="r" rtl="0">
              <a:spcBef>
                <a:spcPts val="0"/>
              </a:spcBef>
              <a:buNone/>
              <a:defRPr sz="700">
                <a:solidFill>
                  <a:srgbClr val="595959"/>
                </a:solidFill>
                <a:latin typeface="Cabin"/>
                <a:ea typeface="Cabin"/>
                <a:cs typeface="Cabin"/>
                <a:sym typeface="Cabin"/>
              </a:defRPr>
            </a:lvl2pPr>
            <a:lvl3pPr marL="0" marR="0" lvl="2" indent="0" algn="r" rtl="0">
              <a:spcBef>
                <a:spcPts val="0"/>
              </a:spcBef>
              <a:buNone/>
              <a:defRPr sz="700">
                <a:solidFill>
                  <a:srgbClr val="595959"/>
                </a:solidFill>
                <a:latin typeface="Cabin"/>
                <a:ea typeface="Cabin"/>
                <a:cs typeface="Cabin"/>
                <a:sym typeface="Cabin"/>
              </a:defRPr>
            </a:lvl3pPr>
            <a:lvl4pPr marL="0" marR="0" lvl="3" indent="0" algn="r" rtl="0">
              <a:spcBef>
                <a:spcPts val="0"/>
              </a:spcBef>
              <a:buNone/>
              <a:defRPr sz="700">
                <a:solidFill>
                  <a:srgbClr val="595959"/>
                </a:solidFill>
                <a:latin typeface="Cabin"/>
                <a:ea typeface="Cabin"/>
                <a:cs typeface="Cabin"/>
                <a:sym typeface="Cabin"/>
              </a:defRPr>
            </a:lvl4pPr>
            <a:lvl5pPr marL="0" marR="0" lvl="4" indent="0" algn="r" rtl="0">
              <a:spcBef>
                <a:spcPts val="0"/>
              </a:spcBef>
              <a:buNone/>
              <a:defRPr sz="700">
                <a:solidFill>
                  <a:srgbClr val="595959"/>
                </a:solidFill>
                <a:latin typeface="Cabin"/>
                <a:ea typeface="Cabin"/>
                <a:cs typeface="Cabin"/>
                <a:sym typeface="Cabin"/>
              </a:defRPr>
            </a:lvl5pPr>
            <a:lvl6pPr marL="0" marR="0" lvl="5" indent="0" algn="r" rtl="0">
              <a:spcBef>
                <a:spcPts val="0"/>
              </a:spcBef>
              <a:buNone/>
              <a:defRPr sz="700">
                <a:solidFill>
                  <a:srgbClr val="595959"/>
                </a:solidFill>
                <a:latin typeface="Cabin"/>
                <a:ea typeface="Cabin"/>
                <a:cs typeface="Cabin"/>
                <a:sym typeface="Cabin"/>
              </a:defRPr>
            </a:lvl6pPr>
            <a:lvl7pPr marL="0" marR="0" lvl="6" indent="0" algn="r" rtl="0">
              <a:spcBef>
                <a:spcPts val="0"/>
              </a:spcBef>
              <a:buNone/>
              <a:defRPr sz="700">
                <a:solidFill>
                  <a:srgbClr val="595959"/>
                </a:solidFill>
                <a:latin typeface="Cabin"/>
                <a:ea typeface="Cabin"/>
                <a:cs typeface="Cabin"/>
                <a:sym typeface="Cabin"/>
              </a:defRPr>
            </a:lvl7pPr>
            <a:lvl8pPr marL="0" marR="0" lvl="7" indent="0" algn="r" rtl="0">
              <a:spcBef>
                <a:spcPts val="0"/>
              </a:spcBef>
              <a:buNone/>
              <a:defRPr sz="700">
                <a:solidFill>
                  <a:srgbClr val="595959"/>
                </a:solidFill>
                <a:latin typeface="Cabin"/>
                <a:ea typeface="Cabin"/>
                <a:cs typeface="Cabin"/>
                <a:sym typeface="Cabin"/>
              </a:defRPr>
            </a:lvl8pPr>
            <a:lvl9pPr marL="0" marR="0" lvl="8" indent="0" algn="r" rtl="0">
              <a:spcBef>
                <a:spcPts val="0"/>
              </a:spcBef>
              <a:buNone/>
              <a:defRPr sz="700">
                <a:solidFill>
                  <a:srgbClr val="595959"/>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1"/>
        </a:solidFill>
        <a:effectLst/>
      </p:bgPr>
    </p:bg>
    <p:spTree>
      <p:nvGrpSpPr>
        <p:cNvPr id="1" name="Shape 32"/>
        <p:cNvGrpSpPr/>
        <p:nvPr/>
      </p:nvGrpSpPr>
      <p:grpSpPr>
        <a:xfrm>
          <a:off x="0" y="0"/>
          <a:ext cx="0" cy="0"/>
          <a:chOff x="0" y="0"/>
          <a:chExt cx="0" cy="0"/>
        </a:xfrm>
      </p:grpSpPr>
      <p:sp>
        <p:nvSpPr>
          <p:cNvPr id="33" name="Shape 33"/>
          <p:cNvSpPr/>
          <p:nvPr/>
        </p:nvSpPr>
        <p:spPr>
          <a:xfrm>
            <a:off x="2100875" y="841418"/>
            <a:ext cx="3092261" cy="6973512"/>
          </a:xfrm>
          <a:custGeom>
            <a:avLst/>
            <a:gdLst/>
            <a:ahLst/>
            <a:cxnLst/>
            <a:rect l="0" t="0" r="0" b="0"/>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sp>
      <p:sp>
        <p:nvSpPr>
          <p:cNvPr id="34" name="Shape 34"/>
          <p:cNvSpPr txBox="1">
            <a:spLocks noGrp="1"/>
          </p:cNvSpPr>
          <p:nvPr>
            <p:ph type="ctrTitle"/>
          </p:nvPr>
        </p:nvSpPr>
        <p:spPr>
          <a:xfrm>
            <a:off x="637012" y="1464786"/>
            <a:ext cx="6094314" cy="5861001"/>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chemeClr val="dk2"/>
              </a:buClr>
              <a:buSzPts val="5800"/>
              <a:buFont typeface="Impact"/>
              <a:buNone/>
              <a:defRPr sz="5800" b="0" i="0" u="none" strike="noStrike" cap="non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subTitle" idx="1"/>
          </p:nvPr>
        </p:nvSpPr>
        <p:spPr>
          <a:xfrm>
            <a:off x="1308271" y="7973658"/>
            <a:ext cx="4751797" cy="989876"/>
          </a:xfrm>
          <a:prstGeom prst="rect">
            <a:avLst/>
          </a:prstGeom>
          <a:noFill/>
          <a:ln>
            <a:noFill/>
          </a:ln>
        </p:spPr>
        <p:txBody>
          <a:bodyPr spcFirstLastPara="1" wrap="square" lIns="91425" tIns="91425" rIns="91425" bIns="91425" anchor="t" anchorCtr="0"/>
          <a:lstStyle>
            <a:lvl1pPr marR="0" lvl="0" algn="ctr" rtl="0">
              <a:lnSpc>
                <a:spcPct val="100000"/>
              </a:lnSpc>
              <a:spcBef>
                <a:spcPts val="402"/>
              </a:spcBef>
              <a:spcAft>
                <a:spcPts val="0"/>
              </a:spcAft>
              <a:buClr>
                <a:schemeClr val="dk2"/>
              </a:buClr>
              <a:buSzPts val="1200"/>
              <a:buFont typeface="Arial"/>
              <a:buNone/>
              <a:defRPr sz="1200" b="1" i="0" u="none" strike="noStrike" cap="none">
                <a:solidFill>
                  <a:schemeClr val="dk2"/>
                </a:solidFill>
                <a:latin typeface="Cabin"/>
                <a:ea typeface="Cabin"/>
                <a:cs typeface="Cabin"/>
                <a:sym typeface="Cabin"/>
              </a:defRPr>
            </a:lvl1pPr>
            <a:lvl2pPr marR="0" lvl="1" algn="ctr" rtl="0">
              <a:lnSpc>
                <a:spcPct val="110000"/>
              </a:lnSpc>
              <a:spcBef>
                <a:spcPts val="402"/>
              </a:spcBef>
              <a:spcAft>
                <a:spcPts val="0"/>
              </a:spcAft>
              <a:buClr>
                <a:schemeClr val="dk2"/>
              </a:buClr>
              <a:buSzPts val="1200"/>
              <a:buFont typeface="Cabin"/>
              <a:buNone/>
              <a:defRPr sz="1200" b="0" i="0" u="none" strike="noStrike" cap="none">
                <a:solidFill>
                  <a:srgbClr val="595959"/>
                </a:solidFill>
                <a:latin typeface="Cabin"/>
                <a:ea typeface="Cabin"/>
                <a:cs typeface="Cabin"/>
                <a:sym typeface="Cabin"/>
              </a:defRPr>
            </a:lvl2pPr>
            <a:lvl3pPr marR="0" lvl="2" algn="ctr" rtl="0">
              <a:lnSpc>
                <a:spcPct val="110000"/>
              </a:lnSpc>
              <a:spcBef>
                <a:spcPts val="402"/>
              </a:spcBef>
              <a:spcAft>
                <a:spcPts val="0"/>
              </a:spcAft>
              <a:buClr>
                <a:schemeClr val="dk2"/>
              </a:buClr>
              <a:buSzPts val="1000"/>
              <a:buFont typeface="Arial"/>
              <a:buNone/>
              <a:defRPr sz="1000" b="0" i="0" u="none" strike="noStrike" cap="none">
                <a:solidFill>
                  <a:srgbClr val="595959"/>
                </a:solidFill>
                <a:latin typeface="Cabin"/>
                <a:ea typeface="Cabin"/>
                <a:cs typeface="Cabin"/>
                <a:sym typeface="Cabin"/>
              </a:defRPr>
            </a:lvl3pPr>
            <a:lvl4pPr marR="0" lvl="3" algn="ctr" rtl="0">
              <a:lnSpc>
                <a:spcPct val="110000"/>
              </a:lnSpc>
              <a:spcBef>
                <a:spcPts val="402"/>
              </a:spcBef>
              <a:spcAft>
                <a:spcPts val="0"/>
              </a:spcAft>
              <a:buClr>
                <a:schemeClr val="dk2"/>
              </a:buClr>
              <a:buSzPts val="1000"/>
              <a:buFont typeface="Cabin"/>
              <a:buNone/>
              <a:defRPr sz="1000" b="0" i="0" u="none" strike="noStrike" cap="none">
                <a:solidFill>
                  <a:srgbClr val="595959"/>
                </a:solidFill>
                <a:latin typeface="Cabin"/>
                <a:ea typeface="Cabin"/>
                <a:cs typeface="Cabin"/>
                <a:sym typeface="Cabin"/>
              </a:defRPr>
            </a:lvl4pPr>
            <a:lvl5pPr marR="0" lvl="4" algn="ctr" rtl="0">
              <a:lnSpc>
                <a:spcPct val="110000"/>
              </a:lnSpc>
              <a:spcBef>
                <a:spcPts val="402"/>
              </a:spcBef>
              <a:spcAft>
                <a:spcPts val="0"/>
              </a:spcAft>
              <a:buClr>
                <a:schemeClr val="dk2"/>
              </a:buClr>
              <a:buSzPts val="1000"/>
              <a:buFont typeface="Arial"/>
              <a:buNone/>
              <a:defRPr sz="1000" b="0" i="0" u="none" strike="noStrike" cap="none">
                <a:solidFill>
                  <a:srgbClr val="595959"/>
                </a:solidFill>
                <a:latin typeface="Cabin"/>
                <a:ea typeface="Cabin"/>
                <a:cs typeface="Cabin"/>
                <a:sym typeface="Cabin"/>
              </a:defRPr>
            </a:lvl5pPr>
            <a:lvl6pPr marR="0" lvl="5" algn="ctr" rtl="0">
              <a:lnSpc>
                <a:spcPct val="110000"/>
              </a:lnSpc>
              <a:spcBef>
                <a:spcPts val="402"/>
              </a:spcBef>
              <a:spcAft>
                <a:spcPts val="0"/>
              </a:spcAft>
              <a:buClr>
                <a:schemeClr val="dk2"/>
              </a:buClr>
              <a:buSzPts val="1000"/>
              <a:buFont typeface="Cabin"/>
              <a:buNone/>
              <a:defRPr sz="1000" b="0" i="0" u="none" strike="noStrike" cap="none">
                <a:solidFill>
                  <a:srgbClr val="595959"/>
                </a:solidFill>
                <a:latin typeface="Cabin"/>
                <a:ea typeface="Cabin"/>
                <a:cs typeface="Cabin"/>
                <a:sym typeface="Cabin"/>
              </a:defRPr>
            </a:lvl6pPr>
            <a:lvl7pPr marR="0" lvl="6" algn="ctr" rtl="0">
              <a:lnSpc>
                <a:spcPct val="110000"/>
              </a:lnSpc>
              <a:spcBef>
                <a:spcPts val="402"/>
              </a:spcBef>
              <a:spcAft>
                <a:spcPts val="0"/>
              </a:spcAft>
              <a:buClr>
                <a:schemeClr val="dk2"/>
              </a:buClr>
              <a:buSzPts val="1000"/>
              <a:buFont typeface="Arial"/>
              <a:buNone/>
              <a:defRPr sz="1000" b="0" i="0" u="none" strike="noStrike" cap="none">
                <a:solidFill>
                  <a:srgbClr val="595959"/>
                </a:solidFill>
                <a:latin typeface="Cabin"/>
                <a:ea typeface="Cabin"/>
                <a:cs typeface="Cabin"/>
                <a:sym typeface="Cabin"/>
              </a:defRPr>
            </a:lvl7pPr>
            <a:lvl8pPr marR="0" lvl="7" algn="ctr" rtl="0">
              <a:lnSpc>
                <a:spcPct val="110000"/>
              </a:lnSpc>
              <a:spcBef>
                <a:spcPts val="402"/>
              </a:spcBef>
              <a:spcAft>
                <a:spcPts val="0"/>
              </a:spcAft>
              <a:buClr>
                <a:schemeClr val="dk2"/>
              </a:buClr>
              <a:buSzPts val="1000"/>
              <a:buFont typeface="Cabin"/>
              <a:buNone/>
              <a:defRPr sz="1000" b="0" i="0" u="none" strike="noStrike" cap="none">
                <a:solidFill>
                  <a:srgbClr val="595959"/>
                </a:solidFill>
                <a:latin typeface="Cabin"/>
                <a:ea typeface="Cabin"/>
                <a:cs typeface="Cabin"/>
                <a:sym typeface="Cabin"/>
              </a:defRPr>
            </a:lvl8pPr>
            <a:lvl9pPr marR="0" lvl="8" algn="ctr" rtl="0">
              <a:lnSpc>
                <a:spcPct val="110000"/>
              </a:lnSpc>
              <a:spcBef>
                <a:spcPts val="402"/>
              </a:spcBef>
              <a:spcAft>
                <a:spcPts val="0"/>
              </a:spcAft>
              <a:buClr>
                <a:schemeClr val="dk2"/>
              </a:buClr>
              <a:buSzPts val="1000"/>
              <a:buFont typeface="Arial"/>
              <a:buNone/>
              <a:defRPr sz="1000" b="0" i="0" u="none" strike="noStrike" cap="none">
                <a:solidFill>
                  <a:srgbClr val="595959"/>
                </a:solidFill>
                <a:latin typeface="Cabin"/>
                <a:ea typeface="Cabin"/>
                <a:cs typeface="Cabin"/>
                <a:sym typeface="Cabin"/>
              </a:defRPr>
            </a:lvl9pPr>
          </a:lstStyle>
          <a:p>
            <a:endParaRPr/>
          </a:p>
        </p:txBody>
      </p:sp>
      <p:sp>
        <p:nvSpPr>
          <p:cNvPr id="36" name="Shape 36"/>
          <p:cNvSpPr txBox="1">
            <a:spLocks noGrp="1"/>
          </p:cNvSpPr>
          <p:nvPr>
            <p:ph type="dt" idx="10"/>
          </p:nvPr>
        </p:nvSpPr>
        <p:spPr>
          <a:xfrm>
            <a:off x="637018" y="8502392"/>
            <a:ext cx="1375993"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a:solidFill>
                  <a:srgbClr val="3195BA"/>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37" name="Shape 37"/>
          <p:cNvSpPr txBox="1">
            <a:spLocks noGrp="1"/>
          </p:cNvSpPr>
          <p:nvPr>
            <p:ph type="ftr" idx="11"/>
          </p:nvPr>
        </p:nvSpPr>
        <p:spPr>
          <a:xfrm>
            <a:off x="2469017" y="8502396"/>
            <a:ext cx="2430304"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a:solidFill>
                  <a:srgbClr val="3195BA"/>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38" name="Shape 38"/>
          <p:cNvSpPr txBox="1">
            <a:spLocks noGrp="1"/>
          </p:cNvSpPr>
          <p:nvPr>
            <p:ph type="sldNum" idx="12"/>
          </p:nvPr>
        </p:nvSpPr>
        <p:spPr>
          <a:xfrm>
            <a:off x="5355340" y="8502396"/>
            <a:ext cx="1375993"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a:solidFill>
                  <a:srgbClr val="3195BA"/>
                </a:solidFill>
                <a:latin typeface="Cabin"/>
                <a:ea typeface="Cabin"/>
                <a:cs typeface="Cabin"/>
                <a:sym typeface="Cabin"/>
              </a:defRPr>
            </a:lvl1pPr>
            <a:lvl2pPr marL="0" marR="0" lvl="1" indent="0" algn="r" rtl="0">
              <a:spcBef>
                <a:spcPts val="0"/>
              </a:spcBef>
              <a:buNone/>
              <a:defRPr sz="700">
                <a:solidFill>
                  <a:srgbClr val="3195BA"/>
                </a:solidFill>
                <a:latin typeface="Cabin"/>
                <a:ea typeface="Cabin"/>
                <a:cs typeface="Cabin"/>
                <a:sym typeface="Cabin"/>
              </a:defRPr>
            </a:lvl2pPr>
            <a:lvl3pPr marL="0" marR="0" lvl="2" indent="0" algn="r" rtl="0">
              <a:spcBef>
                <a:spcPts val="0"/>
              </a:spcBef>
              <a:buNone/>
              <a:defRPr sz="700">
                <a:solidFill>
                  <a:srgbClr val="3195BA"/>
                </a:solidFill>
                <a:latin typeface="Cabin"/>
                <a:ea typeface="Cabin"/>
                <a:cs typeface="Cabin"/>
                <a:sym typeface="Cabin"/>
              </a:defRPr>
            </a:lvl3pPr>
            <a:lvl4pPr marL="0" marR="0" lvl="3" indent="0" algn="r" rtl="0">
              <a:spcBef>
                <a:spcPts val="0"/>
              </a:spcBef>
              <a:buNone/>
              <a:defRPr sz="700">
                <a:solidFill>
                  <a:srgbClr val="3195BA"/>
                </a:solidFill>
                <a:latin typeface="Cabin"/>
                <a:ea typeface="Cabin"/>
                <a:cs typeface="Cabin"/>
                <a:sym typeface="Cabin"/>
              </a:defRPr>
            </a:lvl4pPr>
            <a:lvl5pPr marL="0" marR="0" lvl="4" indent="0" algn="r" rtl="0">
              <a:spcBef>
                <a:spcPts val="0"/>
              </a:spcBef>
              <a:buNone/>
              <a:defRPr sz="700">
                <a:solidFill>
                  <a:srgbClr val="3195BA"/>
                </a:solidFill>
                <a:latin typeface="Cabin"/>
                <a:ea typeface="Cabin"/>
                <a:cs typeface="Cabin"/>
                <a:sym typeface="Cabin"/>
              </a:defRPr>
            </a:lvl5pPr>
            <a:lvl6pPr marL="0" marR="0" lvl="5" indent="0" algn="r" rtl="0">
              <a:spcBef>
                <a:spcPts val="0"/>
              </a:spcBef>
              <a:buNone/>
              <a:defRPr sz="700">
                <a:solidFill>
                  <a:srgbClr val="3195BA"/>
                </a:solidFill>
                <a:latin typeface="Cabin"/>
                <a:ea typeface="Cabin"/>
                <a:cs typeface="Cabin"/>
                <a:sym typeface="Cabin"/>
              </a:defRPr>
            </a:lvl6pPr>
            <a:lvl7pPr marL="0" marR="0" lvl="6" indent="0" algn="r" rtl="0">
              <a:spcBef>
                <a:spcPts val="0"/>
              </a:spcBef>
              <a:buNone/>
              <a:defRPr sz="700">
                <a:solidFill>
                  <a:srgbClr val="3195BA"/>
                </a:solidFill>
                <a:latin typeface="Cabin"/>
                <a:ea typeface="Cabin"/>
                <a:cs typeface="Cabin"/>
                <a:sym typeface="Cabin"/>
              </a:defRPr>
            </a:lvl7pPr>
            <a:lvl8pPr marL="0" marR="0" lvl="7" indent="0" algn="r" rtl="0">
              <a:spcBef>
                <a:spcPts val="0"/>
              </a:spcBef>
              <a:buNone/>
              <a:defRPr sz="700">
                <a:solidFill>
                  <a:srgbClr val="3195BA"/>
                </a:solidFill>
                <a:latin typeface="Cabin"/>
                <a:ea typeface="Cabin"/>
                <a:cs typeface="Cabin"/>
                <a:sym typeface="Cabin"/>
              </a:defRPr>
            </a:lvl8pPr>
            <a:lvl9pPr marL="0" marR="0" lvl="8" indent="0" algn="r" rtl="0">
              <a:spcBef>
                <a:spcPts val="0"/>
              </a:spcBef>
              <a:buNone/>
              <a:defRPr sz="700">
                <a:solidFill>
                  <a:srgbClr val="3195BA"/>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
        <p:nvSpPr>
          <p:cNvPr id="39" name="Shape 39"/>
          <p:cNvSpPr/>
          <p:nvPr/>
        </p:nvSpPr>
        <p:spPr>
          <a:xfrm>
            <a:off x="12" y="10"/>
            <a:ext cx="167423" cy="9145588"/>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1915369" y="1432126"/>
            <a:ext cx="4835489" cy="5420444"/>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2"/>
              </a:buClr>
              <a:buSzPts val="4800"/>
              <a:buFont typeface="Impact"/>
              <a:buNone/>
              <a:defRPr sz="4800" b="0" i="0" u="none" strike="noStrike" cap="none">
                <a:solidFill>
                  <a:schemeClr val="lt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1915366" y="6880919"/>
            <a:ext cx="4144705" cy="126840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2"/>
              </a:spcBef>
              <a:spcAft>
                <a:spcPts val="0"/>
              </a:spcAft>
              <a:buClr>
                <a:schemeClr val="lt2"/>
              </a:buClr>
              <a:buSzPts val="1200"/>
              <a:buFont typeface="Arial"/>
              <a:buNone/>
              <a:defRPr sz="1200" b="1" i="0" u="none" strike="noStrike" cap="none">
                <a:solidFill>
                  <a:schemeClr val="accent1"/>
                </a:solidFill>
                <a:latin typeface="Cabin"/>
                <a:ea typeface="Cabin"/>
                <a:cs typeface="Cabin"/>
                <a:sym typeface="Cabin"/>
              </a:defRPr>
            </a:lvl1pPr>
            <a:lvl2pPr marL="914400" marR="0" lvl="1" indent="-228600" algn="l" rtl="0">
              <a:lnSpc>
                <a:spcPct val="110000"/>
              </a:lnSpc>
              <a:spcBef>
                <a:spcPts val="402"/>
              </a:spcBef>
              <a:spcAft>
                <a:spcPts val="0"/>
              </a:spcAft>
              <a:buClr>
                <a:schemeClr val="lt2"/>
              </a:buClr>
              <a:buSzPts val="1200"/>
              <a:buFont typeface="Cabin"/>
              <a:buNone/>
              <a:defRPr sz="1200" b="0" i="0" u="none" strike="noStrike" cap="none">
                <a:solidFill>
                  <a:srgbClr val="CEE2F1"/>
                </a:solidFill>
                <a:latin typeface="Cabin"/>
                <a:ea typeface="Cabin"/>
                <a:cs typeface="Cabin"/>
                <a:sym typeface="Cabin"/>
              </a:defRPr>
            </a:lvl2pPr>
            <a:lvl3pPr marL="1371600" marR="0" lvl="2" indent="-228600" algn="l" rtl="0">
              <a:lnSpc>
                <a:spcPct val="110000"/>
              </a:lnSpc>
              <a:spcBef>
                <a:spcPts val="402"/>
              </a:spcBef>
              <a:spcAft>
                <a:spcPts val="0"/>
              </a:spcAft>
              <a:buClr>
                <a:schemeClr val="lt2"/>
              </a:buClr>
              <a:buSzPts val="1000"/>
              <a:buFont typeface="Arial"/>
              <a:buNone/>
              <a:defRPr sz="1000" b="0" i="0" u="none" strike="noStrike" cap="none">
                <a:solidFill>
                  <a:srgbClr val="CEE2F1"/>
                </a:solidFill>
                <a:latin typeface="Cabin"/>
                <a:ea typeface="Cabin"/>
                <a:cs typeface="Cabin"/>
                <a:sym typeface="Cabin"/>
              </a:defRPr>
            </a:lvl3pPr>
            <a:lvl4pPr marL="1828800" marR="0" lvl="3" indent="-228600" algn="l" rtl="0">
              <a:lnSpc>
                <a:spcPct val="110000"/>
              </a:lnSpc>
              <a:spcBef>
                <a:spcPts val="402"/>
              </a:spcBef>
              <a:spcAft>
                <a:spcPts val="0"/>
              </a:spcAft>
              <a:buClr>
                <a:schemeClr val="lt2"/>
              </a:buClr>
              <a:buSzPts val="1000"/>
              <a:buFont typeface="Cabin"/>
              <a:buNone/>
              <a:defRPr sz="1000" b="0" i="0" u="none" strike="noStrike" cap="none">
                <a:solidFill>
                  <a:srgbClr val="CEE2F1"/>
                </a:solidFill>
                <a:latin typeface="Cabin"/>
                <a:ea typeface="Cabin"/>
                <a:cs typeface="Cabin"/>
                <a:sym typeface="Cabin"/>
              </a:defRPr>
            </a:lvl4pPr>
            <a:lvl5pPr marL="2286000" marR="0" lvl="4" indent="-228600" algn="l" rtl="0">
              <a:lnSpc>
                <a:spcPct val="110000"/>
              </a:lnSpc>
              <a:spcBef>
                <a:spcPts val="402"/>
              </a:spcBef>
              <a:spcAft>
                <a:spcPts val="0"/>
              </a:spcAft>
              <a:buClr>
                <a:schemeClr val="lt2"/>
              </a:buClr>
              <a:buSzPts val="1000"/>
              <a:buFont typeface="Arial"/>
              <a:buNone/>
              <a:defRPr sz="1000" b="0" i="0" u="none" strike="noStrike" cap="none">
                <a:solidFill>
                  <a:srgbClr val="CEE2F1"/>
                </a:solidFill>
                <a:latin typeface="Cabin"/>
                <a:ea typeface="Cabin"/>
                <a:cs typeface="Cabin"/>
                <a:sym typeface="Cabin"/>
              </a:defRPr>
            </a:lvl5pPr>
            <a:lvl6pPr marL="2743200" marR="0" lvl="5" indent="-228600" algn="l" rtl="0">
              <a:lnSpc>
                <a:spcPct val="110000"/>
              </a:lnSpc>
              <a:spcBef>
                <a:spcPts val="402"/>
              </a:spcBef>
              <a:spcAft>
                <a:spcPts val="0"/>
              </a:spcAft>
              <a:buClr>
                <a:schemeClr val="lt2"/>
              </a:buClr>
              <a:buSzPts val="1000"/>
              <a:buFont typeface="Cabin"/>
              <a:buNone/>
              <a:defRPr sz="1000" b="0" i="0" u="none" strike="noStrike" cap="none">
                <a:solidFill>
                  <a:srgbClr val="CEE2F1"/>
                </a:solidFill>
                <a:latin typeface="Cabin"/>
                <a:ea typeface="Cabin"/>
                <a:cs typeface="Cabin"/>
                <a:sym typeface="Cabin"/>
              </a:defRPr>
            </a:lvl6pPr>
            <a:lvl7pPr marL="3200400" marR="0" lvl="6" indent="-228600" algn="l" rtl="0">
              <a:lnSpc>
                <a:spcPct val="110000"/>
              </a:lnSpc>
              <a:spcBef>
                <a:spcPts val="402"/>
              </a:spcBef>
              <a:spcAft>
                <a:spcPts val="0"/>
              </a:spcAft>
              <a:buClr>
                <a:schemeClr val="lt2"/>
              </a:buClr>
              <a:buSzPts val="1000"/>
              <a:buFont typeface="Arial"/>
              <a:buNone/>
              <a:defRPr sz="1000" b="0" i="0" u="none" strike="noStrike" cap="none">
                <a:solidFill>
                  <a:srgbClr val="CEE2F1"/>
                </a:solidFill>
                <a:latin typeface="Cabin"/>
                <a:ea typeface="Cabin"/>
                <a:cs typeface="Cabin"/>
                <a:sym typeface="Cabin"/>
              </a:defRPr>
            </a:lvl7pPr>
            <a:lvl8pPr marL="3657600" marR="0" lvl="7" indent="-228600" algn="l" rtl="0">
              <a:lnSpc>
                <a:spcPct val="110000"/>
              </a:lnSpc>
              <a:spcBef>
                <a:spcPts val="402"/>
              </a:spcBef>
              <a:spcAft>
                <a:spcPts val="0"/>
              </a:spcAft>
              <a:buClr>
                <a:schemeClr val="lt2"/>
              </a:buClr>
              <a:buSzPts val="1000"/>
              <a:buFont typeface="Cabin"/>
              <a:buNone/>
              <a:defRPr sz="1000" b="0" i="0" u="none" strike="noStrike" cap="none">
                <a:solidFill>
                  <a:srgbClr val="CEE2F1"/>
                </a:solidFill>
                <a:latin typeface="Cabin"/>
                <a:ea typeface="Cabin"/>
                <a:cs typeface="Cabin"/>
                <a:sym typeface="Cabin"/>
              </a:defRPr>
            </a:lvl8pPr>
            <a:lvl9pPr marL="4114800" marR="0" lvl="8" indent="-228600" algn="l" rtl="0">
              <a:lnSpc>
                <a:spcPct val="110000"/>
              </a:lnSpc>
              <a:spcBef>
                <a:spcPts val="402"/>
              </a:spcBef>
              <a:spcAft>
                <a:spcPts val="0"/>
              </a:spcAft>
              <a:buClr>
                <a:schemeClr val="lt2"/>
              </a:buClr>
              <a:buSzPts val="1000"/>
              <a:buFont typeface="Arial"/>
              <a:buNone/>
              <a:defRPr sz="1000" b="0" i="0" u="none" strike="noStrike" cap="none">
                <a:solidFill>
                  <a:srgbClr val="CEE2F1"/>
                </a:solidFill>
                <a:latin typeface="Cabin"/>
                <a:ea typeface="Cabin"/>
                <a:cs typeface="Cabin"/>
                <a:sym typeface="Cabin"/>
              </a:defRPr>
            </a:lvl9pPr>
          </a:lstStyle>
          <a:p>
            <a:endParaRPr/>
          </a:p>
        </p:txBody>
      </p:sp>
      <p:sp>
        <p:nvSpPr>
          <p:cNvPr id="43" name="Shape 43"/>
          <p:cNvSpPr txBox="1">
            <a:spLocks noGrp="1"/>
          </p:cNvSpPr>
          <p:nvPr>
            <p:ph type="dt" idx="10"/>
          </p:nvPr>
        </p:nvSpPr>
        <p:spPr>
          <a:xfrm>
            <a:off x="1911596" y="8502392"/>
            <a:ext cx="882362"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a:solidFill>
                  <a:schemeClr val="lt2"/>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lt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lt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lt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lt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lt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lt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lt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lt1"/>
                </a:solidFill>
                <a:latin typeface="Cabin"/>
                <a:ea typeface="Cabin"/>
                <a:cs typeface="Cabin"/>
                <a:sym typeface="Cabin"/>
              </a:defRPr>
            </a:lvl9pPr>
          </a:lstStyle>
          <a:p>
            <a:endParaRPr/>
          </a:p>
        </p:txBody>
      </p:sp>
      <p:sp>
        <p:nvSpPr>
          <p:cNvPr id="44" name="Shape 44"/>
          <p:cNvSpPr txBox="1">
            <a:spLocks noGrp="1"/>
          </p:cNvSpPr>
          <p:nvPr>
            <p:ph type="ftr" idx="11"/>
          </p:nvPr>
        </p:nvSpPr>
        <p:spPr>
          <a:xfrm>
            <a:off x="3117958" y="8502396"/>
            <a:ext cx="2430304"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a:solidFill>
                  <a:schemeClr val="lt2"/>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lt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lt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lt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lt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lt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lt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lt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lt1"/>
                </a:solidFill>
                <a:latin typeface="Cabin"/>
                <a:ea typeface="Cabin"/>
                <a:cs typeface="Cabin"/>
                <a:sym typeface="Cabin"/>
              </a:defRPr>
            </a:lvl9pPr>
          </a:lstStyle>
          <a:p>
            <a:endParaRPr/>
          </a:p>
        </p:txBody>
      </p:sp>
      <p:sp>
        <p:nvSpPr>
          <p:cNvPr id="45" name="Shape 45"/>
          <p:cNvSpPr txBox="1">
            <a:spLocks noGrp="1"/>
          </p:cNvSpPr>
          <p:nvPr>
            <p:ph type="sldNum" idx="12"/>
          </p:nvPr>
        </p:nvSpPr>
        <p:spPr>
          <a:xfrm>
            <a:off x="5872253" y="8502396"/>
            <a:ext cx="878594"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a:solidFill>
                  <a:schemeClr val="lt2"/>
                </a:solidFill>
                <a:latin typeface="Cabin"/>
                <a:ea typeface="Cabin"/>
                <a:cs typeface="Cabin"/>
                <a:sym typeface="Cabin"/>
              </a:defRPr>
            </a:lvl1pPr>
            <a:lvl2pPr marL="0" marR="0" lvl="1" indent="0" algn="r" rtl="0">
              <a:spcBef>
                <a:spcPts val="0"/>
              </a:spcBef>
              <a:buNone/>
              <a:defRPr sz="700">
                <a:solidFill>
                  <a:schemeClr val="lt2"/>
                </a:solidFill>
                <a:latin typeface="Cabin"/>
                <a:ea typeface="Cabin"/>
                <a:cs typeface="Cabin"/>
                <a:sym typeface="Cabin"/>
              </a:defRPr>
            </a:lvl2pPr>
            <a:lvl3pPr marL="0" marR="0" lvl="2" indent="0" algn="r" rtl="0">
              <a:spcBef>
                <a:spcPts val="0"/>
              </a:spcBef>
              <a:buNone/>
              <a:defRPr sz="700">
                <a:solidFill>
                  <a:schemeClr val="lt2"/>
                </a:solidFill>
                <a:latin typeface="Cabin"/>
                <a:ea typeface="Cabin"/>
                <a:cs typeface="Cabin"/>
                <a:sym typeface="Cabin"/>
              </a:defRPr>
            </a:lvl3pPr>
            <a:lvl4pPr marL="0" marR="0" lvl="3" indent="0" algn="r" rtl="0">
              <a:spcBef>
                <a:spcPts val="0"/>
              </a:spcBef>
              <a:buNone/>
              <a:defRPr sz="700">
                <a:solidFill>
                  <a:schemeClr val="lt2"/>
                </a:solidFill>
                <a:latin typeface="Cabin"/>
                <a:ea typeface="Cabin"/>
                <a:cs typeface="Cabin"/>
                <a:sym typeface="Cabin"/>
              </a:defRPr>
            </a:lvl4pPr>
            <a:lvl5pPr marL="0" marR="0" lvl="4" indent="0" algn="r" rtl="0">
              <a:spcBef>
                <a:spcPts val="0"/>
              </a:spcBef>
              <a:buNone/>
              <a:defRPr sz="700">
                <a:solidFill>
                  <a:schemeClr val="lt2"/>
                </a:solidFill>
                <a:latin typeface="Cabin"/>
                <a:ea typeface="Cabin"/>
                <a:cs typeface="Cabin"/>
                <a:sym typeface="Cabin"/>
              </a:defRPr>
            </a:lvl5pPr>
            <a:lvl6pPr marL="0" marR="0" lvl="5" indent="0" algn="r" rtl="0">
              <a:spcBef>
                <a:spcPts val="0"/>
              </a:spcBef>
              <a:buNone/>
              <a:defRPr sz="700">
                <a:solidFill>
                  <a:schemeClr val="lt2"/>
                </a:solidFill>
                <a:latin typeface="Cabin"/>
                <a:ea typeface="Cabin"/>
                <a:cs typeface="Cabin"/>
                <a:sym typeface="Cabin"/>
              </a:defRPr>
            </a:lvl6pPr>
            <a:lvl7pPr marL="0" marR="0" lvl="6" indent="0" algn="r" rtl="0">
              <a:spcBef>
                <a:spcPts val="0"/>
              </a:spcBef>
              <a:buNone/>
              <a:defRPr sz="700">
                <a:solidFill>
                  <a:schemeClr val="lt2"/>
                </a:solidFill>
                <a:latin typeface="Cabin"/>
                <a:ea typeface="Cabin"/>
                <a:cs typeface="Cabin"/>
                <a:sym typeface="Cabin"/>
              </a:defRPr>
            </a:lvl7pPr>
            <a:lvl8pPr marL="0" marR="0" lvl="7" indent="0" algn="r" rtl="0">
              <a:spcBef>
                <a:spcPts val="0"/>
              </a:spcBef>
              <a:buNone/>
              <a:defRPr sz="700">
                <a:solidFill>
                  <a:schemeClr val="lt2"/>
                </a:solidFill>
                <a:latin typeface="Cabin"/>
                <a:ea typeface="Cabin"/>
                <a:cs typeface="Cabin"/>
                <a:sym typeface="Cabin"/>
              </a:defRPr>
            </a:lvl8pPr>
            <a:lvl9pPr marL="0" marR="0" lvl="8" indent="0" algn="r" rtl="0">
              <a:spcBef>
                <a:spcPts val="0"/>
              </a:spcBef>
              <a:buNone/>
              <a:defRPr sz="700">
                <a:solidFill>
                  <a:schemeClr val="lt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grpSp>
        <p:nvGrpSpPr>
          <p:cNvPr id="46" name="Shape 46"/>
          <p:cNvGrpSpPr/>
          <p:nvPr/>
        </p:nvGrpSpPr>
        <p:grpSpPr>
          <a:xfrm>
            <a:off x="8" y="10"/>
            <a:ext cx="1662396" cy="9145588"/>
            <a:chOff x="0" y="0"/>
            <a:chExt cx="2814638" cy="6858000"/>
          </a:xfrm>
        </p:grpSpPr>
        <p:sp>
          <p:nvSpPr>
            <p:cNvPr id="47" name="Shape 47"/>
            <p:cNvSpPr/>
            <p:nvPr/>
          </p:nvSpPr>
          <p:spPr>
            <a:xfrm>
              <a:off x="0" y="0"/>
              <a:ext cx="2814638" cy="6858000"/>
            </a:xfrm>
            <a:custGeom>
              <a:avLst/>
              <a:gdLst/>
              <a:ahLst/>
              <a:cxnLst/>
              <a:rect l="0" t="0" r="0" b="0"/>
              <a:pathLst>
                <a:path w="1773" h="4320" extrusionOk="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lt2"/>
            </a:solidFill>
            <a:ln>
              <a:noFill/>
            </a:ln>
          </p:spPr>
        </p:sp>
        <p:sp>
          <p:nvSpPr>
            <p:cNvPr id="48" name="Shape 48"/>
            <p:cNvSpPr/>
            <p:nvPr/>
          </p:nvSpPr>
          <p:spPr>
            <a:xfrm>
              <a:off x="874382" y="0"/>
              <a:ext cx="1646238" cy="6858000"/>
            </a:xfrm>
            <a:custGeom>
              <a:avLst/>
              <a:gdLst/>
              <a:ahLst/>
              <a:cxnLst/>
              <a:rect l="0" t="0" r="0" b="0"/>
              <a:pathLst>
                <a:path w="1037" h="4320" extrusionOk="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739281" y="509951"/>
            <a:ext cx="6011573" cy="198985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2"/>
              </a:buClr>
              <a:buSzPts val="3000"/>
              <a:buFont typeface="Impact"/>
              <a:buNone/>
              <a:defRPr sz="3000" b="0" i="0" u="none" strike="noStrike" cap="non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body" idx="1"/>
          </p:nvPr>
        </p:nvSpPr>
        <p:spPr>
          <a:xfrm>
            <a:off x="742605" y="3048544"/>
            <a:ext cx="2835354" cy="4826839"/>
          </a:xfrm>
          <a:prstGeom prst="rect">
            <a:avLst/>
          </a:prstGeom>
          <a:noFill/>
          <a:ln>
            <a:noFill/>
          </a:ln>
        </p:spPr>
        <p:txBody>
          <a:bodyPr spcFirstLastPara="1" wrap="square" lIns="91425" tIns="91425" rIns="91425" bIns="91425" anchor="t" anchorCtr="0"/>
          <a:lstStyle>
            <a:lvl1pPr marL="457200" marR="0" lvl="0" indent="-304800" algn="l" rtl="0">
              <a:lnSpc>
                <a:spcPct val="110000"/>
              </a:lnSpc>
              <a:spcBef>
                <a:spcPts val="402"/>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1pPr>
            <a:lvl2pPr marL="914400" marR="0" lvl="1" indent="-292100" algn="l" rtl="0">
              <a:lnSpc>
                <a:spcPct val="110000"/>
              </a:lnSpc>
              <a:spcBef>
                <a:spcPts val="402"/>
              </a:spcBef>
              <a:spcAft>
                <a:spcPts val="0"/>
              </a:spcAft>
              <a:buClr>
                <a:schemeClr val="dk2"/>
              </a:buClr>
              <a:buSzPts val="1000"/>
              <a:buFont typeface="Cabin"/>
              <a:buChar char="–"/>
              <a:defRPr sz="1000" b="0" i="0" u="none" strike="noStrike" cap="none">
                <a:solidFill>
                  <a:srgbClr val="595959"/>
                </a:solidFill>
                <a:latin typeface="Cabin"/>
                <a:ea typeface="Cabin"/>
                <a:cs typeface="Cabin"/>
                <a:sym typeface="Cabin"/>
              </a:defRPr>
            </a:lvl2pPr>
            <a:lvl3pPr marL="1371600" marR="0" lvl="2" indent="-292100" algn="l" rtl="0">
              <a:lnSpc>
                <a:spcPct val="110000"/>
              </a:lnSpc>
              <a:spcBef>
                <a:spcPts val="402"/>
              </a:spcBef>
              <a:spcAft>
                <a:spcPts val="0"/>
              </a:spcAft>
              <a:buClr>
                <a:schemeClr val="dk2"/>
              </a:buClr>
              <a:buSzPts val="1000"/>
              <a:buFont typeface="Arial"/>
              <a:buChar char="•"/>
              <a:defRPr sz="1000" b="0" i="0" u="none" strike="noStrike" cap="none">
                <a:solidFill>
                  <a:srgbClr val="595959"/>
                </a:solidFill>
                <a:latin typeface="Cabin"/>
                <a:ea typeface="Cabin"/>
                <a:cs typeface="Cabin"/>
                <a:sym typeface="Cabin"/>
              </a:defRPr>
            </a:lvl3pPr>
            <a:lvl4pPr marL="1828800" marR="0" lvl="3"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4pPr>
            <a:lvl5pPr marL="2286000" marR="0" lvl="4"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5pPr>
            <a:lvl6pPr marL="2743200" marR="0" lvl="5"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6pPr>
            <a:lvl7pPr marL="3200400" marR="0" lvl="6"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7pPr>
            <a:lvl8pPr marL="3657600" marR="0" lvl="7"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8pPr>
            <a:lvl9pPr marL="4114800" marR="0" lvl="8"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9pPr>
          </a:lstStyle>
          <a:p>
            <a:endParaRPr/>
          </a:p>
        </p:txBody>
      </p:sp>
      <p:sp>
        <p:nvSpPr>
          <p:cNvPr id="52" name="Shape 52"/>
          <p:cNvSpPr txBox="1">
            <a:spLocks noGrp="1"/>
          </p:cNvSpPr>
          <p:nvPr>
            <p:ph type="body" idx="2"/>
          </p:nvPr>
        </p:nvSpPr>
        <p:spPr>
          <a:xfrm>
            <a:off x="3926366" y="3048544"/>
            <a:ext cx="2835354" cy="4826839"/>
          </a:xfrm>
          <a:prstGeom prst="rect">
            <a:avLst/>
          </a:prstGeom>
          <a:noFill/>
          <a:ln>
            <a:noFill/>
          </a:ln>
        </p:spPr>
        <p:txBody>
          <a:bodyPr spcFirstLastPara="1" wrap="square" lIns="91425" tIns="91425" rIns="91425" bIns="91425" anchor="t" anchorCtr="0"/>
          <a:lstStyle>
            <a:lvl1pPr marL="457200" marR="0" lvl="0" indent="-304800" algn="l" rtl="0">
              <a:lnSpc>
                <a:spcPct val="110000"/>
              </a:lnSpc>
              <a:spcBef>
                <a:spcPts val="402"/>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1pPr>
            <a:lvl2pPr marL="914400" marR="0" lvl="1" indent="-292100" algn="l" rtl="0">
              <a:lnSpc>
                <a:spcPct val="110000"/>
              </a:lnSpc>
              <a:spcBef>
                <a:spcPts val="402"/>
              </a:spcBef>
              <a:spcAft>
                <a:spcPts val="0"/>
              </a:spcAft>
              <a:buClr>
                <a:schemeClr val="dk2"/>
              </a:buClr>
              <a:buSzPts val="1000"/>
              <a:buFont typeface="Cabin"/>
              <a:buChar char="–"/>
              <a:defRPr sz="1000" b="0" i="0" u="none" strike="noStrike" cap="none">
                <a:solidFill>
                  <a:srgbClr val="595959"/>
                </a:solidFill>
                <a:latin typeface="Cabin"/>
                <a:ea typeface="Cabin"/>
                <a:cs typeface="Cabin"/>
                <a:sym typeface="Cabin"/>
              </a:defRPr>
            </a:lvl2pPr>
            <a:lvl3pPr marL="1371600" marR="0" lvl="2" indent="-292100" algn="l" rtl="0">
              <a:lnSpc>
                <a:spcPct val="110000"/>
              </a:lnSpc>
              <a:spcBef>
                <a:spcPts val="402"/>
              </a:spcBef>
              <a:spcAft>
                <a:spcPts val="0"/>
              </a:spcAft>
              <a:buClr>
                <a:schemeClr val="dk2"/>
              </a:buClr>
              <a:buSzPts val="1000"/>
              <a:buFont typeface="Arial"/>
              <a:buChar char="•"/>
              <a:defRPr sz="1000" b="0" i="0" u="none" strike="noStrike" cap="none">
                <a:solidFill>
                  <a:srgbClr val="595959"/>
                </a:solidFill>
                <a:latin typeface="Cabin"/>
                <a:ea typeface="Cabin"/>
                <a:cs typeface="Cabin"/>
                <a:sym typeface="Cabin"/>
              </a:defRPr>
            </a:lvl3pPr>
            <a:lvl4pPr marL="1828800" marR="0" lvl="3"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4pPr>
            <a:lvl5pPr marL="2286000" marR="0" lvl="4"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5pPr>
            <a:lvl6pPr marL="2743200" marR="0" lvl="5"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6pPr>
            <a:lvl7pPr marL="3200400" marR="0" lvl="6"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7pPr>
            <a:lvl8pPr marL="3657600" marR="0" lvl="7"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8pPr>
            <a:lvl9pPr marL="4114800" marR="0" lvl="8"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9pPr>
          </a:lstStyle>
          <a:p>
            <a:endParaRPr/>
          </a:p>
        </p:txBody>
      </p:sp>
      <p:sp>
        <p:nvSpPr>
          <p:cNvPr id="53" name="Shape 53"/>
          <p:cNvSpPr txBox="1">
            <a:spLocks noGrp="1"/>
          </p:cNvSpPr>
          <p:nvPr>
            <p:ph type="dt" idx="10"/>
          </p:nvPr>
        </p:nvSpPr>
        <p:spPr>
          <a:xfrm>
            <a:off x="739289" y="8502392"/>
            <a:ext cx="1375993"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54" name="Shape 54"/>
          <p:cNvSpPr txBox="1">
            <a:spLocks noGrp="1"/>
          </p:cNvSpPr>
          <p:nvPr>
            <p:ph type="ftr" idx="11"/>
          </p:nvPr>
        </p:nvSpPr>
        <p:spPr>
          <a:xfrm>
            <a:off x="2385306" y="8502396"/>
            <a:ext cx="2430304"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55" name="Shape 55"/>
          <p:cNvSpPr txBox="1">
            <a:spLocks noGrp="1"/>
          </p:cNvSpPr>
          <p:nvPr>
            <p:ph type="sldNum" idx="12"/>
          </p:nvPr>
        </p:nvSpPr>
        <p:spPr>
          <a:xfrm>
            <a:off x="5085652" y="8502396"/>
            <a:ext cx="1665207"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a:solidFill>
                  <a:srgbClr val="595959"/>
                </a:solidFill>
                <a:latin typeface="Cabin"/>
                <a:ea typeface="Cabin"/>
                <a:cs typeface="Cabin"/>
                <a:sym typeface="Cabin"/>
              </a:defRPr>
            </a:lvl1pPr>
            <a:lvl2pPr marL="0" marR="0" lvl="1" indent="0" algn="r" rtl="0">
              <a:spcBef>
                <a:spcPts val="0"/>
              </a:spcBef>
              <a:buNone/>
              <a:defRPr sz="700">
                <a:solidFill>
                  <a:srgbClr val="595959"/>
                </a:solidFill>
                <a:latin typeface="Cabin"/>
                <a:ea typeface="Cabin"/>
                <a:cs typeface="Cabin"/>
                <a:sym typeface="Cabin"/>
              </a:defRPr>
            </a:lvl2pPr>
            <a:lvl3pPr marL="0" marR="0" lvl="2" indent="0" algn="r" rtl="0">
              <a:spcBef>
                <a:spcPts val="0"/>
              </a:spcBef>
              <a:buNone/>
              <a:defRPr sz="700">
                <a:solidFill>
                  <a:srgbClr val="595959"/>
                </a:solidFill>
                <a:latin typeface="Cabin"/>
                <a:ea typeface="Cabin"/>
                <a:cs typeface="Cabin"/>
                <a:sym typeface="Cabin"/>
              </a:defRPr>
            </a:lvl3pPr>
            <a:lvl4pPr marL="0" marR="0" lvl="3" indent="0" algn="r" rtl="0">
              <a:spcBef>
                <a:spcPts val="0"/>
              </a:spcBef>
              <a:buNone/>
              <a:defRPr sz="700">
                <a:solidFill>
                  <a:srgbClr val="595959"/>
                </a:solidFill>
                <a:latin typeface="Cabin"/>
                <a:ea typeface="Cabin"/>
                <a:cs typeface="Cabin"/>
                <a:sym typeface="Cabin"/>
              </a:defRPr>
            </a:lvl4pPr>
            <a:lvl5pPr marL="0" marR="0" lvl="4" indent="0" algn="r" rtl="0">
              <a:spcBef>
                <a:spcPts val="0"/>
              </a:spcBef>
              <a:buNone/>
              <a:defRPr sz="700">
                <a:solidFill>
                  <a:srgbClr val="595959"/>
                </a:solidFill>
                <a:latin typeface="Cabin"/>
                <a:ea typeface="Cabin"/>
                <a:cs typeface="Cabin"/>
                <a:sym typeface="Cabin"/>
              </a:defRPr>
            </a:lvl5pPr>
            <a:lvl6pPr marL="0" marR="0" lvl="5" indent="0" algn="r" rtl="0">
              <a:spcBef>
                <a:spcPts val="0"/>
              </a:spcBef>
              <a:buNone/>
              <a:defRPr sz="700">
                <a:solidFill>
                  <a:srgbClr val="595959"/>
                </a:solidFill>
                <a:latin typeface="Cabin"/>
                <a:ea typeface="Cabin"/>
                <a:cs typeface="Cabin"/>
                <a:sym typeface="Cabin"/>
              </a:defRPr>
            </a:lvl6pPr>
            <a:lvl7pPr marL="0" marR="0" lvl="6" indent="0" algn="r" rtl="0">
              <a:spcBef>
                <a:spcPts val="0"/>
              </a:spcBef>
              <a:buNone/>
              <a:defRPr sz="700">
                <a:solidFill>
                  <a:srgbClr val="595959"/>
                </a:solidFill>
                <a:latin typeface="Cabin"/>
                <a:ea typeface="Cabin"/>
                <a:cs typeface="Cabin"/>
                <a:sym typeface="Cabin"/>
              </a:defRPr>
            </a:lvl7pPr>
            <a:lvl8pPr marL="0" marR="0" lvl="7" indent="0" algn="r" rtl="0">
              <a:spcBef>
                <a:spcPts val="0"/>
              </a:spcBef>
              <a:buNone/>
              <a:defRPr sz="700">
                <a:solidFill>
                  <a:srgbClr val="595959"/>
                </a:solidFill>
                <a:latin typeface="Cabin"/>
                <a:ea typeface="Cabin"/>
                <a:cs typeface="Cabin"/>
                <a:sym typeface="Cabin"/>
              </a:defRPr>
            </a:lvl8pPr>
            <a:lvl9pPr marL="0" marR="0" lvl="8" indent="0" algn="r" rtl="0">
              <a:spcBef>
                <a:spcPts val="0"/>
              </a:spcBef>
              <a:buNone/>
              <a:defRPr sz="700">
                <a:solidFill>
                  <a:srgbClr val="595959"/>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739900" y="508117"/>
            <a:ext cx="6008251" cy="19917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2"/>
              </a:buClr>
              <a:buSzPts val="3000"/>
              <a:buFont typeface="Impact"/>
              <a:buNone/>
              <a:defRPr sz="3000" b="0" i="0" u="none" strike="noStrike" cap="non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 name="Shape 58"/>
          <p:cNvSpPr txBox="1">
            <a:spLocks noGrp="1"/>
          </p:cNvSpPr>
          <p:nvPr>
            <p:ph type="body" idx="1"/>
          </p:nvPr>
        </p:nvSpPr>
        <p:spPr>
          <a:xfrm>
            <a:off x="739281" y="2933379"/>
            <a:ext cx="2835354" cy="843518"/>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2"/>
              </a:spcBef>
              <a:spcAft>
                <a:spcPts val="0"/>
              </a:spcAft>
              <a:buClr>
                <a:schemeClr val="dk2"/>
              </a:buClr>
              <a:buSzPts val="1200"/>
              <a:buFont typeface="Arial"/>
              <a:buNone/>
              <a:defRPr sz="1200" b="1" i="0" u="none" strike="noStrike" cap="none">
                <a:solidFill>
                  <a:schemeClr val="dk2"/>
                </a:solidFill>
                <a:latin typeface="Cabin"/>
                <a:ea typeface="Cabin"/>
                <a:cs typeface="Cabin"/>
                <a:sym typeface="Cabin"/>
              </a:defRPr>
            </a:lvl1pPr>
            <a:lvl2pPr marL="914400" marR="0" lvl="1" indent="-228600" algn="l" rtl="0">
              <a:lnSpc>
                <a:spcPct val="110000"/>
              </a:lnSpc>
              <a:spcBef>
                <a:spcPts val="402"/>
              </a:spcBef>
              <a:spcAft>
                <a:spcPts val="0"/>
              </a:spcAft>
              <a:buClr>
                <a:schemeClr val="dk2"/>
              </a:buClr>
              <a:buSzPts val="1200"/>
              <a:buFont typeface="Cabin"/>
              <a:buNone/>
              <a:defRPr sz="1200" b="1" i="0" u="none" strike="noStrike" cap="none">
                <a:solidFill>
                  <a:srgbClr val="595959"/>
                </a:solidFill>
                <a:latin typeface="Cabin"/>
                <a:ea typeface="Cabin"/>
                <a:cs typeface="Cabin"/>
                <a:sym typeface="Cabin"/>
              </a:defRPr>
            </a:lvl2pPr>
            <a:lvl3pPr marL="1371600" marR="0" lvl="2" indent="-228600" algn="l" rtl="0">
              <a:lnSpc>
                <a:spcPct val="110000"/>
              </a:lnSpc>
              <a:spcBef>
                <a:spcPts val="402"/>
              </a:spcBef>
              <a:spcAft>
                <a:spcPts val="0"/>
              </a:spcAft>
              <a:buClr>
                <a:schemeClr val="dk2"/>
              </a:buClr>
              <a:buSzPts val="1000"/>
              <a:buFont typeface="Arial"/>
              <a:buNone/>
              <a:defRPr sz="1000" b="1" i="0" u="none" strike="noStrike" cap="none">
                <a:solidFill>
                  <a:srgbClr val="595959"/>
                </a:solidFill>
                <a:latin typeface="Cabin"/>
                <a:ea typeface="Cabin"/>
                <a:cs typeface="Cabin"/>
                <a:sym typeface="Cabin"/>
              </a:defRPr>
            </a:lvl3pPr>
            <a:lvl4pPr marL="1828800" marR="0" lvl="3" indent="-228600" algn="l" rtl="0">
              <a:lnSpc>
                <a:spcPct val="110000"/>
              </a:lnSpc>
              <a:spcBef>
                <a:spcPts val="402"/>
              </a:spcBef>
              <a:spcAft>
                <a:spcPts val="0"/>
              </a:spcAft>
              <a:buClr>
                <a:schemeClr val="dk2"/>
              </a:buClr>
              <a:buSzPts val="1000"/>
              <a:buFont typeface="Cabin"/>
              <a:buNone/>
              <a:defRPr sz="1000" b="1" i="0" u="none" strike="noStrike" cap="none">
                <a:solidFill>
                  <a:srgbClr val="595959"/>
                </a:solidFill>
                <a:latin typeface="Cabin"/>
                <a:ea typeface="Cabin"/>
                <a:cs typeface="Cabin"/>
                <a:sym typeface="Cabin"/>
              </a:defRPr>
            </a:lvl4pPr>
            <a:lvl5pPr marL="2286000" marR="0" lvl="4" indent="-228600" algn="l" rtl="0">
              <a:lnSpc>
                <a:spcPct val="110000"/>
              </a:lnSpc>
              <a:spcBef>
                <a:spcPts val="402"/>
              </a:spcBef>
              <a:spcAft>
                <a:spcPts val="0"/>
              </a:spcAft>
              <a:buClr>
                <a:schemeClr val="dk2"/>
              </a:buClr>
              <a:buSzPts val="1000"/>
              <a:buFont typeface="Arial"/>
              <a:buNone/>
              <a:defRPr sz="1000" b="1" i="0" u="none" strike="noStrike" cap="none">
                <a:solidFill>
                  <a:srgbClr val="595959"/>
                </a:solidFill>
                <a:latin typeface="Cabin"/>
                <a:ea typeface="Cabin"/>
                <a:cs typeface="Cabin"/>
                <a:sym typeface="Cabin"/>
              </a:defRPr>
            </a:lvl5pPr>
            <a:lvl6pPr marL="2743200" marR="0" lvl="5" indent="-228600" algn="l" rtl="0">
              <a:lnSpc>
                <a:spcPct val="110000"/>
              </a:lnSpc>
              <a:spcBef>
                <a:spcPts val="402"/>
              </a:spcBef>
              <a:spcAft>
                <a:spcPts val="0"/>
              </a:spcAft>
              <a:buClr>
                <a:schemeClr val="dk2"/>
              </a:buClr>
              <a:buSzPts val="1000"/>
              <a:buFont typeface="Cabin"/>
              <a:buNone/>
              <a:defRPr sz="1000" b="1" i="0" u="none" strike="noStrike" cap="none">
                <a:solidFill>
                  <a:srgbClr val="595959"/>
                </a:solidFill>
                <a:latin typeface="Cabin"/>
                <a:ea typeface="Cabin"/>
                <a:cs typeface="Cabin"/>
                <a:sym typeface="Cabin"/>
              </a:defRPr>
            </a:lvl6pPr>
            <a:lvl7pPr marL="3200400" marR="0" lvl="6" indent="-228600" algn="l" rtl="0">
              <a:lnSpc>
                <a:spcPct val="110000"/>
              </a:lnSpc>
              <a:spcBef>
                <a:spcPts val="402"/>
              </a:spcBef>
              <a:spcAft>
                <a:spcPts val="0"/>
              </a:spcAft>
              <a:buClr>
                <a:schemeClr val="dk2"/>
              </a:buClr>
              <a:buSzPts val="1000"/>
              <a:buFont typeface="Arial"/>
              <a:buNone/>
              <a:defRPr sz="1000" b="1" i="0" u="none" strike="noStrike" cap="none">
                <a:solidFill>
                  <a:srgbClr val="595959"/>
                </a:solidFill>
                <a:latin typeface="Cabin"/>
                <a:ea typeface="Cabin"/>
                <a:cs typeface="Cabin"/>
                <a:sym typeface="Cabin"/>
              </a:defRPr>
            </a:lvl7pPr>
            <a:lvl8pPr marL="3657600" marR="0" lvl="7" indent="-228600" algn="l" rtl="0">
              <a:lnSpc>
                <a:spcPct val="110000"/>
              </a:lnSpc>
              <a:spcBef>
                <a:spcPts val="402"/>
              </a:spcBef>
              <a:spcAft>
                <a:spcPts val="0"/>
              </a:spcAft>
              <a:buClr>
                <a:schemeClr val="dk2"/>
              </a:buClr>
              <a:buSzPts val="1000"/>
              <a:buFont typeface="Cabin"/>
              <a:buNone/>
              <a:defRPr sz="1000" b="1" i="0" u="none" strike="noStrike" cap="none">
                <a:solidFill>
                  <a:srgbClr val="595959"/>
                </a:solidFill>
                <a:latin typeface="Cabin"/>
                <a:ea typeface="Cabin"/>
                <a:cs typeface="Cabin"/>
                <a:sym typeface="Cabin"/>
              </a:defRPr>
            </a:lvl8pPr>
            <a:lvl9pPr marL="4114800" marR="0" lvl="8" indent="-228600" algn="l" rtl="0">
              <a:lnSpc>
                <a:spcPct val="110000"/>
              </a:lnSpc>
              <a:spcBef>
                <a:spcPts val="402"/>
              </a:spcBef>
              <a:spcAft>
                <a:spcPts val="0"/>
              </a:spcAft>
              <a:buClr>
                <a:schemeClr val="dk2"/>
              </a:buClr>
              <a:buSzPts val="1000"/>
              <a:buFont typeface="Arial"/>
              <a:buNone/>
              <a:defRPr sz="1000" b="1" i="0" u="none" strike="noStrike" cap="none">
                <a:solidFill>
                  <a:srgbClr val="595959"/>
                </a:solidFill>
                <a:latin typeface="Cabin"/>
                <a:ea typeface="Cabin"/>
                <a:cs typeface="Cabin"/>
                <a:sym typeface="Cabin"/>
              </a:defRPr>
            </a:lvl9pPr>
          </a:lstStyle>
          <a:p>
            <a:endParaRPr/>
          </a:p>
        </p:txBody>
      </p:sp>
      <p:sp>
        <p:nvSpPr>
          <p:cNvPr id="59" name="Shape 59"/>
          <p:cNvSpPr txBox="1">
            <a:spLocks noGrp="1"/>
          </p:cNvSpPr>
          <p:nvPr>
            <p:ph type="body" idx="2"/>
          </p:nvPr>
        </p:nvSpPr>
        <p:spPr>
          <a:xfrm>
            <a:off x="742605" y="3879490"/>
            <a:ext cx="2835354" cy="3995893"/>
          </a:xfrm>
          <a:prstGeom prst="rect">
            <a:avLst/>
          </a:prstGeom>
          <a:noFill/>
          <a:ln>
            <a:noFill/>
          </a:ln>
        </p:spPr>
        <p:txBody>
          <a:bodyPr spcFirstLastPara="1" wrap="square" lIns="91425" tIns="91425" rIns="91425" bIns="91425" anchor="t" anchorCtr="0"/>
          <a:lstStyle>
            <a:lvl1pPr marL="457200" marR="0" lvl="0" indent="-304800" algn="l" rtl="0">
              <a:lnSpc>
                <a:spcPct val="110000"/>
              </a:lnSpc>
              <a:spcBef>
                <a:spcPts val="402"/>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1pPr>
            <a:lvl2pPr marL="914400" marR="0" lvl="1" indent="-292100" algn="l" rtl="0">
              <a:lnSpc>
                <a:spcPct val="110000"/>
              </a:lnSpc>
              <a:spcBef>
                <a:spcPts val="402"/>
              </a:spcBef>
              <a:spcAft>
                <a:spcPts val="0"/>
              </a:spcAft>
              <a:buClr>
                <a:schemeClr val="dk2"/>
              </a:buClr>
              <a:buSzPts val="1000"/>
              <a:buFont typeface="Cabin"/>
              <a:buChar char="–"/>
              <a:defRPr sz="1000" b="0" i="0" u="none" strike="noStrike" cap="none">
                <a:solidFill>
                  <a:srgbClr val="595959"/>
                </a:solidFill>
                <a:latin typeface="Cabin"/>
                <a:ea typeface="Cabin"/>
                <a:cs typeface="Cabin"/>
                <a:sym typeface="Cabin"/>
              </a:defRPr>
            </a:lvl2pPr>
            <a:lvl3pPr marL="1371600" marR="0" lvl="2" indent="-292100" algn="l" rtl="0">
              <a:lnSpc>
                <a:spcPct val="110000"/>
              </a:lnSpc>
              <a:spcBef>
                <a:spcPts val="402"/>
              </a:spcBef>
              <a:spcAft>
                <a:spcPts val="0"/>
              </a:spcAft>
              <a:buClr>
                <a:schemeClr val="dk2"/>
              </a:buClr>
              <a:buSzPts val="1000"/>
              <a:buFont typeface="Arial"/>
              <a:buChar char="•"/>
              <a:defRPr sz="1000" b="0" i="0" u="none" strike="noStrike" cap="none">
                <a:solidFill>
                  <a:srgbClr val="595959"/>
                </a:solidFill>
                <a:latin typeface="Cabin"/>
                <a:ea typeface="Cabin"/>
                <a:cs typeface="Cabin"/>
                <a:sym typeface="Cabin"/>
              </a:defRPr>
            </a:lvl3pPr>
            <a:lvl4pPr marL="1828800" marR="0" lvl="3"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4pPr>
            <a:lvl5pPr marL="2286000" marR="0" lvl="4"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5pPr>
            <a:lvl6pPr marL="2743200" marR="0" lvl="5"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6pPr>
            <a:lvl7pPr marL="3200400" marR="0" lvl="6"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7pPr>
            <a:lvl8pPr marL="3657600" marR="0" lvl="7"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8pPr>
            <a:lvl9pPr marL="4114800" marR="0" lvl="8"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9pPr>
          </a:lstStyle>
          <a:p>
            <a:endParaRPr/>
          </a:p>
        </p:txBody>
      </p:sp>
      <p:sp>
        <p:nvSpPr>
          <p:cNvPr id="60" name="Shape 60"/>
          <p:cNvSpPr txBox="1">
            <a:spLocks noGrp="1"/>
          </p:cNvSpPr>
          <p:nvPr>
            <p:ph type="body" idx="3"/>
          </p:nvPr>
        </p:nvSpPr>
        <p:spPr>
          <a:xfrm>
            <a:off x="3918135" y="2933379"/>
            <a:ext cx="2835354" cy="843518"/>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2"/>
              </a:spcBef>
              <a:spcAft>
                <a:spcPts val="0"/>
              </a:spcAft>
              <a:buClr>
                <a:schemeClr val="dk2"/>
              </a:buClr>
              <a:buSzPts val="1200"/>
              <a:buFont typeface="Arial"/>
              <a:buNone/>
              <a:defRPr sz="1200" b="1" i="0" u="none" strike="noStrike" cap="none">
                <a:solidFill>
                  <a:schemeClr val="dk2"/>
                </a:solidFill>
                <a:latin typeface="Cabin"/>
                <a:ea typeface="Cabin"/>
                <a:cs typeface="Cabin"/>
                <a:sym typeface="Cabin"/>
              </a:defRPr>
            </a:lvl1pPr>
            <a:lvl2pPr marL="914400" marR="0" lvl="1" indent="-228600" algn="l" rtl="0">
              <a:lnSpc>
                <a:spcPct val="110000"/>
              </a:lnSpc>
              <a:spcBef>
                <a:spcPts val="402"/>
              </a:spcBef>
              <a:spcAft>
                <a:spcPts val="0"/>
              </a:spcAft>
              <a:buClr>
                <a:schemeClr val="dk2"/>
              </a:buClr>
              <a:buSzPts val="1200"/>
              <a:buFont typeface="Cabin"/>
              <a:buNone/>
              <a:defRPr sz="1200" b="1" i="0" u="none" strike="noStrike" cap="none">
                <a:solidFill>
                  <a:srgbClr val="595959"/>
                </a:solidFill>
                <a:latin typeface="Cabin"/>
                <a:ea typeface="Cabin"/>
                <a:cs typeface="Cabin"/>
                <a:sym typeface="Cabin"/>
              </a:defRPr>
            </a:lvl2pPr>
            <a:lvl3pPr marL="1371600" marR="0" lvl="2" indent="-228600" algn="l" rtl="0">
              <a:lnSpc>
                <a:spcPct val="110000"/>
              </a:lnSpc>
              <a:spcBef>
                <a:spcPts val="402"/>
              </a:spcBef>
              <a:spcAft>
                <a:spcPts val="0"/>
              </a:spcAft>
              <a:buClr>
                <a:schemeClr val="dk2"/>
              </a:buClr>
              <a:buSzPts val="1000"/>
              <a:buFont typeface="Arial"/>
              <a:buNone/>
              <a:defRPr sz="1000" b="1" i="0" u="none" strike="noStrike" cap="none">
                <a:solidFill>
                  <a:srgbClr val="595959"/>
                </a:solidFill>
                <a:latin typeface="Cabin"/>
                <a:ea typeface="Cabin"/>
                <a:cs typeface="Cabin"/>
                <a:sym typeface="Cabin"/>
              </a:defRPr>
            </a:lvl3pPr>
            <a:lvl4pPr marL="1828800" marR="0" lvl="3" indent="-228600" algn="l" rtl="0">
              <a:lnSpc>
                <a:spcPct val="110000"/>
              </a:lnSpc>
              <a:spcBef>
                <a:spcPts val="402"/>
              </a:spcBef>
              <a:spcAft>
                <a:spcPts val="0"/>
              </a:spcAft>
              <a:buClr>
                <a:schemeClr val="dk2"/>
              </a:buClr>
              <a:buSzPts val="1000"/>
              <a:buFont typeface="Cabin"/>
              <a:buNone/>
              <a:defRPr sz="1000" b="1" i="0" u="none" strike="noStrike" cap="none">
                <a:solidFill>
                  <a:srgbClr val="595959"/>
                </a:solidFill>
                <a:latin typeface="Cabin"/>
                <a:ea typeface="Cabin"/>
                <a:cs typeface="Cabin"/>
                <a:sym typeface="Cabin"/>
              </a:defRPr>
            </a:lvl4pPr>
            <a:lvl5pPr marL="2286000" marR="0" lvl="4" indent="-228600" algn="l" rtl="0">
              <a:lnSpc>
                <a:spcPct val="110000"/>
              </a:lnSpc>
              <a:spcBef>
                <a:spcPts val="402"/>
              </a:spcBef>
              <a:spcAft>
                <a:spcPts val="0"/>
              </a:spcAft>
              <a:buClr>
                <a:schemeClr val="dk2"/>
              </a:buClr>
              <a:buSzPts val="1000"/>
              <a:buFont typeface="Arial"/>
              <a:buNone/>
              <a:defRPr sz="1000" b="1" i="0" u="none" strike="noStrike" cap="none">
                <a:solidFill>
                  <a:srgbClr val="595959"/>
                </a:solidFill>
                <a:latin typeface="Cabin"/>
                <a:ea typeface="Cabin"/>
                <a:cs typeface="Cabin"/>
                <a:sym typeface="Cabin"/>
              </a:defRPr>
            </a:lvl5pPr>
            <a:lvl6pPr marL="2743200" marR="0" lvl="5" indent="-228600" algn="l" rtl="0">
              <a:lnSpc>
                <a:spcPct val="110000"/>
              </a:lnSpc>
              <a:spcBef>
                <a:spcPts val="402"/>
              </a:spcBef>
              <a:spcAft>
                <a:spcPts val="0"/>
              </a:spcAft>
              <a:buClr>
                <a:schemeClr val="dk2"/>
              </a:buClr>
              <a:buSzPts val="1000"/>
              <a:buFont typeface="Cabin"/>
              <a:buNone/>
              <a:defRPr sz="1000" b="1" i="0" u="none" strike="noStrike" cap="none">
                <a:solidFill>
                  <a:srgbClr val="595959"/>
                </a:solidFill>
                <a:latin typeface="Cabin"/>
                <a:ea typeface="Cabin"/>
                <a:cs typeface="Cabin"/>
                <a:sym typeface="Cabin"/>
              </a:defRPr>
            </a:lvl6pPr>
            <a:lvl7pPr marL="3200400" marR="0" lvl="6" indent="-228600" algn="l" rtl="0">
              <a:lnSpc>
                <a:spcPct val="110000"/>
              </a:lnSpc>
              <a:spcBef>
                <a:spcPts val="402"/>
              </a:spcBef>
              <a:spcAft>
                <a:spcPts val="0"/>
              </a:spcAft>
              <a:buClr>
                <a:schemeClr val="dk2"/>
              </a:buClr>
              <a:buSzPts val="1000"/>
              <a:buFont typeface="Arial"/>
              <a:buNone/>
              <a:defRPr sz="1000" b="1" i="0" u="none" strike="noStrike" cap="none">
                <a:solidFill>
                  <a:srgbClr val="595959"/>
                </a:solidFill>
                <a:latin typeface="Cabin"/>
                <a:ea typeface="Cabin"/>
                <a:cs typeface="Cabin"/>
                <a:sym typeface="Cabin"/>
              </a:defRPr>
            </a:lvl7pPr>
            <a:lvl8pPr marL="3657600" marR="0" lvl="7" indent="-228600" algn="l" rtl="0">
              <a:lnSpc>
                <a:spcPct val="110000"/>
              </a:lnSpc>
              <a:spcBef>
                <a:spcPts val="402"/>
              </a:spcBef>
              <a:spcAft>
                <a:spcPts val="0"/>
              </a:spcAft>
              <a:buClr>
                <a:schemeClr val="dk2"/>
              </a:buClr>
              <a:buSzPts val="1000"/>
              <a:buFont typeface="Cabin"/>
              <a:buNone/>
              <a:defRPr sz="1000" b="1" i="0" u="none" strike="noStrike" cap="none">
                <a:solidFill>
                  <a:srgbClr val="595959"/>
                </a:solidFill>
                <a:latin typeface="Cabin"/>
                <a:ea typeface="Cabin"/>
                <a:cs typeface="Cabin"/>
                <a:sym typeface="Cabin"/>
              </a:defRPr>
            </a:lvl8pPr>
            <a:lvl9pPr marL="4114800" marR="0" lvl="8" indent="-228600" algn="l" rtl="0">
              <a:lnSpc>
                <a:spcPct val="110000"/>
              </a:lnSpc>
              <a:spcBef>
                <a:spcPts val="402"/>
              </a:spcBef>
              <a:spcAft>
                <a:spcPts val="0"/>
              </a:spcAft>
              <a:buClr>
                <a:schemeClr val="dk2"/>
              </a:buClr>
              <a:buSzPts val="1000"/>
              <a:buFont typeface="Arial"/>
              <a:buNone/>
              <a:defRPr sz="1000" b="1" i="0" u="none" strike="noStrike" cap="none">
                <a:solidFill>
                  <a:srgbClr val="595959"/>
                </a:solidFill>
                <a:latin typeface="Cabin"/>
                <a:ea typeface="Cabin"/>
                <a:cs typeface="Cabin"/>
                <a:sym typeface="Cabin"/>
              </a:defRPr>
            </a:lvl9pPr>
          </a:lstStyle>
          <a:p>
            <a:endParaRPr/>
          </a:p>
        </p:txBody>
      </p:sp>
      <p:sp>
        <p:nvSpPr>
          <p:cNvPr id="61" name="Shape 61"/>
          <p:cNvSpPr txBox="1">
            <a:spLocks noGrp="1"/>
          </p:cNvSpPr>
          <p:nvPr>
            <p:ph type="body" idx="4"/>
          </p:nvPr>
        </p:nvSpPr>
        <p:spPr>
          <a:xfrm>
            <a:off x="3918135" y="3879490"/>
            <a:ext cx="2835354" cy="3995893"/>
          </a:xfrm>
          <a:prstGeom prst="rect">
            <a:avLst/>
          </a:prstGeom>
          <a:noFill/>
          <a:ln>
            <a:noFill/>
          </a:ln>
        </p:spPr>
        <p:txBody>
          <a:bodyPr spcFirstLastPara="1" wrap="square" lIns="91425" tIns="91425" rIns="91425" bIns="91425" anchor="t" anchorCtr="0"/>
          <a:lstStyle>
            <a:lvl1pPr marL="457200" marR="0" lvl="0" indent="-304800" algn="l" rtl="0">
              <a:lnSpc>
                <a:spcPct val="110000"/>
              </a:lnSpc>
              <a:spcBef>
                <a:spcPts val="402"/>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1pPr>
            <a:lvl2pPr marL="914400" marR="0" lvl="1" indent="-292100" algn="l" rtl="0">
              <a:lnSpc>
                <a:spcPct val="110000"/>
              </a:lnSpc>
              <a:spcBef>
                <a:spcPts val="402"/>
              </a:spcBef>
              <a:spcAft>
                <a:spcPts val="0"/>
              </a:spcAft>
              <a:buClr>
                <a:schemeClr val="dk2"/>
              </a:buClr>
              <a:buSzPts val="1000"/>
              <a:buFont typeface="Cabin"/>
              <a:buChar char="–"/>
              <a:defRPr sz="1000" b="0" i="0" u="none" strike="noStrike" cap="none">
                <a:solidFill>
                  <a:srgbClr val="595959"/>
                </a:solidFill>
                <a:latin typeface="Cabin"/>
                <a:ea typeface="Cabin"/>
                <a:cs typeface="Cabin"/>
                <a:sym typeface="Cabin"/>
              </a:defRPr>
            </a:lvl2pPr>
            <a:lvl3pPr marL="1371600" marR="0" lvl="2" indent="-292100" algn="l" rtl="0">
              <a:lnSpc>
                <a:spcPct val="110000"/>
              </a:lnSpc>
              <a:spcBef>
                <a:spcPts val="402"/>
              </a:spcBef>
              <a:spcAft>
                <a:spcPts val="0"/>
              </a:spcAft>
              <a:buClr>
                <a:schemeClr val="dk2"/>
              </a:buClr>
              <a:buSzPts val="1000"/>
              <a:buFont typeface="Arial"/>
              <a:buChar char="•"/>
              <a:defRPr sz="1000" b="0" i="0" u="none" strike="noStrike" cap="none">
                <a:solidFill>
                  <a:srgbClr val="595959"/>
                </a:solidFill>
                <a:latin typeface="Cabin"/>
                <a:ea typeface="Cabin"/>
                <a:cs typeface="Cabin"/>
                <a:sym typeface="Cabin"/>
              </a:defRPr>
            </a:lvl3pPr>
            <a:lvl4pPr marL="1828800" marR="0" lvl="3"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4pPr>
            <a:lvl5pPr marL="2286000" marR="0" lvl="4"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5pPr>
            <a:lvl6pPr marL="2743200" marR="0" lvl="5"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6pPr>
            <a:lvl7pPr marL="3200400" marR="0" lvl="6"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7pPr>
            <a:lvl8pPr marL="3657600" marR="0" lvl="7"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8pPr>
            <a:lvl9pPr marL="4114800" marR="0" lvl="8"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9pPr>
          </a:lstStyle>
          <a:p>
            <a:endParaRPr/>
          </a:p>
        </p:txBody>
      </p:sp>
      <p:sp>
        <p:nvSpPr>
          <p:cNvPr id="62" name="Shape 62"/>
          <p:cNvSpPr txBox="1">
            <a:spLocks noGrp="1"/>
          </p:cNvSpPr>
          <p:nvPr>
            <p:ph type="dt" idx="10"/>
          </p:nvPr>
        </p:nvSpPr>
        <p:spPr>
          <a:xfrm>
            <a:off x="739289" y="8502392"/>
            <a:ext cx="1375993"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63" name="Shape 63"/>
          <p:cNvSpPr txBox="1">
            <a:spLocks noGrp="1"/>
          </p:cNvSpPr>
          <p:nvPr>
            <p:ph type="ftr" idx="11"/>
          </p:nvPr>
        </p:nvSpPr>
        <p:spPr>
          <a:xfrm>
            <a:off x="2385306" y="8502396"/>
            <a:ext cx="2430304"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64" name="Shape 64"/>
          <p:cNvSpPr txBox="1">
            <a:spLocks noGrp="1"/>
          </p:cNvSpPr>
          <p:nvPr>
            <p:ph type="sldNum" idx="12"/>
          </p:nvPr>
        </p:nvSpPr>
        <p:spPr>
          <a:xfrm>
            <a:off x="5085652" y="8502396"/>
            <a:ext cx="1665207"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a:solidFill>
                  <a:srgbClr val="595959"/>
                </a:solidFill>
                <a:latin typeface="Cabin"/>
                <a:ea typeface="Cabin"/>
                <a:cs typeface="Cabin"/>
                <a:sym typeface="Cabin"/>
              </a:defRPr>
            </a:lvl1pPr>
            <a:lvl2pPr marL="0" marR="0" lvl="1" indent="0" algn="r" rtl="0">
              <a:spcBef>
                <a:spcPts val="0"/>
              </a:spcBef>
              <a:buNone/>
              <a:defRPr sz="700">
                <a:solidFill>
                  <a:srgbClr val="595959"/>
                </a:solidFill>
                <a:latin typeface="Cabin"/>
                <a:ea typeface="Cabin"/>
                <a:cs typeface="Cabin"/>
                <a:sym typeface="Cabin"/>
              </a:defRPr>
            </a:lvl2pPr>
            <a:lvl3pPr marL="0" marR="0" lvl="2" indent="0" algn="r" rtl="0">
              <a:spcBef>
                <a:spcPts val="0"/>
              </a:spcBef>
              <a:buNone/>
              <a:defRPr sz="700">
                <a:solidFill>
                  <a:srgbClr val="595959"/>
                </a:solidFill>
                <a:latin typeface="Cabin"/>
                <a:ea typeface="Cabin"/>
                <a:cs typeface="Cabin"/>
                <a:sym typeface="Cabin"/>
              </a:defRPr>
            </a:lvl3pPr>
            <a:lvl4pPr marL="0" marR="0" lvl="3" indent="0" algn="r" rtl="0">
              <a:spcBef>
                <a:spcPts val="0"/>
              </a:spcBef>
              <a:buNone/>
              <a:defRPr sz="700">
                <a:solidFill>
                  <a:srgbClr val="595959"/>
                </a:solidFill>
                <a:latin typeface="Cabin"/>
                <a:ea typeface="Cabin"/>
                <a:cs typeface="Cabin"/>
                <a:sym typeface="Cabin"/>
              </a:defRPr>
            </a:lvl4pPr>
            <a:lvl5pPr marL="0" marR="0" lvl="4" indent="0" algn="r" rtl="0">
              <a:spcBef>
                <a:spcPts val="0"/>
              </a:spcBef>
              <a:buNone/>
              <a:defRPr sz="700">
                <a:solidFill>
                  <a:srgbClr val="595959"/>
                </a:solidFill>
                <a:latin typeface="Cabin"/>
                <a:ea typeface="Cabin"/>
                <a:cs typeface="Cabin"/>
                <a:sym typeface="Cabin"/>
              </a:defRPr>
            </a:lvl5pPr>
            <a:lvl6pPr marL="0" marR="0" lvl="5" indent="0" algn="r" rtl="0">
              <a:spcBef>
                <a:spcPts val="0"/>
              </a:spcBef>
              <a:buNone/>
              <a:defRPr sz="700">
                <a:solidFill>
                  <a:srgbClr val="595959"/>
                </a:solidFill>
                <a:latin typeface="Cabin"/>
                <a:ea typeface="Cabin"/>
                <a:cs typeface="Cabin"/>
                <a:sym typeface="Cabin"/>
              </a:defRPr>
            </a:lvl6pPr>
            <a:lvl7pPr marL="0" marR="0" lvl="6" indent="0" algn="r" rtl="0">
              <a:spcBef>
                <a:spcPts val="0"/>
              </a:spcBef>
              <a:buNone/>
              <a:defRPr sz="700">
                <a:solidFill>
                  <a:srgbClr val="595959"/>
                </a:solidFill>
                <a:latin typeface="Cabin"/>
                <a:ea typeface="Cabin"/>
                <a:cs typeface="Cabin"/>
                <a:sym typeface="Cabin"/>
              </a:defRPr>
            </a:lvl7pPr>
            <a:lvl8pPr marL="0" marR="0" lvl="7" indent="0" algn="r" rtl="0">
              <a:spcBef>
                <a:spcPts val="0"/>
              </a:spcBef>
              <a:buNone/>
              <a:defRPr sz="700">
                <a:solidFill>
                  <a:srgbClr val="595959"/>
                </a:solidFill>
                <a:latin typeface="Cabin"/>
                <a:ea typeface="Cabin"/>
                <a:cs typeface="Cabin"/>
                <a:sym typeface="Cabin"/>
              </a:defRPr>
            </a:lvl8pPr>
            <a:lvl9pPr marL="0" marR="0" lvl="8" indent="0" algn="r" rtl="0">
              <a:spcBef>
                <a:spcPts val="0"/>
              </a:spcBef>
              <a:buNone/>
              <a:defRPr sz="700">
                <a:solidFill>
                  <a:srgbClr val="595959"/>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739281" y="509951"/>
            <a:ext cx="6011573" cy="198985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2"/>
              </a:buClr>
              <a:buSzPts val="3000"/>
              <a:buFont typeface="Impact"/>
              <a:buNone/>
              <a:defRPr sz="3000" b="0" i="0" u="none" strike="noStrike" cap="non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txBox="1">
            <a:spLocks noGrp="1"/>
          </p:cNvSpPr>
          <p:nvPr>
            <p:ph type="dt" idx="10"/>
          </p:nvPr>
        </p:nvSpPr>
        <p:spPr>
          <a:xfrm>
            <a:off x="739289" y="8502392"/>
            <a:ext cx="1375993"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68" name="Shape 68"/>
          <p:cNvSpPr txBox="1">
            <a:spLocks noGrp="1"/>
          </p:cNvSpPr>
          <p:nvPr>
            <p:ph type="ftr" idx="11"/>
          </p:nvPr>
        </p:nvSpPr>
        <p:spPr>
          <a:xfrm>
            <a:off x="2385306" y="8502396"/>
            <a:ext cx="2430304"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69" name="Shape 69"/>
          <p:cNvSpPr txBox="1">
            <a:spLocks noGrp="1"/>
          </p:cNvSpPr>
          <p:nvPr>
            <p:ph type="sldNum" idx="12"/>
          </p:nvPr>
        </p:nvSpPr>
        <p:spPr>
          <a:xfrm>
            <a:off x="5085652" y="8502396"/>
            <a:ext cx="1665207"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a:solidFill>
                  <a:srgbClr val="595959"/>
                </a:solidFill>
                <a:latin typeface="Cabin"/>
                <a:ea typeface="Cabin"/>
                <a:cs typeface="Cabin"/>
                <a:sym typeface="Cabin"/>
              </a:defRPr>
            </a:lvl1pPr>
            <a:lvl2pPr marL="0" marR="0" lvl="1" indent="0" algn="r" rtl="0">
              <a:spcBef>
                <a:spcPts val="0"/>
              </a:spcBef>
              <a:buNone/>
              <a:defRPr sz="700">
                <a:solidFill>
                  <a:srgbClr val="595959"/>
                </a:solidFill>
                <a:latin typeface="Cabin"/>
                <a:ea typeface="Cabin"/>
                <a:cs typeface="Cabin"/>
                <a:sym typeface="Cabin"/>
              </a:defRPr>
            </a:lvl2pPr>
            <a:lvl3pPr marL="0" marR="0" lvl="2" indent="0" algn="r" rtl="0">
              <a:spcBef>
                <a:spcPts val="0"/>
              </a:spcBef>
              <a:buNone/>
              <a:defRPr sz="700">
                <a:solidFill>
                  <a:srgbClr val="595959"/>
                </a:solidFill>
                <a:latin typeface="Cabin"/>
                <a:ea typeface="Cabin"/>
                <a:cs typeface="Cabin"/>
                <a:sym typeface="Cabin"/>
              </a:defRPr>
            </a:lvl3pPr>
            <a:lvl4pPr marL="0" marR="0" lvl="3" indent="0" algn="r" rtl="0">
              <a:spcBef>
                <a:spcPts val="0"/>
              </a:spcBef>
              <a:buNone/>
              <a:defRPr sz="700">
                <a:solidFill>
                  <a:srgbClr val="595959"/>
                </a:solidFill>
                <a:latin typeface="Cabin"/>
                <a:ea typeface="Cabin"/>
                <a:cs typeface="Cabin"/>
                <a:sym typeface="Cabin"/>
              </a:defRPr>
            </a:lvl4pPr>
            <a:lvl5pPr marL="0" marR="0" lvl="4" indent="0" algn="r" rtl="0">
              <a:spcBef>
                <a:spcPts val="0"/>
              </a:spcBef>
              <a:buNone/>
              <a:defRPr sz="700">
                <a:solidFill>
                  <a:srgbClr val="595959"/>
                </a:solidFill>
                <a:latin typeface="Cabin"/>
                <a:ea typeface="Cabin"/>
                <a:cs typeface="Cabin"/>
                <a:sym typeface="Cabin"/>
              </a:defRPr>
            </a:lvl5pPr>
            <a:lvl6pPr marL="0" marR="0" lvl="5" indent="0" algn="r" rtl="0">
              <a:spcBef>
                <a:spcPts val="0"/>
              </a:spcBef>
              <a:buNone/>
              <a:defRPr sz="700">
                <a:solidFill>
                  <a:srgbClr val="595959"/>
                </a:solidFill>
                <a:latin typeface="Cabin"/>
                <a:ea typeface="Cabin"/>
                <a:cs typeface="Cabin"/>
                <a:sym typeface="Cabin"/>
              </a:defRPr>
            </a:lvl6pPr>
            <a:lvl7pPr marL="0" marR="0" lvl="6" indent="0" algn="r" rtl="0">
              <a:spcBef>
                <a:spcPts val="0"/>
              </a:spcBef>
              <a:buNone/>
              <a:defRPr sz="700">
                <a:solidFill>
                  <a:srgbClr val="595959"/>
                </a:solidFill>
                <a:latin typeface="Cabin"/>
                <a:ea typeface="Cabin"/>
                <a:cs typeface="Cabin"/>
                <a:sym typeface="Cabin"/>
              </a:defRPr>
            </a:lvl7pPr>
            <a:lvl8pPr marL="0" marR="0" lvl="7" indent="0" algn="r" rtl="0">
              <a:spcBef>
                <a:spcPts val="0"/>
              </a:spcBef>
              <a:buNone/>
              <a:defRPr sz="700">
                <a:solidFill>
                  <a:srgbClr val="595959"/>
                </a:solidFill>
                <a:latin typeface="Cabin"/>
                <a:ea typeface="Cabin"/>
                <a:cs typeface="Cabin"/>
                <a:sym typeface="Cabin"/>
              </a:defRPr>
            </a:lvl8pPr>
            <a:lvl9pPr marL="0" marR="0" lvl="8" indent="0" algn="r" rtl="0">
              <a:spcBef>
                <a:spcPts val="0"/>
              </a:spcBef>
              <a:buNone/>
              <a:defRPr sz="700">
                <a:solidFill>
                  <a:srgbClr val="595959"/>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Shape 71"/>
          <p:cNvSpPr txBox="1">
            <a:spLocks noGrp="1"/>
          </p:cNvSpPr>
          <p:nvPr>
            <p:ph type="dt" idx="10"/>
          </p:nvPr>
        </p:nvSpPr>
        <p:spPr>
          <a:xfrm>
            <a:off x="739289" y="8502392"/>
            <a:ext cx="1375993"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72" name="Shape 72"/>
          <p:cNvSpPr txBox="1">
            <a:spLocks noGrp="1"/>
          </p:cNvSpPr>
          <p:nvPr>
            <p:ph type="ftr" idx="11"/>
          </p:nvPr>
        </p:nvSpPr>
        <p:spPr>
          <a:xfrm>
            <a:off x="2385306" y="8502396"/>
            <a:ext cx="2430304"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73" name="Shape 73"/>
          <p:cNvSpPr txBox="1">
            <a:spLocks noGrp="1"/>
          </p:cNvSpPr>
          <p:nvPr>
            <p:ph type="sldNum" idx="12"/>
          </p:nvPr>
        </p:nvSpPr>
        <p:spPr>
          <a:xfrm>
            <a:off x="5085652" y="8502396"/>
            <a:ext cx="1665207"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a:solidFill>
                  <a:srgbClr val="595959"/>
                </a:solidFill>
                <a:latin typeface="Cabin"/>
                <a:ea typeface="Cabin"/>
                <a:cs typeface="Cabin"/>
                <a:sym typeface="Cabin"/>
              </a:defRPr>
            </a:lvl1pPr>
            <a:lvl2pPr marL="0" marR="0" lvl="1" indent="0" algn="r" rtl="0">
              <a:spcBef>
                <a:spcPts val="0"/>
              </a:spcBef>
              <a:buNone/>
              <a:defRPr sz="700">
                <a:solidFill>
                  <a:srgbClr val="595959"/>
                </a:solidFill>
                <a:latin typeface="Cabin"/>
                <a:ea typeface="Cabin"/>
                <a:cs typeface="Cabin"/>
                <a:sym typeface="Cabin"/>
              </a:defRPr>
            </a:lvl2pPr>
            <a:lvl3pPr marL="0" marR="0" lvl="2" indent="0" algn="r" rtl="0">
              <a:spcBef>
                <a:spcPts val="0"/>
              </a:spcBef>
              <a:buNone/>
              <a:defRPr sz="700">
                <a:solidFill>
                  <a:srgbClr val="595959"/>
                </a:solidFill>
                <a:latin typeface="Cabin"/>
                <a:ea typeface="Cabin"/>
                <a:cs typeface="Cabin"/>
                <a:sym typeface="Cabin"/>
              </a:defRPr>
            </a:lvl3pPr>
            <a:lvl4pPr marL="0" marR="0" lvl="3" indent="0" algn="r" rtl="0">
              <a:spcBef>
                <a:spcPts val="0"/>
              </a:spcBef>
              <a:buNone/>
              <a:defRPr sz="700">
                <a:solidFill>
                  <a:srgbClr val="595959"/>
                </a:solidFill>
                <a:latin typeface="Cabin"/>
                <a:ea typeface="Cabin"/>
                <a:cs typeface="Cabin"/>
                <a:sym typeface="Cabin"/>
              </a:defRPr>
            </a:lvl4pPr>
            <a:lvl5pPr marL="0" marR="0" lvl="4" indent="0" algn="r" rtl="0">
              <a:spcBef>
                <a:spcPts val="0"/>
              </a:spcBef>
              <a:buNone/>
              <a:defRPr sz="700">
                <a:solidFill>
                  <a:srgbClr val="595959"/>
                </a:solidFill>
                <a:latin typeface="Cabin"/>
                <a:ea typeface="Cabin"/>
                <a:cs typeface="Cabin"/>
                <a:sym typeface="Cabin"/>
              </a:defRPr>
            </a:lvl5pPr>
            <a:lvl6pPr marL="0" marR="0" lvl="5" indent="0" algn="r" rtl="0">
              <a:spcBef>
                <a:spcPts val="0"/>
              </a:spcBef>
              <a:buNone/>
              <a:defRPr sz="700">
                <a:solidFill>
                  <a:srgbClr val="595959"/>
                </a:solidFill>
                <a:latin typeface="Cabin"/>
                <a:ea typeface="Cabin"/>
                <a:cs typeface="Cabin"/>
                <a:sym typeface="Cabin"/>
              </a:defRPr>
            </a:lvl6pPr>
            <a:lvl7pPr marL="0" marR="0" lvl="6" indent="0" algn="r" rtl="0">
              <a:spcBef>
                <a:spcPts val="0"/>
              </a:spcBef>
              <a:buNone/>
              <a:defRPr sz="700">
                <a:solidFill>
                  <a:srgbClr val="595959"/>
                </a:solidFill>
                <a:latin typeface="Cabin"/>
                <a:ea typeface="Cabin"/>
                <a:cs typeface="Cabin"/>
                <a:sym typeface="Cabin"/>
              </a:defRPr>
            </a:lvl7pPr>
            <a:lvl8pPr marL="0" marR="0" lvl="7" indent="0" algn="r" rtl="0">
              <a:spcBef>
                <a:spcPts val="0"/>
              </a:spcBef>
              <a:buNone/>
              <a:defRPr sz="700">
                <a:solidFill>
                  <a:srgbClr val="595959"/>
                </a:solidFill>
                <a:latin typeface="Cabin"/>
                <a:ea typeface="Cabin"/>
                <a:cs typeface="Cabin"/>
                <a:sym typeface="Cabin"/>
              </a:defRPr>
            </a:lvl8pPr>
            <a:lvl9pPr marL="0" marR="0" lvl="8" indent="0" algn="r" rtl="0">
              <a:spcBef>
                <a:spcPts val="0"/>
              </a:spcBef>
              <a:buNone/>
              <a:defRPr sz="700">
                <a:solidFill>
                  <a:srgbClr val="595959"/>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4"/>
        <p:cNvGrpSpPr/>
        <p:nvPr/>
      </p:nvGrpSpPr>
      <p:grpSpPr>
        <a:xfrm>
          <a:off x="0" y="0"/>
          <a:ext cx="0" cy="0"/>
          <a:chOff x="0" y="0"/>
          <a:chExt cx="0" cy="0"/>
        </a:xfrm>
      </p:grpSpPr>
      <p:sp>
        <p:nvSpPr>
          <p:cNvPr id="75" name="Shape 75"/>
          <p:cNvSpPr/>
          <p:nvPr/>
        </p:nvSpPr>
        <p:spPr>
          <a:xfrm>
            <a:off x="4364623" y="10"/>
            <a:ext cx="2836292" cy="9145588"/>
          </a:xfrm>
          <a:custGeom>
            <a:avLst/>
            <a:gdLst/>
            <a:ahLst/>
            <a:cxnLst/>
            <a:rect l="0" t="0" r="0" b="0"/>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76" name="Shape 76"/>
          <p:cNvSpPr txBox="1">
            <a:spLocks noGrp="1"/>
          </p:cNvSpPr>
          <p:nvPr>
            <p:ph type="title"/>
          </p:nvPr>
        </p:nvSpPr>
        <p:spPr>
          <a:xfrm>
            <a:off x="4924572" y="609730"/>
            <a:ext cx="1826282" cy="1595835"/>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accent1"/>
              </a:buClr>
              <a:buSzPts val="1200"/>
              <a:buFont typeface="Cabin"/>
              <a:buNone/>
              <a:defRPr sz="1200" b="1" i="0" u="none" strike="noStrike" cap="none">
                <a:solidFill>
                  <a:schemeClr val="accent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Shape 77"/>
          <p:cNvSpPr txBox="1">
            <a:spLocks noGrp="1"/>
          </p:cNvSpPr>
          <p:nvPr>
            <p:ph type="body" idx="1"/>
          </p:nvPr>
        </p:nvSpPr>
        <p:spPr>
          <a:xfrm>
            <a:off x="451870" y="1227394"/>
            <a:ext cx="3637316" cy="6647987"/>
          </a:xfrm>
          <a:prstGeom prst="rect">
            <a:avLst/>
          </a:prstGeom>
          <a:noFill/>
          <a:ln>
            <a:noFill/>
          </a:ln>
        </p:spPr>
        <p:txBody>
          <a:bodyPr spcFirstLastPara="1" wrap="square" lIns="91425" tIns="91425" rIns="91425" bIns="91425" anchor="t" anchorCtr="0"/>
          <a:lstStyle>
            <a:lvl1pPr marL="457200" marR="0" lvl="0" indent="-342900" algn="l" rtl="0">
              <a:lnSpc>
                <a:spcPct val="110000"/>
              </a:lnSpc>
              <a:spcBef>
                <a:spcPts val="402"/>
              </a:spcBef>
              <a:spcAft>
                <a:spcPts val="0"/>
              </a:spcAft>
              <a:buClr>
                <a:schemeClr val="dk2"/>
              </a:buClr>
              <a:buSzPts val="1800"/>
              <a:buFont typeface="Arial"/>
              <a:buChar char="•"/>
              <a:defRPr sz="1800" b="0" i="0" u="none" strike="noStrike" cap="none">
                <a:solidFill>
                  <a:srgbClr val="595959"/>
                </a:solidFill>
                <a:latin typeface="Cabin"/>
                <a:ea typeface="Cabin"/>
                <a:cs typeface="Cabin"/>
                <a:sym typeface="Cabin"/>
              </a:defRPr>
            </a:lvl1pPr>
            <a:lvl2pPr marL="914400" marR="0" lvl="1" indent="-323850" algn="l" rtl="0">
              <a:lnSpc>
                <a:spcPct val="110000"/>
              </a:lnSpc>
              <a:spcBef>
                <a:spcPts val="402"/>
              </a:spcBef>
              <a:spcAft>
                <a:spcPts val="0"/>
              </a:spcAft>
              <a:buClr>
                <a:schemeClr val="dk2"/>
              </a:buClr>
              <a:buSzPts val="1500"/>
              <a:buFont typeface="Cabin"/>
              <a:buChar char="–"/>
              <a:defRPr sz="1500" b="0" i="0" u="none" strike="noStrike" cap="none">
                <a:solidFill>
                  <a:srgbClr val="595959"/>
                </a:solidFill>
                <a:latin typeface="Cabin"/>
                <a:ea typeface="Cabin"/>
                <a:cs typeface="Cabin"/>
                <a:sym typeface="Cabin"/>
              </a:defRPr>
            </a:lvl2pPr>
            <a:lvl3pPr marL="1371600" marR="0" lvl="2" indent="-317500" algn="l" rtl="0">
              <a:lnSpc>
                <a:spcPct val="110000"/>
              </a:lnSpc>
              <a:spcBef>
                <a:spcPts val="402"/>
              </a:spcBef>
              <a:spcAft>
                <a:spcPts val="0"/>
              </a:spcAft>
              <a:buClr>
                <a:schemeClr val="dk2"/>
              </a:buClr>
              <a:buSzPts val="1400"/>
              <a:buFont typeface="Arial"/>
              <a:buChar char="•"/>
              <a:defRPr sz="1400" b="0" i="0" u="none" strike="noStrike" cap="none">
                <a:solidFill>
                  <a:srgbClr val="595959"/>
                </a:solidFill>
                <a:latin typeface="Cabin"/>
                <a:ea typeface="Cabin"/>
                <a:cs typeface="Cabin"/>
                <a:sym typeface="Cabin"/>
              </a:defRPr>
            </a:lvl3pPr>
            <a:lvl4pPr marL="1828800" marR="0" lvl="3" indent="-304800" algn="l" rtl="0">
              <a:lnSpc>
                <a:spcPct val="110000"/>
              </a:lnSpc>
              <a:spcBef>
                <a:spcPts val="402"/>
              </a:spcBef>
              <a:spcAft>
                <a:spcPts val="0"/>
              </a:spcAft>
              <a:buClr>
                <a:schemeClr val="dk2"/>
              </a:buClr>
              <a:buSzPts val="1200"/>
              <a:buFont typeface="Cabin"/>
              <a:buChar char="–"/>
              <a:defRPr sz="1200" b="0" i="0" u="none" strike="noStrike" cap="none">
                <a:solidFill>
                  <a:srgbClr val="595959"/>
                </a:solidFill>
                <a:latin typeface="Cabin"/>
                <a:ea typeface="Cabin"/>
                <a:cs typeface="Cabin"/>
                <a:sym typeface="Cabin"/>
              </a:defRPr>
            </a:lvl4pPr>
            <a:lvl5pPr marL="2286000" marR="0" lvl="4" indent="-304800" algn="l" rtl="0">
              <a:lnSpc>
                <a:spcPct val="110000"/>
              </a:lnSpc>
              <a:spcBef>
                <a:spcPts val="402"/>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5pPr>
            <a:lvl6pPr marL="2743200" marR="0" lvl="5" indent="-304800" algn="l" rtl="0">
              <a:lnSpc>
                <a:spcPct val="110000"/>
              </a:lnSpc>
              <a:spcBef>
                <a:spcPts val="402"/>
              </a:spcBef>
              <a:spcAft>
                <a:spcPts val="0"/>
              </a:spcAft>
              <a:buClr>
                <a:schemeClr val="dk2"/>
              </a:buClr>
              <a:buSzPts val="1200"/>
              <a:buFont typeface="Cabin"/>
              <a:buChar char="–"/>
              <a:defRPr sz="1200" b="0" i="0" u="none" strike="noStrike" cap="none">
                <a:solidFill>
                  <a:srgbClr val="595959"/>
                </a:solidFill>
                <a:latin typeface="Cabin"/>
                <a:ea typeface="Cabin"/>
                <a:cs typeface="Cabin"/>
                <a:sym typeface="Cabin"/>
              </a:defRPr>
            </a:lvl6pPr>
            <a:lvl7pPr marL="3200400" marR="0" lvl="6" indent="-304800" algn="l" rtl="0">
              <a:lnSpc>
                <a:spcPct val="110000"/>
              </a:lnSpc>
              <a:spcBef>
                <a:spcPts val="402"/>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7pPr>
            <a:lvl8pPr marL="3657600" marR="0" lvl="7" indent="-304800" algn="l" rtl="0">
              <a:lnSpc>
                <a:spcPct val="110000"/>
              </a:lnSpc>
              <a:spcBef>
                <a:spcPts val="402"/>
              </a:spcBef>
              <a:spcAft>
                <a:spcPts val="0"/>
              </a:spcAft>
              <a:buClr>
                <a:schemeClr val="dk2"/>
              </a:buClr>
              <a:buSzPts val="1200"/>
              <a:buFont typeface="Cabin"/>
              <a:buChar char="–"/>
              <a:defRPr sz="1200" b="0" i="0" u="none" strike="noStrike" cap="none">
                <a:solidFill>
                  <a:srgbClr val="595959"/>
                </a:solidFill>
                <a:latin typeface="Cabin"/>
                <a:ea typeface="Cabin"/>
                <a:cs typeface="Cabin"/>
                <a:sym typeface="Cabin"/>
              </a:defRPr>
            </a:lvl8pPr>
            <a:lvl9pPr marL="4114800" marR="0" lvl="8" indent="-304800" algn="l" rtl="0">
              <a:lnSpc>
                <a:spcPct val="110000"/>
              </a:lnSpc>
              <a:spcBef>
                <a:spcPts val="402"/>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9pPr>
          </a:lstStyle>
          <a:p>
            <a:endParaRPr/>
          </a:p>
        </p:txBody>
      </p:sp>
      <p:sp>
        <p:nvSpPr>
          <p:cNvPr id="78" name="Shape 78"/>
          <p:cNvSpPr txBox="1">
            <a:spLocks noGrp="1"/>
          </p:cNvSpPr>
          <p:nvPr>
            <p:ph type="body" idx="2"/>
          </p:nvPr>
        </p:nvSpPr>
        <p:spPr>
          <a:xfrm>
            <a:off x="4924572" y="2322197"/>
            <a:ext cx="1826282" cy="5553184"/>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687"/>
              </a:spcBef>
              <a:spcAft>
                <a:spcPts val="0"/>
              </a:spcAft>
              <a:buClr>
                <a:schemeClr val="dk2"/>
              </a:buClr>
              <a:buSzPts val="1000"/>
              <a:buFont typeface="Arial"/>
              <a:buNone/>
              <a:defRPr sz="1000" b="0" i="0" u="none" strike="noStrike" cap="none">
                <a:solidFill>
                  <a:schemeClr val="lt2"/>
                </a:solidFill>
                <a:latin typeface="Cabin"/>
                <a:ea typeface="Cabin"/>
                <a:cs typeface="Cabin"/>
                <a:sym typeface="Cabin"/>
              </a:defRPr>
            </a:lvl1pPr>
            <a:lvl2pPr marL="914400" marR="0" lvl="1" indent="-228600" algn="l" rtl="0">
              <a:lnSpc>
                <a:spcPct val="110000"/>
              </a:lnSpc>
              <a:spcBef>
                <a:spcPts val="402"/>
              </a:spcBef>
              <a:spcAft>
                <a:spcPts val="0"/>
              </a:spcAft>
              <a:buClr>
                <a:schemeClr val="dk2"/>
              </a:buClr>
              <a:buSzPts val="800"/>
              <a:buFont typeface="Cabin"/>
              <a:buNone/>
              <a:defRPr sz="800" b="0" i="0" u="none" strike="noStrike" cap="none">
                <a:solidFill>
                  <a:srgbClr val="595959"/>
                </a:solidFill>
                <a:latin typeface="Cabin"/>
                <a:ea typeface="Cabin"/>
                <a:cs typeface="Cabin"/>
                <a:sym typeface="Cabin"/>
              </a:defRPr>
            </a:lvl2pPr>
            <a:lvl3pPr marL="1371600" marR="0" lvl="2" indent="-228600" algn="l" rtl="0">
              <a:lnSpc>
                <a:spcPct val="110000"/>
              </a:lnSpc>
              <a:spcBef>
                <a:spcPts val="402"/>
              </a:spcBef>
              <a:spcAft>
                <a:spcPts val="0"/>
              </a:spcAft>
              <a:buClr>
                <a:schemeClr val="dk2"/>
              </a:buClr>
              <a:buSzPts val="700"/>
              <a:buFont typeface="Arial"/>
              <a:buNone/>
              <a:defRPr sz="700" b="0" i="0" u="none" strike="noStrike" cap="none">
                <a:solidFill>
                  <a:srgbClr val="595959"/>
                </a:solidFill>
                <a:latin typeface="Cabin"/>
                <a:ea typeface="Cabin"/>
                <a:cs typeface="Cabin"/>
                <a:sym typeface="Cabin"/>
              </a:defRPr>
            </a:lvl3pPr>
            <a:lvl4pPr marL="1828800" marR="0" lvl="3" indent="-228600" algn="l" rtl="0">
              <a:lnSpc>
                <a:spcPct val="110000"/>
              </a:lnSpc>
              <a:spcBef>
                <a:spcPts val="402"/>
              </a:spcBef>
              <a:spcAft>
                <a:spcPts val="0"/>
              </a:spcAft>
              <a:buClr>
                <a:schemeClr val="dk2"/>
              </a:buClr>
              <a:buSzPts val="600"/>
              <a:buFont typeface="Cabin"/>
              <a:buNone/>
              <a:defRPr sz="600" b="0" i="0" u="none" strike="noStrike" cap="none">
                <a:solidFill>
                  <a:srgbClr val="595959"/>
                </a:solidFill>
                <a:latin typeface="Cabin"/>
                <a:ea typeface="Cabin"/>
                <a:cs typeface="Cabin"/>
                <a:sym typeface="Cabin"/>
              </a:defRPr>
            </a:lvl4pPr>
            <a:lvl5pPr marL="2286000" marR="0" lvl="4" indent="-228600" algn="l" rtl="0">
              <a:lnSpc>
                <a:spcPct val="110000"/>
              </a:lnSpc>
              <a:spcBef>
                <a:spcPts val="402"/>
              </a:spcBef>
              <a:spcAft>
                <a:spcPts val="0"/>
              </a:spcAft>
              <a:buClr>
                <a:schemeClr val="dk2"/>
              </a:buClr>
              <a:buSzPts val="600"/>
              <a:buFont typeface="Arial"/>
              <a:buNone/>
              <a:defRPr sz="600" b="0" i="0" u="none" strike="noStrike" cap="none">
                <a:solidFill>
                  <a:srgbClr val="595959"/>
                </a:solidFill>
                <a:latin typeface="Cabin"/>
                <a:ea typeface="Cabin"/>
                <a:cs typeface="Cabin"/>
                <a:sym typeface="Cabin"/>
              </a:defRPr>
            </a:lvl5pPr>
            <a:lvl6pPr marL="2743200" marR="0" lvl="5" indent="-228600" algn="l" rtl="0">
              <a:lnSpc>
                <a:spcPct val="110000"/>
              </a:lnSpc>
              <a:spcBef>
                <a:spcPts val="402"/>
              </a:spcBef>
              <a:spcAft>
                <a:spcPts val="0"/>
              </a:spcAft>
              <a:buClr>
                <a:schemeClr val="dk2"/>
              </a:buClr>
              <a:buSzPts val="600"/>
              <a:buFont typeface="Cabin"/>
              <a:buNone/>
              <a:defRPr sz="600" b="0" i="0" u="none" strike="noStrike" cap="none">
                <a:solidFill>
                  <a:srgbClr val="595959"/>
                </a:solidFill>
                <a:latin typeface="Cabin"/>
                <a:ea typeface="Cabin"/>
                <a:cs typeface="Cabin"/>
                <a:sym typeface="Cabin"/>
              </a:defRPr>
            </a:lvl6pPr>
            <a:lvl7pPr marL="3200400" marR="0" lvl="6" indent="-228600" algn="l" rtl="0">
              <a:lnSpc>
                <a:spcPct val="110000"/>
              </a:lnSpc>
              <a:spcBef>
                <a:spcPts val="402"/>
              </a:spcBef>
              <a:spcAft>
                <a:spcPts val="0"/>
              </a:spcAft>
              <a:buClr>
                <a:schemeClr val="dk2"/>
              </a:buClr>
              <a:buSzPts val="600"/>
              <a:buFont typeface="Arial"/>
              <a:buNone/>
              <a:defRPr sz="600" b="0" i="0" u="none" strike="noStrike" cap="none">
                <a:solidFill>
                  <a:srgbClr val="595959"/>
                </a:solidFill>
                <a:latin typeface="Cabin"/>
                <a:ea typeface="Cabin"/>
                <a:cs typeface="Cabin"/>
                <a:sym typeface="Cabin"/>
              </a:defRPr>
            </a:lvl7pPr>
            <a:lvl8pPr marL="3657600" marR="0" lvl="7" indent="-228600" algn="l" rtl="0">
              <a:lnSpc>
                <a:spcPct val="110000"/>
              </a:lnSpc>
              <a:spcBef>
                <a:spcPts val="402"/>
              </a:spcBef>
              <a:spcAft>
                <a:spcPts val="0"/>
              </a:spcAft>
              <a:buClr>
                <a:schemeClr val="dk2"/>
              </a:buClr>
              <a:buSzPts val="600"/>
              <a:buFont typeface="Cabin"/>
              <a:buNone/>
              <a:defRPr sz="600" b="0" i="0" u="none" strike="noStrike" cap="none">
                <a:solidFill>
                  <a:srgbClr val="595959"/>
                </a:solidFill>
                <a:latin typeface="Cabin"/>
                <a:ea typeface="Cabin"/>
                <a:cs typeface="Cabin"/>
                <a:sym typeface="Cabin"/>
              </a:defRPr>
            </a:lvl8pPr>
            <a:lvl9pPr marL="4114800" marR="0" lvl="8" indent="-228600" algn="l" rtl="0">
              <a:lnSpc>
                <a:spcPct val="110000"/>
              </a:lnSpc>
              <a:spcBef>
                <a:spcPts val="402"/>
              </a:spcBef>
              <a:spcAft>
                <a:spcPts val="0"/>
              </a:spcAft>
              <a:buClr>
                <a:schemeClr val="dk2"/>
              </a:buClr>
              <a:buSzPts val="600"/>
              <a:buFont typeface="Arial"/>
              <a:buNone/>
              <a:defRPr sz="600" b="0" i="0" u="none" strike="noStrike" cap="none">
                <a:solidFill>
                  <a:srgbClr val="595959"/>
                </a:solidFill>
                <a:latin typeface="Cabin"/>
                <a:ea typeface="Cabin"/>
                <a:cs typeface="Cabin"/>
                <a:sym typeface="Cabin"/>
              </a:defRPr>
            </a:lvl9pPr>
          </a:lstStyle>
          <a:p>
            <a:endParaRPr/>
          </a:p>
        </p:txBody>
      </p:sp>
      <p:sp>
        <p:nvSpPr>
          <p:cNvPr id="79" name="Shape 79"/>
          <p:cNvSpPr txBox="1">
            <a:spLocks noGrp="1"/>
          </p:cNvSpPr>
          <p:nvPr>
            <p:ph type="dt" idx="10"/>
          </p:nvPr>
        </p:nvSpPr>
        <p:spPr>
          <a:xfrm>
            <a:off x="451873" y="8502392"/>
            <a:ext cx="728449"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80" name="Shape 80"/>
          <p:cNvSpPr txBox="1">
            <a:spLocks noGrp="1"/>
          </p:cNvSpPr>
          <p:nvPr>
            <p:ph type="ftr" idx="11"/>
          </p:nvPr>
        </p:nvSpPr>
        <p:spPr>
          <a:xfrm>
            <a:off x="1242462" y="8502396"/>
            <a:ext cx="2056663"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81" name="Shape 81"/>
          <p:cNvSpPr txBox="1">
            <a:spLocks noGrp="1"/>
          </p:cNvSpPr>
          <p:nvPr>
            <p:ph type="sldNum" idx="12"/>
          </p:nvPr>
        </p:nvSpPr>
        <p:spPr>
          <a:xfrm>
            <a:off x="3361261" y="8502396"/>
            <a:ext cx="727920"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a:solidFill>
                  <a:srgbClr val="595959"/>
                </a:solidFill>
                <a:latin typeface="Cabin"/>
                <a:ea typeface="Cabin"/>
                <a:cs typeface="Cabin"/>
                <a:sym typeface="Cabin"/>
              </a:defRPr>
            </a:lvl1pPr>
            <a:lvl2pPr marL="0" marR="0" lvl="1" indent="0" algn="r" rtl="0">
              <a:spcBef>
                <a:spcPts val="0"/>
              </a:spcBef>
              <a:buNone/>
              <a:defRPr sz="700">
                <a:solidFill>
                  <a:srgbClr val="595959"/>
                </a:solidFill>
                <a:latin typeface="Cabin"/>
                <a:ea typeface="Cabin"/>
                <a:cs typeface="Cabin"/>
                <a:sym typeface="Cabin"/>
              </a:defRPr>
            </a:lvl2pPr>
            <a:lvl3pPr marL="0" marR="0" lvl="2" indent="0" algn="r" rtl="0">
              <a:spcBef>
                <a:spcPts val="0"/>
              </a:spcBef>
              <a:buNone/>
              <a:defRPr sz="700">
                <a:solidFill>
                  <a:srgbClr val="595959"/>
                </a:solidFill>
                <a:latin typeface="Cabin"/>
                <a:ea typeface="Cabin"/>
                <a:cs typeface="Cabin"/>
                <a:sym typeface="Cabin"/>
              </a:defRPr>
            </a:lvl3pPr>
            <a:lvl4pPr marL="0" marR="0" lvl="3" indent="0" algn="r" rtl="0">
              <a:spcBef>
                <a:spcPts val="0"/>
              </a:spcBef>
              <a:buNone/>
              <a:defRPr sz="700">
                <a:solidFill>
                  <a:srgbClr val="595959"/>
                </a:solidFill>
                <a:latin typeface="Cabin"/>
                <a:ea typeface="Cabin"/>
                <a:cs typeface="Cabin"/>
                <a:sym typeface="Cabin"/>
              </a:defRPr>
            </a:lvl4pPr>
            <a:lvl5pPr marL="0" marR="0" lvl="4" indent="0" algn="r" rtl="0">
              <a:spcBef>
                <a:spcPts val="0"/>
              </a:spcBef>
              <a:buNone/>
              <a:defRPr sz="700">
                <a:solidFill>
                  <a:srgbClr val="595959"/>
                </a:solidFill>
                <a:latin typeface="Cabin"/>
                <a:ea typeface="Cabin"/>
                <a:cs typeface="Cabin"/>
                <a:sym typeface="Cabin"/>
              </a:defRPr>
            </a:lvl5pPr>
            <a:lvl6pPr marL="0" marR="0" lvl="5" indent="0" algn="r" rtl="0">
              <a:spcBef>
                <a:spcPts val="0"/>
              </a:spcBef>
              <a:buNone/>
              <a:defRPr sz="700">
                <a:solidFill>
                  <a:srgbClr val="595959"/>
                </a:solidFill>
                <a:latin typeface="Cabin"/>
                <a:ea typeface="Cabin"/>
                <a:cs typeface="Cabin"/>
                <a:sym typeface="Cabin"/>
              </a:defRPr>
            </a:lvl6pPr>
            <a:lvl7pPr marL="0" marR="0" lvl="6" indent="0" algn="r" rtl="0">
              <a:spcBef>
                <a:spcPts val="0"/>
              </a:spcBef>
              <a:buNone/>
              <a:defRPr sz="700">
                <a:solidFill>
                  <a:srgbClr val="595959"/>
                </a:solidFill>
                <a:latin typeface="Cabin"/>
                <a:ea typeface="Cabin"/>
                <a:cs typeface="Cabin"/>
                <a:sym typeface="Cabin"/>
              </a:defRPr>
            </a:lvl7pPr>
            <a:lvl8pPr marL="0" marR="0" lvl="7" indent="0" algn="r" rtl="0">
              <a:spcBef>
                <a:spcPts val="0"/>
              </a:spcBef>
              <a:buNone/>
              <a:defRPr sz="700">
                <a:solidFill>
                  <a:srgbClr val="595959"/>
                </a:solidFill>
                <a:latin typeface="Cabin"/>
                <a:ea typeface="Cabin"/>
                <a:cs typeface="Cabin"/>
                <a:sym typeface="Cabin"/>
              </a:defRPr>
            </a:lvl8pPr>
            <a:lvl9pPr marL="0" marR="0" lvl="8" indent="0" algn="r" rtl="0">
              <a:spcBef>
                <a:spcPts val="0"/>
              </a:spcBef>
              <a:buNone/>
              <a:defRPr sz="700">
                <a:solidFill>
                  <a:srgbClr val="595959"/>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
        <p:nvSpPr>
          <p:cNvPr id="82" name="Shape 82"/>
          <p:cNvSpPr/>
          <p:nvPr/>
        </p:nvSpPr>
        <p:spPr>
          <a:xfrm>
            <a:off x="12" y="10"/>
            <a:ext cx="167423" cy="914558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739281" y="509951"/>
            <a:ext cx="6011573" cy="198985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2"/>
              </a:buClr>
              <a:buSzPts val="3000"/>
              <a:buFont typeface="Impact"/>
              <a:buNone/>
              <a:defRPr sz="3000" b="0" i="0" u="none" strike="noStrike" cap="non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739281" y="3048546"/>
            <a:ext cx="6011573" cy="4792285"/>
          </a:xfrm>
          <a:prstGeom prst="rect">
            <a:avLst/>
          </a:prstGeom>
          <a:noFill/>
          <a:ln>
            <a:noFill/>
          </a:ln>
        </p:spPr>
        <p:txBody>
          <a:bodyPr spcFirstLastPara="1" wrap="square" lIns="91425" tIns="91425" rIns="91425" bIns="91425" anchor="t" anchorCtr="0"/>
          <a:lstStyle>
            <a:lvl1pPr marL="457200" marR="0" lvl="0" indent="-304800" algn="l" rtl="0">
              <a:lnSpc>
                <a:spcPct val="110000"/>
              </a:lnSpc>
              <a:spcBef>
                <a:spcPts val="402"/>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1pPr>
            <a:lvl2pPr marL="914400" marR="0" lvl="1" indent="-292100" algn="l" rtl="0">
              <a:lnSpc>
                <a:spcPct val="110000"/>
              </a:lnSpc>
              <a:spcBef>
                <a:spcPts val="402"/>
              </a:spcBef>
              <a:spcAft>
                <a:spcPts val="0"/>
              </a:spcAft>
              <a:buClr>
                <a:schemeClr val="dk2"/>
              </a:buClr>
              <a:buSzPts val="1000"/>
              <a:buFont typeface="Cabin"/>
              <a:buChar char="–"/>
              <a:defRPr sz="1000" b="0" i="0" u="none" strike="noStrike" cap="none">
                <a:solidFill>
                  <a:srgbClr val="595959"/>
                </a:solidFill>
                <a:latin typeface="Cabin"/>
                <a:ea typeface="Cabin"/>
                <a:cs typeface="Cabin"/>
                <a:sym typeface="Cabin"/>
              </a:defRPr>
            </a:lvl2pPr>
            <a:lvl3pPr marL="1371600" marR="0" lvl="2" indent="-292100" algn="l" rtl="0">
              <a:lnSpc>
                <a:spcPct val="110000"/>
              </a:lnSpc>
              <a:spcBef>
                <a:spcPts val="402"/>
              </a:spcBef>
              <a:spcAft>
                <a:spcPts val="0"/>
              </a:spcAft>
              <a:buClr>
                <a:schemeClr val="dk2"/>
              </a:buClr>
              <a:buSzPts val="1000"/>
              <a:buFont typeface="Arial"/>
              <a:buChar char="•"/>
              <a:defRPr sz="1000" b="0" i="0" u="none" strike="noStrike" cap="none">
                <a:solidFill>
                  <a:srgbClr val="595959"/>
                </a:solidFill>
                <a:latin typeface="Cabin"/>
                <a:ea typeface="Cabin"/>
                <a:cs typeface="Cabin"/>
                <a:sym typeface="Cabin"/>
              </a:defRPr>
            </a:lvl3pPr>
            <a:lvl4pPr marL="1828800" marR="0" lvl="3"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4pPr>
            <a:lvl5pPr marL="2286000" marR="0" lvl="4"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5pPr>
            <a:lvl6pPr marL="2743200" marR="0" lvl="5"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6pPr>
            <a:lvl7pPr marL="3200400" marR="0" lvl="6"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7pPr>
            <a:lvl8pPr marL="3657600" marR="0" lvl="7" indent="-279400" algn="l" rtl="0">
              <a:lnSpc>
                <a:spcPct val="110000"/>
              </a:lnSpc>
              <a:spcBef>
                <a:spcPts val="402"/>
              </a:spcBef>
              <a:spcAft>
                <a:spcPts val="0"/>
              </a:spcAft>
              <a:buClr>
                <a:schemeClr val="dk2"/>
              </a:buClr>
              <a:buSzPts val="800"/>
              <a:buFont typeface="Cabin"/>
              <a:buChar char="–"/>
              <a:defRPr sz="800" b="0" i="0" u="none" strike="noStrike" cap="none">
                <a:solidFill>
                  <a:srgbClr val="595959"/>
                </a:solidFill>
                <a:latin typeface="Cabin"/>
                <a:ea typeface="Cabin"/>
                <a:cs typeface="Cabin"/>
                <a:sym typeface="Cabin"/>
              </a:defRPr>
            </a:lvl8pPr>
            <a:lvl9pPr marL="4114800" marR="0" lvl="8" indent="-279400" algn="l" rtl="0">
              <a:lnSpc>
                <a:spcPct val="110000"/>
              </a:lnSpc>
              <a:spcBef>
                <a:spcPts val="402"/>
              </a:spcBef>
              <a:spcAft>
                <a:spcPts val="0"/>
              </a:spcAft>
              <a:buClr>
                <a:schemeClr val="dk2"/>
              </a:buClr>
              <a:buSzPts val="800"/>
              <a:buFont typeface="Arial"/>
              <a:buChar char="•"/>
              <a:defRPr sz="800" b="0" i="0" u="none" strike="noStrike" cap="none">
                <a:solidFill>
                  <a:srgbClr val="595959"/>
                </a:solidFill>
                <a:latin typeface="Cabin"/>
                <a:ea typeface="Cabin"/>
                <a:cs typeface="Cabin"/>
                <a:sym typeface="Cabin"/>
              </a:defRPr>
            </a:lvl9pPr>
          </a:lstStyle>
          <a:p>
            <a:endParaRPr/>
          </a:p>
        </p:txBody>
      </p:sp>
      <p:sp>
        <p:nvSpPr>
          <p:cNvPr id="12" name="Shape 12"/>
          <p:cNvSpPr txBox="1">
            <a:spLocks noGrp="1"/>
          </p:cNvSpPr>
          <p:nvPr>
            <p:ph type="dt" idx="10"/>
          </p:nvPr>
        </p:nvSpPr>
        <p:spPr>
          <a:xfrm>
            <a:off x="739289" y="8502392"/>
            <a:ext cx="1375993"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b="0" i="0" u="none" strike="noStrike" cap="none">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13" name="Shape 13"/>
          <p:cNvSpPr txBox="1">
            <a:spLocks noGrp="1"/>
          </p:cNvSpPr>
          <p:nvPr>
            <p:ph type="ftr" idx="11"/>
          </p:nvPr>
        </p:nvSpPr>
        <p:spPr>
          <a:xfrm>
            <a:off x="2385306" y="8502396"/>
            <a:ext cx="2430304"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b="0" i="0" u="none" strike="noStrike" cap="none">
                <a:solidFill>
                  <a:srgbClr val="595959"/>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dk1"/>
                </a:solidFill>
                <a:latin typeface="Cabin"/>
                <a:ea typeface="Cabin"/>
                <a:cs typeface="Cabin"/>
                <a:sym typeface="Cabin"/>
              </a:defRPr>
            </a:lvl9pPr>
          </a:lstStyle>
          <a:p>
            <a:endParaRPr/>
          </a:p>
        </p:txBody>
      </p:sp>
      <p:sp>
        <p:nvSpPr>
          <p:cNvPr id="14" name="Shape 14"/>
          <p:cNvSpPr txBox="1">
            <a:spLocks noGrp="1"/>
          </p:cNvSpPr>
          <p:nvPr>
            <p:ph type="sldNum" idx="12"/>
          </p:nvPr>
        </p:nvSpPr>
        <p:spPr>
          <a:xfrm>
            <a:off x="5085652" y="8502396"/>
            <a:ext cx="1665207"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b="0" i="0" u="none" strike="noStrike" cap="none">
                <a:solidFill>
                  <a:srgbClr val="595959"/>
                </a:solidFill>
                <a:latin typeface="Cabin"/>
                <a:ea typeface="Cabin"/>
                <a:cs typeface="Cabin"/>
                <a:sym typeface="Cabin"/>
              </a:defRPr>
            </a:lvl1pPr>
            <a:lvl2pPr marL="0" marR="0" lvl="1" indent="0" algn="r" rtl="0">
              <a:spcBef>
                <a:spcPts val="0"/>
              </a:spcBef>
              <a:buNone/>
              <a:defRPr sz="700" b="0" i="0" u="none" strike="noStrike" cap="none">
                <a:solidFill>
                  <a:srgbClr val="595959"/>
                </a:solidFill>
                <a:latin typeface="Cabin"/>
                <a:ea typeface="Cabin"/>
                <a:cs typeface="Cabin"/>
                <a:sym typeface="Cabin"/>
              </a:defRPr>
            </a:lvl2pPr>
            <a:lvl3pPr marL="0" marR="0" lvl="2" indent="0" algn="r" rtl="0">
              <a:spcBef>
                <a:spcPts val="0"/>
              </a:spcBef>
              <a:buNone/>
              <a:defRPr sz="700" b="0" i="0" u="none" strike="noStrike" cap="none">
                <a:solidFill>
                  <a:srgbClr val="595959"/>
                </a:solidFill>
                <a:latin typeface="Cabin"/>
                <a:ea typeface="Cabin"/>
                <a:cs typeface="Cabin"/>
                <a:sym typeface="Cabin"/>
              </a:defRPr>
            </a:lvl3pPr>
            <a:lvl4pPr marL="0" marR="0" lvl="3" indent="0" algn="r" rtl="0">
              <a:spcBef>
                <a:spcPts val="0"/>
              </a:spcBef>
              <a:buNone/>
              <a:defRPr sz="700" b="0" i="0" u="none" strike="noStrike" cap="none">
                <a:solidFill>
                  <a:srgbClr val="595959"/>
                </a:solidFill>
                <a:latin typeface="Cabin"/>
                <a:ea typeface="Cabin"/>
                <a:cs typeface="Cabin"/>
                <a:sym typeface="Cabin"/>
              </a:defRPr>
            </a:lvl4pPr>
            <a:lvl5pPr marL="0" marR="0" lvl="4" indent="0" algn="r" rtl="0">
              <a:spcBef>
                <a:spcPts val="0"/>
              </a:spcBef>
              <a:buNone/>
              <a:defRPr sz="700" b="0" i="0" u="none" strike="noStrike" cap="none">
                <a:solidFill>
                  <a:srgbClr val="595959"/>
                </a:solidFill>
                <a:latin typeface="Cabin"/>
                <a:ea typeface="Cabin"/>
                <a:cs typeface="Cabin"/>
                <a:sym typeface="Cabin"/>
              </a:defRPr>
            </a:lvl5pPr>
            <a:lvl6pPr marL="0" marR="0" lvl="5" indent="0" algn="r" rtl="0">
              <a:spcBef>
                <a:spcPts val="0"/>
              </a:spcBef>
              <a:buNone/>
              <a:defRPr sz="700" b="0" i="0" u="none" strike="noStrike" cap="none">
                <a:solidFill>
                  <a:srgbClr val="595959"/>
                </a:solidFill>
                <a:latin typeface="Cabin"/>
                <a:ea typeface="Cabin"/>
                <a:cs typeface="Cabin"/>
                <a:sym typeface="Cabin"/>
              </a:defRPr>
            </a:lvl6pPr>
            <a:lvl7pPr marL="0" marR="0" lvl="6" indent="0" algn="r" rtl="0">
              <a:spcBef>
                <a:spcPts val="0"/>
              </a:spcBef>
              <a:buNone/>
              <a:defRPr sz="700" b="0" i="0" u="none" strike="noStrike" cap="none">
                <a:solidFill>
                  <a:srgbClr val="595959"/>
                </a:solidFill>
                <a:latin typeface="Cabin"/>
                <a:ea typeface="Cabin"/>
                <a:cs typeface="Cabin"/>
                <a:sym typeface="Cabin"/>
              </a:defRPr>
            </a:lvl7pPr>
            <a:lvl8pPr marL="0" marR="0" lvl="7" indent="0" algn="r" rtl="0">
              <a:spcBef>
                <a:spcPts val="0"/>
              </a:spcBef>
              <a:buNone/>
              <a:defRPr sz="700" b="0" i="0" u="none" strike="noStrike" cap="none">
                <a:solidFill>
                  <a:srgbClr val="595959"/>
                </a:solidFill>
                <a:latin typeface="Cabin"/>
                <a:ea typeface="Cabin"/>
                <a:cs typeface="Cabin"/>
                <a:sym typeface="Cabin"/>
              </a:defRPr>
            </a:lvl8pPr>
            <a:lvl9pPr marL="0" marR="0" lvl="8" indent="0" algn="r" rtl="0">
              <a:spcBef>
                <a:spcPts val="0"/>
              </a:spcBef>
              <a:buNone/>
              <a:defRPr sz="700" b="0" i="0" u="none" strike="noStrike" cap="none">
                <a:solidFill>
                  <a:srgbClr val="595959"/>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
        <p:nvSpPr>
          <p:cNvPr id="15" name="Shape 15"/>
          <p:cNvSpPr/>
          <p:nvPr/>
        </p:nvSpPr>
        <p:spPr>
          <a:xfrm>
            <a:off x="9" y="10"/>
            <a:ext cx="523193" cy="9145588"/>
          </a:xfrm>
          <a:custGeom>
            <a:avLst/>
            <a:gdLst/>
            <a:ahLst/>
            <a:cxnLst/>
            <a:rect l="0" t="0" r="0" b="0"/>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16" name="Shape 16"/>
          <p:cNvSpPr/>
          <p:nvPr/>
        </p:nvSpPr>
        <p:spPr>
          <a:xfrm>
            <a:off x="7033491" y="10"/>
            <a:ext cx="167423" cy="914558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739281" y="509951"/>
            <a:ext cx="6011573" cy="198985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lt2"/>
              </a:buClr>
              <a:buSzPts val="3000"/>
              <a:buFont typeface="Impact"/>
              <a:buNone/>
              <a:defRPr sz="3000" b="0" i="0" u="none" strike="noStrike" cap="none">
                <a:solidFill>
                  <a:schemeClr val="lt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Shape 97"/>
          <p:cNvSpPr txBox="1">
            <a:spLocks noGrp="1"/>
          </p:cNvSpPr>
          <p:nvPr>
            <p:ph type="body" idx="1"/>
          </p:nvPr>
        </p:nvSpPr>
        <p:spPr>
          <a:xfrm>
            <a:off x="739281" y="3048546"/>
            <a:ext cx="6011573" cy="4792285"/>
          </a:xfrm>
          <a:prstGeom prst="rect">
            <a:avLst/>
          </a:prstGeom>
          <a:noFill/>
          <a:ln>
            <a:noFill/>
          </a:ln>
        </p:spPr>
        <p:txBody>
          <a:bodyPr spcFirstLastPara="1" wrap="square" lIns="91425" tIns="91425" rIns="91425" bIns="91425" anchor="t" anchorCtr="0"/>
          <a:lstStyle>
            <a:lvl1pPr marL="457200" marR="0" lvl="0" indent="-304800" algn="l" rtl="0">
              <a:lnSpc>
                <a:spcPct val="110000"/>
              </a:lnSpc>
              <a:spcBef>
                <a:spcPts val="402"/>
              </a:spcBef>
              <a:spcAft>
                <a:spcPts val="0"/>
              </a:spcAft>
              <a:buClr>
                <a:schemeClr val="lt2"/>
              </a:buClr>
              <a:buSzPts val="1200"/>
              <a:buFont typeface="Arial"/>
              <a:buChar char="•"/>
              <a:defRPr sz="1200" b="0" i="0" u="none" strike="noStrike" cap="none">
                <a:solidFill>
                  <a:srgbClr val="D1E4F2"/>
                </a:solidFill>
                <a:latin typeface="Cabin"/>
                <a:ea typeface="Cabin"/>
                <a:cs typeface="Cabin"/>
                <a:sym typeface="Cabin"/>
              </a:defRPr>
            </a:lvl1pPr>
            <a:lvl2pPr marL="914400" marR="0" lvl="1" indent="-292100" algn="l" rtl="0">
              <a:lnSpc>
                <a:spcPct val="110000"/>
              </a:lnSpc>
              <a:spcBef>
                <a:spcPts val="402"/>
              </a:spcBef>
              <a:spcAft>
                <a:spcPts val="0"/>
              </a:spcAft>
              <a:buClr>
                <a:schemeClr val="lt2"/>
              </a:buClr>
              <a:buSzPts val="1000"/>
              <a:buFont typeface="Cabin"/>
              <a:buChar char="–"/>
              <a:defRPr sz="1000" b="0" i="0" u="none" strike="noStrike" cap="none">
                <a:solidFill>
                  <a:srgbClr val="D1E4F2"/>
                </a:solidFill>
                <a:latin typeface="Cabin"/>
                <a:ea typeface="Cabin"/>
                <a:cs typeface="Cabin"/>
                <a:sym typeface="Cabin"/>
              </a:defRPr>
            </a:lvl2pPr>
            <a:lvl3pPr marL="1371600" marR="0" lvl="2" indent="-292100" algn="l" rtl="0">
              <a:lnSpc>
                <a:spcPct val="110000"/>
              </a:lnSpc>
              <a:spcBef>
                <a:spcPts val="402"/>
              </a:spcBef>
              <a:spcAft>
                <a:spcPts val="0"/>
              </a:spcAft>
              <a:buClr>
                <a:schemeClr val="lt2"/>
              </a:buClr>
              <a:buSzPts val="1000"/>
              <a:buFont typeface="Arial"/>
              <a:buChar char="•"/>
              <a:defRPr sz="1000" b="0" i="0" u="none" strike="noStrike" cap="none">
                <a:solidFill>
                  <a:srgbClr val="D1E4F2"/>
                </a:solidFill>
                <a:latin typeface="Cabin"/>
                <a:ea typeface="Cabin"/>
                <a:cs typeface="Cabin"/>
                <a:sym typeface="Cabin"/>
              </a:defRPr>
            </a:lvl3pPr>
            <a:lvl4pPr marL="1828800" marR="0" lvl="3" indent="-279400" algn="l" rtl="0">
              <a:lnSpc>
                <a:spcPct val="110000"/>
              </a:lnSpc>
              <a:spcBef>
                <a:spcPts val="402"/>
              </a:spcBef>
              <a:spcAft>
                <a:spcPts val="0"/>
              </a:spcAft>
              <a:buClr>
                <a:schemeClr val="lt2"/>
              </a:buClr>
              <a:buSzPts val="800"/>
              <a:buFont typeface="Cabin"/>
              <a:buChar char="–"/>
              <a:defRPr sz="800" b="0" i="0" u="none" strike="noStrike" cap="none">
                <a:solidFill>
                  <a:srgbClr val="D1E4F2"/>
                </a:solidFill>
                <a:latin typeface="Cabin"/>
                <a:ea typeface="Cabin"/>
                <a:cs typeface="Cabin"/>
                <a:sym typeface="Cabin"/>
              </a:defRPr>
            </a:lvl4pPr>
            <a:lvl5pPr marL="2286000" marR="0" lvl="4" indent="-279400" algn="l" rtl="0">
              <a:lnSpc>
                <a:spcPct val="110000"/>
              </a:lnSpc>
              <a:spcBef>
                <a:spcPts val="402"/>
              </a:spcBef>
              <a:spcAft>
                <a:spcPts val="0"/>
              </a:spcAft>
              <a:buClr>
                <a:schemeClr val="lt2"/>
              </a:buClr>
              <a:buSzPts val="800"/>
              <a:buFont typeface="Arial"/>
              <a:buChar char="•"/>
              <a:defRPr sz="800" b="0" i="0" u="none" strike="noStrike" cap="none">
                <a:solidFill>
                  <a:srgbClr val="D1E4F2"/>
                </a:solidFill>
                <a:latin typeface="Cabin"/>
                <a:ea typeface="Cabin"/>
                <a:cs typeface="Cabin"/>
                <a:sym typeface="Cabin"/>
              </a:defRPr>
            </a:lvl5pPr>
            <a:lvl6pPr marL="2743200" marR="0" lvl="5" indent="-279400" algn="l" rtl="0">
              <a:lnSpc>
                <a:spcPct val="110000"/>
              </a:lnSpc>
              <a:spcBef>
                <a:spcPts val="402"/>
              </a:spcBef>
              <a:spcAft>
                <a:spcPts val="0"/>
              </a:spcAft>
              <a:buClr>
                <a:schemeClr val="lt2"/>
              </a:buClr>
              <a:buSzPts val="800"/>
              <a:buFont typeface="Cabin"/>
              <a:buChar char="–"/>
              <a:defRPr sz="800" b="0" i="0" u="none" strike="noStrike" cap="none">
                <a:solidFill>
                  <a:srgbClr val="D1E4F2"/>
                </a:solidFill>
                <a:latin typeface="Cabin"/>
                <a:ea typeface="Cabin"/>
                <a:cs typeface="Cabin"/>
                <a:sym typeface="Cabin"/>
              </a:defRPr>
            </a:lvl6pPr>
            <a:lvl7pPr marL="3200400" marR="0" lvl="6" indent="-279400" algn="l" rtl="0">
              <a:lnSpc>
                <a:spcPct val="110000"/>
              </a:lnSpc>
              <a:spcBef>
                <a:spcPts val="402"/>
              </a:spcBef>
              <a:spcAft>
                <a:spcPts val="0"/>
              </a:spcAft>
              <a:buClr>
                <a:schemeClr val="lt2"/>
              </a:buClr>
              <a:buSzPts val="800"/>
              <a:buFont typeface="Arial"/>
              <a:buChar char="•"/>
              <a:defRPr sz="800" b="0" i="0" u="none" strike="noStrike" cap="none">
                <a:solidFill>
                  <a:srgbClr val="D1E4F2"/>
                </a:solidFill>
                <a:latin typeface="Cabin"/>
                <a:ea typeface="Cabin"/>
                <a:cs typeface="Cabin"/>
                <a:sym typeface="Cabin"/>
              </a:defRPr>
            </a:lvl7pPr>
            <a:lvl8pPr marL="3657600" marR="0" lvl="7" indent="-279400" algn="l" rtl="0">
              <a:lnSpc>
                <a:spcPct val="110000"/>
              </a:lnSpc>
              <a:spcBef>
                <a:spcPts val="402"/>
              </a:spcBef>
              <a:spcAft>
                <a:spcPts val="0"/>
              </a:spcAft>
              <a:buClr>
                <a:schemeClr val="lt2"/>
              </a:buClr>
              <a:buSzPts val="800"/>
              <a:buFont typeface="Cabin"/>
              <a:buChar char="–"/>
              <a:defRPr sz="800" b="0" i="0" u="none" strike="noStrike" cap="none">
                <a:solidFill>
                  <a:srgbClr val="D1E4F2"/>
                </a:solidFill>
                <a:latin typeface="Cabin"/>
                <a:ea typeface="Cabin"/>
                <a:cs typeface="Cabin"/>
                <a:sym typeface="Cabin"/>
              </a:defRPr>
            </a:lvl8pPr>
            <a:lvl9pPr marL="4114800" marR="0" lvl="8" indent="-279400" algn="l" rtl="0">
              <a:lnSpc>
                <a:spcPct val="110000"/>
              </a:lnSpc>
              <a:spcBef>
                <a:spcPts val="402"/>
              </a:spcBef>
              <a:spcAft>
                <a:spcPts val="0"/>
              </a:spcAft>
              <a:buClr>
                <a:schemeClr val="lt2"/>
              </a:buClr>
              <a:buSzPts val="800"/>
              <a:buFont typeface="Arial"/>
              <a:buChar char="•"/>
              <a:defRPr sz="800" b="0" i="0" u="none" strike="noStrike" cap="none">
                <a:solidFill>
                  <a:srgbClr val="D1E4F2"/>
                </a:solidFill>
                <a:latin typeface="Cabin"/>
                <a:ea typeface="Cabin"/>
                <a:cs typeface="Cabin"/>
                <a:sym typeface="Cabin"/>
              </a:defRPr>
            </a:lvl9pPr>
          </a:lstStyle>
          <a:p>
            <a:endParaRPr/>
          </a:p>
        </p:txBody>
      </p:sp>
      <p:sp>
        <p:nvSpPr>
          <p:cNvPr id="98" name="Shape 98"/>
          <p:cNvSpPr txBox="1">
            <a:spLocks noGrp="1"/>
          </p:cNvSpPr>
          <p:nvPr>
            <p:ph type="dt" idx="10"/>
          </p:nvPr>
        </p:nvSpPr>
        <p:spPr>
          <a:xfrm>
            <a:off x="739289" y="8502392"/>
            <a:ext cx="1375993" cy="46469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a:solidFill>
                  <a:srgbClr val="D1E4F2"/>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lt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lt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lt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lt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lt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lt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lt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lt1"/>
                </a:solidFill>
                <a:latin typeface="Cabin"/>
                <a:ea typeface="Cabin"/>
                <a:cs typeface="Cabin"/>
                <a:sym typeface="Cabin"/>
              </a:defRPr>
            </a:lvl9pPr>
          </a:lstStyle>
          <a:p>
            <a:endParaRPr/>
          </a:p>
        </p:txBody>
      </p:sp>
      <p:sp>
        <p:nvSpPr>
          <p:cNvPr id="99" name="Shape 99"/>
          <p:cNvSpPr txBox="1">
            <a:spLocks noGrp="1"/>
          </p:cNvSpPr>
          <p:nvPr>
            <p:ph type="ftr" idx="11"/>
          </p:nvPr>
        </p:nvSpPr>
        <p:spPr>
          <a:xfrm>
            <a:off x="2385306" y="8502396"/>
            <a:ext cx="2430304" cy="461141"/>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700">
                <a:solidFill>
                  <a:srgbClr val="D1E4F2"/>
                </a:solidFill>
                <a:latin typeface="Cabin"/>
                <a:ea typeface="Cabin"/>
                <a:cs typeface="Cabin"/>
                <a:sym typeface="Cabin"/>
              </a:defRPr>
            </a:lvl1pPr>
            <a:lvl2pPr marR="0" lvl="1" algn="l" rtl="0">
              <a:spcBef>
                <a:spcPts val="0"/>
              </a:spcBef>
              <a:spcAft>
                <a:spcPts val="0"/>
              </a:spcAft>
              <a:buSzPts val="1400"/>
              <a:buNone/>
              <a:defRPr sz="1000" b="0" i="0" u="none" strike="noStrike" cap="none">
                <a:solidFill>
                  <a:schemeClr val="lt1"/>
                </a:solidFill>
                <a:latin typeface="Cabin"/>
                <a:ea typeface="Cabin"/>
                <a:cs typeface="Cabin"/>
                <a:sym typeface="Cabin"/>
              </a:defRPr>
            </a:lvl2pPr>
            <a:lvl3pPr marR="0" lvl="2" algn="l" rtl="0">
              <a:spcBef>
                <a:spcPts val="0"/>
              </a:spcBef>
              <a:spcAft>
                <a:spcPts val="0"/>
              </a:spcAft>
              <a:buSzPts val="1400"/>
              <a:buNone/>
              <a:defRPr sz="1000" b="0" i="0" u="none" strike="noStrike" cap="none">
                <a:solidFill>
                  <a:schemeClr val="lt1"/>
                </a:solidFill>
                <a:latin typeface="Cabin"/>
                <a:ea typeface="Cabin"/>
                <a:cs typeface="Cabin"/>
                <a:sym typeface="Cabin"/>
              </a:defRPr>
            </a:lvl3pPr>
            <a:lvl4pPr marR="0" lvl="3" algn="l" rtl="0">
              <a:spcBef>
                <a:spcPts val="0"/>
              </a:spcBef>
              <a:spcAft>
                <a:spcPts val="0"/>
              </a:spcAft>
              <a:buSzPts val="1400"/>
              <a:buNone/>
              <a:defRPr sz="1000" b="0" i="0" u="none" strike="noStrike" cap="none">
                <a:solidFill>
                  <a:schemeClr val="lt1"/>
                </a:solidFill>
                <a:latin typeface="Cabin"/>
                <a:ea typeface="Cabin"/>
                <a:cs typeface="Cabin"/>
                <a:sym typeface="Cabin"/>
              </a:defRPr>
            </a:lvl4pPr>
            <a:lvl5pPr marR="0" lvl="4" algn="l" rtl="0">
              <a:spcBef>
                <a:spcPts val="0"/>
              </a:spcBef>
              <a:spcAft>
                <a:spcPts val="0"/>
              </a:spcAft>
              <a:buSzPts val="1400"/>
              <a:buNone/>
              <a:defRPr sz="1000" b="0" i="0" u="none" strike="noStrike" cap="none">
                <a:solidFill>
                  <a:schemeClr val="lt1"/>
                </a:solidFill>
                <a:latin typeface="Cabin"/>
                <a:ea typeface="Cabin"/>
                <a:cs typeface="Cabin"/>
                <a:sym typeface="Cabin"/>
              </a:defRPr>
            </a:lvl5pPr>
            <a:lvl6pPr marR="0" lvl="5" algn="l" rtl="0">
              <a:spcBef>
                <a:spcPts val="0"/>
              </a:spcBef>
              <a:spcAft>
                <a:spcPts val="0"/>
              </a:spcAft>
              <a:buSzPts val="1400"/>
              <a:buNone/>
              <a:defRPr sz="1000" b="0" i="0" u="none" strike="noStrike" cap="none">
                <a:solidFill>
                  <a:schemeClr val="lt1"/>
                </a:solidFill>
                <a:latin typeface="Cabin"/>
                <a:ea typeface="Cabin"/>
                <a:cs typeface="Cabin"/>
                <a:sym typeface="Cabin"/>
              </a:defRPr>
            </a:lvl6pPr>
            <a:lvl7pPr marR="0" lvl="6" algn="l" rtl="0">
              <a:spcBef>
                <a:spcPts val="0"/>
              </a:spcBef>
              <a:spcAft>
                <a:spcPts val="0"/>
              </a:spcAft>
              <a:buSzPts val="1400"/>
              <a:buNone/>
              <a:defRPr sz="1000" b="0" i="0" u="none" strike="noStrike" cap="none">
                <a:solidFill>
                  <a:schemeClr val="lt1"/>
                </a:solidFill>
                <a:latin typeface="Cabin"/>
                <a:ea typeface="Cabin"/>
                <a:cs typeface="Cabin"/>
                <a:sym typeface="Cabin"/>
              </a:defRPr>
            </a:lvl7pPr>
            <a:lvl8pPr marR="0" lvl="7" algn="l" rtl="0">
              <a:spcBef>
                <a:spcPts val="0"/>
              </a:spcBef>
              <a:spcAft>
                <a:spcPts val="0"/>
              </a:spcAft>
              <a:buSzPts val="1400"/>
              <a:buNone/>
              <a:defRPr sz="1000" b="0" i="0" u="none" strike="noStrike" cap="none">
                <a:solidFill>
                  <a:schemeClr val="lt1"/>
                </a:solidFill>
                <a:latin typeface="Cabin"/>
                <a:ea typeface="Cabin"/>
                <a:cs typeface="Cabin"/>
                <a:sym typeface="Cabin"/>
              </a:defRPr>
            </a:lvl8pPr>
            <a:lvl9pPr marR="0" lvl="8" algn="l" rtl="0">
              <a:spcBef>
                <a:spcPts val="0"/>
              </a:spcBef>
              <a:spcAft>
                <a:spcPts val="0"/>
              </a:spcAft>
              <a:buSzPts val="1400"/>
              <a:buNone/>
              <a:defRPr sz="1000" b="0" i="0" u="none" strike="noStrike" cap="none">
                <a:solidFill>
                  <a:schemeClr val="lt1"/>
                </a:solidFill>
                <a:latin typeface="Cabin"/>
                <a:ea typeface="Cabin"/>
                <a:cs typeface="Cabin"/>
                <a:sym typeface="Cabin"/>
              </a:defRPr>
            </a:lvl9pPr>
          </a:lstStyle>
          <a:p>
            <a:endParaRPr/>
          </a:p>
        </p:txBody>
      </p:sp>
      <p:sp>
        <p:nvSpPr>
          <p:cNvPr id="100" name="Shape 100"/>
          <p:cNvSpPr txBox="1">
            <a:spLocks noGrp="1"/>
          </p:cNvSpPr>
          <p:nvPr>
            <p:ph type="sldNum" idx="12"/>
          </p:nvPr>
        </p:nvSpPr>
        <p:spPr>
          <a:xfrm>
            <a:off x="5085652" y="8502396"/>
            <a:ext cx="1665207" cy="461141"/>
          </a:xfrm>
          <a:prstGeom prst="rect">
            <a:avLst/>
          </a:prstGeom>
          <a:noFill/>
          <a:ln>
            <a:noFill/>
          </a:ln>
        </p:spPr>
        <p:txBody>
          <a:bodyPr spcFirstLastPara="1" wrap="square" lIns="52400" tIns="26200" rIns="52400" bIns="26200" anchor="ctr" anchorCtr="0">
            <a:noAutofit/>
          </a:bodyPr>
          <a:lstStyle>
            <a:lvl1pPr marL="0" marR="0" lvl="0" indent="0" algn="r" rtl="0">
              <a:spcBef>
                <a:spcPts val="0"/>
              </a:spcBef>
              <a:buNone/>
              <a:defRPr sz="700" b="0" u="none">
                <a:solidFill>
                  <a:srgbClr val="D1E4F2"/>
                </a:solidFill>
                <a:latin typeface="Cabin"/>
                <a:ea typeface="Cabin"/>
                <a:cs typeface="Cabin"/>
                <a:sym typeface="Cabin"/>
              </a:defRPr>
            </a:lvl1pPr>
            <a:lvl2pPr marL="0" marR="0" lvl="1" indent="0" algn="r" rtl="0">
              <a:spcBef>
                <a:spcPts val="0"/>
              </a:spcBef>
              <a:buNone/>
              <a:defRPr sz="700" b="0" u="none">
                <a:solidFill>
                  <a:srgbClr val="D1E4F2"/>
                </a:solidFill>
                <a:latin typeface="Cabin"/>
                <a:ea typeface="Cabin"/>
                <a:cs typeface="Cabin"/>
                <a:sym typeface="Cabin"/>
              </a:defRPr>
            </a:lvl2pPr>
            <a:lvl3pPr marL="0" marR="0" lvl="2" indent="0" algn="r" rtl="0">
              <a:spcBef>
                <a:spcPts val="0"/>
              </a:spcBef>
              <a:buNone/>
              <a:defRPr sz="700" b="0" u="none">
                <a:solidFill>
                  <a:srgbClr val="D1E4F2"/>
                </a:solidFill>
                <a:latin typeface="Cabin"/>
                <a:ea typeface="Cabin"/>
                <a:cs typeface="Cabin"/>
                <a:sym typeface="Cabin"/>
              </a:defRPr>
            </a:lvl3pPr>
            <a:lvl4pPr marL="0" marR="0" lvl="3" indent="0" algn="r" rtl="0">
              <a:spcBef>
                <a:spcPts val="0"/>
              </a:spcBef>
              <a:buNone/>
              <a:defRPr sz="700" b="0" u="none">
                <a:solidFill>
                  <a:srgbClr val="D1E4F2"/>
                </a:solidFill>
                <a:latin typeface="Cabin"/>
                <a:ea typeface="Cabin"/>
                <a:cs typeface="Cabin"/>
                <a:sym typeface="Cabin"/>
              </a:defRPr>
            </a:lvl4pPr>
            <a:lvl5pPr marL="0" marR="0" lvl="4" indent="0" algn="r" rtl="0">
              <a:spcBef>
                <a:spcPts val="0"/>
              </a:spcBef>
              <a:buNone/>
              <a:defRPr sz="700" b="0" u="none">
                <a:solidFill>
                  <a:srgbClr val="D1E4F2"/>
                </a:solidFill>
                <a:latin typeface="Cabin"/>
                <a:ea typeface="Cabin"/>
                <a:cs typeface="Cabin"/>
                <a:sym typeface="Cabin"/>
              </a:defRPr>
            </a:lvl5pPr>
            <a:lvl6pPr marL="0" marR="0" lvl="5" indent="0" algn="r" rtl="0">
              <a:spcBef>
                <a:spcPts val="0"/>
              </a:spcBef>
              <a:buNone/>
              <a:defRPr sz="700" b="0" u="none">
                <a:solidFill>
                  <a:srgbClr val="D1E4F2"/>
                </a:solidFill>
                <a:latin typeface="Cabin"/>
                <a:ea typeface="Cabin"/>
                <a:cs typeface="Cabin"/>
                <a:sym typeface="Cabin"/>
              </a:defRPr>
            </a:lvl6pPr>
            <a:lvl7pPr marL="0" marR="0" lvl="6" indent="0" algn="r" rtl="0">
              <a:spcBef>
                <a:spcPts val="0"/>
              </a:spcBef>
              <a:buNone/>
              <a:defRPr sz="700" b="0" u="none">
                <a:solidFill>
                  <a:srgbClr val="D1E4F2"/>
                </a:solidFill>
                <a:latin typeface="Cabin"/>
                <a:ea typeface="Cabin"/>
                <a:cs typeface="Cabin"/>
                <a:sym typeface="Cabin"/>
              </a:defRPr>
            </a:lvl7pPr>
            <a:lvl8pPr marL="0" marR="0" lvl="7" indent="0" algn="r" rtl="0">
              <a:spcBef>
                <a:spcPts val="0"/>
              </a:spcBef>
              <a:buNone/>
              <a:defRPr sz="700" b="0" u="none">
                <a:solidFill>
                  <a:srgbClr val="D1E4F2"/>
                </a:solidFill>
                <a:latin typeface="Cabin"/>
                <a:ea typeface="Cabin"/>
                <a:cs typeface="Cabin"/>
                <a:sym typeface="Cabin"/>
              </a:defRPr>
            </a:lvl8pPr>
            <a:lvl9pPr marL="0" marR="0" lvl="8" indent="0" algn="r" rtl="0">
              <a:spcBef>
                <a:spcPts val="0"/>
              </a:spcBef>
              <a:buNone/>
              <a:defRPr sz="700" b="0" u="none">
                <a:solidFill>
                  <a:srgbClr val="D1E4F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
        <p:nvSpPr>
          <p:cNvPr id="101" name="Shape 101"/>
          <p:cNvSpPr/>
          <p:nvPr/>
        </p:nvSpPr>
        <p:spPr>
          <a:xfrm>
            <a:off x="9" y="10"/>
            <a:ext cx="523193" cy="9145588"/>
          </a:xfrm>
          <a:custGeom>
            <a:avLst/>
            <a:gdLst/>
            <a:ahLst/>
            <a:cxnLst/>
            <a:rect l="0" t="0" r="0" b="0"/>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lt2"/>
          </a:solidFill>
          <a:ln>
            <a:noFill/>
          </a:ln>
        </p:spPr>
      </p:sp>
      <p:sp>
        <p:nvSpPr>
          <p:cNvPr id="102" name="Shape 102"/>
          <p:cNvSpPr/>
          <p:nvPr/>
        </p:nvSpPr>
        <p:spPr>
          <a:xfrm>
            <a:off x="7033491" y="10"/>
            <a:ext cx="167423" cy="914558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docs.google.com/presentation/d/1rzS7sozoC4WQp8VNn0x74N3A3XYD56sNNad2RqnQJA4/edit?usp=sharing" TargetMode="Externa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cxnSp>
        <p:nvCxnSpPr>
          <p:cNvPr id="117" name="Shape 117"/>
          <p:cNvCxnSpPr/>
          <p:nvPr/>
        </p:nvCxnSpPr>
        <p:spPr>
          <a:xfrm rot="10800000" flipH="1">
            <a:off x="1070000" y="5226500"/>
            <a:ext cx="5010150" cy="9526"/>
          </a:xfrm>
          <a:prstGeom prst="straightConnector1">
            <a:avLst/>
          </a:prstGeom>
          <a:noFill/>
          <a:ln w="19050" cap="flat" cmpd="sng">
            <a:solidFill>
              <a:schemeClr val="accent1"/>
            </a:solidFill>
            <a:prstDash val="solid"/>
            <a:round/>
            <a:headEnd type="none" w="sm" len="sm"/>
            <a:tailEnd type="none" w="sm" len="sm"/>
          </a:ln>
        </p:spPr>
      </p:cxnSp>
      <p:sp>
        <p:nvSpPr>
          <p:cNvPr id="118" name="Shape 118"/>
          <p:cNvSpPr txBox="1"/>
          <p:nvPr/>
        </p:nvSpPr>
        <p:spPr>
          <a:xfrm>
            <a:off x="2450974" y="4255932"/>
            <a:ext cx="3810000" cy="769441"/>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i="0" u="none" strike="noStrike" cap="none">
                <a:solidFill>
                  <a:srgbClr val="8DBDD5"/>
                </a:solidFill>
                <a:latin typeface="Arial"/>
                <a:ea typeface="Arial"/>
                <a:cs typeface="Arial"/>
                <a:sym typeface="Arial"/>
              </a:rPr>
              <a:t>Pathology</a:t>
            </a:r>
            <a:endParaRPr sz="4800" b="1">
              <a:solidFill>
                <a:srgbClr val="8DBDD5"/>
              </a:solidFill>
              <a:latin typeface="Arial"/>
              <a:ea typeface="Arial"/>
              <a:cs typeface="Arial"/>
              <a:sym typeface="Arial"/>
            </a:endParaRPr>
          </a:p>
        </p:txBody>
      </p:sp>
      <p:sp>
        <p:nvSpPr>
          <p:cNvPr id="119" name="Shape 119"/>
          <p:cNvSpPr txBox="1"/>
          <p:nvPr/>
        </p:nvSpPr>
        <p:spPr>
          <a:xfrm>
            <a:off x="2629532" y="4677265"/>
            <a:ext cx="2124075" cy="3693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BBDFED"/>
                </a:solidFill>
                <a:latin typeface="Impact"/>
                <a:ea typeface="Impact"/>
                <a:cs typeface="Impact"/>
                <a:sym typeface="Impact"/>
              </a:rPr>
              <a:t>teamwork</a:t>
            </a:r>
            <a:endParaRPr/>
          </a:p>
        </p:txBody>
      </p:sp>
      <p:sp>
        <p:nvSpPr>
          <p:cNvPr id="120" name="Shape 120"/>
          <p:cNvSpPr txBox="1"/>
          <p:nvPr/>
        </p:nvSpPr>
        <p:spPr>
          <a:xfrm>
            <a:off x="660425" y="5887542"/>
            <a:ext cx="5829300" cy="461665"/>
          </a:xfrm>
          <a:prstGeom prst="rect">
            <a:avLst/>
          </a:prstGeom>
          <a:noFill/>
          <a:ln>
            <a:noFill/>
          </a:ln>
          <a:effectLst>
            <a:outerShdw blurRad="50800" dist="38100" dir="8100000" algn="tr"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BBDFED"/>
                </a:solidFill>
                <a:latin typeface="Arial"/>
                <a:ea typeface="Arial"/>
                <a:cs typeface="Arial"/>
                <a:sym typeface="Arial"/>
              </a:rPr>
              <a:t>Lecture (</a:t>
            </a:r>
            <a:r>
              <a:rPr lang="en-US" sz="2400" b="1">
                <a:solidFill>
                  <a:srgbClr val="BBDFED"/>
                </a:solidFill>
              </a:rPr>
              <a:t>3</a:t>
            </a:r>
            <a:r>
              <a:rPr lang="en-US" sz="2400" b="1">
                <a:solidFill>
                  <a:srgbClr val="BBDFED"/>
                </a:solidFill>
                <a:latin typeface="Arial"/>
                <a:ea typeface="Arial"/>
                <a:cs typeface="Arial"/>
                <a:sym typeface="Arial"/>
              </a:rPr>
              <a:t>):</a:t>
            </a:r>
            <a:endParaRPr sz="2400" b="1">
              <a:solidFill>
                <a:srgbClr val="BBDFED"/>
              </a:solidFill>
              <a:latin typeface="Arial"/>
              <a:ea typeface="Arial"/>
              <a:cs typeface="Arial"/>
              <a:sym typeface="Arial"/>
            </a:endParaRPr>
          </a:p>
        </p:txBody>
      </p:sp>
      <p:pic>
        <p:nvPicPr>
          <p:cNvPr id="121" name="Shape 121"/>
          <p:cNvPicPr preferRelativeResize="0"/>
          <p:nvPr/>
        </p:nvPicPr>
        <p:blipFill rotWithShape="1">
          <a:blip r:embed="rId3">
            <a:alphaModFix/>
          </a:blip>
          <a:srcRect/>
          <a:stretch/>
        </p:blipFill>
        <p:spPr>
          <a:xfrm>
            <a:off x="5874780" y="-192235"/>
            <a:ext cx="1116429" cy="993082"/>
          </a:xfrm>
          <a:prstGeom prst="rect">
            <a:avLst/>
          </a:prstGeom>
          <a:noFill/>
          <a:ln>
            <a:noFill/>
          </a:ln>
        </p:spPr>
      </p:pic>
      <p:pic>
        <p:nvPicPr>
          <p:cNvPr id="122" name="Shape 122"/>
          <p:cNvPicPr preferRelativeResize="0"/>
          <p:nvPr/>
        </p:nvPicPr>
        <p:blipFill rotWithShape="1">
          <a:blip r:embed="rId4">
            <a:alphaModFix/>
          </a:blip>
          <a:srcRect/>
          <a:stretch/>
        </p:blipFill>
        <p:spPr>
          <a:xfrm>
            <a:off x="561788" y="119529"/>
            <a:ext cx="675580" cy="606512"/>
          </a:xfrm>
          <a:prstGeom prst="rect">
            <a:avLst/>
          </a:prstGeom>
          <a:noFill/>
          <a:ln>
            <a:noFill/>
          </a:ln>
        </p:spPr>
      </p:pic>
      <p:sp>
        <p:nvSpPr>
          <p:cNvPr id="123" name="Shape 123"/>
          <p:cNvSpPr/>
          <p:nvPr/>
        </p:nvSpPr>
        <p:spPr>
          <a:xfrm>
            <a:off x="660425" y="6405282"/>
            <a:ext cx="6228846"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smtClean="0">
                <a:solidFill>
                  <a:srgbClr val="83C5DE"/>
                </a:solidFill>
                <a:latin typeface="Impact"/>
                <a:ea typeface="Impact"/>
                <a:cs typeface="Impact"/>
                <a:sym typeface="Impact"/>
              </a:rPr>
              <a:t>Ischemic heart disease,  angina, and MI. </a:t>
            </a:r>
            <a:endParaRPr sz="2400" b="1" dirty="0">
              <a:solidFill>
                <a:srgbClr val="83C5DE"/>
              </a:solidFill>
              <a:latin typeface="Impact"/>
              <a:ea typeface="Impact"/>
              <a:cs typeface="Impact"/>
              <a:sym typeface="Impact"/>
            </a:endParaRPr>
          </a:p>
        </p:txBody>
      </p:sp>
      <p:sp>
        <p:nvSpPr>
          <p:cNvPr id="124" name="Shape 124"/>
          <p:cNvSpPr txBox="1"/>
          <p:nvPr/>
        </p:nvSpPr>
        <p:spPr>
          <a:xfrm>
            <a:off x="4050176" y="8678834"/>
            <a:ext cx="2885375" cy="276999"/>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en-US" sz="1200">
                <a:solidFill>
                  <a:schemeClr val="dk1"/>
                </a:solidFill>
                <a:latin typeface="Cabin"/>
                <a:ea typeface="Cabin"/>
                <a:cs typeface="Cabin"/>
                <a:sym typeface="Cabin"/>
              </a:rPr>
              <a:t>*وإنَّ </a:t>
            </a:r>
            <a:r>
              <a:rPr lang="en-US" sz="1200" b="1">
                <a:solidFill>
                  <a:schemeClr val="dk1"/>
                </a:solidFill>
                <a:latin typeface="Cabin"/>
                <a:ea typeface="Cabin"/>
                <a:cs typeface="Cabin"/>
                <a:sym typeface="Cabin"/>
              </a:rPr>
              <a:t>الطِّبَّ</a:t>
            </a:r>
            <a:r>
              <a:rPr lang="en-US" sz="1200">
                <a:solidFill>
                  <a:schemeClr val="dk1"/>
                </a:solidFill>
                <a:latin typeface="Cabin"/>
                <a:ea typeface="Cabin"/>
                <a:cs typeface="Cabin"/>
                <a:sym typeface="Cabin"/>
              </a:rPr>
              <a:t> مهنةُ كُلِّ حُرٍّ، رأى أنْ يَبذلَ الجهدَ اجتهادا</a:t>
            </a:r>
            <a:endParaRPr sz="1200" b="1">
              <a:solidFill>
                <a:schemeClr val="dk1"/>
              </a:solidFill>
              <a:latin typeface="Cabin"/>
              <a:ea typeface="Cabin"/>
              <a:cs typeface="Cabin"/>
              <a:sym typeface="Cabin"/>
            </a:endParaRPr>
          </a:p>
        </p:txBody>
      </p:sp>
      <p:sp>
        <p:nvSpPr>
          <p:cNvPr id="125" name="Shape 125"/>
          <p:cNvSpPr txBox="1"/>
          <p:nvPr/>
        </p:nvSpPr>
        <p:spPr>
          <a:xfrm>
            <a:off x="605091" y="8108295"/>
            <a:ext cx="2024441" cy="1258428"/>
          </a:xfrm>
          <a:prstGeom prst="rect">
            <a:avLst/>
          </a:prstGeom>
          <a:noFill/>
          <a:ln>
            <a:noFill/>
          </a:ln>
        </p:spPr>
        <p:txBody>
          <a:bodyPr spcFirstLastPara="1" wrap="square" lIns="24950" tIns="24950" rIns="24950" bIns="24950" anchor="t" anchorCtr="0">
            <a:noAutofit/>
          </a:bodyPr>
          <a:lstStyle/>
          <a:p>
            <a:pPr marL="0" marR="0" lvl="0" indent="0" algn="l" rtl="0">
              <a:spcBef>
                <a:spcPts val="0"/>
              </a:spcBef>
              <a:spcAft>
                <a:spcPts val="0"/>
              </a:spcAft>
              <a:buNone/>
            </a:pPr>
            <a:r>
              <a:rPr lang="en-US" sz="1100" b="1" u="sng">
                <a:solidFill>
                  <a:srgbClr val="BBDFED"/>
                </a:solidFill>
                <a:latin typeface="Arial"/>
                <a:ea typeface="Arial"/>
                <a:cs typeface="Arial"/>
                <a:sym typeface="Arial"/>
              </a:rPr>
              <a:t>Color Index :-</a:t>
            </a:r>
            <a:endParaRPr/>
          </a:p>
          <a:p>
            <a:pPr marL="0" marR="0" lvl="0" indent="0" algn="l" rtl="0">
              <a:spcBef>
                <a:spcPts val="0"/>
              </a:spcBef>
              <a:spcAft>
                <a:spcPts val="0"/>
              </a:spcAft>
              <a:buNone/>
            </a:pPr>
            <a:endParaRPr sz="1050" u="sng">
              <a:solidFill>
                <a:schemeClr val="dk1"/>
              </a:solidFill>
              <a:latin typeface="Cabin"/>
              <a:ea typeface="Cabin"/>
              <a:cs typeface="Cabin"/>
              <a:sym typeface="Cabin"/>
            </a:endParaRPr>
          </a:p>
          <a:p>
            <a:pPr marL="0" marR="0" lvl="0" indent="0" algn="l" rtl="0">
              <a:spcBef>
                <a:spcPts val="0"/>
              </a:spcBef>
              <a:spcAft>
                <a:spcPts val="0"/>
              </a:spcAft>
              <a:buClr>
                <a:srgbClr val="FF0000"/>
              </a:buClr>
              <a:buSzPts val="800"/>
              <a:buFont typeface="Georgia"/>
              <a:buChar char="▪"/>
            </a:pPr>
            <a:r>
              <a:rPr lang="en-US" sz="800" b="1">
                <a:solidFill>
                  <a:srgbClr val="FF0000"/>
                </a:solidFill>
                <a:latin typeface="Georgia"/>
                <a:ea typeface="Georgia"/>
                <a:cs typeface="Georgia"/>
                <a:sym typeface="Georgia"/>
              </a:rPr>
              <a:t>VERY IMPORTANT</a:t>
            </a:r>
            <a:endParaRPr/>
          </a:p>
          <a:p>
            <a:pPr marL="0" marR="0" lvl="0" indent="0" algn="l" rtl="0">
              <a:spcBef>
                <a:spcPts val="0"/>
              </a:spcBef>
              <a:spcAft>
                <a:spcPts val="0"/>
              </a:spcAft>
              <a:buClr>
                <a:srgbClr val="A5A5A5"/>
              </a:buClr>
              <a:buSzPts val="800"/>
              <a:buFont typeface="Georgia"/>
              <a:buChar char="▪"/>
            </a:pPr>
            <a:r>
              <a:rPr lang="en-US" sz="800" b="1">
                <a:solidFill>
                  <a:srgbClr val="A5A5A5"/>
                </a:solidFill>
                <a:latin typeface="Georgia"/>
                <a:ea typeface="Georgia"/>
                <a:cs typeface="Georgia"/>
                <a:sym typeface="Georgia"/>
              </a:rPr>
              <a:t>Extra explanation </a:t>
            </a:r>
            <a:endParaRPr/>
          </a:p>
          <a:p>
            <a:pPr marL="0" marR="0" lvl="0" indent="0" algn="l" rtl="0">
              <a:spcBef>
                <a:spcPts val="0"/>
              </a:spcBef>
              <a:spcAft>
                <a:spcPts val="0"/>
              </a:spcAft>
              <a:buClr>
                <a:srgbClr val="479272"/>
              </a:buClr>
              <a:buSzPts val="800"/>
              <a:buFont typeface="Georgia"/>
              <a:buChar char="▪"/>
            </a:pPr>
            <a:r>
              <a:rPr lang="en-US" sz="800" b="1">
                <a:solidFill>
                  <a:srgbClr val="479272"/>
                </a:solidFill>
                <a:latin typeface="Georgia"/>
                <a:ea typeface="Georgia"/>
                <a:cs typeface="Georgia"/>
                <a:sym typeface="Georgia"/>
              </a:rPr>
              <a:t>Examples</a:t>
            </a:r>
            <a:endParaRPr/>
          </a:p>
          <a:p>
            <a:pPr marL="0" marR="0" lvl="0" indent="0" algn="l" rtl="0">
              <a:spcBef>
                <a:spcPts val="0"/>
              </a:spcBef>
              <a:spcAft>
                <a:spcPts val="0"/>
              </a:spcAft>
              <a:buClr>
                <a:schemeClr val="dk1"/>
              </a:buClr>
              <a:buSzPts val="800"/>
              <a:buFont typeface="Georgia"/>
              <a:buChar char="▪"/>
            </a:pPr>
            <a:r>
              <a:rPr lang="en-US" sz="800" b="1" u="sng">
                <a:solidFill>
                  <a:schemeClr val="dk1"/>
                </a:solidFill>
                <a:latin typeface="Georgia"/>
                <a:ea typeface="Georgia"/>
                <a:cs typeface="Georgia"/>
                <a:sym typeface="Georgia"/>
              </a:rPr>
              <a:t>Diseases names: Underlined</a:t>
            </a:r>
            <a:endParaRPr/>
          </a:p>
          <a:p>
            <a:pPr marL="0" marR="0" lvl="0" indent="0" algn="l" rtl="0">
              <a:spcBef>
                <a:spcPts val="0"/>
              </a:spcBef>
              <a:spcAft>
                <a:spcPts val="0"/>
              </a:spcAft>
              <a:buClr>
                <a:srgbClr val="2D73A5"/>
              </a:buClr>
              <a:buSzPts val="800"/>
              <a:buFont typeface="Georgia"/>
              <a:buChar char="▪"/>
            </a:pPr>
            <a:r>
              <a:rPr lang="en-US" sz="800" b="1">
                <a:solidFill>
                  <a:srgbClr val="2D73A5"/>
                </a:solidFill>
                <a:latin typeface="Georgia"/>
                <a:ea typeface="Georgia"/>
                <a:cs typeface="Georgia"/>
                <a:sym typeface="Georgia"/>
              </a:rPr>
              <a:t>Definitions </a:t>
            </a:r>
            <a:endParaRPr/>
          </a:p>
          <a:p>
            <a:pPr marL="0" marR="0" lvl="0" indent="0" algn="l" rtl="0">
              <a:spcBef>
                <a:spcPts val="0"/>
              </a:spcBef>
              <a:spcAft>
                <a:spcPts val="0"/>
              </a:spcAft>
              <a:buNone/>
            </a:pPr>
            <a:r>
              <a:rPr lang="en-US" sz="800" b="1">
                <a:solidFill>
                  <a:srgbClr val="66CCFF"/>
                </a:solidFill>
                <a:latin typeface="Cabin"/>
                <a:ea typeface="Cabin"/>
                <a:cs typeface="Cabin"/>
                <a:sym typeface="Cabin"/>
              </a:rPr>
              <a:t> </a:t>
            </a:r>
            <a:endParaRPr sz="800">
              <a:solidFill>
                <a:srgbClr val="7030A0"/>
              </a:solidFill>
              <a:latin typeface="Cabin"/>
              <a:ea typeface="Cabin"/>
              <a:cs typeface="Cabin"/>
              <a:sym typeface="Cabin"/>
            </a:endParaRPr>
          </a:p>
          <a:p>
            <a:pPr marL="0" marR="0" lvl="0" indent="0" algn="l" rtl="0">
              <a:spcBef>
                <a:spcPts val="0"/>
              </a:spcBef>
              <a:spcAft>
                <a:spcPts val="0"/>
              </a:spcAft>
              <a:buNone/>
            </a:pPr>
            <a:endParaRPr sz="1000">
              <a:solidFill>
                <a:srgbClr val="7030A0"/>
              </a:solidFill>
              <a:latin typeface="Cabin"/>
              <a:ea typeface="Cabin"/>
              <a:cs typeface="Cabin"/>
              <a:sym typeface="Cabin"/>
            </a:endParaRPr>
          </a:p>
        </p:txBody>
      </p:sp>
      <p:pic>
        <p:nvPicPr>
          <p:cNvPr id="126" name="Shape 126"/>
          <p:cNvPicPr preferRelativeResize="0"/>
          <p:nvPr/>
        </p:nvPicPr>
        <p:blipFill rotWithShape="1">
          <a:blip r:embed="rId5">
            <a:alphaModFix/>
          </a:blip>
          <a:srcRect/>
          <a:stretch/>
        </p:blipFill>
        <p:spPr>
          <a:xfrm>
            <a:off x="2320372" y="741139"/>
            <a:ext cx="2742394" cy="3493569"/>
          </a:xfrm>
          <a:prstGeom prst="rect">
            <a:avLst/>
          </a:prstGeom>
          <a:noFill/>
          <a:ln>
            <a:noFill/>
          </a:ln>
        </p:spPr>
      </p:pic>
      <p:sp>
        <p:nvSpPr>
          <p:cNvPr id="127" name="Shape 127"/>
          <p:cNvSpPr txBox="1"/>
          <p:nvPr/>
        </p:nvSpPr>
        <p:spPr>
          <a:xfrm>
            <a:off x="2608100" y="7446575"/>
            <a:ext cx="2204717" cy="461665"/>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u="sng">
                <a:solidFill>
                  <a:schemeClr val="hlink"/>
                </a:solidFill>
                <a:latin typeface="Cabin"/>
                <a:ea typeface="Cabin"/>
                <a:cs typeface="Cabin"/>
                <a:sym typeface="Cabin"/>
                <a:hlinkClick r:id="rId6"/>
              </a:rPr>
              <a:t>Editing File</a:t>
            </a:r>
            <a:endParaRPr sz="2400" u="sng">
              <a:solidFill>
                <a:srgbClr val="FF0000"/>
              </a:solidFill>
              <a:latin typeface="Cabin"/>
              <a:ea typeface="Cabin"/>
              <a:cs typeface="Cabin"/>
              <a:sym typeface="Cabin"/>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091" y="6920727"/>
            <a:ext cx="1133823" cy="11338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739281" y="509951"/>
            <a:ext cx="6011700" cy="19899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Morphologic Changes in Myocardial Infarction</a:t>
            </a:r>
            <a:endParaRPr/>
          </a:p>
        </p:txBody>
      </p:sp>
      <p:sp>
        <p:nvSpPr>
          <p:cNvPr id="263" name="Shape 263"/>
          <p:cNvSpPr txBox="1">
            <a:spLocks noGrp="1"/>
          </p:cNvSpPr>
          <p:nvPr>
            <p:ph type="body" idx="1"/>
          </p:nvPr>
        </p:nvSpPr>
        <p:spPr>
          <a:xfrm>
            <a:off x="739281" y="3048546"/>
            <a:ext cx="6011700" cy="4792200"/>
          </a:xfrm>
          <a:prstGeom prst="rect">
            <a:avLst/>
          </a:prstGeom>
        </p:spPr>
        <p:txBody>
          <a:bodyPr spcFirstLastPara="1" wrap="square" lIns="91425" tIns="91425" rIns="91425" bIns="91425" anchor="t" anchorCtr="0">
            <a:noAutofit/>
          </a:bodyPr>
          <a:lstStyle/>
          <a:p>
            <a:pPr marL="0" lvl="0" indent="0">
              <a:spcBef>
                <a:spcPts val="402"/>
              </a:spcBef>
              <a:spcAft>
                <a:spcPts val="0"/>
              </a:spcAft>
              <a:buNone/>
            </a:pPr>
            <a:endParaRPr/>
          </a:p>
        </p:txBody>
      </p:sp>
      <p:graphicFrame>
        <p:nvGraphicFramePr>
          <p:cNvPr id="264" name="Shape 264"/>
          <p:cNvGraphicFramePr/>
          <p:nvPr>
            <p:extLst>
              <p:ext uri="{D42A27DB-BD31-4B8C-83A1-F6EECF244321}">
                <p14:modId xmlns:p14="http://schemas.microsoft.com/office/powerpoint/2010/main" val="594261071"/>
              </p:ext>
            </p:extLst>
          </p:nvPr>
        </p:nvGraphicFramePr>
        <p:xfrm>
          <a:off x="739275" y="2499850"/>
          <a:ext cx="6011700" cy="6077040"/>
        </p:xfrm>
        <a:graphic>
          <a:graphicData uri="http://schemas.openxmlformats.org/drawingml/2006/table">
            <a:tbl>
              <a:tblPr>
                <a:noFill/>
                <a:tableStyleId>{CEBA29CC-313D-4EBE-B238-4B96D149E85A}</a:tableStyleId>
              </a:tblPr>
              <a:tblGrid>
                <a:gridCol w="992450">
                  <a:extLst>
                    <a:ext uri="{9D8B030D-6E8A-4147-A177-3AD203B41FA5}">
                      <a16:colId xmlns="" xmlns:a16="http://schemas.microsoft.com/office/drawing/2014/main" val="20000"/>
                    </a:ext>
                  </a:extLst>
                </a:gridCol>
                <a:gridCol w="2500075">
                  <a:extLst>
                    <a:ext uri="{9D8B030D-6E8A-4147-A177-3AD203B41FA5}">
                      <a16:colId xmlns="" xmlns:a16="http://schemas.microsoft.com/office/drawing/2014/main" val="20001"/>
                    </a:ext>
                  </a:extLst>
                </a:gridCol>
                <a:gridCol w="2519175">
                  <a:extLst>
                    <a:ext uri="{9D8B030D-6E8A-4147-A177-3AD203B41FA5}">
                      <a16:colId xmlns="" xmlns:a16="http://schemas.microsoft.com/office/drawing/2014/main" val="20002"/>
                    </a:ext>
                  </a:extLst>
                </a:gridCol>
              </a:tblGrid>
              <a:tr h="684600">
                <a:tc>
                  <a:txBody>
                    <a:bodyPr/>
                    <a:lstStyle/>
                    <a:p>
                      <a:pPr marL="0" lvl="0" indent="0" algn="ctr">
                        <a:spcBef>
                          <a:spcPts val="0"/>
                        </a:spcBef>
                        <a:spcAft>
                          <a:spcPts val="0"/>
                        </a:spcAft>
                        <a:buNone/>
                      </a:pPr>
                      <a:r>
                        <a:rPr lang="en-US" sz="2400">
                          <a:solidFill>
                            <a:srgbClr val="FF0000"/>
                          </a:solidFill>
                        </a:rPr>
                        <a:t>Time</a:t>
                      </a:r>
                      <a:endParaRPr sz="2400">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a:spcBef>
                          <a:spcPts val="0"/>
                        </a:spcBef>
                        <a:spcAft>
                          <a:spcPts val="0"/>
                        </a:spcAft>
                        <a:buNone/>
                      </a:pPr>
                      <a:r>
                        <a:rPr lang="en-US" sz="1800"/>
                        <a:t>Gross changes</a:t>
                      </a:r>
                      <a:endParaRPr sz="1800"/>
                    </a:p>
                  </a:txBody>
                  <a:tcPr marL="91425" marR="91425" marT="91425" marB="91425">
                    <a:lnL w="9525" cap="flat" cmpd="sng">
                      <a:solidFill>
                        <a:srgbClr val="000000"/>
                      </a:solidFill>
                      <a:prstDash val="solid"/>
                      <a:round/>
                      <a:headEnd type="none" w="sm" len="sm"/>
                      <a:tailEnd type="none" w="sm" len="sm"/>
                    </a:lnL>
                  </a:tcPr>
                </a:tc>
                <a:tc>
                  <a:txBody>
                    <a:bodyPr/>
                    <a:lstStyle/>
                    <a:p>
                      <a:pPr marL="0" lvl="0" indent="0" algn="ctr">
                        <a:spcBef>
                          <a:spcPts val="0"/>
                        </a:spcBef>
                        <a:spcAft>
                          <a:spcPts val="0"/>
                        </a:spcAft>
                        <a:buNone/>
                      </a:pPr>
                      <a:r>
                        <a:rPr lang="en-US" sz="1800"/>
                        <a:t>Microscopic changes</a:t>
                      </a:r>
                      <a:endParaRPr sz="1800"/>
                    </a:p>
                  </a:txBody>
                  <a:tcPr marL="91425" marR="91425" marT="91425" marB="91425"/>
                </a:tc>
                <a:extLst>
                  <a:ext uri="{0D108BD9-81ED-4DB2-BD59-A6C34878D82A}">
                    <a16:rowId xmlns="" xmlns:a16="http://schemas.microsoft.com/office/drawing/2014/main" val="10000"/>
                  </a:ext>
                </a:extLst>
              </a:tr>
              <a:tr h="684600">
                <a:tc>
                  <a:txBody>
                    <a:bodyPr/>
                    <a:lstStyle/>
                    <a:p>
                      <a:pPr marL="0" lvl="0" indent="0" algn="ctr">
                        <a:spcBef>
                          <a:spcPts val="0"/>
                        </a:spcBef>
                        <a:spcAft>
                          <a:spcPts val="0"/>
                        </a:spcAft>
                        <a:buNone/>
                      </a:pPr>
                      <a:r>
                        <a:rPr lang="en-US" sz="1800">
                          <a:solidFill>
                            <a:srgbClr val="FF0000"/>
                          </a:solidFill>
                        </a:rPr>
                        <a:t>0 - 4h</a:t>
                      </a:r>
                      <a:endParaRPr sz="1800">
                        <a:solidFill>
                          <a:srgbClr val="FF0000"/>
                        </a:solidFill>
                      </a:endParaRPr>
                    </a:p>
                  </a:txBody>
                  <a:tcPr marL="91425" marR="91425" marT="91425" marB="91425" anchor="ctr">
                    <a:lnT w="9525" cap="flat" cmpd="sng">
                      <a:solidFill>
                        <a:srgbClr val="000000"/>
                      </a:solidFill>
                      <a:prstDash val="solid"/>
                      <a:round/>
                      <a:headEnd type="none" w="sm" len="sm"/>
                      <a:tailEnd type="none" w="sm" len="sm"/>
                    </a:lnT>
                    <a:solidFill>
                      <a:srgbClr val="BBDFED"/>
                    </a:solidFill>
                  </a:tcPr>
                </a:tc>
                <a:tc>
                  <a:txBody>
                    <a:bodyPr/>
                    <a:lstStyle/>
                    <a:p>
                      <a:pPr marL="0" lvl="0" indent="0" algn="ctr">
                        <a:spcBef>
                          <a:spcPts val="0"/>
                        </a:spcBef>
                        <a:spcAft>
                          <a:spcPts val="0"/>
                        </a:spcAft>
                        <a:buNone/>
                      </a:pPr>
                      <a:r>
                        <a:rPr lang="en-US" sz="1800"/>
                        <a:t>None</a:t>
                      </a:r>
                      <a:endParaRPr sz="1800"/>
                    </a:p>
                  </a:txBody>
                  <a:tcPr marL="91425" marR="91425" marT="91425" marB="91425" anchor="ctr">
                    <a:solidFill>
                      <a:srgbClr val="BBDFED"/>
                    </a:solidFill>
                  </a:tcPr>
                </a:tc>
                <a:tc>
                  <a:txBody>
                    <a:bodyPr/>
                    <a:lstStyle/>
                    <a:p>
                      <a:pPr marL="0" lvl="0" indent="0" algn="ctr">
                        <a:spcBef>
                          <a:spcPts val="0"/>
                        </a:spcBef>
                        <a:spcAft>
                          <a:spcPts val="0"/>
                        </a:spcAft>
                        <a:buNone/>
                      </a:pPr>
                      <a:r>
                        <a:rPr lang="en-US" sz="1800" dirty="0"/>
                        <a:t>None, </a:t>
                      </a:r>
                      <a:r>
                        <a:rPr lang="en-US" sz="1800" dirty="0">
                          <a:solidFill>
                            <a:srgbClr val="FF0000"/>
                          </a:solidFill>
                        </a:rPr>
                        <a:t>by </a:t>
                      </a:r>
                      <a:r>
                        <a:rPr lang="en-US" sz="1800" dirty="0" smtClean="0">
                          <a:solidFill>
                            <a:srgbClr val="FF0000"/>
                          </a:solidFill>
                        </a:rPr>
                        <a:t>electron </a:t>
                      </a:r>
                      <a:r>
                        <a:rPr lang="en-US" sz="1800" dirty="0">
                          <a:solidFill>
                            <a:srgbClr val="FF0000"/>
                          </a:solidFill>
                        </a:rPr>
                        <a:t>microscope you see necrosis (not seen in LM)</a:t>
                      </a:r>
                      <a:endParaRPr sz="1800" dirty="0">
                        <a:solidFill>
                          <a:srgbClr val="FF0000"/>
                        </a:solidFill>
                      </a:endParaRPr>
                    </a:p>
                  </a:txBody>
                  <a:tcPr marL="91425" marR="91425" marT="91425" marB="91425">
                    <a:solidFill>
                      <a:srgbClr val="BBDFED"/>
                    </a:solidFill>
                  </a:tcPr>
                </a:tc>
                <a:extLst>
                  <a:ext uri="{0D108BD9-81ED-4DB2-BD59-A6C34878D82A}">
                    <a16:rowId xmlns="" xmlns:a16="http://schemas.microsoft.com/office/drawing/2014/main" val="10001"/>
                  </a:ext>
                </a:extLst>
              </a:tr>
              <a:tr h="684600">
                <a:tc>
                  <a:txBody>
                    <a:bodyPr/>
                    <a:lstStyle/>
                    <a:p>
                      <a:pPr marL="0" lvl="0" indent="0" algn="ctr">
                        <a:spcBef>
                          <a:spcPts val="0"/>
                        </a:spcBef>
                        <a:spcAft>
                          <a:spcPts val="0"/>
                        </a:spcAft>
                        <a:buNone/>
                      </a:pPr>
                      <a:r>
                        <a:rPr lang="en-US" sz="1800">
                          <a:solidFill>
                            <a:srgbClr val="FF0000"/>
                          </a:solidFill>
                        </a:rPr>
                        <a:t>4 - 12h</a:t>
                      </a:r>
                      <a:endParaRPr sz="1800">
                        <a:solidFill>
                          <a:srgbClr val="FF0000"/>
                        </a:solidFill>
                      </a:endParaRPr>
                    </a:p>
                  </a:txBody>
                  <a:tcPr marL="91425" marR="91425" marT="91425" marB="91425" anchor="ctr"/>
                </a:tc>
                <a:tc>
                  <a:txBody>
                    <a:bodyPr/>
                    <a:lstStyle/>
                    <a:p>
                      <a:pPr marL="0" lvl="0" indent="0" algn="ctr">
                        <a:spcBef>
                          <a:spcPts val="0"/>
                        </a:spcBef>
                        <a:spcAft>
                          <a:spcPts val="0"/>
                        </a:spcAft>
                        <a:buNone/>
                      </a:pPr>
                      <a:r>
                        <a:rPr lang="en-US" sz="1800"/>
                        <a:t>Mottling تبقع</a:t>
                      </a:r>
                      <a:endParaRPr sz="1800"/>
                    </a:p>
                  </a:txBody>
                  <a:tcPr marL="91425" marR="91425" marT="91425" marB="91425" anchor="ctr"/>
                </a:tc>
                <a:tc>
                  <a:txBody>
                    <a:bodyPr/>
                    <a:lstStyle/>
                    <a:p>
                      <a:pPr marL="0" lvl="0" indent="0" algn="ctr">
                        <a:spcBef>
                          <a:spcPts val="0"/>
                        </a:spcBef>
                        <a:spcAft>
                          <a:spcPts val="0"/>
                        </a:spcAft>
                        <a:buNone/>
                      </a:pPr>
                      <a:r>
                        <a:rPr lang="en-US" sz="1800"/>
                        <a:t>Coagulation necrosis</a:t>
                      </a:r>
                      <a:endParaRPr sz="1800"/>
                    </a:p>
                  </a:txBody>
                  <a:tcPr marL="91425" marR="91425" marT="91425" marB="91425"/>
                </a:tc>
                <a:extLst>
                  <a:ext uri="{0D108BD9-81ED-4DB2-BD59-A6C34878D82A}">
                    <a16:rowId xmlns="" xmlns:a16="http://schemas.microsoft.com/office/drawing/2014/main" val="10002"/>
                  </a:ext>
                </a:extLst>
              </a:tr>
              <a:tr h="684600">
                <a:tc>
                  <a:txBody>
                    <a:bodyPr/>
                    <a:lstStyle/>
                    <a:p>
                      <a:pPr marL="0" lvl="0" indent="0" algn="ctr">
                        <a:spcBef>
                          <a:spcPts val="0"/>
                        </a:spcBef>
                        <a:spcAft>
                          <a:spcPts val="0"/>
                        </a:spcAft>
                        <a:buNone/>
                      </a:pPr>
                      <a:r>
                        <a:rPr lang="en-US" sz="1800">
                          <a:solidFill>
                            <a:srgbClr val="FF0000"/>
                          </a:solidFill>
                        </a:rPr>
                        <a:t>12- 24h</a:t>
                      </a:r>
                      <a:endParaRPr sz="1800">
                        <a:solidFill>
                          <a:srgbClr val="FF0000"/>
                        </a:solidFill>
                      </a:endParaRPr>
                    </a:p>
                  </a:txBody>
                  <a:tcPr marL="91425" marR="91425" marT="91425" marB="91425" anchor="ctr">
                    <a:solidFill>
                      <a:srgbClr val="BBDFED"/>
                    </a:solidFill>
                  </a:tcPr>
                </a:tc>
                <a:tc>
                  <a:txBody>
                    <a:bodyPr/>
                    <a:lstStyle/>
                    <a:p>
                      <a:pPr marL="0" lvl="0" indent="0" algn="ctr">
                        <a:spcBef>
                          <a:spcPts val="0"/>
                        </a:spcBef>
                        <a:spcAft>
                          <a:spcPts val="0"/>
                        </a:spcAft>
                        <a:buNone/>
                      </a:pPr>
                      <a:r>
                        <a:rPr lang="en-US" sz="1800"/>
                        <a:t>Mottling</a:t>
                      </a:r>
                      <a:endParaRPr sz="1800"/>
                    </a:p>
                  </a:txBody>
                  <a:tcPr marL="91425" marR="91425" marT="91425" marB="91425" anchor="ctr">
                    <a:solidFill>
                      <a:srgbClr val="BBDFED"/>
                    </a:solidFill>
                  </a:tcPr>
                </a:tc>
                <a:tc>
                  <a:txBody>
                    <a:bodyPr/>
                    <a:lstStyle/>
                    <a:p>
                      <a:pPr marL="0" lvl="0" indent="0" algn="ctr">
                        <a:spcBef>
                          <a:spcPts val="0"/>
                        </a:spcBef>
                        <a:spcAft>
                          <a:spcPts val="0"/>
                        </a:spcAft>
                        <a:buNone/>
                      </a:pPr>
                      <a:r>
                        <a:rPr lang="en-US" sz="1800"/>
                        <a:t>More coagulation necrosis; </a:t>
                      </a:r>
                      <a:r>
                        <a:rPr lang="en-US" sz="1800">
                          <a:solidFill>
                            <a:srgbClr val="FF0000"/>
                          </a:solidFill>
                        </a:rPr>
                        <a:t>neutrophils</a:t>
                      </a:r>
                      <a:r>
                        <a:rPr lang="en-US" sz="1800"/>
                        <a:t> come in</a:t>
                      </a:r>
                      <a:endParaRPr sz="1800"/>
                    </a:p>
                  </a:txBody>
                  <a:tcPr marL="91425" marR="91425" marT="91425" marB="91425">
                    <a:solidFill>
                      <a:srgbClr val="BBDFED"/>
                    </a:solidFill>
                  </a:tcPr>
                </a:tc>
                <a:extLst>
                  <a:ext uri="{0D108BD9-81ED-4DB2-BD59-A6C34878D82A}">
                    <a16:rowId xmlns="" xmlns:a16="http://schemas.microsoft.com/office/drawing/2014/main" val="10003"/>
                  </a:ext>
                </a:extLst>
              </a:tr>
              <a:tr h="684600">
                <a:tc>
                  <a:txBody>
                    <a:bodyPr/>
                    <a:lstStyle/>
                    <a:p>
                      <a:pPr marL="0" lvl="0" indent="0" algn="ctr">
                        <a:spcBef>
                          <a:spcPts val="0"/>
                        </a:spcBef>
                        <a:spcAft>
                          <a:spcPts val="0"/>
                        </a:spcAft>
                        <a:buNone/>
                      </a:pPr>
                      <a:r>
                        <a:rPr lang="en-US" sz="1800">
                          <a:solidFill>
                            <a:srgbClr val="FF0000"/>
                          </a:solidFill>
                        </a:rPr>
                        <a:t>2 - 7d</a:t>
                      </a:r>
                      <a:endParaRPr sz="1800">
                        <a:solidFill>
                          <a:srgbClr val="FF0000"/>
                        </a:solidFill>
                      </a:endParaRPr>
                    </a:p>
                  </a:txBody>
                  <a:tcPr marL="91425" marR="91425" marT="91425" marB="91425" anchor="ctr"/>
                </a:tc>
                <a:tc>
                  <a:txBody>
                    <a:bodyPr/>
                    <a:lstStyle/>
                    <a:p>
                      <a:pPr marL="0" lvl="0" indent="0" algn="ctr">
                        <a:spcBef>
                          <a:spcPts val="0"/>
                        </a:spcBef>
                        <a:spcAft>
                          <a:spcPts val="0"/>
                        </a:spcAft>
                        <a:buNone/>
                      </a:pPr>
                      <a:r>
                        <a:rPr lang="en-US" sz="1800"/>
                        <a:t>Yellow infarct center</a:t>
                      </a:r>
                      <a:endParaRPr sz="1800"/>
                    </a:p>
                  </a:txBody>
                  <a:tcPr marL="91425" marR="91425" marT="91425" marB="91425" anchor="ctr"/>
                </a:tc>
                <a:tc>
                  <a:txBody>
                    <a:bodyPr/>
                    <a:lstStyle/>
                    <a:p>
                      <a:pPr marL="0" lvl="0" indent="0" algn="ctr">
                        <a:spcBef>
                          <a:spcPts val="0"/>
                        </a:spcBef>
                        <a:spcAft>
                          <a:spcPts val="0"/>
                        </a:spcAft>
                        <a:buNone/>
                      </a:pPr>
                      <a:r>
                        <a:rPr lang="en-US" sz="1800"/>
                        <a:t>Neutrophils die, </a:t>
                      </a:r>
                      <a:r>
                        <a:rPr lang="en-US" sz="1800">
                          <a:solidFill>
                            <a:srgbClr val="FF0000"/>
                          </a:solidFill>
                        </a:rPr>
                        <a:t>macrophages come to eat dead cells</a:t>
                      </a:r>
                      <a:endParaRPr sz="1800">
                        <a:solidFill>
                          <a:srgbClr val="FF0000"/>
                        </a:solidFill>
                      </a:endParaRPr>
                    </a:p>
                  </a:txBody>
                  <a:tcPr marL="91425" marR="91425" marT="91425" marB="91425"/>
                </a:tc>
                <a:extLst>
                  <a:ext uri="{0D108BD9-81ED-4DB2-BD59-A6C34878D82A}">
                    <a16:rowId xmlns="" xmlns:a16="http://schemas.microsoft.com/office/drawing/2014/main" val="10004"/>
                  </a:ext>
                </a:extLst>
              </a:tr>
              <a:tr h="684600">
                <a:tc>
                  <a:txBody>
                    <a:bodyPr/>
                    <a:lstStyle/>
                    <a:p>
                      <a:pPr marL="0" lvl="0" indent="0" algn="ctr">
                        <a:spcBef>
                          <a:spcPts val="0"/>
                        </a:spcBef>
                        <a:spcAft>
                          <a:spcPts val="0"/>
                        </a:spcAft>
                        <a:buNone/>
                      </a:pPr>
                      <a:r>
                        <a:rPr lang="en-US" sz="1800">
                          <a:solidFill>
                            <a:srgbClr val="FF0000"/>
                          </a:solidFill>
                        </a:rPr>
                        <a:t>1 - 2w</a:t>
                      </a:r>
                      <a:endParaRPr sz="1800">
                        <a:solidFill>
                          <a:srgbClr val="FF0000"/>
                        </a:solidFill>
                      </a:endParaRPr>
                    </a:p>
                  </a:txBody>
                  <a:tcPr marL="91425" marR="91425" marT="91425" marB="91425" anchor="ctr">
                    <a:solidFill>
                      <a:srgbClr val="BBDFED"/>
                    </a:solidFill>
                  </a:tcPr>
                </a:tc>
                <a:tc>
                  <a:txBody>
                    <a:bodyPr/>
                    <a:lstStyle/>
                    <a:p>
                      <a:pPr marL="0" lvl="0" indent="0" algn="ctr">
                        <a:spcBef>
                          <a:spcPts val="0"/>
                        </a:spcBef>
                        <a:spcAft>
                          <a:spcPts val="0"/>
                        </a:spcAft>
                        <a:buNone/>
                      </a:pPr>
                      <a:r>
                        <a:rPr lang="en-US" sz="1800"/>
                        <a:t>Yellow center, red borders</a:t>
                      </a:r>
                      <a:endParaRPr sz="1800"/>
                    </a:p>
                  </a:txBody>
                  <a:tcPr marL="91425" marR="91425" marT="91425" marB="91425" anchor="ctr">
                    <a:solidFill>
                      <a:srgbClr val="BBDFED"/>
                    </a:solidFill>
                  </a:tcPr>
                </a:tc>
                <a:tc>
                  <a:txBody>
                    <a:bodyPr/>
                    <a:lstStyle/>
                    <a:p>
                      <a:pPr marL="0" lvl="0" indent="0" algn="ctr">
                        <a:spcBef>
                          <a:spcPts val="0"/>
                        </a:spcBef>
                        <a:spcAft>
                          <a:spcPts val="0"/>
                        </a:spcAft>
                        <a:buNone/>
                      </a:pPr>
                      <a:r>
                        <a:rPr lang="en-US" sz="1800">
                          <a:solidFill>
                            <a:srgbClr val="FF0000"/>
                          </a:solidFill>
                        </a:rPr>
                        <a:t>Granulation tissue</a:t>
                      </a:r>
                      <a:endParaRPr sz="1800">
                        <a:solidFill>
                          <a:srgbClr val="FF0000"/>
                        </a:solidFill>
                      </a:endParaRPr>
                    </a:p>
                  </a:txBody>
                  <a:tcPr marL="91425" marR="91425" marT="91425" marB="91425">
                    <a:solidFill>
                      <a:srgbClr val="BBDFED"/>
                    </a:solidFill>
                  </a:tcPr>
                </a:tc>
                <a:extLst>
                  <a:ext uri="{0D108BD9-81ED-4DB2-BD59-A6C34878D82A}">
                    <a16:rowId xmlns="" xmlns:a16="http://schemas.microsoft.com/office/drawing/2014/main" val="10005"/>
                  </a:ext>
                </a:extLst>
              </a:tr>
              <a:tr h="684600">
                <a:tc>
                  <a:txBody>
                    <a:bodyPr/>
                    <a:lstStyle/>
                    <a:p>
                      <a:pPr marL="0" lvl="0" indent="0" algn="ctr">
                        <a:spcBef>
                          <a:spcPts val="0"/>
                        </a:spcBef>
                        <a:spcAft>
                          <a:spcPts val="0"/>
                        </a:spcAft>
                        <a:buNone/>
                      </a:pPr>
                      <a:r>
                        <a:rPr lang="en-US" sz="1800">
                          <a:solidFill>
                            <a:srgbClr val="FF0000"/>
                          </a:solidFill>
                        </a:rPr>
                        <a:t>2 - 8w</a:t>
                      </a:r>
                      <a:endParaRPr sz="1800">
                        <a:solidFill>
                          <a:srgbClr val="FF0000"/>
                        </a:solidFill>
                      </a:endParaRPr>
                    </a:p>
                  </a:txBody>
                  <a:tcPr marL="91425" marR="91425" marT="91425" marB="91425" anchor="ctr"/>
                </a:tc>
                <a:tc>
                  <a:txBody>
                    <a:bodyPr/>
                    <a:lstStyle/>
                    <a:p>
                      <a:pPr marL="0" lvl="0" indent="0" algn="ctr">
                        <a:spcBef>
                          <a:spcPts val="0"/>
                        </a:spcBef>
                        <a:spcAft>
                          <a:spcPts val="0"/>
                        </a:spcAft>
                        <a:buNone/>
                      </a:pPr>
                      <a:r>
                        <a:rPr lang="en-US" sz="1800"/>
                        <a:t>Scar</a:t>
                      </a:r>
                      <a:endParaRPr sz="1800"/>
                    </a:p>
                  </a:txBody>
                  <a:tcPr marL="91425" marR="91425" marT="91425" marB="91425" anchor="ctr"/>
                </a:tc>
                <a:tc>
                  <a:txBody>
                    <a:bodyPr/>
                    <a:lstStyle/>
                    <a:p>
                      <a:pPr marL="0" lvl="0" indent="0" algn="ctr">
                        <a:spcBef>
                          <a:spcPts val="0"/>
                        </a:spcBef>
                        <a:spcAft>
                          <a:spcPts val="0"/>
                        </a:spcAft>
                        <a:buNone/>
                      </a:pPr>
                      <a:r>
                        <a:rPr lang="en-US" sz="1800" dirty="0"/>
                        <a:t>collagen </a:t>
                      </a:r>
                      <a:r>
                        <a:rPr lang="en-US" sz="1800" dirty="0">
                          <a:solidFill>
                            <a:srgbClr val="FF0000"/>
                          </a:solidFill>
                        </a:rPr>
                        <a:t>(fibrosis)</a:t>
                      </a:r>
                      <a:endParaRPr sz="1800" dirty="0">
                        <a:solidFill>
                          <a:srgbClr val="FF0000"/>
                        </a:solidFill>
                      </a:endParaRPr>
                    </a:p>
                  </a:txBody>
                  <a:tcPr marL="91425" marR="91425" marT="91425" marB="91425"/>
                </a:tc>
                <a:extLst>
                  <a:ext uri="{0D108BD9-81ED-4DB2-BD59-A6C34878D82A}">
                    <a16:rowId xmlns="" xmlns:a16="http://schemas.microsoft.com/office/drawing/2014/main" val="10006"/>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573600" y="2080100"/>
            <a:ext cx="6465300" cy="5644500"/>
          </a:xfrm>
          <a:prstGeom prst="rect">
            <a:avLst/>
          </a:prstGeom>
          <a:noFill/>
          <a:ln>
            <a:noFill/>
          </a:ln>
        </p:spPr>
        <p:txBody>
          <a:bodyPr spcFirstLastPara="1" wrap="square" lIns="52400" tIns="26200" rIns="52400" bIns="26200" anchor="t" anchorCtr="0">
            <a:noAutofit/>
          </a:bodyPr>
          <a:lstStyle/>
          <a:p>
            <a:pPr marL="0" lvl="0" indent="0" rtl="0">
              <a:lnSpc>
                <a:spcPct val="115000"/>
              </a:lnSpc>
              <a:spcBef>
                <a:spcPts val="800"/>
              </a:spcBef>
              <a:spcAft>
                <a:spcPts val="0"/>
              </a:spcAft>
              <a:buClr>
                <a:schemeClr val="dk1"/>
              </a:buClr>
              <a:buSzPts val="1100"/>
              <a:buFont typeface="Arial"/>
              <a:buNone/>
            </a:pPr>
            <a:r>
              <a:rPr lang="en-US" b="1">
                <a:solidFill>
                  <a:schemeClr val="dk1"/>
                </a:solidFill>
                <a:latin typeface="Georgia"/>
                <a:ea typeface="Georgia"/>
                <a:cs typeface="Georgia"/>
                <a:sym typeface="Georgia"/>
              </a:rPr>
              <a:t>Microscopic features of myocardial infarction </a:t>
            </a:r>
            <a:endParaRPr b="1">
              <a:solidFill>
                <a:schemeClr val="dk1"/>
              </a:solidFill>
              <a:latin typeface="Georgia"/>
              <a:ea typeface="Georgia"/>
              <a:cs typeface="Georgia"/>
              <a:sym typeface="Georgia"/>
            </a:endParaRPr>
          </a:p>
          <a:p>
            <a:pPr marL="0" lvl="0" indent="0" rtl="0">
              <a:lnSpc>
                <a:spcPct val="115000"/>
              </a:lnSpc>
              <a:spcBef>
                <a:spcPts val="800"/>
              </a:spcBef>
              <a:spcAft>
                <a:spcPts val="0"/>
              </a:spcAft>
              <a:buClr>
                <a:schemeClr val="dk1"/>
              </a:buClr>
              <a:buSzPts val="1100"/>
              <a:buFont typeface="Arial"/>
              <a:buNone/>
            </a:pPr>
            <a:r>
              <a:rPr lang="en-US" b="1">
                <a:solidFill>
                  <a:schemeClr val="dk1"/>
                </a:solidFill>
                <a:latin typeface="Georgia"/>
                <a:ea typeface="Georgia"/>
                <a:cs typeface="Georgia"/>
                <a:sym typeface="Georgia"/>
              </a:rPr>
              <a:t>A. </a:t>
            </a:r>
            <a:r>
              <a:rPr lang="en-US">
                <a:solidFill>
                  <a:schemeClr val="dk1"/>
                </a:solidFill>
                <a:latin typeface="Georgia"/>
                <a:ea typeface="Georgia"/>
                <a:cs typeface="Georgia"/>
                <a:sym typeface="Georgia"/>
              </a:rPr>
              <a:t>One-day-old infarct showing coagulative necrosis with few neutrophils, wavy fibers with elongation, and narrowing, compared with adjacent normal fibers (lower right).</a:t>
            </a:r>
            <a:endParaRPr>
              <a:solidFill>
                <a:schemeClr val="dk1"/>
              </a:solidFill>
              <a:latin typeface="Georgia"/>
              <a:ea typeface="Georgia"/>
              <a:cs typeface="Georgia"/>
              <a:sym typeface="Georgia"/>
            </a:endParaRPr>
          </a:p>
          <a:p>
            <a:pPr marL="0" lvl="0" indent="0" rtl="0">
              <a:lnSpc>
                <a:spcPct val="115000"/>
              </a:lnSpc>
              <a:spcBef>
                <a:spcPts val="800"/>
              </a:spcBef>
              <a:spcAft>
                <a:spcPts val="0"/>
              </a:spcAft>
              <a:buClr>
                <a:schemeClr val="dk1"/>
              </a:buClr>
              <a:buSzPts val="1100"/>
              <a:buFont typeface="Arial"/>
              <a:buNone/>
            </a:pPr>
            <a:r>
              <a:rPr lang="en-US" b="1">
                <a:solidFill>
                  <a:schemeClr val="dk1"/>
                </a:solidFill>
                <a:latin typeface="Georgia"/>
                <a:ea typeface="Georgia"/>
                <a:cs typeface="Georgia"/>
                <a:sym typeface="Georgia"/>
              </a:rPr>
              <a:t>B. </a:t>
            </a:r>
            <a:r>
              <a:rPr lang="en-US">
                <a:solidFill>
                  <a:schemeClr val="dk1"/>
                </a:solidFill>
                <a:latin typeface="Georgia"/>
                <a:ea typeface="Georgia"/>
                <a:cs typeface="Georgia"/>
                <a:sym typeface="Georgia"/>
              </a:rPr>
              <a:t>Dense neutrophilic infiltrate in an area of acute myocardial infarction of 3 to 4 days' duration.</a:t>
            </a:r>
            <a:endParaRPr>
              <a:solidFill>
                <a:schemeClr val="dk1"/>
              </a:solidFill>
              <a:latin typeface="Georgia"/>
              <a:ea typeface="Georgia"/>
              <a:cs typeface="Georgia"/>
              <a:sym typeface="Georgia"/>
            </a:endParaRPr>
          </a:p>
          <a:p>
            <a:pPr marL="0" lvl="0" indent="0" rtl="0">
              <a:lnSpc>
                <a:spcPct val="115000"/>
              </a:lnSpc>
              <a:spcBef>
                <a:spcPts val="800"/>
              </a:spcBef>
              <a:spcAft>
                <a:spcPts val="0"/>
              </a:spcAft>
              <a:buClr>
                <a:schemeClr val="dk1"/>
              </a:buClr>
              <a:buSzPts val="1100"/>
              <a:buFont typeface="Arial"/>
              <a:buNone/>
            </a:pPr>
            <a:r>
              <a:rPr lang="en-US" b="1">
                <a:solidFill>
                  <a:schemeClr val="dk1"/>
                </a:solidFill>
                <a:latin typeface="Georgia"/>
                <a:ea typeface="Georgia"/>
                <a:cs typeface="Georgia"/>
                <a:sym typeface="Georgia"/>
              </a:rPr>
              <a:t>C. </a:t>
            </a:r>
            <a:r>
              <a:rPr lang="en-US">
                <a:solidFill>
                  <a:schemeClr val="dk1"/>
                </a:solidFill>
                <a:latin typeface="Georgia"/>
                <a:ea typeface="Georgia"/>
                <a:cs typeface="Georgia"/>
                <a:sym typeface="Georgia"/>
              </a:rPr>
              <a:t>Nearly complete removal of necrotic myocytes by phagocytosis (approximately 7 to 10 days)</a:t>
            </a: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rtl="0">
              <a:lnSpc>
                <a:spcPct val="115000"/>
              </a:lnSpc>
              <a:spcBef>
                <a:spcPts val="80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en-US" b="1"/>
              <a:t>                     ( A )                                                      ( B )                                                       ( C )</a:t>
            </a:r>
            <a:endParaRPr b="1"/>
          </a:p>
          <a:p>
            <a:pPr marL="0" marR="0" lvl="0" indent="0" algn="l" rtl="0">
              <a:lnSpc>
                <a:spcPct val="110000"/>
              </a:lnSpc>
              <a:spcBef>
                <a:spcPts val="0"/>
              </a:spcBef>
              <a:spcAft>
                <a:spcPts val="0"/>
              </a:spcAft>
              <a:buNone/>
            </a:pPr>
            <a:endParaRPr b="1"/>
          </a:p>
          <a:p>
            <a:pPr marL="0" marR="0" lvl="0" indent="0" algn="l" rtl="0">
              <a:lnSpc>
                <a:spcPct val="110000"/>
              </a:lnSpc>
              <a:spcBef>
                <a:spcPts val="0"/>
              </a:spcBef>
              <a:spcAft>
                <a:spcPts val="0"/>
              </a:spcAft>
              <a:buNone/>
            </a:pPr>
            <a:endParaRPr b="1"/>
          </a:p>
          <a:p>
            <a:pPr marL="0" marR="0" lvl="0" indent="0" algn="l" rtl="0">
              <a:lnSpc>
                <a:spcPct val="110000"/>
              </a:lnSpc>
              <a:spcBef>
                <a:spcPts val="0"/>
              </a:spcBef>
              <a:spcAft>
                <a:spcPts val="0"/>
              </a:spcAft>
              <a:buNone/>
            </a:pPr>
            <a:endParaRPr b="1"/>
          </a:p>
          <a:p>
            <a:pPr marL="0" marR="0" lvl="0" indent="0" algn="l" rtl="0">
              <a:lnSpc>
                <a:spcPct val="110000"/>
              </a:lnSpc>
              <a:spcBef>
                <a:spcPts val="0"/>
              </a:spcBef>
              <a:spcAft>
                <a:spcPts val="0"/>
              </a:spcAft>
              <a:buNone/>
            </a:pPr>
            <a:endParaRPr b="1"/>
          </a:p>
          <a:p>
            <a:pPr marL="0" marR="0" lvl="0" indent="0" algn="l" rtl="0">
              <a:lnSpc>
                <a:spcPct val="110000"/>
              </a:lnSpc>
              <a:spcBef>
                <a:spcPts val="0"/>
              </a:spcBef>
              <a:spcAft>
                <a:spcPts val="0"/>
              </a:spcAft>
              <a:buNone/>
            </a:pPr>
            <a:endParaRPr b="1"/>
          </a:p>
          <a:p>
            <a:pPr marL="0" marR="0" lvl="0" indent="0" algn="l" rtl="0">
              <a:lnSpc>
                <a:spcPct val="110000"/>
              </a:lnSpc>
              <a:spcBef>
                <a:spcPts val="0"/>
              </a:spcBef>
              <a:spcAft>
                <a:spcPts val="0"/>
              </a:spcAft>
              <a:buNone/>
            </a:pPr>
            <a:endParaRPr b="1"/>
          </a:p>
          <a:p>
            <a:pPr marL="0" marR="0" lvl="0" indent="0" algn="l" rtl="0">
              <a:lnSpc>
                <a:spcPct val="110000"/>
              </a:lnSpc>
              <a:spcBef>
                <a:spcPts val="0"/>
              </a:spcBef>
              <a:spcAft>
                <a:spcPts val="0"/>
              </a:spcAft>
              <a:buNone/>
            </a:pPr>
            <a:endParaRPr b="1"/>
          </a:p>
          <a:p>
            <a:pPr marL="0" marR="0" lvl="0" indent="0" algn="l" rtl="0">
              <a:lnSpc>
                <a:spcPct val="110000"/>
              </a:lnSpc>
              <a:spcBef>
                <a:spcPts val="0"/>
              </a:spcBef>
              <a:spcAft>
                <a:spcPts val="0"/>
              </a:spcAft>
              <a:buNone/>
            </a:pPr>
            <a:endParaRPr b="1"/>
          </a:p>
          <a:p>
            <a:pPr marL="0" marR="0" lvl="0" indent="0" algn="l" rtl="0">
              <a:lnSpc>
                <a:spcPct val="110000"/>
              </a:lnSpc>
              <a:spcBef>
                <a:spcPts val="0"/>
              </a:spcBef>
              <a:spcAft>
                <a:spcPts val="0"/>
              </a:spcAft>
              <a:buNone/>
            </a:pPr>
            <a:endParaRPr b="1"/>
          </a:p>
          <a:p>
            <a:pPr marL="0" marR="0" lvl="0" indent="0" algn="l" rtl="0">
              <a:lnSpc>
                <a:spcPct val="110000"/>
              </a:lnSpc>
              <a:spcBef>
                <a:spcPts val="0"/>
              </a:spcBef>
              <a:spcAft>
                <a:spcPts val="0"/>
              </a:spcAft>
              <a:buNone/>
            </a:pPr>
            <a:r>
              <a:rPr lang="en-US" b="1">
                <a:solidFill>
                  <a:schemeClr val="dk1"/>
                </a:solidFill>
                <a:latin typeface="Georgia"/>
                <a:ea typeface="Georgia"/>
                <a:cs typeface="Georgia"/>
                <a:sym typeface="Georgia"/>
              </a:rPr>
              <a:t>                                                                                                  </a:t>
            </a:r>
            <a:endParaRPr b="1">
              <a:solidFill>
                <a:schemeClr val="dk1"/>
              </a:solidFill>
              <a:latin typeface="Georgia"/>
              <a:ea typeface="Georgia"/>
              <a:cs typeface="Georgia"/>
              <a:sym typeface="Georgia"/>
            </a:endParaRPr>
          </a:p>
          <a:p>
            <a:pPr marL="0" marR="0" lvl="0" indent="0" algn="l" rtl="0">
              <a:lnSpc>
                <a:spcPct val="110000"/>
              </a:lnSpc>
              <a:spcBef>
                <a:spcPts val="0"/>
              </a:spcBef>
              <a:spcAft>
                <a:spcPts val="0"/>
              </a:spcAft>
              <a:buNone/>
            </a:pPr>
            <a:r>
              <a:rPr lang="en-US" b="1">
                <a:solidFill>
                  <a:schemeClr val="dk1"/>
                </a:solidFill>
                <a:latin typeface="Georgia"/>
                <a:ea typeface="Georgia"/>
                <a:cs typeface="Georgia"/>
                <a:sym typeface="Georgia"/>
              </a:rPr>
              <a:t>             </a:t>
            </a:r>
            <a:endParaRPr b="1">
              <a:solidFill>
                <a:schemeClr val="dk1"/>
              </a:solidFill>
              <a:latin typeface="Georgia"/>
              <a:ea typeface="Georgia"/>
              <a:cs typeface="Georgia"/>
              <a:sym typeface="Georgia"/>
            </a:endParaRPr>
          </a:p>
          <a:p>
            <a:pPr marL="0" marR="0" lvl="0" indent="0" algn="l" rtl="0">
              <a:lnSpc>
                <a:spcPct val="110000"/>
              </a:lnSpc>
              <a:spcBef>
                <a:spcPts val="0"/>
              </a:spcBef>
              <a:spcAft>
                <a:spcPts val="0"/>
              </a:spcAft>
              <a:buNone/>
            </a:pPr>
            <a:r>
              <a:rPr lang="en-US" b="1">
                <a:solidFill>
                  <a:schemeClr val="dk1"/>
                </a:solidFill>
                <a:latin typeface="Georgia"/>
                <a:ea typeface="Georgia"/>
                <a:cs typeface="Georgia"/>
                <a:sym typeface="Georgia"/>
              </a:rPr>
              <a:t>                       </a:t>
            </a:r>
            <a:endParaRPr b="1">
              <a:solidFill>
                <a:schemeClr val="dk1"/>
              </a:solidFill>
              <a:latin typeface="Georgia"/>
              <a:ea typeface="Georgia"/>
              <a:cs typeface="Georgia"/>
              <a:sym typeface="Georgia"/>
            </a:endParaRPr>
          </a:p>
          <a:p>
            <a:pPr marL="0" marR="0" lvl="0" indent="0" algn="l" rtl="0">
              <a:lnSpc>
                <a:spcPct val="110000"/>
              </a:lnSpc>
              <a:spcBef>
                <a:spcPts val="0"/>
              </a:spcBef>
              <a:spcAft>
                <a:spcPts val="0"/>
              </a:spcAft>
              <a:buNone/>
            </a:pPr>
            <a:endParaRPr b="1">
              <a:solidFill>
                <a:schemeClr val="dk1"/>
              </a:solidFill>
              <a:latin typeface="Georgia"/>
              <a:ea typeface="Georgia"/>
              <a:cs typeface="Georgia"/>
              <a:sym typeface="Georgia"/>
            </a:endParaRPr>
          </a:p>
          <a:p>
            <a:pPr marL="0" marR="0" lvl="0" indent="0" algn="l" rtl="0">
              <a:lnSpc>
                <a:spcPct val="110000"/>
              </a:lnSpc>
              <a:spcBef>
                <a:spcPts val="0"/>
              </a:spcBef>
              <a:spcAft>
                <a:spcPts val="0"/>
              </a:spcAft>
              <a:buNone/>
            </a:pPr>
            <a:endParaRPr b="1"/>
          </a:p>
        </p:txBody>
      </p:sp>
      <p:pic>
        <p:nvPicPr>
          <p:cNvPr id="270" name="Shape 270"/>
          <p:cNvPicPr preferRelativeResize="0"/>
          <p:nvPr/>
        </p:nvPicPr>
        <p:blipFill>
          <a:blip r:embed="rId3">
            <a:alphaModFix/>
          </a:blip>
          <a:stretch>
            <a:fillRect/>
          </a:stretch>
        </p:blipFill>
        <p:spPr>
          <a:xfrm>
            <a:off x="573613" y="207588"/>
            <a:ext cx="2583275" cy="1400950"/>
          </a:xfrm>
          <a:prstGeom prst="rect">
            <a:avLst/>
          </a:prstGeom>
          <a:noFill/>
          <a:ln>
            <a:noFill/>
          </a:ln>
        </p:spPr>
      </p:pic>
      <p:pic>
        <p:nvPicPr>
          <p:cNvPr id="271" name="Shape 271"/>
          <p:cNvPicPr preferRelativeResize="0"/>
          <p:nvPr/>
        </p:nvPicPr>
        <p:blipFill>
          <a:blip r:embed="rId4">
            <a:alphaModFix/>
          </a:blip>
          <a:stretch>
            <a:fillRect/>
          </a:stretch>
        </p:blipFill>
        <p:spPr>
          <a:xfrm>
            <a:off x="4791225" y="4668463"/>
            <a:ext cx="2092125" cy="1867175"/>
          </a:xfrm>
          <a:prstGeom prst="rect">
            <a:avLst/>
          </a:prstGeom>
          <a:noFill/>
          <a:ln>
            <a:noFill/>
          </a:ln>
        </p:spPr>
      </p:pic>
      <p:pic>
        <p:nvPicPr>
          <p:cNvPr id="272" name="Shape 272"/>
          <p:cNvPicPr preferRelativeResize="0"/>
          <p:nvPr/>
        </p:nvPicPr>
        <p:blipFill>
          <a:blip r:embed="rId5">
            <a:alphaModFix/>
          </a:blip>
          <a:stretch>
            <a:fillRect/>
          </a:stretch>
        </p:blipFill>
        <p:spPr>
          <a:xfrm>
            <a:off x="2630563" y="4559575"/>
            <a:ext cx="2092125" cy="1950400"/>
          </a:xfrm>
          <a:prstGeom prst="rect">
            <a:avLst/>
          </a:prstGeom>
          <a:noFill/>
          <a:ln>
            <a:noFill/>
          </a:ln>
        </p:spPr>
      </p:pic>
      <p:pic>
        <p:nvPicPr>
          <p:cNvPr id="273" name="Shape 273"/>
          <p:cNvPicPr preferRelativeResize="0"/>
          <p:nvPr/>
        </p:nvPicPr>
        <p:blipFill>
          <a:blip r:embed="rId6">
            <a:alphaModFix/>
          </a:blip>
          <a:stretch>
            <a:fillRect/>
          </a:stretch>
        </p:blipFill>
        <p:spPr>
          <a:xfrm>
            <a:off x="573600" y="4694150"/>
            <a:ext cx="1988450" cy="1815825"/>
          </a:xfrm>
          <a:prstGeom prst="rect">
            <a:avLst/>
          </a:prstGeom>
          <a:noFill/>
          <a:ln>
            <a:noFill/>
          </a:ln>
        </p:spPr>
      </p:pic>
      <p:sp>
        <p:nvSpPr>
          <p:cNvPr id="274" name="Shape 274"/>
          <p:cNvSpPr txBox="1"/>
          <p:nvPr/>
        </p:nvSpPr>
        <p:spPr>
          <a:xfrm>
            <a:off x="419450" y="1467575"/>
            <a:ext cx="2583300" cy="12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700"/>
              </a:spcBef>
              <a:spcAft>
                <a:spcPts val="0"/>
              </a:spcAft>
              <a:buClr>
                <a:schemeClr val="dk1"/>
              </a:buClr>
              <a:buSzPts val="1100"/>
              <a:buFont typeface="Arial"/>
              <a:buNone/>
            </a:pPr>
            <a:r>
              <a:rPr lang="en-US" sz="1200">
                <a:solidFill>
                  <a:schemeClr val="dk1"/>
                </a:solidFill>
                <a:latin typeface="Georgia"/>
                <a:ea typeface="Georgia"/>
                <a:cs typeface="Georgia"/>
                <a:sym typeface="Georgia"/>
              </a:rPr>
              <a:t>Acute Myocardial Infarction</a:t>
            </a:r>
            <a:endParaRPr sz="1200">
              <a:solidFill>
                <a:schemeClr val="dk1"/>
              </a:solidFill>
              <a:latin typeface="Georgia"/>
              <a:ea typeface="Georgia"/>
              <a:cs typeface="Georgia"/>
              <a:sym typeface="Georgia"/>
            </a:endParaRPr>
          </a:p>
        </p:txBody>
      </p:sp>
      <p:pic>
        <p:nvPicPr>
          <p:cNvPr id="275" name="Shape 275"/>
          <p:cNvPicPr preferRelativeResize="0"/>
          <p:nvPr/>
        </p:nvPicPr>
        <p:blipFill>
          <a:blip r:embed="rId7">
            <a:alphaModFix/>
          </a:blip>
          <a:stretch>
            <a:fillRect/>
          </a:stretch>
        </p:blipFill>
        <p:spPr>
          <a:xfrm>
            <a:off x="3375500" y="167425"/>
            <a:ext cx="1198200" cy="1481300"/>
          </a:xfrm>
          <a:prstGeom prst="rect">
            <a:avLst/>
          </a:prstGeom>
          <a:noFill/>
          <a:ln>
            <a:noFill/>
          </a:ln>
        </p:spPr>
      </p:pic>
      <p:pic>
        <p:nvPicPr>
          <p:cNvPr id="276" name="Shape 276"/>
          <p:cNvPicPr preferRelativeResize="0"/>
          <p:nvPr/>
        </p:nvPicPr>
        <p:blipFill>
          <a:blip r:embed="rId8">
            <a:alphaModFix/>
          </a:blip>
          <a:stretch>
            <a:fillRect/>
          </a:stretch>
        </p:blipFill>
        <p:spPr>
          <a:xfrm>
            <a:off x="4634425" y="167425"/>
            <a:ext cx="1145650" cy="1481300"/>
          </a:xfrm>
          <a:prstGeom prst="rect">
            <a:avLst/>
          </a:prstGeom>
          <a:noFill/>
          <a:ln>
            <a:noFill/>
          </a:ln>
        </p:spPr>
      </p:pic>
      <p:pic>
        <p:nvPicPr>
          <p:cNvPr id="277" name="Shape 277"/>
          <p:cNvPicPr preferRelativeResize="0"/>
          <p:nvPr/>
        </p:nvPicPr>
        <p:blipFill>
          <a:blip r:embed="rId9">
            <a:alphaModFix/>
          </a:blip>
          <a:stretch>
            <a:fillRect/>
          </a:stretch>
        </p:blipFill>
        <p:spPr>
          <a:xfrm>
            <a:off x="5840800" y="167425"/>
            <a:ext cx="1198200" cy="1481300"/>
          </a:xfrm>
          <a:prstGeom prst="rect">
            <a:avLst/>
          </a:prstGeom>
          <a:noFill/>
          <a:ln>
            <a:noFill/>
          </a:ln>
        </p:spPr>
      </p:pic>
      <p:sp>
        <p:nvSpPr>
          <p:cNvPr id="278" name="Shape 278"/>
          <p:cNvSpPr txBox="1"/>
          <p:nvPr/>
        </p:nvSpPr>
        <p:spPr>
          <a:xfrm>
            <a:off x="3493825" y="1467575"/>
            <a:ext cx="3082800" cy="268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700"/>
              </a:spcBef>
              <a:spcAft>
                <a:spcPts val="0"/>
              </a:spcAft>
              <a:buNone/>
            </a:pPr>
            <a:r>
              <a:rPr lang="en-US" sz="1200">
                <a:solidFill>
                  <a:schemeClr val="dk1"/>
                </a:solidFill>
                <a:latin typeface="Georgia"/>
                <a:ea typeface="Georgia"/>
                <a:cs typeface="Georgia"/>
                <a:sym typeface="Georgia"/>
              </a:rPr>
              <a:t>MI: day 1, day 3, day 7</a:t>
            </a:r>
            <a:endParaRPr sz="1200">
              <a:solidFill>
                <a:schemeClr val="dk1"/>
              </a:solidFill>
              <a:latin typeface="Georgia"/>
              <a:ea typeface="Georgia"/>
              <a:cs typeface="Georgia"/>
              <a:sym typeface="Georgia"/>
            </a:endParaRPr>
          </a:p>
        </p:txBody>
      </p:sp>
      <p:pic>
        <p:nvPicPr>
          <p:cNvPr id="279" name="Shape 279"/>
          <p:cNvPicPr preferRelativeResize="0"/>
          <p:nvPr/>
        </p:nvPicPr>
        <p:blipFill>
          <a:blip r:embed="rId10">
            <a:alphaModFix/>
          </a:blip>
          <a:stretch>
            <a:fillRect/>
          </a:stretch>
        </p:blipFill>
        <p:spPr>
          <a:xfrm>
            <a:off x="687325" y="7646850"/>
            <a:ext cx="2550200" cy="1284600"/>
          </a:xfrm>
          <a:prstGeom prst="rect">
            <a:avLst/>
          </a:prstGeom>
          <a:noFill/>
          <a:ln>
            <a:noFill/>
          </a:ln>
        </p:spPr>
      </p:pic>
      <p:pic>
        <p:nvPicPr>
          <p:cNvPr id="280" name="Shape 280"/>
          <p:cNvPicPr preferRelativeResize="0"/>
          <p:nvPr/>
        </p:nvPicPr>
        <p:blipFill>
          <a:blip r:embed="rId11">
            <a:alphaModFix/>
          </a:blip>
          <a:stretch>
            <a:fillRect/>
          </a:stretch>
        </p:blipFill>
        <p:spPr>
          <a:xfrm>
            <a:off x="4007600" y="7646850"/>
            <a:ext cx="2651850" cy="1284600"/>
          </a:xfrm>
          <a:prstGeom prst="rect">
            <a:avLst/>
          </a:prstGeom>
          <a:noFill/>
          <a:ln>
            <a:noFill/>
          </a:ln>
        </p:spPr>
      </p:pic>
      <p:sp>
        <p:nvSpPr>
          <p:cNvPr id="281" name="Shape 281"/>
          <p:cNvSpPr txBox="1"/>
          <p:nvPr/>
        </p:nvSpPr>
        <p:spPr>
          <a:xfrm>
            <a:off x="3732125" y="6849900"/>
            <a:ext cx="3202800" cy="708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100" b="1">
                <a:solidFill>
                  <a:schemeClr val="dk1"/>
                </a:solidFill>
                <a:latin typeface="Georgia"/>
                <a:ea typeface="Georgia"/>
                <a:cs typeface="Georgia"/>
                <a:sym typeface="Georgia"/>
              </a:rPr>
              <a:t>Healed MI  with replacement of the necrotic fibers by dense collagenous scar.  Residual cardiac muscle cells are present</a:t>
            </a:r>
            <a:endParaRPr sz="1100" b="1">
              <a:solidFill>
                <a:schemeClr val="dk1"/>
              </a:solidFill>
              <a:latin typeface="Georgia"/>
              <a:ea typeface="Georgia"/>
              <a:cs typeface="Georgia"/>
              <a:sym typeface="Georgia"/>
            </a:endParaRPr>
          </a:p>
          <a:p>
            <a:pPr marL="0" lvl="0" indent="0" rtl="0">
              <a:lnSpc>
                <a:spcPct val="110000"/>
              </a:lnSpc>
              <a:spcBef>
                <a:spcPts val="0"/>
              </a:spcBef>
              <a:spcAft>
                <a:spcPts val="0"/>
              </a:spcAft>
              <a:buClr>
                <a:schemeClr val="dk1"/>
              </a:buClr>
              <a:buSzPts val="1100"/>
              <a:buFont typeface="Arial"/>
              <a:buNone/>
            </a:pPr>
            <a:endParaRPr sz="1200" b="1">
              <a:solidFill>
                <a:schemeClr val="dk1"/>
              </a:solidFill>
              <a:latin typeface="Georgia"/>
              <a:ea typeface="Georgia"/>
              <a:cs typeface="Georgia"/>
              <a:sym typeface="Georgia"/>
            </a:endParaRPr>
          </a:p>
        </p:txBody>
      </p:sp>
      <p:sp>
        <p:nvSpPr>
          <p:cNvPr id="282" name="Shape 282"/>
          <p:cNvSpPr txBox="1"/>
          <p:nvPr/>
        </p:nvSpPr>
        <p:spPr>
          <a:xfrm>
            <a:off x="575225" y="6938250"/>
            <a:ext cx="2774400" cy="531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0000"/>
              </a:lnSpc>
              <a:spcBef>
                <a:spcPts val="0"/>
              </a:spcBef>
              <a:spcAft>
                <a:spcPts val="0"/>
              </a:spcAft>
              <a:buClr>
                <a:schemeClr val="dk1"/>
              </a:buClr>
              <a:buSzPts val="1100"/>
              <a:buFont typeface="Arial"/>
              <a:buNone/>
            </a:pPr>
            <a:r>
              <a:rPr lang="en-US" sz="1200" b="1">
                <a:solidFill>
                  <a:schemeClr val="dk1"/>
                </a:solidFill>
                <a:latin typeface="Georgia"/>
                <a:ea typeface="Georgia"/>
                <a:cs typeface="Georgia"/>
                <a:sym typeface="Georgia"/>
              </a:rPr>
              <a:t>          Granulation tissue                                                     </a:t>
            </a:r>
            <a:endParaRPr sz="1200" b="1">
              <a:solidFill>
                <a:schemeClr val="dk1"/>
              </a:solidFill>
              <a:latin typeface="Georgia"/>
              <a:ea typeface="Georgia"/>
              <a:cs typeface="Georgia"/>
              <a:sym typeface="Georgia"/>
            </a:endParaRPr>
          </a:p>
          <a:p>
            <a:pPr marL="0" lvl="0" indent="0" rtl="0">
              <a:lnSpc>
                <a:spcPct val="110000"/>
              </a:lnSpc>
              <a:spcBef>
                <a:spcPts val="0"/>
              </a:spcBef>
              <a:spcAft>
                <a:spcPts val="0"/>
              </a:spcAft>
              <a:buClr>
                <a:schemeClr val="dk1"/>
              </a:buClr>
              <a:buSzPts val="1100"/>
              <a:buFont typeface="Arial"/>
              <a:buNone/>
            </a:pPr>
            <a:r>
              <a:rPr lang="en-US" sz="1200" b="1">
                <a:solidFill>
                  <a:schemeClr val="dk1"/>
                </a:solidFill>
                <a:latin typeface="Georgia"/>
                <a:ea typeface="Georgia"/>
                <a:cs typeface="Georgia"/>
                <a:sym typeface="Georgia"/>
              </a:rPr>
              <a:t>approximately 3 weeks post MI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487263" y="411522"/>
            <a:ext cx="6600000" cy="8960700"/>
          </a:xfrm>
          <a:prstGeom prst="rect">
            <a:avLst/>
          </a:prstGeom>
          <a:noFill/>
          <a:ln>
            <a:noFill/>
          </a:ln>
        </p:spPr>
        <p:txBody>
          <a:bodyPr spcFirstLastPara="1" wrap="square" lIns="52400" tIns="26200" rIns="52400" bIns="26200" anchor="t" anchorCtr="0">
            <a:noAutofit/>
          </a:bodyPr>
          <a:lstStyle/>
          <a:p>
            <a:pPr marL="457200" lvl="0" indent="-304800" rtl="0">
              <a:lnSpc>
                <a:spcPct val="90000"/>
              </a:lnSpc>
              <a:spcBef>
                <a:spcPts val="1400"/>
              </a:spcBef>
              <a:spcAft>
                <a:spcPts val="0"/>
              </a:spcAft>
              <a:buClr>
                <a:srgbClr val="191919"/>
              </a:buClr>
              <a:buSzPts val="1200"/>
              <a:buFont typeface="Georgia"/>
              <a:buChar char="❏"/>
            </a:pPr>
            <a:r>
              <a:rPr lang="en-US" b="1" dirty="0">
                <a:solidFill>
                  <a:srgbClr val="191919"/>
                </a:solidFill>
                <a:latin typeface="Georgia"/>
                <a:ea typeface="Georgia"/>
                <a:cs typeface="Georgia"/>
                <a:sym typeface="Georgia"/>
              </a:rPr>
              <a:t>Pain:</a:t>
            </a:r>
            <a:endParaRPr b="1" dirty="0">
              <a:solidFill>
                <a:srgbClr val="191919"/>
              </a:solidFill>
              <a:latin typeface="Georgia"/>
              <a:ea typeface="Georgia"/>
              <a:cs typeface="Georgia"/>
              <a:sym typeface="Georgia"/>
            </a:endParaRPr>
          </a:p>
          <a:p>
            <a:pPr marL="457200" lvl="0" indent="-304800" rtl="0">
              <a:lnSpc>
                <a:spcPct val="90000"/>
              </a:lnSpc>
              <a:spcBef>
                <a:spcPts val="0"/>
              </a:spcBef>
              <a:spcAft>
                <a:spcPts val="0"/>
              </a:spcAft>
              <a:buClr>
                <a:srgbClr val="191919"/>
              </a:buClr>
              <a:buSzPts val="1200"/>
              <a:buFont typeface="Georgia"/>
              <a:buChar char="-"/>
            </a:pPr>
            <a:r>
              <a:rPr lang="en-US" dirty="0">
                <a:solidFill>
                  <a:srgbClr val="191919"/>
                </a:solidFill>
                <a:latin typeface="Georgia"/>
                <a:ea typeface="Georgia"/>
                <a:cs typeface="Georgia"/>
                <a:sym typeface="Georgia"/>
              </a:rPr>
              <a:t>Severe crushing sub-sternal </a:t>
            </a:r>
            <a:r>
              <a:rPr lang="en-US" dirty="0">
                <a:solidFill>
                  <a:srgbClr val="FF0000"/>
                </a:solidFill>
                <a:latin typeface="Georgia"/>
                <a:ea typeface="Georgia"/>
                <a:cs typeface="Georgia"/>
                <a:sym typeface="Georgia"/>
              </a:rPr>
              <a:t>chest pain</a:t>
            </a:r>
            <a:r>
              <a:rPr lang="en-US" dirty="0">
                <a:solidFill>
                  <a:srgbClr val="191919"/>
                </a:solidFill>
                <a:latin typeface="Georgia"/>
                <a:ea typeface="Georgia"/>
                <a:cs typeface="Georgia"/>
                <a:sym typeface="Georgia"/>
              </a:rPr>
              <a:t>, which may radiate to the neck, jaw, epigastrium, shoulder or left arm.</a:t>
            </a:r>
            <a:endParaRPr dirty="0">
              <a:solidFill>
                <a:srgbClr val="191919"/>
              </a:solidFill>
              <a:latin typeface="Georgia"/>
              <a:ea typeface="Georgia"/>
              <a:cs typeface="Georgia"/>
              <a:sym typeface="Georgia"/>
            </a:endParaRPr>
          </a:p>
          <a:p>
            <a:pPr marL="457200" lvl="0" indent="-304800" rtl="0">
              <a:lnSpc>
                <a:spcPct val="90000"/>
              </a:lnSpc>
              <a:spcBef>
                <a:spcPts val="0"/>
              </a:spcBef>
              <a:spcAft>
                <a:spcPts val="0"/>
              </a:spcAft>
              <a:buClr>
                <a:srgbClr val="191919"/>
              </a:buClr>
              <a:buSzPts val="1200"/>
              <a:buFont typeface="Georgia"/>
              <a:buChar char="-"/>
            </a:pPr>
            <a:r>
              <a:rPr lang="en-US" dirty="0">
                <a:solidFill>
                  <a:srgbClr val="191919"/>
                </a:solidFill>
                <a:latin typeface="Georgia"/>
                <a:ea typeface="Georgia"/>
                <a:cs typeface="Georgia"/>
                <a:sym typeface="Georgia"/>
              </a:rPr>
              <a:t>Pain lasts for hours to days and is not relieved by </a:t>
            </a:r>
            <a:r>
              <a:rPr lang="en-US" dirty="0">
                <a:solidFill>
                  <a:srgbClr val="FF0000"/>
                </a:solidFill>
                <a:latin typeface="Georgia"/>
                <a:ea typeface="Georgia"/>
                <a:cs typeface="Georgia"/>
                <a:sym typeface="Georgia"/>
              </a:rPr>
              <a:t>nitroglycerin</a:t>
            </a:r>
            <a:r>
              <a:rPr lang="en-US" dirty="0">
                <a:solidFill>
                  <a:srgbClr val="191919"/>
                </a:solidFill>
                <a:latin typeface="Georgia"/>
                <a:ea typeface="Georgia"/>
                <a:cs typeface="Georgia"/>
                <a:sym typeface="Georgia"/>
              </a:rPr>
              <a:t>. </a:t>
            </a:r>
            <a:r>
              <a:rPr lang="en-US" sz="1000" dirty="0">
                <a:solidFill>
                  <a:srgbClr val="A5A5A5"/>
                </a:solidFill>
                <a:latin typeface="Georgia"/>
                <a:ea typeface="Georgia"/>
                <a:cs typeface="Georgia"/>
                <a:sym typeface="Georgia"/>
              </a:rPr>
              <a:t>Sublingual to minimize pain.</a:t>
            </a:r>
            <a:endParaRPr sz="1000" dirty="0">
              <a:solidFill>
                <a:srgbClr val="A5A5A5"/>
              </a:solidFill>
              <a:latin typeface="Georgia"/>
              <a:ea typeface="Georgia"/>
              <a:cs typeface="Georgia"/>
              <a:sym typeface="Georgia"/>
            </a:endParaRPr>
          </a:p>
          <a:p>
            <a:pPr marL="457200" lvl="0" indent="-304800" rtl="0">
              <a:lnSpc>
                <a:spcPct val="90000"/>
              </a:lnSpc>
              <a:spcBef>
                <a:spcPts val="0"/>
              </a:spcBef>
              <a:spcAft>
                <a:spcPts val="0"/>
              </a:spcAft>
              <a:buClr>
                <a:srgbClr val="191919"/>
              </a:buClr>
              <a:buSzPts val="1200"/>
              <a:buFont typeface="Georgia"/>
              <a:buChar char="-"/>
            </a:pPr>
            <a:r>
              <a:rPr lang="en-US" dirty="0">
                <a:solidFill>
                  <a:srgbClr val="191919"/>
                </a:solidFill>
                <a:latin typeface="Georgia"/>
                <a:ea typeface="Georgia"/>
                <a:cs typeface="Georgia"/>
                <a:sym typeface="Georgia"/>
              </a:rPr>
              <a:t>No pain in 20-30% of patients </a:t>
            </a:r>
            <a:r>
              <a:rPr lang="en-US" dirty="0">
                <a:solidFill>
                  <a:srgbClr val="FF0000"/>
                </a:solidFill>
                <a:latin typeface="Georgia"/>
                <a:ea typeface="Georgia"/>
                <a:cs typeface="Georgia"/>
                <a:sym typeface="Georgia"/>
              </a:rPr>
              <a:t>(diabetics, hypertensive, elderly)</a:t>
            </a:r>
            <a:r>
              <a:rPr lang="en-US" dirty="0">
                <a:solidFill>
                  <a:srgbClr val="191919"/>
                </a:solidFill>
                <a:latin typeface="Georgia"/>
                <a:ea typeface="Georgia"/>
                <a:cs typeface="Georgia"/>
                <a:sym typeface="Georgia"/>
              </a:rPr>
              <a:t>.</a:t>
            </a:r>
            <a:endParaRPr dirty="0">
              <a:solidFill>
                <a:srgbClr val="191919"/>
              </a:solidFill>
              <a:latin typeface="Georgia"/>
              <a:ea typeface="Georgia"/>
              <a:cs typeface="Georgia"/>
              <a:sym typeface="Georgia"/>
            </a:endParaRPr>
          </a:p>
          <a:p>
            <a:pPr marL="457200" lvl="0" indent="-304800" rtl="0">
              <a:lnSpc>
                <a:spcPct val="90000"/>
              </a:lnSpc>
              <a:spcBef>
                <a:spcPts val="0"/>
              </a:spcBef>
              <a:spcAft>
                <a:spcPts val="0"/>
              </a:spcAft>
              <a:buClr>
                <a:srgbClr val="191919"/>
              </a:buClr>
              <a:buSzPts val="1200"/>
              <a:buFont typeface="Georgia"/>
              <a:buChar char="❏"/>
            </a:pPr>
            <a:r>
              <a:rPr lang="en-US" b="1" dirty="0">
                <a:solidFill>
                  <a:srgbClr val="191919"/>
                </a:solidFill>
                <a:latin typeface="Georgia"/>
                <a:ea typeface="Georgia"/>
                <a:cs typeface="Georgia"/>
                <a:sym typeface="Georgia"/>
              </a:rPr>
              <a:t>Pulse is rapid and weak.</a:t>
            </a:r>
            <a:endParaRPr b="1" dirty="0">
              <a:solidFill>
                <a:srgbClr val="191919"/>
              </a:solidFill>
              <a:latin typeface="Georgia"/>
              <a:ea typeface="Georgia"/>
              <a:cs typeface="Georgia"/>
              <a:sym typeface="Georgia"/>
            </a:endParaRPr>
          </a:p>
          <a:p>
            <a:pPr marL="457200" lvl="0" indent="-304800" rtl="0">
              <a:lnSpc>
                <a:spcPct val="90000"/>
              </a:lnSpc>
              <a:spcBef>
                <a:spcPts val="0"/>
              </a:spcBef>
              <a:spcAft>
                <a:spcPts val="0"/>
              </a:spcAft>
              <a:buClr>
                <a:srgbClr val="191919"/>
              </a:buClr>
              <a:buSzPts val="1200"/>
              <a:buFont typeface="Georgia"/>
              <a:buChar char="❏"/>
            </a:pPr>
            <a:r>
              <a:rPr lang="en-US" b="1" dirty="0">
                <a:solidFill>
                  <a:srgbClr val="191919"/>
                </a:solidFill>
                <a:latin typeface="Georgia"/>
                <a:ea typeface="Georgia"/>
                <a:cs typeface="Georgia"/>
                <a:sym typeface="Georgia"/>
              </a:rPr>
              <a:t>Diaphoresis (sweating) , Dyspnea.</a:t>
            </a:r>
            <a:endParaRPr b="1" dirty="0">
              <a:solidFill>
                <a:srgbClr val="191919"/>
              </a:solidFill>
              <a:latin typeface="Georgia"/>
              <a:ea typeface="Georgia"/>
              <a:cs typeface="Georgia"/>
              <a:sym typeface="Georgia"/>
            </a:endParaRPr>
          </a:p>
          <a:p>
            <a:pPr marL="457200" lvl="0" indent="-304800" rtl="0">
              <a:lnSpc>
                <a:spcPct val="90000"/>
              </a:lnSpc>
              <a:spcBef>
                <a:spcPts val="0"/>
              </a:spcBef>
              <a:spcAft>
                <a:spcPts val="0"/>
              </a:spcAft>
              <a:buClr>
                <a:srgbClr val="191919"/>
              </a:buClr>
              <a:buSzPts val="1200"/>
              <a:buFont typeface="Georgia"/>
              <a:buChar char="❏"/>
            </a:pPr>
            <a:r>
              <a:rPr lang="en-US" b="1" dirty="0">
                <a:solidFill>
                  <a:srgbClr val="191919"/>
                </a:solidFill>
                <a:latin typeface="Georgia"/>
                <a:ea typeface="Georgia"/>
                <a:cs typeface="Georgia"/>
                <a:sym typeface="Georgia"/>
              </a:rPr>
              <a:t>Cardiogenic shock can be seen in massive MI (&gt;40% of lt. ventricle).</a:t>
            </a:r>
            <a:endParaRPr b="1" dirty="0">
              <a:solidFill>
                <a:srgbClr val="191919"/>
              </a:solidFill>
              <a:latin typeface="Georgia"/>
              <a:ea typeface="Georgia"/>
              <a:cs typeface="Georgia"/>
              <a:sym typeface="Georgia"/>
            </a:endParaRPr>
          </a:p>
          <a:p>
            <a:pPr marL="457200" lvl="0" indent="-304800" rtl="0">
              <a:lnSpc>
                <a:spcPct val="90000"/>
              </a:lnSpc>
              <a:spcBef>
                <a:spcPts val="0"/>
              </a:spcBef>
              <a:spcAft>
                <a:spcPts val="0"/>
              </a:spcAft>
              <a:buClr>
                <a:srgbClr val="191919"/>
              </a:buClr>
              <a:buSzPts val="1200"/>
              <a:buFont typeface="Georgia"/>
              <a:buChar char="❏"/>
            </a:pPr>
            <a:r>
              <a:rPr lang="en-US" b="1" dirty="0">
                <a:solidFill>
                  <a:srgbClr val="191919"/>
                </a:solidFill>
                <a:latin typeface="Georgia"/>
                <a:ea typeface="Georgia"/>
                <a:cs typeface="Georgia"/>
                <a:sym typeface="Georgia"/>
              </a:rPr>
              <a:t>ECG shows typical findings of ischemia.</a:t>
            </a:r>
            <a:endParaRPr b="1" dirty="0">
              <a:solidFill>
                <a:srgbClr val="191919"/>
              </a:solidFill>
              <a:latin typeface="Georgia"/>
              <a:ea typeface="Georgia"/>
              <a:cs typeface="Georgia"/>
              <a:sym typeface="Georgia"/>
            </a:endParaRPr>
          </a:p>
          <a:p>
            <a:pPr marL="0" marR="0" lvl="0" indent="0" rtl="0">
              <a:lnSpc>
                <a:spcPct val="110000"/>
              </a:lnSpc>
              <a:spcBef>
                <a:spcPts val="0"/>
              </a:spcBef>
              <a:spcAft>
                <a:spcPts val="0"/>
              </a:spcAft>
              <a:buClr>
                <a:schemeClr val="dk1"/>
              </a:buClr>
              <a:buSzPts val="1100"/>
              <a:buFont typeface="Arial"/>
              <a:buNone/>
            </a:pPr>
            <a:endParaRPr sz="1800" b="1" dirty="0">
              <a:solidFill>
                <a:schemeClr val="dk2"/>
              </a:solidFill>
              <a:latin typeface="Impact"/>
              <a:ea typeface="Impact"/>
              <a:cs typeface="Impact"/>
              <a:sym typeface="Impact"/>
            </a:endParaRPr>
          </a:p>
          <a:p>
            <a:pPr marL="0" marR="0" lvl="0" indent="0" rtl="0">
              <a:lnSpc>
                <a:spcPct val="110000"/>
              </a:lnSpc>
              <a:spcBef>
                <a:spcPts val="0"/>
              </a:spcBef>
              <a:spcAft>
                <a:spcPts val="0"/>
              </a:spcAft>
              <a:buClr>
                <a:schemeClr val="dk1"/>
              </a:buClr>
              <a:buSzPts val="1100"/>
              <a:buFont typeface="Arial"/>
              <a:buNone/>
            </a:pPr>
            <a:r>
              <a:rPr lang="en-US" sz="1800" b="1" dirty="0">
                <a:solidFill>
                  <a:schemeClr val="dk2"/>
                </a:solidFill>
                <a:latin typeface="Impact"/>
                <a:ea typeface="Impact"/>
                <a:cs typeface="Impact"/>
                <a:sym typeface="Impact"/>
              </a:rPr>
              <a:t> Ischemic Heart Disease Laboratory evaluation  </a:t>
            </a:r>
            <a:endParaRPr sz="1800" b="1" dirty="0">
              <a:solidFill>
                <a:schemeClr val="dk2"/>
              </a:solidFill>
              <a:latin typeface="Impact"/>
              <a:ea typeface="Impact"/>
              <a:cs typeface="Impact"/>
              <a:sym typeface="Impact"/>
            </a:endParaRPr>
          </a:p>
          <a:p>
            <a:pPr marL="0" marR="0" lvl="0" indent="0" algn="l" rtl="0">
              <a:lnSpc>
                <a:spcPct val="110000"/>
              </a:lnSpc>
              <a:spcBef>
                <a:spcPts val="0"/>
              </a:spcBef>
              <a:spcAft>
                <a:spcPts val="0"/>
              </a:spcAft>
              <a:buClr>
                <a:schemeClr val="dk1"/>
              </a:buClr>
              <a:buSzPts val="1100"/>
              <a:buFont typeface="Arial"/>
              <a:buNone/>
            </a:pPr>
            <a:r>
              <a:rPr lang="en-US" dirty="0">
                <a:solidFill>
                  <a:schemeClr val="dk1"/>
                </a:solidFill>
                <a:latin typeface="Georgia"/>
                <a:ea typeface="Georgia"/>
                <a:cs typeface="Georgia"/>
                <a:sym typeface="Georgia"/>
              </a:rPr>
              <a:t> 1- </a:t>
            </a:r>
            <a:r>
              <a:rPr lang="en-US" dirty="0">
                <a:solidFill>
                  <a:srgbClr val="191919"/>
                </a:solidFill>
                <a:latin typeface="Georgia"/>
                <a:ea typeface="Georgia"/>
                <a:cs typeface="Georgia"/>
                <a:sym typeface="Georgia"/>
              </a:rPr>
              <a:t>Troponins: </a:t>
            </a:r>
            <a:r>
              <a:rPr lang="en-US" b="1" dirty="0">
                <a:solidFill>
                  <a:srgbClr val="191919"/>
                </a:solidFill>
                <a:latin typeface="Georgia"/>
                <a:ea typeface="Georgia"/>
                <a:cs typeface="Georgia"/>
                <a:sym typeface="Georgia"/>
              </a:rPr>
              <a:t>best marker</a:t>
            </a:r>
            <a:r>
              <a:rPr lang="en-US" dirty="0">
                <a:solidFill>
                  <a:srgbClr val="191919"/>
                </a:solidFill>
                <a:latin typeface="Georgia"/>
                <a:ea typeface="Georgia"/>
                <a:cs typeface="Georgia"/>
                <a:sym typeface="Georgia"/>
              </a:rPr>
              <a:t>, </a:t>
            </a:r>
            <a:r>
              <a:rPr lang="en-US" dirty="0" err="1">
                <a:solidFill>
                  <a:srgbClr val="191919"/>
                </a:solidFill>
                <a:latin typeface="Georgia"/>
                <a:ea typeface="Georgia"/>
                <a:cs typeface="Georgia"/>
                <a:sym typeface="Georgia"/>
              </a:rPr>
              <a:t>TnT</a:t>
            </a:r>
            <a:r>
              <a:rPr lang="en-US" dirty="0">
                <a:solidFill>
                  <a:srgbClr val="191919"/>
                </a:solidFill>
                <a:latin typeface="Georgia"/>
                <a:ea typeface="Georgia"/>
                <a:cs typeface="Georgia"/>
                <a:sym typeface="Georgia"/>
              </a:rPr>
              <a:t>,  </a:t>
            </a:r>
            <a:r>
              <a:rPr lang="en-US" dirty="0" err="1">
                <a:solidFill>
                  <a:srgbClr val="191919"/>
                </a:solidFill>
                <a:latin typeface="Georgia"/>
                <a:ea typeface="Georgia"/>
                <a:cs typeface="Georgia"/>
                <a:sym typeface="Georgia"/>
              </a:rPr>
              <a:t>TnI</a:t>
            </a:r>
            <a:r>
              <a:rPr lang="en-US" dirty="0">
                <a:solidFill>
                  <a:srgbClr val="191919"/>
                </a:solidFill>
                <a:latin typeface="Georgia"/>
                <a:ea typeface="Georgia"/>
                <a:cs typeface="Georgia"/>
                <a:sym typeface="Georgia"/>
              </a:rPr>
              <a:t> (more specific).</a:t>
            </a:r>
            <a:endParaRPr dirty="0">
              <a:solidFill>
                <a:srgbClr val="191919"/>
              </a:solidFill>
              <a:latin typeface="Georgia"/>
              <a:ea typeface="Georgia"/>
              <a:cs typeface="Georgia"/>
              <a:sym typeface="Georgia"/>
            </a:endParaRPr>
          </a:p>
          <a:p>
            <a:pPr marL="457200" lvl="0" indent="-304800" rtl="0">
              <a:lnSpc>
                <a:spcPct val="90000"/>
              </a:lnSpc>
              <a:spcBef>
                <a:spcPts val="800"/>
              </a:spcBef>
              <a:spcAft>
                <a:spcPts val="0"/>
              </a:spcAft>
              <a:buSzPts val="1200"/>
              <a:buFont typeface="Georgia"/>
              <a:buChar char="❖"/>
            </a:pPr>
            <a:r>
              <a:rPr lang="en-US" dirty="0">
                <a:solidFill>
                  <a:schemeClr val="dk1"/>
                </a:solidFill>
                <a:latin typeface="Georgia"/>
                <a:ea typeface="Georgia"/>
                <a:cs typeface="Georgia"/>
                <a:sym typeface="Georgia"/>
              </a:rPr>
              <a:t>   </a:t>
            </a:r>
            <a:r>
              <a:rPr lang="en-US" dirty="0" err="1">
                <a:solidFill>
                  <a:srgbClr val="191919"/>
                </a:solidFill>
                <a:latin typeface="Georgia"/>
                <a:ea typeface="Georgia"/>
                <a:cs typeface="Georgia"/>
                <a:sym typeface="Georgia"/>
              </a:rPr>
              <a:t>TnI</a:t>
            </a:r>
            <a:r>
              <a:rPr lang="en-US" dirty="0">
                <a:solidFill>
                  <a:srgbClr val="191919"/>
                </a:solidFill>
                <a:latin typeface="Georgia"/>
                <a:ea typeface="Georgia"/>
                <a:cs typeface="Georgia"/>
                <a:sym typeface="Georgia"/>
              </a:rPr>
              <a:t> and </a:t>
            </a:r>
            <a:r>
              <a:rPr lang="en-US" dirty="0" err="1">
                <a:solidFill>
                  <a:srgbClr val="191919"/>
                </a:solidFill>
                <a:latin typeface="Georgia"/>
                <a:ea typeface="Georgia"/>
                <a:cs typeface="Georgia"/>
                <a:sym typeface="Georgia"/>
              </a:rPr>
              <a:t>TnT</a:t>
            </a:r>
            <a:r>
              <a:rPr lang="en-US" dirty="0">
                <a:solidFill>
                  <a:srgbClr val="191919"/>
                </a:solidFill>
                <a:latin typeface="Georgia"/>
                <a:ea typeface="Georgia"/>
                <a:cs typeface="Georgia"/>
                <a:sym typeface="Georgia"/>
              </a:rPr>
              <a:t> are not normally detectable in the circulation</a:t>
            </a:r>
            <a:endParaRPr dirty="0">
              <a:solidFill>
                <a:srgbClr val="191919"/>
              </a:solidFill>
              <a:latin typeface="Georgia"/>
              <a:ea typeface="Georgia"/>
              <a:cs typeface="Georgia"/>
              <a:sym typeface="Georgia"/>
            </a:endParaRPr>
          </a:p>
          <a:p>
            <a:pPr marL="457200" lvl="0" indent="-304800" rtl="0">
              <a:lnSpc>
                <a:spcPct val="90000"/>
              </a:lnSpc>
              <a:spcBef>
                <a:spcPts val="0"/>
              </a:spcBef>
              <a:spcAft>
                <a:spcPts val="0"/>
              </a:spcAft>
              <a:buSzPts val="1200"/>
              <a:buFont typeface="Georgia"/>
              <a:buChar char="❖"/>
            </a:pPr>
            <a:r>
              <a:rPr lang="en-US" dirty="0">
                <a:solidFill>
                  <a:schemeClr val="dk1"/>
                </a:solidFill>
                <a:latin typeface="Georgia"/>
                <a:ea typeface="Georgia"/>
                <a:cs typeface="Georgia"/>
                <a:sym typeface="Georgia"/>
              </a:rPr>
              <a:t>    </a:t>
            </a:r>
            <a:r>
              <a:rPr lang="en-US" dirty="0">
                <a:solidFill>
                  <a:srgbClr val="191919"/>
                </a:solidFill>
                <a:latin typeface="Georgia"/>
                <a:ea typeface="Georgia"/>
                <a:cs typeface="Georgia"/>
                <a:sym typeface="Georgia"/>
              </a:rPr>
              <a:t>After acute MI both troponins become detectable </a:t>
            </a:r>
            <a:r>
              <a:rPr lang="en-US" dirty="0">
                <a:solidFill>
                  <a:srgbClr val="FF0000"/>
                </a:solidFill>
                <a:latin typeface="Georgia"/>
                <a:ea typeface="Georgia"/>
                <a:cs typeface="Georgia"/>
                <a:sym typeface="Georgia"/>
              </a:rPr>
              <a:t>after 2 to 4 hours</a:t>
            </a:r>
            <a:r>
              <a:rPr lang="en-US" dirty="0">
                <a:solidFill>
                  <a:srgbClr val="191919"/>
                </a:solidFill>
                <a:latin typeface="Georgia"/>
                <a:ea typeface="Georgia"/>
                <a:cs typeface="Georgia"/>
                <a:sym typeface="Georgia"/>
              </a:rPr>
              <a:t>, peaks </a:t>
            </a:r>
            <a:r>
              <a:rPr lang="en-US" dirty="0">
                <a:solidFill>
                  <a:srgbClr val="FF0000"/>
                </a:solidFill>
                <a:latin typeface="Georgia"/>
                <a:ea typeface="Georgia"/>
                <a:cs typeface="Georgia"/>
                <a:sym typeface="Georgia"/>
              </a:rPr>
              <a:t>at 48 hours</a:t>
            </a:r>
            <a:r>
              <a:rPr lang="en-US" dirty="0">
                <a:solidFill>
                  <a:srgbClr val="191919"/>
                </a:solidFill>
                <a:latin typeface="Georgia"/>
                <a:ea typeface="Georgia"/>
                <a:cs typeface="Georgia"/>
                <a:sym typeface="Georgia"/>
              </a:rPr>
              <a:t>. Their levels </a:t>
            </a:r>
            <a:r>
              <a:rPr lang="en-US" dirty="0">
                <a:solidFill>
                  <a:srgbClr val="FF0000"/>
                </a:solidFill>
                <a:latin typeface="Georgia"/>
                <a:ea typeface="Georgia"/>
                <a:cs typeface="Georgia"/>
                <a:sym typeface="Georgia"/>
              </a:rPr>
              <a:t>remain elevated for 7 to 10 days</a:t>
            </a:r>
            <a:endParaRPr dirty="0">
              <a:solidFill>
                <a:srgbClr val="FF0000"/>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r>
              <a:rPr lang="en-US" dirty="0">
                <a:solidFill>
                  <a:schemeClr val="dk1"/>
                </a:solidFill>
                <a:latin typeface="Georgia"/>
                <a:ea typeface="Georgia"/>
                <a:cs typeface="Georgia"/>
                <a:sym typeface="Georgia"/>
              </a:rPr>
              <a:t>2- </a:t>
            </a:r>
            <a:r>
              <a:rPr lang="en-US" dirty="0">
                <a:solidFill>
                  <a:srgbClr val="191919"/>
                </a:solidFill>
                <a:latin typeface="Georgia"/>
                <a:ea typeface="Georgia"/>
                <a:cs typeface="Georgia"/>
                <a:sym typeface="Georgia"/>
              </a:rPr>
              <a:t>CK-MB is the </a:t>
            </a:r>
            <a:r>
              <a:rPr lang="en-US" b="1" dirty="0">
                <a:solidFill>
                  <a:srgbClr val="191919"/>
                </a:solidFill>
                <a:latin typeface="Georgia"/>
                <a:ea typeface="Georgia"/>
                <a:cs typeface="Georgia"/>
                <a:sym typeface="Georgia"/>
              </a:rPr>
              <a:t>second best marker</a:t>
            </a:r>
            <a:r>
              <a:rPr lang="en-US" dirty="0">
                <a:solidFill>
                  <a:srgbClr val="191919"/>
                </a:solidFill>
                <a:latin typeface="Georgia"/>
                <a:ea typeface="Georgia"/>
                <a:cs typeface="Georgia"/>
                <a:sym typeface="Georgia"/>
              </a:rPr>
              <a:t>:</a:t>
            </a:r>
            <a:endParaRPr dirty="0">
              <a:solidFill>
                <a:srgbClr val="191919"/>
              </a:solidFill>
              <a:latin typeface="Georgia"/>
              <a:ea typeface="Georgia"/>
              <a:cs typeface="Georgia"/>
              <a:sym typeface="Georgia"/>
            </a:endParaRPr>
          </a:p>
          <a:p>
            <a:pPr marL="457200" lvl="0" indent="-304800" rtl="0">
              <a:lnSpc>
                <a:spcPct val="90000"/>
              </a:lnSpc>
              <a:spcBef>
                <a:spcPts val="800"/>
              </a:spcBef>
              <a:spcAft>
                <a:spcPts val="0"/>
              </a:spcAft>
              <a:buSzPts val="1200"/>
              <a:buFont typeface="Georgia"/>
              <a:buChar char="❖"/>
            </a:pPr>
            <a:r>
              <a:rPr lang="en-US" dirty="0">
                <a:solidFill>
                  <a:srgbClr val="191919"/>
                </a:solidFill>
                <a:latin typeface="Georgia"/>
                <a:ea typeface="Georgia"/>
                <a:cs typeface="Georgia"/>
                <a:sym typeface="Georgia"/>
              </a:rPr>
              <a:t>It begins to rise within </a:t>
            </a:r>
            <a:r>
              <a:rPr lang="en-US" dirty="0">
                <a:solidFill>
                  <a:srgbClr val="FF0000"/>
                </a:solidFill>
                <a:latin typeface="Georgia"/>
                <a:ea typeface="Georgia"/>
                <a:cs typeface="Georgia"/>
                <a:sym typeface="Georgia"/>
              </a:rPr>
              <a:t>2 to 4 hours</a:t>
            </a:r>
            <a:r>
              <a:rPr lang="en-US" dirty="0">
                <a:solidFill>
                  <a:srgbClr val="191919"/>
                </a:solidFill>
                <a:latin typeface="Georgia"/>
                <a:ea typeface="Georgia"/>
                <a:cs typeface="Georgia"/>
                <a:sym typeface="Georgia"/>
              </a:rPr>
              <a:t> of MI, </a:t>
            </a:r>
            <a:r>
              <a:rPr lang="en-US" dirty="0">
                <a:solidFill>
                  <a:srgbClr val="FF0000"/>
                </a:solidFill>
                <a:latin typeface="Georgia"/>
                <a:ea typeface="Georgia"/>
                <a:cs typeface="Georgia"/>
                <a:sym typeface="Georgia"/>
              </a:rPr>
              <a:t>peaks at 24 to 48 hours</a:t>
            </a:r>
            <a:r>
              <a:rPr lang="en-US" dirty="0">
                <a:solidFill>
                  <a:srgbClr val="191919"/>
                </a:solidFill>
                <a:latin typeface="Georgia"/>
                <a:ea typeface="Georgia"/>
                <a:cs typeface="Georgia"/>
                <a:sym typeface="Georgia"/>
              </a:rPr>
              <a:t> and returns to </a:t>
            </a:r>
            <a:r>
              <a:rPr lang="en-US" dirty="0">
                <a:solidFill>
                  <a:srgbClr val="FF0000"/>
                </a:solidFill>
                <a:latin typeface="Georgia"/>
                <a:ea typeface="Georgia"/>
                <a:cs typeface="Georgia"/>
                <a:sym typeface="Georgia"/>
              </a:rPr>
              <a:t>normal within approximately 72 hours</a:t>
            </a:r>
            <a:r>
              <a:rPr lang="en-US" dirty="0">
                <a:solidFill>
                  <a:srgbClr val="191919"/>
                </a:solidFill>
                <a:latin typeface="Georgia"/>
                <a:ea typeface="Georgia"/>
                <a:cs typeface="Georgia"/>
                <a:sym typeface="Georgia"/>
              </a:rPr>
              <a:t>. </a:t>
            </a:r>
            <a:r>
              <a:rPr lang="en-US" dirty="0">
                <a:solidFill>
                  <a:srgbClr val="A5A5A5"/>
                </a:solidFill>
                <a:latin typeface="Georgia"/>
                <a:ea typeface="Georgia"/>
                <a:cs typeface="Georgia"/>
                <a:sym typeface="Georgia"/>
              </a:rPr>
              <a:t>So at day 3, if you find normal CK-MB; it doesn't mean that your patient doesn’t have MI.</a:t>
            </a:r>
            <a:endParaRPr dirty="0">
              <a:solidFill>
                <a:srgbClr val="A5A5A5"/>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r>
              <a:rPr lang="en-US" dirty="0">
                <a:solidFill>
                  <a:schemeClr val="dk1"/>
                </a:solidFill>
                <a:latin typeface="Georgia"/>
                <a:ea typeface="Georgia"/>
                <a:cs typeface="Georgia"/>
                <a:sym typeface="Georgia"/>
              </a:rPr>
              <a:t> 3- </a:t>
            </a:r>
            <a:r>
              <a:rPr lang="en-US" dirty="0">
                <a:solidFill>
                  <a:srgbClr val="191919"/>
                </a:solidFill>
                <a:latin typeface="Georgia"/>
                <a:ea typeface="Georgia"/>
                <a:cs typeface="Georgia"/>
                <a:sym typeface="Georgia"/>
              </a:rPr>
              <a:t>Lactate dehydrogenase (LD)… LD1.</a:t>
            </a:r>
            <a:endParaRPr dirty="0">
              <a:solidFill>
                <a:srgbClr val="191919"/>
              </a:solidFill>
              <a:latin typeface="Georgia"/>
              <a:ea typeface="Georgia"/>
              <a:cs typeface="Georgia"/>
              <a:sym typeface="Georgia"/>
            </a:endParaRPr>
          </a:p>
          <a:p>
            <a:pPr marL="457200" lvl="0" indent="-304800" rtl="0">
              <a:lnSpc>
                <a:spcPct val="90000"/>
              </a:lnSpc>
              <a:spcBef>
                <a:spcPts val="800"/>
              </a:spcBef>
              <a:spcAft>
                <a:spcPts val="0"/>
              </a:spcAft>
              <a:buSzPts val="1200"/>
              <a:buFont typeface="Georgia"/>
              <a:buChar char="❖"/>
            </a:pPr>
            <a:r>
              <a:rPr lang="en-US" dirty="0">
                <a:solidFill>
                  <a:srgbClr val="191919"/>
                </a:solidFill>
                <a:latin typeface="Georgia"/>
                <a:ea typeface="Georgia"/>
                <a:cs typeface="Georgia"/>
                <a:sym typeface="Georgia"/>
              </a:rPr>
              <a:t>Rise 24 </a:t>
            </a:r>
            <a:r>
              <a:rPr lang="en-US" dirty="0" err="1">
                <a:solidFill>
                  <a:srgbClr val="191919"/>
                </a:solidFill>
                <a:latin typeface="Georgia"/>
                <a:ea typeface="Georgia"/>
                <a:cs typeface="Georgia"/>
                <a:sym typeface="Georgia"/>
              </a:rPr>
              <a:t>hrs</a:t>
            </a:r>
            <a:r>
              <a:rPr lang="en-US" dirty="0">
                <a:solidFill>
                  <a:srgbClr val="191919"/>
                </a:solidFill>
                <a:latin typeface="Georgia"/>
                <a:ea typeface="Georgia"/>
                <a:cs typeface="Georgia"/>
                <a:sym typeface="Georgia"/>
              </a:rPr>
              <a:t>,   peaks 72 </a:t>
            </a:r>
            <a:r>
              <a:rPr lang="en-US" dirty="0" err="1">
                <a:solidFill>
                  <a:srgbClr val="191919"/>
                </a:solidFill>
                <a:latin typeface="Georgia"/>
                <a:ea typeface="Georgia"/>
                <a:cs typeface="Georgia"/>
                <a:sym typeface="Georgia"/>
              </a:rPr>
              <a:t>hrs</a:t>
            </a:r>
            <a:r>
              <a:rPr lang="en-US" dirty="0">
                <a:solidFill>
                  <a:srgbClr val="191919"/>
                </a:solidFill>
                <a:latin typeface="Georgia"/>
                <a:ea typeface="Georgia"/>
                <a:cs typeface="Georgia"/>
                <a:sym typeface="Georgia"/>
              </a:rPr>
              <a:t>,  persists 72 hrs.</a:t>
            </a:r>
            <a:endParaRPr dirty="0">
              <a:solidFill>
                <a:srgbClr val="191919"/>
              </a:solidFill>
              <a:latin typeface="Georgia"/>
              <a:ea typeface="Georgia"/>
              <a:cs typeface="Georgia"/>
              <a:sym typeface="Georgia"/>
            </a:endParaRPr>
          </a:p>
          <a:p>
            <a:pPr marL="0" lvl="0" indent="0" rtl="0">
              <a:lnSpc>
                <a:spcPct val="90000"/>
              </a:lnSpc>
              <a:spcBef>
                <a:spcPts val="800"/>
              </a:spcBef>
              <a:spcAft>
                <a:spcPts val="0"/>
              </a:spcAft>
              <a:buNone/>
            </a:pPr>
            <a:r>
              <a:rPr lang="en-US" sz="1800" b="1" dirty="0">
                <a:solidFill>
                  <a:schemeClr val="dk2"/>
                </a:solidFill>
                <a:latin typeface="Impact"/>
                <a:ea typeface="Impact"/>
                <a:cs typeface="Impact"/>
                <a:sym typeface="Impact"/>
              </a:rPr>
              <a:t>  </a:t>
            </a:r>
            <a:endParaRPr sz="1800" b="1" dirty="0">
              <a:solidFill>
                <a:schemeClr val="dk2"/>
              </a:solidFill>
              <a:latin typeface="Impact"/>
              <a:ea typeface="Impact"/>
              <a:cs typeface="Impact"/>
              <a:sym typeface="Impact"/>
            </a:endParaRPr>
          </a:p>
          <a:p>
            <a:pPr marL="0" lvl="0" indent="0" rtl="0">
              <a:lnSpc>
                <a:spcPct val="90000"/>
              </a:lnSpc>
              <a:spcBef>
                <a:spcPts val="800"/>
              </a:spcBef>
              <a:spcAft>
                <a:spcPts val="0"/>
              </a:spcAft>
              <a:buNone/>
            </a:pPr>
            <a:r>
              <a:rPr lang="en-US" sz="1800" b="1" dirty="0">
                <a:solidFill>
                  <a:schemeClr val="dk2"/>
                </a:solidFill>
                <a:latin typeface="Impact"/>
                <a:ea typeface="Impact"/>
                <a:cs typeface="Impact"/>
                <a:sym typeface="Impact"/>
              </a:rPr>
              <a:t>Myocardial Infarction: Outcomes or complications </a:t>
            </a:r>
            <a:endParaRPr sz="1800" b="1" dirty="0">
              <a:solidFill>
                <a:schemeClr val="dk2"/>
              </a:solidFill>
              <a:latin typeface="Impact"/>
              <a:ea typeface="Impact"/>
              <a:cs typeface="Impact"/>
              <a:sym typeface="Impact"/>
            </a:endParaRPr>
          </a:p>
          <a:p>
            <a:pPr marL="457200" lvl="0" indent="-298450" rtl="0">
              <a:lnSpc>
                <a:spcPct val="90000"/>
              </a:lnSpc>
              <a:spcBef>
                <a:spcPts val="800"/>
              </a:spcBef>
              <a:spcAft>
                <a:spcPts val="0"/>
              </a:spcAft>
              <a:buSzPts val="1100"/>
              <a:buFont typeface="Georgia"/>
              <a:buChar char="❏"/>
            </a:pPr>
            <a:r>
              <a:rPr lang="en-US" sz="1100" b="1" dirty="0">
                <a:solidFill>
                  <a:srgbClr val="FF0000"/>
                </a:solidFill>
                <a:latin typeface="Georgia"/>
                <a:ea typeface="Georgia"/>
                <a:cs typeface="Georgia"/>
                <a:sym typeface="Georgia"/>
              </a:rPr>
              <a:t>No</a:t>
            </a:r>
            <a:r>
              <a:rPr lang="en-US" sz="1100" b="1" dirty="0">
                <a:solidFill>
                  <a:srgbClr val="191919"/>
                </a:solidFill>
                <a:latin typeface="Georgia"/>
                <a:ea typeface="Georgia"/>
                <a:cs typeface="Georgia"/>
                <a:sym typeface="Georgia"/>
              </a:rPr>
              <a:t> complications in </a:t>
            </a:r>
            <a:r>
              <a:rPr lang="en-US" sz="1100" b="1" dirty="0">
                <a:solidFill>
                  <a:srgbClr val="FF0000"/>
                </a:solidFill>
                <a:latin typeface="Georgia"/>
                <a:ea typeface="Georgia"/>
                <a:cs typeface="Georgia"/>
                <a:sym typeface="Georgia"/>
              </a:rPr>
              <a:t>10-20%.</a:t>
            </a:r>
            <a:endParaRPr sz="1100" b="1" dirty="0">
              <a:solidFill>
                <a:srgbClr val="FF0000"/>
              </a:solidFill>
              <a:latin typeface="Georgia"/>
              <a:ea typeface="Georgia"/>
              <a:cs typeface="Georgia"/>
              <a:sym typeface="Georgia"/>
            </a:endParaRPr>
          </a:p>
          <a:p>
            <a:pPr marL="457200" lvl="0" indent="-298450" rtl="0">
              <a:lnSpc>
                <a:spcPct val="90000"/>
              </a:lnSpc>
              <a:spcBef>
                <a:spcPts val="0"/>
              </a:spcBef>
              <a:spcAft>
                <a:spcPts val="0"/>
              </a:spcAft>
              <a:buSzPts val="1100"/>
              <a:buFont typeface="Georgia"/>
              <a:buChar char="❏"/>
            </a:pPr>
            <a:r>
              <a:rPr lang="en-US" sz="1100" b="1" dirty="0">
                <a:solidFill>
                  <a:srgbClr val="191919"/>
                </a:solidFill>
                <a:latin typeface="Georgia"/>
                <a:ea typeface="Georgia"/>
                <a:cs typeface="Georgia"/>
                <a:sym typeface="Georgia"/>
              </a:rPr>
              <a:t>80-90% experience one or more of the following complications:</a:t>
            </a:r>
            <a:endParaRPr sz="1100" b="1" dirty="0">
              <a:solidFill>
                <a:srgbClr val="191919"/>
              </a:solidFill>
              <a:latin typeface="Georgia"/>
              <a:ea typeface="Georgia"/>
              <a:cs typeface="Georgia"/>
              <a:sym typeface="Georgia"/>
            </a:endParaRPr>
          </a:p>
          <a:p>
            <a:pPr marL="457200" lvl="0" indent="-298450" rtl="0">
              <a:lnSpc>
                <a:spcPct val="90000"/>
              </a:lnSpc>
              <a:spcBef>
                <a:spcPts val="0"/>
              </a:spcBef>
              <a:spcAft>
                <a:spcPts val="0"/>
              </a:spcAft>
              <a:buSzPts val="1100"/>
              <a:buFont typeface="Georgia"/>
              <a:buChar char="➢"/>
            </a:pPr>
            <a:r>
              <a:rPr lang="en-US" sz="1100" dirty="0">
                <a:solidFill>
                  <a:srgbClr val="191919"/>
                </a:solidFill>
                <a:latin typeface="Georgia"/>
                <a:ea typeface="Georgia"/>
                <a:cs typeface="Georgia"/>
                <a:sym typeface="Georgia"/>
              </a:rPr>
              <a:t>Cardiac </a:t>
            </a:r>
            <a:r>
              <a:rPr lang="en-US" sz="1100" b="1" dirty="0">
                <a:solidFill>
                  <a:srgbClr val="FF0000"/>
                </a:solidFill>
                <a:latin typeface="Georgia"/>
                <a:ea typeface="Georgia"/>
                <a:cs typeface="Georgia"/>
                <a:sym typeface="Georgia"/>
              </a:rPr>
              <a:t>arrhythmia</a:t>
            </a:r>
            <a:r>
              <a:rPr lang="en-US" sz="1100" b="1" dirty="0">
                <a:solidFill>
                  <a:srgbClr val="000000"/>
                </a:solidFill>
                <a:latin typeface="Georgia"/>
                <a:ea typeface="Georgia"/>
                <a:cs typeface="Georgia"/>
                <a:sym typeface="Georgia"/>
              </a:rPr>
              <a:t>*</a:t>
            </a:r>
            <a:r>
              <a:rPr lang="en-US" sz="1100" dirty="0">
                <a:solidFill>
                  <a:srgbClr val="191919"/>
                </a:solidFill>
                <a:latin typeface="Georgia"/>
                <a:ea typeface="Georgia"/>
                <a:cs typeface="Georgia"/>
                <a:sym typeface="Georgia"/>
              </a:rPr>
              <a:t> (75-90%). Patients have conduction disturbances and myocardial irritability which </a:t>
            </a:r>
            <a:r>
              <a:rPr lang="en-US" sz="1100" dirty="0">
                <a:solidFill>
                  <a:srgbClr val="FF0000"/>
                </a:solidFill>
                <a:latin typeface="Georgia"/>
                <a:ea typeface="Georgia"/>
                <a:cs typeface="Georgia"/>
                <a:sym typeface="Georgia"/>
              </a:rPr>
              <a:t>can lead to sudden death </a:t>
            </a:r>
            <a:r>
              <a:rPr lang="en-US" sz="1100" dirty="0">
                <a:solidFill>
                  <a:srgbClr val="191919"/>
                </a:solidFill>
                <a:latin typeface="Georgia"/>
                <a:ea typeface="Georgia"/>
                <a:cs typeface="Georgia"/>
                <a:sym typeface="Georgia"/>
              </a:rPr>
              <a:t>especially in ventricular arrhythmia.</a:t>
            </a:r>
            <a:endParaRPr sz="1100" dirty="0">
              <a:solidFill>
                <a:srgbClr val="191919"/>
              </a:solidFill>
              <a:latin typeface="Georgia"/>
              <a:ea typeface="Georgia"/>
              <a:cs typeface="Georgia"/>
              <a:sym typeface="Georgia"/>
            </a:endParaRPr>
          </a:p>
          <a:p>
            <a:pPr marL="457200" lvl="0" indent="-298450" rtl="0">
              <a:lnSpc>
                <a:spcPct val="90000"/>
              </a:lnSpc>
              <a:spcBef>
                <a:spcPts val="0"/>
              </a:spcBef>
              <a:spcAft>
                <a:spcPts val="0"/>
              </a:spcAft>
              <a:buSzPts val="1100"/>
              <a:buFont typeface="Georgia"/>
              <a:buChar char="➢"/>
            </a:pPr>
            <a:r>
              <a:rPr lang="en-US" sz="1100" b="1" dirty="0">
                <a:solidFill>
                  <a:srgbClr val="FF0000"/>
                </a:solidFill>
                <a:latin typeface="Georgia"/>
                <a:ea typeface="Georgia"/>
                <a:cs typeface="Georgia"/>
                <a:sym typeface="Georgia"/>
              </a:rPr>
              <a:t>Left ventricular failure</a:t>
            </a:r>
            <a:r>
              <a:rPr lang="en-US" sz="1100" dirty="0">
                <a:solidFill>
                  <a:srgbClr val="191919"/>
                </a:solidFill>
                <a:latin typeface="Georgia"/>
                <a:ea typeface="Georgia"/>
                <a:cs typeface="Georgia"/>
                <a:sym typeface="Georgia"/>
              </a:rPr>
              <a:t> with mild to severe pulmonary edema (60%).</a:t>
            </a:r>
            <a:endParaRPr sz="1100" dirty="0">
              <a:solidFill>
                <a:srgbClr val="191919"/>
              </a:solidFill>
              <a:latin typeface="Georgia"/>
              <a:ea typeface="Georgia"/>
              <a:cs typeface="Georgia"/>
              <a:sym typeface="Georgia"/>
            </a:endParaRPr>
          </a:p>
          <a:p>
            <a:pPr marL="457200" lvl="0" indent="-298450" rtl="0">
              <a:lnSpc>
                <a:spcPct val="90000"/>
              </a:lnSpc>
              <a:spcBef>
                <a:spcPts val="0"/>
              </a:spcBef>
              <a:spcAft>
                <a:spcPts val="0"/>
              </a:spcAft>
              <a:buSzPts val="1100"/>
              <a:buFont typeface="Georgia"/>
              <a:buChar char="➢"/>
            </a:pPr>
            <a:r>
              <a:rPr lang="en-US" sz="1100" b="1" dirty="0">
                <a:solidFill>
                  <a:srgbClr val="FF0000"/>
                </a:solidFill>
                <a:latin typeface="Georgia"/>
                <a:ea typeface="Georgia"/>
                <a:cs typeface="Georgia"/>
                <a:sym typeface="Georgia"/>
              </a:rPr>
              <a:t>Myocardial rupture</a:t>
            </a:r>
            <a:r>
              <a:rPr lang="en-US" sz="1100" b="1" dirty="0">
                <a:solidFill>
                  <a:srgbClr val="191919"/>
                </a:solidFill>
                <a:latin typeface="Georgia"/>
                <a:ea typeface="Georgia"/>
                <a:cs typeface="Georgia"/>
                <a:sym typeface="Georgia"/>
              </a:rPr>
              <a:t>**</a:t>
            </a:r>
            <a:r>
              <a:rPr lang="en-US" sz="1100" dirty="0">
                <a:solidFill>
                  <a:srgbClr val="191919"/>
                </a:solidFill>
                <a:latin typeface="Georgia"/>
                <a:ea typeface="Georgia"/>
                <a:cs typeface="Georgia"/>
                <a:sym typeface="Georgia"/>
              </a:rPr>
              <a:t>: Rupture of free wall, septum, rupture of papillary muscle (leading to papillary muscle and associated valve incompetence/dysfunction)</a:t>
            </a:r>
            <a:endParaRPr sz="1100" dirty="0">
              <a:solidFill>
                <a:srgbClr val="191919"/>
              </a:solidFill>
              <a:latin typeface="Georgia"/>
              <a:ea typeface="Georgia"/>
              <a:cs typeface="Georgia"/>
              <a:sym typeface="Georgia"/>
            </a:endParaRPr>
          </a:p>
          <a:p>
            <a:pPr marL="457200" lvl="0" indent="-298450" rtl="0">
              <a:lnSpc>
                <a:spcPct val="90000"/>
              </a:lnSpc>
              <a:spcBef>
                <a:spcPts val="0"/>
              </a:spcBef>
              <a:spcAft>
                <a:spcPts val="0"/>
              </a:spcAft>
              <a:buSzPts val="1100"/>
              <a:buFont typeface="Georgia"/>
              <a:buChar char="➢"/>
            </a:pPr>
            <a:r>
              <a:rPr lang="en-US" sz="1100" b="1" dirty="0">
                <a:solidFill>
                  <a:srgbClr val="FF0000"/>
                </a:solidFill>
                <a:latin typeface="Georgia"/>
                <a:ea typeface="Georgia"/>
                <a:cs typeface="Georgia"/>
                <a:sym typeface="Georgia"/>
              </a:rPr>
              <a:t>Thromboembolism</a:t>
            </a:r>
            <a:r>
              <a:rPr lang="en-US" sz="1100" dirty="0">
                <a:solidFill>
                  <a:srgbClr val="FF0000"/>
                </a:solidFill>
                <a:latin typeface="Georgia"/>
                <a:ea typeface="Georgia"/>
                <a:cs typeface="Georgia"/>
                <a:sym typeface="Georgia"/>
              </a:rPr>
              <a:t> </a:t>
            </a:r>
            <a:r>
              <a:rPr lang="en-US" sz="1100" dirty="0">
                <a:solidFill>
                  <a:srgbClr val="191919"/>
                </a:solidFill>
                <a:latin typeface="Georgia"/>
                <a:ea typeface="Georgia"/>
                <a:cs typeface="Georgia"/>
                <a:sym typeface="Georgia"/>
              </a:rPr>
              <a:t>(15-49%): the</a:t>
            </a:r>
            <a:r>
              <a:rPr lang="en-US" sz="1100" b="1" i="1" dirty="0">
                <a:solidFill>
                  <a:srgbClr val="191919"/>
                </a:solidFill>
                <a:latin typeface="Georgia"/>
                <a:ea typeface="Georgia"/>
                <a:cs typeface="Georgia"/>
                <a:sym typeface="Georgia"/>
              </a:rPr>
              <a:t> </a:t>
            </a:r>
            <a:r>
              <a:rPr lang="en-US" sz="1100" dirty="0">
                <a:solidFill>
                  <a:srgbClr val="191919"/>
                </a:solidFill>
                <a:latin typeface="Georgia"/>
                <a:ea typeface="Georgia"/>
                <a:cs typeface="Georgia"/>
                <a:sym typeface="Georgia"/>
              </a:rPr>
              <a:t>combination of myocardial abnormality in contractility (causing stasis) and endocardial damage (due to exposure of underlying </a:t>
            </a:r>
            <a:r>
              <a:rPr lang="en-US" sz="1100" dirty="0" err="1">
                <a:solidFill>
                  <a:srgbClr val="191919"/>
                </a:solidFill>
                <a:latin typeface="Georgia"/>
                <a:ea typeface="Georgia"/>
                <a:cs typeface="Georgia"/>
                <a:sym typeface="Georgia"/>
              </a:rPr>
              <a:t>thrombogenic</a:t>
            </a:r>
            <a:r>
              <a:rPr lang="en-US" sz="1100" dirty="0">
                <a:solidFill>
                  <a:srgbClr val="191919"/>
                </a:solidFill>
                <a:latin typeface="Georgia"/>
                <a:ea typeface="Georgia"/>
                <a:cs typeface="Georgia"/>
                <a:sym typeface="Georgia"/>
              </a:rPr>
              <a:t> basement membrane) can lead to cardiac thrombosis and embolism</a:t>
            </a:r>
            <a:endParaRPr sz="1100" dirty="0">
              <a:solidFill>
                <a:srgbClr val="191919"/>
              </a:solidFill>
              <a:latin typeface="Georgia"/>
              <a:ea typeface="Georgia"/>
              <a:cs typeface="Georgia"/>
              <a:sym typeface="Georgia"/>
            </a:endParaRPr>
          </a:p>
          <a:p>
            <a:pPr marL="457200" lvl="0" indent="-298450" rtl="0">
              <a:lnSpc>
                <a:spcPct val="90000"/>
              </a:lnSpc>
              <a:spcBef>
                <a:spcPts val="0"/>
              </a:spcBef>
              <a:spcAft>
                <a:spcPts val="0"/>
              </a:spcAft>
              <a:buSzPts val="1100"/>
              <a:buFont typeface="Georgia"/>
              <a:buChar char="➢"/>
            </a:pPr>
            <a:r>
              <a:rPr lang="en-US" sz="1100" dirty="0">
                <a:solidFill>
                  <a:srgbClr val="191919"/>
                </a:solidFill>
                <a:latin typeface="Georgia"/>
                <a:ea typeface="Georgia"/>
                <a:cs typeface="Georgia"/>
                <a:sym typeface="Georgia"/>
              </a:rPr>
              <a:t>Pericarditis , Progressive </a:t>
            </a:r>
            <a:r>
              <a:rPr lang="en-US" sz="1100" b="1" dirty="0">
                <a:solidFill>
                  <a:srgbClr val="191919"/>
                </a:solidFill>
                <a:latin typeface="Georgia"/>
                <a:ea typeface="Georgia"/>
                <a:cs typeface="Georgia"/>
                <a:sym typeface="Georgia"/>
              </a:rPr>
              <a:t>late heart failure </a:t>
            </a:r>
            <a:r>
              <a:rPr lang="en-US" sz="1100" dirty="0">
                <a:solidFill>
                  <a:srgbClr val="191919"/>
                </a:solidFill>
                <a:latin typeface="Georgia"/>
                <a:ea typeface="Georgia"/>
                <a:cs typeface="Georgia"/>
                <a:sym typeface="Georgia"/>
              </a:rPr>
              <a:t>in the form of chronic IHD.</a:t>
            </a:r>
            <a:endParaRPr sz="1100" dirty="0">
              <a:solidFill>
                <a:srgbClr val="191919"/>
              </a:solidFill>
              <a:latin typeface="Georgia"/>
              <a:ea typeface="Georgia"/>
              <a:cs typeface="Georgia"/>
              <a:sym typeface="Georgia"/>
            </a:endParaRPr>
          </a:p>
          <a:p>
            <a:pPr marL="457200" lvl="0" indent="-298450" rtl="0">
              <a:lnSpc>
                <a:spcPct val="90000"/>
              </a:lnSpc>
              <a:spcBef>
                <a:spcPts val="0"/>
              </a:spcBef>
              <a:spcAft>
                <a:spcPts val="0"/>
              </a:spcAft>
              <a:buSzPts val="1100"/>
              <a:buFont typeface="Georgia"/>
              <a:buChar char="➢"/>
            </a:pPr>
            <a:r>
              <a:rPr lang="en-US" sz="1100" dirty="0">
                <a:solidFill>
                  <a:srgbClr val="191919"/>
                </a:solidFill>
                <a:latin typeface="Georgia"/>
                <a:ea typeface="Georgia"/>
                <a:cs typeface="Georgia"/>
                <a:sym typeface="Georgia"/>
              </a:rPr>
              <a:t>Infarct </a:t>
            </a:r>
            <a:r>
              <a:rPr lang="en-US" sz="1100" b="1" dirty="0">
                <a:solidFill>
                  <a:srgbClr val="191919"/>
                </a:solidFill>
                <a:latin typeface="Georgia"/>
                <a:ea typeface="Georgia"/>
                <a:cs typeface="Georgia"/>
                <a:sym typeface="Georgia"/>
              </a:rPr>
              <a:t>extension and expansion, </a:t>
            </a:r>
            <a:r>
              <a:rPr lang="en-US" sz="1100" dirty="0">
                <a:solidFill>
                  <a:srgbClr val="FF0000"/>
                </a:solidFill>
                <a:latin typeface="Georgia"/>
                <a:ea typeface="Georgia"/>
                <a:cs typeface="Georgia"/>
                <a:sym typeface="Georgia"/>
              </a:rPr>
              <a:t>Cardiogenic shock</a:t>
            </a:r>
            <a:r>
              <a:rPr lang="en-US" sz="1100" dirty="0">
                <a:solidFill>
                  <a:srgbClr val="191919"/>
                </a:solidFill>
                <a:latin typeface="Georgia"/>
                <a:ea typeface="Georgia"/>
                <a:cs typeface="Georgia"/>
                <a:sym typeface="Georgia"/>
              </a:rPr>
              <a:t> (10%).</a:t>
            </a:r>
            <a:endParaRPr sz="1100" b="1" dirty="0">
              <a:solidFill>
                <a:srgbClr val="191919"/>
              </a:solidFill>
              <a:latin typeface="Georgia"/>
              <a:ea typeface="Georgia"/>
              <a:cs typeface="Georgia"/>
              <a:sym typeface="Georgia"/>
            </a:endParaRPr>
          </a:p>
          <a:p>
            <a:pPr marL="457200" lvl="0" indent="-298450" rtl="0">
              <a:lnSpc>
                <a:spcPct val="90000"/>
              </a:lnSpc>
              <a:spcBef>
                <a:spcPts val="0"/>
              </a:spcBef>
              <a:spcAft>
                <a:spcPts val="0"/>
              </a:spcAft>
              <a:buSzPts val="1100"/>
              <a:buFont typeface="Georgia"/>
              <a:buChar char="➢"/>
            </a:pPr>
            <a:r>
              <a:rPr lang="en-US" sz="1100" dirty="0">
                <a:solidFill>
                  <a:srgbClr val="191919"/>
                </a:solidFill>
                <a:latin typeface="Georgia"/>
                <a:ea typeface="Georgia"/>
                <a:cs typeface="Georgia"/>
                <a:sym typeface="Georgia"/>
              </a:rPr>
              <a:t>Ventricular aneurysm in which the ventricle is dilated and the wall is thinned out.</a:t>
            </a:r>
            <a:endParaRPr sz="1100" dirty="0">
              <a:solidFill>
                <a:srgbClr val="191919"/>
              </a:solidFill>
              <a:latin typeface="Georgia"/>
              <a:ea typeface="Georgia"/>
              <a:cs typeface="Georgia"/>
              <a:sym typeface="Georgia"/>
            </a:endParaRPr>
          </a:p>
          <a:p>
            <a:pPr marL="457200" lvl="0" indent="-298450" rtl="0">
              <a:lnSpc>
                <a:spcPct val="90000"/>
              </a:lnSpc>
              <a:spcBef>
                <a:spcPts val="0"/>
              </a:spcBef>
              <a:spcAft>
                <a:spcPts val="0"/>
              </a:spcAft>
              <a:buSzPts val="1100"/>
              <a:buFont typeface="Georgia"/>
              <a:buChar char="➢"/>
            </a:pPr>
            <a:r>
              <a:rPr lang="en-US" sz="1100" dirty="0">
                <a:solidFill>
                  <a:srgbClr val="191919"/>
                </a:solidFill>
                <a:latin typeface="Georgia"/>
                <a:ea typeface="Georgia"/>
                <a:cs typeface="Georgia"/>
                <a:sym typeface="Georgia"/>
              </a:rPr>
              <a:t>External</a:t>
            </a:r>
            <a:r>
              <a:rPr lang="en-US" sz="1100" b="1" dirty="0">
                <a:solidFill>
                  <a:srgbClr val="191919"/>
                </a:solidFill>
                <a:latin typeface="Georgia"/>
                <a:ea typeface="Georgia"/>
                <a:cs typeface="Georgia"/>
                <a:sym typeface="Georgia"/>
              </a:rPr>
              <a:t> rupture </a:t>
            </a:r>
            <a:r>
              <a:rPr lang="en-US" sz="1100" dirty="0">
                <a:solidFill>
                  <a:srgbClr val="191919"/>
                </a:solidFill>
                <a:latin typeface="Georgia"/>
                <a:ea typeface="Georgia"/>
                <a:cs typeface="Georgia"/>
                <a:sym typeface="Georgia"/>
              </a:rPr>
              <a:t>of the infarct with associated bleeding into the pericardial space (</a:t>
            </a:r>
            <a:r>
              <a:rPr lang="en-US" sz="1100" dirty="0" err="1">
                <a:solidFill>
                  <a:srgbClr val="191919"/>
                </a:solidFill>
                <a:latin typeface="Georgia"/>
                <a:ea typeface="Georgia"/>
                <a:cs typeface="Georgia"/>
                <a:sym typeface="Georgia"/>
              </a:rPr>
              <a:t>hemopericardium</a:t>
            </a:r>
            <a:r>
              <a:rPr lang="en-US" sz="1100" dirty="0">
                <a:solidFill>
                  <a:srgbClr val="191919"/>
                </a:solidFill>
                <a:latin typeface="Georgia"/>
                <a:ea typeface="Georgia"/>
                <a:cs typeface="Georgia"/>
                <a:sym typeface="Georgia"/>
              </a:rPr>
              <a:t>).</a:t>
            </a:r>
            <a:endParaRPr sz="1100" dirty="0">
              <a:solidFill>
                <a:srgbClr val="191919"/>
              </a:solidFill>
              <a:latin typeface="Georgia"/>
              <a:ea typeface="Georgia"/>
              <a:cs typeface="Georgia"/>
              <a:sym typeface="Georgia"/>
            </a:endParaRPr>
          </a:p>
          <a:p>
            <a:pPr marL="0" lvl="0" indent="0" rtl="0">
              <a:lnSpc>
                <a:spcPct val="90000"/>
              </a:lnSpc>
              <a:spcBef>
                <a:spcPts val="1400"/>
              </a:spcBef>
              <a:spcAft>
                <a:spcPts val="0"/>
              </a:spcAft>
              <a:buNone/>
            </a:pPr>
            <a:endParaRPr sz="1100" dirty="0">
              <a:solidFill>
                <a:srgbClr val="191919"/>
              </a:solidFill>
              <a:latin typeface="Georgia"/>
              <a:ea typeface="Georgia"/>
              <a:cs typeface="Georgia"/>
              <a:sym typeface="Georgia"/>
            </a:endParaRPr>
          </a:p>
          <a:p>
            <a:pPr marL="0" lvl="0" indent="0" rtl="0">
              <a:lnSpc>
                <a:spcPct val="90000"/>
              </a:lnSpc>
              <a:spcBef>
                <a:spcPts val="800"/>
              </a:spcBef>
              <a:spcAft>
                <a:spcPts val="0"/>
              </a:spcAft>
              <a:buNone/>
            </a:pPr>
            <a:endParaRPr dirty="0">
              <a:solidFill>
                <a:srgbClr val="191919"/>
              </a:solidFill>
              <a:latin typeface="Georgia"/>
              <a:ea typeface="Georgia"/>
              <a:cs typeface="Georgia"/>
              <a:sym typeface="Georgia"/>
            </a:endParaRPr>
          </a:p>
          <a:p>
            <a:pPr marL="0" lvl="0" indent="0" rtl="0">
              <a:lnSpc>
                <a:spcPct val="90000"/>
              </a:lnSpc>
              <a:spcBef>
                <a:spcPts val="800"/>
              </a:spcBef>
              <a:spcAft>
                <a:spcPts val="0"/>
              </a:spcAft>
              <a:buNone/>
            </a:pPr>
            <a:endParaRPr dirty="0">
              <a:solidFill>
                <a:srgbClr val="191919"/>
              </a:solidFill>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endParaRPr dirty="0">
              <a:solidFill>
                <a:schemeClr val="dk1"/>
              </a:solidFill>
              <a:latin typeface="Georgia"/>
              <a:ea typeface="Georgia"/>
              <a:cs typeface="Georgia"/>
              <a:sym typeface="Georgia"/>
            </a:endParaRPr>
          </a:p>
        </p:txBody>
      </p:sp>
      <p:sp>
        <p:nvSpPr>
          <p:cNvPr id="288" name="Shape 288"/>
          <p:cNvSpPr txBox="1"/>
          <p:nvPr/>
        </p:nvSpPr>
        <p:spPr>
          <a:xfrm>
            <a:off x="749508" y="-8"/>
            <a:ext cx="4213200" cy="342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b="1">
                <a:solidFill>
                  <a:schemeClr val="dk2"/>
                </a:solidFill>
                <a:latin typeface="Impact"/>
                <a:ea typeface="Impact"/>
                <a:cs typeface="Impact"/>
                <a:sym typeface="Impact"/>
              </a:rPr>
              <a:t>Myocardial Infarction: Clinical Features</a:t>
            </a:r>
            <a:endParaRPr sz="1800">
              <a:solidFill>
                <a:schemeClr val="dk2"/>
              </a:solidFill>
              <a:latin typeface="Impact"/>
              <a:ea typeface="Impact"/>
              <a:cs typeface="Impact"/>
              <a:sym typeface="Impact"/>
            </a:endParaRPr>
          </a:p>
        </p:txBody>
      </p:sp>
      <p:sp>
        <p:nvSpPr>
          <p:cNvPr id="292" name="Shape 292"/>
          <p:cNvSpPr txBox="1"/>
          <p:nvPr/>
        </p:nvSpPr>
        <p:spPr>
          <a:xfrm>
            <a:off x="2522013" y="8005889"/>
            <a:ext cx="2530500" cy="1053889"/>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sz="1000">
                <a:solidFill>
                  <a:srgbClr val="B7B7B7"/>
                </a:solidFill>
                <a:latin typeface="Georgia"/>
                <a:ea typeface="Georgia"/>
                <a:cs typeface="Georgia"/>
                <a:sym typeface="Georgia"/>
              </a:rPr>
              <a:t>-MI may be asymptomatic. </a:t>
            </a:r>
            <a:r>
              <a:rPr lang="en-US" sz="1000" dirty="0">
                <a:solidFill>
                  <a:srgbClr val="B7B7B7"/>
                </a:solidFill>
                <a:latin typeface="Georgia"/>
                <a:ea typeface="Georgia"/>
                <a:cs typeface="Georgia"/>
                <a:sym typeface="Georgia"/>
              </a:rPr>
              <a:t>For example, diabetics having MI most likely won’t develop chest pain.</a:t>
            </a:r>
            <a:endParaRPr sz="1000" dirty="0">
              <a:solidFill>
                <a:srgbClr val="B7B7B7"/>
              </a:solidFill>
              <a:latin typeface="Georgia"/>
              <a:ea typeface="Georgia"/>
              <a:cs typeface="Georgia"/>
              <a:sym typeface="Georgia"/>
            </a:endParaRPr>
          </a:p>
          <a:p>
            <a:pPr marL="0" lvl="0" indent="0">
              <a:spcBef>
                <a:spcPts val="0"/>
              </a:spcBef>
              <a:spcAft>
                <a:spcPts val="0"/>
              </a:spcAft>
              <a:buClr>
                <a:schemeClr val="dk1"/>
              </a:buClr>
              <a:buSzPts val="1100"/>
              <a:buFont typeface="Arial"/>
              <a:buNone/>
            </a:pPr>
            <a:r>
              <a:rPr lang="en-US" sz="1000" dirty="0">
                <a:solidFill>
                  <a:srgbClr val="B7B7B7"/>
                </a:solidFill>
                <a:latin typeface="Georgia"/>
                <a:ea typeface="Georgia"/>
                <a:cs typeface="Georgia"/>
                <a:sym typeface="Georgia"/>
              </a:rPr>
              <a:t>*Most common cause of sudden death.</a:t>
            </a:r>
            <a:endParaRPr sz="1000" dirty="0">
              <a:solidFill>
                <a:srgbClr val="B7B7B7"/>
              </a:solidFill>
              <a:latin typeface="Georgia"/>
              <a:ea typeface="Georgia"/>
              <a:cs typeface="Georgia"/>
              <a:sym typeface="Georgia"/>
            </a:endParaRPr>
          </a:p>
          <a:p>
            <a:pPr marL="0" lvl="0" indent="0" rtl="0">
              <a:spcBef>
                <a:spcPts val="0"/>
              </a:spcBef>
              <a:spcAft>
                <a:spcPts val="0"/>
              </a:spcAft>
              <a:buClr>
                <a:schemeClr val="dk1"/>
              </a:buClr>
              <a:buSzPts val="1100"/>
              <a:buFont typeface="Arial"/>
              <a:buNone/>
            </a:pPr>
            <a:r>
              <a:rPr lang="en-US" sz="1000" dirty="0">
                <a:solidFill>
                  <a:srgbClr val="B7B7B7"/>
                </a:solidFill>
                <a:latin typeface="Georgia"/>
                <a:ea typeface="Georgia"/>
                <a:cs typeface="Georgia"/>
                <a:sym typeface="Georgia"/>
              </a:rPr>
              <a:t>** Leading to hemorrhage &amp; could cause death.</a:t>
            </a:r>
            <a:endParaRPr sz="1000" dirty="0">
              <a:solidFill>
                <a:srgbClr val="B7B7B7"/>
              </a:solidFill>
              <a:latin typeface="Georgia"/>
              <a:ea typeface="Georgia"/>
              <a:cs typeface="Georgia"/>
              <a:sym typeface="Georgia"/>
            </a:endParaRPr>
          </a:p>
        </p:txBody>
      </p:sp>
      <p:sp>
        <p:nvSpPr>
          <p:cNvPr id="293" name="Shape 293"/>
          <p:cNvSpPr txBox="1"/>
          <p:nvPr/>
        </p:nvSpPr>
        <p:spPr>
          <a:xfrm>
            <a:off x="5416808" y="2403375"/>
            <a:ext cx="1468200" cy="342600"/>
          </a:xfrm>
          <a:prstGeom prst="rect">
            <a:avLst/>
          </a:prstGeom>
          <a:noFill/>
          <a:ln w="9525" cap="flat" cmpd="sng">
            <a:solidFill>
              <a:srgbClr val="FF0000"/>
            </a:solidFill>
            <a:prstDash val="dash"/>
            <a:round/>
            <a:headEnd type="none" w="sm" len="sm"/>
            <a:tailEnd type="none" w="sm" len="sm"/>
          </a:ln>
        </p:spPr>
        <p:txBody>
          <a:bodyPr spcFirstLastPara="1" wrap="square" lIns="91425" tIns="91425" rIns="91425" bIns="91425" anchor="t" anchorCtr="0">
            <a:noAutofit/>
          </a:bodyPr>
          <a:lstStyle/>
          <a:p>
            <a:pPr marL="0" lvl="0" indent="0" rtl="0">
              <a:lnSpc>
                <a:spcPct val="110000"/>
              </a:lnSpc>
              <a:spcBef>
                <a:spcPts val="0"/>
              </a:spcBef>
              <a:spcAft>
                <a:spcPts val="0"/>
              </a:spcAft>
              <a:buClr>
                <a:schemeClr val="dk1"/>
              </a:buClr>
              <a:buSzPts val="1100"/>
              <a:buFont typeface="Arial"/>
              <a:buNone/>
            </a:pPr>
            <a:r>
              <a:rPr lang="en-US" sz="1200">
                <a:solidFill>
                  <a:srgbClr val="FF0000"/>
                </a:solidFill>
                <a:latin typeface="Georgia"/>
                <a:ea typeface="Georgia"/>
                <a:cs typeface="Georgia"/>
                <a:sym typeface="Georgia"/>
              </a:rPr>
              <a:t>Time is important</a:t>
            </a:r>
            <a:endParaRPr sz="1000">
              <a:solidFill>
                <a:srgbClr val="B7B7B7"/>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594600" y="194325"/>
            <a:ext cx="6366900" cy="4821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Clr>
                <a:schemeClr val="dk1"/>
              </a:buClr>
              <a:buSzPts val="1100"/>
              <a:buFont typeface="Arial"/>
              <a:buNone/>
            </a:pPr>
            <a:r>
              <a:rPr lang="en-US" sz="1900" dirty="0">
                <a:solidFill>
                  <a:schemeClr val="lt1"/>
                </a:solidFill>
              </a:rPr>
              <a:t>Chronic ischemic heart disease &amp; Sudden cardiac death</a:t>
            </a:r>
            <a:endParaRPr sz="1900" dirty="0"/>
          </a:p>
        </p:txBody>
      </p:sp>
      <p:sp>
        <p:nvSpPr>
          <p:cNvPr id="300" name="Shape 300"/>
          <p:cNvSpPr txBox="1">
            <a:spLocks noGrp="1"/>
          </p:cNvSpPr>
          <p:nvPr>
            <p:ph type="body" idx="1"/>
          </p:nvPr>
        </p:nvSpPr>
        <p:spPr>
          <a:xfrm>
            <a:off x="671949" y="722375"/>
            <a:ext cx="6289500" cy="4792200"/>
          </a:xfrm>
          <a:prstGeom prst="rect">
            <a:avLst/>
          </a:prstGeom>
        </p:spPr>
        <p:txBody>
          <a:bodyPr spcFirstLastPara="1" wrap="square" lIns="91425" tIns="91425" rIns="91425" bIns="91425" anchor="t" anchorCtr="0">
            <a:noAutofit/>
          </a:bodyPr>
          <a:lstStyle/>
          <a:p>
            <a:pPr marL="0" lvl="0" indent="0">
              <a:spcBef>
                <a:spcPts val="402"/>
              </a:spcBef>
              <a:spcAft>
                <a:spcPts val="0"/>
              </a:spcAft>
              <a:buNone/>
            </a:pPr>
            <a:r>
              <a:rPr lang="en-US" sz="1400" b="1">
                <a:solidFill>
                  <a:srgbClr val="1C4587"/>
                </a:solidFill>
                <a:latin typeface="Times New Roman"/>
                <a:ea typeface="Times New Roman"/>
                <a:cs typeface="Times New Roman"/>
                <a:sym typeface="Times New Roman"/>
              </a:rPr>
              <a:t>Chronic ischemic heart disease</a:t>
            </a:r>
            <a:endParaRPr sz="1400" b="1">
              <a:solidFill>
                <a:srgbClr val="1C4587"/>
              </a:solidFill>
              <a:latin typeface="Times New Roman"/>
              <a:ea typeface="Times New Roman"/>
              <a:cs typeface="Times New Roman"/>
              <a:sym typeface="Times New Roman"/>
            </a:endParaRPr>
          </a:p>
          <a:p>
            <a:pPr marL="0" lvl="0" indent="0" rtl="0">
              <a:spcBef>
                <a:spcPts val="402"/>
              </a:spcBef>
              <a:spcAft>
                <a:spcPts val="0"/>
              </a:spcAft>
              <a:buNone/>
            </a:pPr>
            <a:r>
              <a:rPr lang="en-US" sz="1400">
                <a:solidFill>
                  <a:srgbClr val="000000"/>
                </a:solidFill>
                <a:latin typeface="Times New Roman"/>
                <a:ea typeface="Times New Roman"/>
                <a:cs typeface="Times New Roman"/>
                <a:sym typeface="Times New Roman"/>
              </a:rPr>
              <a:t>Progressive heart failure due to ischemic injury, either from: </a:t>
            </a:r>
            <a:endParaRPr sz="1400">
              <a:solidFill>
                <a:srgbClr val="000000"/>
              </a:solidFill>
              <a:latin typeface="Times New Roman"/>
              <a:ea typeface="Times New Roman"/>
              <a:cs typeface="Times New Roman"/>
              <a:sym typeface="Times New Roman"/>
            </a:endParaRPr>
          </a:p>
          <a:p>
            <a:pPr marL="0" lvl="0" indent="0" rtl="0">
              <a:spcBef>
                <a:spcPts val="402"/>
              </a:spcBef>
              <a:spcAft>
                <a:spcPts val="0"/>
              </a:spcAft>
              <a:buNone/>
            </a:pPr>
            <a:r>
              <a:rPr lang="en-US" sz="1400">
                <a:solidFill>
                  <a:srgbClr val="000000"/>
                </a:solidFill>
                <a:latin typeface="Times New Roman"/>
                <a:ea typeface="Times New Roman"/>
                <a:cs typeface="Times New Roman"/>
                <a:sym typeface="Times New Roman"/>
              </a:rPr>
              <a:t>▪ prior infarction(s) (most common)</a:t>
            </a:r>
            <a:br>
              <a:rPr lang="en-US" sz="1400">
                <a:solidFill>
                  <a:srgbClr val="000000"/>
                </a:solidFill>
                <a:latin typeface="Times New Roman"/>
                <a:ea typeface="Times New Roman"/>
                <a:cs typeface="Times New Roman"/>
                <a:sym typeface="Times New Roman"/>
              </a:rPr>
            </a:br>
            <a:r>
              <a:rPr lang="en-US" sz="1400">
                <a:solidFill>
                  <a:srgbClr val="000000"/>
                </a:solidFill>
                <a:latin typeface="Times New Roman"/>
                <a:ea typeface="Times New Roman"/>
                <a:cs typeface="Times New Roman"/>
                <a:sym typeface="Times New Roman"/>
              </a:rPr>
              <a:t>▪ or chronic low-grade ischemia</a:t>
            </a:r>
            <a:endParaRPr sz="1400">
              <a:solidFill>
                <a:srgbClr val="000000"/>
              </a:solidFill>
              <a:latin typeface="Times New Roman"/>
              <a:ea typeface="Times New Roman"/>
              <a:cs typeface="Times New Roman"/>
              <a:sym typeface="Times New Roman"/>
            </a:endParaRPr>
          </a:p>
          <a:p>
            <a:pPr marL="0" lvl="0" indent="0" rtl="0">
              <a:spcBef>
                <a:spcPts val="402"/>
              </a:spcBef>
              <a:spcAft>
                <a:spcPts val="0"/>
              </a:spcAft>
              <a:buNone/>
            </a:pPr>
            <a:r>
              <a:rPr lang="en-US" sz="1500" b="1">
                <a:solidFill>
                  <a:srgbClr val="1C4587"/>
                </a:solidFill>
                <a:latin typeface="Times New Roman"/>
                <a:ea typeface="Times New Roman"/>
                <a:cs typeface="Times New Roman"/>
                <a:sym typeface="Times New Roman"/>
              </a:rPr>
              <a:t>Sudden cardiac death</a:t>
            </a:r>
            <a:endParaRPr sz="1500" b="1">
              <a:solidFill>
                <a:srgbClr val="1C4587"/>
              </a:solidFill>
              <a:latin typeface="Times New Roman"/>
              <a:ea typeface="Times New Roman"/>
              <a:cs typeface="Times New Roman"/>
              <a:sym typeface="Times New Roman"/>
            </a:endParaRPr>
          </a:p>
          <a:p>
            <a:pPr marL="457200" lvl="0" indent="-317500" rtl="0">
              <a:spcBef>
                <a:spcPts val="402"/>
              </a:spcBef>
              <a:spcAft>
                <a:spcPts val="0"/>
              </a:spcAft>
              <a:buClr>
                <a:srgbClr val="FF0000"/>
              </a:buClr>
              <a:buSzPts val="1400"/>
              <a:buFont typeface="Times New Roman"/>
              <a:buChar char="•"/>
            </a:pPr>
            <a:r>
              <a:rPr lang="en-US" sz="1400">
                <a:solidFill>
                  <a:srgbClr val="FF0000"/>
                </a:solidFill>
                <a:latin typeface="Times New Roman"/>
                <a:ea typeface="Times New Roman"/>
                <a:cs typeface="Times New Roman"/>
                <a:sym typeface="Times New Roman"/>
              </a:rPr>
              <a:t>Unexpected death from cardiac causes either without symptoms or within 1 to 24 hours of symptom onset.</a:t>
            </a:r>
            <a:endParaRPr sz="1400">
              <a:solidFill>
                <a:srgbClr val="FF0000"/>
              </a:solidFill>
              <a:latin typeface="Times New Roman"/>
              <a:ea typeface="Times New Roman"/>
              <a:cs typeface="Times New Roman"/>
              <a:sym typeface="Times New Roman"/>
            </a:endParaRPr>
          </a:p>
          <a:p>
            <a:pPr marL="457200" lvl="0" indent="-317500">
              <a:spcBef>
                <a:spcPts val="0"/>
              </a:spcBef>
              <a:spcAft>
                <a:spcPts val="0"/>
              </a:spcAft>
              <a:buClr>
                <a:srgbClr val="FF0000"/>
              </a:buClr>
              <a:buSzPts val="1400"/>
              <a:buFont typeface="Times New Roman"/>
              <a:buChar char="•"/>
            </a:pPr>
            <a:r>
              <a:rPr lang="en-US" sz="1400">
                <a:solidFill>
                  <a:srgbClr val="FF0000"/>
                </a:solidFill>
                <a:latin typeface="Times New Roman"/>
                <a:ea typeface="Times New Roman"/>
                <a:cs typeface="Times New Roman"/>
                <a:sym typeface="Times New Roman"/>
              </a:rPr>
              <a:t>Results from ; a fatal arrhythmia, most commonly in patients with severe coronary artery disease</a:t>
            </a:r>
            <a:endParaRPr sz="1400">
              <a:solidFill>
                <a:srgbClr val="FF0000"/>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739281" y="509951"/>
            <a:ext cx="6011573" cy="1989854"/>
          </a:xfrm>
          <a:prstGeom prst="rect">
            <a:avLst/>
          </a:prstGeom>
          <a:noFill/>
          <a:ln>
            <a:noFill/>
          </a:ln>
        </p:spPr>
        <p:txBody>
          <a:bodyPr spcFirstLastPara="1" wrap="square" lIns="52400" tIns="26200" rIns="52400" bIns="26200" anchor="t" anchorCtr="0">
            <a:noAutofit/>
          </a:bodyPr>
          <a:lstStyle/>
          <a:p>
            <a:pPr marL="0" marR="0" lvl="0" indent="0" algn="l" rtl="0">
              <a:lnSpc>
                <a:spcPct val="90000"/>
              </a:lnSpc>
              <a:spcBef>
                <a:spcPts val="0"/>
              </a:spcBef>
              <a:spcAft>
                <a:spcPts val="0"/>
              </a:spcAft>
              <a:buClr>
                <a:schemeClr val="dk2"/>
              </a:buClr>
              <a:buSzPts val="3000"/>
              <a:buFont typeface="Impact"/>
              <a:buNone/>
            </a:pPr>
            <a:r>
              <a:rPr lang="en-US"/>
              <a:t>Summary </a:t>
            </a:r>
            <a:endParaRPr/>
          </a:p>
        </p:txBody>
      </p:sp>
      <p:pic>
        <p:nvPicPr>
          <p:cNvPr id="306" name="Shape 306"/>
          <p:cNvPicPr preferRelativeResize="0"/>
          <p:nvPr/>
        </p:nvPicPr>
        <p:blipFill>
          <a:blip r:embed="rId3">
            <a:alphaModFix/>
          </a:blip>
          <a:stretch>
            <a:fillRect/>
          </a:stretch>
        </p:blipFill>
        <p:spPr>
          <a:xfrm>
            <a:off x="828255" y="1199325"/>
            <a:ext cx="5922589" cy="634097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594605" y="927795"/>
            <a:ext cx="6011700" cy="7290000"/>
          </a:xfrm>
          <a:prstGeom prst="rect">
            <a:avLst/>
          </a:prstGeom>
          <a:noFill/>
          <a:ln>
            <a:noFill/>
          </a:ln>
        </p:spPr>
        <p:txBody>
          <a:bodyPr spcFirstLastPara="1" wrap="square" lIns="52400" tIns="26200" rIns="52400" bIns="26200" anchor="t" anchorCtr="0">
            <a:noAutofit/>
          </a:bodyPr>
          <a:lstStyle/>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1- A 50-year-old man who had an experience of episodes of severe substernal chest pain every time he performs a task that requires moderate exercise. What is the  diagnosis?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 </a:t>
            </a:r>
            <a:r>
              <a:rPr lang="en-US">
                <a:solidFill>
                  <a:schemeClr val="dk2"/>
                </a:solidFill>
                <a:latin typeface="Georgia"/>
                <a:ea typeface="Georgia"/>
                <a:cs typeface="Georgia"/>
                <a:sym typeface="Georgia"/>
              </a:rPr>
              <a:t>- Typical angina pectoris</a:t>
            </a:r>
            <a:r>
              <a:rPr lang="en-US">
                <a:latin typeface="Georgia"/>
                <a:ea typeface="Georgia"/>
                <a:cs typeface="Georgia"/>
                <a:sym typeface="Georgia"/>
              </a:rPr>
              <a:t>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2- What is the finding in the coronary artery ?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     </a:t>
            </a:r>
            <a:r>
              <a:rPr lang="en-US">
                <a:solidFill>
                  <a:schemeClr val="dk2"/>
                </a:solidFill>
                <a:latin typeface="Georgia"/>
                <a:ea typeface="Georgia"/>
                <a:cs typeface="Georgia"/>
                <a:sym typeface="Georgia"/>
              </a:rPr>
              <a:t> - Atherosclerosis narrowing exceeds 75%.</a:t>
            </a:r>
            <a:endParaRPr>
              <a:solidFill>
                <a:schemeClr val="dk2"/>
              </a:solidFill>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3- What are the risk factors of this disease ?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    </a:t>
            </a:r>
            <a:r>
              <a:rPr lang="en-US">
                <a:solidFill>
                  <a:schemeClr val="dk2"/>
                </a:solidFill>
                <a:latin typeface="Georgia"/>
                <a:ea typeface="Georgia"/>
                <a:cs typeface="Georgia"/>
                <a:sym typeface="Georgia"/>
              </a:rPr>
              <a:t>  - Diabetes mellitus, hypertension, hyperlipidemia, smoking, Age, male,</a:t>
            </a:r>
            <a:endParaRPr>
              <a:solidFill>
                <a:schemeClr val="dk2"/>
              </a:solidFill>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solidFill>
                  <a:schemeClr val="dk2"/>
                </a:solidFill>
                <a:latin typeface="Georgia"/>
                <a:ea typeface="Georgia"/>
                <a:cs typeface="Georgia"/>
                <a:sym typeface="Georgia"/>
              </a:rPr>
              <a:t>        genetics familial </a:t>
            </a:r>
            <a:endParaRPr>
              <a:solidFill>
                <a:schemeClr val="dk2"/>
              </a:solidFill>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4- What is the pathogenesis for this? </a:t>
            </a:r>
            <a:endParaRPr>
              <a:latin typeface="Georgia"/>
              <a:ea typeface="Georgia"/>
              <a:cs typeface="Georgia"/>
              <a:sym typeface="Georgia"/>
            </a:endParaRPr>
          </a:p>
          <a:p>
            <a:pPr marL="131028" lvl="0" indent="-54828" rtl="0">
              <a:spcBef>
                <a:spcPts val="0"/>
              </a:spcBef>
              <a:spcAft>
                <a:spcPts val="0"/>
              </a:spcAft>
              <a:buClr>
                <a:schemeClr val="dk2"/>
              </a:buClr>
              <a:buSzPts val="1200"/>
              <a:buFont typeface="Arial"/>
              <a:buNone/>
            </a:pPr>
            <a:r>
              <a:rPr lang="en-US">
                <a:solidFill>
                  <a:schemeClr val="dk2"/>
                </a:solidFill>
                <a:latin typeface="Georgia"/>
                <a:ea typeface="Georgia"/>
                <a:cs typeface="Georgia"/>
                <a:sym typeface="Georgia"/>
              </a:rPr>
              <a:t>     -  Endothelial cell injury</a:t>
            </a:r>
            <a:endParaRPr>
              <a:solidFill>
                <a:schemeClr val="dk2"/>
              </a:solidFill>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5- What are possible complications for this disease?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solidFill>
                  <a:schemeClr val="dk2"/>
                </a:solidFill>
                <a:latin typeface="Georgia"/>
                <a:ea typeface="Georgia"/>
                <a:cs typeface="Georgia"/>
                <a:sym typeface="Georgia"/>
              </a:rPr>
              <a:t>    - Cerebral infarction, myocardial infarction , aortic aneurysm, gangrene ……etc</a:t>
            </a:r>
            <a:endParaRPr>
              <a:solidFill>
                <a:schemeClr val="dk2"/>
              </a:solidFill>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6- After a period of time , The previous patient had chest pain even at rest?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     </a:t>
            </a:r>
            <a:r>
              <a:rPr lang="en-US">
                <a:solidFill>
                  <a:schemeClr val="dk2"/>
                </a:solidFill>
                <a:latin typeface="Georgia"/>
                <a:ea typeface="Georgia"/>
                <a:cs typeface="Georgia"/>
                <a:sym typeface="Georgia"/>
              </a:rPr>
              <a:t>-</a:t>
            </a:r>
            <a:r>
              <a:rPr lang="en-US">
                <a:latin typeface="Georgia"/>
                <a:ea typeface="Georgia"/>
                <a:cs typeface="Georgia"/>
                <a:sym typeface="Georgia"/>
              </a:rPr>
              <a:t> </a:t>
            </a:r>
            <a:r>
              <a:rPr lang="en-US">
                <a:solidFill>
                  <a:schemeClr val="dk2"/>
                </a:solidFill>
                <a:latin typeface="Georgia"/>
                <a:ea typeface="Georgia"/>
                <a:cs typeface="Georgia"/>
                <a:sym typeface="Georgia"/>
              </a:rPr>
              <a:t>Unstable (preinfarction) angina </a:t>
            </a:r>
            <a:endParaRPr>
              <a:solidFill>
                <a:schemeClr val="dk2"/>
              </a:solidFill>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7-  What are the expected findings in the coronary artery?</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solidFill>
                  <a:schemeClr val="dk2"/>
                </a:solidFill>
                <a:latin typeface="Georgia"/>
                <a:ea typeface="Georgia"/>
                <a:cs typeface="Georgia"/>
                <a:sym typeface="Georgia"/>
              </a:rPr>
              <a:t>   - plaque disruption and thrombosis</a:t>
            </a:r>
            <a:r>
              <a:rPr lang="en-US">
                <a:latin typeface="Georgia"/>
                <a:ea typeface="Georgia"/>
                <a:cs typeface="Georgia"/>
                <a:sym typeface="Georgia"/>
              </a:rPr>
              <a:t>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8-  Now the patient suffer from Severe crushing substernal chest pain, which radiate to the left shoulder and arm. ECG showed findings of myocardial infarction. What blood test support this diagnosis?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 </a:t>
            </a:r>
            <a:r>
              <a:rPr lang="en-US">
                <a:solidFill>
                  <a:schemeClr val="dk2"/>
                </a:solidFill>
                <a:latin typeface="Georgia"/>
                <a:ea typeface="Georgia"/>
                <a:cs typeface="Georgia"/>
                <a:sym typeface="Georgia"/>
              </a:rPr>
              <a:t>  - Troponin and CK-MB</a:t>
            </a:r>
            <a:endParaRPr>
              <a:solidFill>
                <a:schemeClr val="dk2"/>
              </a:solidFill>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 9- After 4 days, which one of these blood tests is positive and which one is negative?</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solidFill>
                  <a:schemeClr val="dk2"/>
                </a:solidFill>
                <a:latin typeface="Georgia"/>
                <a:ea typeface="Georgia"/>
                <a:cs typeface="Georgia"/>
                <a:sym typeface="Georgia"/>
              </a:rPr>
              <a:t>  - Troponin will be +ve and CK-MB will be -ve</a:t>
            </a:r>
            <a:endParaRPr>
              <a:solidFill>
                <a:schemeClr val="dk2"/>
              </a:solidFill>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10-  What are the possible complications of myocardial infarction?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solidFill>
                  <a:schemeClr val="dk2"/>
                </a:solidFill>
                <a:latin typeface="Georgia"/>
                <a:ea typeface="Georgia"/>
                <a:cs typeface="Georgia"/>
                <a:sym typeface="Georgia"/>
              </a:rPr>
              <a:t>   - Arrhythmia, Left ventricular failure , Cardiogenic shock , Thromboembolism …etc</a:t>
            </a:r>
            <a:endParaRPr>
              <a:solidFill>
                <a:schemeClr val="dk2"/>
              </a:solidFill>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11- What are the microscopic findings in the first 30 minutes of myocardial infarction?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solidFill>
                  <a:schemeClr val="dk2"/>
                </a:solidFill>
                <a:latin typeface="Georgia"/>
                <a:ea typeface="Georgia"/>
                <a:cs typeface="Georgia"/>
                <a:sym typeface="Georgia"/>
              </a:rPr>
              <a:t>  -</a:t>
            </a:r>
            <a:r>
              <a:rPr lang="en-US">
                <a:latin typeface="Georgia"/>
                <a:ea typeface="Georgia"/>
                <a:cs typeface="Georgia"/>
                <a:sym typeface="Georgia"/>
              </a:rPr>
              <a:t> </a:t>
            </a:r>
            <a:r>
              <a:rPr lang="en-US">
                <a:solidFill>
                  <a:schemeClr val="dk2"/>
                </a:solidFill>
                <a:latin typeface="Georgia"/>
                <a:ea typeface="Georgia"/>
                <a:cs typeface="Georgia"/>
                <a:sym typeface="Georgia"/>
              </a:rPr>
              <a:t>No microscopic findings </a:t>
            </a:r>
            <a:endParaRPr>
              <a:solidFill>
                <a:schemeClr val="dk2"/>
              </a:solidFill>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latin typeface="Georgia"/>
                <a:ea typeface="Georgia"/>
                <a:cs typeface="Georgia"/>
                <a:sym typeface="Georgia"/>
              </a:rPr>
              <a:t>12- Coagulation necrosis starts after which period of time of MI?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r>
              <a:rPr lang="en-US">
                <a:solidFill>
                  <a:schemeClr val="dk2"/>
                </a:solidFill>
                <a:latin typeface="Georgia"/>
                <a:ea typeface="Georgia"/>
                <a:cs typeface="Georgia"/>
                <a:sym typeface="Georgia"/>
              </a:rPr>
              <a:t>  - 4 hours</a:t>
            </a:r>
            <a:r>
              <a:rPr lang="en-US">
                <a:latin typeface="Georgia"/>
                <a:ea typeface="Georgia"/>
                <a:cs typeface="Georgia"/>
                <a:sym typeface="Georgia"/>
              </a:rPr>
              <a:t> </a:t>
            </a:r>
            <a:endParaRPr>
              <a:latin typeface="Georgia"/>
              <a:ea typeface="Georgia"/>
              <a:cs typeface="Georgia"/>
              <a:sym typeface="Georgia"/>
            </a:endParaRPr>
          </a:p>
          <a:p>
            <a:pPr marL="131028" marR="0" lvl="0" indent="-54828" algn="l" rtl="0">
              <a:lnSpc>
                <a:spcPct val="110000"/>
              </a:lnSpc>
              <a:spcBef>
                <a:spcPts val="0"/>
              </a:spcBef>
              <a:spcAft>
                <a:spcPts val="0"/>
              </a:spcAft>
              <a:buClr>
                <a:schemeClr val="dk2"/>
              </a:buClr>
              <a:buSzPts val="1200"/>
              <a:buFont typeface="Arial"/>
              <a:buNone/>
            </a:pPr>
            <a:endParaRPr>
              <a:latin typeface="Georgia"/>
              <a:ea typeface="Georgia"/>
              <a:cs typeface="Georgia"/>
              <a:sym typeface="Georgia"/>
            </a:endParaRPr>
          </a:p>
        </p:txBody>
      </p:sp>
      <p:sp>
        <p:nvSpPr>
          <p:cNvPr id="312" name="Shape 312"/>
          <p:cNvSpPr txBox="1">
            <a:spLocks noGrp="1"/>
          </p:cNvSpPr>
          <p:nvPr>
            <p:ph type="title"/>
          </p:nvPr>
        </p:nvSpPr>
        <p:spPr>
          <a:xfrm>
            <a:off x="680157" y="230021"/>
            <a:ext cx="1956900" cy="702300"/>
          </a:xfrm>
          <a:prstGeom prst="rect">
            <a:avLst/>
          </a:prstGeom>
          <a:noFill/>
          <a:ln>
            <a:noFill/>
          </a:ln>
        </p:spPr>
        <p:txBody>
          <a:bodyPr spcFirstLastPara="1" wrap="square" lIns="52400" tIns="26200" rIns="52400" bIns="26200" anchor="t" anchorCtr="0">
            <a:noAutofit/>
          </a:bodyPr>
          <a:lstStyle/>
          <a:p>
            <a:pPr marL="0" marR="0" lvl="0" indent="0" algn="l" rtl="0">
              <a:lnSpc>
                <a:spcPct val="90000"/>
              </a:lnSpc>
              <a:spcBef>
                <a:spcPts val="0"/>
              </a:spcBef>
              <a:spcAft>
                <a:spcPts val="0"/>
              </a:spcAft>
              <a:buClr>
                <a:schemeClr val="dk2"/>
              </a:buClr>
              <a:buSzPts val="3000"/>
              <a:buFont typeface="Impact"/>
              <a:buNone/>
            </a:pPr>
            <a:r>
              <a:rPr lang="en-US" dirty="0"/>
              <a:t>Questions</a:t>
            </a:r>
            <a:endParaRPr sz="900" dirty="0">
              <a:solidFill>
                <a:srgbClr val="CC0000"/>
              </a:solidFill>
              <a:latin typeface="Georgia"/>
              <a:ea typeface="Georgia"/>
              <a:cs typeface="Georgia"/>
              <a:sym typeface="Georgia"/>
            </a:endParaRPr>
          </a:p>
          <a:p>
            <a:pPr marL="0" marR="0" lvl="0" indent="0" algn="l" rtl="0">
              <a:lnSpc>
                <a:spcPct val="90000"/>
              </a:lnSpc>
              <a:spcBef>
                <a:spcPts val="0"/>
              </a:spcBef>
              <a:spcAft>
                <a:spcPts val="0"/>
              </a:spcAft>
              <a:buClr>
                <a:schemeClr val="dk2"/>
              </a:buClr>
              <a:buSzPts val="3000"/>
              <a:buFont typeface="Impact"/>
              <a:buNone/>
            </a:pPr>
            <a:endParaRPr sz="900" dirty="0">
              <a:solidFill>
                <a:srgbClr val="CC0000"/>
              </a:solidFill>
              <a:latin typeface="Georgia"/>
              <a:ea typeface="Georgia"/>
              <a:cs typeface="Georgia"/>
              <a:sym typeface="Georgia"/>
            </a:endParaRPr>
          </a:p>
        </p:txBody>
      </p:sp>
      <p:sp>
        <p:nvSpPr>
          <p:cNvPr id="4" name="Shape 293"/>
          <p:cNvSpPr txBox="1"/>
          <p:nvPr/>
        </p:nvSpPr>
        <p:spPr>
          <a:xfrm>
            <a:off x="2722609" y="238571"/>
            <a:ext cx="1116340" cy="342600"/>
          </a:xfrm>
          <a:prstGeom prst="rect">
            <a:avLst/>
          </a:prstGeom>
          <a:noFill/>
          <a:ln w="9525" cap="flat" cmpd="sng">
            <a:solidFill>
              <a:srgbClr val="FF0000"/>
            </a:solidFill>
            <a:prstDash val="dash"/>
            <a:round/>
            <a:headEnd type="none" w="sm" len="sm"/>
            <a:tailEnd type="none" w="sm" len="sm"/>
          </a:ln>
        </p:spPr>
        <p:txBody>
          <a:bodyPr spcFirstLastPara="1" wrap="square" lIns="91425" tIns="91425" rIns="91425" bIns="91425" anchor="t" anchorCtr="0">
            <a:noAutofit/>
          </a:bodyPr>
          <a:lstStyle/>
          <a:p>
            <a:pPr marL="0" lvl="0" indent="0" rtl="0">
              <a:lnSpc>
                <a:spcPct val="110000"/>
              </a:lnSpc>
              <a:spcBef>
                <a:spcPts val="0"/>
              </a:spcBef>
              <a:spcAft>
                <a:spcPts val="0"/>
              </a:spcAft>
              <a:buClr>
                <a:schemeClr val="dk1"/>
              </a:buClr>
              <a:buSzPts val="1100"/>
              <a:buFont typeface="Arial"/>
              <a:buNone/>
            </a:pPr>
            <a:r>
              <a:rPr lang="en-US" sz="1200" dirty="0" smtClean="0">
                <a:solidFill>
                  <a:srgbClr val="FF0000"/>
                </a:solidFill>
                <a:latin typeface="Georgia"/>
                <a:ea typeface="Georgia"/>
                <a:cs typeface="Georgia"/>
                <a:sym typeface="Georgia"/>
              </a:rPr>
              <a:t>IMPORTANT</a:t>
            </a:r>
            <a:endParaRPr sz="1000" dirty="0">
              <a:solidFill>
                <a:srgbClr val="B7B7B7"/>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4" name="TextBox 6"/>
          <p:cNvSpPr txBox="1">
            <a:spLocks/>
          </p:cNvSpPr>
          <p:nvPr/>
        </p:nvSpPr>
        <p:spPr>
          <a:xfrm>
            <a:off x="1937862" y="1051939"/>
            <a:ext cx="2569275" cy="5060792"/>
          </a:xfrm>
          <a:prstGeom prst="rect">
            <a:avLst/>
          </a:prstGeom>
          <a:ln w="19050">
            <a:solidFill>
              <a:schemeClr val="tx2"/>
            </a:solidFill>
            <a:prstDash val="lgDashDot"/>
          </a:ln>
        </p:spPr>
        <p:style>
          <a:lnRef idx="2">
            <a:schemeClr val="accent2"/>
          </a:lnRef>
          <a:fillRef idx="1">
            <a:schemeClr val="lt1"/>
          </a:fillRef>
          <a:effectRef idx="0">
            <a:schemeClr val="accent2"/>
          </a:effectRef>
          <a:fontRef idx="minor">
            <a:schemeClr val="dk1"/>
          </a:fontRef>
        </p:style>
        <p:txBody>
          <a:bodyPr wrap="square" lIns="29424" tIns="29424" rIns="29424" bIns="29424">
            <a:spAutoFit/>
          </a:bodyPr>
          <a:lstStyle/>
          <a:p>
            <a:pPr algn="ctr" defTabSz="249579">
              <a:defRPr sz="1900">
                <a:solidFill>
                  <a:srgbClr val="C0DEC3"/>
                </a:solidFill>
                <a:effectLst>
                  <a:outerShdw blurRad="38100" dist="38100" dir="2700000" rotWithShape="0">
                    <a:srgbClr val="000000">
                      <a:alpha val="43137"/>
                    </a:srgbClr>
                  </a:outerShdw>
                </a:effectLst>
                <a:uFillTx/>
                <a:latin typeface="Destain"/>
                <a:ea typeface="Destain"/>
                <a:cs typeface="Destain"/>
                <a:sym typeface="Destain"/>
              </a:defRPr>
            </a:pPr>
            <a:r>
              <a:rPr dirty="0">
                <a:solidFill>
                  <a:schemeClr val="bg2">
                    <a:lumMod val="75000"/>
                  </a:schemeClr>
                </a:solidFill>
                <a:uFillTx/>
                <a:latin typeface="Arial" panose="020B0604020202020204" pitchFamily="34" charset="0"/>
                <a:cs typeface="Arial" panose="020B0604020202020204" pitchFamily="34" charset="0"/>
              </a:rPr>
              <a:t>Females:</a:t>
            </a:r>
          </a:p>
          <a:p>
            <a:pPr algn="ctr" defTabSz="249579">
              <a:defRPr sz="1700">
                <a:solidFill>
                  <a:srgbClr val="C0DEC3"/>
                </a:solidFill>
                <a:effectLst>
                  <a:outerShdw blurRad="38100" dist="38100" dir="2700000" rotWithShape="0">
                    <a:srgbClr val="000000">
                      <a:alpha val="43137"/>
                    </a:srgbClr>
                  </a:outerShdw>
                </a:effectLst>
                <a:uFillTx/>
                <a:latin typeface="Destain"/>
                <a:ea typeface="Destain"/>
                <a:cs typeface="Destain"/>
                <a:sym typeface="Destain"/>
              </a:defRPr>
            </a:pPr>
            <a:r>
              <a:rPr dirty="0">
                <a:solidFill>
                  <a:schemeClr val="bg2">
                    <a:lumMod val="75000"/>
                  </a:schemeClr>
                </a:solidFill>
                <a:uFillTx/>
                <a:latin typeface="Arial" panose="020B0604020202020204" pitchFamily="34" charset="0"/>
                <a:cs typeface="Arial" panose="020B0604020202020204" pitchFamily="34" charset="0"/>
              </a:rPr>
              <a:t>-Leader : </a:t>
            </a:r>
            <a:r>
              <a:rPr lang="ar-SA" dirty="0">
                <a:solidFill>
                  <a:schemeClr val="accent1">
                    <a:hueOff val="-7650000"/>
                    <a:satOff val="-32000"/>
                    <a:lumOff val="9803"/>
                  </a:schemeClr>
                </a:solidFill>
                <a:uFillTx/>
                <a:latin typeface="Arial" panose="020B0604020202020204" pitchFamily="34" charset="0"/>
                <a:ea typeface="Aldhabi"/>
                <a:cs typeface="Arial" panose="020B0604020202020204" pitchFamily="34" charset="0"/>
                <a:sym typeface="Aldhabi"/>
              </a:rPr>
              <a:t>فاطمة بالشرف</a:t>
            </a:r>
          </a:p>
          <a:p>
            <a:pPr algn="ctr" defTabSz="249579">
              <a:defRPr sz="1700">
                <a:solidFill>
                  <a:srgbClr val="C0DEC3"/>
                </a:solidFill>
                <a:effectLst>
                  <a:outerShdw blurRad="38100" dist="38100" dir="2700000" rotWithShape="0">
                    <a:srgbClr val="000000">
                      <a:alpha val="43137"/>
                    </a:srgbClr>
                  </a:outerShdw>
                </a:effectLst>
                <a:uFillTx/>
                <a:latin typeface="Destain"/>
                <a:ea typeface="Destain"/>
                <a:cs typeface="Destain"/>
                <a:sym typeface="Destain"/>
              </a:defRPr>
            </a:pPr>
            <a:r>
              <a:rPr lang="ar-SA" sz="1700" b="0" i="0" u="none" strike="noStrike" baseline="0" dirty="0" err="1" smtClean="0">
                <a:solidFill>
                  <a:srgbClr val="FFFFFF"/>
                </a:solidFill>
                <a:uFillTx/>
                <a:latin typeface="Arial" charset="0"/>
              </a:rPr>
              <a:t>ريناد</a:t>
            </a:r>
            <a:r>
              <a:rPr lang="ar-SA" sz="1700" b="0" i="0" u="none" strike="noStrike" baseline="0" dirty="0" smtClean="0">
                <a:solidFill>
                  <a:srgbClr val="FFFFFF"/>
                </a:solidFill>
                <a:uFillTx/>
                <a:latin typeface="Arial" charset="0"/>
              </a:rPr>
              <a:t> </a:t>
            </a:r>
            <a:r>
              <a:rPr lang="ar-SA" sz="1700" b="0" i="0" u="none" strike="noStrike" baseline="0" dirty="0" err="1" smtClean="0">
                <a:solidFill>
                  <a:srgbClr val="FFFFFF"/>
                </a:solidFill>
                <a:uFillTx/>
                <a:latin typeface="Arial" charset="0"/>
              </a:rPr>
              <a:t>الغريبي</a:t>
            </a:r>
            <a:endParaRPr lang="ar-SA" dirty="0">
              <a:solidFill>
                <a:schemeClr val="accent1">
                  <a:hueOff val="-7650000"/>
                  <a:satOff val="-32000"/>
                  <a:lumOff val="9803"/>
                </a:schemeClr>
              </a:solidFill>
              <a:uFillTx/>
              <a:latin typeface="Arial" panose="020B0604020202020204" pitchFamily="34" charset="0"/>
              <a:cs typeface="Arial" panose="020B0604020202020204" pitchFamily="34" charset="0"/>
            </a:endParaRP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منيرة المسعد</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شوق القحطاني</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رزان الزهراني</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sz="1700" b="0" i="0" u="none" strike="noStrike" baseline="0" dirty="0">
                <a:solidFill>
                  <a:srgbClr val="FFFFFF"/>
                </a:solidFill>
                <a:uFillTx/>
                <a:latin typeface="Arial" charset="0"/>
              </a:rPr>
              <a:t>الرحيمي</a:t>
            </a: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 بتول </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 </a:t>
            </a:r>
            <a:r>
              <a:rPr lang="ar-SA" dirty="0">
                <a:solidFill>
                  <a:schemeClr val="accent1">
                    <a:hueOff val="-7650000"/>
                    <a:satOff val="-32000"/>
                    <a:lumOff val="9803"/>
                  </a:schemeClr>
                </a:solidFill>
                <a:latin typeface="Arial" panose="020B0604020202020204" pitchFamily="34" charset="0"/>
                <a:cs typeface="Arial" panose="020B0604020202020204" pitchFamily="34" charset="0"/>
              </a:rPr>
              <a:t>فاطمة الديحان </a:t>
            </a:r>
            <a:endParaRPr lang="ar-SA" dirty="0">
              <a:solidFill>
                <a:schemeClr val="accent1">
                  <a:hueOff val="-7650000"/>
                  <a:satOff val="-32000"/>
                  <a:lumOff val="9803"/>
                </a:schemeClr>
              </a:solidFill>
              <a:uFillTx/>
              <a:latin typeface="Arial" panose="020B0604020202020204" pitchFamily="34" charset="0"/>
              <a:cs typeface="Arial" panose="020B0604020202020204" pitchFamily="34" charset="0"/>
            </a:endParaRP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الجوهرة </a:t>
            </a:r>
            <a:r>
              <a:rPr lang="ar-SA" dirty="0" err="1">
                <a:solidFill>
                  <a:schemeClr val="accent1">
                    <a:hueOff val="-7650000"/>
                    <a:satOff val="-32000"/>
                    <a:lumOff val="9803"/>
                  </a:schemeClr>
                </a:solidFill>
                <a:uFillTx/>
                <a:latin typeface="Arial" panose="020B0604020202020204" pitchFamily="34" charset="0"/>
                <a:cs typeface="Arial" panose="020B0604020202020204" pitchFamily="34" charset="0"/>
              </a:rPr>
              <a:t>الشنيفي</a:t>
            </a:r>
            <a:endParaRPr lang="ar-SA" dirty="0">
              <a:solidFill>
                <a:schemeClr val="accent1">
                  <a:hueOff val="-7650000"/>
                  <a:satOff val="-32000"/>
                  <a:lumOff val="9803"/>
                </a:schemeClr>
              </a:solidFill>
              <a:uFillTx/>
              <a:latin typeface="Arial" panose="020B0604020202020204" pitchFamily="34" charset="0"/>
              <a:cs typeface="Arial" panose="020B0604020202020204" pitchFamily="34" charset="0"/>
            </a:endParaRP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نورة القاضي</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غادة الحيدري</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مها العمري</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غرام الجليدان</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آلاء الصويغ</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ال فهدة السليم</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شيرين حمادي</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رناد الفرم</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نورة الحربي</a:t>
            </a:r>
          </a:p>
          <a:p>
            <a:pPr algn="ctr" defTabSz="249579" rtl="1">
              <a:buSzPct val="100000"/>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en-US" sz="1700" dirty="0" smtClean="0">
                <a:solidFill>
                  <a:srgbClr val="FFFFFF"/>
                </a:solidFill>
                <a:latin typeface="Arial" charset="0"/>
                <a:cs typeface="Arial" panose="020B0604020202020204" pitchFamily="34" charset="0"/>
              </a:rPr>
              <a:t>   </a:t>
            </a:r>
            <a:r>
              <a:rPr lang="ar-SA" sz="1700" dirty="0" smtClean="0">
                <a:solidFill>
                  <a:srgbClr val="FFFFFF"/>
                </a:solidFill>
                <a:latin typeface="Arial" charset="0"/>
                <a:cs typeface="Arial" panose="020B0604020202020204" pitchFamily="34" charset="0"/>
              </a:rPr>
              <a:t>ميعاد </a:t>
            </a:r>
            <a:r>
              <a:rPr lang="ar-SA" sz="1700" dirty="0" err="1">
                <a:solidFill>
                  <a:srgbClr val="FFFFFF"/>
                </a:solidFill>
                <a:latin typeface="Arial" charset="0"/>
                <a:cs typeface="Arial" panose="020B0604020202020204" pitchFamily="34" charset="0"/>
              </a:rPr>
              <a:t>النفيعي</a:t>
            </a:r>
            <a:r>
              <a:rPr lang="ar-SA" sz="1700" dirty="0">
                <a:solidFill>
                  <a:srgbClr val="FFFFFF"/>
                </a:solidFill>
                <a:latin typeface="Arial" charset="0"/>
                <a:cs typeface="Arial" panose="020B0604020202020204" pitchFamily="34" charset="0"/>
              </a:rPr>
              <a:t> </a:t>
            </a:r>
            <a:r>
              <a:rPr lang="ar-SA" dirty="0">
                <a:solidFill>
                  <a:schemeClr val="accent1">
                    <a:hueOff val="-7650000"/>
                    <a:satOff val="-32000"/>
                    <a:lumOff val="9803"/>
                  </a:schemeClr>
                </a:solidFill>
                <a:uFillTx/>
                <a:latin typeface="Arial" panose="020B0604020202020204" pitchFamily="34" charset="0"/>
                <a:cs typeface="Arial" panose="020B0604020202020204" pitchFamily="34" charset="0"/>
              </a:rPr>
              <a:t> </a:t>
            </a:r>
            <a:r>
              <a:rPr dirty="0" smtClean="0">
                <a:uFillTx/>
                <a:latin typeface="Arial" panose="020B0604020202020204" pitchFamily="34" charset="0"/>
                <a:cs typeface="Arial" panose="020B0604020202020204" pitchFamily="34" charset="0"/>
              </a:rPr>
              <a:t> </a:t>
            </a:r>
            <a:endParaRPr dirty="0">
              <a:solidFill>
                <a:srgbClr val="91C5B0"/>
              </a:solidFill>
              <a:uFillTx/>
              <a:latin typeface="Arial" panose="020B0604020202020204" pitchFamily="34" charset="0"/>
              <a:cs typeface="Arial" panose="020B0604020202020204" pitchFamily="34" charset="0"/>
            </a:endParaRPr>
          </a:p>
        </p:txBody>
      </p:sp>
      <p:sp>
        <p:nvSpPr>
          <p:cNvPr id="5" name="TextBox 7"/>
          <p:cNvSpPr txBox="1">
            <a:spLocks/>
          </p:cNvSpPr>
          <p:nvPr/>
        </p:nvSpPr>
        <p:spPr>
          <a:xfrm>
            <a:off x="4701020" y="1051939"/>
            <a:ext cx="2330423" cy="6030288"/>
          </a:xfrm>
          <a:prstGeom prst="rect">
            <a:avLst/>
          </a:prstGeom>
          <a:ln w="19050">
            <a:solidFill>
              <a:schemeClr val="tx2"/>
            </a:solidFill>
            <a:prstDash val="lgDashDot"/>
          </a:ln>
        </p:spPr>
        <p:style>
          <a:lnRef idx="2">
            <a:schemeClr val="accent2"/>
          </a:lnRef>
          <a:fillRef idx="1">
            <a:schemeClr val="lt1"/>
          </a:fillRef>
          <a:effectRef idx="0">
            <a:schemeClr val="accent2"/>
          </a:effectRef>
          <a:fontRef idx="minor">
            <a:schemeClr val="dk1"/>
          </a:fontRef>
        </p:style>
        <p:txBody>
          <a:bodyPr wrap="square" lIns="29424" tIns="29424" rIns="29424" bIns="29424">
            <a:spAutoFit/>
          </a:bodyPr>
          <a:lstStyle/>
          <a:p>
            <a:pPr algn="ctr" defTabSz="249579">
              <a:defRPr sz="1900">
                <a:solidFill>
                  <a:srgbClr val="C0DEC3"/>
                </a:solidFill>
                <a:effectLst>
                  <a:outerShdw blurRad="38100" dist="38100" dir="2700000" rotWithShape="0">
                    <a:srgbClr val="000000">
                      <a:alpha val="43137"/>
                    </a:srgbClr>
                  </a:outerShdw>
                </a:effectLst>
                <a:uFillTx/>
                <a:latin typeface="Destain"/>
                <a:ea typeface="Destain"/>
                <a:cs typeface="Destain"/>
                <a:sym typeface="Destain"/>
              </a:defRPr>
            </a:pPr>
            <a:r>
              <a:rPr dirty="0">
                <a:solidFill>
                  <a:schemeClr val="bg2">
                    <a:lumMod val="75000"/>
                  </a:schemeClr>
                </a:solidFill>
                <a:uFillTx/>
              </a:rPr>
              <a:t>Males:</a:t>
            </a:r>
          </a:p>
          <a:p>
            <a:pPr algn="ctr" defTabSz="249579">
              <a:defRPr sz="1900">
                <a:solidFill>
                  <a:srgbClr val="C0DEC3"/>
                </a:solidFill>
                <a:effectLst>
                  <a:outerShdw blurRad="38100" dist="38100" dir="2700000" rotWithShape="0">
                    <a:srgbClr val="000000">
                      <a:alpha val="43137"/>
                    </a:srgbClr>
                  </a:outerShdw>
                </a:effectLst>
                <a:uFillTx/>
                <a:latin typeface="Destain"/>
                <a:ea typeface="Destain"/>
                <a:cs typeface="Destain"/>
                <a:sym typeface="Destain"/>
              </a:defRPr>
            </a:pPr>
            <a:r>
              <a:rPr dirty="0">
                <a:solidFill>
                  <a:schemeClr val="bg2">
                    <a:lumMod val="75000"/>
                  </a:schemeClr>
                </a:solidFill>
                <a:uFillTx/>
              </a:rPr>
              <a:t>-</a:t>
            </a:r>
            <a:r>
              <a:rPr sz="1700" dirty="0">
                <a:solidFill>
                  <a:schemeClr val="bg2">
                    <a:lumMod val="75000"/>
                  </a:schemeClr>
                </a:solidFill>
                <a:uFillTx/>
              </a:rPr>
              <a:t>Leader :</a:t>
            </a:r>
            <a:r>
              <a:rPr lang="ar-SA" sz="1700" dirty="0">
                <a:solidFill>
                  <a:schemeClr val="tx2"/>
                </a:solidFill>
                <a:uFillTx/>
                <a:latin typeface="Arial" panose="020B0604020202020204" pitchFamily="34" charset="0"/>
                <a:cs typeface="Arial" panose="020B0604020202020204" pitchFamily="34" charset="0"/>
              </a:rPr>
              <a:t>منصور العبرة </a:t>
            </a:r>
            <a:endParaRPr dirty="0">
              <a:solidFill>
                <a:schemeClr val="tx2"/>
              </a:solidFill>
              <a:uFillTx/>
              <a:latin typeface="Arial" panose="020B0604020202020204" pitchFamily="34" charset="0"/>
              <a:cs typeface="Arial" panose="020B0604020202020204" pitchFamily="34" charset="0"/>
            </a:endParaRP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خالد العقيلي</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عبدالجبار اليماني</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بندر الجماز</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محمد المحيميد</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راكان الغنيم</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سليمان الزميع</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طارق العلوان</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أحمد الصبي</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أنس السيف</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تركي آل بنهار</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خالد المطيري</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سعد الفوزان</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سعود الأحمري</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سيف المشاري</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عبدالعزيز العبدالكريم</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عبدالله العبيدان</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عبدالله السرجاني</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فهد الفايز</a:t>
            </a: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ar-SA" dirty="0">
                <a:uFillTx/>
                <a:latin typeface="Arial" panose="020B0604020202020204" pitchFamily="34" charset="0"/>
                <a:cs typeface="Arial" panose="020B0604020202020204" pitchFamily="34" charset="0"/>
              </a:rPr>
              <a:t>محمد </a:t>
            </a:r>
            <a:r>
              <a:rPr lang="ar-SA" dirty="0" err="1">
                <a:uFillTx/>
                <a:latin typeface="Arial" panose="020B0604020202020204" pitchFamily="34" charset="0"/>
                <a:cs typeface="Arial" panose="020B0604020202020204" pitchFamily="34" charset="0"/>
              </a:rPr>
              <a:t>الأصقه</a:t>
            </a:r>
            <a:endParaRPr lang="ar-SA" dirty="0">
              <a:uFillTx/>
              <a:latin typeface="Arial" panose="020B0604020202020204" pitchFamily="34" charset="0"/>
              <a:cs typeface="Arial" panose="020B0604020202020204" pitchFamily="34" charset="0"/>
            </a:endParaRPr>
          </a:p>
          <a:p>
            <a:pPr algn="ctr" rtl="1">
              <a:defRPr sz="1700">
                <a:solidFill>
                  <a:schemeClr val="accent1">
                    <a:hueOff val="-7650000"/>
                    <a:satOff val="-32000"/>
                    <a:lumOff val="9803"/>
                  </a:schemeClr>
                </a:solidFill>
                <a:effectLst>
                  <a:outerShdw blurRad="38100" dist="38100" dir="2700000" rotWithShape="0">
                    <a:srgbClr val="000000">
                      <a:alpha val="43137"/>
                    </a:srgbClr>
                  </a:outerShdw>
                </a:effectLst>
                <a:uFillTx/>
                <a:latin typeface="Aldhabi"/>
                <a:ea typeface="Aldhabi"/>
                <a:cs typeface="Aldhabi"/>
                <a:sym typeface="Aldhabi"/>
              </a:defRPr>
            </a:pPr>
            <a:r>
              <a:rPr lang="en-US" dirty="0" smtClean="0">
                <a:uFillTx/>
                <a:latin typeface="Arial" panose="020B0604020202020204" pitchFamily="34" charset="0"/>
                <a:cs typeface="Arial" panose="020B0604020202020204" pitchFamily="34" charset="0"/>
              </a:rPr>
              <a:t> </a:t>
            </a:r>
            <a:r>
              <a:rPr lang="ar-SA" dirty="0" smtClean="0">
                <a:uFillTx/>
                <a:latin typeface="Arial" panose="020B0604020202020204" pitchFamily="34" charset="0"/>
                <a:cs typeface="Arial" panose="020B0604020202020204" pitchFamily="34" charset="0"/>
              </a:rPr>
              <a:t>محمد </a:t>
            </a:r>
            <a:r>
              <a:rPr lang="ar-SA" dirty="0">
                <a:uFillTx/>
                <a:latin typeface="Arial" panose="020B0604020202020204" pitchFamily="34" charset="0"/>
                <a:cs typeface="Arial" panose="020B0604020202020204" pitchFamily="34" charset="0"/>
              </a:rPr>
              <a:t>بن </a:t>
            </a:r>
            <a:r>
              <a:rPr lang="ar-SA" dirty="0" smtClean="0">
                <a:uFillTx/>
                <a:latin typeface="Arial" panose="020B0604020202020204" pitchFamily="34" charset="0"/>
                <a:cs typeface="Arial" panose="020B0604020202020204" pitchFamily="34" charset="0"/>
              </a:rPr>
              <a:t>معيوف</a:t>
            </a:r>
            <a:r>
              <a:rPr dirty="0" smtClean="0">
                <a:uFillTx/>
              </a:rPr>
              <a:t> </a:t>
            </a:r>
            <a:endParaRPr dirty="0">
              <a:solidFill>
                <a:srgbClr val="91C5B0"/>
              </a:solidFill>
              <a:uFillTx/>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Shape 323"/>
          <p:cNvPicPr preferRelativeResize="0"/>
          <p:nvPr/>
        </p:nvPicPr>
        <p:blipFill rotWithShape="1">
          <a:blip r:embed="rId3">
            <a:alphaModFix/>
          </a:blip>
          <a:srcRect/>
          <a:stretch/>
        </p:blipFill>
        <p:spPr>
          <a:xfrm>
            <a:off x="733425" y="133350"/>
            <a:ext cx="2990849" cy="1684078"/>
          </a:xfrm>
          <a:prstGeom prst="rect">
            <a:avLst/>
          </a:prstGeom>
          <a:noFill/>
          <a:ln>
            <a:noFill/>
          </a:ln>
        </p:spPr>
      </p:pic>
      <p:sp>
        <p:nvSpPr>
          <p:cNvPr id="324" name="Shape 324"/>
          <p:cNvSpPr txBox="1"/>
          <p:nvPr/>
        </p:nvSpPr>
        <p:spPr>
          <a:xfrm>
            <a:off x="476376" y="2199618"/>
            <a:ext cx="3628573" cy="1127623"/>
          </a:xfrm>
          <a:prstGeom prst="rect">
            <a:avLst/>
          </a:prstGeom>
          <a:noFill/>
          <a:ln w="9525" cap="flat" cmpd="sng">
            <a:solidFill>
              <a:srgbClr val="67A7D5"/>
            </a:solidFill>
            <a:prstDash val="lgDashDot"/>
            <a:round/>
            <a:headEnd type="none" w="sm" len="sm"/>
            <a:tailEnd type="none" w="sm" len="sm"/>
          </a:ln>
        </p:spPr>
        <p:txBody>
          <a:bodyPr spcFirstLastPara="1" wrap="square" lIns="24950" tIns="24950" rIns="24950" bIns="24950" anchor="t" anchorCtr="0">
            <a:noAutofit/>
          </a:bodyPr>
          <a:lstStyle/>
          <a:p>
            <a:pPr marL="0" marR="0" lvl="0" indent="0" algn="l" rtl="0">
              <a:spcBef>
                <a:spcPts val="0"/>
              </a:spcBef>
              <a:spcAft>
                <a:spcPts val="0"/>
              </a:spcAft>
              <a:buNone/>
            </a:pPr>
            <a:r>
              <a:rPr lang="en-US" sz="1400">
                <a:solidFill>
                  <a:srgbClr val="83C5DE"/>
                </a:solidFill>
                <a:latin typeface="Impact"/>
                <a:ea typeface="Impact"/>
                <a:cs typeface="Impact"/>
                <a:sym typeface="Impact"/>
              </a:rPr>
              <a:t>Kindly contact us if you have any questions/comments and suggestions:</a:t>
            </a:r>
            <a:endParaRPr/>
          </a:p>
          <a:p>
            <a:pPr marL="0" marR="0" lvl="0" indent="0" algn="l" rtl="0">
              <a:spcBef>
                <a:spcPts val="0"/>
              </a:spcBef>
              <a:spcAft>
                <a:spcPts val="0"/>
              </a:spcAft>
              <a:buNone/>
            </a:pPr>
            <a:endParaRPr sz="1400">
              <a:solidFill>
                <a:srgbClr val="83C5DE"/>
              </a:solidFill>
              <a:latin typeface="Cabin"/>
              <a:ea typeface="Cabin"/>
              <a:cs typeface="Cabin"/>
              <a:sym typeface="Cabin"/>
            </a:endParaRPr>
          </a:p>
          <a:p>
            <a:pPr marL="0" marR="0" lvl="0" indent="0" algn="l" rtl="0">
              <a:spcBef>
                <a:spcPts val="0"/>
              </a:spcBef>
              <a:spcAft>
                <a:spcPts val="0"/>
              </a:spcAft>
              <a:buNone/>
            </a:pPr>
            <a:r>
              <a:rPr lang="en-US" sz="1400">
                <a:solidFill>
                  <a:srgbClr val="83C5DE"/>
                </a:solidFill>
                <a:latin typeface="Impact"/>
                <a:ea typeface="Impact"/>
                <a:cs typeface="Impact"/>
                <a:sym typeface="Impact"/>
              </a:rPr>
              <a:t>* EMAIL:  pathology437@gmail.com</a:t>
            </a:r>
            <a:endParaRPr/>
          </a:p>
          <a:p>
            <a:pPr marL="0" marR="0" lvl="0" indent="0" algn="l" rtl="0">
              <a:spcBef>
                <a:spcPts val="0"/>
              </a:spcBef>
              <a:spcAft>
                <a:spcPts val="0"/>
              </a:spcAft>
              <a:buNone/>
            </a:pPr>
            <a:r>
              <a:rPr lang="en-US" sz="1400">
                <a:solidFill>
                  <a:srgbClr val="83C5DE"/>
                </a:solidFill>
                <a:latin typeface="Impact"/>
                <a:ea typeface="Impact"/>
                <a:cs typeface="Impact"/>
                <a:sym typeface="Impact"/>
              </a:rPr>
              <a:t>* TWITTER :  @pathology437</a:t>
            </a:r>
            <a:endParaRPr/>
          </a:p>
        </p:txBody>
      </p:sp>
      <p:sp>
        <p:nvSpPr>
          <p:cNvPr id="325" name="Shape 325"/>
          <p:cNvSpPr txBox="1"/>
          <p:nvPr/>
        </p:nvSpPr>
        <p:spPr>
          <a:xfrm>
            <a:off x="204238" y="8176159"/>
            <a:ext cx="3900712" cy="769441"/>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8DBDD5"/>
                </a:solidFill>
                <a:latin typeface="Arial"/>
                <a:ea typeface="Arial"/>
                <a:cs typeface="Arial"/>
                <a:sym typeface="Arial"/>
              </a:rPr>
              <a:t>Pathology</a:t>
            </a:r>
            <a:endParaRPr sz="4800" b="1">
              <a:solidFill>
                <a:srgbClr val="8DBDD5"/>
              </a:solidFill>
              <a:latin typeface="Arial"/>
              <a:ea typeface="Arial"/>
              <a:cs typeface="Arial"/>
              <a:sym typeface="Arial"/>
            </a:endParaRPr>
          </a:p>
        </p:txBody>
      </p:sp>
      <p:sp>
        <p:nvSpPr>
          <p:cNvPr id="326" name="Shape 326"/>
          <p:cNvSpPr txBox="1"/>
          <p:nvPr/>
        </p:nvSpPr>
        <p:spPr>
          <a:xfrm>
            <a:off x="400501" y="8635823"/>
            <a:ext cx="2124075" cy="3693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BBDFED"/>
                </a:solidFill>
                <a:latin typeface="Impact"/>
                <a:ea typeface="Impact"/>
                <a:cs typeface="Impact"/>
                <a:sym typeface="Impact"/>
              </a:rPr>
              <a:t>teamwork</a:t>
            </a:r>
            <a:endParaRPr/>
          </a:p>
        </p:txBody>
      </p:sp>
      <p:sp>
        <p:nvSpPr>
          <p:cNvPr id="327" name="Shape 327"/>
          <p:cNvSpPr txBox="1"/>
          <p:nvPr/>
        </p:nvSpPr>
        <p:spPr>
          <a:xfrm>
            <a:off x="909540" y="3780221"/>
            <a:ext cx="3230072" cy="461665"/>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83C5DE"/>
                </a:solidFill>
                <a:latin typeface="Arial"/>
                <a:ea typeface="Arial"/>
                <a:cs typeface="Arial"/>
                <a:sym typeface="Arial"/>
              </a:rPr>
              <a:t>GOOD LUCK ! ☺</a:t>
            </a:r>
            <a:endParaRPr sz="2400" b="1">
              <a:solidFill>
                <a:srgbClr val="83C5DE"/>
              </a:solidFill>
              <a:latin typeface="Arial"/>
              <a:ea typeface="Arial"/>
              <a:cs typeface="Arial"/>
              <a:sym typeface="Arial"/>
            </a:endParaRPr>
          </a:p>
        </p:txBody>
      </p:sp>
      <p:pic>
        <p:nvPicPr>
          <p:cNvPr id="328" name="Shape 328"/>
          <p:cNvPicPr preferRelativeResize="0"/>
          <p:nvPr/>
        </p:nvPicPr>
        <p:blipFill rotWithShape="1">
          <a:blip r:embed="rId4">
            <a:alphaModFix/>
          </a:blip>
          <a:srcRect/>
          <a:stretch/>
        </p:blipFill>
        <p:spPr>
          <a:xfrm>
            <a:off x="5210307" y="-211286"/>
            <a:ext cx="1415415" cy="1259035"/>
          </a:xfrm>
          <a:prstGeom prst="rect">
            <a:avLst/>
          </a:prstGeom>
          <a:noFill/>
          <a:ln>
            <a:noFill/>
          </a:ln>
        </p:spPr>
      </p:pic>
      <p:sp>
        <p:nvSpPr>
          <p:cNvPr id="329" name="Shape 329"/>
          <p:cNvSpPr txBox="1"/>
          <p:nvPr/>
        </p:nvSpPr>
        <p:spPr>
          <a:xfrm>
            <a:off x="4480686" y="7897159"/>
            <a:ext cx="2628774" cy="738664"/>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163952"/>
                </a:solidFill>
                <a:latin typeface="Arial"/>
                <a:ea typeface="Arial"/>
                <a:cs typeface="Arial"/>
                <a:sym typeface="Arial"/>
              </a:rPr>
              <a:t>*references:</a:t>
            </a:r>
            <a:endParaRPr/>
          </a:p>
          <a:p>
            <a:pPr marL="0" marR="0" lvl="0" indent="0" algn="l" rtl="0">
              <a:spcBef>
                <a:spcPts val="0"/>
              </a:spcBef>
              <a:spcAft>
                <a:spcPts val="0"/>
              </a:spcAft>
              <a:buNone/>
            </a:pPr>
            <a:r>
              <a:rPr lang="en-US" sz="1400" b="1">
                <a:solidFill>
                  <a:srgbClr val="163952"/>
                </a:solidFill>
                <a:latin typeface="Georgia"/>
                <a:ea typeface="Georgia"/>
                <a:cs typeface="Georgia"/>
                <a:sym typeface="Georgia"/>
              </a:rPr>
              <a:t>- Robbins Basic Pathology</a:t>
            </a:r>
            <a:endParaRPr/>
          </a:p>
          <a:p>
            <a:pPr marL="0" marR="0" lvl="0" indent="0" algn="l" rtl="0">
              <a:spcBef>
                <a:spcPts val="0"/>
              </a:spcBef>
              <a:spcAft>
                <a:spcPts val="0"/>
              </a:spcAft>
              <a:buNone/>
            </a:pPr>
            <a:r>
              <a:rPr lang="en-US" sz="1400" b="1">
                <a:solidFill>
                  <a:srgbClr val="163952"/>
                </a:solidFill>
                <a:latin typeface="Georgia"/>
                <a:ea typeface="Georgia"/>
                <a:cs typeface="Georgia"/>
                <a:sym typeface="Georgia"/>
              </a:rPr>
              <a:t>- Slides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p:nvPr/>
        </p:nvSpPr>
        <p:spPr>
          <a:xfrm>
            <a:off x="1962150" y="466725"/>
            <a:ext cx="151447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a:t>
            </a:r>
            <a:endParaRPr/>
          </a:p>
        </p:txBody>
      </p:sp>
      <p:sp>
        <p:nvSpPr>
          <p:cNvPr id="133" name="Shape 133"/>
          <p:cNvSpPr txBox="1"/>
          <p:nvPr/>
        </p:nvSpPr>
        <p:spPr>
          <a:xfrm rot="5400000">
            <a:off x="-2341989" y="4177099"/>
            <a:ext cx="5514975"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2"/>
                </a:solidFill>
                <a:latin typeface="Arial"/>
                <a:ea typeface="Arial"/>
                <a:cs typeface="Arial"/>
                <a:sym typeface="Arial"/>
              </a:rPr>
              <a:t>Objectives :</a:t>
            </a:r>
            <a:endParaRPr sz="4000" b="1">
              <a:solidFill>
                <a:schemeClr val="dk2"/>
              </a:solidFill>
              <a:latin typeface="Arial"/>
              <a:ea typeface="Arial"/>
              <a:cs typeface="Arial"/>
              <a:sym typeface="Arial"/>
            </a:endParaRPr>
          </a:p>
        </p:txBody>
      </p:sp>
      <p:sp>
        <p:nvSpPr>
          <p:cNvPr id="134" name="Shape 134"/>
          <p:cNvSpPr txBox="1"/>
          <p:nvPr/>
        </p:nvSpPr>
        <p:spPr>
          <a:xfrm>
            <a:off x="1587600" y="865362"/>
            <a:ext cx="5765700" cy="64632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400"/>
              </a:spcBef>
              <a:spcAft>
                <a:spcPts val="0"/>
              </a:spcAft>
              <a:buClr>
                <a:schemeClr val="dk1"/>
              </a:buClr>
              <a:buSzPts val="1100"/>
              <a:buFont typeface="Arial"/>
              <a:buNone/>
            </a:pPr>
            <a:r>
              <a:rPr lang="en-US" sz="1600" dirty="0">
                <a:solidFill>
                  <a:schemeClr val="lt2"/>
                </a:solidFill>
              </a:rPr>
              <a:t>▪</a:t>
            </a:r>
            <a:r>
              <a:rPr lang="en-US" sz="1600" dirty="0">
                <a:solidFill>
                  <a:schemeClr val="lt2"/>
                </a:solidFill>
                <a:latin typeface="Georgia"/>
                <a:ea typeface="Georgia"/>
                <a:cs typeface="Georgia"/>
                <a:sym typeface="Georgia"/>
              </a:rPr>
              <a:t>Understand the pathogenesis and clinical consequences of atherosclerosis.</a:t>
            </a:r>
            <a:endParaRPr sz="1600" dirty="0">
              <a:solidFill>
                <a:schemeClr val="lt2"/>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r>
              <a:rPr lang="en-US" sz="1600" dirty="0">
                <a:solidFill>
                  <a:schemeClr val="lt2"/>
                </a:solidFill>
              </a:rPr>
              <a:t>▪</a:t>
            </a:r>
            <a:r>
              <a:rPr lang="en-US" sz="1600" dirty="0">
                <a:solidFill>
                  <a:schemeClr val="lt2"/>
                </a:solidFill>
                <a:latin typeface="Georgia"/>
                <a:ea typeface="Georgia"/>
                <a:cs typeface="Georgia"/>
                <a:sym typeface="Georgia"/>
              </a:rPr>
              <a:t>Be able to discuss pathology and complications of ischemic heart diseases with special emphasis on myocardial infarction.</a:t>
            </a:r>
            <a:endParaRPr sz="1600" dirty="0">
              <a:solidFill>
                <a:schemeClr val="lt2"/>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r>
              <a:rPr lang="en-US" sz="1600" dirty="0">
                <a:solidFill>
                  <a:schemeClr val="lt2"/>
                </a:solidFill>
              </a:rPr>
              <a:t>▪</a:t>
            </a:r>
            <a:r>
              <a:rPr lang="en-US" sz="1600" dirty="0">
                <a:solidFill>
                  <a:schemeClr val="lt2"/>
                </a:solidFill>
                <a:latin typeface="Georgia"/>
                <a:ea typeface="Georgia"/>
                <a:cs typeface="Georgia"/>
                <a:sym typeface="Georgia"/>
              </a:rPr>
              <a:t>Know how lifestyle modifications can reduce the risk of ischemic heart diseases.</a:t>
            </a:r>
            <a:endParaRPr sz="1600" dirty="0">
              <a:solidFill>
                <a:schemeClr val="lt2"/>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endParaRPr lang="en-US" sz="1600" dirty="0" smtClean="0">
              <a:solidFill>
                <a:schemeClr val="lt2"/>
              </a:solidFill>
            </a:endParaRPr>
          </a:p>
          <a:p>
            <a:pPr marL="0" lvl="0" indent="0" rtl="0">
              <a:lnSpc>
                <a:spcPct val="90000"/>
              </a:lnSpc>
              <a:spcBef>
                <a:spcPts val="1400"/>
              </a:spcBef>
              <a:spcAft>
                <a:spcPts val="0"/>
              </a:spcAft>
              <a:buClr>
                <a:schemeClr val="dk1"/>
              </a:buClr>
              <a:buSzPts val="1100"/>
              <a:buFont typeface="Arial"/>
              <a:buNone/>
            </a:pPr>
            <a:endParaRPr lang="en-US" sz="1600" b="1" dirty="0">
              <a:solidFill>
                <a:schemeClr val="lt2"/>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r>
              <a:rPr lang="en-US" sz="1600" b="1" dirty="0" smtClean="0">
                <a:solidFill>
                  <a:schemeClr val="lt2"/>
                </a:solidFill>
                <a:latin typeface="Georgia"/>
                <a:ea typeface="Georgia"/>
                <a:cs typeface="Georgia"/>
                <a:sym typeface="Georgia"/>
              </a:rPr>
              <a:t>Key </a:t>
            </a:r>
            <a:r>
              <a:rPr lang="en-US" sz="1600" b="1" dirty="0">
                <a:solidFill>
                  <a:schemeClr val="lt2"/>
                </a:solidFill>
                <a:latin typeface="Georgia"/>
                <a:ea typeface="Georgia"/>
                <a:cs typeface="Georgia"/>
                <a:sym typeface="Georgia"/>
              </a:rPr>
              <a:t>principles to be discussed:</a:t>
            </a:r>
            <a:endParaRPr sz="1600" b="1" dirty="0">
              <a:solidFill>
                <a:schemeClr val="lt2"/>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r>
              <a:rPr lang="en-US" sz="1600" dirty="0">
                <a:solidFill>
                  <a:schemeClr val="lt2"/>
                </a:solidFill>
              </a:rPr>
              <a:t>▪</a:t>
            </a:r>
            <a:r>
              <a:rPr lang="en-US" sz="1600" dirty="0">
                <a:solidFill>
                  <a:schemeClr val="lt2"/>
                </a:solidFill>
                <a:latin typeface="Georgia"/>
                <a:ea typeface="Georgia"/>
                <a:cs typeface="Georgia"/>
                <a:sym typeface="Georgia"/>
              </a:rPr>
              <a:t>Risk factors of atherosclerosis.</a:t>
            </a:r>
            <a:endParaRPr sz="1600" dirty="0">
              <a:solidFill>
                <a:schemeClr val="lt2"/>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r>
              <a:rPr lang="en-US" sz="1600" dirty="0">
                <a:solidFill>
                  <a:schemeClr val="lt2"/>
                </a:solidFill>
              </a:rPr>
              <a:t>▪</a:t>
            </a:r>
            <a:r>
              <a:rPr lang="en-US" sz="1600" dirty="0">
                <a:solidFill>
                  <a:schemeClr val="lt2"/>
                </a:solidFill>
                <a:latin typeface="Georgia"/>
                <a:ea typeface="Georgia"/>
                <a:cs typeface="Georgia"/>
                <a:sym typeface="Georgia"/>
              </a:rPr>
              <a:t>Pathogenesis of the fibro lipid atherosclerotic plaque.</a:t>
            </a:r>
            <a:endParaRPr sz="1600" dirty="0">
              <a:solidFill>
                <a:schemeClr val="lt2"/>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r>
              <a:rPr lang="en-US" sz="1600" dirty="0">
                <a:solidFill>
                  <a:schemeClr val="lt2"/>
                </a:solidFill>
              </a:rPr>
              <a:t>▪</a:t>
            </a:r>
            <a:r>
              <a:rPr lang="en-US" sz="1600" dirty="0">
                <a:solidFill>
                  <a:schemeClr val="lt2"/>
                </a:solidFill>
                <a:latin typeface="Georgia"/>
                <a:ea typeface="Georgia"/>
                <a:cs typeface="Georgia"/>
                <a:sym typeface="Georgia"/>
              </a:rPr>
              <a:t>Clinical complications of atherosclerosis.</a:t>
            </a:r>
            <a:endParaRPr sz="1600" dirty="0">
              <a:solidFill>
                <a:schemeClr val="lt2"/>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r>
              <a:rPr lang="en-US" sz="1600" dirty="0">
                <a:solidFill>
                  <a:schemeClr val="lt2"/>
                </a:solidFill>
              </a:rPr>
              <a:t>▪</a:t>
            </a:r>
            <a:r>
              <a:rPr lang="en-US" sz="1600" dirty="0">
                <a:solidFill>
                  <a:schemeClr val="lt2"/>
                </a:solidFill>
                <a:latin typeface="Georgia"/>
                <a:ea typeface="Georgia"/>
                <a:cs typeface="Georgia"/>
                <a:sym typeface="Georgia"/>
              </a:rPr>
              <a:t>Commonest sites for the clinically significant coronary atherosclerosis.</a:t>
            </a:r>
            <a:endParaRPr sz="1600" dirty="0">
              <a:solidFill>
                <a:schemeClr val="lt2"/>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r>
              <a:rPr lang="en-US" sz="1600" dirty="0">
                <a:solidFill>
                  <a:schemeClr val="lt2"/>
                </a:solidFill>
              </a:rPr>
              <a:t>▪</a:t>
            </a:r>
            <a:r>
              <a:rPr lang="en-US" sz="1600" dirty="0">
                <a:solidFill>
                  <a:schemeClr val="lt2"/>
                </a:solidFill>
                <a:latin typeface="Georgia"/>
                <a:ea typeface="Georgia"/>
                <a:cs typeface="Georgia"/>
                <a:sym typeface="Georgia"/>
              </a:rPr>
              <a:t>Macroscopic and microscopic changes in myocardial infarction.</a:t>
            </a:r>
            <a:endParaRPr sz="1600" dirty="0">
              <a:solidFill>
                <a:schemeClr val="lt2"/>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r>
              <a:rPr lang="en-US" sz="1600" dirty="0">
                <a:solidFill>
                  <a:schemeClr val="lt2"/>
                </a:solidFill>
              </a:rPr>
              <a:t>▪</a:t>
            </a:r>
            <a:r>
              <a:rPr lang="en-US" sz="1600" dirty="0">
                <a:solidFill>
                  <a:schemeClr val="lt2"/>
                </a:solidFill>
                <a:latin typeface="Georgia"/>
                <a:ea typeface="Georgia"/>
                <a:cs typeface="Georgia"/>
                <a:sym typeface="Georgia"/>
              </a:rPr>
              <a:t>Biochemical markers of myocardial infarction.</a:t>
            </a:r>
            <a:endParaRPr sz="1600" dirty="0">
              <a:solidFill>
                <a:schemeClr val="lt2"/>
              </a:solidFill>
              <a:latin typeface="Georgia"/>
              <a:ea typeface="Georgia"/>
              <a:cs typeface="Georgia"/>
              <a:sym typeface="Georgia"/>
            </a:endParaRPr>
          </a:p>
          <a:p>
            <a:pPr marL="0" lvl="0" indent="0" rtl="0">
              <a:lnSpc>
                <a:spcPct val="90000"/>
              </a:lnSpc>
              <a:spcBef>
                <a:spcPts val="1400"/>
              </a:spcBef>
              <a:spcAft>
                <a:spcPts val="0"/>
              </a:spcAft>
              <a:buClr>
                <a:schemeClr val="dk1"/>
              </a:buClr>
              <a:buSzPts val="1100"/>
              <a:buFont typeface="Arial"/>
              <a:buNone/>
            </a:pPr>
            <a:r>
              <a:rPr lang="en-US" sz="1600" dirty="0">
                <a:solidFill>
                  <a:schemeClr val="lt2"/>
                </a:solidFill>
              </a:rPr>
              <a:t>▪</a:t>
            </a:r>
            <a:r>
              <a:rPr lang="en-US" sz="1600" dirty="0">
                <a:solidFill>
                  <a:schemeClr val="lt2"/>
                </a:solidFill>
                <a:latin typeface="Georgia"/>
                <a:ea typeface="Georgia"/>
                <a:cs typeface="Georgia"/>
                <a:sym typeface="Georgia"/>
              </a:rPr>
              <a:t>Complications of myocardial infarction: immediate and late.</a:t>
            </a:r>
            <a:endParaRPr sz="1600" dirty="0">
              <a:solidFill>
                <a:schemeClr val="lt2"/>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739275" y="1725999"/>
            <a:ext cx="6011700" cy="2846700"/>
          </a:xfrm>
          <a:prstGeom prst="rect">
            <a:avLst/>
          </a:prstGeom>
          <a:noFill/>
          <a:ln>
            <a:noFill/>
          </a:ln>
        </p:spPr>
        <p:txBody>
          <a:bodyPr spcFirstLastPara="1" wrap="square" lIns="52400" tIns="26200" rIns="52400" bIns="26200" anchor="t" anchorCtr="0">
            <a:noAutofit/>
          </a:bodyPr>
          <a:lstStyle/>
          <a:p>
            <a:pPr marL="0" lvl="0" indent="0" rtl="0">
              <a:lnSpc>
                <a:spcPct val="115000"/>
              </a:lnSpc>
              <a:spcBef>
                <a:spcPts val="0"/>
              </a:spcBef>
              <a:spcAft>
                <a:spcPts val="0"/>
              </a:spcAft>
              <a:buClr>
                <a:schemeClr val="dk1"/>
              </a:buClr>
              <a:buSzPts val="1100"/>
              <a:buFont typeface="Arial"/>
              <a:buNone/>
            </a:pPr>
            <a:r>
              <a:rPr lang="en-US" dirty="0">
                <a:solidFill>
                  <a:srgbClr val="2D73A5"/>
                </a:solidFill>
                <a:latin typeface="Georgia"/>
                <a:ea typeface="Georgia"/>
                <a:cs typeface="Georgia"/>
                <a:sym typeface="Georgia"/>
              </a:rPr>
              <a:t>IHD = A group of closely related conditions/syndromes caused by an imbalance between the myocardial oxygen demand and blood supply. </a:t>
            </a:r>
            <a:endParaRPr dirty="0">
              <a:solidFill>
                <a:srgbClr val="2D73A5"/>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r>
              <a:rPr lang="en-US" dirty="0">
                <a:solidFill>
                  <a:schemeClr val="dk1"/>
                </a:solidFill>
                <a:latin typeface="Georgia"/>
                <a:ea typeface="Georgia"/>
                <a:cs typeface="Georgia"/>
                <a:sym typeface="Georgia"/>
              </a:rPr>
              <a:t>Usually caused by decreased coronary artery blood flow (“coronary artery disease”)</a:t>
            </a:r>
            <a:endParaRPr dirty="0">
              <a:solidFill>
                <a:schemeClr val="dk1"/>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r>
              <a:rPr lang="en-US" b="1" dirty="0">
                <a:solidFill>
                  <a:schemeClr val="lt1"/>
                </a:solidFill>
                <a:latin typeface="Georgia"/>
                <a:ea typeface="Georgia"/>
                <a:cs typeface="Georgia"/>
                <a:sym typeface="Georgia"/>
              </a:rPr>
              <a:t>Four syndromes:</a:t>
            </a:r>
            <a:endParaRPr b="1" dirty="0">
              <a:solidFill>
                <a:schemeClr val="lt1"/>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endParaRPr b="1" dirty="0">
              <a:solidFill>
                <a:schemeClr val="lt1"/>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latin typeface="Georgia"/>
              <a:ea typeface="Georgia"/>
              <a:cs typeface="Georgia"/>
              <a:sym typeface="Georgia"/>
            </a:endParaRPr>
          </a:p>
          <a:p>
            <a:pPr marL="457200" lvl="0" indent="-304800" rtl="0">
              <a:lnSpc>
                <a:spcPct val="115000"/>
              </a:lnSpc>
              <a:spcBef>
                <a:spcPts val="0"/>
              </a:spcBef>
              <a:spcAft>
                <a:spcPts val="0"/>
              </a:spcAft>
              <a:buClr>
                <a:srgbClr val="2D73A5"/>
              </a:buClr>
              <a:buSzPts val="1200"/>
              <a:buFont typeface="Georgia"/>
              <a:buChar char="-"/>
            </a:pPr>
            <a:r>
              <a:rPr lang="en-US" dirty="0">
                <a:solidFill>
                  <a:schemeClr val="dk1"/>
                </a:solidFill>
                <a:latin typeface="Georgia"/>
                <a:ea typeface="Georgia"/>
                <a:cs typeface="Georgia"/>
                <a:sym typeface="Georgia"/>
              </a:rPr>
              <a:t>The most common cause of IHD is </a:t>
            </a:r>
            <a:r>
              <a:rPr lang="en-US" dirty="0">
                <a:solidFill>
                  <a:srgbClr val="FF0000"/>
                </a:solidFill>
                <a:latin typeface="Georgia"/>
                <a:ea typeface="Georgia"/>
                <a:cs typeface="Georgia"/>
                <a:sym typeface="Georgia"/>
              </a:rPr>
              <a:t>coronary artery atherosclerosis</a:t>
            </a:r>
            <a:r>
              <a:rPr lang="en-US" dirty="0">
                <a:solidFill>
                  <a:schemeClr val="dk1"/>
                </a:solidFill>
                <a:latin typeface="Georgia"/>
                <a:ea typeface="Georgia"/>
                <a:cs typeface="Georgia"/>
                <a:sym typeface="Georgia"/>
              </a:rPr>
              <a:t>.</a:t>
            </a:r>
            <a:endParaRPr dirty="0">
              <a:solidFill>
                <a:schemeClr val="dk1"/>
              </a:solidFill>
              <a:latin typeface="Georgia"/>
              <a:ea typeface="Georgia"/>
              <a:cs typeface="Georgia"/>
              <a:sym typeface="Georgia"/>
            </a:endParaRPr>
          </a:p>
          <a:p>
            <a:pPr marL="457200" lvl="0" indent="-304800" rtl="0">
              <a:lnSpc>
                <a:spcPct val="115000"/>
              </a:lnSpc>
              <a:spcBef>
                <a:spcPts val="0"/>
              </a:spcBef>
              <a:spcAft>
                <a:spcPts val="0"/>
              </a:spcAft>
              <a:buClr>
                <a:srgbClr val="2D73A5"/>
              </a:buClr>
              <a:buSzPts val="1200"/>
              <a:buFont typeface="Georgia"/>
              <a:buChar char="-"/>
            </a:pPr>
            <a:r>
              <a:rPr lang="en-US" dirty="0">
                <a:solidFill>
                  <a:schemeClr val="dk1"/>
                </a:solidFill>
                <a:latin typeface="Georgia"/>
                <a:ea typeface="Georgia"/>
                <a:cs typeface="Georgia"/>
                <a:sym typeface="Georgia"/>
              </a:rPr>
              <a:t>Less commonly it is due to vasospasm and vasculitis.</a:t>
            </a:r>
            <a:endParaRPr dirty="0">
              <a:latin typeface="Georgia"/>
              <a:ea typeface="Georgia"/>
              <a:cs typeface="Georgia"/>
              <a:sym typeface="Georgia"/>
            </a:endParaRPr>
          </a:p>
        </p:txBody>
      </p:sp>
      <p:sp>
        <p:nvSpPr>
          <p:cNvPr id="140" name="Shape 140"/>
          <p:cNvSpPr/>
          <p:nvPr/>
        </p:nvSpPr>
        <p:spPr>
          <a:xfrm>
            <a:off x="664175" y="2940618"/>
            <a:ext cx="1433400" cy="874200"/>
          </a:xfrm>
          <a:prstGeom prst="round2DiagRect">
            <a:avLst>
              <a:gd name="adj1" fmla="val 16667"/>
              <a:gd name="adj2" fmla="val 0"/>
            </a:avLst>
          </a:prstGeom>
          <a:solidFill>
            <a:srgbClr val="D1E4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Angina pectoris </a:t>
            </a:r>
            <a:br>
              <a:rPr lang="en-US" sz="1200">
                <a:solidFill>
                  <a:schemeClr val="dk1"/>
                </a:solidFill>
                <a:latin typeface="Georgia"/>
                <a:ea typeface="Georgia"/>
                <a:cs typeface="Georgia"/>
                <a:sym typeface="Georgia"/>
              </a:rPr>
            </a:br>
            <a:r>
              <a:rPr lang="en-US" sz="1200">
                <a:solidFill>
                  <a:schemeClr val="dk1"/>
                </a:solidFill>
                <a:latin typeface="Georgia"/>
                <a:ea typeface="Georgia"/>
                <a:cs typeface="Georgia"/>
                <a:sym typeface="Georgia"/>
              </a:rPr>
              <a:t>(Chest Pain)</a:t>
            </a:r>
            <a:endParaRPr/>
          </a:p>
        </p:txBody>
      </p:sp>
      <p:sp>
        <p:nvSpPr>
          <p:cNvPr id="141" name="Shape 141"/>
          <p:cNvSpPr txBox="1">
            <a:spLocks noGrp="1"/>
          </p:cNvSpPr>
          <p:nvPr>
            <p:ph type="title"/>
          </p:nvPr>
        </p:nvSpPr>
        <p:spPr>
          <a:xfrm>
            <a:off x="739275" y="509950"/>
            <a:ext cx="4660800" cy="996300"/>
          </a:xfrm>
          <a:prstGeom prst="rect">
            <a:avLst/>
          </a:prstGeom>
          <a:noFill/>
          <a:ln>
            <a:noFill/>
          </a:ln>
        </p:spPr>
        <p:txBody>
          <a:bodyPr spcFirstLastPara="1" wrap="square" lIns="52400" tIns="26200" rIns="52400" bIns="26200" anchor="t" anchorCtr="0">
            <a:noAutofit/>
          </a:bodyPr>
          <a:lstStyle/>
          <a:p>
            <a:pPr marL="0" marR="0" lvl="0" indent="0" algn="l" rtl="0">
              <a:lnSpc>
                <a:spcPct val="90000"/>
              </a:lnSpc>
              <a:spcBef>
                <a:spcPts val="0"/>
              </a:spcBef>
              <a:spcAft>
                <a:spcPts val="0"/>
              </a:spcAft>
              <a:buClr>
                <a:schemeClr val="dk2"/>
              </a:buClr>
              <a:buSzPts val="3000"/>
              <a:buFont typeface="Impact"/>
              <a:buNone/>
            </a:pPr>
            <a:r>
              <a:rPr lang="en-US"/>
              <a:t>ّIschemic Heart Disease/IHD</a:t>
            </a:r>
            <a:br>
              <a:rPr lang="en-US"/>
            </a:br>
            <a:r>
              <a:rPr lang="en-US"/>
              <a:t>(Coronary Heart Disease)</a:t>
            </a:r>
            <a:endParaRPr sz="3000" b="0" i="0" u="none" strike="noStrike" cap="none">
              <a:solidFill>
                <a:schemeClr val="dk2"/>
              </a:solidFill>
              <a:latin typeface="Impact"/>
              <a:ea typeface="Impact"/>
              <a:cs typeface="Impact"/>
              <a:sym typeface="Impact"/>
            </a:endParaRPr>
          </a:p>
        </p:txBody>
      </p:sp>
      <p:sp>
        <p:nvSpPr>
          <p:cNvPr id="142" name="Shape 142"/>
          <p:cNvSpPr txBox="1"/>
          <p:nvPr/>
        </p:nvSpPr>
        <p:spPr>
          <a:xfrm>
            <a:off x="732325" y="4430705"/>
            <a:ext cx="6213900" cy="26421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1400"/>
              </a:spcBef>
              <a:spcAft>
                <a:spcPts val="0"/>
              </a:spcAft>
              <a:buNone/>
            </a:pPr>
            <a:r>
              <a:rPr lang="en-US" sz="1200" b="1">
                <a:solidFill>
                  <a:schemeClr val="lt1"/>
                </a:solidFill>
                <a:latin typeface="Georgia"/>
                <a:ea typeface="Georgia"/>
                <a:cs typeface="Georgia"/>
                <a:sym typeface="Georgia"/>
              </a:rPr>
              <a:t>Epidemiology</a:t>
            </a:r>
            <a:endParaRPr sz="1200" b="1">
              <a:solidFill>
                <a:schemeClr val="lt1"/>
              </a:solidFill>
              <a:latin typeface="Georgia"/>
              <a:ea typeface="Georgia"/>
              <a:cs typeface="Georgia"/>
              <a:sym typeface="Georgia"/>
            </a:endParaRPr>
          </a:p>
          <a:p>
            <a:pPr marL="457200" lvl="0" indent="-304800" rtl="0">
              <a:lnSpc>
                <a:spcPct val="90000"/>
              </a:lnSpc>
              <a:spcBef>
                <a:spcPts val="140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Peak incidence: 60y for males and 70y for females.</a:t>
            </a:r>
            <a:endParaRPr sz="1200">
              <a:solidFill>
                <a:srgbClr val="191919"/>
              </a:solidFill>
              <a:latin typeface="Georgia"/>
              <a:ea typeface="Georgia"/>
              <a:cs typeface="Georgia"/>
              <a:sym typeface="Georgia"/>
            </a:endParaRPr>
          </a:p>
          <a:p>
            <a:pPr marL="457200" lvl="0"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Men are more affected than women.</a:t>
            </a:r>
            <a:endParaRPr sz="1200">
              <a:solidFill>
                <a:srgbClr val="191919"/>
              </a:solidFill>
              <a:latin typeface="Georgia"/>
              <a:ea typeface="Georgia"/>
              <a:cs typeface="Georgia"/>
              <a:sym typeface="Georgia"/>
            </a:endParaRPr>
          </a:p>
          <a:p>
            <a:pPr marL="457200" lvl="0"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Contributing factors are same as that of atherosclerosis e.g.</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Hypertension</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Diabetes mellitus</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Smoking</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High levels of LDL</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Genetic factors (direct or indirect)</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Lack of exercise</a:t>
            </a:r>
            <a:endParaRPr sz="1200">
              <a:solidFill>
                <a:srgbClr val="191919"/>
              </a:solidFill>
              <a:latin typeface="Georgia"/>
              <a:ea typeface="Georgia"/>
              <a:cs typeface="Georgia"/>
              <a:sym typeface="Georgia"/>
            </a:endParaRPr>
          </a:p>
          <a:p>
            <a:pPr marL="0" lvl="0" indent="0" rtl="0">
              <a:lnSpc>
                <a:spcPct val="90000"/>
              </a:lnSpc>
              <a:spcBef>
                <a:spcPts val="1400"/>
              </a:spcBef>
              <a:spcAft>
                <a:spcPts val="0"/>
              </a:spcAft>
              <a:buNone/>
            </a:pPr>
            <a:r>
              <a:rPr lang="en-US" sz="1200" b="1">
                <a:solidFill>
                  <a:schemeClr val="lt1"/>
                </a:solidFill>
                <a:latin typeface="Georgia"/>
                <a:ea typeface="Georgia"/>
                <a:cs typeface="Georgia"/>
                <a:sym typeface="Georgia"/>
              </a:rPr>
              <a:t>Pathogenesis</a:t>
            </a:r>
            <a:endParaRPr sz="1200" b="1">
              <a:solidFill>
                <a:schemeClr val="lt1"/>
              </a:solidFill>
              <a:latin typeface="Georgia"/>
              <a:ea typeface="Georgia"/>
              <a:cs typeface="Georgia"/>
              <a:sym typeface="Georgia"/>
            </a:endParaRPr>
          </a:p>
        </p:txBody>
      </p:sp>
      <p:sp>
        <p:nvSpPr>
          <p:cNvPr id="143" name="Shape 143"/>
          <p:cNvSpPr/>
          <p:nvPr/>
        </p:nvSpPr>
        <p:spPr>
          <a:xfrm>
            <a:off x="725375" y="7215600"/>
            <a:ext cx="1179000" cy="1147800"/>
          </a:xfrm>
          <a:prstGeom prst="roundRect">
            <a:avLst>
              <a:gd name="adj" fmla="val 16667"/>
            </a:avLst>
          </a:prstGeom>
          <a:solidFill>
            <a:srgbClr val="D1E4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191919"/>
                </a:solidFill>
                <a:latin typeface="Georgia"/>
                <a:ea typeface="Georgia"/>
                <a:cs typeface="Georgia"/>
                <a:sym typeface="Georgia"/>
              </a:rPr>
              <a:t>Role of Critical stenosis or obstruction</a:t>
            </a:r>
            <a:endParaRPr sz="1200">
              <a:latin typeface="Georgia"/>
              <a:ea typeface="Georgia"/>
              <a:cs typeface="Georgia"/>
              <a:sym typeface="Georgia"/>
            </a:endParaRPr>
          </a:p>
        </p:txBody>
      </p:sp>
      <p:sp>
        <p:nvSpPr>
          <p:cNvPr id="144" name="Shape 144"/>
          <p:cNvSpPr/>
          <p:nvPr/>
        </p:nvSpPr>
        <p:spPr>
          <a:xfrm>
            <a:off x="1987582" y="7215600"/>
            <a:ext cx="1179000" cy="1147800"/>
          </a:xfrm>
          <a:prstGeom prst="roundRect">
            <a:avLst>
              <a:gd name="adj" fmla="val 16667"/>
            </a:avLst>
          </a:prstGeom>
          <a:solidFill>
            <a:srgbClr val="D1E4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191919"/>
                </a:solidFill>
                <a:latin typeface="Georgia"/>
                <a:ea typeface="Georgia"/>
                <a:cs typeface="Georgia"/>
                <a:sym typeface="Georgia"/>
              </a:rPr>
              <a:t>Role of Acute Plaque Change</a:t>
            </a:r>
            <a:endParaRPr sz="1200">
              <a:latin typeface="Georgia"/>
              <a:ea typeface="Georgia"/>
              <a:cs typeface="Georgia"/>
              <a:sym typeface="Georgia"/>
            </a:endParaRPr>
          </a:p>
        </p:txBody>
      </p:sp>
      <p:sp>
        <p:nvSpPr>
          <p:cNvPr id="145" name="Shape 145"/>
          <p:cNvSpPr/>
          <p:nvPr/>
        </p:nvSpPr>
        <p:spPr>
          <a:xfrm>
            <a:off x="3249763" y="7215600"/>
            <a:ext cx="1179000" cy="1147800"/>
          </a:xfrm>
          <a:prstGeom prst="roundRect">
            <a:avLst>
              <a:gd name="adj" fmla="val 16667"/>
            </a:avLst>
          </a:prstGeom>
          <a:solidFill>
            <a:srgbClr val="D1E4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191919"/>
                </a:solidFill>
                <a:latin typeface="Georgia"/>
                <a:ea typeface="Georgia"/>
                <a:cs typeface="Georgia"/>
                <a:sym typeface="Georgia"/>
              </a:rPr>
              <a:t>Role of Coronary Thrombus</a:t>
            </a:r>
            <a:endParaRPr sz="1200">
              <a:latin typeface="Georgia"/>
              <a:ea typeface="Georgia"/>
              <a:cs typeface="Georgia"/>
              <a:sym typeface="Georgia"/>
            </a:endParaRPr>
          </a:p>
        </p:txBody>
      </p:sp>
      <p:sp>
        <p:nvSpPr>
          <p:cNvPr id="146" name="Shape 146"/>
          <p:cNvSpPr/>
          <p:nvPr/>
        </p:nvSpPr>
        <p:spPr>
          <a:xfrm>
            <a:off x="4511970" y="7215600"/>
            <a:ext cx="1179000" cy="1147800"/>
          </a:xfrm>
          <a:prstGeom prst="roundRect">
            <a:avLst>
              <a:gd name="adj" fmla="val 16667"/>
            </a:avLst>
          </a:prstGeom>
          <a:solidFill>
            <a:srgbClr val="D1E4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sz="1200">
              <a:latin typeface="Georgia"/>
              <a:ea typeface="Georgia"/>
              <a:cs typeface="Georgia"/>
              <a:sym typeface="Georgia"/>
            </a:endParaRPr>
          </a:p>
        </p:txBody>
      </p:sp>
      <p:sp>
        <p:nvSpPr>
          <p:cNvPr id="147" name="Shape 147"/>
          <p:cNvSpPr/>
          <p:nvPr/>
        </p:nvSpPr>
        <p:spPr>
          <a:xfrm>
            <a:off x="5774176" y="7215600"/>
            <a:ext cx="1179000" cy="1147800"/>
          </a:xfrm>
          <a:prstGeom prst="roundRect">
            <a:avLst>
              <a:gd name="adj" fmla="val 16667"/>
            </a:avLst>
          </a:prstGeom>
          <a:solidFill>
            <a:srgbClr val="D1E4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sz="1200">
              <a:latin typeface="Georgia"/>
              <a:ea typeface="Georgia"/>
              <a:cs typeface="Georgia"/>
              <a:sym typeface="Georgia"/>
            </a:endParaRPr>
          </a:p>
        </p:txBody>
      </p:sp>
      <p:sp>
        <p:nvSpPr>
          <p:cNvPr id="148" name="Shape 148"/>
          <p:cNvSpPr txBox="1"/>
          <p:nvPr/>
        </p:nvSpPr>
        <p:spPr>
          <a:xfrm>
            <a:off x="5774175" y="7215600"/>
            <a:ext cx="1179000" cy="114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191919"/>
                </a:solidFill>
                <a:latin typeface="Georgia"/>
                <a:ea typeface="Georgia"/>
                <a:cs typeface="Georgia"/>
                <a:sym typeface="Georgia"/>
              </a:rPr>
              <a:t>Role of Inflammation</a:t>
            </a:r>
            <a:endParaRPr sz="1200">
              <a:solidFill>
                <a:schemeClr val="dk1"/>
              </a:solidFill>
              <a:latin typeface="Georgia"/>
              <a:ea typeface="Georgia"/>
              <a:cs typeface="Georgia"/>
              <a:sym typeface="Georgia"/>
            </a:endParaRPr>
          </a:p>
        </p:txBody>
      </p:sp>
      <p:sp>
        <p:nvSpPr>
          <p:cNvPr id="149" name="Shape 149"/>
          <p:cNvSpPr txBox="1"/>
          <p:nvPr/>
        </p:nvSpPr>
        <p:spPr>
          <a:xfrm>
            <a:off x="4384787" y="7215589"/>
            <a:ext cx="1433400" cy="114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191919"/>
                </a:solidFill>
                <a:latin typeface="Georgia"/>
                <a:ea typeface="Georgia"/>
                <a:cs typeface="Georgia"/>
                <a:sym typeface="Georgia"/>
              </a:rPr>
              <a:t>Role of Vasoconstriction</a:t>
            </a:r>
            <a:endParaRPr sz="1200">
              <a:solidFill>
                <a:schemeClr val="dk1"/>
              </a:solidFill>
              <a:latin typeface="Georgia"/>
              <a:ea typeface="Georgia"/>
              <a:cs typeface="Georgia"/>
              <a:sym typeface="Georgia"/>
            </a:endParaRPr>
          </a:p>
        </p:txBody>
      </p:sp>
      <p:sp>
        <p:nvSpPr>
          <p:cNvPr id="150" name="Shape 150"/>
          <p:cNvSpPr/>
          <p:nvPr/>
        </p:nvSpPr>
        <p:spPr>
          <a:xfrm>
            <a:off x="1812949" y="7738048"/>
            <a:ext cx="220500" cy="102900"/>
          </a:xfrm>
          <a:prstGeom prst="rightArrow">
            <a:avLst>
              <a:gd name="adj1" fmla="val 50000"/>
              <a:gd name="adj2" fmla="val 50000"/>
            </a:avLst>
          </a:prstGeom>
          <a:solidFill>
            <a:srgbClr val="A5A5A5"/>
          </a:solidFill>
          <a:ln w="9525" cap="flat" cmpd="sng">
            <a:solidFill>
              <a:srgbClr val="A5A5A5"/>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1" name="Shape 151"/>
          <p:cNvSpPr/>
          <p:nvPr/>
        </p:nvSpPr>
        <p:spPr>
          <a:xfrm>
            <a:off x="3097925" y="7738050"/>
            <a:ext cx="220500" cy="102900"/>
          </a:xfrm>
          <a:prstGeom prst="rightArrow">
            <a:avLst>
              <a:gd name="adj1" fmla="val 50000"/>
              <a:gd name="adj2" fmla="val 50000"/>
            </a:avLst>
          </a:prstGeom>
          <a:solidFill>
            <a:srgbClr val="A5A5A5"/>
          </a:solidFill>
          <a:ln w="9525" cap="flat" cmpd="sng">
            <a:solidFill>
              <a:srgbClr val="A5A5A5"/>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2" name="Shape 152"/>
          <p:cNvSpPr/>
          <p:nvPr/>
        </p:nvSpPr>
        <p:spPr>
          <a:xfrm>
            <a:off x="4330613" y="7738050"/>
            <a:ext cx="220500" cy="102900"/>
          </a:xfrm>
          <a:prstGeom prst="rightArrow">
            <a:avLst>
              <a:gd name="adj1" fmla="val 50000"/>
              <a:gd name="adj2" fmla="val 50000"/>
            </a:avLst>
          </a:prstGeom>
          <a:solidFill>
            <a:srgbClr val="A5A5A5"/>
          </a:solidFill>
          <a:ln w="9525" cap="flat" cmpd="sng">
            <a:solidFill>
              <a:srgbClr val="A5A5A5"/>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Shape 153"/>
          <p:cNvSpPr/>
          <p:nvPr/>
        </p:nvSpPr>
        <p:spPr>
          <a:xfrm>
            <a:off x="5597675" y="7738050"/>
            <a:ext cx="220500" cy="102900"/>
          </a:xfrm>
          <a:prstGeom prst="rightArrow">
            <a:avLst>
              <a:gd name="adj1" fmla="val 50000"/>
              <a:gd name="adj2" fmla="val 50000"/>
            </a:avLst>
          </a:prstGeom>
          <a:solidFill>
            <a:srgbClr val="A5A5A5"/>
          </a:solidFill>
          <a:ln w="9525" cap="flat" cmpd="sng">
            <a:solidFill>
              <a:srgbClr val="A5A5A5"/>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4" name="Shape 154"/>
          <p:cNvSpPr/>
          <p:nvPr/>
        </p:nvSpPr>
        <p:spPr>
          <a:xfrm>
            <a:off x="2242775" y="2940625"/>
            <a:ext cx="1433400" cy="874200"/>
          </a:xfrm>
          <a:prstGeom prst="round2DiagRect">
            <a:avLst>
              <a:gd name="adj1" fmla="val 16667"/>
              <a:gd name="adj2" fmla="val 0"/>
            </a:avLst>
          </a:prstGeom>
          <a:solidFill>
            <a:srgbClr val="D1E4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Acute Myocardial Infarction</a:t>
            </a:r>
            <a:endParaRPr/>
          </a:p>
        </p:txBody>
      </p:sp>
      <p:sp>
        <p:nvSpPr>
          <p:cNvPr id="155" name="Shape 155"/>
          <p:cNvSpPr/>
          <p:nvPr/>
        </p:nvSpPr>
        <p:spPr>
          <a:xfrm>
            <a:off x="3821375" y="2940625"/>
            <a:ext cx="1433400" cy="874200"/>
          </a:xfrm>
          <a:prstGeom prst="round2DiagRect">
            <a:avLst>
              <a:gd name="adj1" fmla="val 16667"/>
              <a:gd name="adj2" fmla="val 0"/>
            </a:avLst>
          </a:prstGeom>
          <a:solidFill>
            <a:srgbClr val="D1E4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Georgia"/>
                <a:ea typeface="Georgia"/>
                <a:cs typeface="Georgia"/>
                <a:sym typeface="Georgia"/>
              </a:rPr>
              <a:t>Sudden Cardiac Death</a:t>
            </a:r>
            <a:endParaRPr sz="1200">
              <a:solidFill>
                <a:schemeClr val="dk1"/>
              </a:solidFill>
              <a:latin typeface="Georgia"/>
              <a:ea typeface="Georgia"/>
              <a:cs typeface="Georgia"/>
              <a:sym typeface="Georgia"/>
            </a:endParaRPr>
          </a:p>
        </p:txBody>
      </p:sp>
      <p:sp>
        <p:nvSpPr>
          <p:cNvPr id="156" name="Shape 156"/>
          <p:cNvSpPr/>
          <p:nvPr/>
        </p:nvSpPr>
        <p:spPr>
          <a:xfrm>
            <a:off x="5399975" y="2940625"/>
            <a:ext cx="1527900" cy="874200"/>
          </a:xfrm>
          <a:prstGeom prst="round2DiagRect">
            <a:avLst>
              <a:gd name="adj1" fmla="val 16667"/>
              <a:gd name="adj2" fmla="val 0"/>
            </a:avLst>
          </a:prstGeom>
          <a:solidFill>
            <a:srgbClr val="D1E4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200">
                <a:solidFill>
                  <a:schemeClr val="dk1"/>
                </a:solidFill>
                <a:latin typeface="Georgia"/>
                <a:ea typeface="Georgia"/>
                <a:cs typeface="Georgia"/>
                <a:sym typeface="Georgia"/>
              </a:rPr>
              <a:t>Chronic ischemic heart disease with congestive heart failure</a:t>
            </a:r>
            <a:endParaRPr sz="1200">
              <a:solidFill>
                <a:schemeClr val="dk1"/>
              </a:solidFill>
              <a:latin typeface="Georgia"/>
              <a:ea typeface="Georgia"/>
              <a:cs typeface="Georgia"/>
              <a:sym typeface="Georgia"/>
            </a:endParaRPr>
          </a:p>
        </p:txBody>
      </p:sp>
      <p:pic>
        <p:nvPicPr>
          <p:cNvPr id="157" name="Shape 157"/>
          <p:cNvPicPr preferRelativeResize="0"/>
          <p:nvPr/>
        </p:nvPicPr>
        <p:blipFill>
          <a:blip r:embed="rId3">
            <a:alphaModFix/>
          </a:blip>
          <a:stretch>
            <a:fillRect/>
          </a:stretch>
        </p:blipFill>
        <p:spPr>
          <a:xfrm>
            <a:off x="5223075" y="330015"/>
            <a:ext cx="1704800" cy="1244985"/>
          </a:xfrm>
          <a:prstGeom prst="rect">
            <a:avLst/>
          </a:prstGeom>
          <a:noFill/>
          <a:ln>
            <a:noFill/>
          </a:ln>
        </p:spPr>
      </p:pic>
      <p:sp>
        <p:nvSpPr>
          <p:cNvPr id="158" name="Shape 158"/>
          <p:cNvSpPr txBox="1"/>
          <p:nvPr/>
        </p:nvSpPr>
        <p:spPr>
          <a:xfrm>
            <a:off x="1074625" y="8436750"/>
            <a:ext cx="5529300" cy="6279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sz="1100" dirty="0">
                <a:solidFill>
                  <a:srgbClr val="B7B7B7"/>
                </a:solidFill>
                <a:latin typeface="Georgia"/>
                <a:ea typeface="Georgia"/>
                <a:cs typeface="Georgia"/>
                <a:sym typeface="Georgia"/>
              </a:rPr>
              <a:t>-Ischemic heart disease is caused by atherosclerosis, which means insufficient blood supply </a:t>
            </a:r>
            <a:r>
              <a:rPr lang="en-US" sz="1100" dirty="0" smtClean="0">
                <a:solidFill>
                  <a:srgbClr val="B7B7B7"/>
                </a:solidFill>
                <a:latin typeface="Georgia"/>
                <a:ea typeface="Georgia"/>
                <a:cs typeface="Georgia"/>
                <a:sym typeface="Georgia"/>
              </a:rPr>
              <a:t>to</a:t>
            </a:r>
            <a:r>
              <a:rPr lang="ar-SA" sz="1100" dirty="0" smtClean="0">
                <a:solidFill>
                  <a:srgbClr val="B7B7B7"/>
                </a:solidFill>
                <a:latin typeface="Georgia"/>
                <a:ea typeface="Georgia"/>
                <a:cs typeface="Georgia"/>
                <a:sym typeface="Georgia"/>
              </a:rPr>
              <a:t> </a:t>
            </a:r>
            <a:r>
              <a:rPr lang="en-US" sz="1100" dirty="0" smtClean="0">
                <a:solidFill>
                  <a:srgbClr val="B7B7B7"/>
                </a:solidFill>
                <a:latin typeface="Georgia"/>
                <a:ea typeface="Georgia"/>
                <a:cs typeface="Georgia"/>
                <a:sym typeface="Georgia"/>
              </a:rPr>
              <a:t>the </a:t>
            </a:r>
            <a:r>
              <a:rPr lang="en-US" sz="1100" dirty="0">
                <a:solidFill>
                  <a:srgbClr val="B7B7B7"/>
                </a:solidFill>
                <a:latin typeface="Georgia"/>
                <a:ea typeface="Georgia"/>
                <a:cs typeface="Georgia"/>
                <a:sym typeface="Georgia"/>
              </a:rPr>
              <a:t>myocardium.</a:t>
            </a:r>
            <a:endParaRPr sz="1100" dirty="0">
              <a:solidFill>
                <a:srgbClr val="B7B7B7"/>
              </a:solidFill>
              <a:latin typeface="Georgia"/>
              <a:ea typeface="Georgia"/>
              <a:cs typeface="Georgia"/>
              <a:sym typeface="Georgia"/>
            </a:endParaRPr>
          </a:p>
          <a:p>
            <a:pPr>
              <a:buClr>
                <a:schemeClr val="dk1"/>
              </a:buClr>
              <a:buSzPts val="1100"/>
            </a:pPr>
            <a:r>
              <a:rPr lang="en-US" sz="1100" dirty="0">
                <a:solidFill>
                  <a:srgbClr val="FF0000"/>
                </a:solidFill>
                <a:latin typeface="Georgia"/>
                <a:ea typeface="Georgia"/>
                <a:cs typeface="Georgia"/>
                <a:sym typeface="Georgia"/>
              </a:rPr>
              <a:t>-Myocardial infarction          full </a:t>
            </a:r>
            <a:r>
              <a:rPr lang="en-US" sz="1100" dirty="0" smtClean="0">
                <a:solidFill>
                  <a:srgbClr val="FF0000"/>
                </a:solidFill>
                <a:latin typeface="Georgia"/>
                <a:ea typeface="Georgia"/>
                <a:cs typeface="Georgia"/>
                <a:sym typeface="Georgia"/>
              </a:rPr>
              <a:t>obstruction            no blood supply</a:t>
            </a:r>
            <a:endParaRPr lang="en-US" sz="1100" dirty="0">
              <a:solidFill>
                <a:srgbClr val="FF0000"/>
              </a:solidFill>
              <a:latin typeface="Georgia"/>
              <a:ea typeface="Georgia"/>
              <a:cs typeface="Georgia"/>
              <a:sym typeface="Georgia"/>
            </a:endParaRPr>
          </a:p>
          <a:p>
            <a:pPr marL="0" lvl="0" indent="0" rtl="0">
              <a:spcBef>
                <a:spcPts val="0"/>
              </a:spcBef>
              <a:spcAft>
                <a:spcPts val="0"/>
              </a:spcAft>
              <a:buClr>
                <a:schemeClr val="dk1"/>
              </a:buClr>
              <a:buSzPts val="1100"/>
              <a:buFont typeface="Arial"/>
              <a:buNone/>
            </a:pPr>
            <a:r>
              <a:rPr lang="en-US" sz="1100" dirty="0" smtClean="0">
                <a:solidFill>
                  <a:srgbClr val="FF0000"/>
                </a:solidFill>
                <a:latin typeface="Georgia"/>
                <a:ea typeface="Georgia"/>
                <a:cs typeface="Georgia"/>
                <a:sym typeface="Georgia"/>
              </a:rPr>
              <a:t>         </a:t>
            </a:r>
            <a:endParaRPr sz="1100" dirty="0">
              <a:solidFill>
                <a:srgbClr val="FF0000"/>
              </a:solidFill>
              <a:latin typeface="Georgia"/>
              <a:ea typeface="Georgia"/>
              <a:cs typeface="Georgia"/>
              <a:sym typeface="Georgia"/>
            </a:endParaRPr>
          </a:p>
        </p:txBody>
      </p:sp>
      <p:cxnSp>
        <p:nvCxnSpPr>
          <p:cNvPr id="159" name="Shape 159"/>
          <p:cNvCxnSpPr/>
          <p:nvPr/>
        </p:nvCxnSpPr>
        <p:spPr>
          <a:xfrm>
            <a:off x="2604750" y="8960350"/>
            <a:ext cx="219900" cy="0"/>
          </a:xfrm>
          <a:prstGeom prst="straightConnector1">
            <a:avLst/>
          </a:prstGeom>
          <a:noFill/>
          <a:ln w="9525" cap="flat" cmpd="sng">
            <a:solidFill>
              <a:srgbClr val="FF0000"/>
            </a:solidFill>
            <a:prstDash val="solid"/>
            <a:round/>
            <a:headEnd type="none" w="med" len="med"/>
            <a:tailEnd type="triangle" w="med" len="med"/>
          </a:ln>
        </p:spPr>
      </p:cxnSp>
      <p:cxnSp>
        <p:nvCxnSpPr>
          <p:cNvPr id="160" name="Shape 160"/>
          <p:cNvCxnSpPr/>
          <p:nvPr/>
        </p:nvCxnSpPr>
        <p:spPr>
          <a:xfrm>
            <a:off x="3926375" y="8960350"/>
            <a:ext cx="219900" cy="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553237" y="170075"/>
            <a:ext cx="6478800" cy="1081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solidFill>
                  <a:schemeClr val="accent1">
                    <a:lumMod val="75000"/>
                  </a:schemeClr>
                </a:solidFill>
              </a:rPr>
              <a:t>Pathogenesis of Ischemic Heart Disease</a:t>
            </a:r>
            <a:endParaRPr dirty="0">
              <a:solidFill>
                <a:schemeClr val="accent1">
                  <a:lumMod val="75000"/>
                </a:schemeClr>
              </a:solidFill>
            </a:endParaRPr>
          </a:p>
        </p:txBody>
      </p:sp>
      <p:sp>
        <p:nvSpPr>
          <p:cNvPr id="167" name="Shape 167"/>
          <p:cNvSpPr txBox="1"/>
          <p:nvPr/>
        </p:nvSpPr>
        <p:spPr>
          <a:xfrm>
            <a:off x="674200" y="751250"/>
            <a:ext cx="6274800" cy="10815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1200" b="1">
                <a:solidFill>
                  <a:srgbClr val="2D73A5"/>
                </a:solidFill>
                <a:latin typeface="Georgia"/>
                <a:ea typeface="Georgia"/>
                <a:cs typeface="Georgia"/>
                <a:sym typeface="Georgia"/>
              </a:rPr>
              <a:t>1.</a:t>
            </a:r>
            <a:r>
              <a:rPr lang="en-US" sz="1200" b="1">
                <a:solidFill>
                  <a:srgbClr val="191919"/>
                </a:solidFill>
                <a:latin typeface="Georgia"/>
                <a:ea typeface="Georgia"/>
                <a:cs typeface="Georgia"/>
                <a:sym typeface="Georgia"/>
              </a:rPr>
              <a:t> Role of Critical stenosis or obstruction:</a:t>
            </a:r>
            <a:endParaRPr sz="1200" b="1">
              <a:solidFill>
                <a:srgbClr val="191919"/>
              </a:solidFill>
              <a:latin typeface="Georgia"/>
              <a:ea typeface="Georgia"/>
              <a:cs typeface="Georgia"/>
              <a:sym typeface="Georgia"/>
            </a:endParaRPr>
          </a:p>
          <a:p>
            <a:pPr marL="0" lvl="0" indent="0" rtl="0">
              <a:lnSpc>
                <a:spcPct val="150000"/>
              </a:lnSpc>
              <a:spcBef>
                <a:spcPts val="0"/>
              </a:spcBef>
              <a:spcAft>
                <a:spcPts val="0"/>
              </a:spcAft>
              <a:buNone/>
            </a:pPr>
            <a:r>
              <a:rPr lang="en-US" sz="1200">
                <a:solidFill>
                  <a:srgbClr val="191919"/>
                </a:solidFill>
                <a:latin typeface="Georgia"/>
                <a:ea typeface="Georgia"/>
                <a:cs typeface="Georgia"/>
                <a:sym typeface="Georgia"/>
              </a:rPr>
              <a:t>(&gt;=75% of the lumen of one or more coronary arteries by atherosclerotic plaque).</a:t>
            </a:r>
            <a:endParaRPr sz="1200">
              <a:solidFill>
                <a:srgbClr val="191919"/>
              </a:solidFill>
              <a:latin typeface="Georgia"/>
              <a:ea typeface="Georgia"/>
              <a:cs typeface="Georgia"/>
              <a:sym typeface="Georgia"/>
            </a:endParaRPr>
          </a:p>
        </p:txBody>
      </p:sp>
      <p:pic>
        <p:nvPicPr>
          <p:cNvPr id="168" name="Shape 168"/>
          <p:cNvPicPr preferRelativeResize="0"/>
          <p:nvPr/>
        </p:nvPicPr>
        <p:blipFill>
          <a:blip r:embed="rId3">
            <a:alphaModFix/>
          </a:blip>
          <a:stretch>
            <a:fillRect/>
          </a:stretch>
        </p:blipFill>
        <p:spPr>
          <a:xfrm>
            <a:off x="938375" y="1414416"/>
            <a:ext cx="5637874" cy="2661085"/>
          </a:xfrm>
          <a:prstGeom prst="rect">
            <a:avLst/>
          </a:prstGeom>
          <a:noFill/>
          <a:ln>
            <a:noFill/>
          </a:ln>
        </p:spPr>
      </p:pic>
      <p:sp>
        <p:nvSpPr>
          <p:cNvPr id="169" name="Shape 169"/>
          <p:cNvSpPr txBox="1"/>
          <p:nvPr/>
        </p:nvSpPr>
        <p:spPr>
          <a:xfrm>
            <a:off x="659975" y="3842908"/>
            <a:ext cx="6274800" cy="29757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1400"/>
              </a:spcBef>
              <a:spcAft>
                <a:spcPts val="0"/>
              </a:spcAft>
              <a:buNone/>
            </a:pPr>
            <a:r>
              <a:rPr lang="en-US" sz="1200" b="1">
                <a:solidFill>
                  <a:srgbClr val="2D73A5"/>
                </a:solidFill>
                <a:latin typeface="Georgia"/>
                <a:ea typeface="Georgia"/>
                <a:cs typeface="Georgia"/>
                <a:sym typeface="Georgia"/>
              </a:rPr>
              <a:t>2. </a:t>
            </a:r>
            <a:r>
              <a:rPr lang="en-US" sz="1200" b="1">
                <a:solidFill>
                  <a:srgbClr val="191919"/>
                </a:solidFill>
                <a:latin typeface="Georgia"/>
                <a:ea typeface="Georgia"/>
                <a:cs typeface="Georgia"/>
                <a:sym typeface="Georgia"/>
              </a:rPr>
              <a:t>Role of Acute Plaque Change</a:t>
            </a:r>
            <a:r>
              <a:rPr lang="en-US" sz="1200">
                <a:solidFill>
                  <a:srgbClr val="191919"/>
                </a:solidFill>
                <a:latin typeface="Georgia"/>
                <a:ea typeface="Georgia"/>
                <a:cs typeface="Georgia"/>
                <a:sym typeface="Georgia"/>
              </a:rPr>
              <a:t>:</a:t>
            </a:r>
            <a:endParaRPr sz="1200">
              <a:solidFill>
                <a:srgbClr val="191919"/>
              </a:solidFill>
              <a:latin typeface="Georgia"/>
              <a:ea typeface="Georgia"/>
              <a:cs typeface="Georgia"/>
              <a:sym typeface="Georgia"/>
            </a:endParaRPr>
          </a:p>
          <a:p>
            <a:pPr marL="457200" lvl="0" indent="-304800" rtl="0">
              <a:lnSpc>
                <a:spcPct val="90000"/>
              </a:lnSpc>
              <a:spcBef>
                <a:spcPts val="140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Disruption of a mildly stenosing plaque leading to rupture/ ulceration. This can lead to:</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Hemorrhage into the atheroma which will expand in volume.</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Exposure of the thrombogenic  basement membrane just below the endothelial lining followed by thrombosis</a:t>
            </a:r>
            <a:br>
              <a:rPr lang="en-US" sz="1200">
                <a:solidFill>
                  <a:srgbClr val="191919"/>
                </a:solidFill>
                <a:latin typeface="Georgia"/>
                <a:ea typeface="Georgia"/>
                <a:cs typeface="Georgia"/>
                <a:sym typeface="Georgia"/>
              </a:rPr>
            </a:br>
            <a:endParaRPr sz="1200">
              <a:solidFill>
                <a:srgbClr val="191919"/>
              </a:solidFill>
              <a:latin typeface="Georgia"/>
              <a:ea typeface="Georgia"/>
              <a:cs typeface="Georgia"/>
              <a:sym typeface="Georgia"/>
            </a:endParaRPr>
          </a:p>
          <a:p>
            <a:pPr marL="457200" lvl="0"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Acute plaque change can cause myocardial ischemia in the form of:</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Unstable angina</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Acute myocardial infarction</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(in many cases) Sudden cardiac death</a:t>
            </a:r>
            <a:endParaRPr sz="1200">
              <a:solidFill>
                <a:srgbClr val="191919"/>
              </a:solidFill>
              <a:latin typeface="Georgia"/>
              <a:ea typeface="Georgia"/>
              <a:cs typeface="Georgia"/>
              <a:sym typeface="Georgia"/>
            </a:endParaRPr>
          </a:p>
        </p:txBody>
      </p:sp>
      <p:pic>
        <p:nvPicPr>
          <p:cNvPr id="170" name="Shape 170"/>
          <p:cNvPicPr preferRelativeResize="0"/>
          <p:nvPr/>
        </p:nvPicPr>
        <p:blipFill rotWithShape="1">
          <a:blip r:embed="rId4">
            <a:alphaModFix/>
          </a:blip>
          <a:srcRect b="5437"/>
          <a:stretch/>
        </p:blipFill>
        <p:spPr>
          <a:xfrm>
            <a:off x="1210925" y="6308450"/>
            <a:ext cx="1807025" cy="2047550"/>
          </a:xfrm>
          <a:prstGeom prst="rect">
            <a:avLst/>
          </a:prstGeom>
          <a:noFill/>
          <a:ln>
            <a:noFill/>
          </a:ln>
        </p:spPr>
      </p:pic>
      <p:pic>
        <p:nvPicPr>
          <p:cNvPr id="171" name="Shape 171"/>
          <p:cNvPicPr preferRelativeResize="0"/>
          <p:nvPr/>
        </p:nvPicPr>
        <p:blipFill rotWithShape="1">
          <a:blip r:embed="rId5">
            <a:alphaModFix/>
          </a:blip>
          <a:srcRect r="47954"/>
          <a:stretch/>
        </p:blipFill>
        <p:spPr>
          <a:xfrm>
            <a:off x="3128212" y="6460842"/>
            <a:ext cx="1328824" cy="931583"/>
          </a:xfrm>
          <a:prstGeom prst="rect">
            <a:avLst/>
          </a:prstGeom>
          <a:noFill/>
          <a:ln>
            <a:noFill/>
          </a:ln>
        </p:spPr>
      </p:pic>
      <p:pic>
        <p:nvPicPr>
          <p:cNvPr id="172" name="Shape 172"/>
          <p:cNvPicPr preferRelativeResize="0"/>
          <p:nvPr/>
        </p:nvPicPr>
        <p:blipFill>
          <a:blip r:embed="rId6">
            <a:alphaModFix/>
          </a:blip>
          <a:stretch>
            <a:fillRect/>
          </a:stretch>
        </p:blipFill>
        <p:spPr>
          <a:xfrm>
            <a:off x="4599476" y="5828686"/>
            <a:ext cx="2101949" cy="2520348"/>
          </a:xfrm>
          <a:prstGeom prst="rect">
            <a:avLst/>
          </a:prstGeom>
          <a:noFill/>
          <a:ln>
            <a:noFill/>
          </a:ln>
        </p:spPr>
      </p:pic>
      <p:pic>
        <p:nvPicPr>
          <p:cNvPr id="173" name="Shape 173"/>
          <p:cNvPicPr preferRelativeResize="0"/>
          <p:nvPr/>
        </p:nvPicPr>
        <p:blipFill rotWithShape="1">
          <a:blip r:embed="rId5">
            <a:alphaModFix/>
          </a:blip>
          <a:srcRect l="47954"/>
          <a:stretch/>
        </p:blipFill>
        <p:spPr>
          <a:xfrm>
            <a:off x="2987088" y="7478813"/>
            <a:ext cx="1226712" cy="860012"/>
          </a:xfrm>
          <a:prstGeom prst="rect">
            <a:avLst/>
          </a:prstGeom>
          <a:noFill/>
          <a:ln>
            <a:noFill/>
          </a:ln>
        </p:spPr>
      </p:pic>
      <p:sp>
        <p:nvSpPr>
          <p:cNvPr id="174" name="Shape 174"/>
          <p:cNvSpPr txBox="1"/>
          <p:nvPr/>
        </p:nvSpPr>
        <p:spPr>
          <a:xfrm>
            <a:off x="957350" y="8370925"/>
            <a:ext cx="6072300" cy="672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a:solidFill>
                <a:srgbClr val="B7B7B7"/>
              </a:solidFill>
              <a:latin typeface="Georgia"/>
              <a:ea typeface="Georgia"/>
              <a:cs typeface="Georgia"/>
              <a:sym typeface="Georgia"/>
            </a:endParaRPr>
          </a:p>
        </p:txBody>
      </p:sp>
      <p:sp>
        <p:nvSpPr>
          <p:cNvPr id="175" name="Shape 175"/>
          <p:cNvSpPr txBox="1"/>
          <p:nvPr/>
        </p:nvSpPr>
        <p:spPr>
          <a:xfrm>
            <a:off x="1046950" y="8425225"/>
            <a:ext cx="5529300" cy="6720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sz="1100">
                <a:solidFill>
                  <a:srgbClr val="B7B7B7"/>
                </a:solidFill>
                <a:latin typeface="Georgia"/>
                <a:ea typeface="Georgia"/>
                <a:cs typeface="Georgia"/>
                <a:sym typeface="Georgia"/>
              </a:rPr>
              <a:t>Acute plaque change → rupture/ulceration → thrombus formation → total blockage → myocardial infarction → hypoxia → cell injury (reversible or irreversible)</a:t>
            </a:r>
            <a:endParaRPr sz="1100">
              <a:solidFill>
                <a:srgbClr val="B7B7B7"/>
              </a:solidFill>
              <a:latin typeface="Georgia"/>
              <a:ea typeface="Georgia"/>
              <a:cs typeface="Georgia"/>
              <a:sym typeface="Georgia"/>
            </a:endParaRPr>
          </a:p>
          <a:p>
            <a:pPr marL="0" lvl="0" indent="0" rtl="0">
              <a:spcBef>
                <a:spcPts val="0"/>
              </a:spcBef>
              <a:spcAft>
                <a:spcPts val="0"/>
              </a:spcAft>
              <a:buClr>
                <a:schemeClr val="dk1"/>
              </a:buClr>
              <a:buSzPts val="1100"/>
              <a:buFont typeface="Arial"/>
              <a:buNone/>
            </a:pPr>
            <a:r>
              <a:rPr lang="en-US" sz="1100">
                <a:solidFill>
                  <a:srgbClr val="B7B7B7"/>
                </a:solidFill>
                <a:latin typeface="Georgia"/>
                <a:ea typeface="Georgia"/>
                <a:cs typeface="Georgia"/>
                <a:sym typeface="Georgia"/>
              </a:rPr>
              <a:t>(if irreversible → coagulation necrosis) as in MI</a:t>
            </a:r>
            <a:endParaRPr sz="1100">
              <a:solidFill>
                <a:srgbClr val="999999"/>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p:nvPr/>
        </p:nvSpPr>
        <p:spPr>
          <a:xfrm>
            <a:off x="494500" y="0"/>
            <a:ext cx="6508800" cy="44157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1400"/>
              </a:spcBef>
              <a:spcAft>
                <a:spcPts val="0"/>
              </a:spcAft>
              <a:buNone/>
            </a:pPr>
            <a:r>
              <a:rPr lang="en-US" sz="1200" b="1">
                <a:solidFill>
                  <a:srgbClr val="2D73A5"/>
                </a:solidFill>
                <a:latin typeface="Georgia"/>
                <a:ea typeface="Georgia"/>
                <a:cs typeface="Georgia"/>
                <a:sym typeface="Georgia"/>
              </a:rPr>
              <a:t>3.</a:t>
            </a:r>
            <a:r>
              <a:rPr lang="en-US" sz="1200" b="1">
                <a:solidFill>
                  <a:srgbClr val="191919"/>
                </a:solidFill>
                <a:latin typeface="Georgia"/>
                <a:ea typeface="Georgia"/>
                <a:cs typeface="Georgia"/>
                <a:sym typeface="Georgia"/>
              </a:rPr>
              <a:t> Role of Coronary Thrombus:</a:t>
            </a:r>
            <a:endParaRPr sz="1200" b="1">
              <a:solidFill>
                <a:srgbClr val="191919"/>
              </a:solidFill>
              <a:latin typeface="Georgia"/>
              <a:ea typeface="Georgia"/>
              <a:cs typeface="Georgia"/>
              <a:sym typeface="Georgia"/>
            </a:endParaRPr>
          </a:p>
          <a:p>
            <a:pPr marL="457200" lvl="0" indent="-304800" rtl="0">
              <a:lnSpc>
                <a:spcPct val="90000"/>
              </a:lnSpc>
              <a:spcBef>
                <a:spcPts val="1400"/>
              </a:spcBef>
              <a:spcAft>
                <a:spcPts val="0"/>
              </a:spcAft>
              <a:buClr>
                <a:srgbClr val="2D73A5"/>
              </a:buClr>
              <a:buSzPts val="1200"/>
              <a:buFont typeface="Georgia"/>
              <a:buChar char="●"/>
            </a:pPr>
            <a:r>
              <a:rPr lang="en-US" sz="1200">
                <a:solidFill>
                  <a:schemeClr val="dk1"/>
                </a:solidFill>
                <a:latin typeface="Georgia"/>
                <a:ea typeface="Georgia"/>
                <a:cs typeface="Georgia"/>
                <a:sym typeface="Georgia"/>
              </a:rPr>
              <a:t>T</a:t>
            </a:r>
            <a:r>
              <a:rPr lang="en-US" sz="1200">
                <a:solidFill>
                  <a:srgbClr val="191919"/>
                </a:solidFill>
                <a:latin typeface="Georgia"/>
                <a:ea typeface="Georgia"/>
                <a:cs typeface="Georgia"/>
                <a:sym typeface="Georgia"/>
              </a:rPr>
              <a:t>hrombus superimposed on a disrupted partially occluding plaque can convert the plaque to either</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A total occlusion leading to acute </a:t>
            </a:r>
            <a:r>
              <a:rPr lang="en-US" sz="1200" u="sng">
                <a:solidFill>
                  <a:srgbClr val="191919"/>
                </a:solidFill>
                <a:latin typeface="Georgia"/>
                <a:ea typeface="Georgia"/>
                <a:cs typeface="Georgia"/>
                <a:sym typeface="Georgia"/>
              </a:rPr>
              <a:t>transmural</a:t>
            </a:r>
            <a:r>
              <a:rPr lang="en-US" sz="1200">
                <a:solidFill>
                  <a:srgbClr val="191919"/>
                </a:solidFill>
                <a:latin typeface="Georgia"/>
                <a:ea typeface="Georgia"/>
                <a:cs typeface="Georgia"/>
                <a:sym typeface="Georgia"/>
              </a:rPr>
              <a:t> MI.  </a:t>
            </a:r>
            <a:r>
              <a:rPr lang="en-US" sz="1200">
                <a:solidFill>
                  <a:srgbClr val="B7B7B7"/>
                </a:solidFill>
                <a:latin typeface="Georgia"/>
                <a:ea typeface="Georgia"/>
                <a:cs typeface="Georgia"/>
                <a:sym typeface="Georgia"/>
              </a:rPr>
              <a:t>(full thickness of the muscle) </a:t>
            </a:r>
            <a:endParaRPr sz="1200">
              <a:solidFill>
                <a:srgbClr val="191919"/>
              </a:solidFill>
              <a:latin typeface="Georgia"/>
              <a:ea typeface="Georgia"/>
              <a:cs typeface="Georgia"/>
              <a:sym typeface="Georgia"/>
            </a:endParaRPr>
          </a:p>
          <a:p>
            <a:pPr marL="914400" lvl="1"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Or a partial/incomplete/subtotal occlusion leading to unstable angina, acute subendocardial infarction, or sudden cardiac death.</a:t>
            </a:r>
            <a:endParaRPr sz="1200">
              <a:solidFill>
                <a:srgbClr val="191919"/>
              </a:solidFill>
              <a:latin typeface="Georgia"/>
              <a:ea typeface="Georgia"/>
              <a:cs typeface="Georgia"/>
              <a:sym typeface="Georgia"/>
            </a:endParaRPr>
          </a:p>
          <a:p>
            <a:pPr marL="457200" lvl="0" indent="-304800" rtl="0">
              <a:lnSpc>
                <a:spcPct val="90000"/>
              </a:lnSpc>
              <a:spcBef>
                <a:spcPts val="0"/>
              </a:spcBef>
              <a:spcAft>
                <a:spcPts val="0"/>
              </a:spcAft>
              <a:buClr>
                <a:srgbClr val="2D73A5"/>
              </a:buClr>
              <a:buSzPts val="1200"/>
              <a:buFont typeface="Georgia"/>
              <a:buChar char="●"/>
            </a:pPr>
            <a:r>
              <a:rPr lang="en-US" sz="1200">
                <a:solidFill>
                  <a:srgbClr val="191919"/>
                </a:solidFill>
                <a:latin typeface="Georgia"/>
                <a:ea typeface="Georgia"/>
                <a:cs typeface="Georgia"/>
                <a:sym typeface="Georgia"/>
              </a:rPr>
              <a:t>Thrombus in coronary artery can also embolize.</a:t>
            </a:r>
            <a:endParaRPr sz="1200">
              <a:solidFill>
                <a:srgbClr val="191919"/>
              </a:solidFill>
              <a:latin typeface="Georgia"/>
              <a:ea typeface="Georgia"/>
              <a:cs typeface="Georgia"/>
              <a:sym typeface="Georgia"/>
            </a:endParaRPr>
          </a:p>
          <a:p>
            <a:pPr marL="0" lvl="0" indent="0" rtl="0">
              <a:lnSpc>
                <a:spcPct val="90000"/>
              </a:lnSpc>
              <a:spcBef>
                <a:spcPts val="1400"/>
              </a:spcBef>
              <a:spcAft>
                <a:spcPts val="0"/>
              </a:spcAft>
              <a:buNone/>
            </a:pPr>
            <a:r>
              <a:rPr lang="en-US" sz="1200" b="1">
                <a:solidFill>
                  <a:srgbClr val="2D73A5"/>
                </a:solidFill>
                <a:latin typeface="Georgia"/>
                <a:ea typeface="Georgia"/>
                <a:cs typeface="Georgia"/>
                <a:sym typeface="Georgia"/>
              </a:rPr>
              <a:t>4.</a:t>
            </a:r>
            <a:r>
              <a:rPr lang="en-US" sz="1200">
                <a:solidFill>
                  <a:srgbClr val="191919"/>
                </a:solidFill>
                <a:latin typeface="Georgia"/>
                <a:ea typeface="Georgia"/>
                <a:cs typeface="Georgia"/>
                <a:sym typeface="Georgia"/>
              </a:rPr>
              <a:t> </a:t>
            </a:r>
            <a:r>
              <a:rPr lang="en-US" sz="1200" b="1">
                <a:solidFill>
                  <a:srgbClr val="191919"/>
                </a:solidFill>
                <a:latin typeface="Georgia"/>
                <a:ea typeface="Georgia"/>
                <a:cs typeface="Georgia"/>
                <a:sym typeface="Georgia"/>
              </a:rPr>
              <a:t>Role of Vasoconstriction:</a:t>
            </a:r>
            <a:endParaRPr sz="1200" b="1">
              <a:solidFill>
                <a:srgbClr val="191919"/>
              </a:solidFill>
              <a:latin typeface="Georgia"/>
              <a:ea typeface="Georgia"/>
              <a:cs typeface="Georgia"/>
              <a:sym typeface="Georgia"/>
            </a:endParaRPr>
          </a:p>
          <a:p>
            <a:pPr marL="0" lvl="0" indent="0" rtl="0">
              <a:lnSpc>
                <a:spcPct val="90000"/>
              </a:lnSpc>
              <a:spcBef>
                <a:spcPts val="1400"/>
              </a:spcBef>
              <a:spcAft>
                <a:spcPts val="0"/>
              </a:spcAft>
              <a:buNone/>
            </a:pPr>
            <a:r>
              <a:rPr lang="en-US" sz="1200">
                <a:solidFill>
                  <a:srgbClr val="191919"/>
                </a:solidFill>
                <a:latin typeface="Georgia"/>
                <a:ea typeface="Georgia"/>
                <a:cs typeface="Georgia"/>
                <a:sym typeface="Georgia"/>
              </a:rPr>
              <a:t>Vasoconstriction reduces lumen size and can therefore potentiate plaque disruption.</a:t>
            </a:r>
            <a:endParaRPr sz="1200">
              <a:solidFill>
                <a:srgbClr val="191919"/>
              </a:solidFill>
              <a:latin typeface="Georgia"/>
              <a:ea typeface="Georgia"/>
              <a:cs typeface="Georgia"/>
              <a:sym typeface="Georgia"/>
            </a:endParaRPr>
          </a:p>
          <a:p>
            <a:pPr marL="0" lvl="0" indent="0" rtl="0">
              <a:lnSpc>
                <a:spcPct val="90000"/>
              </a:lnSpc>
              <a:spcBef>
                <a:spcPts val="1400"/>
              </a:spcBef>
              <a:spcAft>
                <a:spcPts val="0"/>
              </a:spcAft>
              <a:buNone/>
            </a:pPr>
            <a:r>
              <a:rPr lang="en-US" sz="1200" b="1">
                <a:solidFill>
                  <a:srgbClr val="2D73A5"/>
                </a:solidFill>
                <a:latin typeface="Georgia"/>
                <a:ea typeface="Georgia"/>
                <a:cs typeface="Georgia"/>
                <a:sym typeface="Georgia"/>
              </a:rPr>
              <a:t>5.</a:t>
            </a:r>
            <a:r>
              <a:rPr lang="en-US" sz="1200" b="1">
                <a:solidFill>
                  <a:srgbClr val="191919"/>
                </a:solidFill>
                <a:latin typeface="Georgia"/>
                <a:ea typeface="Georgia"/>
                <a:cs typeface="Georgia"/>
                <a:sym typeface="Georgia"/>
              </a:rPr>
              <a:t> Role of Inflammation:</a:t>
            </a:r>
            <a:endParaRPr sz="1200" b="1">
              <a:solidFill>
                <a:srgbClr val="191919"/>
              </a:solidFill>
              <a:latin typeface="Georgia"/>
              <a:ea typeface="Georgia"/>
              <a:cs typeface="Georgia"/>
              <a:sym typeface="Georgia"/>
            </a:endParaRPr>
          </a:p>
          <a:p>
            <a:pPr marL="0" lvl="0" indent="0" rtl="0">
              <a:lnSpc>
                <a:spcPct val="90000"/>
              </a:lnSpc>
              <a:spcBef>
                <a:spcPts val="1400"/>
              </a:spcBef>
              <a:spcAft>
                <a:spcPts val="0"/>
              </a:spcAft>
              <a:buNone/>
            </a:pPr>
            <a:r>
              <a:rPr lang="en-US" sz="1200">
                <a:solidFill>
                  <a:srgbClr val="191919"/>
                </a:solidFill>
                <a:latin typeface="Georgia"/>
                <a:ea typeface="Georgia"/>
                <a:cs typeface="Georgia"/>
                <a:sym typeface="Georgia"/>
              </a:rPr>
              <a:t>Inflammatory processes play important roles at all stages of atherosclerosis. </a:t>
            </a:r>
            <a:endParaRPr sz="1200">
              <a:solidFill>
                <a:srgbClr val="191919"/>
              </a:solidFill>
              <a:latin typeface="Georgia"/>
              <a:ea typeface="Georgia"/>
              <a:cs typeface="Georgia"/>
              <a:sym typeface="Georgia"/>
            </a:endParaRPr>
          </a:p>
        </p:txBody>
      </p:sp>
      <p:pic>
        <p:nvPicPr>
          <p:cNvPr id="182" name="Shape 182"/>
          <p:cNvPicPr preferRelativeResize="0"/>
          <p:nvPr/>
        </p:nvPicPr>
        <p:blipFill>
          <a:blip r:embed="rId3">
            <a:alphaModFix/>
          </a:blip>
          <a:stretch>
            <a:fillRect/>
          </a:stretch>
        </p:blipFill>
        <p:spPr>
          <a:xfrm>
            <a:off x="2905525" y="4165000"/>
            <a:ext cx="3998475" cy="4023601"/>
          </a:xfrm>
          <a:prstGeom prst="rect">
            <a:avLst/>
          </a:prstGeom>
          <a:noFill/>
          <a:ln w="19050" cap="flat" cmpd="sng">
            <a:solidFill>
              <a:srgbClr val="FF0000"/>
            </a:solidFill>
            <a:prstDash val="solid"/>
            <a:round/>
            <a:headEnd type="none" w="sm" len="sm"/>
            <a:tailEnd type="none" w="sm" len="sm"/>
          </a:ln>
        </p:spPr>
      </p:pic>
      <p:pic>
        <p:nvPicPr>
          <p:cNvPr id="183" name="Shape 183"/>
          <p:cNvPicPr preferRelativeResize="0"/>
          <p:nvPr/>
        </p:nvPicPr>
        <p:blipFill>
          <a:blip r:embed="rId4">
            <a:alphaModFix/>
          </a:blip>
          <a:stretch>
            <a:fillRect/>
          </a:stretch>
        </p:blipFill>
        <p:spPr>
          <a:xfrm>
            <a:off x="1099768" y="3263245"/>
            <a:ext cx="1623426" cy="1623426"/>
          </a:xfrm>
          <a:prstGeom prst="rect">
            <a:avLst/>
          </a:prstGeom>
          <a:noFill/>
          <a:ln w="9525" cap="flat" cmpd="sng">
            <a:solidFill>
              <a:schemeClr val="dk2"/>
            </a:solidFill>
            <a:prstDash val="solid"/>
            <a:round/>
            <a:headEnd type="none" w="sm" len="sm"/>
            <a:tailEnd type="none" w="sm" len="sm"/>
          </a:ln>
        </p:spPr>
      </p:pic>
      <p:pic>
        <p:nvPicPr>
          <p:cNvPr id="184" name="Shape 184"/>
          <p:cNvPicPr preferRelativeResize="0"/>
          <p:nvPr/>
        </p:nvPicPr>
        <p:blipFill>
          <a:blip r:embed="rId5">
            <a:alphaModFix/>
          </a:blip>
          <a:stretch>
            <a:fillRect/>
          </a:stretch>
        </p:blipFill>
        <p:spPr>
          <a:xfrm>
            <a:off x="1099725" y="5878976"/>
            <a:ext cx="1623426" cy="1625556"/>
          </a:xfrm>
          <a:prstGeom prst="rect">
            <a:avLst/>
          </a:prstGeom>
          <a:noFill/>
          <a:ln w="9525" cap="flat" cmpd="sng">
            <a:solidFill>
              <a:schemeClr val="dk2"/>
            </a:solidFill>
            <a:prstDash val="solid"/>
            <a:round/>
            <a:headEnd type="none" w="sm" len="sm"/>
            <a:tailEnd type="none" w="sm" len="sm"/>
          </a:ln>
        </p:spPr>
      </p:pic>
      <p:sp>
        <p:nvSpPr>
          <p:cNvPr id="185" name="Shape 185"/>
          <p:cNvSpPr txBox="1"/>
          <p:nvPr/>
        </p:nvSpPr>
        <p:spPr>
          <a:xfrm>
            <a:off x="1099825" y="4897225"/>
            <a:ext cx="1623300" cy="741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1000">
                <a:solidFill>
                  <a:schemeClr val="dk1"/>
                </a:solidFill>
                <a:latin typeface="Georgia"/>
                <a:ea typeface="Georgia"/>
                <a:cs typeface="Georgia"/>
                <a:sym typeface="Georgia"/>
              </a:rPr>
              <a:t>Plaque rupture without superimposed thrombus in a patient who died suddenly.</a:t>
            </a:r>
            <a:endParaRPr sz="1000"/>
          </a:p>
        </p:txBody>
      </p:sp>
      <p:sp>
        <p:nvSpPr>
          <p:cNvPr id="186" name="Shape 186"/>
          <p:cNvSpPr txBox="1"/>
          <p:nvPr/>
        </p:nvSpPr>
        <p:spPr>
          <a:xfrm>
            <a:off x="1099838" y="7504523"/>
            <a:ext cx="1623300" cy="1318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1000">
                <a:solidFill>
                  <a:schemeClr val="dk1"/>
                </a:solidFill>
                <a:latin typeface="Georgia"/>
                <a:ea typeface="Georgia"/>
                <a:cs typeface="Georgia"/>
                <a:sym typeface="Georgia"/>
              </a:rPr>
              <a:t>Acute coronary thrombosis superimposed on an atherosclerotic</a:t>
            </a:r>
            <a:endParaRPr sz="1000">
              <a:solidFill>
                <a:schemeClr val="dk1"/>
              </a:solidFill>
              <a:latin typeface="Georgia"/>
              <a:ea typeface="Georgia"/>
              <a:cs typeface="Georgia"/>
              <a:sym typeface="Georgia"/>
            </a:endParaRPr>
          </a:p>
          <a:p>
            <a:pPr marL="0" lvl="0" indent="0" rtl="0">
              <a:spcBef>
                <a:spcPts val="0"/>
              </a:spcBef>
              <a:spcAft>
                <a:spcPts val="0"/>
              </a:spcAft>
              <a:buNone/>
            </a:pPr>
            <a:r>
              <a:rPr lang="en-US" sz="1000">
                <a:solidFill>
                  <a:schemeClr val="dk1"/>
                </a:solidFill>
                <a:latin typeface="Georgia"/>
                <a:ea typeface="Georgia"/>
                <a:cs typeface="Georgia"/>
                <a:sym typeface="Georgia"/>
              </a:rPr>
              <a:t>plaque with focal disruption of the fibrous cap, triggering fatal myocardial infarction.</a:t>
            </a:r>
            <a:endParaRPr sz="1000">
              <a:solidFill>
                <a:schemeClr val="dk1"/>
              </a:solidFill>
              <a:latin typeface="Georgia"/>
              <a:ea typeface="Georgia"/>
              <a:cs typeface="Georgia"/>
              <a:sym typeface="Georgia"/>
            </a:endParaRPr>
          </a:p>
        </p:txBody>
      </p:sp>
      <p:sp>
        <p:nvSpPr>
          <p:cNvPr id="187" name="Shape 187"/>
          <p:cNvSpPr txBox="1"/>
          <p:nvPr/>
        </p:nvSpPr>
        <p:spPr>
          <a:xfrm>
            <a:off x="6124050" y="7582725"/>
            <a:ext cx="779700" cy="606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000">
                <a:solidFill>
                  <a:srgbClr val="FF0000"/>
                </a:solidFill>
                <a:latin typeface="Georgia"/>
                <a:ea typeface="Georgia"/>
                <a:cs typeface="Georgia"/>
                <a:sym typeface="Georgia"/>
              </a:rPr>
              <a:t>Important picture</a:t>
            </a:r>
            <a:endParaRPr sz="1000">
              <a:solidFill>
                <a:srgbClr val="FF0000"/>
              </a:solidFill>
              <a:latin typeface="Georgia"/>
              <a:ea typeface="Georgia"/>
              <a:cs typeface="Georgia"/>
              <a:sym typeface="Georgia"/>
            </a:endParaRPr>
          </a:p>
        </p:txBody>
      </p:sp>
      <p:sp>
        <p:nvSpPr>
          <p:cNvPr id="188" name="Shape 188"/>
          <p:cNvSpPr txBox="1"/>
          <p:nvPr/>
        </p:nvSpPr>
        <p:spPr>
          <a:xfrm>
            <a:off x="4225275" y="7076725"/>
            <a:ext cx="833700" cy="427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000">
                <a:solidFill>
                  <a:srgbClr val="FF0000"/>
                </a:solidFill>
                <a:latin typeface="Georgia"/>
                <a:ea typeface="Georgia"/>
                <a:cs typeface="Georgia"/>
                <a:sym typeface="Georgia"/>
              </a:rPr>
              <a:t>90% obstruction</a:t>
            </a:r>
            <a:endParaRPr sz="1000">
              <a:solidFill>
                <a:srgbClr val="FF0000"/>
              </a:solidFill>
              <a:latin typeface="Georgia"/>
              <a:ea typeface="Georgia"/>
              <a:cs typeface="Georgia"/>
              <a:sym typeface="Georgia"/>
            </a:endParaRPr>
          </a:p>
        </p:txBody>
      </p:sp>
      <p:sp>
        <p:nvSpPr>
          <p:cNvPr id="189" name="Shape 189"/>
          <p:cNvSpPr txBox="1"/>
          <p:nvPr/>
        </p:nvSpPr>
        <p:spPr>
          <a:xfrm>
            <a:off x="5871075" y="7076725"/>
            <a:ext cx="833700" cy="427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a:solidFill>
                  <a:srgbClr val="FF0000"/>
                </a:solidFill>
                <a:latin typeface="Georgia"/>
                <a:ea typeface="Georgia"/>
                <a:cs typeface="Georgia"/>
                <a:sym typeface="Georgia"/>
              </a:rPr>
              <a:t>Full obstruction</a:t>
            </a:r>
            <a:endParaRPr sz="1000">
              <a:solidFill>
                <a:srgbClr val="FF0000"/>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p:nvPr/>
        </p:nvSpPr>
        <p:spPr>
          <a:xfrm>
            <a:off x="2583013" y="6770700"/>
            <a:ext cx="2311200" cy="501900"/>
          </a:xfrm>
          <a:prstGeom prst="chevron">
            <a:avLst>
              <a:gd name="adj" fmla="val 50000"/>
            </a:avLst>
          </a:prstGeom>
          <a:solidFill>
            <a:srgbClr val="CEE2F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US" sz="1200">
                <a:latin typeface="Georgia"/>
                <a:ea typeface="Georgia"/>
                <a:cs typeface="Georgia"/>
                <a:sym typeface="Georgia"/>
              </a:rPr>
              <a:t> </a:t>
            </a:r>
            <a:r>
              <a:rPr lang="en-US" sz="1200" b="1">
                <a:solidFill>
                  <a:srgbClr val="8DBDD5"/>
                </a:solidFill>
                <a:latin typeface="Georgia"/>
                <a:ea typeface="Georgia"/>
                <a:cs typeface="Georgia"/>
                <a:sym typeface="Georgia"/>
              </a:rPr>
              <a:t>b.</a:t>
            </a:r>
            <a:r>
              <a:rPr lang="en-US" sz="1200">
                <a:solidFill>
                  <a:srgbClr val="191919"/>
                </a:solidFill>
                <a:latin typeface="Georgia"/>
                <a:ea typeface="Georgia"/>
                <a:cs typeface="Georgia"/>
                <a:sym typeface="Georgia"/>
              </a:rPr>
              <a:t>Unstable or crescendo angina</a:t>
            </a:r>
            <a:endParaRPr sz="1200" b="1">
              <a:latin typeface="Georgia"/>
              <a:ea typeface="Georgia"/>
              <a:cs typeface="Georgia"/>
              <a:sym typeface="Georgia"/>
            </a:endParaRPr>
          </a:p>
        </p:txBody>
      </p:sp>
      <p:sp>
        <p:nvSpPr>
          <p:cNvPr id="195" name="Shape 195"/>
          <p:cNvSpPr txBox="1"/>
          <p:nvPr/>
        </p:nvSpPr>
        <p:spPr>
          <a:xfrm>
            <a:off x="460275" y="2730000"/>
            <a:ext cx="3672300" cy="590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a:p>
            <a:pPr marL="0" lvl="0" indent="0" rtl="0">
              <a:spcBef>
                <a:spcPts val="0"/>
              </a:spcBef>
              <a:spcAft>
                <a:spcPts val="0"/>
              </a:spcAft>
              <a:buNone/>
            </a:pPr>
            <a:r>
              <a:rPr lang="en-US" sz="2000" b="1">
                <a:solidFill>
                  <a:schemeClr val="lt1"/>
                </a:solidFill>
                <a:latin typeface="Impact"/>
                <a:ea typeface="Impact"/>
                <a:cs typeface="Impact"/>
                <a:sym typeface="Impact"/>
              </a:rPr>
              <a:t> Angina pectoris</a:t>
            </a:r>
            <a:endParaRPr sz="2000" b="1">
              <a:solidFill>
                <a:schemeClr val="lt1"/>
              </a:solidFill>
              <a:latin typeface="Impact"/>
              <a:ea typeface="Impact"/>
              <a:cs typeface="Impact"/>
              <a:sym typeface="Impact"/>
            </a:endParaRPr>
          </a:p>
        </p:txBody>
      </p:sp>
      <p:sp>
        <p:nvSpPr>
          <p:cNvPr id="196" name="Shape 196"/>
          <p:cNvSpPr txBox="1"/>
          <p:nvPr/>
        </p:nvSpPr>
        <p:spPr>
          <a:xfrm>
            <a:off x="460275" y="3320400"/>
            <a:ext cx="6464100" cy="3450300"/>
          </a:xfrm>
          <a:prstGeom prst="rect">
            <a:avLst/>
          </a:prstGeom>
          <a:noFill/>
          <a:ln>
            <a:noFill/>
          </a:ln>
        </p:spPr>
        <p:txBody>
          <a:bodyPr spcFirstLastPara="1" wrap="square" lIns="91425" tIns="91425" rIns="91425" bIns="91425" anchor="ctr" anchorCtr="0">
            <a:noAutofit/>
          </a:bodyPr>
          <a:lstStyle/>
          <a:p>
            <a:pPr marL="457200" lvl="0" indent="-304800" rtl="0">
              <a:lnSpc>
                <a:spcPct val="150000"/>
              </a:lnSpc>
              <a:spcBef>
                <a:spcPts val="400"/>
              </a:spcBef>
              <a:spcAft>
                <a:spcPts val="0"/>
              </a:spcAft>
              <a:buClr>
                <a:schemeClr val="lt1"/>
              </a:buClr>
              <a:buSzPts val="1200"/>
              <a:buFont typeface="Georgia"/>
              <a:buChar char="●"/>
            </a:pPr>
            <a:r>
              <a:rPr lang="en-US" sz="1200">
                <a:solidFill>
                  <a:srgbClr val="191919"/>
                </a:solidFill>
                <a:latin typeface="Georgia"/>
                <a:ea typeface="Georgia"/>
                <a:cs typeface="Georgia"/>
                <a:sym typeface="Georgia"/>
              </a:rPr>
              <a:t>Angina pectoris is a type of IHD characterized by</a:t>
            </a:r>
            <a:r>
              <a:rPr lang="en-US" sz="1200">
                <a:solidFill>
                  <a:srgbClr val="FF0000"/>
                </a:solidFill>
                <a:latin typeface="Georgia"/>
                <a:ea typeface="Georgia"/>
                <a:cs typeface="Georgia"/>
                <a:sym typeface="Georgia"/>
              </a:rPr>
              <a:t> paroxysmal </a:t>
            </a:r>
            <a:r>
              <a:rPr lang="en-US" sz="1000">
                <a:solidFill>
                  <a:srgbClr val="B7B7B7"/>
                </a:solidFill>
                <a:latin typeface="Georgia"/>
                <a:ea typeface="Georgia"/>
                <a:cs typeface="Georgia"/>
                <a:sym typeface="Georgia"/>
              </a:rPr>
              <a:t>(</a:t>
            </a:r>
            <a:r>
              <a:rPr lang="en-US" sz="1000">
                <a:solidFill>
                  <a:srgbClr val="B7B7B7"/>
                </a:solidFill>
                <a:highlight>
                  <a:srgbClr val="FFFFFF"/>
                </a:highlight>
                <a:latin typeface="Georgia"/>
                <a:ea typeface="Georgia"/>
                <a:cs typeface="Georgia"/>
                <a:sym typeface="Georgia"/>
              </a:rPr>
              <a:t>episodes)</a:t>
            </a:r>
            <a:r>
              <a:rPr lang="en-US" sz="1200">
                <a:solidFill>
                  <a:srgbClr val="222222"/>
                </a:solidFill>
                <a:highlight>
                  <a:srgbClr val="FFFFFF"/>
                </a:highlight>
              </a:rPr>
              <a:t> </a:t>
            </a:r>
            <a:r>
              <a:rPr lang="en-US" sz="1200">
                <a:solidFill>
                  <a:srgbClr val="191919"/>
                </a:solidFill>
                <a:latin typeface="Georgia"/>
                <a:ea typeface="Georgia"/>
                <a:cs typeface="Georgia"/>
                <a:sym typeface="Georgia"/>
              </a:rPr>
              <a:t>and usually recurrent attacks of </a:t>
            </a:r>
            <a:r>
              <a:rPr lang="en-US" sz="1200">
                <a:solidFill>
                  <a:srgbClr val="FF0000"/>
                </a:solidFill>
                <a:latin typeface="Georgia"/>
                <a:ea typeface="Georgia"/>
                <a:cs typeface="Georgia"/>
                <a:sym typeface="Georgia"/>
              </a:rPr>
              <a:t>substernal</a:t>
            </a:r>
            <a:r>
              <a:rPr lang="en-US" sz="1200">
                <a:solidFill>
                  <a:srgbClr val="191919"/>
                </a:solidFill>
                <a:latin typeface="Georgia"/>
                <a:ea typeface="Georgia"/>
                <a:cs typeface="Georgia"/>
                <a:sym typeface="Georgia"/>
              </a:rPr>
              <a:t> or</a:t>
            </a:r>
            <a:r>
              <a:rPr lang="en-US" sz="1200">
                <a:solidFill>
                  <a:srgbClr val="FF9900"/>
                </a:solidFill>
                <a:latin typeface="Georgia"/>
                <a:ea typeface="Georgia"/>
                <a:cs typeface="Georgia"/>
                <a:sym typeface="Georgia"/>
              </a:rPr>
              <a:t> </a:t>
            </a:r>
            <a:r>
              <a:rPr lang="en-US" sz="1200">
                <a:solidFill>
                  <a:srgbClr val="FF0000"/>
                </a:solidFill>
                <a:latin typeface="Georgia"/>
                <a:ea typeface="Georgia"/>
                <a:cs typeface="Georgia"/>
                <a:sym typeface="Georgia"/>
              </a:rPr>
              <a:t>precordial chest discomfort</a:t>
            </a:r>
            <a:r>
              <a:rPr lang="en-US" sz="1200">
                <a:solidFill>
                  <a:srgbClr val="191919"/>
                </a:solidFill>
                <a:latin typeface="Georgia"/>
                <a:ea typeface="Georgia"/>
                <a:cs typeface="Georgia"/>
                <a:sym typeface="Georgia"/>
              </a:rPr>
              <a:t>, described as constricting, crushing, squeezing, choking, or </a:t>
            </a:r>
            <a:r>
              <a:rPr lang="en-US" sz="1200">
                <a:solidFill>
                  <a:srgbClr val="FF0000"/>
                </a:solidFill>
                <a:latin typeface="Georgia"/>
                <a:ea typeface="Georgia"/>
                <a:cs typeface="Georgia"/>
                <a:sym typeface="Georgia"/>
              </a:rPr>
              <a:t>knifelike pain</a:t>
            </a:r>
            <a:r>
              <a:rPr lang="en-US" sz="1200">
                <a:solidFill>
                  <a:srgbClr val="191919"/>
                </a:solidFill>
                <a:latin typeface="Georgia"/>
                <a:ea typeface="Georgia"/>
                <a:cs typeface="Georgia"/>
                <a:sym typeface="Georgia"/>
              </a:rPr>
              <a:t>. The</a:t>
            </a:r>
            <a:r>
              <a:rPr lang="en-US" sz="1200">
                <a:solidFill>
                  <a:srgbClr val="FF0000"/>
                </a:solidFill>
                <a:latin typeface="Georgia"/>
                <a:ea typeface="Georgia"/>
                <a:cs typeface="Georgia"/>
                <a:sym typeface="Georgia"/>
              </a:rPr>
              <a:t> pain may radiate down the </a:t>
            </a:r>
            <a:r>
              <a:rPr lang="en-US" sz="1200" b="1">
                <a:solidFill>
                  <a:srgbClr val="FF0000"/>
                </a:solidFill>
                <a:latin typeface="Georgia"/>
                <a:ea typeface="Georgia"/>
                <a:cs typeface="Georgia"/>
                <a:sym typeface="Georgia"/>
              </a:rPr>
              <a:t>left</a:t>
            </a:r>
            <a:r>
              <a:rPr lang="en-US" sz="1200">
                <a:solidFill>
                  <a:srgbClr val="FF0000"/>
                </a:solidFill>
                <a:latin typeface="Georgia"/>
                <a:ea typeface="Georgia"/>
                <a:cs typeface="Georgia"/>
                <a:sym typeface="Georgia"/>
              </a:rPr>
              <a:t> arm or to the </a:t>
            </a:r>
            <a:r>
              <a:rPr lang="en-US" sz="1200" b="1">
                <a:solidFill>
                  <a:srgbClr val="FF0000"/>
                </a:solidFill>
                <a:latin typeface="Georgia"/>
                <a:ea typeface="Georgia"/>
                <a:cs typeface="Georgia"/>
                <a:sym typeface="Georgia"/>
              </a:rPr>
              <a:t>left</a:t>
            </a:r>
            <a:r>
              <a:rPr lang="en-US" sz="1200">
                <a:solidFill>
                  <a:srgbClr val="FF0000"/>
                </a:solidFill>
                <a:latin typeface="Georgia"/>
                <a:ea typeface="Georgia"/>
                <a:cs typeface="Georgia"/>
                <a:sym typeface="Georgia"/>
              </a:rPr>
              <a:t> jaw</a:t>
            </a:r>
            <a:r>
              <a:rPr lang="en-US" sz="1200">
                <a:solidFill>
                  <a:srgbClr val="191919"/>
                </a:solidFill>
                <a:latin typeface="Georgia"/>
                <a:ea typeface="Georgia"/>
                <a:cs typeface="Georgia"/>
                <a:sym typeface="Georgia"/>
              </a:rPr>
              <a:t> *(called as </a:t>
            </a:r>
            <a:r>
              <a:rPr lang="en-US" sz="1200">
                <a:solidFill>
                  <a:srgbClr val="FF0000"/>
                </a:solidFill>
                <a:latin typeface="Georgia"/>
                <a:ea typeface="Georgia"/>
                <a:cs typeface="Georgia"/>
                <a:sym typeface="Georgia"/>
              </a:rPr>
              <a:t>referred pain</a:t>
            </a:r>
            <a:r>
              <a:rPr lang="en-US" sz="1000">
                <a:solidFill>
                  <a:srgbClr val="B7B7B7"/>
                </a:solidFill>
                <a:latin typeface="Georgia"/>
                <a:ea typeface="Georgia"/>
                <a:cs typeface="Georgia"/>
                <a:sym typeface="Georgia"/>
              </a:rPr>
              <a:t>(</a:t>
            </a:r>
            <a:r>
              <a:rPr lang="en-US" sz="1000">
                <a:solidFill>
                  <a:srgbClr val="B7B7B7"/>
                </a:solidFill>
                <a:highlight>
                  <a:srgbClr val="FFFFFF"/>
                </a:highlight>
                <a:latin typeface="Georgia"/>
                <a:ea typeface="Georgia"/>
                <a:cs typeface="Georgia"/>
                <a:sym typeface="Georgia"/>
              </a:rPr>
              <a:t>pain felt in a part of the body other than its actual source)</a:t>
            </a:r>
            <a:r>
              <a:rPr lang="en-US" sz="1200">
                <a:solidFill>
                  <a:srgbClr val="191919"/>
                </a:solidFill>
                <a:latin typeface="Georgia"/>
                <a:ea typeface="Georgia"/>
                <a:cs typeface="Georgia"/>
                <a:sym typeface="Georgia"/>
              </a:rPr>
              <a:t>)</a:t>
            </a:r>
            <a:r>
              <a:rPr lang="en-US" sz="1200" b="1">
                <a:solidFill>
                  <a:srgbClr val="191919"/>
                </a:solidFill>
                <a:latin typeface="Georgia"/>
                <a:ea typeface="Georgia"/>
                <a:cs typeface="Georgia"/>
                <a:sym typeface="Georgia"/>
              </a:rPr>
              <a:t>.**</a:t>
            </a:r>
            <a:endParaRPr sz="1200" b="1">
              <a:solidFill>
                <a:srgbClr val="191919"/>
              </a:solidFill>
              <a:latin typeface="Georgia"/>
              <a:ea typeface="Georgia"/>
              <a:cs typeface="Georgia"/>
              <a:sym typeface="Georgia"/>
            </a:endParaRPr>
          </a:p>
          <a:p>
            <a:pPr marL="457200" lvl="0" indent="-304800" rtl="0">
              <a:lnSpc>
                <a:spcPct val="150000"/>
              </a:lnSpc>
              <a:spcBef>
                <a:spcPts val="1000"/>
              </a:spcBef>
              <a:spcAft>
                <a:spcPts val="0"/>
              </a:spcAft>
              <a:buClr>
                <a:schemeClr val="lt1"/>
              </a:buClr>
              <a:buSzPts val="1200"/>
              <a:buFont typeface="Georgia"/>
              <a:buChar char="●"/>
            </a:pPr>
            <a:r>
              <a:rPr lang="en-US" sz="1200">
                <a:solidFill>
                  <a:srgbClr val="191919"/>
                </a:solidFill>
                <a:latin typeface="Georgia"/>
                <a:ea typeface="Georgia"/>
                <a:cs typeface="Georgia"/>
                <a:sym typeface="Georgia"/>
              </a:rPr>
              <a:t>Angina pectoris is due to </a:t>
            </a:r>
            <a:r>
              <a:rPr lang="en-US" sz="1200" b="1">
                <a:solidFill>
                  <a:srgbClr val="191919"/>
                </a:solidFill>
                <a:latin typeface="Georgia"/>
                <a:ea typeface="Georgia"/>
                <a:cs typeface="Georgia"/>
                <a:sym typeface="Georgia"/>
              </a:rPr>
              <a:t>inadequate perfusion</a:t>
            </a:r>
            <a:r>
              <a:rPr lang="en-US" sz="1200">
                <a:solidFill>
                  <a:srgbClr val="191919"/>
                </a:solidFill>
                <a:latin typeface="Georgia"/>
                <a:ea typeface="Georgia"/>
                <a:cs typeface="Georgia"/>
                <a:sym typeface="Georgia"/>
              </a:rPr>
              <a:t> and is caused by</a:t>
            </a:r>
            <a:r>
              <a:rPr lang="en-US" sz="1200">
                <a:solidFill>
                  <a:srgbClr val="FF0000"/>
                </a:solidFill>
                <a:latin typeface="Georgia"/>
                <a:ea typeface="Georgia"/>
                <a:cs typeface="Georgia"/>
                <a:sym typeface="Georgia"/>
              </a:rPr>
              <a:t> transient </a:t>
            </a:r>
            <a:r>
              <a:rPr lang="en-US" sz="1000">
                <a:solidFill>
                  <a:srgbClr val="B7B7B7"/>
                </a:solidFill>
                <a:latin typeface="Georgia"/>
                <a:ea typeface="Georgia"/>
                <a:cs typeface="Georgia"/>
                <a:sym typeface="Georgia"/>
              </a:rPr>
              <a:t>(not continuous)</a:t>
            </a:r>
            <a:r>
              <a:rPr lang="en-US" sz="1200">
                <a:solidFill>
                  <a:srgbClr val="FF0000"/>
                </a:solidFill>
                <a:latin typeface="Georgia"/>
                <a:ea typeface="Georgia"/>
                <a:cs typeface="Georgia"/>
                <a:sym typeface="Georgia"/>
              </a:rPr>
              <a:t>(15 seconds to 15 minutes)</a:t>
            </a:r>
            <a:r>
              <a:rPr lang="en-US" sz="1200">
                <a:solidFill>
                  <a:srgbClr val="191919"/>
                </a:solidFill>
                <a:latin typeface="Georgia"/>
                <a:ea typeface="Georgia"/>
                <a:cs typeface="Georgia"/>
                <a:sym typeface="Georgia"/>
              </a:rPr>
              <a:t> myocardial ischemia that </a:t>
            </a:r>
            <a:r>
              <a:rPr lang="en-US" sz="1200">
                <a:solidFill>
                  <a:srgbClr val="FF0000"/>
                </a:solidFill>
                <a:latin typeface="Georgia"/>
                <a:ea typeface="Georgia"/>
                <a:cs typeface="Georgia"/>
                <a:sym typeface="Georgia"/>
              </a:rPr>
              <a:t>falls short of inducing the cellular necrosis </a:t>
            </a:r>
            <a:r>
              <a:rPr lang="en-US" sz="1200">
                <a:solidFill>
                  <a:srgbClr val="191919"/>
                </a:solidFill>
                <a:latin typeface="Georgia"/>
                <a:ea typeface="Georgia"/>
                <a:cs typeface="Georgia"/>
                <a:sym typeface="Georgia"/>
              </a:rPr>
              <a:t>that defines infarction i.e. </a:t>
            </a:r>
            <a:r>
              <a:rPr lang="en-US" sz="1200">
                <a:solidFill>
                  <a:srgbClr val="479272"/>
                </a:solidFill>
                <a:latin typeface="Georgia"/>
                <a:ea typeface="Georgia"/>
                <a:cs typeface="Georgia"/>
                <a:sym typeface="Georgia"/>
              </a:rPr>
              <a:t>duration and severity is not sufficient for infarction</a:t>
            </a:r>
            <a:r>
              <a:rPr lang="en-US" sz="1200">
                <a:solidFill>
                  <a:srgbClr val="191919"/>
                </a:solidFill>
                <a:latin typeface="Georgia"/>
                <a:ea typeface="Georgia"/>
                <a:cs typeface="Georgia"/>
                <a:sym typeface="Georgia"/>
              </a:rPr>
              <a:t>***</a:t>
            </a:r>
            <a:endParaRPr sz="1200">
              <a:solidFill>
                <a:srgbClr val="191919"/>
              </a:solidFill>
              <a:latin typeface="Georgia"/>
              <a:ea typeface="Georgia"/>
              <a:cs typeface="Georgia"/>
              <a:sym typeface="Georgia"/>
            </a:endParaRPr>
          </a:p>
          <a:p>
            <a:pPr marL="457200" lvl="0" indent="-304800" rtl="0">
              <a:lnSpc>
                <a:spcPct val="200000"/>
              </a:lnSpc>
              <a:spcBef>
                <a:spcPts val="1000"/>
              </a:spcBef>
              <a:spcAft>
                <a:spcPts val="0"/>
              </a:spcAft>
              <a:buClr>
                <a:schemeClr val="lt1"/>
              </a:buClr>
              <a:buSzPts val="1200"/>
              <a:buFont typeface="Georgia"/>
              <a:buChar char="●"/>
            </a:pPr>
            <a:r>
              <a:rPr lang="en-US" sz="1200">
                <a:solidFill>
                  <a:srgbClr val="191919"/>
                </a:solidFill>
                <a:latin typeface="Georgia"/>
                <a:ea typeface="Georgia"/>
                <a:cs typeface="Georgia"/>
                <a:sym typeface="Georgia"/>
              </a:rPr>
              <a:t>There are three types of angina pectoris:</a:t>
            </a:r>
            <a:endParaRPr sz="1200">
              <a:solidFill>
                <a:srgbClr val="191919"/>
              </a:solidFill>
              <a:latin typeface="Georgia"/>
              <a:ea typeface="Georgia"/>
              <a:cs typeface="Georgia"/>
              <a:sym typeface="Georgia"/>
            </a:endParaRPr>
          </a:p>
        </p:txBody>
      </p:sp>
      <p:sp>
        <p:nvSpPr>
          <p:cNvPr id="197" name="Shape 197"/>
          <p:cNvSpPr txBox="1"/>
          <p:nvPr/>
        </p:nvSpPr>
        <p:spPr>
          <a:xfrm>
            <a:off x="460275" y="160075"/>
            <a:ext cx="5293200" cy="550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000" b="1">
                <a:solidFill>
                  <a:schemeClr val="lt1"/>
                </a:solidFill>
                <a:latin typeface="Impact"/>
                <a:ea typeface="Impact"/>
                <a:cs typeface="Impact"/>
                <a:sym typeface="Impact"/>
              </a:rPr>
              <a:t>Ischemic Heart Disease</a:t>
            </a:r>
            <a:endParaRPr sz="2000">
              <a:solidFill>
                <a:schemeClr val="lt1"/>
              </a:solidFill>
              <a:latin typeface="Impact"/>
              <a:ea typeface="Impact"/>
              <a:cs typeface="Impact"/>
              <a:sym typeface="Impact"/>
            </a:endParaRPr>
          </a:p>
        </p:txBody>
      </p:sp>
      <p:sp>
        <p:nvSpPr>
          <p:cNvPr id="198" name="Shape 198"/>
          <p:cNvSpPr txBox="1"/>
          <p:nvPr/>
        </p:nvSpPr>
        <p:spPr>
          <a:xfrm>
            <a:off x="587250" y="747100"/>
            <a:ext cx="6026400" cy="3483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1400"/>
              </a:spcBef>
              <a:spcAft>
                <a:spcPts val="0"/>
              </a:spcAft>
              <a:buNone/>
            </a:pPr>
            <a:r>
              <a:rPr lang="en-US" sz="1200">
                <a:solidFill>
                  <a:srgbClr val="191919"/>
                </a:solidFill>
                <a:latin typeface="Georgia"/>
                <a:ea typeface="Georgia"/>
                <a:cs typeface="Georgia"/>
                <a:sym typeface="Georgia"/>
              </a:rPr>
              <a:t>Four closely related conditions/syndromes that come under IHD are:</a:t>
            </a:r>
            <a:endParaRPr sz="1200">
              <a:solidFill>
                <a:srgbClr val="191919"/>
              </a:solidFill>
              <a:latin typeface="Georgia"/>
              <a:ea typeface="Georgia"/>
              <a:cs typeface="Georgia"/>
              <a:sym typeface="Georgia"/>
            </a:endParaRPr>
          </a:p>
        </p:txBody>
      </p:sp>
      <p:sp>
        <p:nvSpPr>
          <p:cNvPr id="199" name="Shape 199"/>
          <p:cNvSpPr/>
          <p:nvPr/>
        </p:nvSpPr>
        <p:spPr>
          <a:xfrm>
            <a:off x="536213" y="1341725"/>
            <a:ext cx="1666500" cy="501900"/>
          </a:xfrm>
          <a:prstGeom prst="chevron">
            <a:avLst>
              <a:gd name="adj" fmla="val 50000"/>
            </a:avLst>
          </a:prstGeom>
          <a:solidFill>
            <a:srgbClr val="CEE2F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en-US" sz="1000">
                <a:latin typeface="Georgia"/>
                <a:ea typeface="Georgia"/>
                <a:cs typeface="Georgia"/>
                <a:sym typeface="Georgia"/>
              </a:rPr>
              <a:t>Angina pectoris “chest pain” *</a:t>
            </a:r>
            <a:endParaRPr sz="1000">
              <a:latin typeface="Georgia"/>
              <a:ea typeface="Georgia"/>
              <a:cs typeface="Georgia"/>
              <a:sym typeface="Georgia"/>
            </a:endParaRPr>
          </a:p>
        </p:txBody>
      </p:sp>
      <p:sp>
        <p:nvSpPr>
          <p:cNvPr id="200" name="Shape 200"/>
          <p:cNvSpPr/>
          <p:nvPr/>
        </p:nvSpPr>
        <p:spPr>
          <a:xfrm>
            <a:off x="4892288" y="1341725"/>
            <a:ext cx="2108400" cy="501900"/>
          </a:xfrm>
          <a:prstGeom prst="chevron">
            <a:avLst>
              <a:gd name="adj" fmla="val 50000"/>
            </a:avLst>
          </a:prstGeom>
          <a:solidFill>
            <a:srgbClr val="CEE2F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600"/>
              </a:spcBef>
              <a:spcAft>
                <a:spcPts val="0"/>
              </a:spcAft>
              <a:buNone/>
            </a:pPr>
            <a:r>
              <a:rPr lang="en-US" sz="1000">
                <a:latin typeface="Georgia"/>
                <a:ea typeface="Georgia"/>
                <a:cs typeface="Georgia"/>
                <a:sym typeface="Georgia"/>
              </a:rPr>
              <a:t>Chronic ischemic heart disease with congestive heart failure.</a:t>
            </a:r>
            <a:endParaRPr sz="1000">
              <a:latin typeface="Georgia"/>
              <a:ea typeface="Georgia"/>
              <a:cs typeface="Georgia"/>
              <a:sym typeface="Georgia"/>
            </a:endParaRPr>
          </a:p>
        </p:txBody>
      </p:sp>
      <p:sp>
        <p:nvSpPr>
          <p:cNvPr id="201" name="Shape 201"/>
          <p:cNvSpPr/>
          <p:nvPr/>
        </p:nvSpPr>
        <p:spPr>
          <a:xfrm>
            <a:off x="1944900" y="1341725"/>
            <a:ext cx="1836900" cy="501900"/>
          </a:xfrm>
          <a:prstGeom prst="chevron">
            <a:avLst>
              <a:gd name="adj" fmla="val 50000"/>
            </a:avLst>
          </a:prstGeom>
          <a:solidFill>
            <a:srgbClr val="CEE2F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US" sz="1000">
                <a:latin typeface="Georgia"/>
                <a:ea typeface="Georgia"/>
                <a:cs typeface="Georgia"/>
                <a:sym typeface="Georgia"/>
              </a:rPr>
              <a:t>Acute myocardial infarction “MI”*</a:t>
            </a:r>
            <a:endParaRPr sz="1000">
              <a:latin typeface="Georgia"/>
              <a:ea typeface="Georgia"/>
              <a:cs typeface="Georgia"/>
              <a:sym typeface="Georgia"/>
            </a:endParaRPr>
          </a:p>
        </p:txBody>
      </p:sp>
      <p:sp>
        <p:nvSpPr>
          <p:cNvPr id="202" name="Shape 202"/>
          <p:cNvSpPr/>
          <p:nvPr/>
        </p:nvSpPr>
        <p:spPr>
          <a:xfrm>
            <a:off x="3514437" y="1341725"/>
            <a:ext cx="1624200" cy="501900"/>
          </a:xfrm>
          <a:prstGeom prst="chevron">
            <a:avLst>
              <a:gd name="adj" fmla="val 50000"/>
            </a:avLst>
          </a:prstGeom>
          <a:solidFill>
            <a:srgbClr val="CEE2F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US" sz="1000">
                <a:latin typeface="Georgia"/>
                <a:ea typeface="Georgia"/>
                <a:cs typeface="Georgia"/>
                <a:sym typeface="Georgia"/>
              </a:rPr>
              <a:t> Sudden cardiac death.</a:t>
            </a:r>
            <a:endParaRPr sz="1000">
              <a:latin typeface="Georgia"/>
              <a:ea typeface="Georgia"/>
              <a:cs typeface="Georgia"/>
              <a:sym typeface="Georgia"/>
            </a:endParaRPr>
          </a:p>
        </p:txBody>
      </p:sp>
      <p:sp>
        <p:nvSpPr>
          <p:cNvPr id="203" name="Shape 203"/>
          <p:cNvSpPr txBox="1"/>
          <p:nvPr/>
        </p:nvSpPr>
        <p:spPr>
          <a:xfrm>
            <a:off x="536225" y="2089950"/>
            <a:ext cx="6409800" cy="5019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US" sz="1000">
                <a:solidFill>
                  <a:srgbClr val="999999"/>
                </a:solidFill>
                <a:latin typeface="Georgia"/>
                <a:ea typeface="Georgia"/>
                <a:cs typeface="Georgia"/>
                <a:sym typeface="Georgia"/>
              </a:rPr>
              <a:t>*both angina pectoris and MI has ischemia and hypoxia but the difference between them is that the ischemia in angina pectoris is not enough to cause necrosis while in MI the ischemia will cause necrosis.</a:t>
            </a:r>
            <a:endParaRPr sz="1000">
              <a:solidFill>
                <a:srgbClr val="999999"/>
              </a:solidFill>
              <a:latin typeface="Georgia"/>
              <a:ea typeface="Georgia"/>
              <a:cs typeface="Georgia"/>
              <a:sym typeface="Georgia"/>
            </a:endParaRPr>
          </a:p>
        </p:txBody>
      </p:sp>
      <p:sp>
        <p:nvSpPr>
          <p:cNvPr id="204" name="Shape 204"/>
          <p:cNvSpPr/>
          <p:nvPr/>
        </p:nvSpPr>
        <p:spPr>
          <a:xfrm>
            <a:off x="4654913" y="6770700"/>
            <a:ext cx="2311200" cy="501900"/>
          </a:xfrm>
          <a:prstGeom prst="chevron">
            <a:avLst>
              <a:gd name="adj" fmla="val 50000"/>
            </a:avLst>
          </a:prstGeom>
          <a:solidFill>
            <a:srgbClr val="CEE2F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US" sz="1200">
                <a:latin typeface="Georgia"/>
                <a:ea typeface="Georgia"/>
                <a:cs typeface="Georgia"/>
                <a:sym typeface="Georgia"/>
              </a:rPr>
              <a:t> </a:t>
            </a:r>
            <a:r>
              <a:rPr lang="en-US" sz="1200" b="1">
                <a:solidFill>
                  <a:srgbClr val="8DBDD5"/>
                </a:solidFill>
                <a:latin typeface="Georgia"/>
                <a:ea typeface="Georgia"/>
                <a:cs typeface="Georgia"/>
                <a:sym typeface="Georgia"/>
              </a:rPr>
              <a:t>c.</a:t>
            </a:r>
            <a:r>
              <a:rPr lang="en-US" sz="1200">
                <a:solidFill>
                  <a:srgbClr val="191919"/>
                </a:solidFill>
                <a:latin typeface="Georgia"/>
                <a:ea typeface="Georgia"/>
                <a:cs typeface="Georgia"/>
                <a:sym typeface="Georgia"/>
              </a:rPr>
              <a:t>Prinzmetal or variant angina</a:t>
            </a:r>
            <a:endParaRPr sz="1200">
              <a:latin typeface="Georgia"/>
              <a:ea typeface="Georgia"/>
              <a:cs typeface="Georgia"/>
              <a:sym typeface="Georgia"/>
            </a:endParaRPr>
          </a:p>
        </p:txBody>
      </p:sp>
      <p:sp>
        <p:nvSpPr>
          <p:cNvPr id="205" name="Shape 205"/>
          <p:cNvSpPr/>
          <p:nvPr/>
        </p:nvSpPr>
        <p:spPr>
          <a:xfrm>
            <a:off x="516138" y="6770700"/>
            <a:ext cx="2311200" cy="501900"/>
          </a:xfrm>
          <a:prstGeom prst="chevron">
            <a:avLst>
              <a:gd name="adj" fmla="val 50000"/>
            </a:avLst>
          </a:prstGeom>
          <a:solidFill>
            <a:srgbClr val="CEE2F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US" sz="1200">
                <a:latin typeface="Georgia"/>
                <a:ea typeface="Georgia"/>
                <a:cs typeface="Georgia"/>
                <a:sym typeface="Georgia"/>
              </a:rPr>
              <a:t> </a:t>
            </a:r>
            <a:r>
              <a:rPr lang="en-US" sz="1200" b="1">
                <a:solidFill>
                  <a:srgbClr val="8DBDD5"/>
                </a:solidFill>
                <a:latin typeface="Georgia"/>
                <a:ea typeface="Georgia"/>
                <a:cs typeface="Georgia"/>
                <a:sym typeface="Georgia"/>
              </a:rPr>
              <a:t>a.</a:t>
            </a:r>
            <a:r>
              <a:rPr lang="en-US" sz="1200">
                <a:solidFill>
                  <a:srgbClr val="191919"/>
                </a:solidFill>
                <a:latin typeface="Georgia"/>
                <a:ea typeface="Georgia"/>
                <a:cs typeface="Georgia"/>
                <a:sym typeface="Georgia"/>
              </a:rPr>
              <a:t>Stable or typical angina</a:t>
            </a:r>
            <a:endParaRPr sz="1200">
              <a:latin typeface="Georgia"/>
              <a:ea typeface="Georgia"/>
              <a:cs typeface="Georgia"/>
              <a:sym typeface="Georgia"/>
            </a:endParaRPr>
          </a:p>
        </p:txBody>
      </p:sp>
      <p:sp>
        <p:nvSpPr>
          <p:cNvPr id="206" name="Shape 206"/>
          <p:cNvSpPr txBox="1"/>
          <p:nvPr/>
        </p:nvSpPr>
        <p:spPr>
          <a:xfrm>
            <a:off x="727925" y="7671425"/>
            <a:ext cx="6026400" cy="10542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1000">
                <a:solidFill>
                  <a:srgbClr val="B7B7B7"/>
                </a:solidFill>
                <a:latin typeface="Georgia"/>
                <a:ea typeface="Georgia"/>
                <a:cs typeface="Georgia"/>
                <a:sym typeface="Georgia"/>
              </a:rPr>
              <a:t>*Why the left side? because the heart is lying on the left side </a:t>
            </a:r>
            <a:endParaRPr sz="1000">
              <a:solidFill>
                <a:srgbClr val="B7B7B7"/>
              </a:solidFill>
              <a:latin typeface="Georgia"/>
              <a:ea typeface="Georgia"/>
              <a:cs typeface="Georgia"/>
              <a:sym typeface="Georgia"/>
            </a:endParaRPr>
          </a:p>
          <a:p>
            <a:pPr marL="0" lvl="0" indent="0" rtl="0">
              <a:lnSpc>
                <a:spcPct val="115000"/>
              </a:lnSpc>
              <a:spcBef>
                <a:spcPts val="0"/>
              </a:spcBef>
              <a:spcAft>
                <a:spcPts val="0"/>
              </a:spcAft>
              <a:buNone/>
            </a:pPr>
            <a:r>
              <a:rPr lang="en-US" sz="1000">
                <a:solidFill>
                  <a:srgbClr val="B7B7B7"/>
                </a:solidFill>
                <a:latin typeface="Georgia"/>
                <a:ea typeface="Georgia"/>
                <a:cs typeface="Georgia"/>
                <a:sym typeface="Georgia"/>
              </a:rPr>
              <a:t>**The patient will complain of episodic substernal pain described as knifelike pain which radiate to the </a:t>
            </a:r>
            <a:r>
              <a:rPr lang="en-US" sz="1000" b="1">
                <a:solidFill>
                  <a:srgbClr val="B7B7B7"/>
                </a:solidFill>
                <a:latin typeface="Georgia"/>
                <a:ea typeface="Georgia"/>
                <a:cs typeface="Georgia"/>
                <a:sym typeface="Georgia"/>
              </a:rPr>
              <a:t>left</a:t>
            </a:r>
            <a:r>
              <a:rPr lang="en-US" sz="1000">
                <a:solidFill>
                  <a:srgbClr val="B7B7B7"/>
                </a:solidFill>
                <a:latin typeface="Georgia"/>
                <a:ea typeface="Georgia"/>
                <a:cs typeface="Georgia"/>
                <a:sym typeface="Georgia"/>
              </a:rPr>
              <a:t> arm, neck or jaw </a:t>
            </a:r>
            <a:endParaRPr sz="1000">
              <a:solidFill>
                <a:srgbClr val="B7B7B7"/>
              </a:solidFill>
              <a:latin typeface="Georgia"/>
              <a:ea typeface="Georgia"/>
              <a:cs typeface="Georgia"/>
              <a:sym typeface="Georgia"/>
            </a:endParaRPr>
          </a:p>
          <a:p>
            <a:pPr marL="0" lvl="0" indent="0" rtl="0">
              <a:lnSpc>
                <a:spcPct val="115000"/>
              </a:lnSpc>
              <a:spcBef>
                <a:spcPts val="0"/>
              </a:spcBef>
              <a:spcAft>
                <a:spcPts val="0"/>
              </a:spcAft>
              <a:buNone/>
            </a:pPr>
            <a:r>
              <a:rPr lang="en-US" sz="1000">
                <a:solidFill>
                  <a:srgbClr val="B7B7B7"/>
                </a:solidFill>
                <a:latin typeface="Georgia"/>
                <a:ea typeface="Georgia"/>
                <a:cs typeface="Georgia"/>
                <a:sym typeface="Georgia"/>
              </a:rPr>
              <a:t>***there will be a non continuous ischemia lasts for 15 sec to 15 min which is not enough to cause necrosis </a:t>
            </a:r>
            <a:r>
              <a:rPr lang="en-US" sz="1000">
                <a:solidFill>
                  <a:srgbClr val="FF0000"/>
                </a:solidFill>
                <a:latin typeface="Georgia"/>
                <a:ea typeface="Georgia"/>
                <a:cs typeface="Georgia"/>
                <a:sym typeface="Georgia"/>
              </a:rPr>
              <a:t>“ there is no necrosis in angina pectoris”</a:t>
            </a:r>
            <a:endParaRPr sz="1000">
              <a:solidFill>
                <a:srgbClr val="FF0000"/>
              </a:solidFill>
              <a:latin typeface="Georgia"/>
              <a:ea typeface="Georgia"/>
              <a:cs typeface="Georgia"/>
              <a:sym typeface="Georgia"/>
            </a:endParaRPr>
          </a:p>
          <a:p>
            <a:pPr marL="0" lvl="0" indent="0" rtl="0">
              <a:lnSpc>
                <a:spcPct val="115000"/>
              </a:lnSpc>
              <a:spcBef>
                <a:spcPts val="0"/>
              </a:spcBef>
              <a:spcAft>
                <a:spcPts val="0"/>
              </a:spcAft>
              <a:buNone/>
            </a:pPr>
            <a:endParaRPr sz="1000">
              <a:solidFill>
                <a:srgbClr val="B7B7B7"/>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p:nvPr/>
        </p:nvSpPr>
        <p:spPr>
          <a:xfrm>
            <a:off x="445250" y="0"/>
            <a:ext cx="5663400" cy="480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600" b="1">
                <a:solidFill>
                  <a:schemeClr val="lt1"/>
                </a:solidFill>
                <a:latin typeface="Georgia"/>
                <a:ea typeface="Georgia"/>
                <a:cs typeface="Georgia"/>
                <a:sym typeface="Georgia"/>
              </a:rPr>
              <a:t>a. Stable/ typical angina pectoris:*</a:t>
            </a:r>
            <a:endParaRPr sz="1600" b="1">
              <a:solidFill>
                <a:schemeClr val="lt1"/>
              </a:solidFill>
              <a:latin typeface="Georgia"/>
              <a:ea typeface="Georgia"/>
              <a:cs typeface="Georgia"/>
              <a:sym typeface="Georgia"/>
            </a:endParaRPr>
          </a:p>
        </p:txBody>
      </p:sp>
      <p:sp>
        <p:nvSpPr>
          <p:cNvPr id="213" name="Shape 213"/>
          <p:cNvSpPr txBox="1"/>
          <p:nvPr/>
        </p:nvSpPr>
        <p:spPr>
          <a:xfrm>
            <a:off x="396000" y="295987"/>
            <a:ext cx="6408900" cy="2639700"/>
          </a:xfrm>
          <a:prstGeom prst="rect">
            <a:avLst/>
          </a:prstGeom>
          <a:noFill/>
          <a:ln>
            <a:noFill/>
          </a:ln>
        </p:spPr>
        <p:txBody>
          <a:bodyPr spcFirstLastPara="1" wrap="square" lIns="91425" tIns="91425" rIns="91425" bIns="91425" anchor="ctr" anchorCtr="0">
            <a:noAutofit/>
          </a:bodyPr>
          <a:lstStyle/>
          <a:p>
            <a:pPr marL="457200" lvl="0" indent="-304800" rtl="0">
              <a:lnSpc>
                <a:spcPct val="115000"/>
              </a:lnSpc>
              <a:spcBef>
                <a:spcPts val="400"/>
              </a:spcBef>
              <a:spcAft>
                <a:spcPts val="0"/>
              </a:spcAft>
              <a:buClr>
                <a:schemeClr val="lt1"/>
              </a:buClr>
              <a:buSzPts val="1200"/>
              <a:buFont typeface="Georgia"/>
              <a:buChar char="●"/>
            </a:pPr>
            <a:r>
              <a:rPr lang="en-US" sz="1200" dirty="0">
                <a:solidFill>
                  <a:srgbClr val="191919"/>
                </a:solidFill>
                <a:latin typeface="Georgia"/>
                <a:ea typeface="Georgia"/>
                <a:cs typeface="Georgia"/>
                <a:sym typeface="Georgia"/>
              </a:rPr>
              <a:t>is the </a:t>
            </a:r>
            <a:r>
              <a:rPr lang="en-US" sz="1200" b="1" dirty="0">
                <a:solidFill>
                  <a:srgbClr val="191919"/>
                </a:solidFill>
                <a:latin typeface="Georgia"/>
                <a:ea typeface="Georgia"/>
                <a:cs typeface="Georgia"/>
                <a:sym typeface="Georgia"/>
              </a:rPr>
              <a:t>most common</a:t>
            </a:r>
            <a:r>
              <a:rPr lang="en-US" sz="1200" dirty="0">
                <a:solidFill>
                  <a:srgbClr val="191919"/>
                </a:solidFill>
                <a:latin typeface="Georgia"/>
                <a:ea typeface="Georgia"/>
                <a:cs typeface="Georgia"/>
                <a:sym typeface="Georgia"/>
              </a:rPr>
              <a:t> form of angina.</a:t>
            </a:r>
            <a:endParaRPr sz="1200" dirty="0">
              <a:solidFill>
                <a:srgbClr val="191919"/>
              </a:solidFill>
              <a:latin typeface="Georgia"/>
              <a:ea typeface="Georgia"/>
              <a:cs typeface="Georgia"/>
              <a:sym typeface="Georgia"/>
            </a:endParaRPr>
          </a:p>
          <a:p>
            <a:pPr marL="457200" lvl="0" indent="-304800" rtl="0">
              <a:lnSpc>
                <a:spcPct val="115000"/>
              </a:lnSpc>
              <a:spcBef>
                <a:spcPts val="0"/>
              </a:spcBef>
              <a:spcAft>
                <a:spcPts val="0"/>
              </a:spcAft>
              <a:buClr>
                <a:schemeClr val="lt1"/>
              </a:buClr>
              <a:buSzPts val="1200"/>
              <a:buFont typeface="Georgia"/>
              <a:buChar char="●"/>
            </a:pPr>
            <a:r>
              <a:rPr lang="en-US" sz="1200" dirty="0">
                <a:solidFill>
                  <a:srgbClr val="191919"/>
                </a:solidFill>
                <a:latin typeface="Georgia"/>
                <a:ea typeface="Georgia"/>
                <a:cs typeface="Georgia"/>
                <a:sym typeface="Georgia"/>
              </a:rPr>
              <a:t> It is caused by </a:t>
            </a:r>
            <a:r>
              <a:rPr lang="en-US" sz="1200" dirty="0">
                <a:solidFill>
                  <a:srgbClr val="FF0000"/>
                </a:solidFill>
                <a:latin typeface="Georgia"/>
                <a:ea typeface="Georgia"/>
                <a:cs typeface="Georgia"/>
                <a:sym typeface="Georgia"/>
              </a:rPr>
              <a:t>atherosclerotic disease</a:t>
            </a:r>
            <a:r>
              <a:rPr lang="en-US" sz="1200" dirty="0">
                <a:solidFill>
                  <a:srgbClr val="191919"/>
                </a:solidFill>
                <a:latin typeface="Georgia"/>
                <a:ea typeface="Georgia"/>
                <a:cs typeface="Georgia"/>
                <a:sym typeface="Georgia"/>
              </a:rPr>
              <a:t> with usually ≥70% to 75% narrowing of lumen i.e. (</a:t>
            </a:r>
            <a:r>
              <a:rPr lang="en-US" sz="1200" dirty="0">
                <a:solidFill>
                  <a:srgbClr val="FF0000"/>
                </a:solidFill>
                <a:latin typeface="Georgia"/>
                <a:ea typeface="Georgia"/>
                <a:cs typeface="Georgia"/>
                <a:sym typeface="Georgia"/>
              </a:rPr>
              <a:t>critical stenosis</a:t>
            </a:r>
            <a:r>
              <a:rPr lang="en-US" sz="1200" dirty="0">
                <a:solidFill>
                  <a:srgbClr val="191919"/>
                </a:solidFill>
                <a:latin typeface="Georgia"/>
                <a:ea typeface="Georgia"/>
                <a:cs typeface="Georgia"/>
                <a:sym typeface="Georgia"/>
              </a:rPr>
              <a:t> or </a:t>
            </a:r>
            <a:r>
              <a:rPr lang="en-US" sz="1200" dirty="0">
                <a:solidFill>
                  <a:srgbClr val="FF0000"/>
                </a:solidFill>
                <a:latin typeface="Georgia"/>
                <a:ea typeface="Georgia"/>
                <a:cs typeface="Georgia"/>
                <a:sym typeface="Georgia"/>
              </a:rPr>
              <a:t>fixed chronic stable stenosis</a:t>
            </a:r>
            <a:r>
              <a:rPr lang="en-US" sz="1200" dirty="0">
                <a:solidFill>
                  <a:srgbClr val="191919"/>
                </a:solidFill>
                <a:latin typeface="Georgia"/>
                <a:ea typeface="Georgia"/>
                <a:cs typeface="Georgia"/>
                <a:sym typeface="Georgia"/>
              </a:rPr>
              <a:t>).</a:t>
            </a:r>
            <a:endParaRPr sz="1200" dirty="0">
              <a:solidFill>
                <a:srgbClr val="191919"/>
              </a:solidFill>
              <a:latin typeface="Georgia"/>
              <a:ea typeface="Georgia"/>
              <a:cs typeface="Georgia"/>
              <a:sym typeface="Georgia"/>
            </a:endParaRPr>
          </a:p>
          <a:p>
            <a:pPr marL="457200" lvl="0" indent="-304800" rtl="0">
              <a:lnSpc>
                <a:spcPct val="115000"/>
              </a:lnSpc>
              <a:spcBef>
                <a:spcPts val="0"/>
              </a:spcBef>
              <a:spcAft>
                <a:spcPts val="0"/>
              </a:spcAft>
              <a:buClr>
                <a:schemeClr val="lt1"/>
              </a:buClr>
              <a:buSzPts val="1200"/>
              <a:buFont typeface="Georgia"/>
              <a:buChar char="●"/>
            </a:pPr>
            <a:r>
              <a:rPr lang="en-US" sz="1200" dirty="0">
                <a:solidFill>
                  <a:srgbClr val="191919"/>
                </a:solidFill>
                <a:latin typeface="Georgia"/>
                <a:ea typeface="Georgia"/>
                <a:cs typeface="Georgia"/>
                <a:sym typeface="Georgia"/>
              </a:rPr>
              <a:t>This reduction (70 to 75% stenosis) of coronary vessels makes the heart vulnerable</a:t>
            </a:r>
            <a:r>
              <a:rPr lang="en-US" sz="1000" dirty="0">
                <a:solidFill>
                  <a:srgbClr val="B7B7B7"/>
                </a:solidFill>
                <a:latin typeface="Georgia"/>
                <a:ea typeface="Georgia"/>
                <a:cs typeface="Georgia"/>
                <a:sym typeface="Georgia"/>
              </a:rPr>
              <a:t>(exposed to the possibility of being attacked or harmed, either physically or emotionally)</a:t>
            </a:r>
            <a:r>
              <a:rPr lang="en-US" sz="1200" dirty="0">
                <a:solidFill>
                  <a:srgbClr val="191919"/>
                </a:solidFill>
                <a:latin typeface="Georgia"/>
                <a:ea typeface="Georgia"/>
                <a:cs typeface="Georgia"/>
                <a:sym typeface="Georgia"/>
              </a:rPr>
              <a:t>, so  </a:t>
            </a:r>
            <a:r>
              <a:rPr lang="en-US" sz="1200" b="1" dirty="0">
                <a:latin typeface="Georgia"/>
                <a:ea typeface="Georgia"/>
                <a:cs typeface="Georgia"/>
                <a:sym typeface="Georgia"/>
              </a:rPr>
              <a:t>whenever there is increased demand</a:t>
            </a:r>
            <a:r>
              <a:rPr lang="en-US" sz="1200" dirty="0">
                <a:solidFill>
                  <a:srgbClr val="191919"/>
                </a:solidFill>
                <a:latin typeface="Georgia"/>
                <a:ea typeface="Georgia"/>
                <a:cs typeface="Georgia"/>
                <a:sym typeface="Georgia"/>
              </a:rPr>
              <a:t>, e.g.  </a:t>
            </a:r>
            <a:r>
              <a:rPr lang="en-US" sz="1200" dirty="0">
                <a:solidFill>
                  <a:srgbClr val="479272"/>
                </a:solidFill>
                <a:latin typeface="Georgia"/>
                <a:ea typeface="Georgia"/>
                <a:cs typeface="Georgia"/>
                <a:sym typeface="Georgia"/>
              </a:rPr>
              <a:t>physical activity, emotional excitement, or any other cause of increased cardiac workload</a:t>
            </a:r>
            <a:r>
              <a:rPr lang="en-US" sz="1200" dirty="0">
                <a:solidFill>
                  <a:srgbClr val="191919"/>
                </a:solidFill>
                <a:latin typeface="Georgia"/>
                <a:ea typeface="Georgia"/>
                <a:cs typeface="Georgia"/>
                <a:sym typeface="Georgia"/>
              </a:rPr>
              <a:t>, </a:t>
            </a:r>
            <a:r>
              <a:rPr lang="en-US" sz="1200" b="1" dirty="0">
                <a:solidFill>
                  <a:srgbClr val="191919"/>
                </a:solidFill>
                <a:latin typeface="Georgia"/>
                <a:ea typeface="Georgia"/>
                <a:cs typeface="Georgia"/>
                <a:sym typeface="Georgia"/>
              </a:rPr>
              <a:t>there is angina pain.</a:t>
            </a:r>
            <a:endParaRPr sz="1200" b="1" dirty="0">
              <a:solidFill>
                <a:srgbClr val="191919"/>
              </a:solidFill>
              <a:latin typeface="Georgia"/>
              <a:ea typeface="Georgia"/>
              <a:cs typeface="Georgia"/>
              <a:sym typeface="Georgia"/>
            </a:endParaRPr>
          </a:p>
          <a:p>
            <a:pPr marL="457200" lvl="0" indent="-304800" rtl="0">
              <a:lnSpc>
                <a:spcPct val="115000"/>
              </a:lnSpc>
              <a:spcBef>
                <a:spcPts val="0"/>
              </a:spcBef>
              <a:spcAft>
                <a:spcPts val="0"/>
              </a:spcAft>
              <a:buClr>
                <a:schemeClr val="lt1"/>
              </a:buClr>
              <a:buSzPts val="1200"/>
              <a:buFont typeface="Georgia"/>
              <a:buChar char="●"/>
            </a:pPr>
            <a:r>
              <a:rPr lang="en-US" sz="1200" dirty="0">
                <a:solidFill>
                  <a:srgbClr val="191919"/>
                </a:solidFill>
                <a:latin typeface="Georgia"/>
                <a:ea typeface="Georgia"/>
                <a:cs typeface="Georgia"/>
                <a:sym typeface="Georgia"/>
              </a:rPr>
              <a:t>The chest pain is </a:t>
            </a:r>
            <a:r>
              <a:rPr lang="en-US" sz="1200" dirty="0">
                <a:solidFill>
                  <a:srgbClr val="FF0000"/>
                </a:solidFill>
                <a:latin typeface="Georgia"/>
                <a:ea typeface="Georgia"/>
                <a:cs typeface="Georgia"/>
                <a:sym typeface="Georgia"/>
              </a:rPr>
              <a:t>episodic</a:t>
            </a:r>
            <a:r>
              <a:rPr lang="en-US" sz="1200" dirty="0">
                <a:solidFill>
                  <a:srgbClr val="191919"/>
                </a:solidFill>
                <a:latin typeface="Georgia"/>
                <a:ea typeface="Georgia"/>
                <a:cs typeface="Georgia"/>
                <a:sym typeface="Georgia"/>
              </a:rPr>
              <a:t> and </a:t>
            </a:r>
            <a:r>
              <a:rPr lang="en-US" sz="1200" b="1" dirty="0">
                <a:solidFill>
                  <a:srgbClr val="191919"/>
                </a:solidFill>
                <a:latin typeface="Georgia"/>
                <a:ea typeface="Georgia"/>
                <a:cs typeface="Georgia"/>
                <a:sym typeface="Georgia"/>
              </a:rPr>
              <a:t>associated with exertion or some other form of stress.</a:t>
            </a:r>
            <a:endParaRPr sz="1200" b="1" dirty="0">
              <a:solidFill>
                <a:srgbClr val="191919"/>
              </a:solidFill>
              <a:latin typeface="Georgia"/>
              <a:ea typeface="Georgia"/>
              <a:cs typeface="Georgia"/>
              <a:sym typeface="Georgia"/>
            </a:endParaRPr>
          </a:p>
          <a:p>
            <a:pPr marL="457200" lvl="0" indent="-304800" rtl="0">
              <a:lnSpc>
                <a:spcPct val="115000"/>
              </a:lnSpc>
              <a:spcBef>
                <a:spcPts val="0"/>
              </a:spcBef>
              <a:spcAft>
                <a:spcPts val="0"/>
              </a:spcAft>
              <a:buClr>
                <a:schemeClr val="lt1"/>
              </a:buClr>
              <a:buSzPts val="1200"/>
              <a:buFont typeface="Georgia"/>
              <a:buChar char="●"/>
            </a:pPr>
            <a:r>
              <a:rPr lang="en-US" sz="1200" dirty="0">
                <a:solidFill>
                  <a:srgbClr val="191919"/>
                </a:solidFill>
                <a:latin typeface="Georgia"/>
                <a:ea typeface="Georgia"/>
                <a:cs typeface="Georgia"/>
                <a:sym typeface="Georgia"/>
              </a:rPr>
              <a:t>Is usually </a:t>
            </a:r>
            <a:r>
              <a:rPr lang="en-US" sz="1200" dirty="0">
                <a:solidFill>
                  <a:srgbClr val="FF0000"/>
                </a:solidFill>
                <a:latin typeface="Georgia"/>
                <a:ea typeface="Georgia"/>
                <a:cs typeface="Georgia"/>
                <a:sym typeface="Georgia"/>
              </a:rPr>
              <a:t>relieved by rest</a:t>
            </a:r>
            <a:r>
              <a:rPr lang="en-US" sz="1200" dirty="0">
                <a:solidFill>
                  <a:srgbClr val="191919"/>
                </a:solidFill>
                <a:latin typeface="Georgia"/>
                <a:ea typeface="Georgia"/>
                <a:cs typeface="Georgia"/>
                <a:sym typeface="Georgia"/>
              </a:rPr>
              <a:t> (thereby decreasing demand) or with  a </a:t>
            </a:r>
            <a:r>
              <a:rPr lang="en-US" sz="1200" dirty="0">
                <a:solidFill>
                  <a:srgbClr val="FF0000"/>
                </a:solidFill>
                <a:latin typeface="Georgia"/>
                <a:ea typeface="Georgia"/>
                <a:cs typeface="Georgia"/>
                <a:sym typeface="Georgia"/>
              </a:rPr>
              <a:t>strong vasodilator like nitroglycerin</a:t>
            </a:r>
            <a:r>
              <a:rPr lang="en-US" sz="1200" dirty="0">
                <a:solidFill>
                  <a:srgbClr val="191919"/>
                </a:solidFill>
                <a:latin typeface="Georgia"/>
                <a:ea typeface="Georgia"/>
                <a:cs typeface="Georgia"/>
                <a:sym typeface="Georgia"/>
              </a:rPr>
              <a:t>.</a:t>
            </a:r>
            <a:endParaRPr sz="1200" dirty="0">
              <a:solidFill>
                <a:srgbClr val="191919"/>
              </a:solidFill>
              <a:latin typeface="Georgia"/>
              <a:ea typeface="Georgia"/>
              <a:cs typeface="Georgia"/>
              <a:sym typeface="Georgia"/>
            </a:endParaRPr>
          </a:p>
        </p:txBody>
      </p:sp>
      <p:sp>
        <p:nvSpPr>
          <p:cNvPr id="214" name="Shape 214"/>
          <p:cNvSpPr txBox="1"/>
          <p:nvPr/>
        </p:nvSpPr>
        <p:spPr>
          <a:xfrm>
            <a:off x="470300" y="2810163"/>
            <a:ext cx="5613300" cy="5502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US" sz="1600" b="1">
                <a:solidFill>
                  <a:srgbClr val="FF0000"/>
                </a:solidFill>
                <a:latin typeface="Georgia"/>
                <a:ea typeface="Georgia"/>
                <a:cs typeface="Georgia"/>
                <a:sym typeface="Georgia"/>
              </a:rPr>
              <a:t>b. Unstable or crescendo</a:t>
            </a:r>
            <a:r>
              <a:rPr lang="en-US" sz="1600" b="1">
                <a:solidFill>
                  <a:schemeClr val="lt1"/>
                </a:solidFill>
                <a:latin typeface="Georgia"/>
                <a:ea typeface="Georgia"/>
                <a:cs typeface="Georgia"/>
                <a:sym typeface="Georgia"/>
              </a:rPr>
              <a:t> </a:t>
            </a:r>
            <a:r>
              <a:rPr lang="en-US" sz="1000">
                <a:solidFill>
                  <a:srgbClr val="B7B7B7"/>
                </a:solidFill>
                <a:latin typeface="Georgia"/>
                <a:ea typeface="Georgia"/>
                <a:cs typeface="Georgia"/>
                <a:sym typeface="Georgia"/>
              </a:rPr>
              <a:t>(increasing)</a:t>
            </a:r>
            <a:r>
              <a:rPr lang="en-US" sz="1600" b="1">
                <a:solidFill>
                  <a:schemeClr val="lt1"/>
                </a:solidFill>
                <a:latin typeface="Georgia"/>
                <a:ea typeface="Georgia"/>
                <a:cs typeface="Georgia"/>
                <a:sym typeface="Georgia"/>
              </a:rPr>
              <a:t> </a:t>
            </a:r>
            <a:r>
              <a:rPr lang="en-US" sz="1600" b="1">
                <a:solidFill>
                  <a:srgbClr val="FF0000"/>
                </a:solidFill>
                <a:latin typeface="Georgia"/>
                <a:ea typeface="Georgia"/>
                <a:cs typeface="Georgia"/>
                <a:sym typeface="Georgia"/>
              </a:rPr>
              <a:t>angina:</a:t>
            </a:r>
            <a:endParaRPr sz="1600" b="1">
              <a:solidFill>
                <a:srgbClr val="FF0000"/>
              </a:solidFill>
              <a:latin typeface="Georgia"/>
              <a:ea typeface="Georgia"/>
              <a:cs typeface="Georgia"/>
              <a:sym typeface="Georgia"/>
            </a:endParaRPr>
          </a:p>
        </p:txBody>
      </p:sp>
      <p:sp>
        <p:nvSpPr>
          <p:cNvPr id="215" name="Shape 215"/>
          <p:cNvSpPr txBox="1"/>
          <p:nvPr/>
        </p:nvSpPr>
        <p:spPr>
          <a:xfrm>
            <a:off x="535250" y="4949893"/>
            <a:ext cx="5483400" cy="4002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US" sz="1600" b="1">
                <a:solidFill>
                  <a:schemeClr val="lt1"/>
                </a:solidFill>
                <a:latin typeface="Georgia"/>
                <a:ea typeface="Georgia"/>
                <a:cs typeface="Georgia"/>
                <a:sym typeface="Georgia"/>
              </a:rPr>
              <a:t>c. Prinzmetal variant angina</a:t>
            </a:r>
            <a:endParaRPr sz="1600" b="1">
              <a:solidFill>
                <a:schemeClr val="lt1"/>
              </a:solidFill>
              <a:latin typeface="Georgia"/>
              <a:ea typeface="Georgia"/>
              <a:cs typeface="Georgia"/>
              <a:sym typeface="Georgia"/>
            </a:endParaRPr>
          </a:p>
        </p:txBody>
      </p:sp>
      <p:sp>
        <p:nvSpPr>
          <p:cNvPr id="216" name="Shape 216"/>
          <p:cNvSpPr txBox="1"/>
          <p:nvPr/>
        </p:nvSpPr>
        <p:spPr>
          <a:xfrm>
            <a:off x="508950" y="5044163"/>
            <a:ext cx="4581900" cy="1745100"/>
          </a:xfrm>
          <a:prstGeom prst="rect">
            <a:avLst/>
          </a:prstGeom>
          <a:noFill/>
          <a:ln>
            <a:noFill/>
          </a:ln>
        </p:spPr>
        <p:txBody>
          <a:bodyPr spcFirstLastPara="1" wrap="square" lIns="91425" tIns="91425" rIns="91425" bIns="91425" anchor="ctr" anchorCtr="0">
            <a:noAutofit/>
          </a:bodyPr>
          <a:lstStyle/>
          <a:p>
            <a:pPr marL="457200" lvl="0" indent="-304800" rtl="0">
              <a:lnSpc>
                <a:spcPct val="115000"/>
              </a:lnSpc>
              <a:spcBef>
                <a:spcPts val="1400"/>
              </a:spcBef>
              <a:spcAft>
                <a:spcPts val="0"/>
              </a:spcAft>
              <a:buClr>
                <a:schemeClr val="dk2"/>
              </a:buClr>
              <a:buSzPts val="1200"/>
              <a:buFont typeface="Georgia"/>
              <a:buChar char="●"/>
            </a:pPr>
            <a:r>
              <a:rPr lang="en-US" sz="1200">
                <a:solidFill>
                  <a:srgbClr val="191919"/>
                </a:solidFill>
                <a:latin typeface="Georgia"/>
                <a:ea typeface="Georgia"/>
                <a:cs typeface="Georgia"/>
                <a:sym typeface="Georgia"/>
              </a:rPr>
              <a:t>is an uncommon pattern of episodic angina that occurs at rest and is </a:t>
            </a:r>
            <a:r>
              <a:rPr lang="en-US" sz="1200">
                <a:solidFill>
                  <a:srgbClr val="FF0000"/>
                </a:solidFill>
                <a:latin typeface="Georgia"/>
                <a:ea typeface="Georgia"/>
                <a:cs typeface="Georgia"/>
                <a:sym typeface="Georgia"/>
              </a:rPr>
              <a:t>due to coronary artery spasm.</a:t>
            </a:r>
            <a:endParaRPr sz="1200">
              <a:solidFill>
                <a:srgbClr val="FF0000"/>
              </a:solidFill>
              <a:latin typeface="Georgia"/>
              <a:ea typeface="Georgia"/>
              <a:cs typeface="Georgia"/>
              <a:sym typeface="Georgia"/>
            </a:endParaRPr>
          </a:p>
          <a:p>
            <a:pPr marL="457200" lvl="0" indent="-304800" rtl="0">
              <a:lnSpc>
                <a:spcPct val="115000"/>
              </a:lnSpc>
              <a:spcBef>
                <a:spcPts val="0"/>
              </a:spcBef>
              <a:spcAft>
                <a:spcPts val="0"/>
              </a:spcAft>
              <a:buClr>
                <a:schemeClr val="dk2"/>
              </a:buClr>
              <a:buSzPts val="1200"/>
              <a:buFont typeface="Georgia"/>
              <a:buChar char="●"/>
            </a:pPr>
            <a:r>
              <a:rPr lang="en-US" sz="1200">
                <a:solidFill>
                  <a:srgbClr val="191919"/>
                </a:solidFill>
                <a:latin typeface="Georgia"/>
                <a:ea typeface="Georgia"/>
                <a:cs typeface="Georgia"/>
                <a:sym typeface="Georgia"/>
              </a:rPr>
              <a:t>Prinzmetal angina generally </a:t>
            </a:r>
            <a:r>
              <a:rPr lang="en-US" sz="1200" b="1">
                <a:solidFill>
                  <a:srgbClr val="191919"/>
                </a:solidFill>
                <a:latin typeface="Georgia"/>
                <a:ea typeface="Georgia"/>
                <a:cs typeface="Georgia"/>
                <a:sym typeface="Georgia"/>
              </a:rPr>
              <a:t>responds promptly to vasodilators</a:t>
            </a:r>
            <a:r>
              <a:rPr lang="en-US" sz="1200">
                <a:solidFill>
                  <a:srgbClr val="191919"/>
                </a:solidFill>
                <a:latin typeface="Georgia"/>
                <a:ea typeface="Georgia"/>
                <a:cs typeface="Georgia"/>
                <a:sym typeface="Georgia"/>
              </a:rPr>
              <a:t>, such as </a:t>
            </a:r>
            <a:r>
              <a:rPr lang="en-US" sz="1200">
                <a:solidFill>
                  <a:srgbClr val="479272"/>
                </a:solidFill>
                <a:latin typeface="Georgia"/>
                <a:ea typeface="Georgia"/>
                <a:cs typeface="Georgia"/>
                <a:sym typeface="Georgia"/>
              </a:rPr>
              <a:t>nitroglycerin</a:t>
            </a:r>
            <a:r>
              <a:rPr lang="en-US" sz="1200">
                <a:solidFill>
                  <a:srgbClr val="191919"/>
                </a:solidFill>
                <a:latin typeface="Georgia"/>
                <a:ea typeface="Georgia"/>
                <a:cs typeface="Georgia"/>
                <a:sym typeface="Georgia"/>
              </a:rPr>
              <a:t> </a:t>
            </a:r>
            <a:r>
              <a:rPr lang="en-US" sz="1200" b="1">
                <a:solidFill>
                  <a:srgbClr val="191919"/>
                </a:solidFill>
                <a:latin typeface="Georgia"/>
                <a:ea typeface="Georgia"/>
                <a:cs typeface="Georgia"/>
                <a:sym typeface="Georgia"/>
              </a:rPr>
              <a:t>and calcium channel blockers.</a:t>
            </a:r>
            <a:endParaRPr sz="1200" b="1">
              <a:solidFill>
                <a:srgbClr val="191919"/>
              </a:solidFill>
              <a:latin typeface="Georgia"/>
              <a:ea typeface="Georgia"/>
              <a:cs typeface="Georgia"/>
              <a:sym typeface="Georgia"/>
            </a:endParaRPr>
          </a:p>
          <a:p>
            <a:pPr marL="457200" lvl="0" indent="-304800" rtl="0">
              <a:lnSpc>
                <a:spcPct val="115000"/>
              </a:lnSpc>
              <a:spcBef>
                <a:spcPts val="0"/>
              </a:spcBef>
              <a:spcAft>
                <a:spcPts val="0"/>
              </a:spcAft>
              <a:buClr>
                <a:schemeClr val="dk2"/>
              </a:buClr>
              <a:buSzPts val="1200"/>
              <a:buFont typeface="Georgia"/>
              <a:buChar char="●"/>
            </a:pPr>
            <a:r>
              <a:rPr lang="en-US" sz="1200" b="1">
                <a:solidFill>
                  <a:srgbClr val="FF0000"/>
                </a:solidFill>
                <a:latin typeface="Georgia"/>
                <a:ea typeface="Georgia"/>
                <a:cs typeface="Georgia"/>
                <a:sym typeface="Georgia"/>
              </a:rPr>
              <a:t>Not</a:t>
            </a:r>
            <a:r>
              <a:rPr lang="en-US" sz="1200">
                <a:solidFill>
                  <a:srgbClr val="FF0000"/>
                </a:solidFill>
                <a:latin typeface="Georgia"/>
                <a:ea typeface="Georgia"/>
                <a:cs typeface="Georgia"/>
                <a:sym typeface="Georgia"/>
              </a:rPr>
              <a:t> related to atherosclerotic disease</a:t>
            </a:r>
            <a:endParaRPr sz="1200">
              <a:solidFill>
                <a:srgbClr val="FF0000"/>
              </a:solidFill>
              <a:latin typeface="Georgia"/>
              <a:ea typeface="Georgia"/>
              <a:cs typeface="Georgia"/>
              <a:sym typeface="Georgia"/>
            </a:endParaRPr>
          </a:p>
          <a:p>
            <a:pPr marL="457200" lvl="0" indent="-304800" rtl="0">
              <a:lnSpc>
                <a:spcPct val="115000"/>
              </a:lnSpc>
              <a:spcBef>
                <a:spcPts val="0"/>
              </a:spcBef>
              <a:spcAft>
                <a:spcPts val="0"/>
              </a:spcAft>
              <a:buClr>
                <a:schemeClr val="dk2"/>
              </a:buClr>
              <a:buSzPts val="1200"/>
              <a:buFont typeface="Georgia"/>
              <a:buChar char="●"/>
            </a:pPr>
            <a:r>
              <a:rPr lang="en-US" sz="1200">
                <a:solidFill>
                  <a:srgbClr val="191919"/>
                </a:solidFill>
                <a:latin typeface="Georgia"/>
                <a:ea typeface="Georgia"/>
                <a:cs typeface="Georgia"/>
                <a:sym typeface="Georgia"/>
              </a:rPr>
              <a:t>The etiology is not clear.</a:t>
            </a:r>
            <a:endParaRPr sz="1200">
              <a:solidFill>
                <a:srgbClr val="191919"/>
              </a:solidFill>
              <a:latin typeface="Georgia"/>
              <a:ea typeface="Georgia"/>
              <a:cs typeface="Georgia"/>
              <a:sym typeface="Georgia"/>
            </a:endParaRPr>
          </a:p>
        </p:txBody>
      </p:sp>
      <p:sp>
        <p:nvSpPr>
          <p:cNvPr id="217" name="Shape 217"/>
          <p:cNvSpPr txBox="1"/>
          <p:nvPr/>
        </p:nvSpPr>
        <p:spPr>
          <a:xfrm>
            <a:off x="656700" y="6932100"/>
            <a:ext cx="6190800" cy="8103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US" sz="1000">
                <a:solidFill>
                  <a:srgbClr val="B7B7B7"/>
                </a:solidFill>
                <a:latin typeface="Georgia"/>
                <a:ea typeface="Georgia"/>
                <a:cs typeface="Georgia"/>
                <a:sym typeface="Georgia"/>
              </a:rPr>
              <a:t>*The patient will have an episodic attack of pain after any exertion or some other form of stress and will be relieved by rest and nitroglycerin </a:t>
            </a:r>
            <a:endParaRPr sz="1000">
              <a:solidFill>
                <a:srgbClr val="B7B7B7"/>
              </a:solidFill>
              <a:latin typeface="Georgia"/>
              <a:ea typeface="Georgia"/>
              <a:cs typeface="Georgia"/>
              <a:sym typeface="Georgia"/>
            </a:endParaRPr>
          </a:p>
          <a:p>
            <a:pPr marL="0" lvl="0" indent="0">
              <a:spcBef>
                <a:spcPts val="0"/>
              </a:spcBef>
              <a:spcAft>
                <a:spcPts val="0"/>
              </a:spcAft>
              <a:buNone/>
            </a:pPr>
            <a:r>
              <a:rPr lang="en-US" sz="1000">
                <a:solidFill>
                  <a:srgbClr val="B7B7B7"/>
                </a:solidFill>
                <a:latin typeface="Georgia"/>
                <a:ea typeface="Georgia"/>
                <a:cs typeface="Georgia"/>
                <a:sym typeface="Georgia"/>
              </a:rPr>
              <a:t>**The patient before, has the pain during climbing stairs</a:t>
            </a:r>
            <a:endParaRPr sz="1000">
              <a:solidFill>
                <a:srgbClr val="B7B7B7"/>
              </a:solidFill>
              <a:latin typeface="Georgia"/>
              <a:ea typeface="Georgia"/>
              <a:cs typeface="Georgia"/>
              <a:sym typeface="Georgia"/>
            </a:endParaRPr>
          </a:p>
          <a:p>
            <a:pPr marL="0" lvl="0" indent="0" rtl="0">
              <a:spcBef>
                <a:spcPts val="0"/>
              </a:spcBef>
              <a:spcAft>
                <a:spcPts val="0"/>
              </a:spcAft>
              <a:buNone/>
            </a:pPr>
            <a:r>
              <a:rPr lang="en-US" sz="1000">
                <a:solidFill>
                  <a:srgbClr val="B7B7B7"/>
                </a:solidFill>
                <a:latin typeface="Georgia"/>
                <a:ea typeface="Georgia"/>
                <a:cs typeface="Georgia"/>
                <a:sym typeface="Georgia"/>
              </a:rPr>
              <a:t>But then, the pain comes during walking then during standing and then it start even at rest </a:t>
            </a:r>
            <a:endParaRPr sz="1000">
              <a:solidFill>
                <a:srgbClr val="B7B7B7"/>
              </a:solidFill>
              <a:latin typeface="Georgia"/>
              <a:ea typeface="Georgia"/>
              <a:cs typeface="Georgia"/>
              <a:sym typeface="Georgia"/>
            </a:endParaRPr>
          </a:p>
          <a:p>
            <a:pPr marL="0" lvl="0" indent="0">
              <a:spcBef>
                <a:spcPts val="0"/>
              </a:spcBef>
              <a:spcAft>
                <a:spcPts val="0"/>
              </a:spcAft>
              <a:buNone/>
            </a:pPr>
            <a:endParaRPr sz="1000">
              <a:solidFill>
                <a:srgbClr val="B7B7B7"/>
              </a:solidFill>
              <a:latin typeface="Georgia"/>
              <a:ea typeface="Georgia"/>
              <a:cs typeface="Georgia"/>
              <a:sym typeface="Georgia"/>
            </a:endParaRPr>
          </a:p>
        </p:txBody>
      </p:sp>
      <p:pic>
        <p:nvPicPr>
          <p:cNvPr id="218" name="Shape 218"/>
          <p:cNvPicPr preferRelativeResize="0"/>
          <p:nvPr/>
        </p:nvPicPr>
        <p:blipFill rotWithShape="1">
          <a:blip r:embed="rId3">
            <a:alphaModFix/>
          </a:blip>
          <a:srcRect l="606" t="-1510" b="1510"/>
          <a:stretch/>
        </p:blipFill>
        <p:spPr>
          <a:xfrm>
            <a:off x="5090840" y="5224526"/>
            <a:ext cx="1827000" cy="1484656"/>
          </a:xfrm>
          <a:prstGeom prst="rect">
            <a:avLst/>
          </a:prstGeom>
          <a:noFill/>
          <a:ln>
            <a:noFill/>
          </a:ln>
        </p:spPr>
      </p:pic>
      <p:sp>
        <p:nvSpPr>
          <p:cNvPr id="219" name="Shape 219"/>
          <p:cNvSpPr txBox="1"/>
          <p:nvPr/>
        </p:nvSpPr>
        <p:spPr>
          <a:xfrm>
            <a:off x="5544773" y="5044171"/>
            <a:ext cx="1013100" cy="400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000" b="1">
                <a:solidFill>
                  <a:srgbClr val="B7B7B7"/>
                </a:solidFill>
                <a:latin typeface="Georgia"/>
                <a:ea typeface="Georgia"/>
                <a:cs typeface="Georgia"/>
                <a:sym typeface="Georgia"/>
              </a:rPr>
              <a:t>EXTRA Pic </a:t>
            </a:r>
            <a:endParaRPr sz="1000" b="1">
              <a:solidFill>
                <a:srgbClr val="B7B7B7"/>
              </a:solidFill>
              <a:latin typeface="Georgia"/>
              <a:ea typeface="Georgia"/>
              <a:cs typeface="Georgia"/>
              <a:sym typeface="Georgia"/>
            </a:endParaRPr>
          </a:p>
        </p:txBody>
      </p:sp>
      <p:sp>
        <p:nvSpPr>
          <p:cNvPr id="220" name="Shape 220"/>
          <p:cNvSpPr txBox="1"/>
          <p:nvPr/>
        </p:nvSpPr>
        <p:spPr>
          <a:xfrm>
            <a:off x="508950" y="2968443"/>
            <a:ext cx="6486300" cy="2223300"/>
          </a:xfrm>
          <a:prstGeom prst="rect">
            <a:avLst/>
          </a:prstGeom>
          <a:noFill/>
          <a:ln>
            <a:noFill/>
          </a:ln>
        </p:spPr>
        <p:txBody>
          <a:bodyPr spcFirstLastPara="1" wrap="square" lIns="91425" tIns="91425" rIns="91425" bIns="91425" anchor="ctr" anchorCtr="0">
            <a:noAutofit/>
          </a:bodyPr>
          <a:lstStyle/>
          <a:p>
            <a:pPr marL="457200" lvl="0" indent="-304800" rtl="0">
              <a:lnSpc>
                <a:spcPct val="115000"/>
              </a:lnSpc>
              <a:spcBef>
                <a:spcPts val="400"/>
              </a:spcBef>
              <a:spcAft>
                <a:spcPts val="0"/>
              </a:spcAft>
              <a:buClr>
                <a:schemeClr val="lt1"/>
              </a:buClr>
              <a:buSzPts val="1200"/>
              <a:buFont typeface="Georgia"/>
              <a:buChar char="●"/>
            </a:pPr>
            <a:r>
              <a:rPr lang="en-US" sz="1200">
                <a:solidFill>
                  <a:srgbClr val="191919"/>
                </a:solidFill>
                <a:latin typeface="Georgia"/>
                <a:ea typeface="Georgia"/>
                <a:cs typeface="Georgia"/>
                <a:sym typeface="Georgia"/>
              </a:rPr>
              <a:t>It is an unstable and </a:t>
            </a:r>
            <a:r>
              <a:rPr lang="en-US" sz="1200">
                <a:solidFill>
                  <a:srgbClr val="FF0000"/>
                </a:solidFill>
                <a:latin typeface="Georgia"/>
                <a:ea typeface="Georgia"/>
                <a:cs typeface="Georgia"/>
                <a:sym typeface="Georgia"/>
              </a:rPr>
              <a:t>progressive condition</a:t>
            </a:r>
            <a:r>
              <a:rPr lang="en-US" sz="1200">
                <a:solidFill>
                  <a:srgbClr val="191919"/>
                </a:solidFill>
                <a:latin typeface="Georgia"/>
                <a:ea typeface="Georgia"/>
                <a:cs typeface="Georgia"/>
                <a:sym typeface="Georgia"/>
              </a:rPr>
              <a:t>.</a:t>
            </a:r>
            <a:endParaRPr sz="1200">
              <a:solidFill>
                <a:srgbClr val="191919"/>
              </a:solidFill>
              <a:latin typeface="Georgia"/>
              <a:ea typeface="Georgia"/>
              <a:cs typeface="Georgia"/>
              <a:sym typeface="Georgia"/>
            </a:endParaRPr>
          </a:p>
          <a:p>
            <a:pPr marL="457200" lvl="0" indent="-304800" rtl="0">
              <a:lnSpc>
                <a:spcPct val="115000"/>
              </a:lnSpc>
              <a:spcBef>
                <a:spcPts val="0"/>
              </a:spcBef>
              <a:spcAft>
                <a:spcPts val="0"/>
              </a:spcAft>
              <a:buClr>
                <a:schemeClr val="lt1"/>
              </a:buClr>
              <a:buSzPts val="1200"/>
              <a:buFont typeface="Georgia"/>
              <a:buChar char="●"/>
            </a:pPr>
            <a:r>
              <a:rPr lang="en-US" sz="1200">
                <a:solidFill>
                  <a:srgbClr val="191919"/>
                </a:solidFill>
                <a:latin typeface="Georgia"/>
                <a:ea typeface="Georgia"/>
                <a:cs typeface="Georgia"/>
                <a:sym typeface="Georgia"/>
              </a:rPr>
              <a:t>Pain occurs with </a:t>
            </a:r>
            <a:r>
              <a:rPr lang="en-US" sz="1200" b="1">
                <a:solidFill>
                  <a:srgbClr val="191919"/>
                </a:solidFill>
                <a:latin typeface="Georgia"/>
                <a:ea typeface="Georgia"/>
                <a:cs typeface="Georgia"/>
                <a:sym typeface="Georgia"/>
              </a:rPr>
              <a:t>progressively increasing frequency**</a:t>
            </a:r>
            <a:r>
              <a:rPr lang="en-US" sz="1200">
                <a:solidFill>
                  <a:srgbClr val="191919"/>
                </a:solidFill>
                <a:latin typeface="Georgia"/>
                <a:ea typeface="Georgia"/>
                <a:cs typeface="Georgia"/>
                <a:sym typeface="Georgia"/>
              </a:rPr>
              <a:t>, and is precipitated with progressively </a:t>
            </a:r>
            <a:r>
              <a:rPr lang="en-US" sz="1200">
                <a:solidFill>
                  <a:srgbClr val="FF0000"/>
                </a:solidFill>
                <a:latin typeface="Georgia"/>
                <a:ea typeface="Georgia"/>
                <a:cs typeface="Georgia"/>
                <a:sym typeface="Georgia"/>
              </a:rPr>
              <a:t>less exertion, even at rest</a:t>
            </a:r>
            <a:r>
              <a:rPr lang="en-US" sz="1200">
                <a:solidFill>
                  <a:srgbClr val="191919"/>
                </a:solidFill>
                <a:latin typeface="Georgia"/>
                <a:ea typeface="Georgia"/>
                <a:cs typeface="Georgia"/>
                <a:sym typeface="Georgia"/>
              </a:rPr>
              <a:t>, and tends to be of </a:t>
            </a:r>
            <a:r>
              <a:rPr lang="en-US" sz="1200" b="1">
                <a:solidFill>
                  <a:srgbClr val="191919"/>
                </a:solidFill>
                <a:latin typeface="Georgia"/>
                <a:ea typeface="Georgia"/>
                <a:cs typeface="Georgia"/>
                <a:sym typeface="Georgia"/>
              </a:rPr>
              <a:t>more prolonged duration.</a:t>
            </a:r>
            <a:endParaRPr sz="1200" b="1">
              <a:solidFill>
                <a:srgbClr val="191919"/>
              </a:solidFill>
              <a:latin typeface="Georgia"/>
              <a:ea typeface="Georgia"/>
              <a:cs typeface="Georgia"/>
              <a:sym typeface="Georgia"/>
            </a:endParaRPr>
          </a:p>
          <a:p>
            <a:pPr marL="457200" lvl="0" indent="-304800" rtl="0">
              <a:lnSpc>
                <a:spcPct val="115000"/>
              </a:lnSpc>
              <a:spcBef>
                <a:spcPts val="0"/>
              </a:spcBef>
              <a:spcAft>
                <a:spcPts val="0"/>
              </a:spcAft>
              <a:buClr>
                <a:schemeClr val="lt1"/>
              </a:buClr>
              <a:buSzPts val="1200"/>
              <a:buFont typeface="Georgia"/>
              <a:buChar char="●"/>
            </a:pPr>
            <a:r>
              <a:rPr lang="en-US" sz="1200">
                <a:solidFill>
                  <a:srgbClr val="191919"/>
                </a:solidFill>
                <a:latin typeface="Georgia"/>
                <a:ea typeface="Georgia"/>
                <a:cs typeface="Georgia"/>
                <a:sym typeface="Georgia"/>
              </a:rPr>
              <a:t>It is induced by disruption or rupture of an atheroma plaque with </a:t>
            </a:r>
            <a:r>
              <a:rPr lang="en-US" sz="1200">
                <a:solidFill>
                  <a:srgbClr val="FF0000"/>
                </a:solidFill>
                <a:latin typeface="Georgia"/>
                <a:ea typeface="Georgia"/>
                <a:cs typeface="Georgia"/>
                <a:sym typeface="Georgia"/>
              </a:rPr>
              <a:t>superimposed partial thrombosis.</a:t>
            </a:r>
            <a:endParaRPr sz="1200">
              <a:solidFill>
                <a:srgbClr val="FF0000"/>
              </a:solidFill>
              <a:latin typeface="Georgia"/>
              <a:ea typeface="Georgia"/>
              <a:cs typeface="Georgia"/>
              <a:sym typeface="Georgia"/>
            </a:endParaRPr>
          </a:p>
          <a:p>
            <a:pPr marL="457200" lvl="0" indent="-304800" rtl="0">
              <a:lnSpc>
                <a:spcPct val="115000"/>
              </a:lnSpc>
              <a:spcBef>
                <a:spcPts val="0"/>
              </a:spcBef>
              <a:spcAft>
                <a:spcPts val="0"/>
              </a:spcAft>
              <a:buClr>
                <a:schemeClr val="lt1"/>
              </a:buClr>
              <a:buSzPts val="1200"/>
              <a:buFont typeface="Georgia"/>
              <a:buChar char="●"/>
            </a:pPr>
            <a:r>
              <a:rPr lang="en-US" sz="1200">
                <a:solidFill>
                  <a:srgbClr val="191919"/>
                </a:solidFill>
                <a:latin typeface="Georgia"/>
                <a:ea typeface="Georgia"/>
                <a:cs typeface="Georgia"/>
                <a:sym typeface="Georgia"/>
              </a:rPr>
              <a:t>Unstable angina is often the </a:t>
            </a:r>
            <a:r>
              <a:rPr lang="en-US" sz="1200">
                <a:solidFill>
                  <a:srgbClr val="FF0000"/>
                </a:solidFill>
                <a:latin typeface="Georgia"/>
                <a:ea typeface="Georgia"/>
                <a:cs typeface="Georgia"/>
                <a:sym typeface="Georgia"/>
              </a:rPr>
              <a:t>precursor of subsequent acute MI</a:t>
            </a:r>
            <a:r>
              <a:rPr lang="en-US" sz="1200">
                <a:solidFill>
                  <a:srgbClr val="191919"/>
                </a:solidFill>
                <a:latin typeface="Georgia"/>
                <a:ea typeface="Georgia"/>
                <a:cs typeface="Georgia"/>
                <a:sym typeface="Georgia"/>
              </a:rPr>
              <a:t>. Thus also called as </a:t>
            </a:r>
            <a:r>
              <a:rPr lang="en-US" sz="1200" b="1">
                <a:solidFill>
                  <a:srgbClr val="FF0000"/>
                </a:solidFill>
                <a:latin typeface="Georgia"/>
                <a:ea typeface="Georgia"/>
                <a:cs typeface="Georgia"/>
                <a:sym typeface="Georgia"/>
              </a:rPr>
              <a:t>preinfarction angina </a:t>
            </a:r>
            <a:r>
              <a:rPr lang="en-US" sz="1000" b="1">
                <a:solidFill>
                  <a:srgbClr val="B7B7B7"/>
                </a:solidFill>
                <a:latin typeface="Georgia"/>
                <a:ea typeface="Georgia"/>
                <a:cs typeface="Georgia"/>
                <a:sym typeface="Georgia"/>
              </a:rPr>
              <a:t>(“</a:t>
            </a:r>
            <a:r>
              <a:rPr lang="en-US" sz="1000">
                <a:solidFill>
                  <a:srgbClr val="B7B7B7"/>
                </a:solidFill>
                <a:latin typeface="Georgia"/>
                <a:ea typeface="Georgia"/>
                <a:cs typeface="Georgia"/>
                <a:sym typeface="Georgia"/>
              </a:rPr>
              <a:t>morning sign of heart attack” that’s why we can’t send the patient home)</a:t>
            </a:r>
            <a:endParaRPr sz="1000">
              <a:solidFill>
                <a:srgbClr val="B7B7B7"/>
              </a:solidFill>
              <a:latin typeface="Georgia"/>
              <a:ea typeface="Georgia"/>
              <a:cs typeface="Georgia"/>
              <a:sym typeface="Georgia"/>
            </a:endParaRPr>
          </a:p>
        </p:txBody>
      </p:sp>
      <p:sp>
        <p:nvSpPr>
          <p:cNvPr id="221" name="Shape 221"/>
          <p:cNvSpPr txBox="1"/>
          <p:nvPr/>
        </p:nvSpPr>
        <p:spPr>
          <a:xfrm>
            <a:off x="656700" y="7885233"/>
            <a:ext cx="6190800" cy="11091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1000">
                <a:solidFill>
                  <a:srgbClr val="FF0000"/>
                </a:solidFill>
                <a:latin typeface="Georgia"/>
                <a:ea typeface="Georgia"/>
                <a:cs typeface="Georgia"/>
                <a:sym typeface="Georgia"/>
              </a:rPr>
              <a:t>IMPORTANT:</a:t>
            </a:r>
            <a:endParaRPr sz="1000">
              <a:solidFill>
                <a:srgbClr val="FF0000"/>
              </a:solidFill>
              <a:latin typeface="Georgia"/>
              <a:ea typeface="Georgia"/>
              <a:cs typeface="Georgia"/>
              <a:sym typeface="Georgia"/>
            </a:endParaRPr>
          </a:p>
          <a:p>
            <a:pPr marL="0" lvl="0" indent="0" rtl="0">
              <a:spcBef>
                <a:spcPts val="0"/>
              </a:spcBef>
              <a:spcAft>
                <a:spcPts val="0"/>
              </a:spcAft>
              <a:buNone/>
            </a:pPr>
            <a:r>
              <a:rPr lang="en-US" sz="1000">
                <a:solidFill>
                  <a:srgbClr val="FF0000"/>
                </a:solidFill>
                <a:latin typeface="Georgia"/>
                <a:ea typeface="Georgia"/>
                <a:cs typeface="Georgia"/>
                <a:sym typeface="Georgia"/>
              </a:rPr>
              <a:t>-A lesion obstructing 70%-75% or more of a vessel lumen so called critical stenosis, generally causes symptomatic ischemia (angina) only in the setting of increased demand</a:t>
            </a:r>
            <a:endParaRPr sz="1000">
              <a:solidFill>
                <a:srgbClr val="FF0000"/>
              </a:solidFill>
              <a:latin typeface="Georgia"/>
              <a:ea typeface="Georgia"/>
              <a:cs typeface="Georgia"/>
              <a:sym typeface="Georgia"/>
            </a:endParaRPr>
          </a:p>
          <a:p>
            <a:pPr marL="0" lvl="0" indent="0" rtl="0">
              <a:spcBef>
                <a:spcPts val="0"/>
              </a:spcBef>
              <a:spcAft>
                <a:spcPts val="0"/>
              </a:spcAft>
              <a:buNone/>
            </a:pPr>
            <a:r>
              <a:rPr lang="en-US" sz="1000">
                <a:solidFill>
                  <a:srgbClr val="FF0000"/>
                </a:solidFill>
                <a:latin typeface="Georgia"/>
                <a:ea typeface="Georgia"/>
                <a:cs typeface="Georgia"/>
                <a:sym typeface="Georgia"/>
              </a:rPr>
              <a:t>-A fixed 90% stenosis can lead to inadequate coronary blood flow even at rest</a:t>
            </a:r>
            <a:endParaRPr sz="1000">
              <a:solidFill>
                <a:srgbClr val="FF0000"/>
              </a:solidFill>
              <a:latin typeface="Georgia"/>
              <a:ea typeface="Georgia"/>
              <a:cs typeface="Georgia"/>
              <a:sym typeface="Georgia"/>
            </a:endParaRPr>
          </a:p>
          <a:p>
            <a:pPr marL="0" lvl="0" indent="0" rtl="0">
              <a:spcBef>
                <a:spcPts val="0"/>
              </a:spcBef>
              <a:spcAft>
                <a:spcPts val="0"/>
              </a:spcAft>
              <a:buNone/>
            </a:pPr>
            <a:r>
              <a:rPr lang="en-US" sz="1000">
                <a:solidFill>
                  <a:srgbClr val="FF0000"/>
                </a:solidFill>
                <a:latin typeface="Georgia"/>
                <a:ea typeface="Georgia"/>
                <a:cs typeface="Georgia"/>
                <a:sym typeface="Georgia"/>
              </a:rPr>
              <a:t>In most patients, unstable angina, infarction occur because of abrupt plaque change “rupture, fissuring or ulceration” followed by thrombosis </a:t>
            </a:r>
            <a:endParaRPr sz="1000">
              <a:solidFill>
                <a:srgbClr val="FF0000"/>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739275" y="494276"/>
            <a:ext cx="6011700" cy="72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Myocardial Infarction (MI)</a:t>
            </a:r>
            <a:endParaRPr/>
          </a:p>
        </p:txBody>
      </p:sp>
      <p:sp>
        <p:nvSpPr>
          <p:cNvPr id="228" name="Shape 228"/>
          <p:cNvSpPr txBox="1"/>
          <p:nvPr/>
        </p:nvSpPr>
        <p:spPr>
          <a:xfrm>
            <a:off x="739275" y="1083350"/>
            <a:ext cx="4587000" cy="1266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b="1">
                <a:latin typeface="Georgia"/>
                <a:ea typeface="Georgia"/>
                <a:cs typeface="Georgia"/>
                <a:sym typeface="Georgia"/>
              </a:rPr>
              <a:t>Definition</a:t>
            </a:r>
            <a:r>
              <a:rPr lang="en-US">
                <a:latin typeface="Georgia"/>
                <a:ea typeface="Georgia"/>
                <a:cs typeface="Georgia"/>
                <a:sym typeface="Georgia"/>
              </a:rPr>
              <a:t>: MI, also known as "heart attack," is the death of cardiac muscle (coagulative necrosis) resulting from ischemia.</a:t>
            </a:r>
            <a:br>
              <a:rPr lang="en-US">
                <a:latin typeface="Georgia"/>
                <a:ea typeface="Georgia"/>
                <a:cs typeface="Georgia"/>
                <a:sym typeface="Georgia"/>
              </a:rPr>
            </a:br>
            <a:r>
              <a:rPr lang="en-US">
                <a:latin typeface="Georgia"/>
                <a:ea typeface="Georgia"/>
                <a:cs typeface="Georgia"/>
                <a:sym typeface="Georgia"/>
              </a:rPr>
              <a:t>Risks are the same as those of coronary atherosclerosis.</a:t>
            </a:r>
            <a:r>
              <a:rPr lang="en-US"/>
              <a:t/>
            </a:r>
            <a:br>
              <a:rPr lang="en-US"/>
            </a:br>
            <a:endParaRPr/>
          </a:p>
        </p:txBody>
      </p:sp>
      <p:pic>
        <p:nvPicPr>
          <p:cNvPr id="229" name="Shape 229"/>
          <p:cNvPicPr preferRelativeResize="0"/>
          <p:nvPr/>
        </p:nvPicPr>
        <p:blipFill>
          <a:blip r:embed="rId3">
            <a:alphaModFix/>
          </a:blip>
          <a:stretch>
            <a:fillRect/>
          </a:stretch>
        </p:blipFill>
        <p:spPr>
          <a:xfrm>
            <a:off x="5211100" y="641475"/>
            <a:ext cx="1789350" cy="1527850"/>
          </a:xfrm>
          <a:prstGeom prst="rect">
            <a:avLst/>
          </a:prstGeom>
          <a:noFill/>
          <a:ln>
            <a:noFill/>
          </a:ln>
        </p:spPr>
      </p:pic>
      <p:sp>
        <p:nvSpPr>
          <p:cNvPr id="230" name="Shape 230"/>
          <p:cNvSpPr txBox="1"/>
          <p:nvPr/>
        </p:nvSpPr>
        <p:spPr>
          <a:xfrm>
            <a:off x="739275" y="2169325"/>
            <a:ext cx="4269300" cy="1904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b="1">
                <a:latin typeface="Georgia"/>
                <a:ea typeface="Georgia"/>
                <a:cs typeface="Georgia"/>
                <a:sym typeface="Georgia"/>
              </a:rPr>
              <a:t>The commonly affected coronary vessel in MI in  persons with right dominant coronary artery heart (90% of population) are:</a:t>
            </a:r>
            <a:endParaRPr b="1">
              <a:latin typeface="Georgia"/>
              <a:ea typeface="Georgia"/>
              <a:cs typeface="Georgia"/>
              <a:sym typeface="Georgia"/>
            </a:endParaRPr>
          </a:p>
          <a:p>
            <a:pPr marL="0" lvl="0" indent="0">
              <a:spcBef>
                <a:spcPts val="0"/>
              </a:spcBef>
              <a:spcAft>
                <a:spcPts val="0"/>
              </a:spcAft>
              <a:buNone/>
            </a:pPr>
            <a:endParaRPr sz="600" b="1">
              <a:latin typeface="Georgia"/>
              <a:ea typeface="Georgia"/>
              <a:cs typeface="Georgia"/>
              <a:sym typeface="Georgia"/>
            </a:endParaRPr>
          </a:p>
          <a:p>
            <a:pPr marL="457200" lvl="0" indent="-317500" rtl="0">
              <a:spcBef>
                <a:spcPts val="0"/>
              </a:spcBef>
              <a:spcAft>
                <a:spcPts val="0"/>
              </a:spcAft>
              <a:buSzPts val="1400"/>
              <a:buFont typeface="Georgia"/>
              <a:buChar char="❖"/>
            </a:pPr>
            <a:r>
              <a:rPr lang="en-US">
                <a:latin typeface="Georgia"/>
                <a:ea typeface="Georgia"/>
                <a:cs typeface="Georgia"/>
                <a:sym typeface="Georgia"/>
              </a:rPr>
              <a:t>Left anterior descending artery (40-50%)</a:t>
            </a:r>
            <a:endParaRPr>
              <a:latin typeface="Georgia"/>
              <a:ea typeface="Georgia"/>
              <a:cs typeface="Georgia"/>
              <a:sym typeface="Georgia"/>
            </a:endParaRPr>
          </a:p>
          <a:p>
            <a:pPr marL="457200" lvl="0" indent="-317500" rtl="0">
              <a:spcBef>
                <a:spcPts val="0"/>
              </a:spcBef>
              <a:spcAft>
                <a:spcPts val="0"/>
              </a:spcAft>
              <a:buSzPts val="1400"/>
              <a:buFont typeface="Georgia"/>
              <a:buChar char="❖"/>
            </a:pPr>
            <a:r>
              <a:rPr lang="en-US">
                <a:latin typeface="Georgia"/>
                <a:ea typeface="Georgia"/>
                <a:cs typeface="Georgia"/>
                <a:sym typeface="Georgia"/>
              </a:rPr>
              <a:t>Right coronary artery (30-40%)</a:t>
            </a:r>
            <a:endParaRPr>
              <a:latin typeface="Georgia"/>
              <a:ea typeface="Georgia"/>
              <a:cs typeface="Georgia"/>
              <a:sym typeface="Georgia"/>
            </a:endParaRPr>
          </a:p>
          <a:p>
            <a:pPr marL="457200" lvl="0" indent="-317500">
              <a:spcBef>
                <a:spcPts val="0"/>
              </a:spcBef>
              <a:spcAft>
                <a:spcPts val="0"/>
              </a:spcAft>
              <a:buSzPts val="1400"/>
              <a:buFont typeface="Georgia"/>
              <a:buChar char="❖"/>
            </a:pPr>
            <a:r>
              <a:rPr lang="en-US">
                <a:latin typeface="Georgia"/>
                <a:ea typeface="Georgia"/>
                <a:cs typeface="Georgia"/>
                <a:sym typeface="Georgia"/>
              </a:rPr>
              <a:t>Left circumflex artery (about 20%)</a:t>
            </a:r>
            <a:br>
              <a:rPr lang="en-US">
                <a:latin typeface="Georgia"/>
                <a:ea typeface="Georgia"/>
                <a:cs typeface="Georgia"/>
                <a:sym typeface="Georgia"/>
              </a:rPr>
            </a:br>
            <a:endParaRPr>
              <a:latin typeface="Georgia"/>
              <a:ea typeface="Georgia"/>
              <a:cs typeface="Georgia"/>
              <a:sym typeface="Georgia"/>
            </a:endParaRPr>
          </a:p>
        </p:txBody>
      </p:sp>
      <p:pic>
        <p:nvPicPr>
          <p:cNvPr id="231" name="Shape 231"/>
          <p:cNvPicPr preferRelativeResize="0"/>
          <p:nvPr/>
        </p:nvPicPr>
        <p:blipFill>
          <a:blip r:embed="rId4">
            <a:alphaModFix/>
          </a:blip>
          <a:stretch>
            <a:fillRect/>
          </a:stretch>
        </p:blipFill>
        <p:spPr>
          <a:xfrm>
            <a:off x="4924476" y="2228700"/>
            <a:ext cx="2075974" cy="1818425"/>
          </a:xfrm>
          <a:prstGeom prst="rect">
            <a:avLst/>
          </a:prstGeom>
          <a:noFill/>
          <a:ln>
            <a:noFill/>
          </a:ln>
        </p:spPr>
      </p:pic>
      <p:sp>
        <p:nvSpPr>
          <p:cNvPr id="232" name="Shape 232"/>
          <p:cNvSpPr txBox="1"/>
          <p:nvPr/>
        </p:nvSpPr>
        <p:spPr>
          <a:xfrm>
            <a:off x="777638" y="3676150"/>
            <a:ext cx="2783400" cy="467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000" b="1">
                <a:solidFill>
                  <a:srgbClr val="83C5DE"/>
                </a:solidFill>
                <a:latin typeface="Georgia"/>
                <a:ea typeface="Georgia"/>
                <a:cs typeface="Georgia"/>
                <a:sym typeface="Georgia"/>
              </a:rPr>
              <a:t>Pathogenesis of MI</a:t>
            </a:r>
            <a:endParaRPr sz="2000" b="1">
              <a:solidFill>
                <a:srgbClr val="83C5DE"/>
              </a:solidFill>
              <a:latin typeface="Georgia"/>
              <a:ea typeface="Georgia"/>
              <a:cs typeface="Georgia"/>
              <a:sym typeface="Georgia"/>
            </a:endParaRPr>
          </a:p>
        </p:txBody>
      </p:sp>
      <p:sp>
        <p:nvSpPr>
          <p:cNvPr id="233" name="Shape 233"/>
          <p:cNvSpPr txBox="1"/>
          <p:nvPr/>
        </p:nvSpPr>
        <p:spPr>
          <a:xfrm>
            <a:off x="702488" y="4047113"/>
            <a:ext cx="5191800" cy="858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latin typeface="Georgia"/>
                <a:ea typeface="Georgia"/>
                <a:cs typeface="Georgia"/>
                <a:sym typeface="Georgia"/>
              </a:rPr>
              <a:t>Most common cause is </a:t>
            </a:r>
            <a:r>
              <a:rPr lang="en-US">
                <a:solidFill>
                  <a:srgbClr val="FF0000"/>
                </a:solidFill>
                <a:latin typeface="Georgia"/>
                <a:ea typeface="Georgia"/>
                <a:cs typeface="Georgia"/>
                <a:sym typeface="Georgia"/>
              </a:rPr>
              <a:t>thrombosis on a preexisting disrupted atherosclerotic plaque</a:t>
            </a:r>
            <a:r>
              <a:rPr lang="en-US">
                <a:latin typeface="Georgia"/>
                <a:ea typeface="Georgia"/>
                <a:cs typeface="Georgia"/>
                <a:sym typeface="Georgia"/>
              </a:rPr>
              <a:t>. In the typical case of MI, </a:t>
            </a:r>
            <a:r>
              <a:rPr lang="en-US" b="1">
                <a:latin typeface="Georgia"/>
                <a:ea typeface="Georgia"/>
                <a:cs typeface="Georgia"/>
                <a:sym typeface="Georgia"/>
              </a:rPr>
              <a:t>the following sequence of events usually occur:</a:t>
            </a:r>
            <a:endParaRPr b="1">
              <a:latin typeface="Georgia"/>
              <a:ea typeface="Georgia"/>
              <a:cs typeface="Georgia"/>
              <a:sym typeface="Georgia"/>
            </a:endParaRPr>
          </a:p>
        </p:txBody>
      </p:sp>
      <p:sp>
        <p:nvSpPr>
          <p:cNvPr id="234" name="Shape 234"/>
          <p:cNvSpPr/>
          <p:nvPr/>
        </p:nvSpPr>
        <p:spPr>
          <a:xfrm>
            <a:off x="514555" y="4918099"/>
            <a:ext cx="2500800" cy="10044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r>
              <a:rPr lang="en-US" sz="1100" dirty="0">
                <a:latin typeface="Georgia"/>
                <a:ea typeface="Georgia"/>
                <a:cs typeface="Georgia"/>
                <a:sym typeface="Georgia"/>
              </a:rPr>
              <a:t>Acute plaque change (sudden </a:t>
            </a:r>
            <a:r>
              <a:rPr lang="en-US" sz="1100" dirty="0">
                <a:solidFill>
                  <a:srgbClr val="FF0000"/>
                </a:solidFill>
                <a:latin typeface="Georgia"/>
                <a:ea typeface="Georgia"/>
                <a:cs typeface="Georgia"/>
                <a:sym typeface="Georgia"/>
              </a:rPr>
              <a:t>change in the structure of an atheromatous plaque</a:t>
            </a:r>
            <a:r>
              <a:rPr lang="en-US" sz="1100" dirty="0">
                <a:latin typeface="Georgia"/>
                <a:ea typeface="Georgia"/>
                <a:cs typeface="Georgia"/>
                <a:sym typeface="Georgia"/>
              </a:rPr>
              <a:t> e.g. disruption, ulceration, rupture or </a:t>
            </a:r>
            <a:r>
              <a:rPr lang="en-US" sz="1100" dirty="0" err="1">
                <a:latin typeface="Georgia"/>
                <a:ea typeface="Georgia"/>
                <a:cs typeface="Georgia"/>
                <a:sym typeface="Georgia"/>
              </a:rPr>
              <a:t>intraplaque</a:t>
            </a:r>
            <a:r>
              <a:rPr lang="en-US" sz="1100" dirty="0">
                <a:latin typeface="Georgia"/>
                <a:ea typeface="Georgia"/>
                <a:cs typeface="Georgia"/>
                <a:sym typeface="Georgia"/>
              </a:rPr>
              <a:t> hemorrhage). </a:t>
            </a:r>
            <a:endParaRPr sz="1100" dirty="0">
              <a:latin typeface="Georgia"/>
              <a:ea typeface="Georgia"/>
              <a:cs typeface="Georgia"/>
              <a:sym typeface="Georgia"/>
            </a:endParaRPr>
          </a:p>
        </p:txBody>
      </p:sp>
      <p:sp>
        <p:nvSpPr>
          <p:cNvPr id="235" name="Shape 235"/>
          <p:cNvSpPr/>
          <p:nvPr/>
        </p:nvSpPr>
        <p:spPr>
          <a:xfrm>
            <a:off x="2495271" y="4918111"/>
            <a:ext cx="2668200" cy="10044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6" name="Shape 236"/>
          <p:cNvSpPr/>
          <p:nvPr/>
        </p:nvSpPr>
        <p:spPr>
          <a:xfrm>
            <a:off x="4706996" y="4934761"/>
            <a:ext cx="2350500" cy="9711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Shape 237"/>
          <p:cNvSpPr txBox="1"/>
          <p:nvPr/>
        </p:nvSpPr>
        <p:spPr>
          <a:xfrm>
            <a:off x="5130680" y="4934749"/>
            <a:ext cx="1768800" cy="1048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100" dirty="0">
                <a:latin typeface="Georgia"/>
                <a:ea typeface="Georgia"/>
                <a:cs typeface="Georgia"/>
                <a:sym typeface="Georgia"/>
              </a:rPr>
              <a:t>Frequently within minutes, the thrombus evolves to </a:t>
            </a:r>
            <a:r>
              <a:rPr lang="en-US" sz="1100" dirty="0">
                <a:solidFill>
                  <a:srgbClr val="FF0000"/>
                </a:solidFill>
                <a:latin typeface="Georgia"/>
                <a:ea typeface="Georgia"/>
                <a:cs typeface="Georgia"/>
                <a:sym typeface="Georgia"/>
              </a:rPr>
              <a:t>completely occlude the lumen</a:t>
            </a:r>
            <a:r>
              <a:rPr lang="en-US" sz="1100" dirty="0">
                <a:latin typeface="Georgia"/>
                <a:ea typeface="Georgia"/>
                <a:cs typeface="Georgia"/>
                <a:sym typeface="Georgia"/>
              </a:rPr>
              <a:t> of the coronary vessel.</a:t>
            </a:r>
            <a:endParaRPr sz="1100" dirty="0">
              <a:latin typeface="Georgia"/>
              <a:ea typeface="Georgia"/>
              <a:cs typeface="Georgia"/>
              <a:sym typeface="Georgia"/>
            </a:endParaRPr>
          </a:p>
        </p:txBody>
      </p:sp>
      <p:sp>
        <p:nvSpPr>
          <p:cNvPr id="238" name="Shape 238"/>
          <p:cNvSpPr txBox="1"/>
          <p:nvPr/>
        </p:nvSpPr>
        <p:spPr>
          <a:xfrm>
            <a:off x="2886705" y="4991299"/>
            <a:ext cx="2108100" cy="858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100" dirty="0">
                <a:solidFill>
                  <a:schemeClr val="dk1"/>
                </a:solidFill>
                <a:latin typeface="Georgia"/>
                <a:ea typeface="Georgia"/>
                <a:cs typeface="Georgia"/>
                <a:sym typeface="Georgia"/>
              </a:rPr>
              <a:t>Exposure of the </a:t>
            </a:r>
            <a:r>
              <a:rPr lang="en-US" sz="1100" dirty="0" err="1">
                <a:solidFill>
                  <a:schemeClr val="dk1"/>
                </a:solidFill>
                <a:latin typeface="Georgia"/>
                <a:ea typeface="Georgia"/>
                <a:cs typeface="Georgia"/>
                <a:sym typeface="Georgia"/>
              </a:rPr>
              <a:t>thrombogenic</a:t>
            </a:r>
            <a:r>
              <a:rPr lang="en-US" sz="1100" dirty="0">
                <a:solidFill>
                  <a:schemeClr val="dk1"/>
                </a:solidFill>
                <a:latin typeface="Georgia"/>
                <a:ea typeface="Georgia"/>
                <a:cs typeface="Georgia"/>
                <a:sym typeface="Georgia"/>
              </a:rPr>
              <a:t> </a:t>
            </a:r>
            <a:r>
              <a:rPr lang="en-US" sz="1100" dirty="0" err="1">
                <a:solidFill>
                  <a:schemeClr val="dk1"/>
                </a:solidFill>
                <a:latin typeface="Georgia"/>
                <a:ea typeface="Georgia"/>
                <a:cs typeface="Georgia"/>
                <a:sym typeface="Georgia"/>
              </a:rPr>
              <a:t>subendothelial</a:t>
            </a:r>
            <a:r>
              <a:rPr lang="en-US" sz="1100" dirty="0">
                <a:solidFill>
                  <a:schemeClr val="dk1"/>
                </a:solidFill>
                <a:latin typeface="Georgia"/>
                <a:ea typeface="Georgia"/>
                <a:cs typeface="Georgia"/>
                <a:sym typeface="Georgia"/>
              </a:rPr>
              <a:t>  basement membrane resulting in </a:t>
            </a:r>
            <a:r>
              <a:rPr lang="en-US" sz="1100" dirty="0">
                <a:solidFill>
                  <a:srgbClr val="FF0000"/>
                </a:solidFill>
                <a:latin typeface="Georgia"/>
                <a:ea typeface="Georgia"/>
                <a:cs typeface="Georgia"/>
                <a:sym typeface="Georgia"/>
              </a:rPr>
              <a:t>thrombus formation</a:t>
            </a:r>
            <a:r>
              <a:rPr lang="en-US" sz="1100" dirty="0">
                <a:solidFill>
                  <a:schemeClr val="dk1"/>
                </a:solidFill>
                <a:latin typeface="Georgia"/>
                <a:ea typeface="Georgia"/>
                <a:cs typeface="Georgia"/>
                <a:sym typeface="Georgia"/>
              </a:rPr>
              <a:t>.</a:t>
            </a:r>
            <a:endParaRPr sz="1100" dirty="0"/>
          </a:p>
        </p:txBody>
      </p:sp>
      <p:sp>
        <p:nvSpPr>
          <p:cNvPr id="239" name="Shape 239"/>
          <p:cNvSpPr txBox="1"/>
          <p:nvPr/>
        </p:nvSpPr>
        <p:spPr>
          <a:xfrm>
            <a:off x="469800" y="5998700"/>
            <a:ext cx="6261300" cy="2277900"/>
          </a:xfrm>
          <a:prstGeom prst="rect">
            <a:avLst/>
          </a:prstGeom>
          <a:noFill/>
          <a:ln>
            <a:noFill/>
          </a:ln>
        </p:spPr>
        <p:txBody>
          <a:bodyPr spcFirstLastPara="1" wrap="square" lIns="91425" tIns="91425" rIns="91425" bIns="91425" anchor="t" anchorCtr="0">
            <a:noAutofit/>
          </a:bodyPr>
          <a:lstStyle/>
          <a:p>
            <a:pPr marL="457200" lvl="0" indent="-304800" rtl="0">
              <a:spcBef>
                <a:spcPts val="0"/>
              </a:spcBef>
              <a:spcAft>
                <a:spcPts val="0"/>
              </a:spcAft>
              <a:buSzPts val="1200"/>
              <a:buChar char="❖"/>
            </a:pPr>
            <a:r>
              <a:rPr lang="en-US" sz="1200" b="1" dirty="0">
                <a:latin typeface="Georgia"/>
                <a:ea typeface="Georgia"/>
                <a:cs typeface="Georgia"/>
                <a:sym typeface="Georgia"/>
              </a:rPr>
              <a:t>Severe ischemia lasting at least 20 to 40 minutes</a:t>
            </a:r>
            <a:r>
              <a:rPr lang="en-US" sz="1200" dirty="0">
                <a:latin typeface="Georgia"/>
                <a:ea typeface="Georgia"/>
                <a:cs typeface="Georgia"/>
                <a:sym typeface="Georgia"/>
              </a:rPr>
              <a:t> causes irreversible injury and myocardial necrosis on the ultrastructural level (on electron microscopy). </a:t>
            </a:r>
            <a:br>
              <a:rPr lang="en-US" sz="1200" dirty="0">
                <a:latin typeface="Georgia"/>
                <a:ea typeface="Georgia"/>
                <a:cs typeface="Georgia"/>
                <a:sym typeface="Georgia"/>
              </a:rPr>
            </a:br>
            <a:endParaRPr sz="1200" dirty="0">
              <a:latin typeface="Georgia"/>
              <a:ea typeface="Georgia"/>
              <a:cs typeface="Georgia"/>
              <a:sym typeface="Georgia"/>
            </a:endParaRPr>
          </a:p>
          <a:p>
            <a:pPr marL="457200" lvl="0" indent="-304800" rtl="0">
              <a:spcBef>
                <a:spcPts val="0"/>
              </a:spcBef>
              <a:spcAft>
                <a:spcPts val="0"/>
              </a:spcAft>
              <a:buSzPts val="1200"/>
              <a:buChar char="❖"/>
            </a:pPr>
            <a:r>
              <a:rPr lang="en-US" sz="1200" b="1" dirty="0">
                <a:latin typeface="Georgia"/>
                <a:ea typeface="Georgia"/>
                <a:cs typeface="Georgia"/>
                <a:sym typeface="Georgia"/>
              </a:rPr>
              <a:t>Myocardial necrosis mostly starts in the sub-endocardial region</a:t>
            </a:r>
            <a:r>
              <a:rPr lang="en-US" sz="1200" dirty="0">
                <a:latin typeface="Georgia"/>
                <a:ea typeface="Georgia"/>
                <a:cs typeface="Georgia"/>
                <a:sym typeface="Georgia"/>
              </a:rPr>
              <a:t> (because it is less perfused and has high intramural pressure). </a:t>
            </a:r>
            <a:r>
              <a:rPr lang="en-US" sz="1200" dirty="0">
                <a:solidFill>
                  <a:srgbClr val="FF0000"/>
                </a:solidFill>
                <a:latin typeface="Georgia"/>
                <a:ea typeface="Georgia"/>
                <a:cs typeface="Georgia"/>
                <a:sym typeface="Georgia"/>
              </a:rPr>
              <a:t>It’s begins within 20-30 minutes.</a:t>
            </a:r>
            <a:endParaRPr sz="1200" dirty="0">
              <a:solidFill>
                <a:srgbClr val="FF0000"/>
              </a:solidFill>
              <a:latin typeface="Georgia"/>
              <a:ea typeface="Georgia"/>
              <a:cs typeface="Georgia"/>
              <a:sym typeface="Georgia"/>
            </a:endParaRPr>
          </a:p>
          <a:p>
            <a:pPr marL="0" lvl="0" indent="0" rtl="0">
              <a:spcBef>
                <a:spcPts val="0"/>
              </a:spcBef>
              <a:spcAft>
                <a:spcPts val="0"/>
              </a:spcAft>
              <a:buNone/>
            </a:pPr>
            <a:endParaRPr sz="1200" dirty="0">
              <a:latin typeface="Georgia"/>
              <a:ea typeface="Georgia"/>
              <a:cs typeface="Georgia"/>
              <a:sym typeface="Georgia"/>
            </a:endParaRPr>
          </a:p>
          <a:p>
            <a:pPr marL="457200" lvl="0" indent="-304800">
              <a:spcBef>
                <a:spcPts val="0"/>
              </a:spcBef>
              <a:spcAft>
                <a:spcPts val="0"/>
              </a:spcAft>
              <a:buSzPts val="1200"/>
              <a:buChar char="❖"/>
            </a:pPr>
            <a:r>
              <a:rPr lang="en-US" sz="1200" b="1" dirty="0">
                <a:latin typeface="Georgia"/>
                <a:ea typeface="Georgia"/>
                <a:cs typeface="Georgia"/>
                <a:sym typeface="Georgia"/>
              </a:rPr>
              <a:t>The full size of the infarct</a:t>
            </a:r>
            <a:r>
              <a:rPr lang="en-US" sz="1200" dirty="0">
                <a:latin typeface="Georgia"/>
                <a:ea typeface="Georgia"/>
                <a:cs typeface="Georgia"/>
                <a:sym typeface="Georgia"/>
              </a:rPr>
              <a:t> is usually determined </a:t>
            </a:r>
            <a:r>
              <a:rPr lang="en-US" sz="1200" dirty="0">
                <a:solidFill>
                  <a:srgbClr val="FF0000"/>
                </a:solidFill>
                <a:latin typeface="Georgia"/>
                <a:ea typeface="Georgia"/>
                <a:cs typeface="Georgia"/>
                <a:sym typeface="Georgia"/>
              </a:rPr>
              <a:t>within 3-6 hours </a:t>
            </a:r>
            <a:r>
              <a:rPr lang="en-US" sz="1200" dirty="0" smtClean="0">
                <a:solidFill>
                  <a:srgbClr val="FF0000"/>
                </a:solidFill>
                <a:latin typeface="Georgia"/>
                <a:ea typeface="Georgia"/>
                <a:cs typeface="Georgia"/>
                <a:sym typeface="Georgia"/>
              </a:rPr>
              <a:t>(mainly </a:t>
            </a:r>
            <a:r>
              <a:rPr lang="en-US" sz="1200" dirty="0">
                <a:solidFill>
                  <a:srgbClr val="FF0000"/>
                </a:solidFill>
                <a:latin typeface="Georgia"/>
                <a:ea typeface="Georgia"/>
                <a:cs typeface="Georgia"/>
                <a:sym typeface="Georgia"/>
              </a:rPr>
              <a:t>4 </a:t>
            </a:r>
            <a:r>
              <a:rPr lang="en-US" sz="1200" dirty="0" smtClean="0">
                <a:solidFill>
                  <a:srgbClr val="FF0000"/>
                </a:solidFill>
                <a:latin typeface="Georgia"/>
                <a:ea typeface="Georgia"/>
                <a:cs typeface="Georgia"/>
                <a:sym typeface="Georgia"/>
              </a:rPr>
              <a:t>hours) </a:t>
            </a:r>
            <a:r>
              <a:rPr lang="en-US" sz="1200" dirty="0">
                <a:latin typeface="Georgia"/>
                <a:ea typeface="Georgia"/>
                <a:cs typeface="Georgia"/>
                <a:sym typeface="Georgia"/>
              </a:rPr>
              <a:t>of the onset of severe myocardial ischemia. During this period, lysis of the thrombus by streptokinase* or tissue plasminogen activator**, may limit the size of the infarct. So any intervention in this time frame can potentially limit the final extent of necrosis. </a:t>
            </a:r>
            <a:r>
              <a:rPr lang="en-US" sz="1200" dirty="0">
                <a:solidFill>
                  <a:srgbClr val="FF0000"/>
                </a:solidFill>
                <a:latin typeface="Georgia"/>
                <a:ea typeface="Georgia"/>
                <a:cs typeface="Georgia"/>
                <a:sym typeface="Georgia"/>
              </a:rPr>
              <a:t>Treatment up to 6 hours may </a:t>
            </a:r>
            <a:r>
              <a:rPr lang="en-US" sz="1200" dirty="0" smtClean="0">
                <a:solidFill>
                  <a:srgbClr val="FF0000"/>
                </a:solidFill>
                <a:latin typeface="Georgia"/>
                <a:ea typeface="Georgia"/>
                <a:cs typeface="Georgia"/>
                <a:sym typeface="Georgia"/>
              </a:rPr>
              <a:t>help. After </a:t>
            </a:r>
            <a:r>
              <a:rPr lang="en-US" sz="1200" dirty="0">
                <a:solidFill>
                  <a:srgbClr val="FF0000"/>
                </a:solidFill>
                <a:latin typeface="Georgia"/>
                <a:ea typeface="Georgia"/>
                <a:cs typeface="Georgia"/>
                <a:sym typeface="Georgia"/>
              </a:rPr>
              <a:t>6 </a:t>
            </a:r>
            <a:r>
              <a:rPr lang="en-US" sz="1200" dirty="0" smtClean="0">
                <a:solidFill>
                  <a:srgbClr val="FF0000"/>
                </a:solidFill>
                <a:latin typeface="Georgia"/>
                <a:ea typeface="Georgia"/>
                <a:cs typeface="Georgia"/>
                <a:sym typeface="Georgia"/>
              </a:rPr>
              <a:t>hours, no response.</a:t>
            </a:r>
            <a:r>
              <a:rPr lang="en-US" sz="1200" dirty="0"/>
              <a:t/>
            </a:r>
            <a:br>
              <a:rPr lang="en-US" sz="1200" dirty="0"/>
            </a:br>
            <a:endParaRPr sz="1200" dirty="0"/>
          </a:p>
        </p:txBody>
      </p:sp>
      <p:sp>
        <p:nvSpPr>
          <p:cNvPr id="240" name="Shape 240"/>
          <p:cNvSpPr txBox="1"/>
          <p:nvPr/>
        </p:nvSpPr>
        <p:spPr>
          <a:xfrm>
            <a:off x="648975" y="8314925"/>
            <a:ext cx="6192300" cy="7248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sz="1200">
                <a:solidFill>
                  <a:srgbClr val="B7B7B7"/>
                </a:solidFill>
                <a:latin typeface="Georgia"/>
                <a:ea typeface="Georgia"/>
                <a:cs typeface="Georgia"/>
                <a:sym typeface="Georgia"/>
              </a:rPr>
              <a:t>*streptokinase used to break down clots.</a:t>
            </a:r>
            <a:endParaRPr sz="1200">
              <a:solidFill>
                <a:srgbClr val="B7B7B7"/>
              </a:solidFill>
              <a:latin typeface="Georgia"/>
              <a:ea typeface="Georgia"/>
              <a:cs typeface="Georgia"/>
              <a:sym typeface="Georgia"/>
            </a:endParaRPr>
          </a:p>
          <a:p>
            <a:pPr marL="0" lvl="0" indent="0">
              <a:spcBef>
                <a:spcPts val="0"/>
              </a:spcBef>
              <a:spcAft>
                <a:spcPts val="0"/>
              </a:spcAft>
              <a:buClr>
                <a:schemeClr val="dk1"/>
              </a:buClr>
              <a:buSzPts val="1100"/>
              <a:buFont typeface="Arial"/>
              <a:buNone/>
            </a:pPr>
            <a:r>
              <a:rPr lang="en-US" sz="1200">
                <a:solidFill>
                  <a:srgbClr val="B7B7B7"/>
                </a:solidFill>
                <a:latin typeface="Georgia"/>
                <a:ea typeface="Georgia"/>
                <a:cs typeface="Georgia"/>
                <a:sym typeface="Georgia"/>
              </a:rPr>
              <a:t>** Plasminogen is the precursor of plasmin, which lyses fibrin clots to fibrin.</a:t>
            </a:r>
            <a:endParaRPr sz="1200">
              <a:solidFill>
                <a:srgbClr val="B7B7B7"/>
              </a:solidFill>
              <a:latin typeface="Georgia"/>
              <a:ea typeface="Georgia"/>
              <a:cs typeface="Georgia"/>
              <a:sym typeface="Georgia"/>
            </a:endParaRPr>
          </a:p>
          <a:p>
            <a:pPr marL="0" lvl="0" indent="0" rtl="0">
              <a:spcBef>
                <a:spcPts val="0"/>
              </a:spcBef>
              <a:spcAft>
                <a:spcPts val="0"/>
              </a:spcAft>
              <a:buClr>
                <a:schemeClr val="dk1"/>
              </a:buClr>
              <a:buSzPts val="1100"/>
              <a:buFont typeface="Arial"/>
              <a:buNone/>
            </a:pPr>
            <a:r>
              <a:rPr lang="en-US" sz="1200">
                <a:solidFill>
                  <a:srgbClr val="B7B7B7"/>
                </a:solidFill>
                <a:latin typeface="Georgia"/>
                <a:ea typeface="Georgia"/>
                <a:cs typeface="Georgia"/>
                <a:sym typeface="Georgia"/>
              </a:rPr>
              <a:t>-MI is a complete obstruction due to atherosclerosis that lead to thrombosis.</a:t>
            </a:r>
            <a:endParaRPr sz="1200">
              <a:solidFill>
                <a:srgbClr val="B7B7B7"/>
              </a:solidFill>
              <a:latin typeface="Georgia"/>
              <a:ea typeface="Georgia"/>
              <a:cs typeface="Georgia"/>
              <a:sym typeface="Georgia"/>
            </a:endParaRPr>
          </a:p>
        </p:txBody>
      </p:sp>
      <p:sp>
        <p:nvSpPr>
          <p:cNvPr id="241" name="Shape 241"/>
          <p:cNvSpPr/>
          <p:nvPr/>
        </p:nvSpPr>
        <p:spPr>
          <a:xfrm>
            <a:off x="6260702" y="2950307"/>
            <a:ext cx="353700" cy="122100"/>
          </a:xfrm>
          <a:prstGeom prst="rect">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6260710" y="3072778"/>
            <a:ext cx="568800" cy="130200"/>
          </a:xfrm>
          <a:prstGeom prst="rect">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4892350" y="3037731"/>
            <a:ext cx="236700" cy="165300"/>
          </a:xfrm>
          <a:prstGeom prst="rect">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767263" y="384375"/>
            <a:ext cx="3362700" cy="567900"/>
          </a:xfrm>
          <a:prstGeom prst="rect">
            <a:avLst/>
          </a:prstGeom>
          <a:noFill/>
          <a:ln>
            <a:noFill/>
          </a:ln>
        </p:spPr>
        <p:txBody>
          <a:bodyPr spcFirstLastPara="1" wrap="square" lIns="52400" tIns="26200" rIns="52400" bIns="26200" anchor="t" anchorCtr="0">
            <a:noAutofit/>
          </a:bodyPr>
          <a:lstStyle/>
          <a:p>
            <a:pPr marL="0" marR="0" lvl="0" indent="0" algn="l" rtl="0">
              <a:lnSpc>
                <a:spcPct val="90000"/>
              </a:lnSpc>
              <a:spcBef>
                <a:spcPts val="0"/>
              </a:spcBef>
              <a:spcAft>
                <a:spcPts val="0"/>
              </a:spcAft>
              <a:buClr>
                <a:schemeClr val="dk2"/>
              </a:buClr>
              <a:buSzPts val="3000"/>
              <a:buFont typeface="Impact"/>
              <a:buNone/>
            </a:pPr>
            <a:r>
              <a:rPr lang="en-US" sz="2600"/>
              <a:t>Pathogenesis of MI</a:t>
            </a:r>
            <a:endParaRPr sz="2600" b="0" i="0" u="none" strike="noStrike" cap="none">
              <a:solidFill>
                <a:schemeClr val="dk2"/>
              </a:solidFill>
              <a:latin typeface="Impact"/>
              <a:ea typeface="Impact"/>
              <a:cs typeface="Impact"/>
              <a:sym typeface="Impact"/>
            </a:endParaRPr>
          </a:p>
        </p:txBody>
      </p:sp>
      <p:sp>
        <p:nvSpPr>
          <p:cNvPr id="249" name="Shape 249"/>
          <p:cNvSpPr txBox="1">
            <a:spLocks noGrp="1"/>
          </p:cNvSpPr>
          <p:nvPr>
            <p:ph type="body" idx="1"/>
          </p:nvPr>
        </p:nvSpPr>
        <p:spPr>
          <a:xfrm>
            <a:off x="739275" y="952275"/>
            <a:ext cx="6011700" cy="2511300"/>
          </a:xfrm>
          <a:prstGeom prst="rect">
            <a:avLst/>
          </a:prstGeom>
          <a:noFill/>
          <a:ln>
            <a:noFill/>
          </a:ln>
        </p:spPr>
        <p:txBody>
          <a:bodyPr spcFirstLastPara="1" wrap="square" lIns="52400" tIns="26200" rIns="52400" bIns="26200" anchor="t" anchorCtr="0">
            <a:noAutofit/>
          </a:bodyPr>
          <a:lstStyle/>
          <a:p>
            <a:pPr marL="131028" marR="0" lvl="0" indent="-54828" algn="l" rtl="0">
              <a:lnSpc>
                <a:spcPct val="110000"/>
              </a:lnSpc>
              <a:spcBef>
                <a:spcPts val="0"/>
              </a:spcBef>
              <a:spcAft>
                <a:spcPts val="0"/>
              </a:spcAft>
              <a:buClr>
                <a:schemeClr val="dk2"/>
              </a:buClr>
              <a:buSzPts val="1200"/>
              <a:buFont typeface="Arial"/>
              <a:buNone/>
            </a:pPr>
            <a:r>
              <a:rPr lang="en-US" sz="1300" b="1">
                <a:latin typeface="Georgia"/>
                <a:ea typeface="Georgia"/>
                <a:cs typeface="Georgia"/>
                <a:sym typeface="Georgia"/>
              </a:rPr>
              <a:t>The precise location, size, and specific morphologic features of an acute myocardial infarct depend on:</a:t>
            </a:r>
            <a:r>
              <a:rPr lang="en-US" sz="1300">
                <a:latin typeface="Georgia"/>
                <a:ea typeface="Georgia"/>
                <a:cs typeface="Georgia"/>
                <a:sym typeface="Georgia"/>
              </a:rPr>
              <a:t> </a:t>
            </a:r>
            <a:endParaRPr sz="600">
              <a:latin typeface="Georgia"/>
              <a:ea typeface="Georgia"/>
              <a:cs typeface="Georgia"/>
              <a:sym typeface="Georgia"/>
            </a:endParaRPr>
          </a:p>
          <a:p>
            <a:pPr marL="457200" marR="0" lvl="0" indent="-311150" algn="l" rtl="0">
              <a:lnSpc>
                <a:spcPct val="110000"/>
              </a:lnSpc>
              <a:spcBef>
                <a:spcPts val="0"/>
              </a:spcBef>
              <a:spcAft>
                <a:spcPts val="0"/>
              </a:spcAft>
              <a:buSzPts val="1300"/>
              <a:buFont typeface="Georgia"/>
              <a:buAutoNum type="arabicPeriod"/>
            </a:pPr>
            <a:r>
              <a:rPr lang="en-US" sz="1300">
                <a:latin typeface="Georgia"/>
                <a:ea typeface="Georgia"/>
                <a:cs typeface="Georgia"/>
                <a:sym typeface="Georgia"/>
              </a:rPr>
              <a:t>The location, severity, and rate of development of coronary atherosclerotic obstructions </a:t>
            </a:r>
            <a:endParaRPr sz="600">
              <a:latin typeface="Georgia"/>
              <a:ea typeface="Georgia"/>
              <a:cs typeface="Georgia"/>
              <a:sym typeface="Georgia"/>
            </a:endParaRPr>
          </a:p>
          <a:p>
            <a:pPr marL="457200" marR="0" lvl="0" indent="-311150" algn="l" rtl="0">
              <a:lnSpc>
                <a:spcPct val="110000"/>
              </a:lnSpc>
              <a:spcBef>
                <a:spcPts val="0"/>
              </a:spcBef>
              <a:spcAft>
                <a:spcPts val="0"/>
              </a:spcAft>
              <a:buSzPts val="1300"/>
              <a:buFont typeface="Georgia"/>
              <a:buAutoNum type="arabicPeriod"/>
            </a:pPr>
            <a:r>
              <a:rPr lang="en-US" sz="1300">
                <a:latin typeface="Georgia"/>
                <a:ea typeface="Georgia"/>
                <a:cs typeface="Georgia"/>
                <a:sym typeface="Georgia"/>
              </a:rPr>
              <a:t>The size of the area supplied by the obstructed vessels </a:t>
            </a:r>
            <a:endParaRPr sz="600">
              <a:latin typeface="Georgia"/>
              <a:ea typeface="Georgia"/>
              <a:cs typeface="Georgia"/>
              <a:sym typeface="Georgia"/>
            </a:endParaRPr>
          </a:p>
          <a:p>
            <a:pPr marL="457200" marR="0" lvl="0" indent="-311150" algn="l" rtl="0">
              <a:lnSpc>
                <a:spcPct val="110000"/>
              </a:lnSpc>
              <a:spcBef>
                <a:spcPts val="0"/>
              </a:spcBef>
              <a:spcAft>
                <a:spcPts val="0"/>
              </a:spcAft>
              <a:buSzPts val="1300"/>
              <a:buFont typeface="Georgia"/>
              <a:buAutoNum type="arabicPeriod"/>
            </a:pPr>
            <a:r>
              <a:rPr lang="en-US" sz="1300">
                <a:latin typeface="Georgia"/>
                <a:ea typeface="Georgia"/>
                <a:cs typeface="Georgia"/>
                <a:sym typeface="Georgia"/>
              </a:rPr>
              <a:t>The duration of the occlusion </a:t>
            </a:r>
            <a:endParaRPr sz="600">
              <a:latin typeface="Georgia"/>
              <a:ea typeface="Georgia"/>
              <a:cs typeface="Georgia"/>
              <a:sym typeface="Georgia"/>
            </a:endParaRPr>
          </a:p>
          <a:p>
            <a:pPr marL="457200" marR="0" lvl="0" indent="-311150" algn="l" rtl="0">
              <a:lnSpc>
                <a:spcPct val="110000"/>
              </a:lnSpc>
              <a:spcBef>
                <a:spcPts val="0"/>
              </a:spcBef>
              <a:spcAft>
                <a:spcPts val="0"/>
              </a:spcAft>
              <a:buSzPts val="1300"/>
              <a:buFont typeface="Georgia"/>
              <a:buAutoNum type="arabicPeriod"/>
            </a:pPr>
            <a:r>
              <a:rPr lang="en-US" sz="1300">
                <a:latin typeface="Georgia"/>
                <a:ea typeface="Georgia"/>
                <a:cs typeface="Georgia"/>
                <a:sym typeface="Georgia"/>
              </a:rPr>
              <a:t>The oxygen needs of the myocardium at risk </a:t>
            </a:r>
            <a:endParaRPr sz="600">
              <a:latin typeface="Georgia"/>
              <a:ea typeface="Georgia"/>
              <a:cs typeface="Georgia"/>
              <a:sym typeface="Georgia"/>
            </a:endParaRPr>
          </a:p>
          <a:p>
            <a:pPr marL="457200" marR="0" lvl="0" indent="-311150" algn="l" rtl="0">
              <a:lnSpc>
                <a:spcPct val="110000"/>
              </a:lnSpc>
              <a:spcBef>
                <a:spcPts val="0"/>
              </a:spcBef>
              <a:spcAft>
                <a:spcPts val="0"/>
              </a:spcAft>
              <a:buSzPts val="1300"/>
              <a:buFont typeface="Georgia"/>
              <a:buAutoNum type="arabicPeriod"/>
            </a:pPr>
            <a:r>
              <a:rPr lang="en-US" sz="1300">
                <a:latin typeface="Georgia"/>
                <a:ea typeface="Georgia"/>
                <a:cs typeface="Georgia"/>
                <a:sym typeface="Georgia"/>
              </a:rPr>
              <a:t>The extent of collateral blood vessels </a:t>
            </a:r>
            <a:endParaRPr sz="600">
              <a:latin typeface="Georgia"/>
              <a:ea typeface="Georgia"/>
              <a:cs typeface="Georgia"/>
              <a:sym typeface="Georgia"/>
            </a:endParaRPr>
          </a:p>
          <a:p>
            <a:pPr marL="457200" marR="0" lvl="0" indent="-311150" algn="l" rtl="0">
              <a:lnSpc>
                <a:spcPct val="110000"/>
              </a:lnSpc>
              <a:spcBef>
                <a:spcPts val="0"/>
              </a:spcBef>
              <a:spcAft>
                <a:spcPts val="0"/>
              </a:spcAft>
              <a:buSzPts val="1300"/>
              <a:buFont typeface="Georgia"/>
              <a:buAutoNum type="arabicPeriod"/>
            </a:pPr>
            <a:r>
              <a:rPr lang="en-US" sz="1300">
                <a:latin typeface="Georgia"/>
                <a:ea typeface="Georgia"/>
                <a:cs typeface="Georgia"/>
                <a:sym typeface="Georgia"/>
              </a:rPr>
              <a:t>Other factors, such as blood vessel spasm, alterations in blood pressure, heart rate, and cardiac rhythm. </a:t>
            </a:r>
            <a:endParaRPr sz="600">
              <a:latin typeface="Georgia"/>
              <a:ea typeface="Georgia"/>
              <a:cs typeface="Georgia"/>
              <a:sym typeface="Georgia"/>
            </a:endParaRPr>
          </a:p>
          <a:p>
            <a:pPr marL="457200" marR="0" lvl="0" indent="-311150" algn="l" rtl="0">
              <a:lnSpc>
                <a:spcPct val="110000"/>
              </a:lnSpc>
              <a:spcBef>
                <a:spcPts val="0"/>
              </a:spcBef>
              <a:spcAft>
                <a:spcPts val="0"/>
              </a:spcAft>
              <a:buSzPts val="1300"/>
              <a:buFont typeface="Georgia"/>
              <a:buAutoNum type="arabicPeriod"/>
            </a:pPr>
            <a:r>
              <a:rPr lang="en-US" sz="1300">
                <a:latin typeface="Georgia"/>
                <a:ea typeface="Georgia"/>
                <a:cs typeface="Georgia"/>
                <a:sym typeface="Georgia"/>
              </a:rPr>
              <a:t>In addition reperfusion may limit the size of the infarct.</a:t>
            </a:r>
            <a:br>
              <a:rPr lang="en-US" sz="1300">
                <a:latin typeface="Georgia"/>
                <a:ea typeface="Georgia"/>
                <a:cs typeface="Georgia"/>
                <a:sym typeface="Georgia"/>
              </a:rPr>
            </a:br>
            <a:endParaRPr sz="1300" i="0" u="none" strike="noStrike" cap="none">
              <a:solidFill>
                <a:srgbClr val="595959"/>
              </a:solidFill>
              <a:latin typeface="Georgia"/>
              <a:ea typeface="Georgia"/>
              <a:cs typeface="Georgia"/>
              <a:sym typeface="Georgia"/>
            </a:endParaRPr>
          </a:p>
        </p:txBody>
      </p:sp>
      <p:sp>
        <p:nvSpPr>
          <p:cNvPr id="250" name="Shape 250"/>
          <p:cNvSpPr txBox="1"/>
          <p:nvPr/>
        </p:nvSpPr>
        <p:spPr>
          <a:xfrm>
            <a:off x="739275" y="6193150"/>
            <a:ext cx="4269300" cy="6384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0"/>
              </a:spcBef>
              <a:spcAft>
                <a:spcPts val="0"/>
              </a:spcAft>
              <a:buClr>
                <a:schemeClr val="lt1"/>
              </a:buClr>
              <a:buSzPts val="3000"/>
              <a:buFont typeface="Impact"/>
              <a:buNone/>
            </a:pPr>
            <a:r>
              <a:rPr lang="en-US" sz="2600">
                <a:solidFill>
                  <a:schemeClr val="lt1"/>
                </a:solidFill>
                <a:latin typeface="Impact"/>
                <a:ea typeface="Impact"/>
                <a:cs typeface="Impact"/>
                <a:sym typeface="Impact"/>
              </a:rPr>
              <a:t>MI types and morphology</a:t>
            </a:r>
            <a:endParaRPr sz="2600"/>
          </a:p>
        </p:txBody>
      </p:sp>
      <p:pic>
        <p:nvPicPr>
          <p:cNvPr id="251" name="Shape 251"/>
          <p:cNvPicPr preferRelativeResize="0"/>
          <p:nvPr/>
        </p:nvPicPr>
        <p:blipFill>
          <a:blip r:embed="rId3">
            <a:alphaModFix/>
          </a:blip>
          <a:stretch>
            <a:fillRect/>
          </a:stretch>
        </p:blipFill>
        <p:spPr>
          <a:xfrm>
            <a:off x="795250" y="3620197"/>
            <a:ext cx="3306724" cy="2354678"/>
          </a:xfrm>
          <a:prstGeom prst="rect">
            <a:avLst/>
          </a:prstGeom>
          <a:noFill/>
          <a:ln>
            <a:noFill/>
          </a:ln>
        </p:spPr>
      </p:pic>
      <p:sp>
        <p:nvSpPr>
          <p:cNvPr id="252" name="Shape 252"/>
          <p:cNvSpPr txBox="1"/>
          <p:nvPr/>
        </p:nvSpPr>
        <p:spPr>
          <a:xfrm>
            <a:off x="739275" y="6726925"/>
            <a:ext cx="5329800" cy="19881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SzPts val="1400"/>
              <a:buFont typeface="Georgia"/>
              <a:buChar char="❖"/>
            </a:pPr>
            <a:r>
              <a:rPr lang="en-US" b="1">
                <a:solidFill>
                  <a:srgbClr val="83C5DE"/>
                </a:solidFill>
                <a:latin typeface="Georgia"/>
                <a:ea typeface="Georgia"/>
                <a:cs typeface="Georgia"/>
                <a:sym typeface="Georgia"/>
              </a:rPr>
              <a:t>TYPES:</a:t>
            </a:r>
            <a:r>
              <a:rPr lang="en-US">
                <a:solidFill>
                  <a:srgbClr val="83C5DE"/>
                </a:solidFill>
                <a:latin typeface="Georgia"/>
                <a:ea typeface="Georgia"/>
                <a:cs typeface="Georgia"/>
                <a:sym typeface="Georgia"/>
              </a:rPr>
              <a:t/>
            </a:r>
            <a:br>
              <a:rPr lang="en-US">
                <a:solidFill>
                  <a:srgbClr val="83C5DE"/>
                </a:solidFill>
                <a:latin typeface="Georgia"/>
                <a:ea typeface="Georgia"/>
                <a:cs typeface="Georgia"/>
                <a:sym typeface="Georgia"/>
              </a:rPr>
            </a:br>
            <a:r>
              <a:rPr lang="en-US">
                <a:solidFill>
                  <a:srgbClr val="FF0000"/>
                </a:solidFill>
                <a:latin typeface="Georgia"/>
                <a:ea typeface="Georgia"/>
                <a:cs typeface="Georgia"/>
                <a:sym typeface="Georgia"/>
              </a:rPr>
              <a:t>1. </a:t>
            </a:r>
            <a:r>
              <a:rPr lang="en-US" b="1">
                <a:solidFill>
                  <a:srgbClr val="FF0000"/>
                </a:solidFill>
                <a:latin typeface="Georgia"/>
                <a:ea typeface="Georgia"/>
                <a:cs typeface="Georgia"/>
                <a:sym typeface="Georgia"/>
              </a:rPr>
              <a:t>Transmural</a:t>
            </a:r>
            <a:r>
              <a:rPr lang="en-US">
                <a:solidFill>
                  <a:srgbClr val="FF0000"/>
                </a:solidFill>
                <a:latin typeface="Georgia"/>
                <a:ea typeface="Georgia"/>
                <a:cs typeface="Georgia"/>
                <a:sym typeface="Georgia"/>
              </a:rPr>
              <a:t>: </a:t>
            </a:r>
            <a:r>
              <a:rPr lang="en-US" sz="1200">
                <a:solidFill>
                  <a:srgbClr val="FF0000"/>
                </a:solidFill>
                <a:latin typeface="Georgia"/>
                <a:ea typeface="Georgia"/>
                <a:cs typeface="Georgia"/>
                <a:sym typeface="Georgia"/>
              </a:rPr>
              <a:t>Full thickness (&gt;50% of the wall).</a:t>
            </a:r>
            <a:r>
              <a:rPr lang="en-US">
                <a:solidFill>
                  <a:srgbClr val="FF0000"/>
                </a:solidFill>
                <a:latin typeface="Georgia"/>
                <a:ea typeface="Georgia"/>
                <a:cs typeface="Georgia"/>
                <a:sym typeface="Georgia"/>
              </a:rPr>
              <a:t/>
            </a:r>
            <a:br>
              <a:rPr lang="en-US">
                <a:solidFill>
                  <a:srgbClr val="FF0000"/>
                </a:solidFill>
                <a:latin typeface="Georgia"/>
                <a:ea typeface="Georgia"/>
                <a:cs typeface="Georgia"/>
                <a:sym typeface="Georgia"/>
              </a:rPr>
            </a:br>
            <a:r>
              <a:rPr lang="en-US">
                <a:solidFill>
                  <a:srgbClr val="FF0000"/>
                </a:solidFill>
                <a:latin typeface="Georgia"/>
                <a:ea typeface="Georgia"/>
                <a:cs typeface="Georgia"/>
                <a:sym typeface="Georgia"/>
              </a:rPr>
              <a:t>2. </a:t>
            </a:r>
            <a:r>
              <a:rPr lang="en-US" b="1">
                <a:solidFill>
                  <a:srgbClr val="FF0000"/>
                </a:solidFill>
                <a:latin typeface="Georgia"/>
                <a:ea typeface="Georgia"/>
                <a:cs typeface="Georgia"/>
                <a:sym typeface="Georgia"/>
              </a:rPr>
              <a:t>Subendocardial</a:t>
            </a:r>
            <a:r>
              <a:rPr lang="en-US">
                <a:solidFill>
                  <a:srgbClr val="FF0000"/>
                </a:solidFill>
                <a:latin typeface="Georgia"/>
                <a:ea typeface="Georgia"/>
                <a:cs typeface="Georgia"/>
                <a:sym typeface="Georgia"/>
              </a:rPr>
              <a:t>:</a:t>
            </a:r>
            <a:r>
              <a:rPr lang="en-US" sz="1200">
                <a:solidFill>
                  <a:srgbClr val="FF0000"/>
                </a:solidFill>
                <a:latin typeface="Georgia"/>
                <a:ea typeface="Georgia"/>
                <a:cs typeface="Georgia"/>
                <a:sym typeface="Georgia"/>
              </a:rPr>
              <a:t> Inner 1/3 of myocardium.</a:t>
            </a:r>
            <a:r>
              <a:rPr lang="en-US" sz="1200">
                <a:latin typeface="Georgia"/>
                <a:ea typeface="Georgia"/>
                <a:cs typeface="Georgia"/>
                <a:sym typeface="Georgia"/>
              </a:rPr>
              <a:t/>
            </a:r>
            <a:br>
              <a:rPr lang="en-US" sz="1200">
                <a:latin typeface="Georgia"/>
                <a:ea typeface="Georgia"/>
                <a:cs typeface="Georgia"/>
                <a:sym typeface="Georgia"/>
              </a:rPr>
            </a:br>
            <a:endParaRPr sz="600">
              <a:latin typeface="Georgia"/>
              <a:ea typeface="Georgia"/>
              <a:cs typeface="Georgia"/>
              <a:sym typeface="Georgia"/>
            </a:endParaRPr>
          </a:p>
          <a:p>
            <a:pPr marL="457200" lvl="0" indent="-317500">
              <a:spcBef>
                <a:spcPts val="0"/>
              </a:spcBef>
              <a:spcAft>
                <a:spcPts val="0"/>
              </a:spcAft>
              <a:buSzPts val="1400"/>
              <a:buFont typeface="Georgia"/>
              <a:buChar char="❖"/>
            </a:pPr>
            <a:r>
              <a:rPr lang="en-US" b="1">
                <a:solidFill>
                  <a:srgbClr val="83C5DE"/>
                </a:solidFill>
                <a:latin typeface="Georgia"/>
                <a:ea typeface="Georgia"/>
                <a:cs typeface="Georgia"/>
                <a:sym typeface="Georgia"/>
              </a:rPr>
              <a:t>MORPHOLOGY:</a:t>
            </a:r>
            <a:r>
              <a:rPr lang="en-US">
                <a:latin typeface="Georgia"/>
                <a:ea typeface="Georgia"/>
                <a:cs typeface="Georgia"/>
                <a:sym typeface="Georgia"/>
              </a:rPr>
              <a:t/>
            </a:r>
            <a:br>
              <a:rPr lang="en-US">
                <a:latin typeface="Georgia"/>
                <a:ea typeface="Georgia"/>
                <a:cs typeface="Georgia"/>
                <a:sym typeface="Georgia"/>
              </a:rPr>
            </a:br>
            <a:r>
              <a:rPr lang="en-US">
                <a:latin typeface="Georgia"/>
                <a:ea typeface="Georgia"/>
                <a:cs typeface="Georgia"/>
                <a:sym typeface="Georgia"/>
              </a:rPr>
              <a:t>-Begins with </a:t>
            </a:r>
            <a:r>
              <a:rPr lang="en-US">
                <a:solidFill>
                  <a:srgbClr val="FF0000"/>
                </a:solidFill>
                <a:latin typeface="Georgia"/>
                <a:ea typeface="Georgia"/>
                <a:cs typeface="Georgia"/>
                <a:sym typeface="Georgia"/>
              </a:rPr>
              <a:t>coagulative necrosis</a:t>
            </a:r>
            <a:r>
              <a:rPr lang="en-US">
                <a:latin typeface="Georgia"/>
                <a:ea typeface="Georgia"/>
                <a:cs typeface="Georgia"/>
                <a:sym typeface="Georgia"/>
              </a:rPr>
              <a:t> and inflammation </a:t>
            </a:r>
            <a:r>
              <a:rPr lang="en-US" sz="1200">
                <a:latin typeface="Georgia"/>
                <a:ea typeface="Georgia"/>
                <a:cs typeface="Georgia"/>
                <a:sym typeface="Georgia"/>
              </a:rPr>
              <a:t>(initially mainly neutrophils and later macrophages).</a:t>
            </a:r>
            <a:r>
              <a:rPr lang="en-US">
                <a:latin typeface="Georgia"/>
                <a:ea typeface="Georgia"/>
                <a:cs typeface="Georgia"/>
                <a:sym typeface="Georgia"/>
              </a:rPr>
              <a:t/>
            </a:r>
            <a:br>
              <a:rPr lang="en-US">
                <a:latin typeface="Georgia"/>
                <a:ea typeface="Georgia"/>
                <a:cs typeface="Georgia"/>
                <a:sym typeface="Georgia"/>
              </a:rPr>
            </a:br>
            <a:r>
              <a:rPr lang="en-US">
                <a:latin typeface="Georgia"/>
                <a:ea typeface="Georgia"/>
                <a:cs typeface="Georgia"/>
                <a:sym typeface="Georgia"/>
              </a:rPr>
              <a:t>-Followed by formation of granulation tissue.</a:t>
            </a:r>
            <a:br>
              <a:rPr lang="en-US">
                <a:latin typeface="Georgia"/>
                <a:ea typeface="Georgia"/>
                <a:cs typeface="Georgia"/>
                <a:sym typeface="Georgia"/>
              </a:rPr>
            </a:br>
            <a:r>
              <a:rPr lang="en-US">
                <a:latin typeface="Georgia"/>
                <a:ea typeface="Georgia"/>
                <a:cs typeface="Georgia"/>
                <a:sym typeface="Georgia"/>
              </a:rPr>
              <a:t>Heals by formation of a fibrous scar.</a:t>
            </a:r>
            <a:br>
              <a:rPr lang="en-US">
                <a:latin typeface="Georgia"/>
                <a:ea typeface="Georgia"/>
                <a:cs typeface="Georgia"/>
                <a:sym typeface="Georgia"/>
              </a:rPr>
            </a:br>
            <a:endParaRPr>
              <a:latin typeface="Georgia"/>
              <a:ea typeface="Georgia"/>
              <a:cs typeface="Georgia"/>
              <a:sym typeface="Georgia"/>
            </a:endParaRPr>
          </a:p>
        </p:txBody>
      </p:sp>
      <p:pic>
        <p:nvPicPr>
          <p:cNvPr id="253" name="Shape 253"/>
          <p:cNvPicPr preferRelativeResize="0"/>
          <p:nvPr/>
        </p:nvPicPr>
        <p:blipFill>
          <a:blip r:embed="rId4">
            <a:alphaModFix/>
          </a:blip>
          <a:stretch>
            <a:fillRect/>
          </a:stretch>
        </p:blipFill>
        <p:spPr>
          <a:xfrm>
            <a:off x="4285625" y="5189225"/>
            <a:ext cx="2635850" cy="877525"/>
          </a:xfrm>
          <a:prstGeom prst="rect">
            <a:avLst/>
          </a:prstGeom>
          <a:noFill/>
          <a:ln>
            <a:noFill/>
          </a:ln>
        </p:spPr>
      </p:pic>
      <p:pic>
        <p:nvPicPr>
          <p:cNvPr id="254" name="Shape 254"/>
          <p:cNvPicPr preferRelativeResize="0"/>
          <p:nvPr/>
        </p:nvPicPr>
        <p:blipFill>
          <a:blip r:embed="rId5">
            <a:alphaModFix/>
          </a:blip>
          <a:stretch>
            <a:fillRect/>
          </a:stretch>
        </p:blipFill>
        <p:spPr>
          <a:xfrm>
            <a:off x="4204900" y="3812069"/>
            <a:ext cx="1424850" cy="1400480"/>
          </a:xfrm>
          <a:prstGeom prst="rect">
            <a:avLst/>
          </a:prstGeom>
          <a:noFill/>
          <a:ln>
            <a:noFill/>
          </a:ln>
        </p:spPr>
      </p:pic>
      <p:pic>
        <p:nvPicPr>
          <p:cNvPr id="255" name="Shape 255"/>
          <p:cNvPicPr preferRelativeResize="0"/>
          <p:nvPr/>
        </p:nvPicPr>
        <p:blipFill>
          <a:blip r:embed="rId6">
            <a:alphaModFix/>
          </a:blip>
          <a:stretch>
            <a:fillRect/>
          </a:stretch>
        </p:blipFill>
        <p:spPr>
          <a:xfrm>
            <a:off x="5629750" y="3846400"/>
            <a:ext cx="1321925" cy="1400475"/>
          </a:xfrm>
          <a:prstGeom prst="rect">
            <a:avLst/>
          </a:prstGeom>
          <a:noFill/>
          <a:ln>
            <a:noFill/>
          </a:ln>
        </p:spPr>
      </p:pic>
      <p:sp>
        <p:nvSpPr>
          <p:cNvPr id="256" name="Shape 256"/>
          <p:cNvSpPr txBox="1"/>
          <p:nvPr/>
        </p:nvSpPr>
        <p:spPr>
          <a:xfrm>
            <a:off x="4666950" y="3463575"/>
            <a:ext cx="1873200" cy="27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200" b="1">
                <a:latin typeface="Georgia"/>
                <a:ea typeface="Georgia"/>
                <a:cs typeface="Georgia"/>
                <a:sym typeface="Georgia"/>
              </a:rPr>
              <a:t>Collateral circulation</a:t>
            </a:r>
            <a:endParaRPr sz="1200" b="1">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name="Badge">
  <a:themeElements>
    <a:clrScheme name="Custom 6">
      <a:dk1>
        <a:srgbClr val="000000"/>
      </a:dk1>
      <a:lt1>
        <a:srgbClr val="BAD7EC"/>
      </a:lt1>
      <a:dk2>
        <a:srgbClr val="BAD7EC"/>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dge">
  <a:themeElements>
    <a:clrScheme name="Custom 6">
      <a:dk1>
        <a:srgbClr val="000000"/>
      </a:dk1>
      <a:lt1>
        <a:srgbClr val="BAD7EC"/>
      </a:lt1>
      <a:dk2>
        <a:srgbClr val="BAD7EC"/>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2705</Words>
  <Application>Microsoft Office PowerPoint</Application>
  <PresentationFormat>Custom</PresentationFormat>
  <Paragraphs>351</Paragraphs>
  <Slides>17</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Aldhabi</vt:lpstr>
      <vt:lpstr>Arial</vt:lpstr>
      <vt:lpstr>Cabin</vt:lpstr>
      <vt:lpstr>Calibri</vt:lpstr>
      <vt:lpstr>Destain</vt:lpstr>
      <vt:lpstr>Georgia</vt:lpstr>
      <vt:lpstr>Impact</vt:lpstr>
      <vt:lpstr>Times New Roman</vt:lpstr>
      <vt:lpstr>Badge</vt:lpstr>
      <vt:lpstr>Badge</vt:lpstr>
      <vt:lpstr>PowerPoint Presentation</vt:lpstr>
      <vt:lpstr>PowerPoint Presentation</vt:lpstr>
      <vt:lpstr>ّIschemic Heart Disease/IHD (Coronary Heart Disease)</vt:lpstr>
      <vt:lpstr>Pathogenesis of Ischemic Heart Disease</vt:lpstr>
      <vt:lpstr>PowerPoint Presentation</vt:lpstr>
      <vt:lpstr>PowerPoint Presentation</vt:lpstr>
      <vt:lpstr>PowerPoint Presentation</vt:lpstr>
      <vt:lpstr>Myocardial Infarction (MI)</vt:lpstr>
      <vt:lpstr>Pathogenesis of MI</vt:lpstr>
      <vt:lpstr>Morphologic Changes in Myocardial Infarction</vt:lpstr>
      <vt:lpstr>PowerPoint Presentation</vt:lpstr>
      <vt:lpstr>PowerPoint Presentation</vt:lpstr>
      <vt:lpstr>Chronic ischemic heart disease &amp; Sudden cardiac death</vt:lpstr>
      <vt:lpstr>Summary </vt:lpstr>
      <vt:lpstr>Questions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GHAIDA</dc:creator>
  <cp:lastModifiedBy>GHAIDA</cp:lastModifiedBy>
  <cp:revision>5</cp:revision>
  <dcterms:modified xsi:type="dcterms:W3CDTF">2018-03-07T15:55:59Z</dcterms:modified>
</cp:coreProperties>
</file>