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0" r:id="rId5"/>
    <p:sldId id="266" r:id="rId6"/>
    <p:sldId id="267" r:id="rId7"/>
    <p:sldId id="273" r:id="rId8"/>
    <p:sldId id="272" r:id="rId9"/>
    <p:sldId id="261" r:id="rId10"/>
    <p:sldId id="268" r:id="rId11"/>
    <p:sldId id="263" r:id="rId12"/>
    <p:sldId id="269" r:id="rId13"/>
    <p:sldId id="271" r:id="rId14"/>
    <p:sldId id="262" r:id="rId15"/>
    <p:sldId id="274" r:id="rId16"/>
    <p:sldId id="276" r:id="rId17"/>
    <p:sldId id="280" r:id="rId18"/>
    <p:sldId id="282" r:id="rId19"/>
    <p:sldId id="275" r:id="rId20"/>
    <p:sldId id="270" r:id="rId21"/>
    <p:sldId id="277" r:id="rId22"/>
    <p:sldId id="283" r:id="rId23"/>
    <p:sldId id="284" r:id="rId24"/>
    <p:sldId id="28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38" y="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E8CCE-8A01-4F60-8917-EC733CFCC6E6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6BDDBC-DDCF-43CA-AFDF-B086E626498B}">
      <dgm:prSet phldrT="[Text]" custT="1"/>
      <dgm:spPr/>
      <dgm:t>
        <a:bodyPr/>
        <a:lstStyle/>
        <a:p>
          <a:r>
            <a:rPr lang="en-GB" sz="2000" dirty="0" smtClean="0"/>
            <a:t>Functions of the lower urinary tract (LUT) (Bladder + urethra)</a:t>
          </a:r>
          <a:endParaRPr lang="en-US" sz="2000" dirty="0"/>
        </a:p>
      </dgm:t>
    </dgm:pt>
    <dgm:pt modelId="{D397DFDE-0325-4A6F-85E6-326DA66430A3}" type="parTrans" cxnId="{90E0257B-1C3E-4134-9B90-06D6C9F47313}">
      <dgm:prSet/>
      <dgm:spPr/>
      <dgm:t>
        <a:bodyPr/>
        <a:lstStyle/>
        <a:p>
          <a:endParaRPr lang="en-US" sz="2800"/>
        </a:p>
      </dgm:t>
    </dgm:pt>
    <dgm:pt modelId="{2B19CEBC-DCA0-4B60-8DE1-7EE8E501DE2D}" type="sibTrans" cxnId="{90E0257B-1C3E-4134-9B90-06D6C9F47313}">
      <dgm:prSet/>
      <dgm:spPr/>
      <dgm:t>
        <a:bodyPr/>
        <a:lstStyle/>
        <a:p>
          <a:endParaRPr lang="en-US" sz="2800"/>
        </a:p>
      </dgm:t>
    </dgm:pt>
    <dgm:pt modelId="{FBDC4FA0-0177-47F9-A9FB-589B273E99B8}">
      <dgm:prSet phldrT="[Text]" custT="1"/>
      <dgm:spPr/>
      <dgm:t>
        <a:bodyPr/>
        <a:lstStyle/>
        <a:p>
          <a:r>
            <a:rPr lang="en-GB" sz="2000" dirty="0" smtClean="0"/>
            <a:t>Storage of urine</a:t>
          </a:r>
        </a:p>
        <a:p>
          <a:r>
            <a:rPr lang="en-GB" sz="2000" dirty="0" smtClean="0"/>
            <a:t>(without leak)</a:t>
          </a:r>
          <a:endParaRPr lang="en-US" sz="2000" dirty="0"/>
        </a:p>
      </dgm:t>
    </dgm:pt>
    <dgm:pt modelId="{925ED60B-ED24-4C4C-91D3-C9890E9E61A6}" type="parTrans" cxnId="{24622CB7-5544-4002-871A-3BA2C1525A57}">
      <dgm:prSet/>
      <dgm:spPr/>
      <dgm:t>
        <a:bodyPr/>
        <a:lstStyle/>
        <a:p>
          <a:endParaRPr lang="en-US" sz="2800"/>
        </a:p>
      </dgm:t>
    </dgm:pt>
    <dgm:pt modelId="{7C17ADDF-1EFB-46E0-A2FC-CDB88A5DA247}" type="sibTrans" cxnId="{24622CB7-5544-4002-871A-3BA2C1525A57}">
      <dgm:prSet/>
      <dgm:spPr/>
      <dgm:t>
        <a:bodyPr/>
        <a:lstStyle/>
        <a:p>
          <a:endParaRPr lang="en-US" sz="2800"/>
        </a:p>
      </dgm:t>
    </dgm:pt>
    <dgm:pt modelId="{AA266E5A-47E1-4092-AC4A-231905F35807}">
      <dgm:prSet phldrT="[Text]" custT="1"/>
      <dgm:spPr/>
      <dgm:t>
        <a:bodyPr/>
        <a:lstStyle/>
        <a:p>
          <a:r>
            <a:rPr lang="en-GB" sz="2000" dirty="0" smtClean="0"/>
            <a:t>Emptying</a:t>
          </a:r>
        </a:p>
        <a:p>
          <a:r>
            <a:rPr lang="en-GB" sz="2000" dirty="0" smtClean="0"/>
            <a:t>(voiding)</a:t>
          </a:r>
          <a:endParaRPr lang="en-US" sz="2000" dirty="0"/>
        </a:p>
      </dgm:t>
    </dgm:pt>
    <dgm:pt modelId="{E6C9CB62-25A5-4FA3-A014-CA3159D3ADDA}" type="parTrans" cxnId="{7427D387-3EE1-472E-8EBC-2BD04FAB3F05}">
      <dgm:prSet/>
      <dgm:spPr/>
      <dgm:t>
        <a:bodyPr/>
        <a:lstStyle/>
        <a:p>
          <a:endParaRPr lang="en-US" sz="2800"/>
        </a:p>
      </dgm:t>
    </dgm:pt>
    <dgm:pt modelId="{0B8FA05E-A076-4F8E-B5DB-C132D70A9CD4}" type="sibTrans" cxnId="{7427D387-3EE1-472E-8EBC-2BD04FAB3F05}">
      <dgm:prSet/>
      <dgm:spPr/>
      <dgm:t>
        <a:bodyPr/>
        <a:lstStyle/>
        <a:p>
          <a:endParaRPr lang="en-US" sz="2800"/>
        </a:p>
      </dgm:t>
    </dgm:pt>
    <dgm:pt modelId="{B5DD0301-BDB1-48A1-9203-4EDE915498F6}" type="pres">
      <dgm:prSet presAssocID="{6F3E8CCE-8A01-4F60-8917-EC733CFCC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5C434-1C39-44AC-A61D-E6D5B23F078A}" type="pres">
      <dgm:prSet presAssocID="{6F3E8CCE-8A01-4F60-8917-EC733CFCC6E6}" presName="hierFlow" presStyleCnt="0"/>
      <dgm:spPr/>
    </dgm:pt>
    <dgm:pt modelId="{757AE805-6045-49A1-8D54-63AB2198E602}" type="pres">
      <dgm:prSet presAssocID="{6F3E8CCE-8A01-4F60-8917-EC733CFCC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1FBE0C-A371-49C3-A20F-B2A732D8F937}" type="pres">
      <dgm:prSet presAssocID="{816BDDBC-DDCF-43CA-AFDF-B086E626498B}" presName="Name14" presStyleCnt="0"/>
      <dgm:spPr/>
    </dgm:pt>
    <dgm:pt modelId="{301102E5-AAA7-46B1-AF8D-511183C89170}" type="pres">
      <dgm:prSet presAssocID="{816BDDBC-DDCF-43CA-AFDF-B086E626498B}" presName="level1Shape" presStyleLbl="node0" presStyleIdx="0" presStyleCnt="1" custScaleX="436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74756B-ED59-4D29-B1AB-47592B67C520}" type="pres">
      <dgm:prSet presAssocID="{816BDDBC-DDCF-43CA-AFDF-B086E626498B}" presName="hierChild2" presStyleCnt="0"/>
      <dgm:spPr/>
    </dgm:pt>
    <dgm:pt modelId="{69C2060B-E6D6-4EF9-AED1-B85000FE7A98}" type="pres">
      <dgm:prSet presAssocID="{925ED60B-ED24-4C4C-91D3-C9890E9E61A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2B25ACB-FEED-4FD3-87AD-2E911B4287D1}" type="pres">
      <dgm:prSet presAssocID="{FBDC4FA0-0177-47F9-A9FB-589B273E99B8}" presName="Name21" presStyleCnt="0"/>
      <dgm:spPr/>
    </dgm:pt>
    <dgm:pt modelId="{5047525D-413E-409A-ACB4-927F06B28484}" type="pres">
      <dgm:prSet presAssocID="{FBDC4FA0-0177-47F9-A9FB-589B273E99B8}" presName="level2Shape" presStyleLbl="node2" presStyleIdx="0" presStyleCnt="2" custScaleX="205855" custScaleY="120147"/>
      <dgm:spPr/>
      <dgm:t>
        <a:bodyPr/>
        <a:lstStyle/>
        <a:p>
          <a:endParaRPr lang="en-US"/>
        </a:p>
      </dgm:t>
    </dgm:pt>
    <dgm:pt modelId="{51901DF0-F195-4B45-A5F8-DCFC721D1CDD}" type="pres">
      <dgm:prSet presAssocID="{FBDC4FA0-0177-47F9-A9FB-589B273E99B8}" presName="hierChild3" presStyleCnt="0"/>
      <dgm:spPr/>
    </dgm:pt>
    <dgm:pt modelId="{6D0E2394-904E-433D-AA3B-65D14A2C6396}" type="pres">
      <dgm:prSet presAssocID="{E6C9CB62-25A5-4FA3-A014-CA3159D3ADD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67F2264F-C410-4BCB-8139-1740B2190C70}" type="pres">
      <dgm:prSet presAssocID="{AA266E5A-47E1-4092-AC4A-231905F35807}" presName="Name21" presStyleCnt="0"/>
      <dgm:spPr/>
    </dgm:pt>
    <dgm:pt modelId="{C82C3506-8A0A-40DB-AF6D-44899394D9D9}" type="pres">
      <dgm:prSet presAssocID="{AA266E5A-47E1-4092-AC4A-231905F35807}" presName="level2Shape" presStyleLbl="node2" presStyleIdx="1" presStyleCnt="2" custScaleX="175190" custScaleY="120147"/>
      <dgm:spPr/>
      <dgm:t>
        <a:bodyPr/>
        <a:lstStyle/>
        <a:p>
          <a:endParaRPr lang="en-US"/>
        </a:p>
      </dgm:t>
    </dgm:pt>
    <dgm:pt modelId="{B08E98BF-E28E-48BA-9E08-69690BB796F6}" type="pres">
      <dgm:prSet presAssocID="{AA266E5A-47E1-4092-AC4A-231905F35807}" presName="hierChild3" presStyleCnt="0"/>
      <dgm:spPr/>
    </dgm:pt>
    <dgm:pt modelId="{DC77AEE0-17B0-4491-B0D1-129ECC1D5F8A}" type="pres">
      <dgm:prSet presAssocID="{6F3E8CCE-8A01-4F60-8917-EC733CFCC6E6}" presName="bgShapesFlow" presStyleCnt="0"/>
      <dgm:spPr/>
    </dgm:pt>
  </dgm:ptLst>
  <dgm:cxnLst>
    <dgm:cxn modelId="{24622CB7-5544-4002-871A-3BA2C1525A57}" srcId="{816BDDBC-DDCF-43CA-AFDF-B086E626498B}" destId="{FBDC4FA0-0177-47F9-A9FB-589B273E99B8}" srcOrd="0" destOrd="0" parTransId="{925ED60B-ED24-4C4C-91D3-C9890E9E61A6}" sibTransId="{7C17ADDF-1EFB-46E0-A2FC-CDB88A5DA247}"/>
    <dgm:cxn modelId="{90E0257B-1C3E-4134-9B90-06D6C9F47313}" srcId="{6F3E8CCE-8A01-4F60-8917-EC733CFCC6E6}" destId="{816BDDBC-DDCF-43CA-AFDF-B086E626498B}" srcOrd="0" destOrd="0" parTransId="{D397DFDE-0325-4A6F-85E6-326DA66430A3}" sibTransId="{2B19CEBC-DCA0-4B60-8DE1-7EE8E501DE2D}"/>
    <dgm:cxn modelId="{FB345524-70EB-4FED-8385-5098E728AE03}" type="presOf" srcId="{FBDC4FA0-0177-47F9-A9FB-589B273E99B8}" destId="{5047525D-413E-409A-ACB4-927F06B28484}" srcOrd="0" destOrd="0" presId="urn:microsoft.com/office/officeart/2005/8/layout/hierarchy6"/>
    <dgm:cxn modelId="{2C6ACC5D-0FF5-40E5-B054-98B250E54330}" type="presOf" srcId="{6F3E8CCE-8A01-4F60-8917-EC733CFCC6E6}" destId="{B5DD0301-BDB1-48A1-9203-4EDE915498F6}" srcOrd="0" destOrd="0" presId="urn:microsoft.com/office/officeart/2005/8/layout/hierarchy6"/>
    <dgm:cxn modelId="{F65EDEF2-F0CC-492C-B34F-0939C484543C}" type="presOf" srcId="{AA266E5A-47E1-4092-AC4A-231905F35807}" destId="{C82C3506-8A0A-40DB-AF6D-44899394D9D9}" srcOrd="0" destOrd="0" presId="urn:microsoft.com/office/officeart/2005/8/layout/hierarchy6"/>
    <dgm:cxn modelId="{7427D387-3EE1-472E-8EBC-2BD04FAB3F05}" srcId="{816BDDBC-DDCF-43CA-AFDF-B086E626498B}" destId="{AA266E5A-47E1-4092-AC4A-231905F35807}" srcOrd="1" destOrd="0" parTransId="{E6C9CB62-25A5-4FA3-A014-CA3159D3ADDA}" sibTransId="{0B8FA05E-A076-4F8E-B5DB-C132D70A9CD4}"/>
    <dgm:cxn modelId="{F085D427-DABB-4218-8E94-DFF66E9A3D1B}" type="presOf" srcId="{816BDDBC-DDCF-43CA-AFDF-B086E626498B}" destId="{301102E5-AAA7-46B1-AF8D-511183C89170}" srcOrd="0" destOrd="0" presId="urn:microsoft.com/office/officeart/2005/8/layout/hierarchy6"/>
    <dgm:cxn modelId="{2D542AE1-B675-4D0B-BEC3-73C855F1C38F}" type="presOf" srcId="{E6C9CB62-25A5-4FA3-A014-CA3159D3ADDA}" destId="{6D0E2394-904E-433D-AA3B-65D14A2C6396}" srcOrd="0" destOrd="0" presId="urn:microsoft.com/office/officeart/2005/8/layout/hierarchy6"/>
    <dgm:cxn modelId="{93059709-CC6C-421B-B20A-F98B1EFCCC65}" type="presOf" srcId="{925ED60B-ED24-4C4C-91D3-C9890E9E61A6}" destId="{69C2060B-E6D6-4EF9-AED1-B85000FE7A98}" srcOrd="0" destOrd="0" presId="urn:microsoft.com/office/officeart/2005/8/layout/hierarchy6"/>
    <dgm:cxn modelId="{CAEA9682-C468-4980-89E3-B173D7AA2DE1}" type="presParOf" srcId="{B5DD0301-BDB1-48A1-9203-4EDE915498F6}" destId="{2A35C434-1C39-44AC-A61D-E6D5B23F078A}" srcOrd="0" destOrd="0" presId="urn:microsoft.com/office/officeart/2005/8/layout/hierarchy6"/>
    <dgm:cxn modelId="{D02F9599-2C6D-400A-B665-BC6A9763C9A4}" type="presParOf" srcId="{2A35C434-1C39-44AC-A61D-E6D5B23F078A}" destId="{757AE805-6045-49A1-8D54-63AB2198E602}" srcOrd="0" destOrd="0" presId="urn:microsoft.com/office/officeart/2005/8/layout/hierarchy6"/>
    <dgm:cxn modelId="{974F6AB8-CF39-4457-8DB3-67383C4E84E5}" type="presParOf" srcId="{757AE805-6045-49A1-8D54-63AB2198E602}" destId="{211FBE0C-A371-49C3-A20F-B2A732D8F937}" srcOrd="0" destOrd="0" presId="urn:microsoft.com/office/officeart/2005/8/layout/hierarchy6"/>
    <dgm:cxn modelId="{A086932C-6213-4998-AE5B-1E59F7AED227}" type="presParOf" srcId="{211FBE0C-A371-49C3-A20F-B2A732D8F937}" destId="{301102E5-AAA7-46B1-AF8D-511183C89170}" srcOrd="0" destOrd="0" presId="urn:microsoft.com/office/officeart/2005/8/layout/hierarchy6"/>
    <dgm:cxn modelId="{BD157F89-42EC-4444-806D-399EB24E4604}" type="presParOf" srcId="{211FBE0C-A371-49C3-A20F-B2A732D8F937}" destId="{1F74756B-ED59-4D29-B1AB-47592B67C520}" srcOrd="1" destOrd="0" presId="urn:microsoft.com/office/officeart/2005/8/layout/hierarchy6"/>
    <dgm:cxn modelId="{88A5E1E8-C419-4FB1-A6BF-1DD2B7051C60}" type="presParOf" srcId="{1F74756B-ED59-4D29-B1AB-47592B67C520}" destId="{69C2060B-E6D6-4EF9-AED1-B85000FE7A98}" srcOrd="0" destOrd="0" presId="urn:microsoft.com/office/officeart/2005/8/layout/hierarchy6"/>
    <dgm:cxn modelId="{6CB0B151-70B4-4AB5-B861-F39CC27E9150}" type="presParOf" srcId="{1F74756B-ED59-4D29-B1AB-47592B67C520}" destId="{32B25ACB-FEED-4FD3-87AD-2E911B4287D1}" srcOrd="1" destOrd="0" presId="urn:microsoft.com/office/officeart/2005/8/layout/hierarchy6"/>
    <dgm:cxn modelId="{BCC07E16-1EE4-4269-B9CF-E9E4C631F95A}" type="presParOf" srcId="{32B25ACB-FEED-4FD3-87AD-2E911B4287D1}" destId="{5047525D-413E-409A-ACB4-927F06B28484}" srcOrd="0" destOrd="0" presId="urn:microsoft.com/office/officeart/2005/8/layout/hierarchy6"/>
    <dgm:cxn modelId="{376EAE92-D3DA-4CD5-BE3D-D3974AF1BCC7}" type="presParOf" srcId="{32B25ACB-FEED-4FD3-87AD-2E911B4287D1}" destId="{51901DF0-F195-4B45-A5F8-DCFC721D1CDD}" srcOrd="1" destOrd="0" presId="urn:microsoft.com/office/officeart/2005/8/layout/hierarchy6"/>
    <dgm:cxn modelId="{B3596737-2A27-4C84-BDFE-94B2C8636B65}" type="presParOf" srcId="{1F74756B-ED59-4D29-B1AB-47592B67C520}" destId="{6D0E2394-904E-433D-AA3B-65D14A2C6396}" srcOrd="2" destOrd="0" presId="urn:microsoft.com/office/officeart/2005/8/layout/hierarchy6"/>
    <dgm:cxn modelId="{AAA54E44-7C6B-4963-8E16-040E929BC473}" type="presParOf" srcId="{1F74756B-ED59-4D29-B1AB-47592B67C520}" destId="{67F2264F-C410-4BCB-8139-1740B2190C70}" srcOrd="3" destOrd="0" presId="urn:microsoft.com/office/officeart/2005/8/layout/hierarchy6"/>
    <dgm:cxn modelId="{21508624-D69F-4F35-8F07-AAD039155996}" type="presParOf" srcId="{67F2264F-C410-4BCB-8139-1740B2190C70}" destId="{C82C3506-8A0A-40DB-AF6D-44899394D9D9}" srcOrd="0" destOrd="0" presId="urn:microsoft.com/office/officeart/2005/8/layout/hierarchy6"/>
    <dgm:cxn modelId="{F2011F63-F1EF-4C25-B83D-9CA7947DEEC6}" type="presParOf" srcId="{67F2264F-C410-4BCB-8139-1740B2190C70}" destId="{B08E98BF-E28E-48BA-9E08-69690BB796F6}" srcOrd="1" destOrd="0" presId="urn:microsoft.com/office/officeart/2005/8/layout/hierarchy6"/>
    <dgm:cxn modelId="{78FB8539-0D24-4622-A5E7-F054FF3FA035}" type="presParOf" srcId="{B5DD0301-BDB1-48A1-9203-4EDE915498F6}" destId="{DC77AEE0-17B0-4491-B0D1-129ECC1D5F8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9A449-2186-4343-835C-3759EE767E5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D0F005-B38D-46C9-96D3-E5937132B1D9}">
      <dgm:prSet phldrT="[Text]"/>
      <dgm:spPr/>
      <dgm:t>
        <a:bodyPr/>
        <a:lstStyle/>
        <a:p>
          <a:r>
            <a:rPr lang="en-GB" b="1" dirty="0" smtClean="0"/>
            <a:t>Neural innervation of the LUT</a:t>
          </a:r>
          <a:endParaRPr lang="en-US" b="1" dirty="0"/>
        </a:p>
      </dgm:t>
    </dgm:pt>
    <dgm:pt modelId="{8BF38D44-8D80-4121-BECC-121C0CA7D2EF}" type="parTrans" cxnId="{F052F5FC-FC80-4A23-BE14-47B5839FD28A}">
      <dgm:prSet/>
      <dgm:spPr/>
      <dgm:t>
        <a:bodyPr/>
        <a:lstStyle/>
        <a:p>
          <a:endParaRPr lang="en-US" b="1"/>
        </a:p>
      </dgm:t>
    </dgm:pt>
    <dgm:pt modelId="{9003DD2D-8516-4198-A4AF-2A484A6810F0}" type="sibTrans" cxnId="{F052F5FC-FC80-4A23-BE14-47B5839FD28A}">
      <dgm:prSet/>
      <dgm:spPr/>
      <dgm:t>
        <a:bodyPr/>
        <a:lstStyle/>
        <a:p>
          <a:endParaRPr lang="en-US" b="1"/>
        </a:p>
      </dgm:t>
    </dgm:pt>
    <dgm:pt modelId="{1EF88B3D-48CC-4171-9531-F9919681D9CA}">
      <dgm:prSet phldrT="[Text]"/>
      <dgm:spPr/>
      <dgm:t>
        <a:bodyPr/>
        <a:lstStyle/>
        <a:p>
          <a:r>
            <a:rPr lang="en-GB" b="1" dirty="0" smtClean="0"/>
            <a:t>Autonomic nerves</a:t>
          </a:r>
          <a:endParaRPr lang="en-US" b="1" dirty="0"/>
        </a:p>
      </dgm:t>
    </dgm:pt>
    <dgm:pt modelId="{EEA80F60-C931-4E94-86DB-3AEFF5DB4528}" type="parTrans" cxnId="{FA88619D-3195-4DEF-881F-65BFE86B8A63}">
      <dgm:prSet/>
      <dgm:spPr/>
      <dgm:t>
        <a:bodyPr/>
        <a:lstStyle/>
        <a:p>
          <a:endParaRPr lang="en-US" b="1"/>
        </a:p>
      </dgm:t>
    </dgm:pt>
    <dgm:pt modelId="{C45086C6-B743-43C5-92A9-1E97E61C5172}" type="sibTrans" cxnId="{FA88619D-3195-4DEF-881F-65BFE86B8A63}">
      <dgm:prSet/>
      <dgm:spPr/>
      <dgm:t>
        <a:bodyPr/>
        <a:lstStyle/>
        <a:p>
          <a:endParaRPr lang="en-US" b="1"/>
        </a:p>
      </dgm:t>
    </dgm:pt>
    <dgm:pt modelId="{50226AA5-4E16-48B0-9FF5-6F0C8D374411}">
      <dgm:prSet phldrT="[Text]"/>
      <dgm:spPr/>
      <dgm:t>
        <a:bodyPr/>
        <a:lstStyle/>
        <a:p>
          <a:r>
            <a:rPr lang="en-GB" b="1" dirty="0" smtClean="0"/>
            <a:t>Parasympathetic</a:t>
          </a:r>
        </a:p>
        <a:p>
          <a:r>
            <a:rPr lang="en-GB" b="1" dirty="0" smtClean="0"/>
            <a:t>(Pelvic n.)</a:t>
          </a:r>
          <a:endParaRPr lang="en-US" b="1" dirty="0"/>
        </a:p>
      </dgm:t>
    </dgm:pt>
    <dgm:pt modelId="{094D2234-1D1D-405E-8863-016BE15C6764}" type="parTrans" cxnId="{4A4C3CF8-45BA-4EE6-87A6-464536203239}">
      <dgm:prSet/>
      <dgm:spPr/>
      <dgm:t>
        <a:bodyPr/>
        <a:lstStyle/>
        <a:p>
          <a:endParaRPr lang="en-US" b="1"/>
        </a:p>
      </dgm:t>
    </dgm:pt>
    <dgm:pt modelId="{8A0D2975-001A-4EA2-85DE-F10B47E6B481}" type="sibTrans" cxnId="{4A4C3CF8-45BA-4EE6-87A6-464536203239}">
      <dgm:prSet/>
      <dgm:spPr/>
      <dgm:t>
        <a:bodyPr/>
        <a:lstStyle/>
        <a:p>
          <a:endParaRPr lang="en-US" b="1"/>
        </a:p>
      </dgm:t>
    </dgm:pt>
    <dgm:pt modelId="{4690C425-9A34-48D5-B66A-6DD5B5DBAAD0}">
      <dgm:prSet phldrT="[Text]"/>
      <dgm:spPr/>
      <dgm:t>
        <a:bodyPr/>
        <a:lstStyle/>
        <a:p>
          <a:r>
            <a:rPr lang="en-GB" b="1" dirty="0" smtClean="0"/>
            <a:t>Sympathetic</a:t>
          </a:r>
        </a:p>
        <a:p>
          <a:r>
            <a:rPr lang="en-GB" b="1" dirty="0" smtClean="0"/>
            <a:t>(Hypogastric n.)</a:t>
          </a:r>
          <a:endParaRPr lang="en-US" b="1" dirty="0"/>
        </a:p>
      </dgm:t>
    </dgm:pt>
    <dgm:pt modelId="{23118580-C522-41D5-B32A-459C3E6051D0}" type="parTrans" cxnId="{5D90056F-9A01-4201-8DD5-10EB5C0520F2}">
      <dgm:prSet/>
      <dgm:spPr/>
      <dgm:t>
        <a:bodyPr/>
        <a:lstStyle/>
        <a:p>
          <a:endParaRPr lang="en-US" b="1"/>
        </a:p>
      </dgm:t>
    </dgm:pt>
    <dgm:pt modelId="{F6608D1D-26D3-481A-B44F-37415265FEB1}" type="sibTrans" cxnId="{5D90056F-9A01-4201-8DD5-10EB5C0520F2}">
      <dgm:prSet/>
      <dgm:spPr/>
      <dgm:t>
        <a:bodyPr/>
        <a:lstStyle/>
        <a:p>
          <a:endParaRPr lang="en-US" b="1"/>
        </a:p>
      </dgm:t>
    </dgm:pt>
    <dgm:pt modelId="{7FDEC406-B6D5-4DDA-B124-780902C17A8E}">
      <dgm:prSet phldrT="[Text]"/>
      <dgm:spPr/>
      <dgm:t>
        <a:bodyPr/>
        <a:lstStyle/>
        <a:p>
          <a:r>
            <a:rPr lang="en-GB" b="1" dirty="0" smtClean="0"/>
            <a:t>Somatic nerves</a:t>
          </a:r>
          <a:endParaRPr lang="en-US" b="1" dirty="0"/>
        </a:p>
      </dgm:t>
    </dgm:pt>
    <dgm:pt modelId="{6A3E5EE9-C3AD-42CD-B6AE-D906F6D659BE}" type="parTrans" cxnId="{A331AEED-90CF-42E0-885A-BAA340FBE21C}">
      <dgm:prSet/>
      <dgm:spPr/>
      <dgm:t>
        <a:bodyPr/>
        <a:lstStyle/>
        <a:p>
          <a:endParaRPr lang="en-US" b="1"/>
        </a:p>
      </dgm:t>
    </dgm:pt>
    <dgm:pt modelId="{26682A1F-8BC7-43CE-95CB-BB81F0425D00}" type="sibTrans" cxnId="{A331AEED-90CF-42E0-885A-BAA340FBE21C}">
      <dgm:prSet/>
      <dgm:spPr/>
      <dgm:t>
        <a:bodyPr/>
        <a:lstStyle/>
        <a:p>
          <a:endParaRPr lang="en-US" b="1"/>
        </a:p>
      </dgm:t>
    </dgm:pt>
    <dgm:pt modelId="{FFE65E46-24AB-41E5-85E9-0A20A6DB1FDF}">
      <dgm:prSet phldrT="[Text]"/>
      <dgm:spPr/>
      <dgm:t>
        <a:bodyPr/>
        <a:lstStyle/>
        <a:p>
          <a:r>
            <a:rPr lang="en-GB" b="1" dirty="0" smtClean="0"/>
            <a:t>Pudendal nerve</a:t>
          </a:r>
          <a:endParaRPr lang="en-US" b="1" dirty="0"/>
        </a:p>
      </dgm:t>
    </dgm:pt>
    <dgm:pt modelId="{EC463E7A-91A8-40E0-AD49-7C26CAC5C586}" type="parTrans" cxnId="{8EAA17E3-E235-4AEE-95B4-5F28F31CCE5B}">
      <dgm:prSet/>
      <dgm:spPr/>
      <dgm:t>
        <a:bodyPr/>
        <a:lstStyle/>
        <a:p>
          <a:endParaRPr lang="en-US" b="1"/>
        </a:p>
      </dgm:t>
    </dgm:pt>
    <dgm:pt modelId="{3299D9A0-48E5-4D9F-981C-D6CCB8065261}" type="sibTrans" cxnId="{8EAA17E3-E235-4AEE-95B4-5F28F31CCE5B}">
      <dgm:prSet/>
      <dgm:spPr/>
      <dgm:t>
        <a:bodyPr/>
        <a:lstStyle/>
        <a:p>
          <a:endParaRPr lang="en-US" b="1"/>
        </a:p>
      </dgm:t>
    </dgm:pt>
    <dgm:pt modelId="{9C0293C0-B53D-4C01-9B34-23773EE2CC52}" type="pres">
      <dgm:prSet presAssocID="{C8F9A449-2186-4343-835C-3759EE767E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009BE-C4A1-4853-9DB1-5154772BA16D}" type="pres">
      <dgm:prSet presAssocID="{C8F9A449-2186-4343-835C-3759EE767E53}" presName="hierFlow" presStyleCnt="0"/>
      <dgm:spPr/>
    </dgm:pt>
    <dgm:pt modelId="{DDC56320-7788-4534-8CA1-0E8FD71F696D}" type="pres">
      <dgm:prSet presAssocID="{C8F9A449-2186-4343-835C-3759EE767E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3C76C2-713D-4619-BE3F-F73225B8FFA7}" type="pres">
      <dgm:prSet presAssocID="{29D0F005-B38D-46C9-96D3-E5937132B1D9}" presName="Name14" presStyleCnt="0"/>
      <dgm:spPr/>
    </dgm:pt>
    <dgm:pt modelId="{EC3395A4-6C6E-492C-AFF3-939F8B16C672}" type="pres">
      <dgm:prSet presAssocID="{29D0F005-B38D-46C9-96D3-E5937132B1D9}" presName="level1Shape" presStyleLbl="node0" presStyleIdx="0" presStyleCnt="1" custScaleX="166947" custScaleY="47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D278D-90C5-4131-826B-3E2E87A4B052}" type="pres">
      <dgm:prSet presAssocID="{29D0F005-B38D-46C9-96D3-E5937132B1D9}" presName="hierChild2" presStyleCnt="0"/>
      <dgm:spPr/>
    </dgm:pt>
    <dgm:pt modelId="{86AA42EF-4446-41C6-AAE9-205A28D53F46}" type="pres">
      <dgm:prSet presAssocID="{EEA80F60-C931-4E94-86DB-3AEFF5DB452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6FEC52D-9EBD-46A9-9468-F0BDDC3DA0E9}" type="pres">
      <dgm:prSet presAssocID="{1EF88B3D-48CC-4171-9531-F9919681D9CA}" presName="Name21" presStyleCnt="0"/>
      <dgm:spPr/>
    </dgm:pt>
    <dgm:pt modelId="{7C20EC6F-8986-4F84-8CE1-B72FE3BA1757}" type="pres">
      <dgm:prSet presAssocID="{1EF88B3D-48CC-4171-9531-F9919681D9CA}" presName="level2Shape" presStyleLbl="node2" presStyleIdx="0" presStyleCnt="2" custScaleX="111071" custScaleY="44950"/>
      <dgm:spPr/>
      <dgm:t>
        <a:bodyPr/>
        <a:lstStyle/>
        <a:p>
          <a:endParaRPr lang="en-US"/>
        </a:p>
      </dgm:t>
    </dgm:pt>
    <dgm:pt modelId="{B6B9B03C-C640-41BA-B6BD-14F60A5AB257}" type="pres">
      <dgm:prSet presAssocID="{1EF88B3D-48CC-4171-9531-F9919681D9CA}" presName="hierChild3" presStyleCnt="0"/>
      <dgm:spPr/>
    </dgm:pt>
    <dgm:pt modelId="{5DB824BA-3CCF-4B67-BB02-92BA54E0DE0B}" type="pres">
      <dgm:prSet presAssocID="{094D2234-1D1D-405E-8863-016BE15C6764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15B221E-CEF7-41AF-AFBE-93EE252CDCA3}" type="pres">
      <dgm:prSet presAssocID="{50226AA5-4E16-48B0-9FF5-6F0C8D374411}" presName="Name21" presStyleCnt="0"/>
      <dgm:spPr/>
    </dgm:pt>
    <dgm:pt modelId="{EB74FE1A-D278-468B-A03E-E559724A9C6C}" type="pres">
      <dgm:prSet presAssocID="{50226AA5-4E16-48B0-9FF5-6F0C8D374411}" presName="level2Shape" presStyleLbl="node3" presStyleIdx="0" presStyleCnt="3" custScaleY="51499" custLinFactNeighborY="-13231"/>
      <dgm:spPr/>
      <dgm:t>
        <a:bodyPr/>
        <a:lstStyle/>
        <a:p>
          <a:endParaRPr lang="en-US"/>
        </a:p>
      </dgm:t>
    </dgm:pt>
    <dgm:pt modelId="{74E2DD2A-EC37-4208-B64A-04419FC50DD0}" type="pres">
      <dgm:prSet presAssocID="{50226AA5-4E16-48B0-9FF5-6F0C8D374411}" presName="hierChild3" presStyleCnt="0"/>
      <dgm:spPr/>
    </dgm:pt>
    <dgm:pt modelId="{3F30FBC5-B524-436E-AA97-3B31CFD6E1C7}" type="pres">
      <dgm:prSet presAssocID="{23118580-C522-41D5-B32A-459C3E6051D0}" presName="Name19" presStyleLbl="parChTrans1D3" presStyleIdx="1" presStyleCnt="3"/>
      <dgm:spPr/>
      <dgm:t>
        <a:bodyPr/>
        <a:lstStyle/>
        <a:p>
          <a:endParaRPr lang="en-US"/>
        </a:p>
      </dgm:t>
    </dgm:pt>
    <dgm:pt modelId="{6425E652-52B9-4813-B0D4-89E12D7C31D9}" type="pres">
      <dgm:prSet presAssocID="{4690C425-9A34-48D5-B66A-6DD5B5DBAAD0}" presName="Name21" presStyleCnt="0"/>
      <dgm:spPr/>
    </dgm:pt>
    <dgm:pt modelId="{E5F908AF-3F02-4AA3-8ADE-9B158AAEBEA5}" type="pres">
      <dgm:prSet presAssocID="{4690C425-9A34-48D5-B66A-6DD5B5DBAAD0}" presName="level2Shape" presStyleLbl="node3" presStyleIdx="1" presStyleCnt="3" custScaleY="51499" custLinFactNeighborY="-13231"/>
      <dgm:spPr/>
      <dgm:t>
        <a:bodyPr/>
        <a:lstStyle/>
        <a:p>
          <a:endParaRPr lang="en-US"/>
        </a:p>
      </dgm:t>
    </dgm:pt>
    <dgm:pt modelId="{7883AB2C-0D4D-4B54-9FCF-D7373CF5AAA4}" type="pres">
      <dgm:prSet presAssocID="{4690C425-9A34-48D5-B66A-6DD5B5DBAAD0}" presName="hierChild3" presStyleCnt="0"/>
      <dgm:spPr/>
    </dgm:pt>
    <dgm:pt modelId="{48B70FAB-795D-4C3C-BE1D-B35FEA87B1BD}" type="pres">
      <dgm:prSet presAssocID="{6A3E5EE9-C3AD-42CD-B6AE-D906F6D659BE}" presName="Name19" presStyleLbl="parChTrans1D2" presStyleIdx="1" presStyleCnt="2"/>
      <dgm:spPr/>
      <dgm:t>
        <a:bodyPr/>
        <a:lstStyle/>
        <a:p>
          <a:endParaRPr lang="en-US"/>
        </a:p>
      </dgm:t>
    </dgm:pt>
    <dgm:pt modelId="{4DE39804-2EFF-44BC-B63D-B0E95ED50E78}" type="pres">
      <dgm:prSet presAssocID="{7FDEC406-B6D5-4DDA-B124-780902C17A8E}" presName="Name21" presStyleCnt="0"/>
      <dgm:spPr/>
    </dgm:pt>
    <dgm:pt modelId="{8A29B80F-DAFE-404A-8E23-E3D68F8C87BC}" type="pres">
      <dgm:prSet presAssocID="{7FDEC406-B6D5-4DDA-B124-780902C17A8E}" presName="level2Shape" presStyleLbl="node2" presStyleIdx="1" presStyleCnt="2" custScaleY="48058"/>
      <dgm:spPr/>
      <dgm:t>
        <a:bodyPr/>
        <a:lstStyle/>
        <a:p>
          <a:endParaRPr lang="en-US"/>
        </a:p>
      </dgm:t>
    </dgm:pt>
    <dgm:pt modelId="{B2F52419-4B2D-4A13-860C-9312AC7519AB}" type="pres">
      <dgm:prSet presAssocID="{7FDEC406-B6D5-4DDA-B124-780902C17A8E}" presName="hierChild3" presStyleCnt="0"/>
      <dgm:spPr/>
    </dgm:pt>
    <dgm:pt modelId="{B74BDB9E-604F-4C7C-8A18-CF41BED56024}" type="pres">
      <dgm:prSet presAssocID="{EC463E7A-91A8-40E0-AD49-7C26CAC5C586}" presName="Name19" presStyleLbl="parChTrans1D3" presStyleIdx="2" presStyleCnt="3"/>
      <dgm:spPr/>
      <dgm:t>
        <a:bodyPr/>
        <a:lstStyle/>
        <a:p>
          <a:endParaRPr lang="en-US"/>
        </a:p>
      </dgm:t>
    </dgm:pt>
    <dgm:pt modelId="{EB5DF995-569F-47A7-85BE-F16A3E22D80B}" type="pres">
      <dgm:prSet presAssocID="{FFE65E46-24AB-41E5-85E9-0A20A6DB1FDF}" presName="Name21" presStyleCnt="0"/>
      <dgm:spPr/>
    </dgm:pt>
    <dgm:pt modelId="{C34AA3E4-CC55-45BB-A0B2-4F139117B3D3}" type="pres">
      <dgm:prSet presAssocID="{FFE65E46-24AB-41E5-85E9-0A20A6DB1FDF}" presName="level2Shape" presStyleLbl="node3" presStyleIdx="2" presStyleCnt="3" custScaleY="51499" custLinFactNeighborY="-13231"/>
      <dgm:spPr/>
      <dgm:t>
        <a:bodyPr/>
        <a:lstStyle/>
        <a:p>
          <a:endParaRPr lang="en-US"/>
        </a:p>
      </dgm:t>
    </dgm:pt>
    <dgm:pt modelId="{3389ED96-CE1E-4F6E-B1E5-DEA0D9B0A694}" type="pres">
      <dgm:prSet presAssocID="{FFE65E46-24AB-41E5-85E9-0A20A6DB1FDF}" presName="hierChild3" presStyleCnt="0"/>
      <dgm:spPr/>
    </dgm:pt>
    <dgm:pt modelId="{4787FC88-9097-4666-87FD-4AED3F3B384A}" type="pres">
      <dgm:prSet presAssocID="{C8F9A449-2186-4343-835C-3759EE767E53}" presName="bgShapesFlow" presStyleCnt="0"/>
      <dgm:spPr/>
    </dgm:pt>
  </dgm:ptLst>
  <dgm:cxnLst>
    <dgm:cxn modelId="{661E2F46-CBBD-4F2A-AE4B-280673B3DC3C}" type="presOf" srcId="{094D2234-1D1D-405E-8863-016BE15C6764}" destId="{5DB824BA-3CCF-4B67-BB02-92BA54E0DE0B}" srcOrd="0" destOrd="0" presId="urn:microsoft.com/office/officeart/2005/8/layout/hierarchy6"/>
    <dgm:cxn modelId="{9A23EA06-5141-4C4F-96F6-82730AD6ADAA}" type="presOf" srcId="{29D0F005-B38D-46C9-96D3-E5937132B1D9}" destId="{EC3395A4-6C6E-492C-AFF3-939F8B16C672}" srcOrd="0" destOrd="0" presId="urn:microsoft.com/office/officeart/2005/8/layout/hierarchy6"/>
    <dgm:cxn modelId="{1ED156C5-EDF6-48D1-9562-5824760A7908}" type="presOf" srcId="{7FDEC406-B6D5-4DDA-B124-780902C17A8E}" destId="{8A29B80F-DAFE-404A-8E23-E3D68F8C87BC}" srcOrd="0" destOrd="0" presId="urn:microsoft.com/office/officeart/2005/8/layout/hierarchy6"/>
    <dgm:cxn modelId="{912871BC-2E8F-4ECA-98BA-F3C4FDAD2BFF}" type="presOf" srcId="{1EF88B3D-48CC-4171-9531-F9919681D9CA}" destId="{7C20EC6F-8986-4F84-8CE1-B72FE3BA1757}" srcOrd="0" destOrd="0" presId="urn:microsoft.com/office/officeart/2005/8/layout/hierarchy6"/>
    <dgm:cxn modelId="{8EAA17E3-E235-4AEE-95B4-5F28F31CCE5B}" srcId="{7FDEC406-B6D5-4DDA-B124-780902C17A8E}" destId="{FFE65E46-24AB-41E5-85E9-0A20A6DB1FDF}" srcOrd="0" destOrd="0" parTransId="{EC463E7A-91A8-40E0-AD49-7C26CAC5C586}" sibTransId="{3299D9A0-48E5-4D9F-981C-D6CCB8065261}"/>
    <dgm:cxn modelId="{21DCBE05-E0BC-41F3-87D5-2B31D9F7DDF3}" type="presOf" srcId="{23118580-C522-41D5-B32A-459C3E6051D0}" destId="{3F30FBC5-B524-436E-AA97-3B31CFD6E1C7}" srcOrd="0" destOrd="0" presId="urn:microsoft.com/office/officeart/2005/8/layout/hierarchy6"/>
    <dgm:cxn modelId="{F052F5FC-FC80-4A23-BE14-47B5839FD28A}" srcId="{C8F9A449-2186-4343-835C-3759EE767E53}" destId="{29D0F005-B38D-46C9-96D3-E5937132B1D9}" srcOrd="0" destOrd="0" parTransId="{8BF38D44-8D80-4121-BECC-121C0CA7D2EF}" sibTransId="{9003DD2D-8516-4198-A4AF-2A484A6810F0}"/>
    <dgm:cxn modelId="{4A4C3CF8-45BA-4EE6-87A6-464536203239}" srcId="{1EF88B3D-48CC-4171-9531-F9919681D9CA}" destId="{50226AA5-4E16-48B0-9FF5-6F0C8D374411}" srcOrd="0" destOrd="0" parTransId="{094D2234-1D1D-405E-8863-016BE15C6764}" sibTransId="{8A0D2975-001A-4EA2-85DE-F10B47E6B481}"/>
    <dgm:cxn modelId="{89FAEDB0-8E43-4D21-8A37-707D490322E5}" type="presOf" srcId="{C8F9A449-2186-4343-835C-3759EE767E53}" destId="{9C0293C0-B53D-4C01-9B34-23773EE2CC52}" srcOrd="0" destOrd="0" presId="urn:microsoft.com/office/officeart/2005/8/layout/hierarchy6"/>
    <dgm:cxn modelId="{2DE12EAD-6E88-439E-80FE-07B4BB8C2F40}" type="presOf" srcId="{EEA80F60-C931-4E94-86DB-3AEFF5DB4528}" destId="{86AA42EF-4446-41C6-AAE9-205A28D53F46}" srcOrd="0" destOrd="0" presId="urn:microsoft.com/office/officeart/2005/8/layout/hierarchy6"/>
    <dgm:cxn modelId="{0E1313CA-B27E-4F4D-8A4F-130B98D6D8B3}" type="presOf" srcId="{FFE65E46-24AB-41E5-85E9-0A20A6DB1FDF}" destId="{C34AA3E4-CC55-45BB-A0B2-4F139117B3D3}" srcOrd="0" destOrd="0" presId="urn:microsoft.com/office/officeart/2005/8/layout/hierarchy6"/>
    <dgm:cxn modelId="{0E2E328A-343A-4F5A-9621-BD5EEAE88490}" type="presOf" srcId="{6A3E5EE9-C3AD-42CD-B6AE-D906F6D659BE}" destId="{48B70FAB-795D-4C3C-BE1D-B35FEA87B1BD}" srcOrd="0" destOrd="0" presId="urn:microsoft.com/office/officeart/2005/8/layout/hierarchy6"/>
    <dgm:cxn modelId="{5D90056F-9A01-4201-8DD5-10EB5C0520F2}" srcId="{1EF88B3D-48CC-4171-9531-F9919681D9CA}" destId="{4690C425-9A34-48D5-B66A-6DD5B5DBAAD0}" srcOrd="1" destOrd="0" parTransId="{23118580-C522-41D5-B32A-459C3E6051D0}" sibTransId="{F6608D1D-26D3-481A-B44F-37415265FEB1}"/>
    <dgm:cxn modelId="{0081CCC0-66DD-4C99-95D0-2B2E50A3FF80}" type="presOf" srcId="{50226AA5-4E16-48B0-9FF5-6F0C8D374411}" destId="{EB74FE1A-D278-468B-A03E-E559724A9C6C}" srcOrd="0" destOrd="0" presId="urn:microsoft.com/office/officeart/2005/8/layout/hierarchy6"/>
    <dgm:cxn modelId="{A97E9172-DCEA-49E5-93EF-20D8A2634CAE}" type="presOf" srcId="{4690C425-9A34-48D5-B66A-6DD5B5DBAAD0}" destId="{E5F908AF-3F02-4AA3-8ADE-9B158AAEBEA5}" srcOrd="0" destOrd="0" presId="urn:microsoft.com/office/officeart/2005/8/layout/hierarchy6"/>
    <dgm:cxn modelId="{FA88619D-3195-4DEF-881F-65BFE86B8A63}" srcId="{29D0F005-B38D-46C9-96D3-E5937132B1D9}" destId="{1EF88B3D-48CC-4171-9531-F9919681D9CA}" srcOrd="0" destOrd="0" parTransId="{EEA80F60-C931-4E94-86DB-3AEFF5DB4528}" sibTransId="{C45086C6-B743-43C5-92A9-1E97E61C5172}"/>
    <dgm:cxn modelId="{A331AEED-90CF-42E0-885A-BAA340FBE21C}" srcId="{29D0F005-B38D-46C9-96D3-E5937132B1D9}" destId="{7FDEC406-B6D5-4DDA-B124-780902C17A8E}" srcOrd="1" destOrd="0" parTransId="{6A3E5EE9-C3AD-42CD-B6AE-D906F6D659BE}" sibTransId="{26682A1F-8BC7-43CE-95CB-BB81F0425D00}"/>
    <dgm:cxn modelId="{41864447-B89A-428C-AA72-FCF29286207D}" type="presOf" srcId="{EC463E7A-91A8-40E0-AD49-7C26CAC5C586}" destId="{B74BDB9E-604F-4C7C-8A18-CF41BED56024}" srcOrd="0" destOrd="0" presId="urn:microsoft.com/office/officeart/2005/8/layout/hierarchy6"/>
    <dgm:cxn modelId="{9BED40F3-51B6-45BE-99DB-828DC103F37A}" type="presParOf" srcId="{9C0293C0-B53D-4C01-9B34-23773EE2CC52}" destId="{2B0009BE-C4A1-4853-9DB1-5154772BA16D}" srcOrd="0" destOrd="0" presId="urn:microsoft.com/office/officeart/2005/8/layout/hierarchy6"/>
    <dgm:cxn modelId="{AD9B6B68-D240-44F0-93EA-F5C0213821B9}" type="presParOf" srcId="{2B0009BE-C4A1-4853-9DB1-5154772BA16D}" destId="{DDC56320-7788-4534-8CA1-0E8FD71F696D}" srcOrd="0" destOrd="0" presId="urn:microsoft.com/office/officeart/2005/8/layout/hierarchy6"/>
    <dgm:cxn modelId="{841BC746-DC55-4389-AE27-E2F8FD0ADC1D}" type="presParOf" srcId="{DDC56320-7788-4534-8CA1-0E8FD71F696D}" destId="{F53C76C2-713D-4619-BE3F-F73225B8FFA7}" srcOrd="0" destOrd="0" presId="urn:microsoft.com/office/officeart/2005/8/layout/hierarchy6"/>
    <dgm:cxn modelId="{87C46066-2375-4FFD-9CFA-F6F1164206EA}" type="presParOf" srcId="{F53C76C2-713D-4619-BE3F-F73225B8FFA7}" destId="{EC3395A4-6C6E-492C-AFF3-939F8B16C672}" srcOrd="0" destOrd="0" presId="urn:microsoft.com/office/officeart/2005/8/layout/hierarchy6"/>
    <dgm:cxn modelId="{0A2AF015-EAF8-4A9A-976C-3CD1E39E9384}" type="presParOf" srcId="{F53C76C2-713D-4619-BE3F-F73225B8FFA7}" destId="{5E6D278D-90C5-4131-826B-3E2E87A4B052}" srcOrd="1" destOrd="0" presId="urn:microsoft.com/office/officeart/2005/8/layout/hierarchy6"/>
    <dgm:cxn modelId="{0FBCF148-0E75-452A-AD25-AD116601277B}" type="presParOf" srcId="{5E6D278D-90C5-4131-826B-3E2E87A4B052}" destId="{86AA42EF-4446-41C6-AAE9-205A28D53F46}" srcOrd="0" destOrd="0" presId="urn:microsoft.com/office/officeart/2005/8/layout/hierarchy6"/>
    <dgm:cxn modelId="{EE4C31AC-C61D-4A63-B173-1C3CA2388B1E}" type="presParOf" srcId="{5E6D278D-90C5-4131-826B-3E2E87A4B052}" destId="{66FEC52D-9EBD-46A9-9468-F0BDDC3DA0E9}" srcOrd="1" destOrd="0" presId="urn:microsoft.com/office/officeart/2005/8/layout/hierarchy6"/>
    <dgm:cxn modelId="{8B0987BE-4889-4151-921E-800146BAD98F}" type="presParOf" srcId="{66FEC52D-9EBD-46A9-9468-F0BDDC3DA0E9}" destId="{7C20EC6F-8986-4F84-8CE1-B72FE3BA1757}" srcOrd="0" destOrd="0" presId="urn:microsoft.com/office/officeart/2005/8/layout/hierarchy6"/>
    <dgm:cxn modelId="{78A01470-EDFF-485A-BD6D-C3C9ADF0AC04}" type="presParOf" srcId="{66FEC52D-9EBD-46A9-9468-F0BDDC3DA0E9}" destId="{B6B9B03C-C640-41BA-B6BD-14F60A5AB257}" srcOrd="1" destOrd="0" presId="urn:microsoft.com/office/officeart/2005/8/layout/hierarchy6"/>
    <dgm:cxn modelId="{6CD9D75A-549F-45A4-B11F-56CB0223BC65}" type="presParOf" srcId="{B6B9B03C-C640-41BA-B6BD-14F60A5AB257}" destId="{5DB824BA-3CCF-4B67-BB02-92BA54E0DE0B}" srcOrd="0" destOrd="0" presId="urn:microsoft.com/office/officeart/2005/8/layout/hierarchy6"/>
    <dgm:cxn modelId="{93A654F8-8256-47BD-8ACF-3ECDA6E82038}" type="presParOf" srcId="{B6B9B03C-C640-41BA-B6BD-14F60A5AB257}" destId="{015B221E-CEF7-41AF-AFBE-93EE252CDCA3}" srcOrd="1" destOrd="0" presId="urn:microsoft.com/office/officeart/2005/8/layout/hierarchy6"/>
    <dgm:cxn modelId="{3EEC6B36-6585-4A25-8855-D7F2F0127578}" type="presParOf" srcId="{015B221E-CEF7-41AF-AFBE-93EE252CDCA3}" destId="{EB74FE1A-D278-468B-A03E-E559724A9C6C}" srcOrd="0" destOrd="0" presId="urn:microsoft.com/office/officeart/2005/8/layout/hierarchy6"/>
    <dgm:cxn modelId="{EF2D7B28-0E99-40BE-AE85-A366C7953087}" type="presParOf" srcId="{015B221E-CEF7-41AF-AFBE-93EE252CDCA3}" destId="{74E2DD2A-EC37-4208-B64A-04419FC50DD0}" srcOrd="1" destOrd="0" presId="urn:microsoft.com/office/officeart/2005/8/layout/hierarchy6"/>
    <dgm:cxn modelId="{2FD97E95-0F38-4F69-AC61-68FC0C77460F}" type="presParOf" srcId="{B6B9B03C-C640-41BA-B6BD-14F60A5AB257}" destId="{3F30FBC5-B524-436E-AA97-3B31CFD6E1C7}" srcOrd="2" destOrd="0" presId="urn:microsoft.com/office/officeart/2005/8/layout/hierarchy6"/>
    <dgm:cxn modelId="{4CD88913-85EC-4436-B29C-BEC91A5FF56D}" type="presParOf" srcId="{B6B9B03C-C640-41BA-B6BD-14F60A5AB257}" destId="{6425E652-52B9-4813-B0D4-89E12D7C31D9}" srcOrd="3" destOrd="0" presId="urn:microsoft.com/office/officeart/2005/8/layout/hierarchy6"/>
    <dgm:cxn modelId="{2327B9D6-84EB-40E4-9B71-35197CE4FE26}" type="presParOf" srcId="{6425E652-52B9-4813-B0D4-89E12D7C31D9}" destId="{E5F908AF-3F02-4AA3-8ADE-9B158AAEBEA5}" srcOrd="0" destOrd="0" presId="urn:microsoft.com/office/officeart/2005/8/layout/hierarchy6"/>
    <dgm:cxn modelId="{08992FE7-F1BA-484D-AE65-BB7024A9CAD9}" type="presParOf" srcId="{6425E652-52B9-4813-B0D4-89E12D7C31D9}" destId="{7883AB2C-0D4D-4B54-9FCF-D7373CF5AAA4}" srcOrd="1" destOrd="0" presId="urn:microsoft.com/office/officeart/2005/8/layout/hierarchy6"/>
    <dgm:cxn modelId="{2D84A614-87CC-4CDA-BB03-A455CD73EA39}" type="presParOf" srcId="{5E6D278D-90C5-4131-826B-3E2E87A4B052}" destId="{48B70FAB-795D-4C3C-BE1D-B35FEA87B1BD}" srcOrd="2" destOrd="0" presId="urn:microsoft.com/office/officeart/2005/8/layout/hierarchy6"/>
    <dgm:cxn modelId="{E917CCCC-A257-45CD-9806-14FF34BEC3FC}" type="presParOf" srcId="{5E6D278D-90C5-4131-826B-3E2E87A4B052}" destId="{4DE39804-2EFF-44BC-B63D-B0E95ED50E78}" srcOrd="3" destOrd="0" presId="urn:microsoft.com/office/officeart/2005/8/layout/hierarchy6"/>
    <dgm:cxn modelId="{A665DB04-3A37-4748-A64C-CB9FE1ECB003}" type="presParOf" srcId="{4DE39804-2EFF-44BC-B63D-B0E95ED50E78}" destId="{8A29B80F-DAFE-404A-8E23-E3D68F8C87BC}" srcOrd="0" destOrd="0" presId="urn:microsoft.com/office/officeart/2005/8/layout/hierarchy6"/>
    <dgm:cxn modelId="{04C4DCFD-1963-4A4B-B7BF-4BF4F20C5259}" type="presParOf" srcId="{4DE39804-2EFF-44BC-B63D-B0E95ED50E78}" destId="{B2F52419-4B2D-4A13-860C-9312AC7519AB}" srcOrd="1" destOrd="0" presId="urn:microsoft.com/office/officeart/2005/8/layout/hierarchy6"/>
    <dgm:cxn modelId="{8D87F64A-BA93-42E8-B9B0-F4064B636258}" type="presParOf" srcId="{B2F52419-4B2D-4A13-860C-9312AC7519AB}" destId="{B74BDB9E-604F-4C7C-8A18-CF41BED56024}" srcOrd="0" destOrd="0" presId="urn:microsoft.com/office/officeart/2005/8/layout/hierarchy6"/>
    <dgm:cxn modelId="{21A68B6E-7A82-4632-8260-8AC01C0540FC}" type="presParOf" srcId="{B2F52419-4B2D-4A13-860C-9312AC7519AB}" destId="{EB5DF995-569F-47A7-85BE-F16A3E22D80B}" srcOrd="1" destOrd="0" presId="urn:microsoft.com/office/officeart/2005/8/layout/hierarchy6"/>
    <dgm:cxn modelId="{EEFE0848-4827-4657-8755-CC33F10D8083}" type="presParOf" srcId="{EB5DF995-569F-47A7-85BE-F16A3E22D80B}" destId="{C34AA3E4-CC55-45BB-A0B2-4F139117B3D3}" srcOrd="0" destOrd="0" presId="urn:microsoft.com/office/officeart/2005/8/layout/hierarchy6"/>
    <dgm:cxn modelId="{3760A507-9F4C-4CCE-BD29-8C9871235DFB}" type="presParOf" srcId="{EB5DF995-569F-47A7-85BE-F16A3E22D80B}" destId="{3389ED96-CE1E-4F6E-B1E5-DEA0D9B0A694}" srcOrd="1" destOrd="0" presId="urn:microsoft.com/office/officeart/2005/8/layout/hierarchy6"/>
    <dgm:cxn modelId="{91AFCA23-9584-40E2-837D-FE5275E7C7EB}" type="presParOf" srcId="{9C0293C0-B53D-4C01-9B34-23773EE2CC52}" destId="{4787FC88-9097-4666-87FD-4AED3F3B384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E5258-E8B2-47C8-A094-ED719E2B1E38}" type="doc">
      <dgm:prSet loTypeId="urn:microsoft.com/office/officeart/2005/8/layout/process1" loCatId="process" qsTypeId="urn:microsoft.com/office/officeart/2005/8/quickstyle/simple4" qsCatId="simple" csTypeId="urn:microsoft.com/office/officeart/2005/8/colors/accent1_3" csCatId="accent1" phldr="1"/>
      <dgm:spPr/>
    </dgm:pt>
    <dgm:pt modelId="{492412F4-0CB7-4BBC-A2C8-D17899A43850}">
      <dgm:prSet phldrT="[Text]" custT="1"/>
      <dgm:spPr/>
      <dgm:t>
        <a:bodyPr/>
        <a:lstStyle/>
        <a:p>
          <a:r>
            <a:rPr lang="en-GB" sz="2000" dirty="0" smtClean="0"/>
            <a:t>Acute phase</a:t>
          </a:r>
        </a:p>
        <a:p>
          <a:r>
            <a:rPr lang="en-GB" sz="2000" dirty="0" smtClean="0"/>
            <a:t>(Spinal shock)</a:t>
          </a:r>
          <a:endParaRPr lang="en-US" sz="2000" dirty="0"/>
        </a:p>
      </dgm:t>
    </dgm:pt>
    <dgm:pt modelId="{60D0D296-7361-45AC-B969-3AEF5B543D63}" type="parTrans" cxnId="{82345392-FD87-4C6B-87B7-D128AFD2FC3F}">
      <dgm:prSet/>
      <dgm:spPr/>
      <dgm:t>
        <a:bodyPr/>
        <a:lstStyle/>
        <a:p>
          <a:endParaRPr lang="en-US" sz="1200"/>
        </a:p>
      </dgm:t>
    </dgm:pt>
    <dgm:pt modelId="{33BD9DBB-A19B-472F-B85B-D819015C60A8}" type="sibTrans" cxnId="{82345392-FD87-4C6B-87B7-D128AFD2FC3F}">
      <dgm:prSet custT="1"/>
      <dgm:spPr/>
      <dgm:t>
        <a:bodyPr/>
        <a:lstStyle/>
        <a:p>
          <a:endParaRPr lang="en-US" sz="1600"/>
        </a:p>
      </dgm:t>
    </dgm:pt>
    <dgm:pt modelId="{7ECFDE6E-FE04-43F7-95F2-87F468D04FD3}">
      <dgm:prSet phldrT="[Text]" custT="1"/>
      <dgm:spPr/>
      <dgm:t>
        <a:bodyPr/>
        <a:lstStyle/>
        <a:p>
          <a:r>
            <a:rPr lang="en-GB" sz="2000" dirty="0" smtClean="0"/>
            <a:t>Recovery from spinal shock</a:t>
          </a:r>
          <a:endParaRPr lang="en-US" sz="2000" dirty="0"/>
        </a:p>
      </dgm:t>
    </dgm:pt>
    <dgm:pt modelId="{964005D4-B418-4A87-977A-E4F37C77A669}" type="parTrans" cxnId="{C1EBA21E-4A58-47D3-8A60-F4C8BE63161E}">
      <dgm:prSet/>
      <dgm:spPr/>
      <dgm:t>
        <a:bodyPr/>
        <a:lstStyle/>
        <a:p>
          <a:endParaRPr lang="en-US" sz="1200"/>
        </a:p>
      </dgm:t>
    </dgm:pt>
    <dgm:pt modelId="{32F53CE1-8632-4F2A-8D17-38B9B855F9FF}" type="sibTrans" cxnId="{C1EBA21E-4A58-47D3-8A60-F4C8BE63161E}">
      <dgm:prSet/>
      <dgm:spPr/>
      <dgm:t>
        <a:bodyPr/>
        <a:lstStyle/>
        <a:p>
          <a:endParaRPr lang="en-US" sz="1200"/>
        </a:p>
      </dgm:t>
    </dgm:pt>
    <dgm:pt modelId="{249C4266-9B62-4F72-975E-46B95E141657}" type="pres">
      <dgm:prSet presAssocID="{6B1E5258-E8B2-47C8-A094-ED719E2B1E38}" presName="Name0" presStyleCnt="0">
        <dgm:presLayoutVars>
          <dgm:dir/>
          <dgm:resizeHandles val="exact"/>
        </dgm:presLayoutVars>
      </dgm:prSet>
      <dgm:spPr/>
    </dgm:pt>
    <dgm:pt modelId="{648D232D-A3DA-4C18-9A7C-9FA2BFDD64E8}" type="pres">
      <dgm:prSet presAssocID="{492412F4-0CB7-4BBC-A2C8-D17899A43850}" presName="node" presStyleLbl="node1" presStyleIdx="0" presStyleCnt="2" custScaleX="96814" custScaleY="5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C1FE8-4853-4274-861B-72CC984D3BD0}" type="pres">
      <dgm:prSet presAssocID="{33BD9DBB-A19B-472F-B85B-D819015C60A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7F95BDE-825C-458C-A493-2391315B3FBC}" type="pres">
      <dgm:prSet presAssocID="{33BD9DBB-A19B-472F-B85B-D819015C60A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5297BF7-8E2B-4186-8F45-0C8BB1E970AB}" type="pres">
      <dgm:prSet presAssocID="{7ECFDE6E-FE04-43F7-95F2-87F468D04FD3}" presName="node" presStyleLbl="node1" presStyleIdx="1" presStyleCnt="2" custScaleY="59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91413-8F92-4AAB-99BB-85B5872C945C}" type="presOf" srcId="{492412F4-0CB7-4BBC-A2C8-D17899A43850}" destId="{648D232D-A3DA-4C18-9A7C-9FA2BFDD64E8}" srcOrd="0" destOrd="0" presId="urn:microsoft.com/office/officeart/2005/8/layout/process1"/>
    <dgm:cxn modelId="{196D86F4-D024-4C0B-BE33-46EE107A8406}" type="presOf" srcId="{6B1E5258-E8B2-47C8-A094-ED719E2B1E38}" destId="{249C4266-9B62-4F72-975E-46B95E141657}" srcOrd="0" destOrd="0" presId="urn:microsoft.com/office/officeart/2005/8/layout/process1"/>
    <dgm:cxn modelId="{F4FA303C-932B-4855-B8B1-0C9A40B034D7}" type="presOf" srcId="{7ECFDE6E-FE04-43F7-95F2-87F468D04FD3}" destId="{65297BF7-8E2B-4186-8F45-0C8BB1E970AB}" srcOrd="0" destOrd="0" presId="urn:microsoft.com/office/officeart/2005/8/layout/process1"/>
    <dgm:cxn modelId="{C1EBA21E-4A58-47D3-8A60-F4C8BE63161E}" srcId="{6B1E5258-E8B2-47C8-A094-ED719E2B1E38}" destId="{7ECFDE6E-FE04-43F7-95F2-87F468D04FD3}" srcOrd="1" destOrd="0" parTransId="{964005D4-B418-4A87-977A-E4F37C77A669}" sibTransId="{32F53CE1-8632-4F2A-8D17-38B9B855F9FF}"/>
    <dgm:cxn modelId="{6301A2AD-797F-4B2A-A0DB-FF5AE12CEDDA}" type="presOf" srcId="{33BD9DBB-A19B-472F-B85B-D819015C60A8}" destId="{F7F95BDE-825C-458C-A493-2391315B3FBC}" srcOrd="1" destOrd="0" presId="urn:microsoft.com/office/officeart/2005/8/layout/process1"/>
    <dgm:cxn modelId="{82345392-FD87-4C6B-87B7-D128AFD2FC3F}" srcId="{6B1E5258-E8B2-47C8-A094-ED719E2B1E38}" destId="{492412F4-0CB7-4BBC-A2C8-D17899A43850}" srcOrd="0" destOrd="0" parTransId="{60D0D296-7361-45AC-B969-3AEF5B543D63}" sibTransId="{33BD9DBB-A19B-472F-B85B-D819015C60A8}"/>
    <dgm:cxn modelId="{2A325531-7CCE-4E03-8B99-752F258EC67D}" type="presOf" srcId="{33BD9DBB-A19B-472F-B85B-D819015C60A8}" destId="{9FFC1FE8-4853-4274-861B-72CC984D3BD0}" srcOrd="0" destOrd="0" presId="urn:microsoft.com/office/officeart/2005/8/layout/process1"/>
    <dgm:cxn modelId="{D1259886-BA2B-4553-BB8C-1C0FBB36F283}" type="presParOf" srcId="{249C4266-9B62-4F72-975E-46B95E141657}" destId="{648D232D-A3DA-4C18-9A7C-9FA2BFDD64E8}" srcOrd="0" destOrd="0" presId="urn:microsoft.com/office/officeart/2005/8/layout/process1"/>
    <dgm:cxn modelId="{CDC9DD93-17B5-4910-A81E-3CB5DCEE2416}" type="presParOf" srcId="{249C4266-9B62-4F72-975E-46B95E141657}" destId="{9FFC1FE8-4853-4274-861B-72CC984D3BD0}" srcOrd="1" destOrd="0" presId="urn:microsoft.com/office/officeart/2005/8/layout/process1"/>
    <dgm:cxn modelId="{4FA99E10-39FF-4518-9F34-BBAAD1314D4D}" type="presParOf" srcId="{9FFC1FE8-4853-4274-861B-72CC984D3BD0}" destId="{F7F95BDE-825C-458C-A493-2391315B3FBC}" srcOrd="0" destOrd="0" presId="urn:microsoft.com/office/officeart/2005/8/layout/process1"/>
    <dgm:cxn modelId="{CA24912E-FA31-43D8-AA26-517F8BECCD38}" type="presParOf" srcId="{249C4266-9B62-4F72-975E-46B95E141657}" destId="{65297BF7-8E2B-4186-8F45-0C8BB1E970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102E5-AAA7-46B1-AF8D-511183C89170}">
      <dsp:nvSpPr>
        <dsp:cNvPr id="0" name=""/>
        <dsp:cNvSpPr/>
      </dsp:nvSpPr>
      <dsp:spPr>
        <a:xfrm>
          <a:off x="1734" y="482921"/>
          <a:ext cx="6092530" cy="929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Functions of the lower urinary tract (LUT) (Bladder + urethra)</a:t>
          </a:r>
          <a:endParaRPr lang="en-US" sz="2000" kern="1200" dirty="0"/>
        </a:p>
      </dsp:txBody>
      <dsp:txXfrm>
        <a:off x="28963" y="510150"/>
        <a:ext cx="6038072" cy="875221"/>
      </dsp:txXfrm>
    </dsp:sp>
    <dsp:sp modelId="{69C2060B-E6D6-4EF9-AED1-B85000FE7A98}">
      <dsp:nvSpPr>
        <dsp:cNvPr id="0" name=""/>
        <dsp:cNvSpPr/>
      </dsp:nvSpPr>
      <dsp:spPr>
        <a:xfrm>
          <a:off x="1617292" y="1412600"/>
          <a:ext cx="1430707" cy="371871"/>
        </a:xfrm>
        <a:custGeom>
          <a:avLst/>
          <a:gdLst/>
          <a:ahLst/>
          <a:cxnLst/>
          <a:rect l="0" t="0" r="0" b="0"/>
          <a:pathLst>
            <a:path>
              <a:moveTo>
                <a:pt x="1430707" y="0"/>
              </a:moveTo>
              <a:lnTo>
                <a:pt x="1430707" y="185935"/>
              </a:lnTo>
              <a:lnTo>
                <a:pt x="0" y="185935"/>
              </a:lnTo>
              <a:lnTo>
                <a:pt x="0" y="371871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7525D-413E-409A-ACB4-927F06B28484}">
      <dsp:nvSpPr>
        <dsp:cNvPr id="0" name=""/>
        <dsp:cNvSpPr/>
      </dsp:nvSpPr>
      <dsp:spPr>
        <a:xfrm>
          <a:off x="181948" y="1784472"/>
          <a:ext cx="2870688" cy="1116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Storage of urine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(without leak)</a:t>
          </a:r>
          <a:endParaRPr lang="en-US" sz="2000" kern="1200" dirty="0"/>
        </a:p>
      </dsp:txBody>
      <dsp:txXfrm>
        <a:off x="214663" y="1817187"/>
        <a:ext cx="2805258" cy="1051552"/>
      </dsp:txXfrm>
    </dsp:sp>
    <dsp:sp modelId="{6D0E2394-904E-433D-AA3B-65D14A2C6396}">
      <dsp:nvSpPr>
        <dsp:cNvPr id="0" name=""/>
        <dsp:cNvSpPr/>
      </dsp:nvSpPr>
      <dsp:spPr>
        <a:xfrm>
          <a:off x="3048000" y="1412600"/>
          <a:ext cx="1644522" cy="371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35"/>
              </a:lnTo>
              <a:lnTo>
                <a:pt x="1644522" y="185935"/>
              </a:lnTo>
              <a:lnTo>
                <a:pt x="1644522" y="371871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C3506-8A0A-40DB-AF6D-44899394D9D9}">
      <dsp:nvSpPr>
        <dsp:cNvPr id="0" name=""/>
        <dsp:cNvSpPr/>
      </dsp:nvSpPr>
      <dsp:spPr>
        <a:xfrm>
          <a:off x="3470992" y="1784472"/>
          <a:ext cx="2443058" cy="1116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Emptying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(voiding)</a:t>
          </a:r>
          <a:endParaRPr lang="en-US" sz="2000" kern="1200" dirty="0"/>
        </a:p>
      </dsp:txBody>
      <dsp:txXfrm>
        <a:off x="3503707" y="1817187"/>
        <a:ext cx="2377628" cy="1051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4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Micturition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Dr.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Maha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Saja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Office 89, level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1979"/>
              </p:ext>
            </p:extLst>
          </p:nvPr>
        </p:nvGraphicFramePr>
        <p:xfrm>
          <a:off x="457200" y="764704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995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51920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428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003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8064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372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30012" y="4879179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846154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2255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506928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Afferent n.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79848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80307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fferent n.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S2-S4</a:t>
            </a:r>
          </a:p>
          <a:p>
            <a:pPr algn="ctr"/>
            <a:r>
              <a:rPr lang="en-GB" sz="1400" dirty="0" smtClean="0"/>
              <a:t>Sensory info about degree of stretch or pain in bladder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S2-S4</a:t>
            </a:r>
          </a:p>
          <a:p>
            <a:pPr algn="ctr"/>
            <a:r>
              <a:rPr lang="en-GB" sz="1400" dirty="0" smtClean="0"/>
              <a:t>Motor to detrusor (contraction) and </a:t>
            </a:r>
            <a:r>
              <a:rPr lang="en-GB" sz="1400" dirty="0"/>
              <a:t>i</a:t>
            </a:r>
            <a:r>
              <a:rPr lang="en-GB" sz="1400" dirty="0" smtClean="0"/>
              <a:t>nternal sphincter (relaxation)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T11-L2</a:t>
            </a:r>
          </a:p>
          <a:p>
            <a:pPr algn="ctr"/>
            <a:r>
              <a:rPr lang="en-GB" sz="1400" dirty="0" smtClean="0"/>
              <a:t>Sensory info </a:t>
            </a:r>
            <a:r>
              <a:rPr lang="en-GB" sz="1400" dirty="0"/>
              <a:t>about degree of stretch or pain in bladder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T11-L2</a:t>
            </a:r>
          </a:p>
          <a:p>
            <a:pPr algn="ctr"/>
            <a:r>
              <a:rPr lang="en-GB" sz="1400" dirty="0" smtClean="0"/>
              <a:t>Motor to detrusor (relaxation) and </a:t>
            </a:r>
            <a:r>
              <a:rPr lang="en-GB" sz="1400" dirty="0"/>
              <a:t>i</a:t>
            </a:r>
            <a:r>
              <a:rPr lang="en-GB" sz="1400" dirty="0" smtClean="0"/>
              <a:t>nternal sphincter (contraction)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5517232"/>
            <a:ext cx="122413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Enter at S2-S4</a:t>
            </a:r>
          </a:p>
          <a:p>
            <a:pPr algn="ctr"/>
            <a:r>
              <a:rPr lang="en-GB" sz="1400" dirty="0" smtClean="0"/>
              <a:t>Sensory </a:t>
            </a:r>
            <a:r>
              <a:rPr lang="en-GB" sz="1400" smtClean="0"/>
              <a:t>info from ext</a:t>
            </a:r>
            <a:r>
              <a:rPr lang="en-GB" sz="1400" dirty="0" smtClean="0"/>
              <a:t>. sphincter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12360" y="5445224"/>
            <a:ext cx="125963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Leave at S2-S4</a:t>
            </a:r>
          </a:p>
          <a:p>
            <a:pPr algn="ctr"/>
            <a:r>
              <a:rPr lang="en-GB" sz="1400" dirty="0" smtClean="0"/>
              <a:t>Motor to external sphincter (contraction)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2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Straight Connector 8"/>
          <p:cNvCxnSpPr>
            <a:cxnSpLocks noChangeShapeType="1"/>
          </p:cNvCxnSpPr>
          <p:nvPr/>
        </p:nvCxnSpPr>
        <p:spPr bwMode="auto">
          <a:xfrm>
            <a:off x="36513" y="5927725"/>
            <a:ext cx="9144000" cy="0"/>
          </a:xfrm>
          <a:prstGeom prst="line">
            <a:avLst/>
          </a:prstGeom>
          <a:noFill/>
          <a:ln w="9525" algn="ctr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914400" y="5967413"/>
            <a:ext cx="8229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Source: </a:t>
            </a:r>
            <a:r>
              <a:rPr lang="en-US" altLang="en-US" sz="1000"/>
              <a:t>Incontinence</a:t>
            </a:r>
            <a:r>
              <a:rPr lang="en-US" altLang="en-US" sz="1000">
                <a:latin typeface="Helvetica" charset="0"/>
              </a:rPr>
              <a:t>, </a:t>
            </a:r>
            <a:r>
              <a:rPr lang="en-US" altLang="en-US" sz="1000" i="1"/>
              <a:t>Essentials of Clinical Geriatrics, 8e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Citation: Kane RL, Ouslander JG, Resnick B, Malone ML</a:t>
            </a:r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. </a:t>
            </a:r>
            <a:r>
              <a:rPr lang="en-US" altLang="en-US" sz="1000" i="1"/>
              <a:t>Essentials of Clinical Geriatrics, 8e</a:t>
            </a:r>
            <a:r>
              <a:rPr lang="en-US" altLang="en-US" sz="1000">
                <a:latin typeface="Helvetica" charset="0"/>
              </a:rPr>
              <a:t>; 2017 Available at: https://accessmedicine.mhmedical.com/ViewLarge.aspx?figid=178119724 Accessed: April 09, 2018</a:t>
            </a:r>
          </a:p>
          <a:p>
            <a:pPr eaLnBrk="1" hangingPunct="1"/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Copyright © 2018 McGraw-Hill Education. All rights reserved</a:t>
            </a:r>
          </a:p>
        </p:txBody>
      </p:sp>
      <p:pic>
        <p:nvPicPr>
          <p:cNvPr id="16388" name="Picture 10" descr="MHE-red-pm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051550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36513" y="5168900"/>
            <a:ext cx="8894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000"/>
              <a:t>Peripheral nerves involved in micturition.
</a:t>
            </a:r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76672"/>
            <a:ext cx="4134405" cy="54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Emptying of the bladder when it becomes filled.</a:t>
            </a:r>
          </a:p>
          <a:p>
            <a:endParaRPr lang="en-GB" dirty="0"/>
          </a:p>
          <a:p>
            <a:r>
              <a:rPr lang="en-GB" dirty="0" smtClean="0"/>
              <a:t>It is a nervous reflex that can be facilitated or inhibited by higher centres.</a:t>
            </a:r>
          </a:p>
          <a:p>
            <a:endParaRPr lang="en-GB" dirty="0"/>
          </a:p>
          <a:p>
            <a:r>
              <a:rPr lang="en-GB" dirty="0" smtClean="0"/>
              <a:t>Occurs in two steps: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Progressive filling of the bladder until a threshold is reached.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At the threshold, a nervous reflex is initiated “micturition reflex” to empty the bladder.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If the conditions for emptying are favourable → emptying will occur.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the conditions for emptying are unfavourable → reflex is inhibited, however, there is the conscious desire to urinate.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3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Filling of the Bladder-Bladder Tone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229600" cy="4718304"/>
          </a:xfrm>
        </p:spPr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Bladder tone </a:t>
            </a:r>
            <a:r>
              <a:rPr lang="en-GB" dirty="0" smtClean="0"/>
              <a:t>= the relationship between bladder volume and pressure (</a:t>
            </a:r>
            <a:r>
              <a:rPr lang="en-GB" dirty="0" err="1" smtClean="0"/>
              <a:t>intravesical</a:t>
            </a:r>
            <a:r>
              <a:rPr lang="en-GB" dirty="0" smtClean="0"/>
              <a:t> pr.).</a:t>
            </a:r>
          </a:p>
          <a:p>
            <a:endParaRPr lang="en-GB" dirty="0"/>
          </a:p>
          <a:p>
            <a:r>
              <a:rPr lang="en-GB" dirty="0" smtClean="0"/>
              <a:t>The relationship between bladder volume and </a:t>
            </a:r>
            <a:r>
              <a:rPr lang="en-GB" dirty="0" err="1" smtClean="0"/>
              <a:t>intravesical</a:t>
            </a:r>
            <a:r>
              <a:rPr lang="en-GB" dirty="0" smtClean="0"/>
              <a:t> pressure can be studied using </a:t>
            </a:r>
            <a:r>
              <a:rPr lang="en-GB" dirty="0" err="1" smtClean="0"/>
              <a:t>cystometry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volume-pressure record is called a </a:t>
            </a:r>
            <a:r>
              <a:rPr lang="en-GB" b="1" i="1" dirty="0" err="1" smtClean="0">
                <a:solidFill>
                  <a:srgbClr val="7030A0"/>
                </a:solidFill>
              </a:rPr>
              <a:t>cystometrogram</a:t>
            </a:r>
            <a:r>
              <a:rPr lang="en-GB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792"/>
            <a:ext cx="72915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</a:t>
            </a:r>
            <a:r>
              <a:rPr lang="en-GB" b="1" dirty="0" err="1" smtClean="0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11960" y="1556792"/>
            <a:ext cx="475252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C00000"/>
                </a:solidFill>
              </a:rPr>
              <a:t>Three phases:</a:t>
            </a:r>
          </a:p>
          <a:p>
            <a:r>
              <a:rPr lang="en-GB" b="1" dirty="0" err="1" smtClean="0">
                <a:solidFill>
                  <a:srgbClr val="7030A0"/>
                </a:solidFill>
              </a:rPr>
              <a:t>Ia</a:t>
            </a:r>
            <a:r>
              <a:rPr lang="en-GB" dirty="0" smtClean="0"/>
              <a:t> = an increase in IVP (0 to ≈10 cm H</a:t>
            </a:r>
            <a:r>
              <a:rPr lang="en-GB" sz="1200" dirty="0" smtClean="0"/>
              <a:t>2</a:t>
            </a:r>
            <a:r>
              <a:rPr lang="en-GB" dirty="0" smtClean="0"/>
              <a:t>O) at an initial increase in volume from 0 to ≈50ml).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rgbClr val="7030A0"/>
                </a:solidFill>
              </a:rPr>
              <a:t>Ib</a:t>
            </a:r>
            <a:r>
              <a:rPr lang="en-GB" dirty="0" smtClean="0"/>
              <a:t> = filling of bladder from 50 to ≈400ml of urine causes no significant increase in IVP. </a:t>
            </a:r>
            <a:r>
              <a:rPr lang="en-GB" b="1" i="1" dirty="0" smtClean="0">
                <a:solidFill>
                  <a:srgbClr val="FF0000"/>
                </a:solidFill>
              </a:rPr>
              <a:t>Why??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II</a:t>
            </a:r>
            <a:r>
              <a:rPr lang="en-GB" dirty="0" smtClean="0"/>
              <a:t> = volumes &gt; 400ml will cause a steep increase in IVP triggering the micturition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1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168352" cy="496855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 smtClean="0"/>
              <a:t>Superimposed on the basal </a:t>
            </a:r>
            <a:r>
              <a:rPr lang="en-GB" sz="2400" dirty="0" err="1" smtClean="0"/>
              <a:t>cytometrogram</a:t>
            </a:r>
            <a:r>
              <a:rPr lang="en-GB" sz="2400" dirty="0" smtClean="0"/>
              <a:t> are periodic sharp increases in IVP that may last a few seconds to more than a minute.</a:t>
            </a:r>
          </a:p>
          <a:p>
            <a:endParaRPr lang="en-GB" sz="2400" dirty="0"/>
          </a:p>
          <a:p>
            <a:r>
              <a:rPr lang="en-GB" sz="2400" dirty="0" smtClean="0"/>
              <a:t> These peaks are called “micturition waves”.. </a:t>
            </a:r>
            <a:r>
              <a:rPr lang="en-GB" sz="2400" b="1" i="1" dirty="0" smtClean="0">
                <a:solidFill>
                  <a:srgbClr val="FF0000"/>
                </a:solidFill>
              </a:rPr>
              <a:t>What are they caused by?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</a:t>
            </a:r>
            <a:r>
              <a:rPr lang="en-GB" b="1" dirty="0" err="1" smtClean="0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2" y="1412776"/>
            <a:ext cx="53014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7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9000"/>
              <a:defRPr/>
            </a:pPr>
            <a:r>
              <a:rPr lang="en-GB" altLang="en-US" sz="2600" dirty="0"/>
              <a:t> </a:t>
            </a:r>
            <a:r>
              <a:rPr lang="en-GB" altLang="en-US" sz="2600" dirty="0" smtClean="0"/>
              <a:t>Urine volume of ≈ </a:t>
            </a:r>
            <a:r>
              <a:rPr lang="en-GB" altLang="en-US" sz="2600" b="1" dirty="0" smtClean="0">
                <a:solidFill>
                  <a:srgbClr val="00B050"/>
                </a:solidFill>
              </a:rPr>
              <a:t>150 –300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first urge to void. </a:t>
            </a:r>
          </a:p>
          <a:p>
            <a:pPr>
              <a:buSzPct val="129000"/>
              <a:defRPr/>
            </a:pPr>
            <a:r>
              <a:rPr lang="en-GB" altLang="en-US" sz="2600" dirty="0"/>
              <a:t> </a:t>
            </a:r>
            <a:r>
              <a:rPr lang="en-GB" altLang="en-US" sz="2600" dirty="0" smtClean="0"/>
              <a:t>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rgbClr val="0070C0"/>
                </a:solidFill>
              </a:rPr>
              <a:t>300 –400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bladder fullness.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rgbClr val="7030A0"/>
                </a:solidFill>
              </a:rPr>
              <a:t>400 –600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discomfort.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From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chemeClr val="accent1">
                    <a:lumMod val="75000"/>
                  </a:schemeClr>
                </a:solidFill>
              </a:rPr>
              <a:t>600 –700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sense of pain.</a:t>
            </a:r>
          </a:p>
          <a:p>
            <a:pPr>
              <a:buSzPct val="129000"/>
              <a:defRPr/>
            </a:pPr>
            <a:r>
              <a:rPr lang="en-GB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b="1" dirty="0" smtClean="0">
                <a:solidFill>
                  <a:srgbClr val="FF0000"/>
                </a:solidFill>
              </a:rPr>
              <a:t>Micturition reflexes</a:t>
            </a:r>
            <a:r>
              <a:rPr lang="en-GB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dirty="0" smtClean="0"/>
              <a:t>start to appear at the first stage and progressively increase in intensity as the volume increases. </a:t>
            </a:r>
            <a:r>
              <a:rPr lang="en-GB" altLang="en-US" sz="2600" dirty="0"/>
              <a:t>M</a:t>
            </a:r>
            <a:r>
              <a:rPr lang="en-GB" altLang="en-US" sz="2600" dirty="0" smtClean="0"/>
              <a:t>icturition reflexes can be voluntarily suppressed.</a:t>
            </a:r>
          </a:p>
          <a:p>
            <a:pPr>
              <a:buSzPct val="129000"/>
              <a:defRPr/>
            </a:pPr>
            <a:r>
              <a:rPr lang="en-GB" altLang="en-US" sz="2600" dirty="0" smtClean="0"/>
              <a:t> At </a:t>
            </a:r>
            <a:r>
              <a:rPr lang="en-GB" altLang="en-US" sz="2600" dirty="0"/>
              <a:t>≈ </a:t>
            </a:r>
            <a:r>
              <a:rPr lang="en-GB" altLang="en-U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700 ml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break point </a:t>
            </a:r>
            <a:r>
              <a:rPr lang="en-GB" altLang="en-US" sz="2600" dirty="0" smtClean="0">
                <a:sym typeface="Symbol" pitchFamily="18" charset="2"/>
              </a:rPr>
              <a:t></a:t>
            </a:r>
            <a:r>
              <a:rPr lang="en-GB" altLang="en-US" sz="2600" dirty="0" smtClean="0"/>
              <a:t> micturition can not be suppressed.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221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Bladder Sensations at Different Urine Volumes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36576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icturi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2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Reflex-infants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1136"/>
            <a:ext cx="8577262" cy="475223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5580112" y="3233544"/>
            <a:ext cx="1152128" cy="1203711"/>
          </a:xfrm>
          <a:prstGeom prst="mathMultiply">
            <a:avLst>
              <a:gd name="adj1" fmla="val 12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96752"/>
            <a:ext cx="8229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 autonomic spinal reflex.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Involuntary-Not yet under higher CNS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Between 2-3 years of age-they learn to control it and becomes voluntary.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cturition 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7357"/>
            <a:ext cx="4104456" cy="5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71830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An autonomic spinal reflex.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Is controlled by higher CNS centres;</a:t>
            </a:r>
          </a:p>
          <a:p>
            <a:pPr lvl="1"/>
            <a:r>
              <a:rPr lang="en-GB" dirty="0" smtClean="0"/>
              <a:t>Brain stem (Pons).</a:t>
            </a:r>
          </a:p>
          <a:p>
            <a:pPr lvl="1"/>
            <a:r>
              <a:rPr lang="en-GB" dirty="0" smtClean="0"/>
              <a:t>Cerebral cortex.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Control is either inhibitory or </a:t>
            </a:r>
            <a:r>
              <a:rPr lang="en-GB" dirty="0" err="1" smtClean="0"/>
              <a:t>facilitatory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Voluntary.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Reflex-Adults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At the end of this session, </a:t>
            </a:r>
            <a:r>
              <a:rPr lang="en-US" b="1" u="sng" dirty="0" smtClean="0"/>
              <a:t>students </a:t>
            </a:r>
            <a:r>
              <a:rPr lang="en-US" b="1" u="sng" dirty="0"/>
              <a:t>should be able to:</a:t>
            </a:r>
          </a:p>
          <a:p>
            <a:pPr lvl="0"/>
            <a:r>
              <a:rPr lang="en-US" dirty="0"/>
              <a:t>Identify and describe the </a:t>
            </a:r>
            <a:r>
              <a:rPr lang="en-US" dirty="0" smtClean="0"/>
              <a:t>functional </a:t>
            </a:r>
            <a:r>
              <a:rPr lang="en-US" dirty="0"/>
              <a:t>a</a:t>
            </a:r>
            <a:r>
              <a:rPr lang="en-US" dirty="0" smtClean="0"/>
              <a:t>natomy </a:t>
            </a:r>
            <a:r>
              <a:rPr lang="en-US" dirty="0"/>
              <a:t>of </a:t>
            </a:r>
            <a:r>
              <a:rPr lang="en-US" dirty="0" smtClean="0"/>
              <a:t>the urinary bladder.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Describe the mechanism of filling and emptying of the urinary </a:t>
            </a:r>
            <a:r>
              <a:rPr lang="en-US" dirty="0" smtClean="0"/>
              <a:t>bladder.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err="1" smtClean="0"/>
              <a:t>Cystometrogram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Explain the neurogenic control </a:t>
            </a:r>
            <a:r>
              <a:rPr lang="en-US" dirty="0"/>
              <a:t>of the </a:t>
            </a:r>
            <a:r>
              <a:rPr lang="en-US" dirty="0" smtClean="0"/>
              <a:t>micturition reflex </a:t>
            </a:r>
            <a:r>
              <a:rPr lang="en-US" dirty="0"/>
              <a:t>and its disorders.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8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12676"/>
            <a:ext cx="34099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0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9788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C00000"/>
                </a:solidFill>
              </a:rPr>
              <a:t>Lesions affecting the afferent sensory nerves:</a:t>
            </a:r>
          </a:p>
          <a:p>
            <a:r>
              <a:rPr lang="en-GB" dirty="0" smtClean="0"/>
              <a:t>Results in an </a:t>
            </a:r>
            <a:r>
              <a:rPr lang="en-GB" b="1" i="1" dirty="0" smtClean="0">
                <a:solidFill>
                  <a:srgbClr val="7030A0"/>
                </a:solidFill>
              </a:rPr>
              <a:t>atonic (flaccid) </a:t>
            </a:r>
            <a:r>
              <a:rPr lang="en-GB" dirty="0" smtClean="0"/>
              <a:t>bladder.</a:t>
            </a:r>
          </a:p>
          <a:p>
            <a:endParaRPr lang="en-GB" dirty="0" smtClean="0"/>
          </a:p>
          <a:p>
            <a:r>
              <a:rPr lang="en-GB" dirty="0" smtClean="0"/>
              <a:t>Injury of afferent nerves → loss of perception of bladder fullness + micturition reflex cannot be initiated → bladder overstretching → thinning of the wall and ineffective contractions.</a:t>
            </a:r>
          </a:p>
          <a:p>
            <a:endParaRPr lang="en-GB" dirty="0" smtClean="0"/>
          </a:p>
          <a:p>
            <a:r>
              <a:rPr lang="en-GB" dirty="0" smtClean="0"/>
              <a:t>Retention of urine with overflow.</a:t>
            </a:r>
          </a:p>
          <a:p>
            <a:endParaRPr lang="en-GB" dirty="0" smtClean="0"/>
          </a:p>
          <a:p>
            <a:r>
              <a:rPr lang="en-GB" dirty="0" smtClean="0"/>
              <a:t>Causes e.g. </a:t>
            </a:r>
            <a:r>
              <a:rPr lang="en-GB" dirty="0" err="1" smtClean="0"/>
              <a:t>tabes</a:t>
            </a:r>
            <a:r>
              <a:rPr lang="en-GB" dirty="0" smtClean="0"/>
              <a:t> dorsalis (syphilis),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9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u="sng" dirty="0" smtClean="0">
                <a:solidFill>
                  <a:srgbClr val="C00000"/>
                </a:solidFill>
              </a:rPr>
              <a:t>Damage to spinal cord above the sacral region:</a:t>
            </a:r>
          </a:p>
          <a:p>
            <a:r>
              <a:rPr lang="en-GB" dirty="0" smtClean="0"/>
              <a:t>The micturition reflex is intact, but lost higher </a:t>
            </a:r>
            <a:r>
              <a:rPr lang="en-GB" dirty="0" err="1" smtClean="0"/>
              <a:t>center</a:t>
            </a:r>
            <a:r>
              <a:rPr lang="en-GB" dirty="0" smtClean="0"/>
              <a:t> control.</a:t>
            </a:r>
          </a:p>
          <a:p>
            <a:r>
              <a:rPr lang="en-GB" dirty="0" smtClean="0"/>
              <a:t>There are several phases: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4633007"/>
              </p:ext>
            </p:extLst>
          </p:nvPr>
        </p:nvGraphicFramePr>
        <p:xfrm>
          <a:off x="1043608" y="3501008"/>
          <a:ext cx="7224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869160"/>
            <a:ext cx="40831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Loss of </a:t>
            </a:r>
            <a:r>
              <a:rPr lang="en-GB" dirty="0" err="1" smtClean="0"/>
              <a:t>facilitatory</a:t>
            </a:r>
            <a:r>
              <a:rPr lang="en-GB" dirty="0" smtClean="0"/>
              <a:t> impulses from CNS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Micturition reflex is inhibited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Bladder fills but cannot void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(overflow incontinence)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132" y="4869160"/>
            <a:ext cx="383951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Micturition reflex recovers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Not controlled by CNS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Bladder fills and voids automatically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(</a:t>
            </a:r>
            <a:r>
              <a:rPr lang="en-GB" b="1" i="1" dirty="0" smtClean="0">
                <a:solidFill>
                  <a:srgbClr val="002060"/>
                </a:solidFill>
                <a:latin typeface="Arial"/>
                <a:cs typeface="Arial"/>
              </a:rPr>
              <a:t>Automatic bladder</a:t>
            </a:r>
            <a:r>
              <a:rPr lang="en-GB" dirty="0" smtClean="0">
                <a:latin typeface="Arial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5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u="sng" dirty="0" smtClean="0">
                <a:solidFill>
                  <a:srgbClr val="C00000"/>
                </a:solidFill>
              </a:rPr>
              <a:t>Uninhibited neurogenic bladder:</a:t>
            </a:r>
          </a:p>
          <a:p>
            <a:r>
              <a:rPr lang="en-GB" dirty="0" smtClean="0"/>
              <a:t>Causes frequent relatively uncontrolled micturition. </a:t>
            </a:r>
          </a:p>
          <a:p>
            <a:endParaRPr lang="en-GB" dirty="0"/>
          </a:p>
          <a:p>
            <a:r>
              <a:rPr lang="en-GB" dirty="0" smtClean="0"/>
              <a:t>Results from lesions to spinal cord or brain stem that mainly affects the inhibitory signals to spinal cord.</a:t>
            </a:r>
          </a:p>
          <a:p>
            <a:endParaRPr lang="en-GB" dirty="0"/>
          </a:p>
          <a:p>
            <a:r>
              <a:rPr lang="en-GB" dirty="0" smtClean="0"/>
              <a:t>This will cause a hyperactive detrusor muscle that will result in activation of micturition even at small urine volumes.</a:t>
            </a:r>
          </a:p>
          <a:p>
            <a:endParaRPr lang="en-GB" dirty="0"/>
          </a:p>
          <a:p>
            <a:r>
              <a:rPr lang="en-GB" dirty="0" smtClean="0"/>
              <a:t>Frequent urination of small volume of urine.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5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icturition Reflex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3151"/>
            <a:ext cx="8064896" cy="56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3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40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is meant by micturition?</a:t>
            </a:r>
          </a:p>
          <a:p>
            <a:r>
              <a:rPr lang="en-GB" dirty="0" smtClean="0"/>
              <a:t>Micturition = the process by which the bladder empties itself when it becomes filled.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319064"/>
            <a:ext cx="837165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81498408"/>
              </p:ext>
            </p:extLst>
          </p:nvPr>
        </p:nvGraphicFramePr>
        <p:xfrm>
          <a:off x="1524000" y="2276872"/>
          <a:ext cx="6096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19872" y="4941168"/>
            <a:ext cx="0" cy="79208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8144" y="4941168"/>
            <a:ext cx="0" cy="79208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9123" y="5178678"/>
            <a:ext cx="42771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Abnormalities in bladder function may lead to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2555775" y="5754960"/>
            <a:ext cx="172819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Incontinence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004048" y="5754960"/>
            <a:ext cx="172819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Obstruction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956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natomy of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5" y="1268760"/>
            <a:ext cx="6328917" cy="37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291264" cy="12344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Bladder has two parts: body &amp; neck.</a:t>
            </a:r>
          </a:p>
          <a:p>
            <a:r>
              <a:rPr lang="en-GB" dirty="0" smtClean="0"/>
              <a:t>What is the trigone?</a:t>
            </a:r>
          </a:p>
          <a:p>
            <a:r>
              <a:rPr lang="en-GB" dirty="0" smtClean="0"/>
              <a:t>How many sphincters are there and how are they different?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33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ayers of the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43" y="1139103"/>
            <a:ext cx="5963993" cy="35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5157192"/>
            <a:ext cx="8352928" cy="151216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chemeClr val="accent1"/>
                </a:solidFill>
              </a:rPr>
              <a:t>Bladder wall has 4 layers;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Mucosa </a:t>
            </a:r>
            <a:r>
              <a:rPr lang="en-GB" dirty="0" smtClean="0">
                <a:latin typeface="Arial"/>
                <a:cs typeface="Arial"/>
              </a:rPr>
              <a:t>→ transitional epithelium → has folds “</a:t>
            </a:r>
            <a:r>
              <a:rPr lang="en-GB" dirty="0" err="1">
                <a:latin typeface="Arial"/>
                <a:cs typeface="Arial"/>
              </a:rPr>
              <a:t>r</a:t>
            </a:r>
            <a:r>
              <a:rPr lang="en-GB" dirty="0" err="1" smtClean="0">
                <a:latin typeface="Arial"/>
                <a:cs typeface="Arial"/>
              </a:rPr>
              <a:t>ugae</a:t>
            </a:r>
            <a:r>
              <a:rPr lang="en-GB" dirty="0" smtClean="0">
                <a:latin typeface="Arial"/>
                <a:cs typeface="Arial"/>
              </a:rPr>
              <a:t>”.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Submucosa → loose connective tissue.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Smooth muscle layer → Detrusor muscle → the main muscle of micturition.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Serosa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>
                <a:solidFill>
                  <a:srgbClr val="C00000"/>
                </a:solidFill>
              </a:rPr>
              <a:t>U</a:t>
            </a:r>
            <a:r>
              <a:rPr lang="en-GB" b="1" dirty="0" err="1" smtClean="0">
                <a:solidFill>
                  <a:srgbClr val="C00000"/>
                </a:solidFill>
              </a:rPr>
              <a:t>reterovesical</a:t>
            </a:r>
            <a:r>
              <a:rPr lang="en-GB" b="1" dirty="0" smtClean="0">
                <a:solidFill>
                  <a:srgbClr val="C00000"/>
                </a:solidFill>
              </a:rPr>
              <a:t> Junction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2158"/>
            <a:ext cx="3790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62" y="1798290"/>
            <a:ext cx="380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211960" y="3212976"/>
            <a:ext cx="720080" cy="6437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1427" y="6505599"/>
            <a:ext cx="578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(Preston R., Wilson T. Lippincott’s illustrated reviews Physiology.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06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esicoureteral 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8364"/>
            <a:ext cx="4817214" cy="35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>
                <a:solidFill>
                  <a:srgbClr val="C00000"/>
                </a:solidFill>
              </a:rPr>
              <a:t>Ureterovesical</a:t>
            </a:r>
            <a:r>
              <a:rPr lang="en-GB" b="1" dirty="0">
                <a:solidFill>
                  <a:srgbClr val="C00000"/>
                </a:solidFill>
              </a:rPr>
              <a:t> Junction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0864" y="5385410"/>
            <a:ext cx="729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What happens if the distance that the ureter courses through the bladder wall is short?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83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Urine is transported through the ureters.</a:t>
            </a:r>
          </a:p>
          <a:p>
            <a:endParaRPr lang="en-GB" dirty="0"/>
          </a:p>
          <a:p>
            <a:r>
              <a:rPr lang="en-GB" dirty="0" smtClean="0"/>
              <a:t>Urine is propelled through the ureter and into the bladder by the help of peristalsis.</a:t>
            </a:r>
          </a:p>
          <a:p>
            <a:endParaRPr lang="en-GB" dirty="0"/>
          </a:p>
          <a:p>
            <a:r>
              <a:rPr lang="en-GB" dirty="0" smtClean="0"/>
              <a:t>Peristalsis is thought to be initiated by pacemaker cells in the renal pelvis.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002060"/>
                </a:solidFill>
              </a:rPr>
              <a:t>Sympathetic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stimulation → </a:t>
            </a:r>
            <a:r>
              <a:rPr lang="en-GB" b="1" i="1" dirty="0" smtClean="0">
                <a:solidFill>
                  <a:srgbClr val="002060"/>
                </a:solidFill>
              </a:rPr>
              <a:t>inhibits</a:t>
            </a:r>
            <a:r>
              <a:rPr lang="en-GB" dirty="0" smtClean="0"/>
              <a:t> peristalsis.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i="1" dirty="0" smtClean="0">
                <a:solidFill>
                  <a:srgbClr val="FF0000"/>
                </a:solidFill>
              </a:rPr>
              <a:t>Parasympathetic</a:t>
            </a:r>
            <a:r>
              <a:rPr lang="en-GB" dirty="0" smtClean="0"/>
              <a:t> stimulation → </a:t>
            </a:r>
            <a:r>
              <a:rPr lang="en-GB" b="1" i="1" dirty="0" smtClean="0">
                <a:solidFill>
                  <a:srgbClr val="FF0000"/>
                </a:solidFill>
              </a:rPr>
              <a:t>enhance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peristalsis.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Urine Transport from </a:t>
            </a:r>
            <a:r>
              <a:rPr lang="en-GB" b="1" dirty="0">
                <a:solidFill>
                  <a:srgbClr val="C00000"/>
                </a:solidFill>
              </a:rPr>
              <a:t>K</a:t>
            </a:r>
            <a:r>
              <a:rPr lang="en-GB" b="1" dirty="0" smtClean="0">
                <a:solidFill>
                  <a:srgbClr val="C00000"/>
                </a:solidFill>
              </a:rPr>
              <a:t>idney to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7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752"/>
            <a:ext cx="844366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4088" y="1879664"/>
            <a:ext cx="36004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Nerve supply of the LUT: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2060"/>
                </a:solidFill>
              </a:rPr>
              <a:t>Somatic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(S2-S4).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2060"/>
                </a:solidFill>
              </a:rPr>
              <a:t>Autonomic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Parasympathetic (S2-S4).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Sympathetic (T11-L2).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7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1097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Micturition</vt:lpstr>
      <vt:lpstr>Objectives</vt:lpstr>
      <vt:lpstr>Introduction</vt:lpstr>
      <vt:lpstr>Functional Anatomy of the Bladder</vt:lpstr>
      <vt:lpstr>Functional Anatomy of the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Micturition</dc:title>
  <dc:creator>Reviewer</dc:creator>
  <cp:lastModifiedBy>ksu</cp:lastModifiedBy>
  <cp:revision>96</cp:revision>
  <dcterms:created xsi:type="dcterms:W3CDTF">2018-04-09T05:28:35Z</dcterms:created>
  <dcterms:modified xsi:type="dcterms:W3CDTF">2018-04-11T08:00:12Z</dcterms:modified>
</cp:coreProperties>
</file>