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rm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2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" name="Shape 18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" name="Shape 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" name="Shape 22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6" name="Shape 2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" name="Shape 27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" name="Shape 29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" name="Shape 30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" name="Shape 32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1" name="Shape 34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" name="Shape 3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7" name="Shape 37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3" name="Shape 38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" name="Shape 11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None/>
              <a:defRPr>
                <a:solidFill>
                  <a:srgbClr val="888888"/>
                </a:solidFill>
              </a:defRPr>
            </a:lvl1pPr>
            <a:lvl2pPr indent="0" lvl="1" marL="45720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None/>
              <a:defRPr>
                <a:solidFill>
                  <a:srgbClr val="888888"/>
                </a:solidFill>
              </a:defRPr>
            </a:lvl2pPr>
            <a:lvl3pPr indent="0" lvl="2" marL="91440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None/>
              <a:defRPr>
                <a:solidFill>
                  <a:srgbClr val="888888"/>
                </a:solidFill>
              </a:defRPr>
            </a:lvl3pPr>
            <a:lvl4pPr indent="0" lvl="3" marL="137160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None/>
              <a:defRPr>
                <a:solidFill>
                  <a:srgbClr val="888888"/>
                </a:solidFill>
              </a:defRPr>
            </a:lvl4pPr>
            <a:lvl5pPr indent="0" lvl="4" marL="182880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None/>
              <a:defRPr>
                <a:solidFill>
                  <a:srgbClr val="888888"/>
                </a:solidFill>
              </a:defRPr>
            </a:lvl5pPr>
            <a:lvl6pPr indent="0" lvl="5" marL="2286000" rtl="0" algn="ctr">
              <a:spcBef>
                <a:spcPts val="400"/>
              </a:spcBef>
              <a:buClr>
                <a:srgbClr val="888888"/>
              </a:buClr>
              <a:buNone/>
              <a:defRPr>
                <a:solidFill>
                  <a:srgbClr val="888888"/>
                </a:solidFill>
              </a:defRPr>
            </a:lvl6pPr>
            <a:lvl7pPr indent="0" lvl="6" marL="2743200" rtl="0" algn="ctr">
              <a:spcBef>
                <a:spcPts val="400"/>
              </a:spcBef>
              <a:buClr>
                <a:srgbClr val="888888"/>
              </a:buClr>
              <a:buNone/>
              <a:defRPr>
                <a:solidFill>
                  <a:srgbClr val="888888"/>
                </a:solidFill>
              </a:defRPr>
            </a:lvl7pPr>
            <a:lvl8pPr indent="0" lvl="7" marL="3200400" rtl="0" algn="ctr">
              <a:spcBef>
                <a:spcPts val="400"/>
              </a:spcBef>
              <a:buClr>
                <a:srgbClr val="888888"/>
              </a:buClr>
              <a:buNone/>
              <a:defRPr>
                <a:solidFill>
                  <a:srgbClr val="888888"/>
                </a:solidFill>
              </a:defRPr>
            </a:lvl8pPr>
            <a:lvl9pPr indent="0" lvl="8" marL="3657600" rtl="0" algn="ctr">
              <a:spcBef>
                <a:spcPts val="400"/>
              </a:spcBef>
              <a:buClr>
                <a:srgbClr val="888888"/>
              </a:buClr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457200" y="1535112"/>
            <a:ext cx="4040100" cy="639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None/>
              <a:defRPr b="1" sz="2400"/>
            </a:lvl1pPr>
            <a:lvl2pPr indent="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None/>
              <a:defRPr b="1" sz="2000"/>
            </a:lvl2pPr>
            <a:lvl3pPr indent="0" lvl="2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None/>
              <a:defRPr b="1" sz="1800"/>
            </a:lvl3pPr>
            <a:lvl4pPr indent="0" lvl="3" marL="1371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None/>
              <a:defRPr b="1" sz="1600"/>
            </a:lvl4pPr>
            <a:lvl5pPr indent="0" lvl="4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None/>
              <a:defRPr b="1" sz="1600"/>
            </a:lvl5pPr>
            <a:lvl6pPr indent="0" lvl="5" marL="2286000" rtl="0" algn="l">
              <a:spcBef>
                <a:spcPts val="320"/>
              </a:spcBef>
              <a:buClr>
                <a:schemeClr val="dk1"/>
              </a:buClr>
              <a:buNone/>
              <a:defRPr b="1" sz="1600"/>
            </a:lvl6pPr>
            <a:lvl7pPr indent="0" lvl="6" marL="2743200" rtl="0" algn="l">
              <a:spcBef>
                <a:spcPts val="320"/>
              </a:spcBef>
              <a:buClr>
                <a:schemeClr val="dk1"/>
              </a:buClr>
              <a:buNone/>
              <a:defRPr b="1" sz="1600"/>
            </a:lvl7pPr>
            <a:lvl8pPr indent="0" lvl="7" marL="3200400" rtl="0" algn="l">
              <a:spcBef>
                <a:spcPts val="320"/>
              </a:spcBef>
              <a:buClr>
                <a:schemeClr val="dk1"/>
              </a:buClr>
              <a:buNone/>
              <a:defRPr b="1" sz="1600"/>
            </a:lvl8pPr>
            <a:lvl9pPr indent="0" lvl="8" marL="3657600" rtl="0" algn="l">
              <a:spcBef>
                <a:spcPts val="320"/>
              </a:spcBef>
              <a:buClr>
                <a:schemeClr val="dk1"/>
              </a:buClr>
              <a:buNone/>
              <a:defRPr b="1" sz="1600"/>
            </a:lvl9pPr>
          </a:lstStyle>
          <a:p/>
        </p:txBody>
      </p:sp>
      <p:sp>
        <p:nvSpPr>
          <p:cNvPr id="71" name="Shape 71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defRPr sz="2400"/>
            </a:lvl1pPr>
            <a:lvl2pPr indent="-158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defRPr sz="2000"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defRPr sz="1800"/>
            </a:lvl3pPr>
            <a:lvl4pPr indent="-127000" lvl="3" marL="1600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defRPr sz="1600"/>
            </a:lvl4pPr>
            <a:lvl5pPr indent="-127000" lvl="4" marL="2057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defRPr sz="1600"/>
            </a:lvl5pPr>
            <a:lvl6pPr indent="-127000" lvl="5" marL="2514600" rtl="0" algn="l">
              <a:spcBef>
                <a:spcPts val="320"/>
              </a:spcBef>
              <a:buClr>
                <a:schemeClr val="dk1"/>
              </a:buClr>
              <a:buSzPct val="100000"/>
              <a:defRPr sz="1600"/>
            </a:lvl6pPr>
            <a:lvl7pPr indent="-127000" lvl="6" marL="2971800" rtl="0" algn="l">
              <a:spcBef>
                <a:spcPts val="320"/>
              </a:spcBef>
              <a:buClr>
                <a:schemeClr val="dk1"/>
              </a:buClr>
              <a:buSzPct val="100000"/>
              <a:defRPr sz="1600"/>
            </a:lvl7pPr>
            <a:lvl8pPr indent="-127000" lvl="7" marL="3429000" rtl="0" algn="l">
              <a:spcBef>
                <a:spcPts val="320"/>
              </a:spcBef>
              <a:buClr>
                <a:schemeClr val="dk1"/>
              </a:buClr>
              <a:buSzPct val="100000"/>
              <a:defRPr sz="1600"/>
            </a:lvl8pPr>
            <a:lvl9pPr indent="-127000" lvl="8" marL="3886200" rtl="0" algn="l">
              <a:spcBef>
                <a:spcPts val="320"/>
              </a:spcBef>
              <a:buClr>
                <a:schemeClr val="dk1"/>
              </a:buClr>
              <a:buSzPct val="100000"/>
              <a:defRPr sz="1600"/>
            </a:lvl9pPr>
          </a:lstStyle>
          <a:p/>
        </p:txBody>
      </p:sp>
      <p:sp>
        <p:nvSpPr>
          <p:cNvPr id="72" name="Shape 72"/>
          <p:cNvSpPr txBox="1"/>
          <p:nvPr>
            <p:ph idx="3" type="body"/>
          </p:nvPr>
        </p:nvSpPr>
        <p:spPr>
          <a:xfrm>
            <a:off x="4645025" y="1535112"/>
            <a:ext cx="4041900" cy="639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None/>
              <a:defRPr b="1" sz="2400"/>
            </a:lvl1pPr>
            <a:lvl2pPr indent="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None/>
              <a:defRPr b="1" sz="2000"/>
            </a:lvl2pPr>
            <a:lvl3pPr indent="0" lvl="2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None/>
              <a:defRPr b="1" sz="1800"/>
            </a:lvl3pPr>
            <a:lvl4pPr indent="0" lvl="3" marL="1371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None/>
              <a:defRPr b="1" sz="1600"/>
            </a:lvl4pPr>
            <a:lvl5pPr indent="0" lvl="4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None/>
              <a:defRPr b="1" sz="1600"/>
            </a:lvl5pPr>
            <a:lvl6pPr indent="0" lvl="5" marL="2286000" rtl="0" algn="l">
              <a:spcBef>
                <a:spcPts val="320"/>
              </a:spcBef>
              <a:buClr>
                <a:schemeClr val="dk1"/>
              </a:buClr>
              <a:buNone/>
              <a:defRPr b="1" sz="1600"/>
            </a:lvl6pPr>
            <a:lvl7pPr indent="0" lvl="6" marL="2743200" rtl="0" algn="l">
              <a:spcBef>
                <a:spcPts val="320"/>
              </a:spcBef>
              <a:buClr>
                <a:schemeClr val="dk1"/>
              </a:buClr>
              <a:buNone/>
              <a:defRPr b="1" sz="1600"/>
            </a:lvl7pPr>
            <a:lvl8pPr indent="0" lvl="7" marL="3200400" rtl="0" algn="l">
              <a:spcBef>
                <a:spcPts val="320"/>
              </a:spcBef>
              <a:buClr>
                <a:schemeClr val="dk1"/>
              </a:buClr>
              <a:buNone/>
              <a:defRPr b="1" sz="1600"/>
            </a:lvl8pPr>
            <a:lvl9pPr indent="0" lvl="8" marL="3657600" rtl="0" algn="l">
              <a:spcBef>
                <a:spcPts val="320"/>
              </a:spcBef>
              <a:buClr>
                <a:schemeClr val="dk1"/>
              </a:buClr>
              <a:buNone/>
              <a:defRPr b="1" sz="1600"/>
            </a:lvl9pPr>
          </a:lstStyle>
          <a:p/>
        </p:txBody>
      </p:sp>
      <p:sp>
        <p:nvSpPr>
          <p:cNvPr id="73" name="Shape 73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defRPr sz="2400"/>
            </a:lvl1pPr>
            <a:lvl2pPr indent="-158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defRPr sz="2000"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defRPr sz="1800"/>
            </a:lvl3pPr>
            <a:lvl4pPr indent="-127000" lvl="3" marL="1600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defRPr sz="1600"/>
            </a:lvl4pPr>
            <a:lvl5pPr indent="-127000" lvl="4" marL="2057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defRPr sz="1600"/>
            </a:lvl5pPr>
            <a:lvl6pPr indent="-127000" lvl="5" marL="2514600" rtl="0" algn="l">
              <a:spcBef>
                <a:spcPts val="320"/>
              </a:spcBef>
              <a:buClr>
                <a:schemeClr val="dk1"/>
              </a:buClr>
              <a:buSzPct val="100000"/>
              <a:defRPr sz="1600"/>
            </a:lvl6pPr>
            <a:lvl7pPr indent="-127000" lvl="6" marL="2971800" rtl="0" algn="l">
              <a:spcBef>
                <a:spcPts val="320"/>
              </a:spcBef>
              <a:buClr>
                <a:schemeClr val="dk1"/>
              </a:buClr>
              <a:buSzPct val="100000"/>
              <a:defRPr sz="1600"/>
            </a:lvl7pPr>
            <a:lvl8pPr indent="-127000" lvl="7" marL="3429000" rtl="0" algn="l">
              <a:spcBef>
                <a:spcPts val="320"/>
              </a:spcBef>
              <a:buClr>
                <a:schemeClr val="dk1"/>
              </a:buClr>
              <a:buSzPct val="100000"/>
              <a:defRPr sz="1600"/>
            </a:lvl8pPr>
            <a:lvl9pPr indent="-127000" lvl="8" marL="3886200" rtl="0" algn="l">
              <a:spcBef>
                <a:spcPts val="320"/>
              </a:spcBef>
              <a:buClr>
                <a:schemeClr val="dk1"/>
              </a:buClr>
              <a:buSzPct val="100000"/>
              <a:defRPr sz="1600"/>
            </a:lvl9pPr>
          </a:lstStyle>
          <a:p/>
        </p:txBody>
      </p:sp>
      <p:sp>
        <p:nvSpPr>
          <p:cNvPr id="74" name="Shape 7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defRPr sz="2800"/>
            </a:lvl1pPr>
            <a:lvl2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defRPr sz="2400"/>
            </a:lvl2pPr>
            <a:lvl3pPr indent="-101600" lvl="2" marL="1143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defRPr sz="2000"/>
            </a:lvl3pPr>
            <a:lvl4pPr indent="-114300" lvl="3" marL="1600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defRPr sz="1800"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defRPr sz="1800"/>
            </a:lvl5pPr>
            <a:lvl6pPr indent="-114300" lvl="5" marL="2514600" rtl="0" algn="l">
              <a:spcBef>
                <a:spcPts val="360"/>
              </a:spcBef>
              <a:buClr>
                <a:schemeClr val="dk1"/>
              </a:buClr>
              <a:buSzPct val="100000"/>
              <a:defRPr sz="1800"/>
            </a:lvl6pPr>
            <a:lvl7pPr indent="-114300" lvl="6" marL="2971800" rtl="0" algn="l">
              <a:spcBef>
                <a:spcPts val="360"/>
              </a:spcBef>
              <a:buClr>
                <a:schemeClr val="dk1"/>
              </a:buClr>
              <a:buSzPct val="100000"/>
              <a:defRPr sz="1800"/>
            </a:lvl7pPr>
            <a:lvl8pPr indent="-114300" lvl="7" marL="3429000" rtl="0" algn="l">
              <a:spcBef>
                <a:spcPts val="360"/>
              </a:spcBef>
              <a:buClr>
                <a:schemeClr val="dk1"/>
              </a:buClr>
              <a:buSzPct val="100000"/>
              <a:defRPr sz="1800"/>
            </a:lvl8pPr>
            <a:lvl9pPr indent="-114300" lvl="8" marL="3886200" rtl="0" algn="l">
              <a:spcBef>
                <a:spcPts val="360"/>
              </a:spcBef>
              <a:buClr>
                <a:schemeClr val="dk1"/>
              </a:buClr>
              <a:buSzPct val="100000"/>
              <a:defRPr sz="1800"/>
            </a:lvl9pPr>
          </a:lstStyle>
          <a:p/>
        </p:txBody>
      </p:sp>
      <p:sp>
        <p:nvSpPr>
          <p:cNvPr id="80" name="Shape 80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defRPr sz="2800"/>
            </a:lvl1pPr>
            <a:lvl2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defRPr sz="2400"/>
            </a:lvl2pPr>
            <a:lvl3pPr indent="-101600" lvl="2" marL="1143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defRPr sz="2000"/>
            </a:lvl3pPr>
            <a:lvl4pPr indent="-114300" lvl="3" marL="1600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defRPr sz="1800"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defRPr sz="1800"/>
            </a:lvl5pPr>
            <a:lvl6pPr indent="-114300" lvl="5" marL="2514600" rtl="0" algn="l">
              <a:spcBef>
                <a:spcPts val="360"/>
              </a:spcBef>
              <a:buClr>
                <a:schemeClr val="dk1"/>
              </a:buClr>
              <a:buSzPct val="100000"/>
              <a:defRPr sz="1800"/>
            </a:lvl6pPr>
            <a:lvl7pPr indent="-114300" lvl="6" marL="2971800" rtl="0" algn="l">
              <a:spcBef>
                <a:spcPts val="360"/>
              </a:spcBef>
              <a:buClr>
                <a:schemeClr val="dk1"/>
              </a:buClr>
              <a:buSzPct val="100000"/>
              <a:defRPr sz="1800"/>
            </a:lvl7pPr>
            <a:lvl8pPr indent="-114300" lvl="7" marL="3429000" rtl="0" algn="l">
              <a:spcBef>
                <a:spcPts val="360"/>
              </a:spcBef>
              <a:buClr>
                <a:schemeClr val="dk1"/>
              </a:buClr>
              <a:buSzPct val="100000"/>
              <a:defRPr sz="1800"/>
            </a:lvl8pPr>
            <a:lvl9pPr indent="-114300" lvl="8" marL="3886200" rtl="0" algn="l">
              <a:spcBef>
                <a:spcPts val="360"/>
              </a:spcBef>
              <a:buClr>
                <a:schemeClr val="dk1"/>
              </a:buClr>
              <a:buSzPct val="100000"/>
              <a:defRPr sz="1800"/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1pPr>
            <a:lvl2pPr indent="-1714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3pPr>
            <a:lvl4pPr indent="-114300" lvl="3" marL="1600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5pPr>
            <a:lvl6pPr indent="-114300" lvl="5" marL="2514600" rtl="0" algn="l">
              <a:spcBef>
                <a:spcPts val="360"/>
              </a:spcBef>
              <a:buClr>
                <a:schemeClr val="dk1"/>
              </a:buClr>
              <a:defRPr/>
            </a:lvl6pPr>
            <a:lvl7pPr indent="-114300" lvl="6" marL="2971800" rtl="0" algn="l">
              <a:spcBef>
                <a:spcPts val="360"/>
              </a:spcBef>
              <a:buClr>
                <a:schemeClr val="dk1"/>
              </a:buClr>
              <a:defRPr/>
            </a:lvl7pPr>
            <a:lvl8pPr indent="-114300" lvl="7" marL="3429000" rtl="0" algn="l">
              <a:spcBef>
                <a:spcPts val="360"/>
              </a:spcBef>
              <a:buClr>
                <a:schemeClr val="dk1"/>
              </a:buClr>
              <a:defRPr/>
            </a:lvl8pPr>
            <a:lvl9pPr indent="-114300" lvl="8" marL="3886200" rtl="0" algn="l">
              <a:spcBef>
                <a:spcPts val="360"/>
              </a:spcBef>
              <a:buClr>
                <a:schemeClr val="dk1"/>
              </a:buClr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4" name="Shape 3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l">
              <a:spcBef>
                <a:spcPts val="0"/>
              </a:spcBef>
              <a:spcAft>
                <a:spcPts val="0"/>
              </a:spcAft>
              <a:buNone/>
              <a:defRPr b="1" sz="4000" cap="none"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None/>
              <a:defRPr sz="2000">
                <a:solidFill>
                  <a:srgbClr val="888888"/>
                </a:solidFill>
              </a:defRPr>
            </a:lvl1pPr>
            <a:lvl2pPr indent="0" lvl="1" marL="4572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None/>
              <a:defRPr sz="1800">
                <a:solidFill>
                  <a:srgbClr val="888888"/>
                </a:solidFill>
              </a:defRPr>
            </a:lvl2pPr>
            <a:lvl3pPr indent="0" lvl="2" marL="9144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None/>
              <a:defRPr sz="1600">
                <a:solidFill>
                  <a:srgbClr val="888888"/>
                </a:solidFill>
              </a:defRPr>
            </a:lvl3pPr>
            <a:lvl4pPr indent="0" lvl="3" marL="1371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4pPr>
            <a:lvl5pPr indent="0" lvl="4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5pPr>
            <a:lvl6pPr indent="0" lvl="5" marL="2286000" rtl="0" algn="l">
              <a:spcBef>
                <a:spcPts val="28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6pPr>
            <a:lvl7pPr indent="0" lvl="6" marL="2743200" rtl="0" algn="l">
              <a:spcBef>
                <a:spcPts val="28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7pPr>
            <a:lvl8pPr indent="0" lvl="7" marL="3200400" rtl="0" algn="l">
              <a:spcBef>
                <a:spcPts val="28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8pPr>
            <a:lvl9pPr indent="0" lvl="8" marL="3657600" rtl="0" algn="l">
              <a:spcBef>
                <a:spcPts val="28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1pPr>
            <a:lvl2pPr indent="-1714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3pPr>
            <a:lvl4pPr indent="-114300" lvl="3" marL="1600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5pPr>
            <a:lvl6pPr indent="-114300" lvl="5" marL="2514600" rtl="0" algn="l">
              <a:spcBef>
                <a:spcPts val="360"/>
              </a:spcBef>
              <a:buClr>
                <a:schemeClr val="dk1"/>
              </a:buClr>
              <a:defRPr/>
            </a:lvl6pPr>
            <a:lvl7pPr indent="-114300" lvl="6" marL="2971800" rtl="0" algn="l">
              <a:spcBef>
                <a:spcPts val="360"/>
              </a:spcBef>
              <a:buClr>
                <a:schemeClr val="dk1"/>
              </a:buClr>
              <a:defRPr/>
            </a:lvl7pPr>
            <a:lvl8pPr indent="-114300" lvl="7" marL="3429000" rtl="0" algn="l">
              <a:spcBef>
                <a:spcPts val="360"/>
              </a:spcBef>
              <a:buClr>
                <a:schemeClr val="dk1"/>
              </a:buClr>
              <a:defRPr/>
            </a:lvl8pPr>
            <a:lvl9pPr indent="-114300" lvl="8" marL="3886200" rtl="0" algn="l">
              <a:spcBef>
                <a:spcPts val="360"/>
              </a:spcBef>
              <a:buClr>
                <a:schemeClr val="dk1"/>
              </a:buClr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1pPr>
            <a:lvl2pPr indent="-1714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3pPr>
            <a:lvl4pPr indent="-114300" lvl="3" marL="1600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defRPr/>
            </a:lvl5pPr>
            <a:lvl6pPr indent="-114300" lvl="5" marL="2514600" rtl="0" algn="l">
              <a:spcBef>
                <a:spcPts val="360"/>
              </a:spcBef>
              <a:buClr>
                <a:schemeClr val="dk1"/>
              </a:buClr>
              <a:defRPr/>
            </a:lvl6pPr>
            <a:lvl7pPr indent="-114300" lvl="6" marL="2971800" rtl="0" algn="l">
              <a:spcBef>
                <a:spcPts val="360"/>
              </a:spcBef>
              <a:buClr>
                <a:schemeClr val="dk1"/>
              </a:buClr>
              <a:defRPr/>
            </a:lvl7pPr>
            <a:lvl8pPr indent="-114300" lvl="7" marL="3429000" rtl="0" algn="l">
              <a:spcBef>
                <a:spcPts val="360"/>
              </a:spcBef>
              <a:buClr>
                <a:schemeClr val="dk1"/>
              </a:buClr>
              <a:defRPr/>
            </a:lvl8pPr>
            <a:lvl9pPr indent="-114300" lvl="8" marL="3886200" rtl="0" algn="l">
              <a:spcBef>
                <a:spcPts val="360"/>
              </a:spcBef>
              <a:buClr>
                <a:schemeClr val="dk1"/>
              </a:buClr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" name="Shape 5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rmAutofit/>
          </a:bodyPr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None/>
              <a:defRPr sz="1400"/>
            </a:lvl1pPr>
            <a:lvl2pPr indent="0" lvl="1" marL="4572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None/>
              <a:defRPr sz="1200"/>
            </a:lvl2pPr>
            <a:lvl3pPr indent="0" lvl="2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None/>
              <a:defRPr sz="1000"/>
            </a:lvl3pPr>
            <a:lvl4pPr indent="0" lvl="3" marL="1371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None/>
              <a:defRPr sz="900"/>
            </a:lvl4pPr>
            <a:lvl5pPr indent="0" lvl="4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None/>
              <a:defRPr sz="900"/>
            </a:lvl5pPr>
            <a:lvl6pPr indent="0" lvl="5" marL="2286000" rtl="0" algn="l">
              <a:spcBef>
                <a:spcPts val="180"/>
              </a:spcBef>
              <a:buClr>
                <a:schemeClr val="dk1"/>
              </a:buClr>
              <a:buNone/>
              <a:defRPr sz="900"/>
            </a:lvl6pPr>
            <a:lvl7pPr indent="0" lvl="6" marL="2743200" rtl="0" algn="l">
              <a:spcBef>
                <a:spcPts val="180"/>
              </a:spcBef>
              <a:buClr>
                <a:schemeClr val="dk1"/>
              </a:buClr>
              <a:buNone/>
              <a:defRPr sz="900"/>
            </a:lvl7pPr>
            <a:lvl8pPr indent="0" lvl="7" marL="3200400" rtl="0" algn="l">
              <a:spcBef>
                <a:spcPts val="180"/>
              </a:spcBef>
              <a:buClr>
                <a:schemeClr val="dk1"/>
              </a:buClr>
              <a:buNone/>
              <a:defRPr sz="900"/>
            </a:lvl8pPr>
            <a:lvl9pPr indent="0" lvl="8" marL="3657600" rtl="0" algn="l">
              <a:spcBef>
                <a:spcPts val="180"/>
              </a:spcBef>
              <a:buClr>
                <a:schemeClr val="dk1"/>
              </a:buClr>
              <a:buNone/>
              <a:defRPr sz="900"/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defRPr sz="3200"/>
            </a:lvl1pPr>
            <a:lvl2pPr indent="-1079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defRPr sz="2800"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defRPr sz="2400"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defRPr sz="2000"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defRPr sz="2000"/>
            </a:lvl5pPr>
            <a:lvl6pPr indent="-101600" lvl="5" marL="2514600" rtl="0" algn="l">
              <a:spcBef>
                <a:spcPts val="400"/>
              </a:spcBef>
              <a:buClr>
                <a:schemeClr val="dk1"/>
              </a:buClr>
              <a:buSzPct val="100000"/>
              <a:defRPr sz="2000"/>
            </a:lvl6pPr>
            <a:lvl7pPr indent="-101600" lvl="6" marL="2971800" rtl="0" algn="l">
              <a:spcBef>
                <a:spcPts val="400"/>
              </a:spcBef>
              <a:buClr>
                <a:schemeClr val="dk1"/>
              </a:buClr>
              <a:buSzPct val="100000"/>
              <a:defRPr sz="2000"/>
            </a:lvl7pPr>
            <a:lvl8pPr indent="-101600" lvl="7" marL="3429000" rtl="0" algn="l">
              <a:spcBef>
                <a:spcPts val="400"/>
              </a:spcBef>
              <a:buClr>
                <a:schemeClr val="dk1"/>
              </a:buClr>
              <a:buSzPct val="100000"/>
              <a:defRPr sz="2000"/>
            </a:lvl8pPr>
            <a:lvl9pPr indent="-101600" lvl="8" marL="3886200" rtl="0" algn="l">
              <a:spcBef>
                <a:spcPts val="400"/>
              </a:spcBef>
              <a:buClr>
                <a:schemeClr val="dk1"/>
              </a:buClr>
              <a:buSzPct val="100000"/>
              <a:defRPr sz="2000"/>
            </a:lvl9pPr>
          </a:lstStyle>
          <a:p/>
        </p:txBody>
      </p:sp>
      <p:sp>
        <p:nvSpPr>
          <p:cNvPr id="64" name="Shape 64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None/>
              <a:defRPr sz="1400"/>
            </a:lvl1pPr>
            <a:lvl2pPr indent="0" lvl="1" marL="4572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None/>
              <a:defRPr sz="1200"/>
            </a:lvl2pPr>
            <a:lvl3pPr indent="0" lvl="2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None/>
              <a:defRPr sz="1000"/>
            </a:lvl3pPr>
            <a:lvl4pPr indent="0" lvl="3" marL="1371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None/>
              <a:defRPr sz="900"/>
            </a:lvl4pPr>
            <a:lvl5pPr indent="0" lvl="4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None/>
              <a:defRPr sz="900"/>
            </a:lvl5pPr>
            <a:lvl6pPr indent="0" lvl="5" marL="2286000" rtl="0" algn="l">
              <a:spcBef>
                <a:spcPts val="180"/>
              </a:spcBef>
              <a:buClr>
                <a:schemeClr val="dk1"/>
              </a:buClr>
              <a:buNone/>
              <a:defRPr sz="900"/>
            </a:lvl6pPr>
            <a:lvl7pPr indent="0" lvl="6" marL="2743200" rtl="0" algn="l">
              <a:spcBef>
                <a:spcPts val="180"/>
              </a:spcBef>
              <a:buClr>
                <a:schemeClr val="dk1"/>
              </a:buClr>
              <a:buNone/>
              <a:defRPr sz="900"/>
            </a:lvl7pPr>
            <a:lvl8pPr indent="0" lvl="7" marL="3200400" rtl="0" algn="l">
              <a:spcBef>
                <a:spcPts val="180"/>
              </a:spcBef>
              <a:buClr>
                <a:schemeClr val="dk1"/>
              </a:buClr>
              <a:buNone/>
              <a:defRPr sz="900"/>
            </a:lvl8pPr>
            <a:lvl9pPr indent="0" lvl="8" marL="3657600" rtl="0" algn="l">
              <a:spcBef>
                <a:spcPts val="180"/>
              </a:spcBef>
              <a:buClr>
                <a:schemeClr val="dk1"/>
              </a:buClr>
              <a:buNone/>
              <a:defRPr sz="900"/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Relationship Id="rId4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jpg"/><Relationship Id="rId4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jpg"/><Relationship Id="rId4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Bacterial Structure , Function &amp;</a:t>
            </a:r>
            <a:br>
              <a:rPr b="1" i="0" lang="en-US" sz="44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4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Genetics</a:t>
            </a:r>
          </a:p>
        </p:txBody>
      </p:sp>
      <p:sp>
        <p:nvSpPr>
          <p:cNvPr id="89" name="Shape 8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None/>
            </a:pPr>
            <a:r>
              <a:rPr b="1" i="1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Prof. Hanan Habib</a:t>
            </a:r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ct val="25000"/>
              <a:buNone/>
            </a:pPr>
            <a:r>
              <a:rPr b="1" i="0" lang="en-US" sz="1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College of Medicine , Department of Pathology ,</a:t>
            </a:r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ct val="25000"/>
              <a:buNone/>
            </a:pPr>
            <a:r>
              <a:rPr b="1" i="0" lang="en-US" sz="1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KSU</a:t>
            </a: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25000"/>
              <a:buNone/>
            </a:pPr>
            <a:r>
              <a:t/>
            </a:r>
            <a:endParaRPr b="1" i="0" sz="18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76200"/>
            <a:ext cx="2857500" cy="16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of Bacteria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837" y="1600200"/>
            <a:ext cx="7599300" cy="48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 Wall of Bacteria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Bacteria are cells with rigid cell wall surround cytoplasmic  membrane and internal structures.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28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Functions of cell wall: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Rigidity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Shapes bacteria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Protection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Porous / permeable to  low molecular weight molecules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Cell division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Antigenic determinants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 Wall of Bacteria</a:t>
            </a:r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Two groups of bacteria depending on reaction to </a:t>
            </a: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GRAM STAIN: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GRAM  POSITIVE   BACTERIA:  stain </a:t>
            </a:r>
            <a:r>
              <a:rPr b="1" i="0" lang="en-US" sz="18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blue/purple</a:t>
            </a:r>
            <a:r>
              <a:rPr b="1" i="0" lang="en-US" sz="1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by Gram stain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GRAM  NEGATIVE  BACTERIA:  stain </a:t>
            </a:r>
            <a:r>
              <a:rPr b="1" i="0" lang="en-US" sz="18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red</a:t>
            </a:r>
            <a:r>
              <a:rPr b="1" i="0" lang="en-US" sz="1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by Gram stain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84807"/>
              </a:buClr>
              <a:buSzPct val="25000"/>
              <a:buFont typeface="Arial"/>
              <a:buNone/>
            </a:pPr>
            <a:r>
              <a:rPr b="1" i="0" lang="en-US" sz="2400" u="none">
                <a:solidFill>
                  <a:srgbClr val="984807"/>
                </a:solidFill>
                <a:latin typeface="Gentium Basic"/>
                <a:ea typeface="Gentium Basic"/>
                <a:cs typeface="Gentium Basic"/>
                <a:sym typeface="Gentium Basic"/>
              </a:rPr>
              <a:t>Note : </a:t>
            </a:r>
            <a:r>
              <a:rPr b="1" i="1" lang="en-US" sz="2400" u="none">
                <a:solidFill>
                  <a:srgbClr val="984807"/>
                </a:solidFill>
                <a:latin typeface="Gentium Basic"/>
                <a:ea typeface="Gentium Basic"/>
                <a:cs typeface="Gentium Basic"/>
                <a:sym typeface="Gentium Basic"/>
              </a:rPr>
              <a:t>Mycoplasma</a:t>
            </a:r>
            <a:r>
              <a:rPr b="1" i="0" lang="en-US" sz="2400" u="none">
                <a:solidFill>
                  <a:srgbClr val="984807"/>
                </a:solidFill>
                <a:latin typeface="Gentium Basic"/>
                <a:ea typeface="Gentium Basic"/>
                <a:cs typeface="Gentium Basic"/>
                <a:sym typeface="Gentium Basic"/>
              </a:rPr>
              <a:t> is naturally have no cell wall.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</a:t>
            </a:r>
            <a:r>
              <a:rPr b="1" i="0" lang="en-US" sz="3200" u="sng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Chemical structure of bacterial cell wall</a:t>
            </a: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24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Peptidoglycan</a:t>
            </a:r>
            <a:r>
              <a:rPr b="0" i="0" lang="en-US" sz="24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 :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 </a:t>
            </a:r>
            <a:r>
              <a:rPr b="0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Rigid part , mucopeptide composed of alternating strands of </a:t>
            </a:r>
            <a:r>
              <a:rPr b="0" i="1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N- acetyl</a:t>
            </a:r>
            <a:r>
              <a:rPr b="0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1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muramic acid</a:t>
            </a:r>
            <a:r>
              <a:rPr b="0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and </a:t>
            </a:r>
            <a:r>
              <a:rPr b="0" i="1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N- acetyle glucosamine</a:t>
            </a:r>
            <a:r>
              <a:rPr b="0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linked with peptide sub units.</a:t>
            </a: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biofilmbook.hypertextbookshop.com/public_version/artifacts/images/labExercises/stain_diagram.jpg" id="160" name="Shape 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386" y="260350"/>
            <a:ext cx="5719800" cy="633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t0.gstatic.com/images?q=tbn:aa-Yhfym5vfqeM:http://cahoney-l-acidophilus.pbworks.com/f/Gram%2520stain.jpg" id="161" name="Shape 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6325" y="333375"/>
            <a:ext cx="2606700" cy="367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t2.gstatic.com/images?q=tbn:Ikj2R46m-6GgCM:http://www.nmpdr.org/FIG/wiki/pub/FIG/GramStain/300px-Gram_Stain_Anthrax.jpg" id="162" name="Shape 1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00786" y="4437062"/>
            <a:ext cx="2231999" cy="20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762000"/>
            <a:ext cx="5661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 Wall of Gram Positive Bacteria</a:t>
            </a:r>
          </a:p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Peptidoglycan </a:t>
            </a: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thicker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than Gram negative bacteria.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Closely associated with cytoplasmic membrane.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Teichoic acid 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  anchors cell wall to cell membrane , epithelial cell adhesion.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Antigens</a:t>
            </a:r>
            <a:r>
              <a:rPr b="0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 - polysaccharides (Lancefield)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                 - protein   (Griffith)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 Wall of Gram Negative Bacteria</a:t>
            </a:r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Thin</a:t>
            </a: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Peptidoglycan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Outer membrane that contains 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- specific proteins  (porins) important in the transport of hydrophilic molecules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lipopolysaccharide </a:t>
            </a:r>
            <a:r>
              <a:rPr b="1" i="0" lang="en-US" sz="32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(ENDOTOXIN)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2" y="228600"/>
            <a:ext cx="73899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1600" y="3962400"/>
            <a:ext cx="63246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381000"/>
            <a:ext cx="7924800" cy="58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 Structures of Bacteria</a:t>
            </a:r>
          </a:p>
        </p:txBody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External protrude from the cell into the environment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Flagella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Pili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Capsule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3200" u="none">
              <a:solidFill>
                <a:srgbClr val="C000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Objectives </a:t>
            </a:r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Define the cellular organization of bacteria and  recall the differences between Eukaryotes and Prokaryotes.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Recall major structures of bacteria and its function.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Describe the structure of cell wall of bacteria including the differences between Gram positive and Gram negative bacteria and main functions.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>
              <a:solidFill>
                <a:srgbClr val="0000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Flagella</a:t>
            </a:r>
            <a:r>
              <a:rPr b="0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Helical filaments 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Composed of protein </a:t>
            </a:r>
            <a:r>
              <a:rPr b="1" i="0" lang="en-US" sz="28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FLAGELLIN.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Found in Gram positive &amp; Gram negative bacteria.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Function</a:t>
            </a: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: motility&amp; chemotaxis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Distribution: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- Peritrichous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- Monotrichous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- Lophotrichous</a:t>
            </a:r>
          </a:p>
        </p:txBody>
      </p:sp>
      <p:pic>
        <p:nvPicPr>
          <p:cNvPr descr="http://t3.gstatic.com/images?q=tbn:0jBjKa6rqW-33M:http://i863.photobucket.com/albums/ab199/YDOBON/c27x7x3flagella.jpg" id="203" name="Shape 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2800" y="274636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9800" y="3054350"/>
            <a:ext cx="28194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Pili</a:t>
            </a:r>
            <a:r>
              <a:rPr b="0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Fine short filaments extruding from cytoplasmic membrane.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Found on  the surface of many Gram negative &amp; Gram positive  bacteria.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Composed of protein </a:t>
            </a:r>
            <a:r>
              <a:rPr b="1" i="0" lang="en-US" sz="28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Pilin.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2800" u="sng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Two types: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1- </a:t>
            </a:r>
            <a:r>
              <a:rPr b="1" i="0" lang="en-US" sz="28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Common pili</a:t>
            </a:r>
            <a:r>
              <a:rPr b="0" i="0" lang="en-US" sz="28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(</a:t>
            </a:r>
            <a:r>
              <a:rPr b="0" i="1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fimbriae</a:t>
            </a: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):   covers the surface—  responsible for: adhesion &amp; colonization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2</a:t>
            </a:r>
            <a:r>
              <a:rPr b="1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- </a:t>
            </a:r>
            <a:r>
              <a:rPr b="1" i="0" lang="en-US" sz="28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Sex pili</a:t>
            </a:r>
            <a:r>
              <a:rPr b="0" i="0" lang="en-US" sz="28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  in some bacteria only, responsible for conjugation.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Capsules and Slime layer</a:t>
            </a:r>
          </a:p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are the structures surrounding  the outside of cell envelop.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consist of 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polysaccharide, 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 ;in some bacteria consist of polypeptide(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protein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not essential for cell viability, some strains within species produce capsule while others do not 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24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Functions, include 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Attachment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Protection from phagocytic engulfment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Resistant to dryness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Reservoir for certain nutrient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8400" y="4264025"/>
            <a:ext cx="21336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Cytoplasmic Membrane (plasma membrane)</a:t>
            </a:r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–"/>
            </a:pPr>
            <a:r>
              <a:rPr b="0" i="0" lang="en-US" sz="24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Double layered structure composed of phospholipid &amp; protein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–"/>
            </a:pPr>
            <a:r>
              <a:rPr b="0" i="0" lang="en-US" sz="24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Act as semi- permeable  membrane (passive diffusion)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–"/>
            </a:pPr>
            <a:r>
              <a:rPr b="0" i="0" lang="en-US" sz="24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Site of numerous enzymes involved in active transport of nutrients and various metabolic processes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70C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70C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812" y="4038600"/>
            <a:ext cx="487830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structures of bacteria</a:t>
            </a:r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Mesosomes </a:t>
            </a: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convolutes invaginations of cytoplasmic membrane 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Function: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AutoNum type="arabicPeriod"/>
            </a:pP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Involved in DNA segregation during cell division and respiratory activity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AutoNum type="arabicPeriod"/>
            </a:pP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Contain receptors involved in chemotaxis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AutoNum type="arabicPeriod"/>
            </a:pP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Permeability barrier (active transport of solutes). 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of Bacteria</a:t>
            </a:r>
          </a:p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Core composed of 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  Cytoplasmic inclusions</a:t>
            </a:r>
          </a:p>
          <a:p>
            <a:pPr indent="0" lvl="0" marL="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                               Nucleoid ( nuclear body)</a:t>
            </a:r>
          </a:p>
          <a:p>
            <a:pPr indent="0" lvl="0" marL="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                               Ribosomes</a:t>
            </a:r>
          </a:p>
          <a:p>
            <a:pPr indent="0" lvl="0" marL="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200" u="sng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Cytoplasmic inclusions:</a:t>
            </a:r>
          </a:p>
          <a:p>
            <a:pPr indent="0" lvl="0" marL="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Are nutritional storage granules , examples</a:t>
            </a:r>
            <a:r>
              <a:rPr b="0" i="0" lang="en-US" sz="32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: </a:t>
            </a:r>
          </a:p>
          <a:p>
            <a:pPr indent="0" lvl="0" marL="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- </a:t>
            </a:r>
            <a:r>
              <a:rPr b="1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Volutin</a:t>
            </a:r>
          </a:p>
          <a:p>
            <a:pPr indent="0" lvl="0" marL="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- Lipid</a:t>
            </a:r>
          </a:p>
          <a:p>
            <a:pPr indent="0" lvl="0" marL="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- Starch / or Glycogen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Nucleoid ( Nuclear Body)</a:t>
            </a:r>
          </a:p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Circular single stranded chromosome (bacteria genome or DNA)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No nuclear membrane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DNA undergoes semi-conservative  replication , bidirectional  from a fixed point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3200" u="none">
              <a:solidFill>
                <a:srgbClr val="0070C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572000"/>
            <a:ext cx="5261100" cy="173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Ribosomes of Bacteria</a:t>
            </a:r>
          </a:p>
        </p:txBody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457200" y="1600200"/>
            <a:ext cx="6858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Distributed throughout the cytoplasm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Site of  protein synthesis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Composed of RNA and protein 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32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0" y="3836987"/>
            <a:ext cx="3962400" cy="23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Bacterial Chromosomes</a:t>
            </a:r>
          </a:p>
        </p:txBody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Haploid, circular molecule of double stranded- DNA attached to cell membrane. 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Genetic code in Purine and Pyrimidine bases of nucleotides that makes DNA strand.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3 bases comprise one code, each triplet codon codes for one amino acid.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Replication is semiconservative ,takes place by </a:t>
            </a:r>
            <a:r>
              <a:rPr b="0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binary fission </a:t>
            </a:r>
            <a:r>
              <a:rPr b="0" i="0" lang="en-US" sz="3200" u="none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838200"/>
            <a:ext cx="4267200" cy="5724600"/>
          </a:xfrm>
          <a:prstGeom prst="rect">
            <a:avLst/>
          </a:prstGeom>
          <a:noFill/>
          <a:ln cap="flat" cmpd="tri" w="76200">
            <a:solidFill>
              <a:srgbClr val="996633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descr="https://upload.wikimedia.org/wikibooks/en/4/48/Semiconservative_replication*.png" id="262" name="Shape 2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800" y="533400"/>
            <a:ext cx="41052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Objectives, cont.,</a:t>
            </a:r>
          </a:p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Describe the external and internal structures of bacteria and their functions.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Describe bacterial spores and its application in the practice of medicine.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Recall basic information about bacterial genetics and replication of bacteria 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Spores of Bacteria</a:t>
            </a:r>
          </a:p>
        </p:txBody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Small ,dense, metabolically inactive , non- reproductive structures produced by </a:t>
            </a:r>
            <a:r>
              <a:rPr b="1" i="1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Bacillus &amp; Clostridium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Enables the bacteria to survive adverse environmental conditions.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Contain high concentration of Calcium dipicolonate.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Resistant to heat, dissecation &amp; disinfectants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Often remain associated with the cell wall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Spores of Bacteria-cont</a:t>
            </a:r>
            <a:r>
              <a:rPr b="0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Spores are described as </a:t>
            </a: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1- </a:t>
            </a:r>
            <a:r>
              <a:rPr b="1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Terminal</a:t>
            </a: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spores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2- </a:t>
            </a:r>
            <a:r>
              <a:rPr b="1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Sub-terminal</a:t>
            </a: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spores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3- </a:t>
            </a:r>
            <a:r>
              <a:rPr b="1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Central</a:t>
            </a: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spores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Spores germinate when growth conditions become favorable to produce vegetative cells.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14285"/>
              <a:buFont typeface="Arial"/>
              <a:buChar char="•"/>
            </a:pPr>
            <a:r>
              <a:rPr b="0" i="0" lang="en-US" sz="2800" u="sng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Application in medical practice </a:t>
            </a: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:spore preparations  used for checking the efficacy of </a:t>
            </a:r>
            <a:r>
              <a:rPr b="1" i="0" lang="en-US" sz="2800" u="none">
                <a:solidFill>
                  <a:srgbClr val="984807"/>
                </a:solidFill>
                <a:latin typeface="Gentium Basic"/>
                <a:ea typeface="Gentium Basic"/>
                <a:cs typeface="Gentium Basic"/>
                <a:sym typeface="Gentium Basic"/>
              </a:rPr>
              <a:t>Autoclaves</a:t>
            </a:r>
            <a:r>
              <a:rPr b="0" i="0" lang="en-US" sz="28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, eg. </a:t>
            </a:r>
            <a:r>
              <a:rPr b="0" i="1" lang="en-US" sz="28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Bacillus  subtilis &amp; Bacillus sterothermo</a:t>
            </a:r>
            <a:r>
              <a:rPr b="0" i="1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philus</a:t>
            </a:r>
            <a:r>
              <a:rPr b="0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>
              <a:solidFill>
                <a:srgbClr val="C000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Spores of Bacteria</a:t>
            </a:r>
          </a:p>
        </p:txBody>
      </p:sp>
      <p:pic>
        <p:nvPicPr>
          <p:cNvPr descr="http://images.tutorvista.com/content/reproduction/endospore-formation.jpeg" id="280" name="Shape 2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700211"/>
            <a:ext cx="3886200" cy="47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0575" y="1700211"/>
            <a:ext cx="3783000" cy="47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BACTERIAL GENETICS</a:t>
            </a:r>
          </a:p>
        </p:txBody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722312" y="2906711"/>
            <a:ext cx="7772400" cy="15002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None/>
            </a:pPr>
            <a:r>
              <a:t/>
            </a:r>
            <a:endParaRPr sz="2000">
              <a:solidFill>
                <a:srgbClr val="888888"/>
              </a:solidFill>
            </a:endParaRPr>
          </a:p>
        </p:txBody>
      </p:sp>
      <p:sp>
        <p:nvSpPr>
          <p:cNvPr descr="data:image/jpeg;base64,/9j/4AAQSkZJRgABAQAAAQABAAD/2wCEAAkGBxQSEhUUExQWFhQXFxgbGBgXFx4XGBsaGBgYGBgbGxcaHyggGRwlHB0YITEkJSksLi4uFx8zODMsNygtLisBCgoKDg0OGxAQGzckICQvLC0sNzQwLDQsLCwsLCwsLC8sLCw0LCwsLCwsLCwsLCwsLCwsLCwsLCwsLCwsLCwsLP/AABEIAMIBAwMBIgACEQEDEQH/xAAbAAACAwEBAQAAAAAAAAAAAAAABQMEBgECB//EAEEQAAIBAgQEBQIDBgQEBgMAAAECEQADBBIhMQUGQVETImFxgTKRQqGxFCNywdHwUmKC4QczkqIVQ2ODwvEWJFP/xAAZAQADAQEBAAAAAAAAAAAAAAAAAwQCAQX/xAAqEQADAAIBAgUEAgMBAAAAAAAAAQIDESESMQQTIkFRMmFxgTORFEKxof/aAAwDAQACEQMRAD8A+0Y7H27K5rjBR67n2HWlCc34cnd4kebKY8xgfn9utZ79qTEYhbmLJVQgITU2gY1JeYOoB2/WtfmQLIC5AJ0jLA1+249mFPqJhLa2JVu+zFfFuPu+S3gwHZ58/wCFIBMHsdK4vCMRucY4b0UFd+x9I+5qtwThIxFs3gTbbxHKFfKIkxKjca++k9as33xKo1t1zMRAuKNCSNyBtv8AnW2temP38mN75sUqzO638Shu20LKGH0rlg5mt9dqccZxqnD/ALuDnhVj1026aR9pptwXA+DYS2eg809SdTPevI4LaD5wI1nKPpnvH97Vl3Lrn2NKKS49yg3L5tANhmKsAAyEyrhQdNdie9S8Hw7m8964CvlChT0My0d9evtTuilvI2uTflpPgX43hFu42YiG6x+IabjrtvTACiisOm1pm1KXKOAV2iiuHQoqLE31tqWYwoEmsriudJZkw9trhBymAZXSZK9R9PwwNbjHV9jFZJnua+k/EuZcPY0Z5Og8uurEAAkbSSPvWbx/M19kZLlt7UnLmQeaG2cToBEn4qblnB4SC0i7dWM7OBPl0YEbGJn8ulNWHpW6/wDBTy9T1JPj+c0a2ws+W5KqDckLmbL1AJOh3jpS67wubbYi/iC7CXAB0BGmViN1+JGnar3BOGDEG47qpTN5YPlAUQIEf3r3rzj+CHDapLWmLZl65mJO/QCTrTZcp9M8MxSprqrlFbh/L94Wkey5W4E0WSUkhY3AmI6zTDgSeLfZruYXACIOk7Bio6Ax/fTT4NwUUrtAiqicLAv+KDG89zPeleb1Jqhnl6aclHmHhYYKyjVdQdSZ6flO9NrNrNaUPvlE95j9as0Up2+lL4GKFtv5IMHhVtrC95PvUxNcdwBJMVneYuK3fCuCyq5ipCM2q5ugbKZE7fNEy7YVShF/F8etIGMlioJgakwJgVkrXNhvFXtuCjAMsdjtpuKW8HsYq7ke5Ya3m+pWjMp66TJE+nUVHY4GmESbA8Y2y7ZCwSM7scoPUDMdNJyirYx45+5JV3X2I8Px25du3UcmUv3La+oXVdvQkf6aku8XunEvbLHIqWgB/wCpDu//AGlPtWo4ZwbLNy6tsspLGBlBLSxOky0H86hvYP8AfF2tpGp1JBVj6bbdSZ3+O+fG9fAeTet/JQHGstxEKhrioSWI1UOYUT0mGPxTLwlaLiggnUgGDp6dR/Sll7hCI1y/mLzqVVfMdhr9gOwArxwx7hbxLkoN42CqNlH96kmhxFrcmVVQ9MeWSrLBghwOpG4kSo1/F339aUfsrIxW3bW2n+PPmJ7mT9P61aZchzqT4bsCddsxaZA0gaCOxaZqXh3CDdfM9sSTLOphWPeP96xjXlp7fBvJXXrS5GFhboVcihlgQSDr3/OitHbQKABsK5U7y/YesX3FXBOEKmFS1cUNIls2sljJJ9aiuctrrkdlU7ruOmg10FPaKz5tbbTN+XLWmQ4TDi2iouwEVNRRS29m0tBRRRQAUUUu4xxm1hlLXCdidBJgeldSbekcbSW2MaKxDc4XXaLdvywDnALDeCD2/CR3k9q8f/lmIVV8awwLwrAAjwyyMxJJ6aRPcinf49if8iB5zBzNbwwIgs2m2oEmAT6aiaSrx3H3STbs6SAmnlcQpc6nRh5xB/w1W5bsYU4i4zNN3ygZgQVYDMJP0sYI1gaQDWs4hiItuwiYJidJAysJ9iCPetvpxvp1v8mV1WurZiOLcVN8OmJVjbtoGYo0MN3PlXZlGQjrrWs4FibGUC0MoBkA/VB0I7mND8R0rzytw8eG7MS3iM0yZldgNOg1H3qLivLmVjdw/leAI6ACdh8nT1rtVF+jt/w4pqfV3/6eOA4Lxb73XMlRlAKiQCdRP+kfFTcY5dX/AJlkZWUlioMBiepP3+9WOV7QAuEAjMRIPpP29uk08pVXUXwMmVccinlt5tmd517bDb0plfsh1KsJBr0iAbAD2r1S6rdbQyZ1OmeLVsKAo2G1e64TWe5p5mtYaw9xixAgMVGbKCYzEbwOtEy6YVSlDi9xC2slmAgEn2GprKY3mjOQ1pgUOqlTIIOxms6nFg7iGkN9J/CwO0HYyKX8H5UxNhLwj9yt12ssD+BobKROwJI23mrowRD9RHWarXA04tzZd/aUsMf3bWC4PUMjQ3uCCPtUPFOMXLOExF1G8y2mKkf4vwkfMVYx/D7LXUYLnuW0ZYzZTDlWOhGu3WK0C8s2/wBlCsFZIDMDM6EMsRvrGntWquIRmYq2IcFxF2ytOuk+/Wp7XGbb3L48JSA/hs0fVCrm1/iJHxTKxwJbKuZIuHUSukwBp0MUk4dwHwEOZgLYJI82YmdWJjdixJrqrHfY45ue5rcNlcIBlUE5iTqdBAAB6aT70v5gsNacC1qTtJhVHUmN6QYLFvcfOJAJhF7KpgT6kyT7x0raWnXEIbRPmAif1FJeJY66hqyO10iLhWMcwBLgmQ/0zuW0JnICAo6HNUGLtobjZ7lxoOilTp/CYCn3mabNwR0Y5VnS3EbZUny+m9W8BwZ9JYhRsGALD0B7V1VEt0mcc3SUtFzg2FU2wWQDoAddPWmiIAIAAHpXVWBFBNR1TplcypR2iszjOcER2UKCAd/EUT8EyK7W/IyfBjzo+TS0UVyaUNO0UUm5m42uFtgyuZjABPp23NamXT0jNUpW2XcdxK3ZEuesQNTSS5zrYEHUoxUBh3YgDTpqaznA+EXMWwv3jkTMytkbfY9fw5og6Eajqa1WH5ew9sR4YJVvNP4gzTJG25nbcGnucUcPliVWS+Vwjlnm6wxKkkPE5T2mAZ9/0rM8L4ZcxeINzEZkUF00uBgY1Rhv5ZYwYGxBFX+P4GzbuqqIobKSdYOWQEEncZmOhPtXH5UvYe2xw7+YsW7mbj5rhE77tA9qZPQl6XrYuutv1LejUYfDogyqqoIyMFEDQeU+2/3FI+NHxMTYUlhKkQsaloUnf8IJPxXjCccZW8O8pkL5m+5A9xAP+qjh1g3MaL2mWCRHSRJPz220HytY6ltv4GPJNJJDLivK9q6rZfI7ASy6TETIHcaE0nuWr1rNaufQdEMSSf8AF7CT8Ada21eblsMIIBHrWJzNLVco3WJPlcMocAsZLCLvvr313pjXAK7Sqe3sZK0tHAI2rteHvKNyKT8a4yEEIQehgzr2rUw6ekZq1K2x3UN7Equ5isVd5luIlxgZKoxHuASKRcL5mbGWLV/YuvmA6MCVb4kU+fCvfLEvxC1tI3XNHGbdnDG4WaJC+VWc+bQaKCd4rJ/+G37kh7UowIIZl1B7oTsaU81cx3cLgrl22YdWSPlhTQ8QYmZqjHjcLSEXfV6mMeV/+H9mzYylrn1MUk6oM0oAfSnXEr4XDG2xCuvlGkiRs0SJB3pC/NpsvZs/iurcPtkA/WTVi9iFxStbcwzCA25HbTrvSnjvqTrshnXHTpd2JhgA2KF1rlvI1uVA8r+JbG4M6ghdv1rZhVlUTMdJIk7jYDsAdZ9BSHh3BRbVFf8AesmYK8LIzSNgdAFgVs8HagSfqbU/yHwIHxSMz5S+B+Jd38lQ8OJBLsWMbD9JOse0VlLmLuKxDorZyQlvLJaNy5YxA13rfUj43wjPmddyuXTeDExRhcp6o5lVa2hDjMM+ngKi2yNwPP7Doo9RVjl9RacCZcnUDWB6+tT4qxn8pQNB0H0mOhU+3T0pjwPhmQ5smX5k/wC1UVaUaZPMN3wOqKKKhLgrK8b4m18m1YBKg+dpyqYMMs7nTp1r1zTxsrNq2yrp53OpG2gXr1B7UnGGttGTNcaYIZip0bWPQNpVWLHr1P8ARNkyb9KO2sR4YCEWBlERkJj0oq0OG3vwq8esT8yJopup+RW6+CPiXNjO2S2GB6Fdc28j+IaGOs+hqotjHXURwSrkqM8wCVYA+ozAR6Se1OuWOXxYQFhN9GY6ktKmYGY6nTYnY6U+0P8ABc/Jv5T+o9aXWaY4hDZxVXNMxtyzj7bhkkICxujclSjBY7+aDp2pVxK9+0XcmJtsyqisW0ykljlGoOoCzp3Fb7ieLyWWcsFIVlJ6AgSD7aT81nuSrAvtfuMihGuMcuUA5jHmMazlAGuulajLtOmjFYtNSmNeG8dsXPKh1ByOsaSFB+8EfpTLMO8gCCe6H+a9fnvSnHco2yLngnw2fMdNgzklj76k+9U04ZibRVRJXXMQehgR9p+9KcY65ljOu54pEF12vY9F3VDDErvBByzv0noNetbikHL/AAtkPiOsNHzJ3/lT+s5mtpL2N4k9Nv3K2MwKXRDrPrsfvXnBcOS1JWZPf40/IVbopfU9a2b6VvegooorJoKrY7FKiklgDsJI3Ow96g43izbtyNzXzjmZTjLFyyXKloKsJlWUyp09aoxYXfIjLmUvQzxnE2LHU1iXxdyxxG4jE+Di1zoYkC8o8w+QD91qxyzh8XiS1q9adcRagNcXZwfpcHY7a9+wr6HyxwgMSL6KWst1XdogOARpoTVlXMTslmKqtGZ4Vaa4xtusGNezKdD7eoqvw/ki5g7AteIpZWdrfRoZpUHTUxEjbWvpWIwqW7ltwoA1XQbTqP0pRxrFI+ItjMQVJ0BEN76SY3EGkrxDp7S7Ib5Klab7syXGcDhsRbTDPclnuWycuo8pLQW2gkRTDA8CfxG18nlidNdZgfaouR+Hqnjp4vjsLvlOWGGYAkFvpJAmIjat4qm6NAFT2mfT2/WuZM7h6R2MKpbZ8w4xwh1xovmCoRbVpRroTLsfUnaOg9dGJu/s6NecGEGg6s34VA6knSvoiYBOvmPrH5AaClXMPLq31EHKF6AfeOx9a7HiU+Hwcvw7XKMhwbGXVCZzLwM38R1P51u8FxQM2Q7iP0FZLEWksEQC7kSoAOUepbaPQa0cHzZy7HQSzE/c0zLE2ti8duHo+gUVW4dfz2w1Wa85rT0Xp7WzkV2iiuHQrPcy8ZCg2bbnxSNcgzuoOgMD1qxx/ja2RkUk3WkKAJgxOp2Gnf8AlWWsWXtZbvh5esvdJJz/AFZtY9h/vVGLH/s/0Iy5P9V+yTh7i1mDWXMkkkwX3g69AfqPpTfh3B/EhxczJmkEiHEbivXD1t4kjMhS6oBkGZEz8/70/wAJhltrlXatZMmvyZiN/gmoooqUpM1Y5mtkS/lIICnuT0+aYLjbTbOAr/dW7j+96rY/lSxcCwCpVsw7TBEx6An71TflVg6lbnlA6+8k/p9qp1hrs9E+8s91spc1Yzxk8NDKsP3kQQcpERO4I39APWtByvgfCsKIEnXTqOlVeH8u5TLkfWWges6e39K0CrAgbVzJcqeiTuOaddVHaKKKnHhRQTXAwoA7RVbFY1U33qrb4yhNaUU1tIw7lPTYzqHF4gW1LGuNi0AmaUcRxqXVyEx6itRDb5OXaS4Mjz1xnFOithCpZCS1pgIuKRqAdw3aszym5x7t4SvZuJHiK0yhPcGMwJmNJ01innFeH4i04ysHVjCkL5deh6gx11rTciqy+M1221piwXzD6soiVP4l039avdLHG5I5TutUXeTVKowuDLenzL6LoCO4O/yO9NMemRhdXpo47r3+P72qTFYYP5kIDjYj9DXcJiQ4KsIYaMp/vavOunT2y6ZUrSDG2/EtHLuRK+41H51icZhi2Kt3VdQuUkqQS5zLOhkBfsa1+FPhubR2Mm2fTqPcf0rJcU4a37QrgqAgfMCTMMrkZQBEzmGpGiimYnrf4MZVvX5GfKeAQpm01ktlBE6kAGddh/3dq1YrP8rsGLuIB2yjoAdBHoIHwK0FYyb6uTWPXTwFFFFYNivG4PfSQdtJiklzBM5AZhlB+lR/L+ta+vIUdhTpzORNYU2Q4G1lQDb0qxRRSm9vY1LS0FLOM8at4cDMfMTAUanWYJ7DSpuJ8Tt2FBuMBJgCdSYJ/kftWHtubrXLng3LhuBlLMMuXL+DKTEmYmDt7U7Fj3y+wrJk1wu52zhbrhrngqS+rM7guWSIGmkbfan3C+JZv3V22MrGJGoJ2/X5ArxwTioSEuKwMAZmg+p2jYRMVoVwVucwUTM/PeK3kvXFL8GInf0v8hhsElv6RGkd9O1WKKKmbb7lCSXYKKKK4dCiiigAoorhNAATXh76gbis5xjixBgVjuaOZbmGS3eElFvJ4n8DSp/MiqY8O2tsnrOk9I1vFOMGYBpBx7ml8Nh7l1fqUae5MA1BxLGLIbNKMAVb8JB1Bml/FsB+02Llmf8AmKQDuAd1P3iq5xpLsSPI2+R7e4t41u3cB0dFb7gGqyYkzSTljDXxg0tXFZb1klCCPKVklTPaNAR2pvgLJuGIhhup/Udx61vSSMvezPcrcw3LuOx6MxIUwB2yOUH5VpP2g0v4fyPcw2KxWIGtu+AVg6hicz6e/wCtXcLhnYlSPOp1/kRQmnzs7a0+CjzbzW+DsW2Q+ZrqgewBJ/lT9+KsTM1leeOVb2IuYMKp8JXZ7rRoAMv5nUAU0tkmdIgwR2IriSZ1vSNVwvjESSdACT7ATVh+L27hS4pGwIYdVOonuKw3MuMOHwN+5rmK5E7ln8ojvuftXngKtaw9lH+pbaBveBI+9LeCaezay1KPpzkX08ph11U9iP5HY+9ZfiocrcYxMHKpPmDwRE/xZVn/ADE14s8QyWXYnbKPlnVR+tSpcW+MjyDrDDRlJESp6Gk+S53rsN85PWzzyRiLZYMSFuONV21Pbv8AatzWP4dgzbJyspCsdGEEf6gTWutvIB70vxGnW0MwdtM9UUUVOPCiiigAqLFYlbalmIAAJ1Mbe9cxmJW0jO2iqCT00FYhVuY1XxDkm0obwkRpDKYgkFYI06eupFMxx1cvsLu9cLuV/wBstvcu3MS8vllFHnRR5grRA106bR99BytiLarkLgsNtwPN5jE/7mucq4FGsr5QQoyzG+vWIHuAImmOL4FbcyAFPoPidPSnXcV6WKmLXqRavcOtsSSupgn1jaatgV5RYAHavVTNtlCSQUUUVw6FFFFABRRRQBHfuhRJrNca5kNu3cZROVSYG5gTHzTHmFyF0rA38ehJGdZ7SKs8PiVLbJM+Vp6RPjOKJetrfszctuJlY09DruO1LLl21fVrVzZhBRxBI+f5UsHBbmHZ7mFuFbbnz2DqjFjHlP4N+32r6JwPlpLiB7kGdljTtud/y9qqqpxzyTqHdekznKnLVxR4AueJaTVM51SZ8pIBkfbetDb5Ra0C6MFI1yDVD30I7U04NhhhG8GSUY+UncE7Cex29D70/qO/E036exXHh1r1dxfw6xba0PKD3nXWvGP4egXOFGZYM9YG4n2muWP3V4p+B9V/mPgn8x2pm6yCDsan6n8julfAi5nuZcP4mYIFEliYA+ayPC+KC5gWvi+M7P4a3tAZzKMozrBOhGxp/wAd4kbNoK2wJXaZIMbeuh+aUYi+jYSyWtZla6CUygiVa8ASo0OoB+1VY9rGvyTXp2/waHgGAfw4uuzsdWLfr79qspy5bBYgnzGTNXeD3c9pWiCdSDvPr61dpDupbHqJaRm+P8sreRcqhihlQ22bo3uKS2uXnAUHUgAH3rfUVufEXK0Yrw8t7PmnGLclbSzltsGcxozD6Vnsp1PqB61Y4TZOaToBqT6CtvieGo+pFL8bwUkZVICneNz709eIlrQl4KT2JeFYkvdY/hJY/B/2rV8MebYNLcJwXIIGk7n09KdWrYUADYUjNcvsNwxS7nuiiipygKgxuKW0jO5hVEkmpmaNToKxnOWNW41tPFVbauBcgZi0mCkbSdvc6g0zHHXWjGS+lbIOK8dv31Y20yWQ6gO0EN7GdDJ/7TV3C8u3GE/tDRmnQQI18sTqBOn8IqDFcTwz2WsrCquVdU8uygAr3hgJHf7aLgWKDWwsjMum+/rT6qpn0rQiVNPl7F2GwuJw7DXxFJM/J2jpFaMV2ip7vqHzHSFFFFYNhRRRQAUUkxvHMjsoKED19Nfzopqw2xbyyh3VHimN8NfWr1Z/mhTBI1MTHXSuYpTrTDLTU7RjeauJYnS5hiC6TNtvpuKd1PqNx896yicx2rzrbuYdrFw+UpcHlLehI29f16t8Vjbqk5lTTWCxBjcmY+fg13DZ7uItK1ooymAWMqC401HWAYHWK9TSlHn72PrHJpFtLlthoMxAJNtuoEHXL001gzW74ViFe2IXLGhQ7qRuP6HqCDUnD7GS2q9gB+VU8XZNpvFt7bMvQjt/Q9PY15mXI7fJ6GPGpRbx+FFxSOvT++1Q8LxRYFG+tdDO5A0n37/71bsXg6hl2P8AcH1pfxWyVIvJuv1e3f46+nsKUMLPE8MXTy/Wuq+46fI0r1gMT4iBvvUmGvB1DDrVIfub0fgukkej7kfO/wD1UAJecOHeKrqrhD5XzFc0EeRoG2xTes1gdFsYdLqsLTsLhddWnzaFdFMu3SNK0PHGbxWRh5GEE/xnw9T0Esp/01h+XLS3Qpazctvmh5BALrowzKYJnvV+GeNN9uf7Iste69+D7FhLYVABtFTVXwCkW1B7VYqGu5ZPYKKKK4dCiiigAooooAKKKRca5gsoDbz/ALxswEdI3M7aSNK1MunpGapStsT8Vx13GXjh7BZbagFnBU7NqCp1M7R2OhmvCcLSziRbyoy3FnM2pZtoK9DpM9MtUeA8VTD22CWiS1w5jlyEN5gW02BK/Mz1q/iuJrdYnVHQgTG5METGo36djVjm16ZXBKql8t8mq/8ACrJEG2h2nyjpt9qjw/B7aPnSRuYnqasYDE+IgOk7GO43qzUnVS42U9MvnQUUUVg2FFFFABS7mDFm1YuMGVWiFLHKJOm9MaxfGbq3MS4vsUtW1ItjozFfM2UNJj1HbemYp3X4F5K0itgbmEVFD2Xd/wATm2DmafM0wJBMmipMPxkIoUupgaHzbdPyiiqX1b+l/wBiF067r+jY43EZFmvm3Odo4tQBce06mUuIYKn+YPat/wAbtEppXyrjN65a8112QE9FEbExqNT+td8LK1s54invRl79jiNq/Z8S7bxCloXPIHlGaHCrMaTudta+1cDwa38P+8C5yIYLOXQ7a677HcViOH8Dv3iCz6qJEKJ1AzR3I1+K+lcAwgt2VCmR3mfz7zR4il09O+Qwput6O8PvMv7u4SSNFY7kdm/zevWmBE1FisOHEdagwuIIOR9+hPX0Pr+tQlhUcHDvIk223H99R+Y06U2RwQCNQdq5etBgVYSDSvD3DYfw3+g/S399e4+e9AAo/Z7kf+U+3+U/4f5j0kdBV/H4cXEImDup7MNVP3r1isOtxCrbH8uoI9QdaX4TGFA9u79SDfoy9GHp+kEV1cnGYfnXizugQnIrwrNOquGCsBEaq0Ge0VHwIvbChHUgnUgbyZPUgzXjjGML3LvhxkuZJViFEqR5xoT5goB7gU24QQxVWtqANmBEj56/NenK6Y5R59Pqrhm7w75lB9KkrxaUBQBtFe68x9z0F2CiiiuHQooooAKKKqYziVu0PMwntOv2rqTfY42l3M9zdxlg64ezlzkrmloIBkdNum8TrXi3y6liw0y1xQTr543goD0jy94NKsJxC0mIu4l3DEMyABJyhmClWZtTrB0gehp8OYLTEL5h5Z/hBkaHtodKrc3KSlfklVRTbplvlVR4OpzEEyTvqcwnUnrTW9hEb6lB67az3ms5y0Sl14KlLkEa67e3v1rU0jInND8bVSRYfDrbEKIFS0UUpvYxLQUUUUAFFFcJigBPzTxJrFkZP+Y7BE9z20OsbaUowfDxh7y5/wB4HAzuRJDjc6DQH76e9V+KcQuYrM6AjD22IzJrcaYDFSNQQe1OsBwCwyh/M0wQc56AgHTTb9BVPETp/sn5utodhV7Cilo4Go0DuANhmopWp+Rm6+CpzGpv2nt/gYQYaD7z0NfEOY+Q8RZBe3irrKGBVHkmcwAIOaCR7V9WXHmuYjFW1tP42toDN6j2PeYirZlyukkd7exd/wAM7d1SRiMS18kAqCmTL87k19A8MoZXY7jv6+h/Wsby0bCWvFtszs+7ORIgnQAaCrtzHgnse4MGl5sbujePL0ya5HBEiocXhg49eh/kaRcP4owaDrPXv7+tWL/G8w8hAEkdzIMEHtU7w1vQ9Zp1sYYPFGcj/UNNf0Pr+tT4rDC4uVvg9QehHrWZfibEyYb20NWcTxhsi5SBOhOsz2Pau+RRzz5GGBxBQ+Fc3H0noR6f3pt2pTzYTcymyYu2z9XQg/UhkaqdPkCqT49mjMFaDI7j2mq2NsKIcZspMasZB3jf3/OnY8Gntirz7XAuxD31fM6JJJImdfmIIiB8CnnCcN4mV1UKZ1VTI9x29qjwKi4ptsSQdp1g9CDTPlfDMpM9JmnZL1LExO6RpEEACu0UV5p6IUUUUAFFFcJoAQc08eGHAVcxdiBouaJmJ7SdJ9aT8M5aa4FuYtyzKxMCUcSCoLQYOh16ddOkHDlOK4hcdhcZLWhBBVTMhWSQM0R+Ex81smbrMxpP/wAXHT3/ALNNV5S6Z7+5PM+Y+qu3sZrlvAW2vXwwR1kFfLEAAAhu5kb1on4LYP8A5ajy5ZGhjXT8z96QWrptY8DzZWBEHSJj4OvX1Na+s5Krae+5rHM6a12KGF4RbtsGUHTbXQRP9av0UUl033GqUuwUUUVw6FFFFABSvmHHpasuGJBZWAABY7QYAppWOwgW9i7927GW0cqBssA9SBvt6zMaUzHO3t+wvJWlpe544ML5tLat2QbYkE3GksD+Igneeh1pvwa1ftQrIMpiYaQp6x6bVX4VfWxdZFhrbtMgzlO+uskfppWkBreS/t3MRP37HaKKKQPPmQesv/xJ4qbeHt2gYNx9f4VH9SPtWps2CTWC/wCI/CL2Ix2HsoDHhr7CWYs32j7V7Gm+x5c69zUcnsRg7U/izN8FjH5U38SobeHFtERfpVQB7ARQAa5o5sY4G5qKx/K/FDcxOMAMr4kj3LMPz/lWqP7qzcun8CMfkDT86x3InCXs2WuXAQ95s0HcKJyz7yT80JdzprVu1NxO6f2S+w0KoWB9U8w/SqltCTTDiGCLYZ0//pCn+E6t+Uj5rj0mgXZi+zfkA9wD9xTb6rD+gBHwRVDD4Fidq1GC4STbg9d6xkuZNY5dCjgOHJYVsbFgKNKiweCW2NN6tVFlydb4LMWPpXIUUUUkcFFFQ4zEC2jOxgKCfyoS2DeirxXi9uwPOwzGIHcnQD0k1l7/ADDiL5ZbaFdAFYAlWzDQk7aNIj271T4dZbiF5me4Gsn6fKCCVjyhhoR+LuNfja2LSICFUIuzKOh6H/f2ql9GLjW2TLqyc9kYvBri7yI1ojQjxArDUZWBCx2eP+k0w/ZscrPuRlGWD/kAj/qmpeVsT/8AtXrZbNlWB7Z2bUTpo0bfhPsNdWsmZy9aRyMSpb2ZbB4S8zLnUiAsk9Nf6VqaKKnu+ofEdIUUUVg2FFFFABRRRQAh5k40bRS1ag3rh0EgQJ1MHtv7TSXB8IBv+HiSzMygzmgNGshR1BnzabL6CpMbjVTiDXGaVFuECndgBmgDWRtrocw0ruO4rbvAFc6sAGV8u0mP1ExpVczSSUrv7ktVLbdMfjl+wNkj2J7RTG1bCgAbCq3DMV4iSdxoTESRpNXKnt1vVMfKnukFFFFYNnz3G8fs2bpsWrb374E5V8qDSRmuNp9pOtWOUGxWJNxsXYtW32QoZBXcDqRH51kMMHN17ngsGZpksB0C7+yrW55Tzg+YySZ9BsIr0sk9Mt+558V1Uke7fA2Eqw2OnzU1jgRnatPRUj8RRT/jyLG4MjWyjdf5VQucAgADYVoqKys1r3NPDLEWF4FB1pm2AQgCNqtUVmslM1OOUVrWBRelWaKKy233NJJdgooorh0KKKhxWKS2uZ2CjuaEtg3omrOc9Yhlw8LAZiILTAj+HWqfEOamz+GiwWDQ38Mae5BJ/wBJpbcxeKuq/iKcssEJjKyZFMn5LD/TVWPDSapk2TMmmkPuUsNlwqE+YP5nHVXIGaDAkSOsGmrHrM9A3Qj/AAv2Pr/9HGWbGO8JdGzjw/EjbYZ479dquW8Nic6gq2UqP1afyy0Xh22+oJy6SXSeuF22XHOwBys0bx0jURBjvPrWzpBwPhrgq9wRA26zOn5U/peZpta9jeFPW2FFFFJHBRRRQAUUUUAFZnm/HPKYe0SHun6tIGum51Bggx+W9aVmjU6CsTxTHWv25LoYNCMqgKCWOxAc6AajTrv0p2Gd1vXYVmelomv8KTC+G6gkKxNyRuTJ1H4dyRG5ArW2mVlBWCpEj51rKNxo3VjwHyshOoPyNRoRppTXlkFU8OGCrtm+NP77GtZJrp3XczFT1akcgRXaKKnHhRRRQB8tsVruWRrXKK9PxH0s87D9SNLRRRXmHohRRRQAUUUUAFFFFABRRRQAVludxKqDsQ0jptRRTsH8iE5/oZQ5H8wsE6k2FJJ1k5Bqe9MOatCoGgi7p/7Roop1fy/oVP8AH+x3wX/kW/4RV2iipb+plMfSgooorJoKKKKACiiigAooooATc1sRYMHqKyfDVCth8oAnEaxpOlw699daKKsxfxf2SZP5D6ImwrtFFRlYUUUUAFFFFAH/2Q==" id="288" name="Shape 288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genetics.org.au/assets/Geneticspic.jpg" id="289" name="Shape 2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312" y="685800"/>
            <a:ext cx="7772400" cy="37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Bacterial Genetics: definitions</a:t>
            </a:r>
          </a:p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Genetics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is the study of inheritance and variation.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Genetic information encoded in DNA.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sng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Function of genetic material</a:t>
            </a:r>
            <a:r>
              <a:rPr b="0" i="0" lang="en-US" sz="3200" u="sng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1- Replication of the genome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2- Expression of DNA to mRNA then to protein.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Definitions-cont.</a:t>
            </a:r>
          </a:p>
        </p:txBody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685800" y="1609725"/>
            <a:ext cx="84393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Genotype:  </a:t>
            </a:r>
            <a:r>
              <a:rPr b="0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the complete set  of genetic determinants of an organism.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Phenotype:</a:t>
            </a:r>
            <a:r>
              <a:rPr b="0" i="0" lang="en-US" sz="24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expression of specific genetic material 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Wild type</a:t>
            </a:r>
            <a:r>
              <a:rPr b="1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  </a:t>
            </a:r>
            <a:r>
              <a:rPr b="0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reference (parent) strain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Mutant: </a:t>
            </a:r>
            <a:r>
              <a:rPr b="0" i="0" lang="en-US" sz="24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progeny with mutation.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2800" u="sng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2 types of DNA in bacteria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Chromosomal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Extra-chromosomal </a:t>
            </a:r>
            <a:r>
              <a:rPr b="1" i="0" lang="en-US" sz="24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(Plasmid).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70C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70C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70C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Plasmids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457200" y="1417637"/>
            <a:ext cx="7848600" cy="3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Extra chromosomal DNA  composed of double stranded-DNA.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Found in most species of bacteria.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Origin?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Govern their own replication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1" i="0" lang="en-US" sz="28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Application</a:t>
            </a:r>
            <a:r>
              <a:rPr b="0" i="0" lang="en-US" sz="28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 :Genetic exchange, amplify genes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Transfer by </a:t>
            </a:r>
            <a:r>
              <a:rPr b="1" i="0" lang="en-US" sz="2800" u="none">
                <a:solidFill>
                  <a:srgbClr val="632523"/>
                </a:solidFill>
                <a:latin typeface="Gentium Basic"/>
                <a:ea typeface="Gentium Basic"/>
                <a:cs typeface="Gentium Basic"/>
                <a:sym typeface="Gentium Basic"/>
              </a:rPr>
              <a:t>conjugation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Plasmids</a:t>
            </a:r>
          </a:p>
        </p:txBody>
      </p:sp>
      <p:pic>
        <p:nvPicPr>
          <p:cNvPr descr="http://ridge.icu.ac.jp/biobk/14_1.jpg" id="313" name="Shape 3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52600"/>
            <a:ext cx="434340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5800" y="1600200"/>
            <a:ext cx="4191000" cy="5115000"/>
          </a:xfrm>
          <a:prstGeom prst="rect">
            <a:avLst/>
          </a:prstGeom>
          <a:noFill/>
          <a:ln cap="flat" cmpd="tri" w="76200">
            <a:solidFill>
              <a:srgbClr val="996633"/>
            </a:solidFill>
            <a:prstDash val="solid"/>
            <a:miter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Types of Plasmids</a:t>
            </a:r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1- </a:t>
            </a: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R-plasmids</a:t>
            </a:r>
            <a:r>
              <a:rPr b="0" i="0" lang="en-US" sz="32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: 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genes code for antibiotic resistance particularly Gram negative bacteria.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2</a:t>
            </a: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-Col-plasmids: </a:t>
            </a:r>
            <a:r>
              <a:rPr b="0" i="0" lang="en-US" sz="32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in Enterobacteria, codes for extracellular toxins.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3- </a:t>
            </a: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F-plasmids: 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(fertility) factor, transfer of chromosome during mating 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762000" y="16764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Genetic variation in bacteria takes place by: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1- Mutations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2-Gene transfer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Objectives, cont. </a:t>
            </a:r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Describe plasmids , its origin , types and its importance in clinical practice.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16666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Recall genetics variations, including  ; mutation and mechanisms of gene transfer and its implication on bacterial resistance to antimicrobial agents</a:t>
            </a:r>
            <a:r>
              <a:rPr b="0" i="0" lang="en-US" sz="2800" u="none">
                <a:solidFill>
                  <a:srgbClr val="0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Mutation</a:t>
            </a:r>
            <a:r>
              <a:rPr b="0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Inheritable changes in the structure of genes (DNA).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Chemical changes in one or more bases of DNA.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2800" u="sng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Mutation /gene defect leads to alteration in: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0" i="0" lang="en-US" sz="28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Transcription,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Amino acid sequences,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Function eg. </a:t>
            </a:r>
            <a:r>
              <a:rPr b="1" i="0" lang="en-US" sz="24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Bacteria resistant to antibiotic</a:t>
            </a:r>
            <a:r>
              <a:rPr b="1" i="0" lang="en-US" sz="24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 of Mutation</a:t>
            </a:r>
          </a:p>
        </p:txBody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Depends on biological sequencing: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1-</a:t>
            </a:r>
            <a:r>
              <a:rPr b="0" i="0" lang="en-US" sz="32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Resistance mutation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 affects structure of cell protein. </a:t>
            </a:r>
            <a:r>
              <a:rPr b="1" i="0" lang="en-US" sz="3200" u="none">
                <a:solidFill>
                  <a:srgbClr val="948A54"/>
                </a:solidFill>
                <a:latin typeface="Gentium Basic"/>
                <a:ea typeface="Gentium Basic"/>
                <a:cs typeface="Gentium Basic"/>
                <a:sym typeface="Gentium Basic"/>
              </a:rPr>
              <a:t>Main application in medical practice.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48A54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948A54"/>
                </a:solidFill>
                <a:latin typeface="Gentium Basic"/>
                <a:ea typeface="Gentium Basic"/>
                <a:cs typeface="Gentium Basic"/>
                <a:sym typeface="Gentium Basic"/>
              </a:rPr>
              <a:t>  Bacteria become resistant to antibiotics.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2- </a:t>
            </a: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Auxotrophic mutation</a:t>
            </a:r>
            <a:r>
              <a:rPr b="0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: 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affects biosynthetic enzyme resulting in a nutritional requirement of mutant cell.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3- </a:t>
            </a: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Lethal mutation: 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leads to death of bacteria</a:t>
            </a: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32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Mutation Causes Antimicrobial Resistance</a:t>
            </a:r>
          </a:p>
        </p:txBody>
      </p:sp>
      <p:pic>
        <p:nvPicPr>
          <p:cNvPr descr="http://www.niaid.nih.gov/SiteCollectionImages/topics/antimicrobialresistance/2geneticMutation.gif" id="344" name="Shape 3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828800"/>
            <a:ext cx="8229600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Transfer Among Bacteria</a:t>
            </a:r>
          </a:p>
        </p:txBody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381000" y="1524000"/>
            <a:ext cx="441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3200" u="sng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Three mechanisms: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1-  </a:t>
            </a: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Transformation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2-  Transduction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3-  Conjugation</a:t>
            </a:r>
            <a:r>
              <a:rPr b="1" i="0" lang="en-US" sz="32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3200" u="none">
              <a:solidFill>
                <a:srgbClr val="0070C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pic>
        <p:nvPicPr>
          <p:cNvPr descr="http://science.kennesaw.edu/~jdirnber/Bio2108/Lecture/LecBiodiversity/GeneTransfer1.jpg" id="351" name="Shape 3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1417637"/>
            <a:ext cx="3810000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712" y="633412"/>
            <a:ext cx="7394700" cy="55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Transformation </a:t>
            </a:r>
          </a:p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A fragment of exogenous naked bacterial DNA are taken up and absorbed into recipient cells.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Common in </a:t>
            </a:r>
            <a:r>
              <a:rPr b="0" i="1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Haemophilus influenzae </a:t>
            </a:r>
            <a:r>
              <a:rPr b="0" i="1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&amp; </a:t>
            </a:r>
            <a:r>
              <a:rPr b="0" i="1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Streptococcus pneumoniae.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Bacteria become resistant to Ampicillin.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32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Transduction</a:t>
            </a:r>
            <a:r>
              <a:rPr b="0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Phage 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mediated transfer of genetic information from donor to recipient cells.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Examples: 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Beta – Lactamase production in </a:t>
            </a:r>
            <a:r>
              <a:rPr b="1" i="1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Staphylococcus  aureus </a:t>
            </a:r>
            <a:r>
              <a:rPr b="1" i="1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</a:t>
            </a: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Bacteria becomes resistant to penicillin.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  Toxin production by </a:t>
            </a:r>
            <a:r>
              <a:rPr b="1" i="1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Corynebacterium diphtheriae.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1" sz="3200" u="none">
              <a:solidFill>
                <a:srgbClr val="C000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Conjugation </a:t>
            </a:r>
          </a:p>
        </p:txBody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Major way bacteria acquire additional genes.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Plasmid mediated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( F factor)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Cell contact required and genes reside on plasmid resident within donor cells transfer to recipient cell  </a:t>
            </a: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(mating).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Conjugation is the common way of transfer of genes resistance to antibiotics among bacteria in hospitals.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Genetic Recombination</a:t>
            </a:r>
          </a:p>
        </p:txBody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After gene transfer, there are three possible fates: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1-Exogenous DNA degraded by nuclease.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2-Stabilized by circulization and become plasmid.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3- Form a partially hybrid chromosome with segment derived from each source</a:t>
            </a:r>
            <a:r>
              <a:rPr b="1" i="0" lang="en-US" sz="3200" u="non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3200" u="none">
              <a:solidFill>
                <a:srgbClr val="0070C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 Book</a:t>
            </a:r>
          </a:p>
        </p:txBody>
      </p:sp>
      <p:sp>
        <p:nvSpPr>
          <p:cNvPr id="386" name="Shape 38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1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Sherris</a:t>
            </a: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Medical Microbiology, an Introduction to Infectious Diseases</a:t>
            </a: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. 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Latest edition, Kenneth Ryan and George Ray. Publisher : McGraw Hill 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 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</a:t>
            </a:r>
          </a:p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1" marL="742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Bacteria</a:t>
            </a:r>
            <a:r>
              <a:rPr b="0" i="0" lang="en-US" sz="2800" u="none" cap="none" strike="noStrik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</a:t>
            </a:r>
            <a:r>
              <a:rPr b="1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Is a heterogenous</a:t>
            </a:r>
            <a:r>
              <a:rPr b="0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group of unicellular organisms , about 1-8 </a:t>
            </a:r>
            <a:r>
              <a:rPr b="0" i="0" lang="en-US" sz="2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μ</a:t>
            </a:r>
            <a:r>
              <a:rPr b="0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m in diameter</a:t>
            </a:r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Bacteria is a </a:t>
            </a:r>
            <a:r>
              <a:rPr b="1" i="0" lang="en-US" sz="2800" u="none" cap="none" strike="noStrik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Prokaryote</a:t>
            </a:r>
            <a:r>
              <a:rPr b="0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(has a primative nucleus):</a:t>
            </a:r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      - one chromosome</a:t>
            </a:r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      - no nuclear membrane</a:t>
            </a:r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      - no mitochondria</a:t>
            </a:r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      - no sterols</a:t>
            </a:r>
          </a:p>
          <a:p>
            <a:pPr indent="-285750" lvl="1" marL="7429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Bacteria contain </a:t>
            </a:r>
            <a:r>
              <a:rPr b="1" i="0" lang="en-US" sz="2800" u="none" cap="none" strike="noStrike">
                <a:solidFill>
                  <a:srgbClr val="C0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Plasmids</a:t>
            </a:r>
            <a:r>
              <a:rPr b="1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: </a:t>
            </a:r>
            <a:r>
              <a:rPr b="0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an</a:t>
            </a:r>
            <a:r>
              <a:rPr b="1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extra piece</a:t>
            </a:r>
            <a:r>
              <a:rPr b="1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of</a:t>
            </a:r>
            <a:r>
              <a:rPr b="1" i="0" lang="en-US" sz="2800" u="none" cap="none" strike="noStrik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DNA.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77812"/>
            <a:ext cx="8553600" cy="630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Shapes &amp; Types of Bacteria</a:t>
            </a:r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Spherical / Oval…………Cocci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Rods………………………Bacilli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 Very short Bacilli…………Coccobacilli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Tapered  end    ……………Fusiform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Club-shaped / Curved……Vibrio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1" i="0" lang="en-US" sz="3200" u="none">
                <a:solidFill>
                  <a:srgbClr val="002060"/>
                </a:solidFill>
                <a:latin typeface="Gentium Basic"/>
                <a:ea typeface="Gentium Basic"/>
                <a:cs typeface="Gentium Basic"/>
                <a:sym typeface="Gentium Basic"/>
              </a:rPr>
              <a:t>Helical / Spiral… …………Spirochaetes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3200" u="none">
              <a:solidFill>
                <a:srgbClr val="00206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Arrangements of Bacteria</a:t>
            </a:r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Arrangements among Cocci </a:t>
            </a: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Pairs………….Diplococci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Chains………Streptococci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Clusters…….Staphylococci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 four……….Tetrad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b="0" i="0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Palisades…..</a:t>
            </a:r>
            <a:r>
              <a:rPr b="0" i="1" lang="en-US" sz="32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Corynebacterium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1" sz="3200" u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3886200"/>
            <a:ext cx="6248400" cy="26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187" y="76200"/>
            <a:ext cx="7620000" cy="33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