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79" r:id="rId6"/>
    <p:sldId id="260" r:id="rId7"/>
    <p:sldId id="261" r:id="rId8"/>
    <p:sldId id="269" r:id="rId9"/>
    <p:sldId id="262" r:id="rId10"/>
    <p:sldId id="263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38A1-D949-4A68-8E3F-9FA4FBA4E487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CE2A5-CA4D-45D7-AD00-BF6543C2B68C}">
      <dgm:prSet phldrT="[Text]" custT="1"/>
      <dgm:spPr/>
      <dgm:t>
        <a:bodyPr/>
        <a:lstStyle/>
        <a:p>
          <a:r>
            <a:rPr lang="en-GB" sz="2400" b="1" dirty="0" smtClean="0"/>
            <a:t>Organ system</a:t>
          </a:r>
          <a:endParaRPr lang="en-US" sz="2400" b="1" dirty="0"/>
        </a:p>
      </dgm:t>
    </dgm:pt>
    <dgm:pt modelId="{611A3681-33BB-42A9-A965-6A5D49D53E15}" type="parTrans" cxnId="{B7AE7D09-CB92-4FF4-B612-8B35FDF1EB4B}">
      <dgm:prSet/>
      <dgm:spPr/>
      <dgm:t>
        <a:bodyPr/>
        <a:lstStyle/>
        <a:p>
          <a:endParaRPr lang="en-US"/>
        </a:p>
      </dgm:t>
    </dgm:pt>
    <dgm:pt modelId="{2AC826F7-0BBD-4BC7-840B-66F14AEA2101}" type="sibTrans" cxnId="{B7AE7D09-CB92-4FF4-B612-8B35FDF1EB4B}">
      <dgm:prSet/>
      <dgm:spPr/>
      <dgm:t>
        <a:bodyPr/>
        <a:lstStyle/>
        <a:p>
          <a:endParaRPr lang="en-US"/>
        </a:p>
      </dgm:t>
    </dgm:pt>
    <dgm:pt modelId="{DD83D847-C39E-45DE-8C97-AF3EED4AE7AB}">
      <dgm:prSet phldrT="[Text]" custT="1"/>
      <dgm:spPr/>
      <dgm:t>
        <a:bodyPr/>
        <a:lstStyle/>
        <a:p>
          <a:r>
            <a:rPr lang="en-GB" sz="2000" b="1" dirty="0" smtClean="0"/>
            <a:t>Organelle</a:t>
          </a:r>
          <a:endParaRPr lang="en-US" sz="2000" b="1" dirty="0"/>
        </a:p>
      </dgm:t>
    </dgm:pt>
    <dgm:pt modelId="{9FA3D817-CB44-4CED-8010-0A15C19564C4}" type="parTrans" cxnId="{FFFD3C47-7BCE-4BA2-A813-6E56CFCB0608}">
      <dgm:prSet/>
      <dgm:spPr/>
      <dgm:t>
        <a:bodyPr/>
        <a:lstStyle/>
        <a:p>
          <a:endParaRPr lang="en-US"/>
        </a:p>
      </dgm:t>
    </dgm:pt>
    <dgm:pt modelId="{D84BCFFC-9134-42BE-95F6-A1A9E55D0600}" type="sibTrans" cxnId="{FFFD3C47-7BCE-4BA2-A813-6E56CFCB0608}">
      <dgm:prSet/>
      <dgm:spPr/>
      <dgm:t>
        <a:bodyPr/>
        <a:lstStyle/>
        <a:p>
          <a:endParaRPr lang="en-US"/>
        </a:p>
      </dgm:t>
    </dgm:pt>
    <dgm:pt modelId="{5BF9FFC3-486A-4AE1-B2E0-C5AD9AC9F96F}">
      <dgm:prSet phldrT="[Text]" custT="1"/>
      <dgm:spPr/>
      <dgm:t>
        <a:bodyPr/>
        <a:lstStyle/>
        <a:p>
          <a:r>
            <a:rPr lang="en-GB" sz="1400" b="1" dirty="0" smtClean="0"/>
            <a:t>molecule</a:t>
          </a:r>
          <a:endParaRPr lang="en-US" sz="1400" b="1" dirty="0"/>
        </a:p>
      </dgm:t>
    </dgm:pt>
    <dgm:pt modelId="{A183B33D-7C85-4F04-BF01-3EC5929510CC}" type="parTrans" cxnId="{B3D581BA-43B9-4863-8EC3-13B6C706D29B}">
      <dgm:prSet/>
      <dgm:spPr/>
      <dgm:t>
        <a:bodyPr/>
        <a:lstStyle/>
        <a:p>
          <a:endParaRPr lang="en-US"/>
        </a:p>
      </dgm:t>
    </dgm:pt>
    <dgm:pt modelId="{E00B484E-33A8-470D-8244-C83E005938E2}" type="sibTrans" cxnId="{B3D581BA-43B9-4863-8EC3-13B6C706D29B}">
      <dgm:prSet/>
      <dgm:spPr/>
      <dgm:t>
        <a:bodyPr/>
        <a:lstStyle/>
        <a:p>
          <a:endParaRPr lang="en-US"/>
        </a:p>
      </dgm:t>
    </dgm:pt>
    <dgm:pt modelId="{C8ACF45E-6B9D-4273-A493-6560288EE89B}">
      <dgm:prSet phldrT="[Text]" custT="1"/>
      <dgm:spPr/>
      <dgm:t>
        <a:bodyPr/>
        <a:lstStyle/>
        <a:p>
          <a:r>
            <a:rPr lang="en-GB" sz="1200" b="1" dirty="0" smtClean="0"/>
            <a:t>Atom</a:t>
          </a:r>
          <a:endParaRPr lang="en-US" sz="1200" b="1" dirty="0"/>
        </a:p>
      </dgm:t>
    </dgm:pt>
    <dgm:pt modelId="{CF60C439-CC34-495E-AAE8-06EEFA8A3097}" type="parTrans" cxnId="{93CB8078-66F5-40A1-8204-9AB81B125A28}">
      <dgm:prSet/>
      <dgm:spPr/>
      <dgm:t>
        <a:bodyPr/>
        <a:lstStyle/>
        <a:p>
          <a:endParaRPr lang="en-US"/>
        </a:p>
      </dgm:t>
    </dgm:pt>
    <dgm:pt modelId="{FF746AB6-DD92-4D75-8E9E-9F8D88A00092}" type="sibTrans" cxnId="{93CB8078-66F5-40A1-8204-9AB81B125A28}">
      <dgm:prSet/>
      <dgm:spPr/>
      <dgm:t>
        <a:bodyPr/>
        <a:lstStyle/>
        <a:p>
          <a:endParaRPr lang="en-US"/>
        </a:p>
      </dgm:t>
    </dgm:pt>
    <dgm:pt modelId="{BC0A2CBB-4AFB-49D9-8A29-69A99BA7D1F2}">
      <dgm:prSet custT="1"/>
      <dgm:spPr/>
      <dgm:t>
        <a:bodyPr/>
        <a:lstStyle/>
        <a:p>
          <a:r>
            <a:rPr lang="en-GB" sz="2400" b="1" i="0" dirty="0" smtClean="0"/>
            <a:t>Organ</a:t>
          </a:r>
          <a:endParaRPr lang="en-US" sz="2400" b="1" i="0" dirty="0"/>
        </a:p>
      </dgm:t>
    </dgm:pt>
    <dgm:pt modelId="{FF89D62C-7296-4060-83B1-490B0E4C6CED}" type="parTrans" cxnId="{6039B15C-D2D1-44D4-85AD-E1BD5E0C2E31}">
      <dgm:prSet/>
      <dgm:spPr/>
      <dgm:t>
        <a:bodyPr/>
        <a:lstStyle/>
        <a:p>
          <a:endParaRPr lang="en-US"/>
        </a:p>
      </dgm:t>
    </dgm:pt>
    <dgm:pt modelId="{7641842A-D040-4FE9-8416-4775D1ED9C18}" type="sibTrans" cxnId="{6039B15C-D2D1-44D4-85AD-E1BD5E0C2E31}">
      <dgm:prSet/>
      <dgm:spPr/>
      <dgm:t>
        <a:bodyPr/>
        <a:lstStyle/>
        <a:p>
          <a:endParaRPr lang="en-US"/>
        </a:p>
      </dgm:t>
    </dgm:pt>
    <dgm:pt modelId="{83098376-437D-4014-AA62-94E82B716CB0}">
      <dgm:prSet custT="1"/>
      <dgm:spPr/>
      <dgm:t>
        <a:bodyPr/>
        <a:lstStyle/>
        <a:p>
          <a:r>
            <a:rPr lang="en-GB" sz="2400" b="1" dirty="0" smtClean="0"/>
            <a:t>Tissue</a:t>
          </a:r>
          <a:endParaRPr lang="en-US" sz="2400" b="1" dirty="0"/>
        </a:p>
      </dgm:t>
    </dgm:pt>
    <dgm:pt modelId="{397BDFDB-DAC3-43B9-A706-65EA7D0D2C7F}" type="parTrans" cxnId="{F303DDB4-7D48-4350-B7FA-C98F9D25EA03}">
      <dgm:prSet/>
      <dgm:spPr/>
      <dgm:t>
        <a:bodyPr/>
        <a:lstStyle/>
        <a:p>
          <a:endParaRPr lang="en-US"/>
        </a:p>
      </dgm:t>
    </dgm:pt>
    <dgm:pt modelId="{FE50AE9C-8618-4298-BAE6-8AD5FB304E3D}" type="sibTrans" cxnId="{F303DDB4-7D48-4350-B7FA-C98F9D25EA03}">
      <dgm:prSet/>
      <dgm:spPr/>
      <dgm:t>
        <a:bodyPr/>
        <a:lstStyle/>
        <a:p>
          <a:endParaRPr lang="en-US"/>
        </a:p>
      </dgm:t>
    </dgm:pt>
    <dgm:pt modelId="{DD8A01F9-7A39-4033-AB36-976FF801CF46}">
      <dgm:prSet custT="1"/>
      <dgm:spPr/>
      <dgm:t>
        <a:bodyPr/>
        <a:lstStyle/>
        <a:p>
          <a:r>
            <a:rPr lang="en-GB" sz="2400" b="1" dirty="0" smtClean="0"/>
            <a:t>Cell </a:t>
          </a:r>
          <a:endParaRPr lang="en-US" sz="2400" b="1" dirty="0"/>
        </a:p>
      </dgm:t>
    </dgm:pt>
    <dgm:pt modelId="{9FDF9EB1-25E8-4416-879C-4AC6654E4728}" type="parTrans" cxnId="{3969D781-9929-43C2-A425-0F5C0B064CF5}">
      <dgm:prSet/>
      <dgm:spPr/>
      <dgm:t>
        <a:bodyPr/>
        <a:lstStyle/>
        <a:p>
          <a:endParaRPr lang="en-US"/>
        </a:p>
      </dgm:t>
    </dgm:pt>
    <dgm:pt modelId="{A29CFF7F-5BA6-43DB-AC8B-6ECDD45A39D4}" type="sibTrans" cxnId="{3969D781-9929-43C2-A425-0F5C0B064CF5}">
      <dgm:prSet/>
      <dgm:spPr/>
      <dgm:t>
        <a:bodyPr/>
        <a:lstStyle/>
        <a:p>
          <a:endParaRPr lang="en-US"/>
        </a:p>
      </dgm:t>
    </dgm:pt>
    <dgm:pt modelId="{16A50157-E47F-4E32-BFC6-5ED7B0AA171F}" type="pres">
      <dgm:prSet presAssocID="{D07B38A1-D949-4A68-8E3F-9FA4FBA4E48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7BCCD-42E0-40AC-A95D-94411AF3EF0D}" type="pres">
      <dgm:prSet presAssocID="{D07B38A1-D949-4A68-8E3F-9FA4FBA4E487}" presName="comp1" presStyleCnt="0"/>
      <dgm:spPr/>
    </dgm:pt>
    <dgm:pt modelId="{D0475CDC-F612-4865-997A-FD032FD4666D}" type="pres">
      <dgm:prSet presAssocID="{D07B38A1-D949-4A68-8E3F-9FA4FBA4E487}" presName="circle1" presStyleLbl="node1" presStyleIdx="0" presStyleCnt="7" custScaleX="111231" custLinFactNeighborY="-1340"/>
      <dgm:spPr/>
      <dgm:t>
        <a:bodyPr/>
        <a:lstStyle/>
        <a:p>
          <a:endParaRPr lang="en-US"/>
        </a:p>
      </dgm:t>
    </dgm:pt>
    <dgm:pt modelId="{8491C95B-347A-44F3-BA0C-565DA1C1C916}" type="pres">
      <dgm:prSet presAssocID="{D07B38A1-D949-4A68-8E3F-9FA4FBA4E487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66EA-8155-493F-9177-C00FB235A3E1}" type="pres">
      <dgm:prSet presAssocID="{D07B38A1-D949-4A68-8E3F-9FA4FBA4E487}" presName="comp2" presStyleCnt="0"/>
      <dgm:spPr/>
    </dgm:pt>
    <dgm:pt modelId="{E1E8348E-1A9A-4ED7-B89F-1A0BF953B19C}" type="pres">
      <dgm:prSet presAssocID="{D07B38A1-D949-4A68-8E3F-9FA4FBA4E487}" presName="circle2" presStyleLbl="node1" presStyleIdx="1" presStyleCnt="7"/>
      <dgm:spPr/>
      <dgm:t>
        <a:bodyPr/>
        <a:lstStyle/>
        <a:p>
          <a:endParaRPr lang="en-US"/>
        </a:p>
      </dgm:t>
    </dgm:pt>
    <dgm:pt modelId="{B1F8DA36-C209-46CA-BFF7-3DCFCE8ED057}" type="pres">
      <dgm:prSet presAssocID="{D07B38A1-D949-4A68-8E3F-9FA4FBA4E487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3A56-3B8A-4E1E-97F2-C85FA8F6D3A8}" type="pres">
      <dgm:prSet presAssocID="{D07B38A1-D949-4A68-8E3F-9FA4FBA4E487}" presName="comp3" presStyleCnt="0"/>
      <dgm:spPr/>
    </dgm:pt>
    <dgm:pt modelId="{DD630681-817E-4A58-89B0-55D08CD09A28}" type="pres">
      <dgm:prSet presAssocID="{D07B38A1-D949-4A68-8E3F-9FA4FBA4E487}" presName="circle3" presStyleLbl="node1" presStyleIdx="2" presStyleCnt="7"/>
      <dgm:spPr/>
      <dgm:t>
        <a:bodyPr/>
        <a:lstStyle/>
        <a:p>
          <a:endParaRPr lang="en-US"/>
        </a:p>
      </dgm:t>
    </dgm:pt>
    <dgm:pt modelId="{DD690015-CE65-4064-8D32-453C3EF410A0}" type="pres">
      <dgm:prSet presAssocID="{D07B38A1-D949-4A68-8E3F-9FA4FBA4E487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72732-F0BA-4F51-A78C-F0DCD11C0CBA}" type="pres">
      <dgm:prSet presAssocID="{D07B38A1-D949-4A68-8E3F-9FA4FBA4E487}" presName="comp4" presStyleCnt="0"/>
      <dgm:spPr/>
    </dgm:pt>
    <dgm:pt modelId="{9EF05A8F-BA17-4798-ACB8-13B0A9214D0F}" type="pres">
      <dgm:prSet presAssocID="{D07B38A1-D949-4A68-8E3F-9FA4FBA4E487}" presName="circle4" presStyleLbl="node1" presStyleIdx="3" presStyleCnt="7" custLinFactNeighborX="1218" custLinFactNeighborY="927"/>
      <dgm:spPr/>
      <dgm:t>
        <a:bodyPr/>
        <a:lstStyle/>
        <a:p>
          <a:endParaRPr lang="en-US"/>
        </a:p>
      </dgm:t>
    </dgm:pt>
    <dgm:pt modelId="{0EC0B1EA-8E8C-480B-943A-DE63B5B8EA0F}" type="pres">
      <dgm:prSet presAssocID="{D07B38A1-D949-4A68-8E3F-9FA4FBA4E487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3F608-797C-4B14-8C10-96AEB7F601CA}" type="pres">
      <dgm:prSet presAssocID="{D07B38A1-D949-4A68-8E3F-9FA4FBA4E487}" presName="comp5" presStyleCnt="0"/>
      <dgm:spPr/>
    </dgm:pt>
    <dgm:pt modelId="{E2F07B06-30EC-42D3-A001-BD79888759E2}" type="pres">
      <dgm:prSet presAssocID="{D07B38A1-D949-4A68-8E3F-9FA4FBA4E487}" presName="circle5" presStyleLbl="node1" presStyleIdx="4" presStyleCnt="7"/>
      <dgm:spPr/>
      <dgm:t>
        <a:bodyPr/>
        <a:lstStyle/>
        <a:p>
          <a:endParaRPr lang="en-US"/>
        </a:p>
      </dgm:t>
    </dgm:pt>
    <dgm:pt modelId="{AFE07045-AEAE-45C2-ADC7-B9D8895D02AE}" type="pres">
      <dgm:prSet presAssocID="{D07B38A1-D949-4A68-8E3F-9FA4FBA4E487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BF1E1-84A4-4F21-8826-D185F7A1DA1A}" type="pres">
      <dgm:prSet presAssocID="{D07B38A1-D949-4A68-8E3F-9FA4FBA4E487}" presName="comp6" presStyleCnt="0"/>
      <dgm:spPr/>
    </dgm:pt>
    <dgm:pt modelId="{A3D2DC00-E1F7-47BA-96DD-B0F78E07256B}" type="pres">
      <dgm:prSet presAssocID="{D07B38A1-D949-4A68-8E3F-9FA4FBA4E487}" presName="circle6" presStyleLbl="node1" presStyleIdx="5" presStyleCnt="7"/>
      <dgm:spPr/>
      <dgm:t>
        <a:bodyPr/>
        <a:lstStyle/>
        <a:p>
          <a:endParaRPr lang="en-US"/>
        </a:p>
      </dgm:t>
    </dgm:pt>
    <dgm:pt modelId="{3BEEE31D-6499-436F-98A0-709FED582BC0}" type="pres">
      <dgm:prSet presAssocID="{D07B38A1-D949-4A68-8E3F-9FA4FBA4E487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7226-16A5-4CD3-BE9A-87DAA8850971}" type="pres">
      <dgm:prSet presAssocID="{D07B38A1-D949-4A68-8E3F-9FA4FBA4E487}" presName="comp7" presStyleCnt="0"/>
      <dgm:spPr/>
    </dgm:pt>
    <dgm:pt modelId="{9902CF6E-2B4B-4750-AD6B-068F6F5EFE04}" type="pres">
      <dgm:prSet presAssocID="{D07B38A1-D949-4A68-8E3F-9FA4FBA4E487}" presName="circle7" presStyleLbl="node1" presStyleIdx="6" presStyleCnt="7"/>
      <dgm:spPr/>
      <dgm:t>
        <a:bodyPr/>
        <a:lstStyle/>
        <a:p>
          <a:endParaRPr lang="en-US"/>
        </a:p>
      </dgm:t>
    </dgm:pt>
    <dgm:pt modelId="{59A507B3-BC26-41A3-9A82-1CDD22069C58}" type="pres">
      <dgm:prSet presAssocID="{D07B38A1-D949-4A68-8E3F-9FA4FBA4E487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87FC4-D963-4033-9E29-8159F6C801EC}" type="presOf" srcId="{5FDCE2A5-CA4D-45D7-AD00-BF6543C2B68C}" destId="{8491C95B-347A-44F3-BA0C-565DA1C1C916}" srcOrd="1" destOrd="0" presId="urn:microsoft.com/office/officeart/2005/8/layout/venn2"/>
    <dgm:cxn modelId="{8147385A-7BE3-48A2-A093-A143BB5473DD}" type="presOf" srcId="{DD83D847-C39E-45DE-8C97-AF3EED4AE7AB}" destId="{E2F07B06-30EC-42D3-A001-BD79888759E2}" srcOrd="0" destOrd="0" presId="urn:microsoft.com/office/officeart/2005/8/layout/venn2"/>
    <dgm:cxn modelId="{13FE08E8-6E6E-4B4B-ADF8-FC80DC9839A9}" type="presOf" srcId="{5BF9FFC3-486A-4AE1-B2E0-C5AD9AC9F96F}" destId="{A3D2DC00-E1F7-47BA-96DD-B0F78E07256B}" srcOrd="0" destOrd="0" presId="urn:microsoft.com/office/officeart/2005/8/layout/venn2"/>
    <dgm:cxn modelId="{3969D781-9929-43C2-A425-0F5C0B064CF5}" srcId="{D07B38A1-D949-4A68-8E3F-9FA4FBA4E487}" destId="{DD8A01F9-7A39-4033-AB36-976FF801CF46}" srcOrd="3" destOrd="0" parTransId="{9FDF9EB1-25E8-4416-879C-4AC6654E4728}" sibTransId="{A29CFF7F-5BA6-43DB-AC8B-6ECDD45A39D4}"/>
    <dgm:cxn modelId="{F8F0FDF8-9B85-451C-8A5F-012C28D54F90}" type="presOf" srcId="{5FDCE2A5-CA4D-45D7-AD00-BF6543C2B68C}" destId="{D0475CDC-F612-4865-997A-FD032FD4666D}" srcOrd="0" destOrd="0" presId="urn:microsoft.com/office/officeart/2005/8/layout/venn2"/>
    <dgm:cxn modelId="{63CD250F-37C0-44EA-B944-128A4D0F4EC0}" type="presOf" srcId="{BC0A2CBB-4AFB-49D9-8A29-69A99BA7D1F2}" destId="{B1F8DA36-C209-46CA-BFF7-3DCFCE8ED057}" srcOrd="1" destOrd="0" presId="urn:microsoft.com/office/officeart/2005/8/layout/venn2"/>
    <dgm:cxn modelId="{C575DE3D-9F92-4AF5-935E-DB653E4AD81E}" type="presOf" srcId="{83098376-437D-4014-AA62-94E82B716CB0}" destId="{DD630681-817E-4A58-89B0-55D08CD09A28}" srcOrd="0" destOrd="0" presId="urn:microsoft.com/office/officeart/2005/8/layout/venn2"/>
    <dgm:cxn modelId="{F58C06B3-6C28-48AE-8B79-F67EEAA731AA}" type="presOf" srcId="{C8ACF45E-6B9D-4273-A493-6560288EE89B}" destId="{9902CF6E-2B4B-4750-AD6B-068F6F5EFE04}" srcOrd="0" destOrd="0" presId="urn:microsoft.com/office/officeart/2005/8/layout/venn2"/>
    <dgm:cxn modelId="{6039B15C-D2D1-44D4-85AD-E1BD5E0C2E31}" srcId="{D07B38A1-D949-4A68-8E3F-9FA4FBA4E487}" destId="{BC0A2CBB-4AFB-49D9-8A29-69A99BA7D1F2}" srcOrd="1" destOrd="0" parTransId="{FF89D62C-7296-4060-83B1-490B0E4C6CED}" sibTransId="{7641842A-D040-4FE9-8416-4775D1ED9C18}"/>
    <dgm:cxn modelId="{93CB8078-66F5-40A1-8204-9AB81B125A28}" srcId="{D07B38A1-D949-4A68-8E3F-9FA4FBA4E487}" destId="{C8ACF45E-6B9D-4273-A493-6560288EE89B}" srcOrd="6" destOrd="0" parTransId="{CF60C439-CC34-495E-AAE8-06EEFA8A3097}" sibTransId="{FF746AB6-DD92-4D75-8E9E-9F8D88A00092}"/>
    <dgm:cxn modelId="{FC410569-49BC-4A9F-B995-774D26E30234}" type="presOf" srcId="{BC0A2CBB-4AFB-49D9-8A29-69A99BA7D1F2}" destId="{E1E8348E-1A9A-4ED7-B89F-1A0BF953B19C}" srcOrd="0" destOrd="0" presId="urn:microsoft.com/office/officeart/2005/8/layout/venn2"/>
    <dgm:cxn modelId="{E3AA92F3-CB33-432A-A543-C855288401A9}" type="presOf" srcId="{5BF9FFC3-486A-4AE1-B2E0-C5AD9AC9F96F}" destId="{3BEEE31D-6499-436F-98A0-709FED582BC0}" srcOrd="1" destOrd="0" presId="urn:microsoft.com/office/officeart/2005/8/layout/venn2"/>
    <dgm:cxn modelId="{75820EA4-86CC-4363-876F-114F0EA0807F}" type="presOf" srcId="{D07B38A1-D949-4A68-8E3F-9FA4FBA4E487}" destId="{16A50157-E47F-4E32-BFC6-5ED7B0AA171F}" srcOrd="0" destOrd="0" presId="urn:microsoft.com/office/officeart/2005/8/layout/venn2"/>
    <dgm:cxn modelId="{263723DB-3B92-42AF-A955-835B6D5837E1}" type="presOf" srcId="{DD83D847-C39E-45DE-8C97-AF3EED4AE7AB}" destId="{AFE07045-AEAE-45C2-ADC7-B9D8895D02AE}" srcOrd="1" destOrd="0" presId="urn:microsoft.com/office/officeart/2005/8/layout/venn2"/>
    <dgm:cxn modelId="{B7AE7D09-CB92-4FF4-B612-8B35FDF1EB4B}" srcId="{D07B38A1-D949-4A68-8E3F-9FA4FBA4E487}" destId="{5FDCE2A5-CA4D-45D7-AD00-BF6543C2B68C}" srcOrd="0" destOrd="0" parTransId="{611A3681-33BB-42A9-A965-6A5D49D53E15}" sibTransId="{2AC826F7-0BBD-4BC7-840B-66F14AEA2101}"/>
    <dgm:cxn modelId="{30557284-E2A5-47F4-A3EB-3C0ADFDA5F8A}" type="presOf" srcId="{83098376-437D-4014-AA62-94E82B716CB0}" destId="{DD690015-CE65-4064-8D32-453C3EF410A0}" srcOrd="1" destOrd="0" presId="urn:microsoft.com/office/officeart/2005/8/layout/venn2"/>
    <dgm:cxn modelId="{36B1094C-EA5B-47C5-8492-C080B855E592}" type="presOf" srcId="{C8ACF45E-6B9D-4273-A493-6560288EE89B}" destId="{59A507B3-BC26-41A3-9A82-1CDD22069C58}" srcOrd="1" destOrd="0" presId="urn:microsoft.com/office/officeart/2005/8/layout/venn2"/>
    <dgm:cxn modelId="{B3D581BA-43B9-4863-8EC3-13B6C706D29B}" srcId="{D07B38A1-D949-4A68-8E3F-9FA4FBA4E487}" destId="{5BF9FFC3-486A-4AE1-B2E0-C5AD9AC9F96F}" srcOrd="5" destOrd="0" parTransId="{A183B33D-7C85-4F04-BF01-3EC5929510CC}" sibTransId="{E00B484E-33A8-470D-8244-C83E005938E2}"/>
    <dgm:cxn modelId="{123158F6-495E-42E8-86CF-0AD5151DADD4}" type="presOf" srcId="{DD8A01F9-7A39-4033-AB36-976FF801CF46}" destId="{9EF05A8F-BA17-4798-ACB8-13B0A9214D0F}" srcOrd="0" destOrd="0" presId="urn:microsoft.com/office/officeart/2005/8/layout/venn2"/>
    <dgm:cxn modelId="{A0F07B2D-6B22-44BD-BB09-E37B2AB50A2F}" type="presOf" srcId="{DD8A01F9-7A39-4033-AB36-976FF801CF46}" destId="{0EC0B1EA-8E8C-480B-943A-DE63B5B8EA0F}" srcOrd="1" destOrd="0" presId="urn:microsoft.com/office/officeart/2005/8/layout/venn2"/>
    <dgm:cxn modelId="{FFFD3C47-7BCE-4BA2-A813-6E56CFCB0608}" srcId="{D07B38A1-D949-4A68-8E3F-9FA4FBA4E487}" destId="{DD83D847-C39E-45DE-8C97-AF3EED4AE7AB}" srcOrd="4" destOrd="0" parTransId="{9FA3D817-CB44-4CED-8010-0A15C19564C4}" sibTransId="{D84BCFFC-9134-42BE-95F6-A1A9E55D0600}"/>
    <dgm:cxn modelId="{F303DDB4-7D48-4350-B7FA-C98F9D25EA03}" srcId="{D07B38A1-D949-4A68-8E3F-9FA4FBA4E487}" destId="{83098376-437D-4014-AA62-94E82B716CB0}" srcOrd="2" destOrd="0" parTransId="{397BDFDB-DAC3-43B9-A706-65EA7D0D2C7F}" sibTransId="{FE50AE9C-8618-4298-BAE6-8AD5FB304E3D}"/>
    <dgm:cxn modelId="{06945EA5-766B-4ED2-9F79-E0D5E53CD122}" type="presParOf" srcId="{16A50157-E47F-4E32-BFC6-5ED7B0AA171F}" destId="{8D07BCCD-42E0-40AC-A95D-94411AF3EF0D}" srcOrd="0" destOrd="0" presId="urn:microsoft.com/office/officeart/2005/8/layout/venn2"/>
    <dgm:cxn modelId="{8D00159E-A14D-48B8-9C00-DC16E9022929}" type="presParOf" srcId="{8D07BCCD-42E0-40AC-A95D-94411AF3EF0D}" destId="{D0475CDC-F612-4865-997A-FD032FD4666D}" srcOrd="0" destOrd="0" presId="urn:microsoft.com/office/officeart/2005/8/layout/venn2"/>
    <dgm:cxn modelId="{E1C3BDDF-7759-4347-A2D9-4857B26670B9}" type="presParOf" srcId="{8D07BCCD-42E0-40AC-A95D-94411AF3EF0D}" destId="{8491C95B-347A-44F3-BA0C-565DA1C1C916}" srcOrd="1" destOrd="0" presId="urn:microsoft.com/office/officeart/2005/8/layout/venn2"/>
    <dgm:cxn modelId="{41EBE35F-7FDC-4306-9D7C-9259BB7FE03B}" type="presParOf" srcId="{16A50157-E47F-4E32-BFC6-5ED7B0AA171F}" destId="{A32F66EA-8155-493F-9177-C00FB235A3E1}" srcOrd="1" destOrd="0" presId="urn:microsoft.com/office/officeart/2005/8/layout/venn2"/>
    <dgm:cxn modelId="{B4E7C6A9-879D-46F4-95B7-7ED4801F187B}" type="presParOf" srcId="{A32F66EA-8155-493F-9177-C00FB235A3E1}" destId="{E1E8348E-1A9A-4ED7-B89F-1A0BF953B19C}" srcOrd="0" destOrd="0" presId="urn:microsoft.com/office/officeart/2005/8/layout/venn2"/>
    <dgm:cxn modelId="{30E6384E-7133-4381-8AED-3819962EBB4D}" type="presParOf" srcId="{A32F66EA-8155-493F-9177-C00FB235A3E1}" destId="{B1F8DA36-C209-46CA-BFF7-3DCFCE8ED057}" srcOrd="1" destOrd="0" presId="urn:microsoft.com/office/officeart/2005/8/layout/venn2"/>
    <dgm:cxn modelId="{F0EE4887-E692-4398-BD99-AF1D1DD15366}" type="presParOf" srcId="{16A50157-E47F-4E32-BFC6-5ED7B0AA171F}" destId="{DC273A56-3B8A-4E1E-97F2-C85FA8F6D3A8}" srcOrd="2" destOrd="0" presId="urn:microsoft.com/office/officeart/2005/8/layout/venn2"/>
    <dgm:cxn modelId="{30536EA4-0EB6-4229-A887-DD4E69F41091}" type="presParOf" srcId="{DC273A56-3B8A-4E1E-97F2-C85FA8F6D3A8}" destId="{DD630681-817E-4A58-89B0-55D08CD09A28}" srcOrd="0" destOrd="0" presId="urn:microsoft.com/office/officeart/2005/8/layout/venn2"/>
    <dgm:cxn modelId="{7D197B6E-1D15-4A87-BD7E-61A307801D61}" type="presParOf" srcId="{DC273A56-3B8A-4E1E-97F2-C85FA8F6D3A8}" destId="{DD690015-CE65-4064-8D32-453C3EF410A0}" srcOrd="1" destOrd="0" presId="urn:microsoft.com/office/officeart/2005/8/layout/venn2"/>
    <dgm:cxn modelId="{7AC7323A-3EFD-4662-B36B-3661E78253D7}" type="presParOf" srcId="{16A50157-E47F-4E32-BFC6-5ED7B0AA171F}" destId="{EA872732-F0BA-4F51-A78C-F0DCD11C0CBA}" srcOrd="3" destOrd="0" presId="urn:microsoft.com/office/officeart/2005/8/layout/venn2"/>
    <dgm:cxn modelId="{CF43B435-48CC-4A47-97AB-B2CF58C4D96E}" type="presParOf" srcId="{EA872732-F0BA-4F51-A78C-F0DCD11C0CBA}" destId="{9EF05A8F-BA17-4798-ACB8-13B0A9214D0F}" srcOrd="0" destOrd="0" presId="urn:microsoft.com/office/officeart/2005/8/layout/venn2"/>
    <dgm:cxn modelId="{ECACFA96-349E-4B98-97D0-3AEF25173ED8}" type="presParOf" srcId="{EA872732-F0BA-4F51-A78C-F0DCD11C0CBA}" destId="{0EC0B1EA-8E8C-480B-943A-DE63B5B8EA0F}" srcOrd="1" destOrd="0" presId="urn:microsoft.com/office/officeart/2005/8/layout/venn2"/>
    <dgm:cxn modelId="{708360AE-2115-40C2-8FA1-FEBA3209F51D}" type="presParOf" srcId="{16A50157-E47F-4E32-BFC6-5ED7B0AA171F}" destId="{2443F608-797C-4B14-8C10-96AEB7F601CA}" srcOrd="4" destOrd="0" presId="urn:microsoft.com/office/officeart/2005/8/layout/venn2"/>
    <dgm:cxn modelId="{8E8D1487-EC9F-4F4D-9CDE-24BD8DE53106}" type="presParOf" srcId="{2443F608-797C-4B14-8C10-96AEB7F601CA}" destId="{E2F07B06-30EC-42D3-A001-BD79888759E2}" srcOrd="0" destOrd="0" presId="urn:microsoft.com/office/officeart/2005/8/layout/venn2"/>
    <dgm:cxn modelId="{99625E1A-6E8C-421F-9B4E-19BFE0F0E338}" type="presParOf" srcId="{2443F608-797C-4B14-8C10-96AEB7F601CA}" destId="{AFE07045-AEAE-45C2-ADC7-B9D8895D02AE}" srcOrd="1" destOrd="0" presId="urn:microsoft.com/office/officeart/2005/8/layout/venn2"/>
    <dgm:cxn modelId="{168C320D-55CD-4427-85AC-2550EA2D6712}" type="presParOf" srcId="{16A50157-E47F-4E32-BFC6-5ED7B0AA171F}" destId="{C70BF1E1-84A4-4F21-8826-D185F7A1DA1A}" srcOrd="5" destOrd="0" presId="urn:microsoft.com/office/officeart/2005/8/layout/venn2"/>
    <dgm:cxn modelId="{912FFE15-77F0-41D1-A7CB-04D75E66E3FC}" type="presParOf" srcId="{C70BF1E1-84A4-4F21-8826-D185F7A1DA1A}" destId="{A3D2DC00-E1F7-47BA-96DD-B0F78E07256B}" srcOrd="0" destOrd="0" presId="urn:microsoft.com/office/officeart/2005/8/layout/venn2"/>
    <dgm:cxn modelId="{DF3F230C-849F-434C-A7FB-44395304AA4B}" type="presParOf" srcId="{C70BF1E1-84A4-4F21-8826-D185F7A1DA1A}" destId="{3BEEE31D-6499-436F-98A0-709FED582BC0}" srcOrd="1" destOrd="0" presId="urn:microsoft.com/office/officeart/2005/8/layout/venn2"/>
    <dgm:cxn modelId="{31EBFD09-7B67-4249-99A9-0B9E0914370F}" type="presParOf" srcId="{16A50157-E47F-4E32-BFC6-5ED7B0AA171F}" destId="{C9F47226-16A5-4CD3-BE9A-87DAA8850971}" srcOrd="6" destOrd="0" presId="urn:microsoft.com/office/officeart/2005/8/layout/venn2"/>
    <dgm:cxn modelId="{710CC3DC-E394-4050-91B9-CE66C3F152A9}" type="presParOf" srcId="{C9F47226-16A5-4CD3-BE9A-87DAA8850971}" destId="{9902CF6E-2B4B-4750-AD6B-068F6F5EFE04}" srcOrd="0" destOrd="0" presId="urn:microsoft.com/office/officeart/2005/8/layout/venn2"/>
    <dgm:cxn modelId="{4A61C95E-B3CC-48C8-AF9C-BA9A8CCD8162}" type="presParOf" srcId="{C9F47226-16A5-4CD3-BE9A-87DAA8850971}" destId="{59A507B3-BC26-41A3-9A82-1CDD22069C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23A11-33FE-4F98-95F9-09E28CB361F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0E3AC9-FE10-42EB-9EB3-B1D541F82358}">
      <dgm:prSet phldrT="[Text]" custT="1"/>
      <dgm:spPr/>
      <dgm:t>
        <a:bodyPr/>
        <a:lstStyle/>
        <a:p>
          <a:r>
            <a:rPr lang="en-US" sz="2000" b="1" dirty="0" smtClean="0"/>
            <a:t>The four major tissue types in the body</a:t>
          </a:r>
          <a:endParaRPr lang="en-US" sz="2000" b="1" dirty="0"/>
        </a:p>
      </dgm:t>
    </dgm:pt>
    <dgm:pt modelId="{66BB6CE5-51EB-4B7A-9DDB-FC63A7C19336}" type="parTrans" cxnId="{FDCDD660-254E-41D0-8ED6-A1DAB55060F0}">
      <dgm:prSet/>
      <dgm:spPr/>
      <dgm:t>
        <a:bodyPr/>
        <a:lstStyle/>
        <a:p>
          <a:endParaRPr lang="en-US" sz="2400" b="1"/>
        </a:p>
      </dgm:t>
    </dgm:pt>
    <dgm:pt modelId="{7243E13E-06E4-4ED1-80F6-9EED940D1914}" type="sibTrans" cxnId="{FDCDD660-254E-41D0-8ED6-A1DAB55060F0}">
      <dgm:prSet/>
      <dgm:spPr/>
      <dgm:t>
        <a:bodyPr/>
        <a:lstStyle/>
        <a:p>
          <a:endParaRPr lang="en-US" sz="2400" b="1"/>
        </a:p>
      </dgm:t>
    </dgm:pt>
    <dgm:pt modelId="{B65A5F99-D858-45C0-A36C-58B54DD7E609}">
      <dgm:prSet phldrT="[Text]" custT="1"/>
      <dgm:spPr/>
      <dgm:t>
        <a:bodyPr/>
        <a:lstStyle/>
        <a:p>
          <a:r>
            <a:rPr lang="en-US" sz="1600" b="1" dirty="0" smtClean="0"/>
            <a:t>Muscle tissue</a:t>
          </a:r>
          <a:endParaRPr lang="en-US" sz="1600" b="1" dirty="0"/>
        </a:p>
      </dgm:t>
    </dgm:pt>
    <dgm:pt modelId="{6F183C63-0D05-4E4A-ADDE-1C42D510A163}" type="parTrans" cxnId="{DB00CC57-2D73-4A24-BECD-BBAB40838C9B}">
      <dgm:prSet/>
      <dgm:spPr/>
      <dgm:t>
        <a:bodyPr/>
        <a:lstStyle/>
        <a:p>
          <a:endParaRPr lang="en-US" sz="2400" b="1"/>
        </a:p>
      </dgm:t>
    </dgm:pt>
    <dgm:pt modelId="{8453831E-463E-425C-A36D-B4E9EAB2B794}" type="sibTrans" cxnId="{DB00CC57-2D73-4A24-BECD-BBAB40838C9B}">
      <dgm:prSet/>
      <dgm:spPr/>
      <dgm:t>
        <a:bodyPr/>
        <a:lstStyle/>
        <a:p>
          <a:endParaRPr lang="en-US" sz="2400" b="1"/>
        </a:p>
      </dgm:t>
    </dgm:pt>
    <dgm:pt modelId="{35AB1895-041E-4CC3-ADF7-37319C4D2A3C}">
      <dgm:prSet phldrT="[Text]" custT="1"/>
      <dgm:spPr/>
      <dgm:t>
        <a:bodyPr/>
        <a:lstStyle/>
        <a:p>
          <a:r>
            <a:rPr lang="en-US" sz="1600" b="1" dirty="0" smtClean="0"/>
            <a:t>Nervous tissue</a:t>
          </a:r>
          <a:endParaRPr lang="en-US" sz="1600" b="1" dirty="0"/>
        </a:p>
      </dgm:t>
    </dgm:pt>
    <dgm:pt modelId="{D4B1382E-D2EF-4D40-90BC-6BA0BAE4E2F0}" type="parTrans" cxnId="{B6D7D047-09D5-4CE8-A837-2065D925399A}">
      <dgm:prSet/>
      <dgm:spPr/>
      <dgm:t>
        <a:bodyPr/>
        <a:lstStyle/>
        <a:p>
          <a:endParaRPr lang="en-US" sz="2400" b="1"/>
        </a:p>
      </dgm:t>
    </dgm:pt>
    <dgm:pt modelId="{42E96B4C-8A09-4BEA-874F-C6ED86A1409D}" type="sibTrans" cxnId="{B6D7D047-09D5-4CE8-A837-2065D925399A}">
      <dgm:prSet/>
      <dgm:spPr/>
      <dgm:t>
        <a:bodyPr/>
        <a:lstStyle/>
        <a:p>
          <a:endParaRPr lang="en-US" sz="2400" b="1"/>
        </a:p>
      </dgm:t>
    </dgm:pt>
    <dgm:pt modelId="{71B5FBBE-622F-41A0-A6CC-1E2E9BE2CFEC}">
      <dgm:prSet custT="1"/>
      <dgm:spPr/>
      <dgm:t>
        <a:bodyPr/>
        <a:lstStyle/>
        <a:p>
          <a:r>
            <a:rPr lang="en-US" sz="1600" b="1" dirty="0" smtClean="0"/>
            <a:t>Epithelial tissue</a:t>
          </a:r>
          <a:endParaRPr lang="en-US" sz="1600" b="1" dirty="0"/>
        </a:p>
      </dgm:t>
    </dgm:pt>
    <dgm:pt modelId="{D1B2E9C3-FEF0-476C-927A-7BB7D980E781}" type="parTrans" cxnId="{CC34DF38-5CDD-4169-9E5A-16C4DAA01BB5}">
      <dgm:prSet/>
      <dgm:spPr/>
      <dgm:t>
        <a:bodyPr/>
        <a:lstStyle/>
        <a:p>
          <a:endParaRPr lang="en-US" sz="2400" b="1"/>
        </a:p>
      </dgm:t>
    </dgm:pt>
    <dgm:pt modelId="{2670F44B-47D6-458E-A7B8-2A64FF6225F1}" type="sibTrans" cxnId="{CC34DF38-5CDD-4169-9E5A-16C4DAA01BB5}">
      <dgm:prSet/>
      <dgm:spPr/>
      <dgm:t>
        <a:bodyPr/>
        <a:lstStyle/>
        <a:p>
          <a:endParaRPr lang="en-US" sz="2400" b="1"/>
        </a:p>
      </dgm:t>
    </dgm:pt>
    <dgm:pt modelId="{8585C782-597C-41CA-85ED-438FF4193133}">
      <dgm:prSet custT="1"/>
      <dgm:spPr/>
      <dgm:t>
        <a:bodyPr/>
        <a:lstStyle/>
        <a:p>
          <a:r>
            <a:rPr lang="en-US" sz="1600" b="1" dirty="0" smtClean="0"/>
            <a:t>Connective tissue</a:t>
          </a:r>
          <a:endParaRPr lang="en-US" sz="1600" b="1" dirty="0"/>
        </a:p>
      </dgm:t>
    </dgm:pt>
    <dgm:pt modelId="{3C543518-EA42-4D8C-9F11-36555D4DE863}" type="parTrans" cxnId="{EC80DA67-BCE3-433D-B668-A28A2F4885D0}">
      <dgm:prSet/>
      <dgm:spPr/>
      <dgm:t>
        <a:bodyPr/>
        <a:lstStyle/>
        <a:p>
          <a:endParaRPr lang="en-US" sz="2400" b="1"/>
        </a:p>
      </dgm:t>
    </dgm:pt>
    <dgm:pt modelId="{8DD2D78B-1B4D-41E2-83FD-6D24850F2D53}" type="sibTrans" cxnId="{EC80DA67-BCE3-433D-B668-A28A2F4885D0}">
      <dgm:prSet/>
      <dgm:spPr/>
      <dgm:t>
        <a:bodyPr/>
        <a:lstStyle/>
        <a:p>
          <a:endParaRPr lang="en-US" sz="2400" b="1"/>
        </a:p>
      </dgm:t>
    </dgm:pt>
    <dgm:pt modelId="{6D8A1C24-AF44-437D-9050-A3AAC950D1DC}" type="pres">
      <dgm:prSet presAssocID="{0FA23A11-33FE-4F98-95F9-09E28CB36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BF240-B584-41AD-9596-F648F0F92122}" type="pres">
      <dgm:prSet presAssocID="{0FA23A11-33FE-4F98-95F9-09E28CB361F2}" presName="hierFlow" presStyleCnt="0"/>
      <dgm:spPr/>
    </dgm:pt>
    <dgm:pt modelId="{D7657932-8871-40AB-B4B5-FDE999ADB0AA}" type="pres">
      <dgm:prSet presAssocID="{0FA23A11-33FE-4F98-95F9-09E28CB36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6D81B8-6DEA-488F-B61B-0628C42B682A}" type="pres">
      <dgm:prSet presAssocID="{AF0E3AC9-FE10-42EB-9EB3-B1D541F82358}" presName="Name14" presStyleCnt="0"/>
      <dgm:spPr/>
    </dgm:pt>
    <dgm:pt modelId="{331159BD-F4B3-4FBB-9717-374B89170082}" type="pres">
      <dgm:prSet presAssocID="{AF0E3AC9-FE10-42EB-9EB3-B1D541F82358}" presName="level1Shape" presStyleLbl="node0" presStyleIdx="0" presStyleCnt="1" custScaleX="255799" custLinFactNeighborY="-5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F37419-8FFC-4E8C-860F-78A60FDCD39B}" type="pres">
      <dgm:prSet presAssocID="{AF0E3AC9-FE10-42EB-9EB3-B1D541F82358}" presName="hierChild2" presStyleCnt="0"/>
      <dgm:spPr/>
    </dgm:pt>
    <dgm:pt modelId="{3F2B0937-C4C3-429D-8F55-6B84264FA2F3}" type="pres">
      <dgm:prSet presAssocID="{6F183C63-0D05-4E4A-ADDE-1C42D510A163}" presName="Name19" presStyleLbl="parChTrans1D2" presStyleIdx="0" presStyleCnt="4"/>
      <dgm:spPr/>
      <dgm:t>
        <a:bodyPr/>
        <a:lstStyle/>
        <a:p>
          <a:endParaRPr lang="en-US"/>
        </a:p>
      </dgm:t>
    </dgm:pt>
    <dgm:pt modelId="{D43AF127-ADBD-4400-B47D-0BCA140CD463}" type="pres">
      <dgm:prSet presAssocID="{B65A5F99-D858-45C0-A36C-58B54DD7E609}" presName="Name21" presStyleCnt="0"/>
      <dgm:spPr/>
    </dgm:pt>
    <dgm:pt modelId="{E034D877-8EFC-49AD-93BA-7DAE3920BB4A}" type="pres">
      <dgm:prSet presAssocID="{B65A5F99-D858-45C0-A36C-58B54DD7E609}" presName="level2Shape" presStyleLbl="node2" presStyleIdx="0" presStyleCnt="4"/>
      <dgm:spPr/>
      <dgm:t>
        <a:bodyPr/>
        <a:lstStyle/>
        <a:p>
          <a:endParaRPr lang="en-US"/>
        </a:p>
      </dgm:t>
    </dgm:pt>
    <dgm:pt modelId="{7AA1E768-E23B-4E5C-A0BF-BD4E7918883A}" type="pres">
      <dgm:prSet presAssocID="{B65A5F99-D858-45C0-A36C-58B54DD7E609}" presName="hierChild3" presStyleCnt="0"/>
      <dgm:spPr/>
    </dgm:pt>
    <dgm:pt modelId="{DB92CC2C-6894-4D01-881C-427951A254DC}" type="pres">
      <dgm:prSet presAssocID="{D4B1382E-D2EF-4D40-90BC-6BA0BAE4E2F0}" presName="Name19" presStyleLbl="parChTrans1D2" presStyleIdx="1" presStyleCnt="4"/>
      <dgm:spPr/>
      <dgm:t>
        <a:bodyPr/>
        <a:lstStyle/>
        <a:p>
          <a:endParaRPr lang="en-US"/>
        </a:p>
      </dgm:t>
    </dgm:pt>
    <dgm:pt modelId="{383176C8-EC45-46AA-AC4B-8DB1669FC480}" type="pres">
      <dgm:prSet presAssocID="{35AB1895-041E-4CC3-ADF7-37319C4D2A3C}" presName="Name21" presStyleCnt="0"/>
      <dgm:spPr/>
    </dgm:pt>
    <dgm:pt modelId="{6AAED565-5AA2-412E-87E5-C1742C14F766}" type="pres">
      <dgm:prSet presAssocID="{35AB1895-041E-4CC3-ADF7-37319C4D2A3C}" presName="level2Shape" presStyleLbl="node2" presStyleIdx="1" presStyleCnt="4"/>
      <dgm:spPr/>
      <dgm:t>
        <a:bodyPr/>
        <a:lstStyle/>
        <a:p>
          <a:endParaRPr lang="en-US"/>
        </a:p>
      </dgm:t>
    </dgm:pt>
    <dgm:pt modelId="{B4778828-F5EC-4F61-B3BB-17C1DA2DDF46}" type="pres">
      <dgm:prSet presAssocID="{35AB1895-041E-4CC3-ADF7-37319C4D2A3C}" presName="hierChild3" presStyleCnt="0"/>
      <dgm:spPr/>
    </dgm:pt>
    <dgm:pt modelId="{286455D7-448C-4F8C-9BEC-139D2A61DF92}" type="pres">
      <dgm:prSet presAssocID="{D1B2E9C3-FEF0-476C-927A-7BB7D980E781}" presName="Name19" presStyleLbl="parChTrans1D2" presStyleIdx="2" presStyleCnt="4"/>
      <dgm:spPr/>
      <dgm:t>
        <a:bodyPr/>
        <a:lstStyle/>
        <a:p>
          <a:endParaRPr lang="en-US"/>
        </a:p>
      </dgm:t>
    </dgm:pt>
    <dgm:pt modelId="{3A0B1273-0CEC-442D-AFCF-DD1DD279DAD3}" type="pres">
      <dgm:prSet presAssocID="{71B5FBBE-622F-41A0-A6CC-1E2E9BE2CFEC}" presName="Name21" presStyleCnt="0"/>
      <dgm:spPr/>
    </dgm:pt>
    <dgm:pt modelId="{711FC604-DC69-4B9C-A6F3-4E88DA9CD507}" type="pres">
      <dgm:prSet presAssocID="{71B5FBBE-622F-41A0-A6CC-1E2E9BE2CFEC}" presName="level2Shape" presStyleLbl="node2" presStyleIdx="2" presStyleCnt="4"/>
      <dgm:spPr/>
      <dgm:t>
        <a:bodyPr/>
        <a:lstStyle/>
        <a:p>
          <a:endParaRPr lang="en-US"/>
        </a:p>
      </dgm:t>
    </dgm:pt>
    <dgm:pt modelId="{EE2F39BA-BD97-4DDA-AF9A-5C162675B2E9}" type="pres">
      <dgm:prSet presAssocID="{71B5FBBE-622F-41A0-A6CC-1E2E9BE2CFEC}" presName="hierChild3" presStyleCnt="0"/>
      <dgm:spPr/>
    </dgm:pt>
    <dgm:pt modelId="{74FEE947-2D38-4BB3-BAEA-45D1CF79389B}" type="pres">
      <dgm:prSet presAssocID="{3C543518-EA42-4D8C-9F11-36555D4DE863}" presName="Name19" presStyleLbl="parChTrans1D2" presStyleIdx="3" presStyleCnt="4"/>
      <dgm:spPr/>
      <dgm:t>
        <a:bodyPr/>
        <a:lstStyle/>
        <a:p>
          <a:endParaRPr lang="en-US"/>
        </a:p>
      </dgm:t>
    </dgm:pt>
    <dgm:pt modelId="{AA703DAA-550F-4AC9-99CE-F6EFC1927CC8}" type="pres">
      <dgm:prSet presAssocID="{8585C782-597C-41CA-85ED-438FF4193133}" presName="Name21" presStyleCnt="0"/>
      <dgm:spPr/>
    </dgm:pt>
    <dgm:pt modelId="{12B9EE77-A66F-4D3A-A5DD-5078665D0345}" type="pres">
      <dgm:prSet presAssocID="{8585C782-597C-41CA-85ED-438FF4193133}" presName="level2Shape" presStyleLbl="node2" presStyleIdx="3" presStyleCnt="4"/>
      <dgm:spPr/>
      <dgm:t>
        <a:bodyPr/>
        <a:lstStyle/>
        <a:p>
          <a:endParaRPr lang="en-US"/>
        </a:p>
      </dgm:t>
    </dgm:pt>
    <dgm:pt modelId="{CE8524F3-7644-4615-8410-64960F221227}" type="pres">
      <dgm:prSet presAssocID="{8585C782-597C-41CA-85ED-438FF4193133}" presName="hierChild3" presStyleCnt="0"/>
      <dgm:spPr/>
    </dgm:pt>
    <dgm:pt modelId="{63F58091-9449-4D98-BD9B-E96B8F804115}" type="pres">
      <dgm:prSet presAssocID="{0FA23A11-33FE-4F98-95F9-09E28CB361F2}" presName="bgShapesFlow" presStyleCnt="0"/>
      <dgm:spPr/>
    </dgm:pt>
  </dgm:ptLst>
  <dgm:cxnLst>
    <dgm:cxn modelId="{72712525-4AFA-47D4-9238-713B6B0861F5}" type="presOf" srcId="{B65A5F99-D858-45C0-A36C-58B54DD7E609}" destId="{E034D877-8EFC-49AD-93BA-7DAE3920BB4A}" srcOrd="0" destOrd="0" presId="urn:microsoft.com/office/officeart/2005/8/layout/hierarchy6"/>
    <dgm:cxn modelId="{68786261-A0E3-4429-A9A8-8C3056BEC7A1}" type="presOf" srcId="{D4B1382E-D2EF-4D40-90BC-6BA0BAE4E2F0}" destId="{DB92CC2C-6894-4D01-881C-427951A254DC}" srcOrd="0" destOrd="0" presId="urn:microsoft.com/office/officeart/2005/8/layout/hierarchy6"/>
    <dgm:cxn modelId="{2C1F2BE2-C6E5-412A-B971-B319620F4057}" type="presOf" srcId="{71B5FBBE-622F-41A0-A6CC-1E2E9BE2CFEC}" destId="{711FC604-DC69-4B9C-A6F3-4E88DA9CD507}" srcOrd="0" destOrd="0" presId="urn:microsoft.com/office/officeart/2005/8/layout/hierarchy6"/>
    <dgm:cxn modelId="{D77F615F-F1FB-4E05-B5A3-53731EDED1E7}" type="presOf" srcId="{8585C782-597C-41CA-85ED-438FF4193133}" destId="{12B9EE77-A66F-4D3A-A5DD-5078665D0345}" srcOrd="0" destOrd="0" presId="urn:microsoft.com/office/officeart/2005/8/layout/hierarchy6"/>
    <dgm:cxn modelId="{B6D7D047-09D5-4CE8-A837-2065D925399A}" srcId="{AF0E3AC9-FE10-42EB-9EB3-B1D541F82358}" destId="{35AB1895-041E-4CC3-ADF7-37319C4D2A3C}" srcOrd="1" destOrd="0" parTransId="{D4B1382E-D2EF-4D40-90BC-6BA0BAE4E2F0}" sibTransId="{42E96B4C-8A09-4BEA-874F-C6ED86A1409D}"/>
    <dgm:cxn modelId="{1A8E3CA3-6446-403E-93B4-7C5C873DA4DE}" type="presOf" srcId="{AF0E3AC9-FE10-42EB-9EB3-B1D541F82358}" destId="{331159BD-F4B3-4FBB-9717-374B89170082}" srcOrd="0" destOrd="0" presId="urn:microsoft.com/office/officeart/2005/8/layout/hierarchy6"/>
    <dgm:cxn modelId="{7E0FB6E9-6678-4DCE-9EC6-07053FE8D517}" type="presOf" srcId="{35AB1895-041E-4CC3-ADF7-37319C4D2A3C}" destId="{6AAED565-5AA2-412E-87E5-C1742C14F766}" srcOrd="0" destOrd="0" presId="urn:microsoft.com/office/officeart/2005/8/layout/hierarchy6"/>
    <dgm:cxn modelId="{EC80DA67-BCE3-433D-B668-A28A2F4885D0}" srcId="{AF0E3AC9-FE10-42EB-9EB3-B1D541F82358}" destId="{8585C782-597C-41CA-85ED-438FF4193133}" srcOrd="3" destOrd="0" parTransId="{3C543518-EA42-4D8C-9F11-36555D4DE863}" sibTransId="{8DD2D78B-1B4D-41E2-83FD-6D24850F2D53}"/>
    <dgm:cxn modelId="{1EEF896F-1E45-4257-8B2A-012B3A4D65A9}" type="presOf" srcId="{D1B2E9C3-FEF0-476C-927A-7BB7D980E781}" destId="{286455D7-448C-4F8C-9BEC-139D2A61DF92}" srcOrd="0" destOrd="0" presId="urn:microsoft.com/office/officeart/2005/8/layout/hierarchy6"/>
    <dgm:cxn modelId="{E43A9301-DF92-422F-99AC-32350E8A61D3}" type="presOf" srcId="{3C543518-EA42-4D8C-9F11-36555D4DE863}" destId="{74FEE947-2D38-4BB3-BAEA-45D1CF79389B}" srcOrd="0" destOrd="0" presId="urn:microsoft.com/office/officeart/2005/8/layout/hierarchy6"/>
    <dgm:cxn modelId="{CC34DF38-5CDD-4169-9E5A-16C4DAA01BB5}" srcId="{AF0E3AC9-FE10-42EB-9EB3-B1D541F82358}" destId="{71B5FBBE-622F-41A0-A6CC-1E2E9BE2CFEC}" srcOrd="2" destOrd="0" parTransId="{D1B2E9C3-FEF0-476C-927A-7BB7D980E781}" sibTransId="{2670F44B-47D6-458E-A7B8-2A64FF6225F1}"/>
    <dgm:cxn modelId="{C162CB04-42F8-4831-98B5-381F24D565E0}" type="presOf" srcId="{0FA23A11-33FE-4F98-95F9-09E28CB361F2}" destId="{6D8A1C24-AF44-437D-9050-A3AAC950D1DC}" srcOrd="0" destOrd="0" presId="urn:microsoft.com/office/officeart/2005/8/layout/hierarchy6"/>
    <dgm:cxn modelId="{DB00CC57-2D73-4A24-BECD-BBAB40838C9B}" srcId="{AF0E3AC9-FE10-42EB-9EB3-B1D541F82358}" destId="{B65A5F99-D858-45C0-A36C-58B54DD7E609}" srcOrd="0" destOrd="0" parTransId="{6F183C63-0D05-4E4A-ADDE-1C42D510A163}" sibTransId="{8453831E-463E-425C-A36D-B4E9EAB2B794}"/>
    <dgm:cxn modelId="{FDCDD660-254E-41D0-8ED6-A1DAB55060F0}" srcId="{0FA23A11-33FE-4F98-95F9-09E28CB361F2}" destId="{AF0E3AC9-FE10-42EB-9EB3-B1D541F82358}" srcOrd="0" destOrd="0" parTransId="{66BB6CE5-51EB-4B7A-9DDB-FC63A7C19336}" sibTransId="{7243E13E-06E4-4ED1-80F6-9EED940D1914}"/>
    <dgm:cxn modelId="{7D2EEEB4-A655-4726-93E4-00BAF76F2216}" type="presOf" srcId="{6F183C63-0D05-4E4A-ADDE-1C42D510A163}" destId="{3F2B0937-C4C3-429D-8F55-6B84264FA2F3}" srcOrd="0" destOrd="0" presId="urn:microsoft.com/office/officeart/2005/8/layout/hierarchy6"/>
    <dgm:cxn modelId="{8E06E9F0-DD70-4888-AC08-3BD3BA81B7CA}" type="presParOf" srcId="{6D8A1C24-AF44-437D-9050-A3AAC950D1DC}" destId="{DDEBF240-B584-41AD-9596-F648F0F92122}" srcOrd="0" destOrd="0" presId="urn:microsoft.com/office/officeart/2005/8/layout/hierarchy6"/>
    <dgm:cxn modelId="{AFA96079-217D-4283-84EE-8B8CC6B6A6D5}" type="presParOf" srcId="{DDEBF240-B584-41AD-9596-F648F0F92122}" destId="{D7657932-8871-40AB-B4B5-FDE999ADB0AA}" srcOrd="0" destOrd="0" presId="urn:microsoft.com/office/officeart/2005/8/layout/hierarchy6"/>
    <dgm:cxn modelId="{85146AC2-0AD7-4779-8D96-59EF37D65985}" type="presParOf" srcId="{D7657932-8871-40AB-B4B5-FDE999ADB0AA}" destId="{196D81B8-6DEA-488F-B61B-0628C42B682A}" srcOrd="0" destOrd="0" presId="urn:microsoft.com/office/officeart/2005/8/layout/hierarchy6"/>
    <dgm:cxn modelId="{E9D417E3-5163-45F5-B983-4E0916C7DCA0}" type="presParOf" srcId="{196D81B8-6DEA-488F-B61B-0628C42B682A}" destId="{331159BD-F4B3-4FBB-9717-374B89170082}" srcOrd="0" destOrd="0" presId="urn:microsoft.com/office/officeart/2005/8/layout/hierarchy6"/>
    <dgm:cxn modelId="{0F2DC673-9B58-46BB-BE57-B7B2E7B2A0BA}" type="presParOf" srcId="{196D81B8-6DEA-488F-B61B-0628C42B682A}" destId="{B5F37419-8FFC-4E8C-860F-78A60FDCD39B}" srcOrd="1" destOrd="0" presId="urn:microsoft.com/office/officeart/2005/8/layout/hierarchy6"/>
    <dgm:cxn modelId="{9AD9B794-3E7C-416B-BBD9-D9DFEBEFE3F8}" type="presParOf" srcId="{B5F37419-8FFC-4E8C-860F-78A60FDCD39B}" destId="{3F2B0937-C4C3-429D-8F55-6B84264FA2F3}" srcOrd="0" destOrd="0" presId="urn:microsoft.com/office/officeart/2005/8/layout/hierarchy6"/>
    <dgm:cxn modelId="{4219B7A9-2773-4753-8AF6-84DA4C8C07B7}" type="presParOf" srcId="{B5F37419-8FFC-4E8C-860F-78A60FDCD39B}" destId="{D43AF127-ADBD-4400-B47D-0BCA140CD463}" srcOrd="1" destOrd="0" presId="urn:microsoft.com/office/officeart/2005/8/layout/hierarchy6"/>
    <dgm:cxn modelId="{A09E3BC0-9ADE-40DB-88ED-7F7B55F4C9DB}" type="presParOf" srcId="{D43AF127-ADBD-4400-B47D-0BCA140CD463}" destId="{E034D877-8EFC-49AD-93BA-7DAE3920BB4A}" srcOrd="0" destOrd="0" presId="urn:microsoft.com/office/officeart/2005/8/layout/hierarchy6"/>
    <dgm:cxn modelId="{DCD051E3-F1A1-46B4-A6AA-B658C8C65FFD}" type="presParOf" srcId="{D43AF127-ADBD-4400-B47D-0BCA140CD463}" destId="{7AA1E768-E23B-4E5C-A0BF-BD4E7918883A}" srcOrd="1" destOrd="0" presId="urn:microsoft.com/office/officeart/2005/8/layout/hierarchy6"/>
    <dgm:cxn modelId="{658A5F17-87AF-48CE-BF3C-71AA713D0C38}" type="presParOf" srcId="{B5F37419-8FFC-4E8C-860F-78A60FDCD39B}" destId="{DB92CC2C-6894-4D01-881C-427951A254DC}" srcOrd="2" destOrd="0" presId="urn:microsoft.com/office/officeart/2005/8/layout/hierarchy6"/>
    <dgm:cxn modelId="{D6925652-5563-4B72-A7E2-1B850B34F609}" type="presParOf" srcId="{B5F37419-8FFC-4E8C-860F-78A60FDCD39B}" destId="{383176C8-EC45-46AA-AC4B-8DB1669FC480}" srcOrd="3" destOrd="0" presId="urn:microsoft.com/office/officeart/2005/8/layout/hierarchy6"/>
    <dgm:cxn modelId="{846A53FC-B06B-4100-A16E-608DB055A448}" type="presParOf" srcId="{383176C8-EC45-46AA-AC4B-8DB1669FC480}" destId="{6AAED565-5AA2-412E-87E5-C1742C14F766}" srcOrd="0" destOrd="0" presId="urn:microsoft.com/office/officeart/2005/8/layout/hierarchy6"/>
    <dgm:cxn modelId="{ADE38274-7DB0-448A-9BEB-638427C46AEC}" type="presParOf" srcId="{383176C8-EC45-46AA-AC4B-8DB1669FC480}" destId="{B4778828-F5EC-4F61-B3BB-17C1DA2DDF46}" srcOrd="1" destOrd="0" presId="urn:microsoft.com/office/officeart/2005/8/layout/hierarchy6"/>
    <dgm:cxn modelId="{4B2B0BF6-16FC-4A58-9832-905B857BA2CD}" type="presParOf" srcId="{B5F37419-8FFC-4E8C-860F-78A60FDCD39B}" destId="{286455D7-448C-4F8C-9BEC-139D2A61DF92}" srcOrd="4" destOrd="0" presId="urn:microsoft.com/office/officeart/2005/8/layout/hierarchy6"/>
    <dgm:cxn modelId="{53B12CD7-04AF-4564-BDBD-112B428B720E}" type="presParOf" srcId="{B5F37419-8FFC-4E8C-860F-78A60FDCD39B}" destId="{3A0B1273-0CEC-442D-AFCF-DD1DD279DAD3}" srcOrd="5" destOrd="0" presId="urn:microsoft.com/office/officeart/2005/8/layout/hierarchy6"/>
    <dgm:cxn modelId="{AE713AD2-4581-4218-BEDB-57251582BA07}" type="presParOf" srcId="{3A0B1273-0CEC-442D-AFCF-DD1DD279DAD3}" destId="{711FC604-DC69-4B9C-A6F3-4E88DA9CD507}" srcOrd="0" destOrd="0" presId="urn:microsoft.com/office/officeart/2005/8/layout/hierarchy6"/>
    <dgm:cxn modelId="{67CBE80C-5F95-4ABC-8AC6-DE0BD55E0128}" type="presParOf" srcId="{3A0B1273-0CEC-442D-AFCF-DD1DD279DAD3}" destId="{EE2F39BA-BD97-4DDA-AF9A-5C162675B2E9}" srcOrd="1" destOrd="0" presId="urn:microsoft.com/office/officeart/2005/8/layout/hierarchy6"/>
    <dgm:cxn modelId="{F987BE22-6FC6-494E-ADF9-94FA2D65C8D3}" type="presParOf" srcId="{B5F37419-8FFC-4E8C-860F-78A60FDCD39B}" destId="{74FEE947-2D38-4BB3-BAEA-45D1CF79389B}" srcOrd="6" destOrd="0" presId="urn:microsoft.com/office/officeart/2005/8/layout/hierarchy6"/>
    <dgm:cxn modelId="{2DE70F54-C97D-4965-9296-931FB2D89149}" type="presParOf" srcId="{B5F37419-8FFC-4E8C-860F-78A60FDCD39B}" destId="{AA703DAA-550F-4AC9-99CE-F6EFC1927CC8}" srcOrd="7" destOrd="0" presId="urn:microsoft.com/office/officeart/2005/8/layout/hierarchy6"/>
    <dgm:cxn modelId="{BF6F7B44-DA18-4F17-99B2-11ACE8616B87}" type="presParOf" srcId="{AA703DAA-550F-4AC9-99CE-F6EFC1927CC8}" destId="{12B9EE77-A66F-4D3A-A5DD-5078665D0345}" srcOrd="0" destOrd="0" presId="urn:microsoft.com/office/officeart/2005/8/layout/hierarchy6"/>
    <dgm:cxn modelId="{1EA5186A-12C3-4BF7-82B1-662439A6B8CD}" type="presParOf" srcId="{AA703DAA-550F-4AC9-99CE-F6EFC1927CC8}" destId="{CE8524F3-7644-4615-8410-64960F221227}" srcOrd="1" destOrd="0" presId="urn:microsoft.com/office/officeart/2005/8/layout/hierarchy6"/>
    <dgm:cxn modelId="{39B18A30-F281-40EB-BCE0-5C937EB5C728}" type="presParOf" srcId="{6D8A1C24-AF44-437D-9050-A3AAC950D1DC}" destId="{63F58091-9449-4D98-BD9B-E96B8F8041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3333B-A3C7-47AE-87DE-59A725663924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AF4B63-5133-4E55-9AC5-D9030523C54D}">
      <dgm:prSet phldrT="[Text]"/>
      <dgm:spPr/>
      <dgm:t>
        <a:bodyPr/>
        <a:lstStyle/>
        <a:p>
          <a:r>
            <a:rPr lang="en-GB" b="1" dirty="0" smtClean="0"/>
            <a:t>Three types of muscle cells/tissue</a:t>
          </a:r>
          <a:endParaRPr lang="en-US" b="1" dirty="0"/>
        </a:p>
      </dgm:t>
    </dgm:pt>
    <dgm:pt modelId="{D847F752-DCC2-47D7-9709-FB98F844139D}" type="parTrans" cxnId="{B2A685A5-D045-4E41-9E83-C71096B0A440}">
      <dgm:prSet/>
      <dgm:spPr/>
      <dgm:t>
        <a:bodyPr/>
        <a:lstStyle/>
        <a:p>
          <a:endParaRPr lang="en-US"/>
        </a:p>
      </dgm:t>
    </dgm:pt>
    <dgm:pt modelId="{749E4C77-63AF-41F2-9FD1-C00E704D9D6D}" type="sibTrans" cxnId="{B2A685A5-D045-4E41-9E83-C71096B0A440}">
      <dgm:prSet/>
      <dgm:spPr/>
      <dgm:t>
        <a:bodyPr/>
        <a:lstStyle/>
        <a:p>
          <a:endParaRPr lang="en-US"/>
        </a:p>
      </dgm:t>
    </dgm:pt>
    <dgm:pt modelId="{ED5B0CA1-1206-4954-8EDE-B789A16FEB97}">
      <dgm:prSet phldrT="[Text]"/>
      <dgm:spPr/>
      <dgm:t>
        <a:bodyPr/>
        <a:lstStyle/>
        <a:p>
          <a:r>
            <a:rPr lang="en-GB" b="1" dirty="0" smtClean="0"/>
            <a:t>Skeletal muscle</a:t>
          </a:r>
          <a:endParaRPr lang="en-US" b="1" dirty="0"/>
        </a:p>
      </dgm:t>
    </dgm:pt>
    <dgm:pt modelId="{9EE10113-68EF-49B6-8025-8C0423676B5F}" type="parTrans" cxnId="{32DE2568-2736-4392-8496-59D1094FC4D4}">
      <dgm:prSet/>
      <dgm:spPr/>
      <dgm:t>
        <a:bodyPr/>
        <a:lstStyle/>
        <a:p>
          <a:endParaRPr lang="en-US"/>
        </a:p>
      </dgm:t>
    </dgm:pt>
    <dgm:pt modelId="{5284B286-5CA4-4C03-83F5-23C4BE28C98B}" type="sibTrans" cxnId="{32DE2568-2736-4392-8496-59D1094FC4D4}">
      <dgm:prSet/>
      <dgm:spPr/>
      <dgm:t>
        <a:bodyPr/>
        <a:lstStyle/>
        <a:p>
          <a:endParaRPr lang="en-US"/>
        </a:p>
      </dgm:t>
    </dgm:pt>
    <dgm:pt modelId="{44749215-0304-4019-B610-35A5C68C0040}">
      <dgm:prSet phldrT="[Text]"/>
      <dgm:spPr/>
      <dgm:t>
        <a:bodyPr/>
        <a:lstStyle/>
        <a:p>
          <a:r>
            <a:rPr lang="en-GB" b="1" dirty="0" smtClean="0"/>
            <a:t>Smooth muscle</a:t>
          </a:r>
          <a:endParaRPr lang="en-US" b="1" dirty="0"/>
        </a:p>
      </dgm:t>
    </dgm:pt>
    <dgm:pt modelId="{D6AF53BD-8E6F-4D6C-A886-26DECE6120A0}" type="parTrans" cxnId="{46DA825F-9A66-40A5-B9F9-AEE0312009D1}">
      <dgm:prSet/>
      <dgm:spPr/>
      <dgm:t>
        <a:bodyPr/>
        <a:lstStyle/>
        <a:p>
          <a:endParaRPr lang="en-US"/>
        </a:p>
      </dgm:t>
    </dgm:pt>
    <dgm:pt modelId="{A5384C9B-00C2-4E83-9485-E14C9EF2AA4A}" type="sibTrans" cxnId="{46DA825F-9A66-40A5-B9F9-AEE0312009D1}">
      <dgm:prSet/>
      <dgm:spPr/>
      <dgm:t>
        <a:bodyPr/>
        <a:lstStyle/>
        <a:p>
          <a:endParaRPr lang="en-US"/>
        </a:p>
      </dgm:t>
    </dgm:pt>
    <dgm:pt modelId="{C49F648D-DE5E-4324-A99D-6E04D000AAD3}">
      <dgm:prSet/>
      <dgm:spPr/>
      <dgm:t>
        <a:bodyPr/>
        <a:lstStyle/>
        <a:p>
          <a:r>
            <a:rPr lang="en-GB" b="1" dirty="0" smtClean="0"/>
            <a:t>Cardiac muscle</a:t>
          </a:r>
          <a:endParaRPr lang="en-US" b="1" dirty="0"/>
        </a:p>
      </dgm:t>
    </dgm:pt>
    <dgm:pt modelId="{BA2B9B42-5D93-4ACA-AB4E-F713E218C58B}" type="parTrans" cxnId="{26005C15-C1EE-4574-8825-1BEB6B63763C}">
      <dgm:prSet/>
      <dgm:spPr/>
      <dgm:t>
        <a:bodyPr/>
        <a:lstStyle/>
        <a:p>
          <a:endParaRPr lang="en-US"/>
        </a:p>
      </dgm:t>
    </dgm:pt>
    <dgm:pt modelId="{8188DE30-271E-4870-BA09-819729CA2576}" type="sibTrans" cxnId="{26005C15-C1EE-4574-8825-1BEB6B63763C}">
      <dgm:prSet/>
      <dgm:spPr/>
      <dgm:t>
        <a:bodyPr/>
        <a:lstStyle/>
        <a:p>
          <a:endParaRPr lang="en-US"/>
        </a:p>
      </dgm:t>
    </dgm:pt>
    <dgm:pt modelId="{9617DA9A-7B8C-4E37-BE8E-0B04413489ED}" type="pres">
      <dgm:prSet presAssocID="{8E33333B-A3C7-47AE-87DE-59A7256639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28EEE-0BC0-401B-9A25-86CC6EF5F2D4}" type="pres">
      <dgm:prSet presAssocID="{8E33333B-A3C7-47AE-87DE-59A725663924}" presName="hierFlow" presStyleCnt="0"/>
      <dgm:spPr/>
    </dgm:pt>
    <dgm:pt modelId="{27BA4A9F-8B80-4B64-B880-CD31B2C7659A}" type="pres">
      <dgm:prSet presAssocID="{8E33333B-A3C7-47AE-87DE-59A7256639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AA64790-9F59-4F30-96E3-7C8F63F0C62C}" type="pres">
      <dgm:prSet presAssocID="{F0AF4B63-5133-4E55-9AC5-D9030523C54D}" presName="Name14" presStyleCnt="0"/>
      <dgm:spPr/>
    </dgm:pt>
    <dgm:pt modelId="{3C75EB40-264E-4071-9D1E-19B94E3AABA9}" type="pres">
      <dgm:prSet presAssocID="{F0AF4B63-5133-4E55-9AC5-D9030523C54D}" presName="level1Shape" presStyleLbl="node0" presStyleIdx="0" presStyleCnt="1" custScaleX="184058" custScaleY="64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1BA3E-9F9B-4AE3-A50D-3EC950952C1E}" type="pres">
      <dgm:prSet presAssocID="{F0AF4B63-5133-4E55-9AC5-D9030523C54D}" presName="hierChild2" presStyleCnt="0"/>
      <dgm:spPr/>
    </dgm:pt>
    <dgm:pt modelId="{A4599CB4-9461-42D6-8E82-37E42920A0A1}" type="pres">
      <dgm:prSet presAssocID="{9EE10113-68EF-49B6-8025-8C0423676B5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D37E4DCE-0DCC-4CF2-B7E9-1558B628AA6A}" type="pres">
      <dgm:prSet presAssocID="{ED5B0CA1-1206-4954-8EDE-B789A16FEB97}" presName="Name21" presStyleCnt="0"/>
      <dgm:spPr/>
    </dgm:pt>
    <dgm:pt modelId="{47DA59F1-224E-4FDC-A06F-3F506BCFA69D}" type="pres">
      <dgm:prSet presAssocID="{ED5B0CA1-1206-4954-8EDE-B789A16FEB97}" presName="level2Shape" presStyleLbl="node2" presStyleIdx="0" presStyleCnt="3" custScaleY="54049" custLinFactNeighborY="-15567"/>
      <dgm:spPr/>
      <dgm:t>
        <a:bodyPr/>
        <a:lstStyle/>
        <a:p>
          <a:endParaRPr lang="en-US"/>
        </a:p>
      </dgm:t>
    </dgm:pt>
    <dgm:pt modelId="{4C320458-D2B2-4CEA-B9BB-CEFFB91C33CE}" type="pres">
      <dgm:prSet presAssocID="{ED5B0CA1-1206-4954-8EDE-B789A16FEB97}" presName="hierChild3" presStyleCnt="0"/>
      <dgm:spPr/>
    </dgm:pt>
    <dgm:pt modelId="{C9B2E7A2-A8FA-4B6E-9665-5BBBBF56F0E3}" type="pres">
      <dgm:prSet presAssocID="{D6AF53BD-8E6F-4D6C-A886-26DECE6120A0}" presName="Name19" presStyleLbl="parChTrans1D2" presStyleIdx="1" presStyleCnt="3"/>
      <dgm:spPr/>
      <dgm:t>
        <a:bodyPr/>
        <a:lstStyle/>
        <a:p>
          <a:endParaRPr lang="en-US"/>
        </a:p>
      </dgm:t>
    </dgm:pt>
    <dgm:pt modelId="{F99B9DB0-62B6-4A2D-B687-E77EB52DEBC7}" type="pres">
      <dgm:prSet presAssocID="{44749215-0304-4019-B610-35A5C68C0040}" presName="Name21" presStyleCnt="0"/>
      <dgm:spPr/>
    </dgm:pt>
    <dgm:pt modelId="{076C9EEC-59D7-4B37-98E6-F7187D98509C}" type="pres">
      <dgm:prSet presAssocID="{44749215-0304-4019-B610-35A5C68C0040}" presName="level2Shape" presStyleLbl="node2" presStyleIdx="1" presStyleCnt="3" custScaleY="54049" custLinFactNeighborY="-15567"/>
      <dgm:spPr/>
      <dgm:t>
        <a:bodyPr/>
        <a:lstStyle/>
        <a:p>
          <a:endParaRPr lang="en-US"/>
        </a:p>
      </dgm:t>
    </dgm:pt>
    <dgm:pt modelId="{81827BB8-D2B5-438B-9E5F-8B205F82D1A6}" type="pres">
      <dgm:prSet presAssocID="{44749215-0304-4019-B610-35A5C68C0040}" presName="hierChild3" presStyleCnt="0"/>
      <dgm:spPr/>
    </dgm:pt>
    <dgm:pt modelId="{58D3C47A-FAA2-427B-B0DF-F8B620D40C98}" type="pres">
      <dgm:prSet presAssocID="{BA2B9B42-5D93-4ACA-AB4E-F713E218C58B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935A616-2994-48FA-BF8D-C8ED9B42EEDA}" type="pres">
      <dgm:prSet presAssocID="{C49F648D-DE5E-4324-A99D-6E04D000AAD3}" presName="Name21" presStyleCnt="0"/>
      <dgm:spPr/>
    </dgm:pt>
    <dgm:pt modelId="{302F2B71-4499-4B0F-841F-E14C26AD99EB}" type="pres">
      <dgm:prSet presAssocID="{C49F648D-DE5E-4324-A99D-6E04D000AAD3}" presName="level2Shape" presStyleLbl="node2" presStyleIdx="2" presStyleCnt="3" custScaleY="54049" custLinFactNeighborY="-15567"/>
      <dgm:spPr/>
      <dgm:t>
        <a:bodyPr/>
        <a:lstStyle/>
        <a:p>
          <a:endParaRPr lang="en-US"/>
        </a:p>
      </dgm:t>
    </dgm:pt>
    <dgm:pt modelId="{BCB5D85A-0B81-43D9-89F1-625B7F4F82AC}" type="pres">
      <dgm:prSet presAssocID="{C49F648D-DE5E-4324-A99D-6E04D000AAD3}" presName="hierChild3" presStyleCnt="0"/>
      <dgm:spPr/>
    </dgm:pt>
    <dgm:pt modelId="{5C78327B-EDA5-47F1-A6A5-00AAFCAF0D52}" type="pres">
      <dgm:prSet presAssocID="{8E33333B-A3C7-47AE-87DE-59A725663924}" presName="bgShapesFlow" presStyleCnt="0"/>
      <dgm:spPr/>
    </dgm:pt>
  </dgm:ptLst>
  <dgm:cxnLst>
    <dgm:cxn modelId="{46DA825F-9A66-40A5-B9F9-AEE0312009D1}" srcId="{F0AF4B63-5133-4E55-9AC5-D9030523C54D}" destId="{44749215-0304-4019-B610-35A5C68C0040}" srcOrd="1" destOrd="0" parTransId="{D6AF53BD-8E6F-4D6C-A886-26DECE6120A0}" sibTransId="{A5384C9B-00C2-4E83-9485-E14C9EF2AA4A}"/>
    <dgm:cxn modelId="{42E27937-837A-4B54-91DA-6FFDEF56AFBF}" type="presOf" srcId="{44749215-0304-4019-B610-35A5C68C0040}" destId="{076C9EEC-59D7-4B37-98E6-F7187D98509C}" srcOrd="0" destOrd="0" presId="urn:microsoft.com/office/officeart/2005/8/layout/hierarchy6"/>
    <dgm:cxn modelId="{26005C15-C1EE-4574-8825-1BEB6B63763C}" srcId="{F0AF4B63-5133-4E55-9AC5-D9030523C54D}" destId="{C49F648D-DE5E-4324-A99D-6E04D000AAD3}" srcOrd="2" destOrd="0" parTransId="{BA2B9B42-5D93-4ACA-AB4E-F713E218C58B}" sibTransId="{8188DE30-271E-4870-BA09-819729CA2576}"/>
    <dgm:cxn modelId="{DFFB2044-F9C7-4EC4-920B-26084464AA1D}" type="presOf" srcId="{9EE10113-68EF-49B6-8025-8C0423676B5F}" destId="{A4599CB4-9461-42D6-8E82-37E42920A0A1}" srcOrd="0" destOrd="0" presId="urn:microsoft.com/office/officeart/2005/8/layout/hierarchy6"/>
    <dgm:cxn modelId="{3E8093E4-030C-4F9A-AD65-6F5CBCE912BB}" type="presOf" srcId="{F0AF4B63-5133-4E55-9AC5-D9030523C54D}" destId="{3C75EB40-264E-4071-9D1E-19B94E3AABA9}" srcOrd="0" destOrd="0" presId="urn:microsoft.com/office/officeart/2005/8/layout/hierarchy6"/>
    <dgm:cxn modelId="{32DE2568-2736-4392-8496-59D1094FC4D4}" srcId="{F0AF4B63-5133-4E55-9AC5-D9030523C54D}" destId="{ED5B0CA1-1206-4954-8EDE-B789A16FEB97}" srcOrd="0" destOrd="0" parTransId="{9EE10113-68EF-49B6-8025-8C0423676B5F}" sibTransId="{5284B286-5CA4-4C03-83F5-23C4BE28C98B}"/>
    <dgm:cxn modelId="{E8E94F57-BCC2-48FF-9CEF-0736DABA7A88}" type="presOf" srcId="{ED5B0CA1-1206-4954-8EDE-B789A16FEB97}" destId="{47DA59F1-224E-4FDC-A06F-3F506BCFA69D}" srcOrd="0" destOrd="0" presId="urn:microsoft.com/office/officeart/2005/8/layout/hierarchy6"/>
    <dgm:cxn modelId="{1357D7DE-B5CA-4FBC-8212-4AC13FB8CDA8}" type="presOf" srcId="{8E33333B-A3C7-47AE-87DE-59A725663924}" destId="{9617DA9A-7B8C-4E37-BE8E-0B04413489ED}" srcOrd="0" destOrd="0" presId="urn:microsoft.com/office/officeart/2005/8/layout/hierarchy6"/>
    <dgm:cxn modelId="{965D4962-F481-4B75-8F8B-F2A47403080D}" type="presOf" srcId="{C49F648D-DE5E-4324-A99D-6E04D000AAD3}" destId="{302F2B71-4499-4B0F-841F-E14C26AD99EB}" srcOrd="0" destOrd="0" presId="urn:microsoft.com/office/officeart/2005/8/layout/hierarchy6"/>
    <dgm:cxn modelId="{4595840C-5FA5-47F2-9D59-F12CA46FACFC}" type="presOf" srcId="{D6AF53BD-8E6F-4D6C-A886-26DECE6120A0}" destId="{C9B2E7A2-A8FA-4B6E-9665-5BBBBF56F0E3}" srcOrd="0" destOrd="0" presId="urn:microsoft.com/office/officeart/2005/8/layout/hierarchy6"/>
    <dgm:cxn modelId="{B2A685A5-D045-4E41-9E83-C71096B0A440}" srcId="{8E33333B-A3C7-47AE-87DE-59A725663924}" destId="{F0AF4B63-5133-4E55-9AC5-D9030523C54D}" srcOrd="0" destOrd="0" parTransId="{D847F752-DCC2-47D7-9709-FB98F844139D}" sibTransId="{749E4C77-63AF-41F2-9FD1-C00E704D9D6D}"/>
    <dgm:cxn modelId="{BDF16AAE-3141-400D-96FC-389FFCDDD508}" type="presOf" srcId="{BA2B9B42-5D93-4ACA-AB4E-F713E218C58B}" destId="{58D3C47A-FAA2-427B-B0DF-F8B620D40C98}" srcOrd="0" destOrd="0" presId="urn:microsoft.com/office/officeart/2005/8/layout/hierarchy6"/>
    <dgm:cxn modelId="{597EF733-59CB-4194-BEA6-20796B5DBB53}" type="presParOf" srcId="{9617DA9A-7B8C-4E37-BE8E-0B04413489ED}" destId="{CA628EEE-0BC0-401B-9A25-86CC6EF5F2D4}" srcOrd="0" destOrd="0" presId="urn:microsoft.com/office/officeart/2005/8/layout/hierarchy6"/>
    <dgm:cxn modelId="{BC3DB6E7-0C4B-4185-B022-22D59E3F5045}" type="presParOf" srcId="{CA628EEE-0BC0-401B-9A25-86CC6EF5F2D4}" destId="{27BA4A9F-8B80-4B64-B880-CD31B2C7659A}" srcOrd="0" destOrd="0" presId="urn:microsoft.com/office/officeart/2005/8/layout/hierarchy6"/>
    <dgm:cxn modelId="{17597E3E-4CB2-45DB-9130-9EC02CE83DBC}" type="presParOf" srcId="{27BA4A9F-8B80-4B64-B880-CD31B2C7659A}" destId="{DAA64790-9F59-4F30-96E3-7C8F63F0C62C}" srcOrd="0" destOrd="0" presId="urn:microsoft.com/office/officeart/2005/8/layout/hierarchy6"/>
    <dgm:cxn modelId="{601DAC47-38D2-403A-9AEF-32F3A5CD71FB}" type="presParOf" srcId="{DAA64790-9F59-4F30-96E3-7C8F63F0C62C}" destId="{3C75EB40-264E-4071-9D1E-19B94E3AABA9}" srcOrd="0" destOrd="0" presId="urn:microsoft.com/office/officeart/2005/8/layout/hierarchy6"/>
    <dgm:cxn modelId="{5358603B-7C73-4B51-AD74-57A514865124}" type="presParOf" srcId="{DAA64790-9F59-4F30-96E3-7C8F63F0C62C}" destId="{7841BA3E-9F9B-4AE3-A50D-3EC950952C1E}" srcOrd="1" destOrd="0" presId="urn:microsoft.com/office/officeart/2005/8/layout/hierarchy6"/>
    <dgm:cxn modelId="{C65EED76-C938-440B-A07C-5A9651D48A2F}" type="presParOf" srcId="{7841BA3E-9F9B-4AE3-A50D-3EC950952C1E}" destId="{A4599CB4-9461-42D6-8E82-37E42920A0A1}" srcOrd="0" destOrd="0" presId="urn:microsoft.com/office/officeart/2005/8/layout/hierarchy6"/>
    <dgm:cxn modelId="{B54403A3-96B9-46DB-A046-0723C4BA74DC}" type="presParOf" srcId="{7841BA3E-9F9B-4AE3-A50D-3EC950952C1E}" destId="{D37E4DCE-0DCC-4CF2-B7E9-1558B628AA6A}" srcOrd="1" destOrd="0" presId="urn:microsoft.com/office/officeart/2005/8/layout/hierarchy6"/>
    <dgm:cxn modelId="{3CF743C2-1513-4460-B658-0BBFEC15BCEA}" type="presParOf" srcId="{D37E4DCE-0DCC-4CF2-B7E9-1558B628AA6A}" destId="{47DA59F1-224E-4FDC-A06F-3F506BCFA69D}" srcOrd="0" destOrd="0" presId="urn:microsoft.com/office/officeart/2005/8/layout/hierarchy6"/>
    <dgm:cxn modelId="{68B0EDD7-0A30-4F3E-88B6-991E90064904}" type="presParOf" srcId="{D37E4DCE-0DCC-4CF2-B7E9-1558B628AA6A}" destId="{4C320458-D2B2-4CEA-B9BB-CEFFB91C33CE}" srcOrd="1" destOrd="0" presId="urn:microsoft.com/office/officeart/2005/8/layout/hierarchy6"/>
    <dgm:cxn modelId="{291D2FC0-6954-4854-94F4-589334D94F7C}" type="presParOf" srcId="{7841BA3E-9F9B-4AE3-A50D-3EC950952C1E}" destId="{C9B2E7A2-A8FA-4B6E-9665-5BBBBF56F0E3}" srcOrd="2" destOrd="0" presId="urn:microsoft.com/office/officeart/2005/8/layout/hierarchy6"/>
    <dgm:cxn modelId="{D537D857-4331-4070-A5F8-A2415EB1BCA7}" type="presParOf" srcId="{7841BA3E-9F9B-4AE3-A50D-3EC950952C1E}" destId="{F99B9DB0-62B6-4A2D-B687-E77EB52DEBC7}" srcOrd="3" destOrd="0" presId="urn:microsoft.com/office/officeart/2005/8/layout/hierarchy6"/>
    <dgm:cxn modelId="{C3A252E5-0E7A-46FA-B224-001708824AE1}" type="presParOf" srcId="{F99B9DB0-62B6-4A2D-B687-E77EB52DEBC7}" destId="{076C9EEC-59D7-4B37-98E6-F7187D98509C}" srcOrd="0" destOrd="0" presId="urn:microsoft.com/office/officeart/2005/8/layout/hierarchy6"/>
    <dgm:cxn modelId="{E970CC7F-07E9-470E-B8B7-B7E5216275C4}" type="presParOf" srcId="{F99B9DB0-62B6-4A2D-B687-E77EB52DEBC7}" destId="{81827BB8-D2B5-438B-9E5F-8B205F82D1A6}" srcOrd="1" destOrd="0" presId="urn:microsoft.com/office/officeart/2005/8/layout/hierarchy6"/>
    <dgm:cxn modelId="{C7B39E40-C809-434C-B364-4A253CA0A003}" type="presParOf" srcId="{7841BA3E-9F9B-4AE3-A50D-3EC950952C1E}" destId="{58D3C47A-FAA2-427B-B0DF-F8B620D40C98}" srcOrd="4" destOrd="0" presId="urn:microsoft.com/office/officeart/2005/8/layout/hierarchy6"/>
    <dgm:cxn modelId="{8D378DA4-9DF4-4805-8FF8-E8326D2A79F0}" type="presParOf" srcId="{7841BA3E-9F9B-4AE3-A50D-3EC950952C1E}" destId="{F935A616-2994-48FA-BF8D-C8ED9B42EEDA}" srcOrd="5" destOrd="0" presId="urn:microsoft.com/office/officeart/2005/8/layout/hierarchy6"/>
    <dgm:cxn modelId="{E8B085D9-A254-4E4A-BBE9-993076DF5A3E}" type="presParOf" srcId="{F935A616-2994-48FA-BF8D-C8ED9B42EEDA}" destId="{302F2B71-4499-4B0F-841F-E14C26AD99EB}" srcOrd="0" destOrd="0" presId="urn:microsoft.com/office/officeart/2005/8/layout/hierarchy6"/>
    <dgm:cxn modelId="{EBA940CA-5815-404E-82A0-0DE7644B1030}" type="presParOf" srcId="{F935A616-2994-48FA-BF8D-C8ED9B42EEDA}" destId="{BCB5D85A-0B81-43D9-89F1-625B7F4F82AC}" srcOrd="1" destOrd="0" presId="urn:microsoft.com/office/officeart/2005/8/layout/hierarchy6"/>
    <dgm:cxn modelId="{EA0D7E9B-54D4-4163-BB0C-691E3A047737}" type="presParOf" srcId="{9617DA9A-7B8C-4E37-BE8E-0B04413489ED}" destId="{5C78327B-EDA5-47F1-A6A5-00AAFCAF0D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5CDC-F612-4865-997A-FD032FD4666D}">
      <dsp:nvSpPr>
        <dsp:cNvPr id="0" name=""/>
        <dsp:cNvSpPr/>
      </dsp:nvSpPr>
      <dsp:spPr>
        <a:xfrm>
          <a:off x="864087" y="0"/>
          <a:ext cx="5976681" cy="5373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Organ system</a:t>
          </a:r>
          <a:endParaRPr lang="en-US" sz="2400" b="1" kern="1200" dirty="0"/>
        </a:p>
      </dsp:txBody>
      <dsp:txXfrm>
        <a:off x="2731800" y="268660"/>
        <a:ext cx="2241255" cy="537321"/>
      </dsp:txXfrm>
    </dsp:sp>
    <dsp:sp modelId="{E1E8348E-1A9A-4ED7-B89F-1A0BF953B19C}">
      <dsp:nvSpPr>
        <dsp:cNvPr id="0" name=""/>
        <dsp:cNvSpPr/>
      </dsp:nvSpPr>
      <dsp:spPr>
        <a:xfrm>
          <a:off x="1568811" y="805982"/>
          <a:ext cx="4567233" cy="4567233"/>
        </a:xfrm>
        <a:prstGeom prst="ellipse">
          <a:avLst/>
        </a:prstGeom>
        <a:solidFill>
          <a:schemeClr val="accent5">
            <a:hueOff val="-2336550"/>
            <a:satOff val="3435"/>
            <a:lumOff val="2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smtClean="0"/>
            <a:t>Organ</a:t>
          </a:r>
          <a:endParaRPr lang="en-US" sz="2400" b="1" i="0" kern="1200" dirty="0"/>
        </a:p>
      </dsp:txBody>
      <dsp:txXfrm>
        <a:off x="2867618" y="1068598"/>
        <a:ext cx="1969619" cy="525231"/>
      </dsp:txXfrm>
    </dsp:sp>
    <dsp:sp modelId="{DD630681-817E-4A58-89B0-55D08CD09A28}">
      <dsp:nvSpPr>
        <dsp:cNvPr id="0" name=""/>
        <dsp:cNvSpPr/>
      </dsp:nvSpPr>
      <dsp:spPr>
        <a:xfrm>
          <a:off x="1971802" y="1611964"/>
          <a:ext cx="3761251" cy="3761251"/>
        </a:xfrm>
        <a:prstGeom prst="ellipse">
          <a:avLst/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Tissue</a:t>
          </a:r>
          <a:endParaRPr lang="en-US" sz="2400" b="1" kern="1200" dirty="0"/>
        </a:p>
      </dsp:txBody>
      <dsp:txXfrm>
        <a:off x="2879204" y="1871491"/>
        <a:ext cx="1946447" cy="519052"/>
      </dsp:txXfrm>
    </dsp:sp>
    <dsp:sp modelId="{9EF05A8F-BA17-4798-ACB8-13B0A9214D0F}">
      <dsp:nvSpPr>
        <dsp:cNvPr id="0" name=""/>
        <dsp:cNvSpPr/>
      </dsp:nvSpPr>
      <dsp:spPr>
        <a:xfrm>
          <a:off x="2410788" y="2417947"/>
          <a:ext cx="2955268" cy="2955268"/>
        </a:xfrm>
        <a:prstGeom prst="ellipse">
          <a:avLst/>
        </a:prstGeom>
        <a:solidFill>
          <a:schemeClr val="accent5">
            <a:hueOff val="-7009650"/>
            <a:satOff val="10306"/>
            <a:lumOff val="8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Cell </a:t>
          </a:r>
          <a:endParaRPr lang="en-US" sz="2400" b="1" kern="1200" dirty="0"/>
        </a:p>
      </dsp:txBody>
      <dsp:txXfrm>
        <a:off x="3090500" y="2683921"/>
        <a:ext cx="1595845" cy="531948"/>
      </dsp:txXfrm>
    </dsp:sp>
    <dsp:sp modelId="{E2F07B06-30EC-42D3-A001-BD79888759E2}">
      <dsp:nvSpPr>
        <dsp:cNvPr id="0" name=""/>
        <dsp:cNvSpPr/>
      </dsp:nvSpPr>
      <dsp:spPr>
        <a:xfrm>
          <a:off x="2777784" y="3223929"/>
          <a:ext cx="2149286" cy="2149286"/>
        </a:xfrm>
        <a:prstGeom prst="ellipse">
          <a:avLst/>
        </a:prstGeom>
        <a:solidFill>
          <a:schemeClr val="accent5">
            <a:hueOff val="-9346200"/>
            <a:satOff val="13742"/>
            <a:lumOff val="1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Organelle</a:t>
          </a:r>
          <a:endParaRPr lang="en-US" sz="2000" b="1" kern="1200" dirty="0"/>
        </a:p>
      </dsp:txBody>
      <dsp:txXfrm>
        <a:off x="3153909" y="3492590"/>
        <a:ext cx="1397036" cy="537321"/>
      </dsp:txXfrm>
    </dsp:sp>
    <dsp:sp modelId="{A3D2DC00-E1F7-47BA-96DD-B0F78E07256B}">
      <dsp:nvSpPr>
        <dsp:cNvPr id="0" name=""/>
        <dsp:cNvSpPr/>
      </dsp:nvSpPr>
      <dsp:spPr>
        <a:xfrm>
          <a:off x="3180776" y="4029912"/>
          <a:ext cx="1343304" cy="1343304"/>
        </a:xfrm>
        <a:prstGeom prst="ellipse">
          <a:avLst/>
        </a:prstGeom>
        <a:solidFill>
          <a:schemeClr val="accent5">
            <a:hueOff val="-11682750"/>
            <a:satOff val="17177"/>
            <a:lumOff val="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molecule</a:t>
          </a:r>
          <a:endParaRPr lang="en-US" sz="1400" b="1" kern="1200" dirty="0"/>
        </a:p>
      </dsp:txBody>
      <dsp:txXfrm>
        <a:off x="3395704" y="4230735"/>
        <a:ext cx="913446" cy="323736"/>
      </dsp:txXfrm>
    </dsp:sp>
    <dsp:sp modelId="{9902CF6E-2B4B-4750-AD6B-068F6F5EFE04}">
      <dsp:nvSpPr>
        <dsp:cNvPr id="0" name=""/>
        <dsp:cNvSpPr/>
      </dsp:nvSpPr>
      <dsp:spPr>
        <a:xfrm>
          <a:off x="3449436" y="4567233"/>
          <a:ext cx="805982" cy="805982"/>
        </a:xfrm>
        <a:prstGeom prst="ellipse">
          <a:avLst/>
        </a:prstGeom>
        <a:solidFill>
          <a:schemeClr val="accent5">
            <a:hueOff val="-14019300"/>
            <a:satOff val="20613"/>
            <a:lumOff val="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Atom</a:t>
          </a:r>
          <a:endParaRPr lang="en-US" sz="1200" b="1" kern="1200" dirty="0"/>
        </a:p>
      </dsp:txBody>
      <dsp:txXfrm>
        <a:off x="3567470" y="4768729"/>
        <a:ext cx="569915" cy="40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59BD-F4B3-4FBB-9717-374B89170082}">
      <dsp:nvSpPr>
        <dsp:cNvPr id="0" name=""/>
        <dsp:cNvSpPr/>
      </dsp:nvSpPr>
      <dsp:spPr>
        <a:xfrm>
          <a:off x="1688458" y="0"/>
          <a:ext cx="367986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four major tissue types in the body</a:t>
          </a:r>
          <a:endParaRPr lang="en-US" sz="2000" b="1" kern="1200" dirty="0"/>
        </a:p>
      </dsp:txBody>
      <dsp:txXfrm>
        <a:off x="1716548" y="28090"/>
        <a:ext cx="3623687" cy="902871"/>
      </dsp:txXfrm>
    </dsp:sp>
    <dsp:sp modelId="{3F2B0937-C4C3-429D-8F55-6B84264FA2F3}">
      <dsp:nvSpPr>
        <dsp:cNvPr id="0" name=""/>
        <dsp:cNvSpPr/>
      </dsp:nvSpPr>
      <dsp:spPr>
        <a:xfrm>
          <a:off x="723165" y="959051"/>
          <a:ext cx="2805226" cy="636914"/>
        </a:xfrm>
        <a:custGeom>
          <a:avLst/>
          <a:gdLst/>
          <a:ahLst/>
          <a:cxnLst/>
          <a:rect l="0" t="0" r="0" b="0"/>
          <a:pathLst>
            <a:path>
              <a:moveTo>
                <a:pt x="2805226" y="0"/>
              </a:moveTo>
              <a:lnTo>
                <a:pt x="2805226" y="318457"/>
              </a:lnTo>
              <a:lnTo>
                <a:pt x="0" y="318457"/>
              </a:lnTo>
              <a:lnTo>
                <a:pt x="0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4D877-8EFC-49AD-93BA-7DAE3920BB4A}">
      <dsp:nvSpPr>
        <dsp:cNvPr id="0" name=""/>
        <dsp:cNvSpPr/>
      </dsp:nvSpPr>
      <dsp:spPr>
        <a:xfrm>
          <a:off x="3876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Muscle tissue</a:t>
          </a:r>
          <a:endParaRPr lang="en-US" sz="1600" b="1" kern="1200" dirty="0"/>
        </a:p>
      </dsp:txBody>
      <dsp:txXfrm>
        <a:off x="31966" y="1624056"/>
        <a:ext cx="1382397" cy="902871"/>
      </dsp:txXfrm>
    </dsp:sp>
    <dsp:sp modelId="{DB92CC2C-6894-4D01-881C-427951A254DC}">
      <dsp:nvSpPr>
        <dsp:cNvPr id="0" name=""/>
        <dsp:cNvSpPr/>
      </dsp:nvSpPr>
      <dsp:spPr>
        <a:xfrm>
          <a:off x="2593316" y="959051"/>
          <a:ext cx="935075" cy="636914"/>
        </a:xfrm>
        <a:custGeom>
          <a:avLst/>
          <a:gdLst/>
          <a:ahLst/>
          <a:cxnLst/>
          <a:rect l="0" t="0" r="0" b="0"/>
          <a:pathLst>
            <a:path>
              <a:moveTo>
                <a:pt x="935075" y="0"/>
              </a:moveTo>
              <a:lnTo>
                <a:pt x="935075" y="318457"/>
              </a:lnTo>
              <a:lnTo>
                <a:pt x="0" y="318457"/>
              </a:lnTo>
              <a:lnTo>
                <a:pt x="0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ED565-5AA2-412E-87E5-C1742C14F766}">
      <dsp:nvSpPr>
        <dsp:cNvPr id="0" name=""/>
        <dsp:cNvSpPr/>
      </dsp:nvSpPr>
      <dsp:spPr>
        <a:xfrm>
          <a:off x="1874027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Nervous tissue</a:t>
          </a:r>
          <a:endParaRPr lang="en-US" sz="1600" b="1" kern="1200" dirty="0"/>
        </a:p>
      </dsp:txBody>
      <dsp:txXfrm>
        <a:off x="1902117" y="1624056"/>
        <a:ext cx="1382397" cy="902871"/>
      </dsp:txXfrm>
    </dsp:sp>
    <dsp:sp modelId="{286455D7-448C-4F8C-9BEC-139D2A61DF92}">
      <dsp:nvSpPr>
        <dsp:cNvPr id="0" name=""/>
        <dsp:cNvSpPr/>
      </dsp:nvSpPr>
      <dsp:spPr>
        <a:xfrm>
          <a:off x="3528392" y="959051"/>
          <a:ext cx="935075" cy="63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57"/>
              </a:lnTo>
              <a:lnTo>
                <a:pt x="935075" y="318457"/>
              </a:lnTo>
              <a:lnTo>
                <a:pt x="935075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FC604-DC69-4B9C-A6F3-4E88DA9CD507}">
      <dsp:nvSpPr>
        <dsp:cNvPr id="0" name=""/>
        <dsp:cNvSpPr/>
      </dsp:nvSpPr>
      <dsp:spPr>
        <a:xfrm>
          <a:off x="3744178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Epithelial tissue</a:t>
          </a:r>
          <a:endParaRPr lang="en-US" sz="1600" b="1" kern="1200" dirty="0"/>
        </a:p>
      </dsp:txBody>
      <dsp:txXfrm>
        <a:off x="3772268" y="1624056"/>
        <a:ext cx="1382397" cy="902871"/>
      </dsp:txXfrm>
    </dsp:sp>
    <dsp:sp modelId="{74FEE947-2D38-4BB3-BAEA-45D1CF79389B}">
      <dsp:nvSpPr>
        <dsp:cNvPr id="0" name=""/>
        <dsp:cNvSpPr/>
      </dsp:nvSpPr>
      <dsp:spPr>
        <a:xfrm>
          <a:off x="3528392" y="959051"/>
          <a:ext cx="2805226" cy="63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57"/>
              </a:lnTo>
              <a:lnTo>
                <a:pt x="2805226" y="318457"/>
              </a:lnTo>
              <a:lnTo>
                <a:pt x="2805226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9EE77-A66F-4D3A-A5DD-5078665D0345}">
      <dsp:nvSpPr>
        <dsp:cNvPr id="0" name=""/>
        <dsp:cNvSpPr/>
      </dsp:nvSpPr>
      <dsp:spPr>
        <a:xfrm>
          <a:off x="5614329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Connective tissue</a:t>
          </a:r>
          <a:endParaRPr lang="en-US" sz="1600" b="1" kern="1200" dirty="0"/>
        </a:p>
      </dsp:txBody>
      <dsp:txXfrm>
        <a:off x="5642419" y="1624056"/>
        <a:ext cx="1382397" cy="90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EB40-264E-4071-9D1E-19B94E3AABA9}">
      <dsp:nvSpPr>
        <dsp:cNvPr id="0" name=""/>
        <dsp:cNvSpPr/>
      </dsp:nvSpPr>
      <dsp:spPr>
        <a:xfrm>
          <a:off x="1973990" y="258054"/>
          <a:ext cx="4116914" cy="96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Three types of muscle cells/tissue</a:t>
          </a:r>
          <a:endParaRPr lang="en-US" sz="2400" b="1" kern="1200" dirty="0"/>
        </a:p>
      </dsp:txBody>
      <dsp:txXfrm>
        <a:off x="2002142" y="286206"/>
        <a:ext cx="4060610" cy="904886"/>
      </dsp:txXfrm>
    </dsp:sp>
    <dsp:sp modelId="{A4599CB4-9461-42D6-8E82-37E42920A0A1}">
      <dsp:nvSpPr>
        <dsp:cNvPr id="0" name=""/>
        <dsp:cNvSpPr/>
      </dsp:nvSpPr>
      <dsp:spPr>
        <a:xfrm>
          <a:off x="1124674" y="1219244"/>
          <a:ext cx="2907773" cy="364336"/>
        </a:xfrm>
        <a:custGeom>
          <a:avLst/>
          <a:gdLst/>
          <a:ahLst/>
          <a:cxnLst/>
          <a:rect l="0" t="0" r="0" b="0"/>
          <a:pathLst>
            <a:path>
              <a:moveTo>
                <a:pt x="2907773" y="0"/>
              </a:moveTo>
              <a:lnTo>
                <a:pt x="2907773" y="182168"/>
              </a:lnTo>
              <a:lnTo>
                <a:pt x="0" y="182168"/>
              </a:lnTo>
              <a:lnTo>
                <a:pt x="0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A59F1-224E-4FDC-A06F-3F506BCFA69D}">
      <dsp:nvSpPr>
        <dsp:cNvPr id="0" name=""/>
        <dsp:cNvSpPr/>
      </dsp:nvSpPr>
      <dsp:spPr>
        <a:xfrm>
          <a:off x="6300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Skeletal muscle</a:t>
          </a:r>
          <a:endParaRPr lang="en-US" sz="2400" b="1" kern="1200" dirty="0"/>
        </a:p>
      </dsp:txBody>
      <dsp:txXfrm>
        <a:off x="29906" y="1607187"/>
        <a:ext cx="2189536" cy="758748"/>
      </dsp:txXfrm>
    </dsp:sp>
    <dsp:sp modelId="{C9B2E7A2-A8FA-4B6E-9665-5BBBBF56F0E3}">
      <dsp:nvSpPr>
        <dsp:cNvPr id="0" name=""/>
        <dsp:cNvSpPr/>
      </dsp:nvSpPr>
      <dsp:spPr>
        <a:xfrm>
          <a:off x="3986728" y="1219244"/>
          <a:ext cx="91440" cy="364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9EEC-59D7-4B37-98E6-F7187D98509C}">
      <dsp:nvSpPr>
        <dsp:cNvPr id="0" name=""/>
        <dsp:cNvSpPr/>
      </dsp:nvSpPr>
      <dsp:spPr>
        <a:xfrm>
          <a:off x="2914073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Smooth muscle</a:t>
          </a:r>
          <a:endParaRPr lang="en-US" sz="2400" b="1" kern="1200" dirty="0"/>
        </a:p>
      </dsp:txBody>
      <dsp:txXfrm>
        <a:off x="2937679" y="1607187"/>
        <a:ext cx="2189536" cy="758748"/>
      </dsp:txXfrm>
    </dsp:sp>
    <dsp:sp modelId="{58D3C47A-FAA2-427B-B0DF-F8B620D40C98}">
      <dsp:nvSpPr>
        <dsp:cNvPr id="0" name=""/>
        <dsp:cNvSpPr/>
      </dsp:nvSpPr>
      <dsp:spPr>
        <a:xfrm>
          <a:off x="4032448" y="1219244"/>
          <a:ext cx="2907773" cy="3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8"/>
              </a:lnTo>
              <a:lnTo>
                <a:pt x="2907773" y="182168"/>
              </a:lnTo>
              <a:lnTo>
                <a:pt x="2907773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F2B71-4499-4B0F-841F-E14C26AD99EB}">
      <dsp:nvSpPr>
        <dsp:cNvPr id="0" name=""/>
        <dsp:cNvSpPr/>
      </dsp:nvSpPr>
      <dsp:spPr>
        <a:xfrm>
          <a:off x="5821846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Cardiac muscle</a:t>
          </a:r>
          <a:endParaRPr lang="en-US" sz="2400" b="1" kern="1200" dirty="0"/>
        </a:p>
      </dsp:txBody>
      <dsp:txXfrm>
        <a:off x="5845452" y="1607187"/>
        <a:ext cx="2189536" cy="75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9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7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8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7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4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9/18/17 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sa/url?sa=i&amp;rct=j&amp;q=&amp;esrc=s&amp;source=images&amp;cd=&amp;cad=rja&amp;uact=8&amp;ved=0ahUKEwimi-zttqbWAhXIWBQKHRNxCYEQjRwIBw&amp;url=https://basicmedicalkey.com/tissues/&amp;psig=AFQjCNEmj2cVdZhg4WvVoiZnqo02NbqOyw&amp;ust=1505538672378432" TargetMode="Externa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sa/url?sa=i&amp;rct=j&amp;q=&amp;esrc=s&amp;source=images&amp;cd=&amp;cad=rja&amp;uact=8&amp;ved=0ahUKEwih5r6guabWAhVFXhQKHV7wB74QjRwIBw&amp;url=https://www.thinglink.com/scene/837747820554354689&amp;psig=AFQjCNGfolCHAOidWoapm70FEAa-I_sLYQ&amp;ust=1505539267050304" TargetMode="Externa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s://www.google.com.sa/url?sa=i&amp;rct=j&amp;q=&amp;esrc=s&amp;source=images&amp;cd=&amp;cad=rja&amp;uact=8&amp;ved=0ahUKEwi00pbnx6bWAhXBbBoKHWqUDOoQjRwIBw&amp;url=https://www.kenhub.com/en/library/anatomy/coronal-section-of-the-kidney&amp;psig=AFQjCNGsPDZRZDaRaXDOmk1t-nBV1mI_Xg&amp;ust=1505543210506221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om.sa/url?sa=i&amp;rct=j&amp;q=&amp;esrc=s&amp;source=images&amp;cd=&amp;cad=rja&amp;uact=8&amp;ved=0ahUKEwjVvcDLyKbWAhWFHxoKHcdoAuUQjRwIBw&amp;url=https://www.pinterest.com/pin/235031674284123904/&amp;psig=AFQjCNF4AJ7ut71FtscQQdA2ljnWuFHoBw&amp;ust=150554344752524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Introduction to Physiology</a:t>
            </a:r>
            <a:b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</a:br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3429000"/>
            <a:ext cx="6984776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1771600" y="35730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Dr. </a:t>
            </a:r>
            <a:r>
              <a:rPr lang="en-US" sz="3600" b="1" dirty="0" err="1" smtClean="0">
                <a:solidFill>
                  <a:srgbClr val="002060"/>
                </a:solidFill>
              </a:rPr>
              <a:t>Maha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Saja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Physiology department,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Level 2,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Office 89,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Email: msaja@ksu.edu.sa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2" y="1005259"/>
            <a:ext cx="7048638" cy="55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660033"/>
                </a:solidFill>
                <a:latin typeface="Arial Black" panose="020B0A04020102020204" pitchFamily="34" charset="0"/>
              </a:rPr>
              <a:t>Cell Structure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4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95128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Nucleus.</a:t>
            </a:r>
          </a:p>
          <a:p>
            <a:r>
              <a:rPr lang="en-US" dirty="0" smtClean="0"/>
              <a:t>Ribosomes.</a:t>
            </a:r>
          </a:p>
          <a:p>
            <a:r>
              <a:rPr lang="en-US" dirty="0" smtClean="0"/>
              <a:t>Endoplasmic reticulum:</a:t>
            </a:r>
          </a:p>
          <a:p>
            <a:pPr lvl="1"/>
            <a:r>
              <a:rPr lang="en-US" dirty="0" smtClean="0"/>
              <a:t>Rough</a:t>
            </a:r>
          </a:p>
          <a:p>
            <a:pPr lvl="1"/>
            <a:r>
              <a:rPr lang="en-US" dirty="0" smtClean="0"/>
              <a:t>Smooth</a:t>
            </a:r>
          </a:p>
          <a:p>
            <a:r>
              <a:rPr lang="en-US" dirty="0" smtClean="0"/>
              <a:t>Golgi apparatus.</a:t>
            </a:r>
          </a:p>
          <a:p>
            <a:r>
              <a:rPr lang="en-US" dirty="0" smtClean="0"/>
              <a:t>Mitochondria.</a:t>
            </a:r>
          </a:p>
          <a:p>
            <a:r>
              <a:rPr lang="en-US" dirty="0" smtClean="0"/>
              <a:t>Lysosomes.</a:t>
            </a:r>
          </a:p>
          <a:p>
            <a:r>
              <a:rPr lang="en-US" dirty="0" smtClean="0"/>
              <a:t>Peroxisomes.</a:t>
            </a:r>
          </a:p>
          <a:p>
            <a:r>
              <a:rPr lang="en-US" dirty="0" smtClean="0"/>
              <a:t>Cytoskeleton.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610744" cy="39512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Will be discussed in a future lecture.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Cell Structure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623731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function of each?</a:t>
            </a:r>
            <a:endParaRPr lang="en-U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6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1"/>
            <a:ext cx="75711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collection of a single type of specialized cells =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tissue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Tissues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9794365"/>
              </p:ext>
            </p:extLst>
          </p:nvPr>
        </p:nvGraphicFramePr>
        <p:xfrm>
          <a:off x="1331640" y="263691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4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926976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Muscle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7776864" cy="820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i="1" dirty="0" smtClean="0">
                <a:solidFill>
                  <a:srgbClr val="C00000"/>
                </a:solidFill>
              </a:rPr>
              <a:t>Muscle tissue </a:t>
            </a:r>
            <a:r>
              <a:rPr lang="en-GB" sz="2400" dirty="0" smtClean="0"/>
              <a:t>is specialized to generate mechanical force i.e. cause movement.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5721996"/>
              </p:ext>
            </p:extLst>
          </p:nvPr>
        </p:nvGraphicFramePr>
        <p:xfrm>
          <a:off x="899592" y="1629395"/>
          <a:ext cx="8064896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87624" y="76470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84" y="4149080"/>
            <a:ext cx="13383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51" y="4086225"/>
            <a:ext cx="1381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7" y="4086225"/>
            <a:ext cx="1343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1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Is specialized to initiate, integrate, and conduct electrical signals to other cells.</a:t>
            </a:r>
          </a:p>
          <a:p>
            <a:endParaRPr lang="en-GB" dirty="0"/>
          </a:p>
          <a:p>
            <a:r>
              <a:rPr lang="en-GB" dirty="0" smtClean="0"/>
              <a:t>These signals may;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sz="2400" dirty="0" smtClean="0"/>
              <a:t>Initiate new electrical signals in other neurons.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 Stimulate a gland to secrete hormones.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Stimulate muscle contraction.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Nervous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3816424" cy="547260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2600" dirty="0" smtClean="0"/>
              <a:t>There are many shapes of epithelial cells according to the function they need to perform.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 smtClean="0"/>
          </a:p>
          <a:p>
            <a:pPr>
              <a:spcBef>
                <a:spcPts val="0"/>
              </a:spcBef>
            </a:pPr>
            <a:r>
              <a:rPr lang="en-GB" sz="2600" dirty="0" smtClean="0"/>
              <a:t>Thus, there are many types of epithelial tissue.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 smtClean="0"/>
          </a:p>
          <a:p>
            <a:pPr>
              <a:spcBef>
                <a:spcPts val="0"/>
              </a:spcBef>
            </a:pPr>
            <a:r>
              <a:rPr lang="en-GB" sz="2600" b="1" i="1" dirty="0" smtClean="0">
                <a:solidFill>
                  <a:srgbClr val="C00000"/>
                </a:solidFill>
              </a:rPr>
              <a:t>There are shared properties: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/>
              <a:t>It lines surfaces.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/>
              <a:t>Offers protection.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/>
              <a:t>May be involved in secretion and absorption of ions &amp; organic molecules. 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Epithelial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884665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Epithelial tiss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2" y="1556792"/>
            <a:ext cx="41552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196333"/>
            <a:ext cx="8064896" cy="154503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 smtClean="0"/>
              <a:t>It connects, anchors and support the structures of the body.</a:t>
            </a:r>
          </a:p>
          <a:p>
            <a:r>
              <a:rPr lang="en-GB" sz="2400" dirty="0" smtClean="0"/>
              <a:t>It consist of many and diverse cell and tissue types, each with its specific function. 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Connective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8079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the heart unlabell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04" y="1916832"/>
            <a:ext cx="18578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8172400" cy="280831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combination of two or more types of tissues forms an </a:t>
            </a:r>
            <a:r>
              <a:rPr lang="en-GB" b="1" i="1" dirty="0" smtClean="0">
                <a:solidFill>
                  <a:srgbClr val="C00000"/>
                </a:solidFill>
              </a:rPr>
              <a:t>organ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Organs &amp; Systems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the kidne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79" y="2101826"/>
            <a:ext cx="1625301" cy="20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99592" y="4509120"/>
            <a:ext cx="8172400" cy="12241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Several organs come together and are organised into a </a:t>
            </a:r>
            <a:r>
              <a:rPr lang="en-GB" b="1" i="1" dirty="0" smtClean="0">
                <a:solidFill>
                  <a:srgbClr val="C00000"/>
                </a:solidFill>
              </a:rPr>
              <a:t>system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926976"/>
          </a:xfrm>
        </p:spPr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Systems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836712"/>
            <a:ext cx="5232098" cy="59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8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07824"/>
              </p:ext>
            </p:extLst>
          </p:nvPr>
        </p:nvGraphicFramePr>
        <p:xfrm>
          <a:off x="6084168" y="332656"/>
          <a:ext cx="2520280" cy="623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Photo Editor Photo" r:id="rId3" imgW="4839375" imgH="11965070" progId="">
                  <p:embed/>
                </p:oleObj>
              </mc:Choice>
              <mc:Fallback>
                <p:oleObj name="Photo Editor Photo" r:id="rId3" imgW="4839375" imgH="119650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32656"/>
                        <a:ext cx="2520280" cy="6230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93496" cy="92697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Putting things together!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56" y="1340768"/>
            <a:ext cx="7782744" cy="478539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Define physiology.</a:t>
            </a:r>
          </a:p>
          <a:p>
            <a:r>
              <a:rPr lang="en-GB" dirty="0" smtClean="0"/>
              <a:t>Provide an orientation to the subject of human physiology.</a:t>
            </a:r>
          </a:p>
          <a:p>
            <a:r>
              <a:rPr lang="en-GB" dirty="0"/>
              <a:t>D</a:t>
            </a:r>
            <a:r>
              <a:rPr lang="en-GB" dirty="0" smtClean="0"/>
              <a:t>escribe the levels of organisation of an organism.</a:t>
            </a:r>
          </a:p>
          <a:p>
            <a:r>
              <a:rPr lang="en-GB" dirty="0" smtClean="0"/>
              <a:t>The cell is the basic unit of life.</a:t>
            </a:r>
          </a:p>
          <a:p>
            <a:r>
              <a:rPr lang="en-GB" dirty="0" smtClean="0"/>
              <a:t>Describe briefly the basic structure of the cell and state the function of the different cellular organelles.</a:t>
            </a:r>
          </a:p>
          <a:p>
            <a:r>
              <a:rPr lang="en-GB" dirty="0" smtClean="0"/>
              <a:t>Discuss briefly the different levels of organization starting from the cell to body systems giving examples at each level.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9424" y="6021288"/>
            <a:ext cx="68750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FF0000"/>
                </a:solidFill>
              </a:rPr>
              <a:t>Study source for this lecture</a:t>
            </a:r>
            <a:r>
              <a:rPr lang="en-GB" dirty="0" smtClean="0"/>
              <a:t>: </a:t>
            </a:r>
          </a:p>
          <a:p>
            <a:r>
              <a:rPr lang="en-GB" dirty="0"/>
              <a:t>(</a:t>
            </a:r>
            <a:r>
              <a:rPr lang="en-GB" dirty="0" smtClean="0"/>
              <a:t>Guyton &amp; Hall Textbook of Medical Physiology, 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, Chapters 1 &amp;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6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625" y="2852936"/>
            <a:ext cx="3825599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6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26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77" y="2679770"/>
            <a:ext cx="4790135" cy="355754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888432" cy="5328592"/>
          </a:xfrm>
          <a:ln>
            <a:solidFill>
              <a:srgbClr val="993300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= Physio- + -logy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rgbClr val="660066"/>
                </a:solidFill>
              </a:rPr>
              <a:t>Physio-</a:t>
            </a:r>
            <a:r>
              <a:rPr lang="en-GB" dirty="0" smtClean="0"/>
              <a:t>: 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rgbClr val="660066"/>
                </a:solidFill>
              </a:rPr>
              <a:t>-logy</a:t>
            </a:r>
            <a:r>
              <a:rPr lang="en-GB" dirty="0" smtClean="0"/>
              <a:t>: science or study of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C00000"/>
                </a:solidFill>
              </a:rPr>
              <a:t>Physiology</a:t>
            </a:r>
            <a:r>
              <a:rPr lang="en-GB" dirty="0" smtClean="0"/>
              <a:t> = The science dealing with the way a normal organism and their body parts function.</a:t>
            </a:r>
          </a:p>
          <a:p>
            <a:endParaRPr lang="en-GB" dirty="0"/>
          </a:p>
          <a:p>
            <a:r>
              <a:rPr lang="en-GB" dirty="0" smtClean="0"/>
              <a:t>It is a cornerstone to medicine.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What is </a:t>
            </a:r>
            <a:r>
              <a:rPr lang="en-GB" b="1" i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Physiology?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6036" y="1375877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What is the difference between </a:t>
            </a:r>
            <a:r>
              <a:rPr lang="en-GB" sz="2400" b="1" i="1" dirty="0">
                <a:solidFill>
                  <a:srgbClr val="CC0000"/>
                </a:solidFill>
              </a:rPr>
              <a:t>anatomy </a:t>
            </a: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b="1" i="1" dirty="0">
                <a:solidFill>
                  <a:srgbClr val="CC0000"/>
                </a:solidFill>
              </a:rPr>
              <a:t>physiology </a:t>
            </a:r>
            <a:r>
              <a:rPr lang="en-GB" sz="2400" b="1" u="sng" dirty="0">
                <a:solidFill>
                  <a:prstClr val="black"/>
                </a:solidFill>
              </a:rPr>
              <a:t>of the heart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US" dirty="0" smtClean="0"/>
              <a:t>Many disease states can be viewed as physiology “gone wrong” i.e. </a:t>
            </a:r>
            <a:r>
              <a:rPr lang="en-US" b="1" i="1" dirty="0" smtClean="0">
                <a:solidFill>
                  <a:srgbClr val="C00000"/>
                </a:solidFill>
              </a:rPr>
              <a:t>Pathophysiology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 understanding of physiology is essential for the study and practice of medicine.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87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How is it Related to Medicine</a:t>
            </a:r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?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6902" y="6444044"/>
            <a:ext cx="421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(Vander’s Human Physiology</a:t>
            </a:r>
            <a:r>
              <a:rPr lang="en-GB" dirty="0">
                <a:solidFill>
                  <a:prstClr val="black"/>
                </a:solidFill>
              </a:rPr>
              <a:t>. 13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ed. Ch-1)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724" y="1690930"/>
            <a:ext cx="79527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“A man cannot become a competent surgeon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without the full knowledge of human anatomy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 and physiology, and the physician without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physiology and chemistry flounders along in an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aimless fashion, never able to gain any accurate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conception of disease, practicing a sort of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popgun pharmacy, hitting now the malady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and again the patient, he himself not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knowing which”.        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87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Food for Though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6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953972"/>
            <a:ext cx="8272805" cy="58594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5576" y="71380"/>
            <a:ext cx="8388424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How is the </a:t>
            </a:r>
            <a:r>
              <a:rPr lang="en-GB" sz="4000" b="1" dirty="0">
                <a:solidFill>
                  <a:srgbClr val="660033"/>
                </a:solidFill>
                <a:latin typeface="Arial Black" panose="020B0A04020102020204" pitchFamily="34" charset="0"/>
              </a:rPr>
              <a:t>B</a:t>
            </a:r>
            <a:r>
              <a:rPr lang="en-GB" sz="40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ody Organised?</a:t>
            </a:r>
            <a:endParaRPr lang="en-US" sz="40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35896" y="1390150"/>
            <a:ext cx="3456384" cy="2398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3712032"/>
            <a:ext cx="1681336" cy="869096"/>
          </a:xfrm>
          <a:prstGeom prst="wedgeRoundRectCallout">
            <a:avLst>
              <a:gd name="adj1" fmla="val -51365"/>
              <a:gd name="adj2" fmla="val 758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The basic living unit of the body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39752" y="836712"/>
            <a:ext cx="6624736" cy="59766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76470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1889448"/>
              </p:ext>
            </p:extLst>
          </p:nvPr>
        </p:nvGraphicFramePr>
        <p:xfrm>
          <a:off x="1763688" y="1412776"/>
          <a:ext cx="77048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889556"/>
            <a:ext cx="160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</a:rPr>
              <a:t>Organism</a:t>
            </a:r>
            <a:endParaRPr lang="en-US" sz="2800" b="1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3848" y="6525344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80" y="6279703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Chemistry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87824" y="5978897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682" y="5550331"/>
            <a:ext cx="198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Biochemistry/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chemistry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15667" y="3602633"/>
            <a:ext cx="2960390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356992"/>
            <a:ext cx="137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Histology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79712" y="2435696"/>
            <a:ext cx="198828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76" y="1844824"/>
            <a:ext cx="154773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Anatomy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&amp;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Physiology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4103948" y="1844824"/>
            <a:ext cx="468052" cy="1181745"/>
          </a:xfrm>
          <a:prstGeom prst="leftBrace">
            <a:avLst>
              <a:gd name="adj1" fmla="val 272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 rot="2491729">
            <a:off x="5140633" y="3854658"/>
            <a:ext cx="1139159" cy="106115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380184" cy="45259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human being begins as a single cell (i.e. fertilized egg).</a:t>
            </a:r>
          </a:p>
          <a:p>
            <a:endParaRPr lang="en-US" dirty="0"/>
          </a:p>
          <a:p>
            <a:r>
              <a:rPr lang="en-US" dirty="0" smtClean="0"/>
              <a:t>The number of cells increase by cellular division.</a:t>
            </a:r>
          </a:p>
          <a:p>
            <a:endParaRPr lang="en-US" dirty="0"/>
          </a:p>
          <a:p>
            <a:r>
              <a:rPr lang="en-US" dirty="0" smtClean="0"/>
              <a:t>The process of transforming an unspecialized cell into a specialized cell is known as </a:t>
            </a:r>
            <a:r>
              <a:rPr lang="en-US" b="1" i="1" dirty="0" smtClean="0">
                <a:solidFill>
                  <a:srgbClr val="C00000"/>
                </a:solidFill>
              </a:rPr>
              <a:t>differentiation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“The Cell”</a:t>
            </a:r>
          </a:p>
          <a:p>
            <a:r>
              <a:rPr lang="en-US" sz="3200" dirty="0">
                <a:solidFill>
                  <a:srgbClr val="660033"/>
                </a:solidFill>
                <a:latin typeface="Arial Black" panose="020B0A04020102020204" pitchFamily="34" charset="0"/>
              </a:rPr>
              <a:t>The </a:t>
            </a:r>
            <a:r>
              <a:rPr lang="en-US" sz="3200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Basic Living </a:t>
            </a:r>
            <a:r>
              <a:rPr lang="en-US" sz="3200" dirty="0">
                <a:solidFill>
                  <a:srgbClr val="660033"/>
                </a:solidFill>
                <a:latin typeface="Arial Black" panose="020B0A04020102020204" pitchFamily="34" charset="0"/>
              </a:rPr>
              <a:t>Unit of the Body</a:t>
            </a:r>
          </a:p>
          <a:p>
            <a:endParaRPr lang="en-US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41277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0192" y="1556792"/>
            <a:ext cx="936104" cy="792088"/>
            <a:chOff x="6300192" y="1772816"/>
            <a:chExt cx="936104" cy="792088"/>
          </a:xfrm>
        </p:grpSpPr>
        <p:sp>
          <p:nvSpPr>
            <p:cNvPr id="7" name="Oval 6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6156176" y="2348880"/>
            <a:ext cx="360040" cy="576064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8656" y="2348880"/>
            <a:ext cx="373812" cy="576064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652120" y="2996952"/>
            <a:ext cx="720080" cy="576064"/>
            <a:chOff x="6300192" y="1772816"/>
            <a:chExt cx="936104" cy="792088"/>
          </a:xfrm>
        </p:grpSpPr>
        <p:sp>
          <p:nvSpPr>
            <p:cNvPr id="17" name="Oval 16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6296" y="2942436"/>
            <a:ext cx="720080" cy="576064"/>
            <a:chOff x="6300192" y="1772816"/>
            <a:chExt cx="936104" cy="792088"/>
          </a:xfrm>
        </p:grpSpPr>
        <p:sp>
          <p:nvSpPr>
            <p:cNvPr id="23" name="Oval 22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5652120" y="3645024"/>
            <a:ext cx="288032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4168" y="3645024"/>
            <a:ext cx="252028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72300" y="3573016"/>
            <a:ext cx="288032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704348" y="3573016"/>
            <a:ext cx="252028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203383" y="4077072"/>
            <a:ext cx="614909" cy="471325"/>
            <a:chOff x="6300192" y="1772816"/>
            <a:chExt cx="936104" cy="792088"/>
          </a:xfrm>
        </p:grpSpPr>
        <p:sp>
          <p:nvSpPr>
            <p:cNvPr id="33" name="Oval 32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5323" y="4077072"/>
            <a:ext cx="614909" cy="471325"/>
            <a:chOff x="6300192" y="1772816"/>
            <a:chExt cx="936104" cy="792088"/>
          </a:xfrm>
        </p:grpSpPr>
        <p:sp>
          <p:nvSpPr>
            <p:cNvPr id="36" name="Oval 35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8264" y="4037795"/>
            <a:ext cx="614909" cy="471325"/>
            <a:chOff x="6300192" y="1772816"/>
            <a:chExt cx="936104" cy="792088"/>
          </a:xfrm>
        </p:grpSpPr>
        <p:sp>
          <p:nvSpPr>
            <p:cNvPr id="39" name="Oval 38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01507" y="4037795"/>
            <a:ext cx="614909" cy="471325"/>
            <a:chOff x="6300192" y="1772816"/>
            <a:chExt cx="936104" cy="792088"/>
          </a:xfrm>
        </p:grpSpPr>
        <p:sp>
          <p:nvSpPr>
            <p:cNvPr id="42" name="Oval 41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08304" y="1700808"/>
            <a:ext cx="14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Fertilized egg</a:t>
            </a:r>
            <a:endParaRPr lang="en-US" dirty="0"/>
          </a:p>
        </p:txBody>
      </p:sp>
      <p:sp>
        <p:nvSpPr>
          <p:cNvPr id="45" name="Right Bracket 44"/>
          <p:cNvSpPr/>
          <p:nvPr/>
        </p:nvSpPr>
        <p:spPr>
          <a:xfrm>
            <a:off x="8388424" y="2420888"/>
            <a:ext cx="144016" cy="2055501"/>
          </a:xfrm>
          <a:prstGeom prst="rightBracke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682307" y="3252695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Series of cell division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08104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4" y="5572391"/>
            <a:ext cx="1253377" cy="7897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728077" y="616530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Muscle cell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538">
            <a:off x="5676745" y="5575573"/>
            <a:ext cx="1547628" cy="84946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891882" y="6433591"/>
            <a:ext cx="91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Nerve cell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530486" cy="7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092280" y="6093296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Epithelial cell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72200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36296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673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8028384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96336" y="6319192"/>
            <a:ext cx="151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Connective tissue </a:t>
            </a:r>
          </a:p>
          <a:p>
            <a:pPr algn="ctr"/>
            <a:r>
              <a:rPr lang="en-US" sz="1400" dirty="0" smtClean="0"/>
              <a:t>cell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197740" y="4777407"/>
            <a:ext cx="12515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Differentiation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899592" y="6444044"/>
            <a:ext cx="3757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(Vander’s Human Physiology</a:t>
            </a:r>
            <a:r>
              <a:rPr lang="en-GB" sz="1600" dirty="0">
                <a:solidFill>
                  <a:prstClr val="black"/>
                </a:solidFill>
              </a:rPr>
              <a:t>. 13</a:t>
            </a:r>
            <a:r>
              <a:rPr lang="en-GB" sz="1600" baseline="30000" dirty="0">
                <a:solidFill>
                  <a:prstClr val="black"/>
                </a:solidFill>
              </a:rPr>
              <a:t>th</a:t>
            </a:r>
            <a:r>
              <a:rPr lang="en-GB" sz="1600" dirty="0">
                <a:solidFill>
                  <a:prstClr val="black"/>
                </a:solidFill>
              </a:rPr>
              <a:t> ed. Ch-1)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The Cell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129403" cy="5021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484" y="5959821"/>
            <a:ext cx="8109012" cy="853555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Cells may differ markedly from one </a:t>
            </a:r>
            <a:r>
              <a:rPr lang="en-GB" dirty="0"/>
              <a:t>a</a:t>
            </a:r>
            <a:r>
              <a:rPr lang="en-GB" dirty="0" smtClean="0"/>
              <a:t>nother, but they all share certain basic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8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680</Words>
  <Application>Microsoft Macintosh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Photo Editor Photo</vt:lpstr>
      <vt:lpstr>Introduction to Physiology Levels of Organisation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Structure</vt:lpstr>
      <vt:lpstr>Tissues</vt:lpstr>
      <vt:lpstr>Muscle Tissue</vt:lpstr>
      <vt:lpstr>Nervous Tissue</vt:lpstr>
      <vt:lpstr>Epithelial Tissue</vt:lpstr>
      <vt:lpstr>Connective Tissue</vt:lpstr>
      <vt:lpstr>Organs &amp; Systems</vt:lpstr>
      <vt:lpstr>Systems</vt:lpstr>
      <vt:lpstr>Putting things together!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 Levels of Organisation</dc:title>
  <dc:creator>Reviewer</dc:creator>
  <cp:lastModifiedBy>maha</cp:lastModifiedBy>
  <cp:revision>57</cp:revision>
  <dcterms:created xsi:type="dcterms:W3CDTF">2017-09-11T06:18:34Z</dcterms:created>
  <dcterms:modified xsi:type="dcterms:W3CDTF">2017-09-18T10:11:30Z</dcterms:modified>
</cp:coreProperties>
</file>