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subepithelial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fibrosis, increased smooth muscle mass, enlargement of glands, neovascularization, and epithelial alterations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aide </a:t>
            </a:r>
            <a:r>
              <a:rPr lang="en-US" dirty="0" smtClean="0">
                <a:latin typeface="+mj-lt"/>
                <a:cs typeface="Times New Roman" pitchFamily="18" charset="0"/>
              </a:rPr>
              <a:t>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738</Words>
  <Application>Microsoft Office PowerPoint</Application>
  <PresentationFormat>On-screen Show (4:3)</PresentationFormat>
  <Paragraphs>190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PowerPoint Presentation</vt:lpstr>
      <vt:lpstr>PowerPoint Presentation</vt:lpstr>
      <vt:lpstr>Response to allergen  occur in two phases</vt:lpstr>
      <vt:lpstr>Early allergic response </vt:lpstr>
      <vt:lpstr>Late allergic response:</vt:lpstr>
      <vt:lpstr>PowerPoint Presentation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Adel Almogren</cp:lastModifiedBy>
  <cp:revision>199</cp:revision>
  <dcterms:created xsi:type="dcterms:W3CDTF">2011-01-13T07:14:51Z</dcterms:created>
  <dcterms:modified xsi:type="dcterms:W3CDTF">2018-12-23T06:03:07Z</dcterms:modified>
</cp:coreProperties>
</file>