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Acute and Chronic Rhinitis and Cough</dc:title>
  <dc:creator>User</dc:creator>
  <cp:lastModifiedBy>user</cp:lastModifiedBy>
  <cp:revision>95</cp:revision>
  <dcterms:created xsi:type="dcterms:W3CDTF">2016-02-01T05:08:06Z</dcterms:created>
  <dcterms:modified xsi:type="dcterms:W3CDTF">2018-12-25T06:55:06Z</dcterms:modified>
</cp:coreProperties>
</file>