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4" r:id="rId13"/>
    <p:sldId id="285" r:id="rId14"/>
    <p:sldId id="281" r:id="rId15"/>
    <p:sldId id="282" r:id="rId16"/>
    <p:sldId id="283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7E7"/>
    <a:srgbClr val="0000FF"/>
    <a:srgbClr val="CC0000"/>
    <a:srgbClr val="00A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D28B-20F8-4233-B7EE-A0338E8F23E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50037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(FUNCTIONAL UNIT OF KIDNEY)</a:t>
            </a:r>
            <a:endParaRPr lang="en-US" sz="3200" b="1" dirty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Excretory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Arched collecting tubule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bud).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Term: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kidney contains: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800000 – 1000000 </a:t>
            </a:r>
            <a:r>
              <a:rPr lang="en-US" sz="2400" b="1" dirty="0" err="1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4C27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Criteria of The Fetal Kidney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Kidney is subdivided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visible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externally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Before Birth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Position: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 the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ventral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then rotates medially about 90° &amp; becomes 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Happens At The </a:t>
            </a:r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</a:rPr>
              <a:t> WEEK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Beginning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filtration (start of function).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kidney attains its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adult position.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Receives its  arterial supply from  abdominal aorta.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rotated medially</a:t>
            </a:r>
            <a:endParaRPr lang="en-US" sz="2400" dirty="0"/>
          </a:p>
        </p:txBody>
      </p:sp>
      <p:pic>
        <p:nvPicPr>
          <p:cNvPr id="1026" name="Picture 2" descr="C:\Users\galmadani\Desktop\Documents\Documents\Student Gray\4. Abdomen\F66122-004-f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909" r="9091" b="3090"/>
          <a:stretch>
            <a:fillRect/>
          </a:stretch>
        </p:blipFill>
        <p:spPr bwMode="auto">
          <a:xfrm>
            <a:off x="685800" y="1600200"/>
            <a:ext cx="3810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After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BIRTH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Congenital Anomalies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Horseshoe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poles of both kidneys (usually the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fuse: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kidneys have a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D8492A-093B-4AB5-B27F-0D1FD0C683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571625" y="2286000"/>
            <a:ext cx="6143625" cy="1862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pre-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postnatal changes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444705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Differentiates into: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kidneys &amp;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</a:t>
            </a:r>
          </a:p>
          <a:p>
            <a:pPr marL="342900" indent="-34290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81400" y="44196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6323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 develops: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 of 4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4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-The duct: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(derived 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duct):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(Mass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derived from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cord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xcretory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rgbClr val="4C27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its cranial end forms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renal pelvis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 Branching of renal pelvis 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major calices.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Branching of major calyces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minor calyces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 Continuous branching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straight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collecting tubules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arched collecting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surrounded by a cap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vesicle).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vesicle elongates to form an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S-shaped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capsule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46482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95800" y="5105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932</TotalTime>
  <Words>503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Slide 1</vt:lpstr>
      <vt:lpstr>OBJECTIVES</vt:lpstr>
      <vt:lpstr>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(FUNCTIONAL UNIT OF KIDNEY)</vt:lpstr>
      <vt:lpstr>Criteria of The Fetal Kidney</vt:lpstr>
      <vt:lpstr>CHANGES of kidney Before Birth </vt:lpstr>
      <vt:lpstr>What Happens At The 9TH WEEK</vt:lpstr>
      <vt:lpstr>Changes of kidney After BIRTH</vt:lpstr>
      <vt:lpstr>Congenital Anomalies</vt:lpstr>
      <vt:lpstr>Slide 16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Jamila hafizelmedany</cp:lastModifiedBy>
  <cp:revision>163</cp:revision>
  <dcterms:created xsi:type="dcterms:W3CDTF">2011-03-26T11:54:12Z</dcterms:created>
  <dcterms:modified xsi:type="dcterms:W3CDTF">2014-04-21T05:45:57Z</dcterms:modified>
</cp:coreProperties>
</file>