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73" d="100"/>
          <a:sy n="73" d="100"/>
        </p:scale>
        <p:origin x="1170" y="78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47700" y="1790700"/>
            <a:ext cx="9296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Khalid M. Sumaily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05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Palatino Linotype" charset="0"/>
              </a:rPr>
              <a:t>A disease of tyrosine metabolism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dirty="0">
                <a:latin typeface="Palatino Linotype" charset="0"/>
              </a:rPr>
              <a:t>Melanin is a pigment of hair, skin, eyes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dirty="0">
                <a:latin typeface="Palatino Linotype" charset="0"/>
              </a:rPr>
              <a:t>Melanin is absent in albino patients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dirty="0">
                <a:latin typeface="Palatino Linotype" charset="0"/>
              </a:rPr>
              <a:t>Vision defects, photophobia</a:t>
            </a:r>
            <a:endParaRPr lang="en-US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4438</TotalTime>
  <Words>840</Words>
  <Application>Microsoft Office PowerPoint</Application>
  <PresentationFormat>35mm Slides</PresentationFormat>
  <Paragraphs>171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Arial Narrow</vt:lpstr>
      <vt:lpstr>Palatino</vt:lpstr>
      <vt:lpstr>Palatino Linotype</vt:lpstr>
      <vt:lpstr>Symbol</vt:lpstr>
      <vt:lpstr>Times</vt:lpstr>
      <vt:lpstr>Times New Roman</vt:lpstr>
      <vt:lpstr>Wingdings</vt:lpstr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3422</cp:lastModifiedBy>
  <cp:revision>355</cp:revision>
  <cp:lastPrinted>1601-01-01T00:00:00Z</cp:lastPrinted>
  <dcterms:created xsi:type="dcterms:W3CDTF">2001-02-07T02:23:56Z</dcterms:created>
  <dcterms:modified xsi:type="dcterms:W3CDTF">2019-04-04T08:23:09Z</dcterms:modified>
</cp:coreProperties>
</file>