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808" r:id="rId2"/>
    <p:sldMasterId id="2147485091" r:id="rId3"/>
    <p:sldMasterId id="2147485103" r:id="rId4"/>
    <p:sldMasterId id="2147485115" r:id="rId5"/>
  </p:sldMasterIdLst>
  <p:notesMasterIdLst>
    <p:notesMasterId r:id="rId41"/>
  </p:notesMasterIdLst>
  <p:handoutMasterIdLst>
    <p:handoutMasterId r:id="rId42"/>
  </p:handoutMasterIdLst>
  <p:sldIdLst>
    <p:sldId id="366" r:id="rId6"/>
    <p:sldId id="364" r:id="rId7"/>
    <p:sldId id="256" r:id="rId8"/>
    <p:sldId id="259" r:id="rId9"/>
    <p:sldId id="361" r:id="rId10"/>
    <p:sldId id="331" r:id="rId11"/>
    <p:sldId id="334" r:id="rId12"/>
    <p:sldId id="796" r:id="rId13"/>
    <p:sldId id="797" r:id="rId14"/>
    <p:sldId id="278" r:id="rId15"/>
    <p:sldId id="802" r:id="rId16"/>
    <p:sldId id="830" r:id="rId17"/>
    <p:sldId id="831" r:id="rId18"/>
    <p:sldId id="313" r:id="rId19"/>
    <p:sldId id="280" r:id="rId20"/>
    <p:sldId id="832" r:id="rId21"/>
    <p:sldId id="339" r:id="rId22"/>
    <p:sldId id="349" r:id="rId23"/>
    <p:sldId id="836" r:id="rId24"/>
    <p:sldId id="838" r:id="rId25"/>
    <p:sldId id="341" r:id="rId26"/>
    <p:sldId id="275" r:id="rId27"/>
    <p:sldId id="351" r:id="rId28"/>
    <p:sldId id="352" r:id="rId29"/>
    <p:sldId id="353" r:id="rId30"/>
    <p:sldId id="360" r:id="rId31"/>
    <p:sldId id="354" r:id="rId32"/>
    <p:sldId id="819" r:id="rId33"/>
    <p:sldId id="806" r:id="rId34"/>
    <p:sldId id="363" r:id="rId35"/>
    <p:sldId id="358" r:id="rId36"/>
    <p:sldId id="359" r:id="rId37"/>
    <p:sldId id="293" r:id="rId38"/>
    <p:sldId id="303" r:id="rId39"/>
    <p:sldId id="370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MS PGothic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MS PGothic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MS PGothic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MS PGothic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MS PGothic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MS PGothic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MS PGothic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MS PGothic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MS PGothic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B1"/>
    <a:srgbClr val="82473B"/>
    <a:srgbClr val="AB725A"/>
    <a:srgbClr val="D9C898"/>
    <a:srgbClr val="EBD8A5"/>
    <a:srgbClr val="FFA068"/>
    <a:srgbClr val="F2D2F9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89231" autoAdjust="0"/>
  </p:normalViewPr>
  <p:slideViewPr>
    <p:cSldViewPr>
      <p:cViewPr varScale="1">
        <p:scale>
          <a:sx n="65" d="100"/>
          <a:sy n="65" d="100"/>
        </p:scale>
        <p:origin x="9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933379F-040A-CA4A-B7D4-47520891A559}" type="datetimeFigureOut">
              <a:rPr lang="en-US" altLang="en-US"/>
              <a:pPr>
                <a:defRPr/>
              </a:pPr>
              <a:t>3/17/2019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533B3DF-6161-4B4B-854F-94E587B31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230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951A2EE-43B8-2D42-8EF7-C7804455D0D4}" type="datetimeFigureOut">
              <a:rPr lang="en-US" altLang="en-US"/>
              <a:pPr>
                <a:defRPr/>
              </a:pPr>
              <a:t>3/17/2019</a:t>
            </a:fld>
            <a:endParaRPr lang="en-IE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F7E231B-9AB7-D742-95B5-D7F1775ED8CC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808133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fld id="{1C9355DB-78AF-FA4B-A271-8C50860F0F26}" type="slidenum">
              <a:rPr lang="en-IE" altLang="en-US"/>
              <a:pPr/>
              <a:t>2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243880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MS PGothic" charset="-128"/>
                <a:cs typeface="MS PGothic" charset="-128"/>
              </a:rPr>
              <a:t>Cells extensively interdigitate with each other.</a:t>
            </a:r>
          </a:p>
          <a:p>
            <a:endParaRPr lang="en-US" altLang="en-US" dirty="0">
              <a:ea typeface="MS PGothic" charset="-128"/>
              <a:cs typeface="MS PGothic" charset="-128"/>
            </a:endParaRPr>
          </a:p>
          <a:p>
            <a:r>
              <a:rPr lang="en-US" altLang="en-US" dirty="0">
                <a:ea typeface="MS PGothic" charset="-128"/>
                <a:cs typeface="MS PGothic" charset="-128"/>
              </a:rPr>
              <a:t>This </a:t>
            </a:r>
            <a:r>
              <a:rPr lang="en-US" altLang="en-US" dirty="0">
                <a:latin typeface="Wingdings" charset="2"/>
                <a:ea typeface="MS PGothic" charset="-128"/>
                <a:cs typeface="MS PGothic" charset="-128"/>
                <a:sym typeface="Wingdings" charset="2"/>
              </a:rPr>
              <a:t></a:t>
            </a:r>
            <a:r>
              <a:rPr lang="en-US" altLang="en-US" dirty="0">
                <a:ea typeface="MS PGothic" charset="-128"/>
                <a:cs typeface="MS PGothic" charset="-128"/>
              </a:rPr>
              <a:t> surface area and is characteristic of salt-transporting epithelia.</a:t>
            </a:r>
          </a:p>
          <a:p>
            <a:endParaRPr lang="en-US" altLang="en-US" dirty="0">
              <a:ea typeface="MS PGothic" charset="-128"/>
              <a:cs typeface="MS PGothic" charset="-128"/>
            </a:endParaRPr>
          </a:p>
          <a:p>
            <a:r>
              <a:rPr lang="en-US" altLang="en-US" dirty="0">
                <a:ea typeface="MS PGothic" charset="-128"/>
                <a:cs typeface="MS PGothic" charset="-128"/>
              </a:rPr>
              <a:t>Microvilli provide a maximal area for reabsorption.</a:t>
            </a:r>
          </a:p>
          <a:p>
            <a:endParaRPr lang="en-US" altLang="en-US" dirty="0">
              <a:ea typeface="MS PGothic" charset="-128"/>
              <a:cs typeface="MS PGothic" charset="-128"/>
            </a:endParaRPr>
          </a:p>
          <a:p>
            <a:r>
              <a:rPr lang="en-US" altLang="en-US" dirty="0">
                <a:ea typeface="MS PGothic" charset="-128"/>
                <a:cs typeface="MS PGothic" charset="-128"/>
              </a:rPr>
              <a:t>Numerous mitochondria due to higher metabolic activity and active transport.</a:t>
            </a:r>
          </a:p>
          <a:p>
            <a:endParaRPr lang="en-GB" altLang="en-US" dirty="0">
              <a:ea typeface="MS PGothic" charset="-128"/>
              <a:cs typeface="MS PGothic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fld id="{13B18AB7-A174-8F42-84E5-3632E6631336}" type="slidenum">
              <a:rPr lang="en-IE" altLang="en-US"/>
              <a:pPr/>
              <a:t>22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70732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MS PGothic" charset="-128"/>
              <a:cs typeface="MS PGothic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fld id="{F00119B4-9520-B04A-A4AB-646AB566AC03}" type="slidenum">
              <a:rPr lang="en-IE" altLang="en-US">
                <a:solidFill>
                  <a:srgbClr val="000000"/>
                </a:solidFill>
              </a:rPr>
              <a:pPr/>
              <a:t>23</a:t>
            </a:fld>
            <a:endParaRPr lang="en-I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16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  <a:cs typeface="MS PGothic" charset="-128"/>
              </a:rPr>
              <a:t>Cells extensively interdigitate with each other.</a:t>
            </a:r>
          </a:p>
          <a:p>
            <a:endParaRPr lang="en-US" altLang="en-US">
              <a:ea typeface="MS PGothic" charset="-128"/>
              <a:cs typeface="MS PGothic" charset="-128"/>
            </a:endParaRPr>
          </a:p>
          <a:p>
            <a:r>
              <a:rPr lang="en-US" altLang="en-US">
                <a:ea typeface="MS PGothic" charset="-128"/>
                <a:cs typeface="MS PGothic" charset="-128"/>
              </a:rPr>
              <a:t>This </a:t>
            </a:r>
            <a:r>
              <a:rPr lang="en-US" altLang="en-US">
                <a:latin typeface="Wingdings" charset="2"/>
                <a:ea typeface="MS PGothic" charset="-128"/>
                <a:cs typeface="MS PGothic" charset="-128"/>
                <a:sym typeface="Wingdings" charset="2"/>
              </a:rPr>
              <a:t></a:t>
            </a:r>
            <a:r>
              <a:rPr lang="en-US" altLang="en-US">
                <a:ea typeface="MS PGothic" charset="-128"/>
                <a:cs typeface="MS PGothic" charset="-128"/>
              </a:rPr>
              <a:t> surface area and is characteristic of salt-transporting epithelia.</a:t>
            </a:r>
          </a:p>
          <a:p>
            <a:endParaRPr lang="en-US" altLang="en-US">
              <a:ea typeface="MS PGothic" charset="-128"/>
              <a:cs typeface="MS PGothic" charset="-128"/>
            </a:endParaRPr>
          </a:p>
          <a:p>
            <a:r>
              <a:rPr lang="en-US" altLang="en-US">
                <a:ea typeface="MS PGothic" charset="-128"/>
                <a:cs typeface="MS PGothic" charset="-128"/>
              </a:rPr>
              <a:t>Microvilli provide a maximal area for reabsorption.</a:t>
            </a:r>
          </a:p>
          <a:p>
            <a:endParaRPr lang="en-US" altLang="en-US">
              <a:ea typeface="MS PGothic" charset="-128"/>
              <a:cs typeface="MS PGothic" charset="-128"/>
            </a:endParaRPr>
          </a:p>
          <a:p>
            <a:r>
              <a:rPr lang="en-US" altLang="en-US">
                <a:ea typeface="MS PGothic" charset="-128"/>
                <a:cs typeface="MS PGothic" charset="-128"/>
              </a:rPr>
              <a:t>Numerous mitochondria due to higher metabolic activity and active transport.</a:t>
            </a:r>
          </a:p>
          <a:p>
            <a:endParaRPr lang="en-GB" altLang="en-US">
              <a:ea typeface="MS PGothic" charset="-128"/>
              <a:cs typeface="MS PGothic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fld id="{58CDA62F-C833-744F-9FE9-C63AC05384FA}" type="slidenum">
              <a:rPr lang="en-IE" altLang="en-US">
                <a:solidFill>
                  <a:srgbClr val="000000"/>
                </a:solidFill>
              </a:rPr>
              <a:pPr/>
              <a:t>24</a:t>
            </a:fld>
            <a:endParaRPr lang="en-I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73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  <a:cs typeface="MS PGothic" charset="-128"/>
              </a:rPr>
              <a:t>Cells extensively interdigitate with each other.</a:t>
            </a:r>
          </a:p>
          <a:p>
            <a:endParaRPr lang="en-US" altLang="en-US">
              <a:ea typeface="MS PGothic" charset="-128"/>
              <a:cs typeface="MS PGothic" charset="-128"/>
            </a:endParaRPr>
          </a:p>
          <a:p>
            <a:r>
              <a:rPr lang="en-US" altLang="en-US">
                <a:ea typeface="MS PGothic" charset="-128"/>
                <a:cs typeface="MS PGothic" charset="-128"/>
              </a:rPr>
              <a:t>This </a:t>
            </a:r>
            <a:r>
              <a:rPr lang="en-US" altLang="en-US">
                <a:latin typeface="Wingdings" charset="2"/>
                <a:ea typeface="MS PGothic" charset="-128"/>
                <a:cs typeface="MS PGothic" charset="-128"/>
                <a:sym typeface="Wingdings" charset="2"/>
              </a:rPr>
              <a:t></a:t>
            </a:r>
            <a:r>
              <a:rPr lang="en-US" altLang="en-US">
                <a:ea typeface="MS PGothic" charset="-128"/>
                <a:cs typeface="MS PGothic" charset="-128"/>
              </a:rPr>
              <a:t> surface area and is characteristic of salt-transporting epithelia.</a:t>
            </a:r>
          </a:p>
          <a:p>
            <a:endParaRPr lang="en-US" altLang="en-US">
              <a:ea typeface="MS PGothic" charset="-128"/>
              <a:cs typeface="MS PGothic" charset="-128"/>
            </a:endParaRPr>
          </a:p>
          <a:p>
            <a:r>
              <a:rPr lang="en-US" altLang="en-US">
                <a:ea typeface="MS PGothic" charset="-128"/>
                <a:cs typeface="MS PGothic" charset="-128"/>
              </a:rPr>
              <a:t>Microvilli provide a maximal area for reabsorption.</a:t>
            </a:r>
          </a:p>
          <a:p>
            <a:endParaRPr lang="en-US" altLang="en-US">
              <a:ea typeface="MS PGothic" charset="-128"/>
              <a:cs typeface="MS PGothic" charset="-128"/>
            </a:endParaRPr>
          </a:p>
          <a:p>
            <a:r>
              <a:rPr lang="en-US" altLang="en-US">
                <a:ea typeface="MS PGothic" charset="-128"/>
                <a:cs typeface="MS PGothic" charset="-128"/>
              </a:rPr>
              <a:t>Numerous mitochondria due to higher metabolic activity and active transport.</a:t>
            </a:r>
          </a:p>
          <a:p>
            <a:endParaRPr lang="en-GB" altLang="en-US">
              <a:ea typeface="MS PGothic" charset="-128"/>
              <a:cs typeface="MS PGothic" charset="-128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fld id="{99812B24-3992-8346-901D-836662E433AC}" type="slidenum">
              <a:rPr lang="en-IE" altLang="en-US">
                <a:solidFill>
                  <a:srgbClr val="000000"/>
                </a:solidFill>
              </a:rPr>
              <a:pPr/>
              <a:t>25</a:t>
            </a:fld>
            <a:endParaRPr lang="en-I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82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dirty="0">
                <a:solidFill>
                  <a:srgbClr val="231F20"/>
                </a:solidFill>
                <a:latin typeface="Arial Black" charset="0"/>
              </a:rPr>
              <a:t>Juxtaglomerular apparatus is w</a:t>
            </a:r>
            <a:r>
              <a:rPr lang="en-US" altLang="en-US" sz="3200" dirty="0">
                <a:solidFill>
                  <a:srgbClr val="000000"/>
                </a:solidFill>
                <a:ea typeface="MS PGothic" charset="-128"/>
              </a:rPr>
              <a:t>here the distal tubule lies against the afferent (sometimes efferent) arteriole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3200" dirty="0">
              <a:solidFill>
                <a:srgbClr val="000000"/>
              </a:solidFill>
              <a:ea typeface="MS PGothic" charset="-128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3200" dirty="0">
                <a:solidFill>
                  <a:srgbClr val="000000"/>
                </a:solidFill>
                <a:ea typeface="MS PGothic" charset="-128"/>
              </a:rPr>
              <a:t>Arteriole walls have </a:t>
            </a:r>
            <a:r>
              <a:rPr lang="en-US" altLang="en-US" sz="3200" b="1" dirty="0">
                <a:solidFill>
                  <a:srgbClr val="000000"/>
                </a:solidFill>
                <a:ea typeface="MS PGothic" charset="-128"/>
              </a:rPr>
              <a:t>juxtaglomerular (JG) cells</a:t>
            </a:r>
          </a:p>
          <a:p>
            <a:pPr marL="342900" lvl="1" eaLnBrk="1" hangingPunct="1">
              <a:buFont typeface="Arial" charset="0"/>
              <a:buNone/>
              <a:defRPr/>
            </a:pPr>
            <a:r>
              <a:rPr lang="en-US" altLang="en-US" sz="3200" dirty="0">
                <a:solidFill>
                  <a:srgbClr val="000000"/>
                </a:solidFill>
                <a:ea typeface="MS PGothic" charset="-128"/>
              </a:rPr>
              <a:t>- Enlarged, smooth muscle cells </a:t>
            </a:r>
          </a:p>
          <a:p>
            <a:pPr marL="342900" lvl="1" eaLnBrk="1" hangingPunct="1">
              <a:buFont typeface="Arial" charset="0"/>
              <a:buNone/>
              <a:defRPr/>
            </a:pPr>
            <a:r>
              <a:rPr lang="en-US" altLang="en-US" sz="3200" dirty="0">
                <a:solidFill>
                  <a:srgbClr val="000000"/>
                </a:solidFill>
                <a:ea typeface="MS PGothic" charset="-128"/>
              </a:rPr>
              <a:t>- Have secretory granules containing </a:t>
            </a:r>
            <a:r>
              <a:rPr lang="en-US" altLang="en-US" sz="3200" b="1" u="sng" dirty="0">
                <a:solidFill>
                  <a:srgbClr val="000000"/>
                </a:solidFill>
                <a:ea typeface="MS PGothic" charset="-128"/>
              </a:rPr>
              <a:t>renin</a:t>
            </a:r>
            <a:endParaRPr lang="en-US" altLang="en-US" sz="3600" b="1" u="sng" dirty="0">
              <a:solidFill>
                <a:srgbClr val="000000"/>
              </a:solidFill>
              <a:ea typeface="MS PGothic" charset="-128"/>
            </a:endParaRPr>
          </a:p>
          <a:p>
            <a:pPr marL="342900" lvl="1" eaLnBrk="1" hangingPunct="1">
              <a:buFont typeface="Arial" charset="0"/>
              <a:buNone/>
              <a:defRPr/>
            </a:pPr>
            <a:r>
              <a:rPr lang="en-US" altLang="en-US" sz="3200" dirty="0">
                <a:ea typeface="MS PGothic" charset="-128"/>
              </a:rPr>
              <a:t>- Act as mechanoreceptors</a:t>
            </a:r>
            <a:endParaRPr lang="en-IE" altLang="en-US" sz="2800" dirty="0">
              <a:ea typeface="MS PGothic" charset="-128"/>
            </a:endParaRPr>
          </a:p>
          <a:p>
            <a:pPr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Macula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densa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- tall, closely packed distal tubule cells 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- lie adjacent to JG cells 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- function as </a:t>
            </a:r>
            <a:r>
              <a:rPr lang="en-US" b="1" u="sng" dirty="0">
                <a:solidFill>
                  <a:srgbClr val="000000"/>
                </a:solidFill>
              </a:rPr>
              <a:t>chemoreceptors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b="1" u="sng" dirty="0" err="1">
                <a:solidFill>
                  <a:srgbClr val="000000"/>
                </a:solidFill>
              </a:rPr>
              <a:t>osmoreceptors</a:t>
            </a:r>
            <a:endParaRPr lang="en-US" b="1" u="sng" dirty="0">
              <a:solidFill>
                <a:srgbClr val="00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- sensitive to the ionic content and water volume of the fluid in the tubule </a:t>
            </a:r>
          </a:p>
          <a:p>
            <a:pPr marL="628650" lvl="1" indent="-1714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produce molecular signals that promote renin secretion by JG cells</a:t>
            </a:r>
          </a:p>
          <a:p>
            <a:pPr marL="171450" indent="-171450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/>
              </a:rPr>
              <a:t>Mesangial cells</a:t>
            </a:r>
            <a:r>
              <a:rPr lang="en-US" sz="3200" dirty="0">
                <a:solidFill>
                  <a:srgbClr val="984807"/>
                </a:solidFill>
                <a:cs typeface="Arial"/>
              </a:rPr>
              <a:t> </a:t>
            </a:r>
          </a:p>
          <a:p>
            <a:pPr marL="342900"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>
                <a:cs typeface="Arial"/>
              </a:rPr>
              <a:t>- have phagocytic and contractile properties</a:t>
            </a:r>
          </a:p>
          <a:p>
            <a:pPr marL="342900"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>
                <a:cs typeface="Arial"/>
              </a:rPr>
              <a:t>- influence capillary filtration</a:t>
            </a:r>
          </a:p>
          <a:p>
            <a:pPr marL="342900"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>
                <a:cs typeface="Arial"/>
              </a:rPr>
              <a:t>- provide structural support and regulate blood flow of the glomerular capillaries by their contractile activity </a:t>
            </a:r>
            <a:endParaRPr lang="en-GB" altLang="en-US" dirty="0">
              <a:ea typeface="MS PGothic" charset="-128"/>
              <a:cs typeface="MS PGothic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fld id="{681717A5-7406-6447-8D20-5A58DF1CB3AB}" type="slidenum">
              <a:rPr lang="en-IE" altLang="en-US">
                <a:solidFill>
                  <a:srgbClr val="000000"/>
                </a:solidFill>
              </a:rPr>
              <a:pPr/>
              <a:t>27</a:t>
            </a:fld>
            <a:endParaRPr lang="en-I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80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9788BFB-9EE2-4E19-9FBF-50D1E575E8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6F5AE125-2AC8-485D-A689-CBC802E3E2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AF0255AF-72F2-486D-B2CE-EC6A69FEC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14AD1-F083-453C-A05E-7E262206B59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5F8C911-D92A-463C-9FA7-A423D52FC1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B9C2A6C8-9904-4058-9B2D-EE29297763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D661FA1F-0987-45E4-A275-F124F8140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F8C18E-B6B3-43E1-9742-E63CDA19403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45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000">
                <a:ea typeface="MS PGothic" charset="-128"/>
                <a:cs typeface="MS PGothic" charset="-128"/>
              </a:rPr>
              <a:t>RBP=Renal blood prefusion</a:t>
            </a:r>
          </a:p>
          <a:p>
            <a:endParaRPr lang="en-GB" altLang="en-US">
              <a:ea typeface="MS PGothic" charset="-128"/>
              <a:cs typeface="MS PGothic" charset="-128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fld id="{6505B56B-AA0F-BD47-A65B-7EA0F2741A0F}" type="slidenum">
              <a:rPr lang="en-IE" altLang="en-US"/>
              <a:pPr/>
              <a:t>31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09038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800000"/>
                </a:solidFill>
              </a:rPr>
              <a:t>Components of the Renin-Angiotensin System</a:t>
            </a:r>
          </a:p>
          <a:p>
            <a:pPr>
              <a:defRPr/>
            </a:pPr>
            <a:endParaRPr lang="en-US" altLang="en-US" b="1" dirty="0">
              <a:solidFill>
                <a:srgbClr val="FF0000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</a:t>
            </a:r>
            <a:r>
              <a:rPr lang="en-US" altLang="en-US" b="1" dirty="0"/>
              <a:t> Renin</a:t>
            </a:r>
            <a:r>
              <a:rPr lang="en-US" altLang="en-US" dirty="0"/>
              <a:t> in the blood plasma acts on </a:t>
            </a:r>
            <a:r>
              <a:rPr lang="en-US" altLang="en-US" b="1" dirty="0"/>
              <a:t>angiotensinogen.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</a:t>
            </a:r>
            <a:r>
              <a:rPr lang="en-US" altLang="en-US" b="1" dirty="0"/>
              <a:t> Angiotensinogen </a:t>
            </a:r>
            <a:r>
              <a:rPr lang="en-US" altLang="en-US" dirty="0"/>
              <a:t>is</a:t>
            </a:r>
            <a:r>
              <a:rPr lang="en-US" altLang="en-US" b="1" dirty="0"/>
              <a:t> </a:t>
            </a:r>
            <a:r>
              <a:rPr lang="en-US" altLang="en-US" dirty="0"/>
              <a:t>a plasma α</a:t>
            </a:r>
            <a:r>
              <a:rPr lang="en-US" altLang="en-US" baseline="-25000" dirty="0"/>
              <a:t>2</a:t>
            </a:r>
            <a:r>
              <a:rPr lang="en-US" altLang="en-US" dirty="0"/>
              <a:t>-globulin produced by the liver.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</a:t>
            </a:r>
            <a:r>
              <a:rPr lang="en-US" altLang="en-US" dirty="0"/>
              <a:t> the </a:t>
            </a:r>
            <a:r>
              <a:rPr lang="en-US" altLang="en-US" dirty="0" err="1"/>
              <a:t>decapeptide</a:t>
            </a:r>
            <a:r>
              <a:rPr lang="en-US" altLang="en-US" dirty="0"/>
              <a:t> </a:t>
            </a:r>
            <a:r>
              <a:rPr lang="en-US" altLang="en-US" b="1" dirty="0"/>
              <a:t>angiotensin I </a:t>
            </a:r>
            <a:r>
              <a:rPr lang="en-US" altLang="en-US" dirty="0"/>
              <a:t>is produced.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</a:t>
            </a:r>
            <a:r>
              <a:rPr lang="en-US" altLang="en-US" dirty="0"/>
              <a:t> Angiotensin I is converted to the </a:t>
            </a:r>
            <a:r>
              <a:rPr lang="en-US" altLang="en-US" dirty="0" err="1"/>
              <a:t>octapeptide</a:t>
            </a:r>
            <a:r>
              <a:rPr lang="en-US" altLang="en-US" dirty="0"/>
              <a:t> </a:t>
            </a:r>
            <a:r>
              <a:rPr lang="en-US" altLang="en-US" b="1" dirty="0"/>
              <a:t>angiotensin II </a:t>
            </a:r>
            <a:r>
              <a:rPr lang="en-US" altLang="en-US" dirty="0"/>
              <a:t>as the blood courses through the lungs.</a:t>
            </a:r>
          </a:p>
          <a:p>
            <a:pPr>
              <a:defRPr/>
            </a:pPr>
            <a:endParaRPr lang="en-US" altLang="en-US" dirty="0"/>
          </a:p>
          <a:p>
            <a:pPr marL="171450" indent="-171450">
              <a:buFont typeface="Wingdings" panose="05000000000000000000" pitchFamily="2" charset="2"/>
              <a:buChar char="n"/>
              <a:defRPr/>
            </a:pPr>
            <a:r>
              <a:rPr lang="en-US" altLang="en-US" dirty="0"/>
              <a:t>The </a:t>
            </a:r>
            <a:r>
              <a:rPr lang="en-US" altLang="en-US" b="1" dirty="0"/>
              <a:t>angiotensin-converting enzyme (ACE)</a:t>
            </a:r>
            <a:r>
              <a:rPr lang="en-US" altLang="en-US" dirty="0"/>
              <a:t>, which is present on the surface of endothelial cells, catalyzes this reaction.</a:t>
            </a:r>
          </a:p>
          <a:p>
            <a:pPr marL="171450" indent="-171450">
              <a:buFont typeface="Wingdings" panose="05000000000000000000" pitchFamily="2" charset="2"/>
              <a:buChar char="n"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This system is activated by a decrease in the effective arterial blood volume (e.g., following hemorrhage) and results in compensatory changes that help restore arterial blood pressure and blood volume to normal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GB" dirty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fld id="{1D78513B-76F8-5D48-BB4B-CF8467C99DD1}" type="slidenum">
              <a:rPr lang="en-IE" altLang="en-US"/>
              <a:pPr/>
              <a:t>32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039270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302AE-E7BA-425A-9972-E542989A63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3039EFD-A40B-41A1-8561-3073B7D6CD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2E81AE0-0FE1-4785-8E2D-EE0369FA7B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32234ED-36A0-4CDE-A963-8FB51563D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E81245-B192-4AA3-B69A-76096799A58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8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MS PGothic" charset="-128"/>
              <a:cs typeface="MS PGothic" charset="-128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7CE80-1782-7846-8A01-7AA4FE79C5D8}" type="slidenum">
              <a:rPr kumimoji="0" lang="en-IE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09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75EEF95A-1911-4DAD-888C-44C5AD4850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0746DD4E-A385-4BAA-B8D0-44367992B3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3F968714-E58C-45FF-9655-08F8A87B2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32D0A0-A780-4D80-BCFA-2A9F3183862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585504EA-777B-4E46-973F-614F094965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B7F026C-6E0D-4F9F-9D2A-510587343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6865411F-AF93-40AD-8D82-4544E7977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39A7B6-6019-4D6F-813E-AE18FBFD035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302AE-E7BA-425A-9972-E542989A63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302AE-E7BA-425A-9972-E542989A63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7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302AE-E7BA-425A-9972-E542989A63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2565C53-EC32-44A5-B89B-2A3AAD6B0C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95A6C19D-6392-480C-9630-2135DA8C24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410D295-7EAE-4235-A480-85443C21A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31662-9F09-44F6-AC6B-1E1416ACD53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61BB-1BF6-3E42-A474-44AD59446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49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04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82BC-E3FA-4A4A-9CC5-4A58A1943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04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AEBB-673C-BE4D-976E-0E380FDF1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00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F646E-04BB-E144-95F8-60B66CA592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6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04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80B1-A89A-5D42-9FFD-BFE3E5A55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18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8107E-A6D0-2F48-AD5C-40223A512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645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04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C6B-0E52-ED44-9DF5-0DD6C3242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88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8F5C1-2715-C34B-B43E-F311728E6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133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04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CCF6-AF14-6548-839C-6333E1B80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169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0756-E07A-D349-8AAF-462E5463C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442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7A314-789E-9247-84BC-011823644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27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109"/>
            <a:ext cx="9144000" cy="7904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619672" y="0"/>
            <a:ext cx="7524328" cy="6858000"/>
          </a:xfrm>
          <a:prstGeom prst="rect">
            <a:avLst/>
          </a:prstGeom>
          <a:blipFill dpi="0" rotWithShape="1"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F5AA-911F-8A4C-893D-F782C743A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8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9D63-B962-8145-ABC9-61D99E41E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624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04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14E15-8D26-E54F-9805-9905946E3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40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5BFCA-55B0-0348-8F03-686AB43C0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397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B5A852-5C63-4C27-A486-ABAD420FA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C88FEC-1FF7-4FED-B21C-133D13C32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4FBCCA-2DF1-494A-AF20-8D03E50AD5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ED08-D282-408A-A915-708BB1A76EF2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49080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F85CA2-E2B4-4316-AFA4-CB5CFA391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590CB6-D5D1-4F7A-A901-B81F6D57E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4B487C-75ED-4866-A35C-9190225E8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087FF-A415-467D-AFC9-E04A5B6DF7FF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50260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D64C88-E4A0-47DB-80F4-57B091E18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335E68-E197-422C-98C1-8B9C4E82B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9F8A2F-EBE3-4C92-A4D9-616ACD28D5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57362-61C4-4C4F-9091-F1D6DAAF335D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63452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54816-F1BF-419A-AF53-84D03D2F4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5C927-1EC3-4858-93E7-BC5B30288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3B2A73-F7AA-4A0F-BF33-8AE988CB9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FB16-1892-4E14-A5E5-51996FE904F2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70753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612413-A501-4AF7-BE94-CCF4F92AD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0C6E1D-1720-4BF5-BF07-57BEE4562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19F77F-6DE5-45A9-BF72-347412E1A7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E2B66-A75C-4771-A64D-5140562B4D28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97797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8A29B7-3FCE-4D43-8986-09AC4736D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BDA74B-113D-4A36-BB24-57A27AF457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3546C5-B6AA-4EC8-AD6E-60EAC061F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B022-8171-4B15-94CB-9DD4B2D30E43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37439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8F3105-08E3-4145-BF3D-A7FF63DB0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273025-569C-4BB3-89D7-F719E230B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0AE0D8-9170-4225-9E18-7B3212D61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28A22-16FA-4024-A0BE-DC0DE0362B9C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7746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A9F8-8E8A-6848-ACB2-A9A69CB7E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52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37017-15F1-458F-BB29-333EE487C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DC778-FB6A-45FB-9AD8-21E844A31B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C999DD-9FDE-475D-B0D8-0DDAE4D25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CCE3-109B-4DB7-A309-C7A7BA206BF6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57749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25157F-3DD8-41C1-96DF-29FFAF9EE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5F8DF-30AB-4BC9-BBA9-E8B39606D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35BE2-2A3B-45D3-8208-05113C42E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BEA29-5F4B-4167-AC3C-5A84D16DDAE6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23069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4C762-4247-493B-AA15-786C7736B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128DB-3059-4D1D-AA27-ED99DE9673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F1F57C-0031-40A6-9462-88F8977DB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A0F9-6DC8-4B00-B037-75851475B1E2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1252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43C727-16D2-4867-A65B-D3EDE66F1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A750F1-F9F4-4821-8EE1-FC1CB6998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70615C-CBC9-474A-ABF4-08D4D9B2B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DE88-4196-4314-B605-236931742AD6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83706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4BD7-A1CF-4800-B5CE-7872AB00ECDE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339E-7975-4357-8752-141AF9A686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39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4BD7-A1CF-4800-B5CE-7872AB00ECDE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339E-7975-4357-8752-141AF9A686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94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4BD7-A1CF-4800-B5CE-7872AB00ECDE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339E-7975-4357-8752-141AF9A686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218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4BD7-A1CF-4800-B5CE-7872AB00ECDE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339E-7975-4357-8752-141AF9A686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84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4BD7-A1CF-4800-B5CE-7872AB00ECDE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339E-7975-4357-8752-141AF9A686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646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4BD7-A1CF-4800-B5CE-7872AB00ECDE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339E-7975-4357-8752-141AF9A686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1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04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428D0-D1E7-EA46-B0E2-1C51166D1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595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4BD7-A1CF-4800-B5CE-7872AB00ECDE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339E-7975-4357-8752-141AF9A686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62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4BD7-A1CF-4800-B5CE-7872AB00ECDE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339E-7975-4357-8752-141AF9A686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42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4BD7-A1CF-4800-B5CE-7872AB00ECDE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339E-7975-4357-8752-141AF9A686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592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4BD7-A1CF-4800-B5CE-7872AB00ECDE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339E-7975-4357-8752-141AF9A686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96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4BD7-A1CF-4800-B5CE-7872AB00ECDE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339E-7975-4357-8752-141AF9A686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255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12BFD4-9E09-4A71-87BF-9DF9C0194C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3988B1-3A8F-4AAC-90AE-B787727C23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1C6DCB-AE74-4D37-8688-D13DF1BE2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A32B8-7219-430B-9B0B-6B48EE3DB622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58306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0E5B62-CCF1-44F8-ADF6-370C981B6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4C6D27-B03C-42FE-8F6A-E92974287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63F48D-A99B-42F6-B7EB-E3656D09D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5D642-770A-4599-AA82-3CE92B76FE30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65769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6D73E2-7654-4F4E-A171-0028C0364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34E0E2-710A-4E7E-B492-384BF6A02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BAEFFC-2D3C-4BFD-A6ED-C7D4186B6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9570-786E-4FD9-B4BD-83B8085D506C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64123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898F47-281A-4482-8BA5-4C02A7994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280A9D-894F-4535-ACEC-E452A8661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D8DAC9-72F9-4153-BC9C-9AB4B0CF31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2FFE5-64BD-4DC3-8A2A-9F3037A368BF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20380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C909CA-3CAC-4870-A833-B994E1DA0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EA6EDC-C41D-4A05-BB92-109A2A80E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7405C5-DAE7-41A5-926A-07FAEA451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AEF5C-109B-4436-B6FA-E1ED82AF34EE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4789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E3626-47B8-044A-A069-71F03ED04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2518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CC2541-113A-4859-A318-EC79EF8D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0ECE78-2C93-4DD9-A49D-58C60C12D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3D112D-C8B7-4700-BDB1-80E9AB1ED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2EA6C-EB56-48A9-B44A-3B84694E749E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77658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51AE1A-1B8F-49FD-881C-EBE715CEB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4C9E4A-8B24-4510-BEA2-08B3F9FAE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754B96-0F17-40E9-A910-D55275E53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C245D-0C6E-486E-BF84-42312D5BEBA7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69974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70257F-E95E-446E-BAAC-A0DC26A4F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101378-43F3-4F3B-A092-F19863823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7B9FCD-D4CB-431D-9349-CB8C6FD2D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AA0F-23F9-4CF3-9E7C-92C3779DF437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058705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F6338A-249C-42BB-B087-6C00CED83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8A4FFE-C686-4713-8D7E-C27617BCF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1B28F-3306-4008-B67E-6EE337059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6F9A-D3E3-4172-B679-2150B2D81A95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293607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BDAE65-46A2-4FBD-9C9F-07365CEE3C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A96CDB-2274-499B-A63F-5FBA2D5F90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00A084-F406-4D3F-8362-133F20F4F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C4B6-EB47-4232-9271-94C53A710A4A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29602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532F2B-D448-439B-B3B1-14A1BB287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F50C1B-7B6C-4C05-AAEE-4801086E6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532CF3-ECAF-45F8-9BE2-7AD2552CC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D4CB-01C6-4F10-9BD6-EFB649EB2AA8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189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04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116A4-D823-0C4C-AD1E-256350227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16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45BFC-E463-9E42-B0F1-0764E1860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09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EB7B1-3BEB-4946-8877-EFA632F8F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5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A9F1F-4150-B64D-852F-3360328CA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75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8E5B"/>
            </a:gs>
            <a:gs pos="5000">
              <a:srgbClr val="FFEDB3"/>
            </a:gs>
            <a:gs pos="17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50088" y="645636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1BE82B7-A38A-B54F-AC45-FACFE882F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</p:sldLayoutIdLst>
  <p:transition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83000">
              <a:srgbClr val="FFFFFF"/>
            </a:gs>
            <a:gs pos="95000">
              <a:srgbClr val="FFEDB3"/>
            </a:gs>
            <a:gs pos="100000">
              <a:srgbClr val="E58E5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50088" y="645636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C538B6-1DD5-904C-9A0E-55C735272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0" r:id="rId1"/>
    <p:sldLayoutId id="2147485081" r:id="rId2"/>
    <p:sldLayoutId id="2147485082" r:id="rId3"/>
    <p:sldLayoutId id="2147485083" r:id="rId4"/>
    <p:sldLayoutId id="2147485084" r:id="rId5"/>
    <p:sldLayoutId id="2147485085" r:id="rId6"/>
    <p:sldLayoutId id="2147485086" r:id="rId7"/>
    <p:sldLayoutId id="2147485087" r:id="rId8"/>
    <p:sldLayoutId id="2147485088" r:id="rId9"/>
    <p:sldLayoutId id="2147485089" r:id="rId10"/>
    <p:sldLayoutId id="2147485090" r:id="rId11"/>
  </p:sldLayoutIdLst>
  <p:transition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BE0E3"/>
            </a:gs>
            <a:gs pos="64999">
              <a:srgbClr val="F0EBD5"/>
            </a:gs>
            <a:gs pos="100000">
              <a:srgbClr val="D1C39F"/>
            </a:gs>
          </a:gsLst>
          <a:lin ang="3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9545CA-DA6A-4B65-A0D9-DDF795B50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69D4B2-DD0B-4704-8E9B-933F9CAAF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F54DC8-DFC3-4C90-A0BC-F45956FCF2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4BC8F9-978A-4EA8-9794-1AE1E466CF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0A6E80-3E7E-4BFD-B083-9F92C04DC9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6CE94E-02DA-4AD5-82F0-EFADD5AB8695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1435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2" r:id="rId1"/>
    <p:sldLayoutId id="2147485093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84BD7-A1CF-4800-B5CE-7872AB00ECDE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339E-7975-4357-8752-141AF9A686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BE0E3"/>
            </a:gs>
            <a:gs pos="64999">
              <a:srgbClr val="F0EBD5"/>
            </a:gs>
            <a:gs pos="100000">
              <a:srgbClr val="D1C39F"/>
            </a:gs>
          </a:gsLst>
          <a:lin ang="3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C64D4C-C7A1-4CAA-B994-94047BDF1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1A0C99-C4F3-4E50-BC12-2C393724C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F54DC8-DFC3-4C90-A0BC-F45956FCF2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4BC8F9-978A-4EA8-9794-1AE1E466CF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0A6E80-3E7E-4BFD-B083-9F92C04DC9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2FCC0E-4BC3-411F-9F2E-8E10FAE0B604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151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6" r:id="rId1"/>
    <p:sldLayoutId id="2147485117" r:id="rId2"/>
    <p:sldLayoutId id="2147485118" r:id="rId3"/>
    <p:sldLayoutId id="2147485119" r:id="rId4"/>
    <p:sldLayoutId id="2147485120" r:id="rId5"/>
    <p:sldLayoutId id="2147485121" r:id="rId6"/>
    <p:sldLayoutId id="2147485122" r:id="rId7"/>
    <p:sldLayoutId id="2147485123" r:id="rId8"/>
    <p:sldLayoutId id="2147485124" r:id="rId9"/>
    <p:sldLayoutId id="2147485125" r:id="rId10"/>
    <p:sldLayoutId id="21474851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al25693_2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601186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l25693_2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663" y="0"/>
            <a:ext cx="601186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504" y="1905000"/>
            <a:ext cx="76515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IE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Renal Functions and Basic Concepts</a:t>
            </a:r>
            <a:endParaRPr lang="en-GB" sz="6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87338"/>
            <a:ext cx="348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IE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Renal Physiology 1</a:t>
            </a:r>
            <a:endParaRPr lang="en-IE" sz="1050" b="1" dirty="0"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08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151"/>
          <p:cNvGrpSpPr>
            <a:grpSpLocks/>
          </p:cNvGrpSpPr>
          <p:nvPr/>
        </p:nvGrpSpPr>
        <p:grpSpPr bwMode="auto">
          <a:xfrm>
            <a:off x="76200" y="152400"/>
            <a:ext cx="5653088" cy="6580188"/>
            <a:chOff x="291503" y="1482530"/>
            <a:chExt cx="3875687" cy="4587958"/>
          </a:xfrm>
        </p:grpSpPr>
        <p:pic>
          <p:nvPicPr>
            <p:cNvPr id="61446" name="Picture 8" descr="sal25693_23_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15" y="1752598"/>
              <a:ext cx="3476186" cy="421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7" name="TextBox 24"/>
            <p:cNvSpPr txBox="1">
              <a:spLocks noChangeArrowheads="1"/>
            </p:cNvSpPr>
            <p:nvPr/>
          </p:nvSpPr>
          <p:spPr bwMode="auto">
            <a:xfrm>
              <a:off x="612168" y="5931002"/>
              <a:ext cx="3284065" cy="139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Copyright © The McGraw-Hill Companies, Inc. Permission required for reproduction or display.</a:t>
              </a:r>
            </a:p>
          </p:txBody>
        </p:sp>
        <p:sp>
          <p:nvSpPr>
            <p:cNvPr id="61448" name="Rectangle 10"/>
            <p:cNvSpPr>
              <a:spLocks noChangeArrowheads="1"/>
            </p:cNvSpPr>
            <p:nvPr/>
          </p:nvSpPr>
          <p:spPr bwMode="auto">
            <a:xfrm>
              <a:off x="2417764" y="4441820"/>
              <a:ext cx="642148" cy="128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Arcuate vein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49" name="Rectangle 11"/>
            <p:cNvSpPr>
              <a:spLocks noChangeArrowheads="1"/>
            </p:cNvSpPr>
            <p:nvPr/>
          </p:nvSpPr>
          <p:spPr bwMode="auto">
            <a:xfrm>
              <a:off x="2417764" y="4295770"/>
              <a:ext cx="724326" cy="128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Arcuate artery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50" name="Rectangle 12"/>
            <p:cNvSpPr>
              <a:spLocks noChangeArrowheads="1"/>
            </p:cNvSpPr>
            <p:nvPr/>
          </p:nvSpPr>
          <p:spPr bwMode="auto">
            <a:xfrm>
              <a:off x="1527175" y="4586283"/>
              <a:ext cx="530965" cy="128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Vasa recta</a:t>
              </a:r>
            </a:p>
          </p:txBody>
        </p:sp>
        <p:sp>
          <p:nvSpPr>
            <p:cNvPr id="61451" name="Rectangle 14"/>
            <p:cNvSpPr>
              <a:spLocks noChangeArrowheads="1"/>
            </p:cNvSpPr>
            <p:nvPr/>
          </p:nvSpPr>
          <p:spPr bwMode="auto">
            <a:xfrm>
              <a:off x="2593976" y="4983157"/>
              <a:ext cx="762057" cy="128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Collecting duct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52" name="Rectangle 15"/>
            <p:cNvSpPr>
              <a:spLocks noChangeArrowheads="1"/>
            </p:cNvSpPr>
            <p:nvPr/>
          </p:nvSpPr>
          <p:spPr bwMode="auto">
            <a:xfrm>
              <a:off x="2321100" y="1482530"/>
              <a:ext cx="1125577" cy="17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Cortical nephron</a:t>
              </a:r>
              <a:endPara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53" name="Rectangle 16"/>
            <p:cNvSpPr>
              <a:spLocks noChangeArrowheads="1"/>
            </p:cNvSpPr>
            <p:nvPr/>
          </p:nvSpPr>
          <p:spPr bwMode="auto">
            <a:xfrm>
              <a:off x="986085" y="2138547"/>
              <a:ext cx="1037579" cy="34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Juxtamedullary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nephron</a:t>
              </a:r>
              <a:endPara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54" name="Rectangle 22"/>
            <p:cNvSpPr>
              <a:spLocks noChangeArrowheads="1"/>
            </p:cNvSpPr>
            <p:nvPr/>
          </p:nvSpPr>
          <p:spPr bwMode="auto">
            <a:xfrm>
              <a:off x="2408239" y="3421059"/>
              <a:ext cx="557001" cy="25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Peritubular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capillaries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55" name="Rectangle 23"/>
            <p:cNvSpPr>
              <a:spLocks noChangeArrowheads="1"/>
            </p:cNvSpPr>
            <p:nvPr/>
          </p:nvSpPr>
          <p:spPr bwMode="auto">
            <a:xfrm>
              <a:off x="3510672" y="4251833"/>
              <a:ext cx="497854" cy="38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Cortico-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medullary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junction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56" name="Freeform 25"/>
            <p:cNvSpPr>
              <a:spLocks/>
            </p:cNvSpPr>
            <p:nvPr/>
          </p:nvSpPr>
          <p:spPr bwMode="auto">
            <a:xfrm>
              <a:off x="524859" y="3179759"/>
              <a:ext cx="87312" cy="788986"/>
            </a:xfrm>
            <a:custGeom>
              <a:avLst/>
              <a:gdLst>
                <a:gd name="T0" fmla="*/ 0 w 80"/>
                <a:gd name="T1" fmla="*/ 0 h 727"/>
                <a:gd name="T2" fmla="*/ 0 w 80"/>
                <a:gd name="T3" fmla="*/ 2147483646 h 727"/>
                <a:gd name="T4" fmla="*/ 2147483646 w 80"/>
                <a:gd name="T5" fmla="*/ 2147483646 h 727"/>
                <a:gd name="T6" fmla="*/ 0 60000 65536"/>
                <a:gd name="T7" fmla="*/ 0 60000 65536"/>
                <a:gd name="T8" fmla="*/ 0 60000 65536"/>
                <a:gd name="T9" fmla="*/ 0 w 80"/>
                <a:gd name="T10" fmla="*/ 0 h 727"/>
                <a:gd name="T11" fmla="*/ 80 w 80"/>
                <a:gd name="T12" fmla="*/ 727 h 7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727">
                  <a:moveTo>
                    <a:pt x="0" y="0"/>
                  </a:moveTo>
                  <a:lnTo>
                    <a:pt x="0" y="727"/>
                  </a:lnTo>
                  <a:lnTo>
                    <a:pt x="80" y="72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57" name="Freeform 26"/>
            <p:cNvSpPr>
              <a:spLocks/>
            </p:cNvSpPr>
            <p:nvPr/>
          </p:nvSpPr>
          <p:spPr bwMode="auto">
            <a:xfrm>
              <a:off x="524859" y="1774823"/>
              <a:ext cx="87312" cy="857249"/>
            </a:xfrm>
            <a:custGeom>
              <a:avLst/>
              <a:gdLst>
                <a:gd name="T0" fmla="*/ 2147483646 w 80"/>
                <a:gd name="T1" fmla="*/ 0 h 791"/>
                <a:gd name="T2" fmla="*/ 0 w 80"/>
                <a:gd name="T3" fmla="*/ 0 h 791"/>
                <a:gd name="T4" fmla="*/ 0 w 80"/>
                <a:gd name="T5" fmla="*/ 2147483646 h 791"/>
                <a:gd name="T6" fmla="*/ 0 60000 65536"/>
                <a:gd name="T7" fmla="*/ 0 60000 65536"/>
                <a:gd name="T8" fmla="*/ 0 60000 65536"/>
                <a:gd name="T9" fmla="*/ 0 w 80"/>
                <a:gd name="T10" fmla="*/ 0 h 791"/>
                <a:gd name="T11" fmla="*/ 80 w 80"/>
                <a:gd name="T12" fmla="*/ 791 h 7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791">
                  <a:moveTo>
                    <a:pt x="80" y="0"/>
                  </a:moveTo>
                  <a:lnTo>
                    <a:pt x="0" y="0"/>
                  </a:lnTo>
                  <a:lnTo>
                    <a:pt x="0" y="79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58" name="Freeform 28"/>
            <p:cNvSpPr>
              <a:spLocks/>
            </p:cNvSpPr>
            <p:nvPr/>
          </p:nvSpPr>
          <p:spPr bwMode="auto">
            <a:xfrm>
              <a:off x="524857" y="5400669"/>
              <a:ext cx="87312" cy="550863"/>
            </a:xfrm>
            <a:custGeom>
              <a:avLst/>
              <a:gdLst>
                <a:gd name="T0" fmla="*/ 0 w 80"/>
                <a:gd name="T1" fmla="*/ 0 h 509"/>
                <a:gd name="T2" fmla="*/ 0 w 80"/>
                <a:gd name="T3" fmla="*/ 2147483646 h 509"/>
                <a:gd name="T4" fmla="*/ 2147483646 w 80"/>
                <a:gd name="T5" fmla="*/ 2147483646 h 509"/>
                <a:gd name="T6" fmla="*/ 0 60000 65536"/>
                <a:gd name="T7" fmla="*/ 0 60000 65536"/>
                <a:gd name="T8" fmla="*/ 0 60000 65536"/>
                <a:gd name="T9" fmla="*/ 0 w 80"/>
                <a:gd name="T10" fmla="*/ 0 h 509"/>
                <a:gd name="T11" fmla="*/ 80 w 80"/>
                <a:gd name="T12" fmla="*/ 509 h 5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509">
                  <a:moveTo>
                    <a:pt x="0" y="0"/>
                  </a:moveTo>
                  <a:lnTo>
                    <a:pt x="0" y="509"/>
                  </a:lnTo>
                  <a:lnTo>
                    <a:pt x="80" y="50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59" name="Freeform 29"/>
            <p:cNvSpPr>
              <a:spLocks/>
            </p:cNvSpPr>
            <p:nvPr/>
          </p:nvSpPr>
          <p:spPr bwMode="auto">
            <a:xfrm>
              <a:off x="524859" y="4143371"/>
              <a:ext cx="87312" cy="634999"/>
            </a:xfrm>
            <a:custGeom>
              <a:avLst/>
              <a:gdLst>
                <a:gd name="T0" fmla="*/ 2147483646 w 80"/>
                <a:gd name="T1" fmla="*/ 0 h 586"/>
                <a:gd name="T2" fmla="*/ 0 w 80"/>
                <a:gd name="T3" fmla="*/ 0 h 586"/>
                <a:gd name="T4" fmla="*/ 0 w 80"/>
                <a:gd name="T5" fmla="*/ 2147483646 h 586"/>
                <a:gd name="T6" fmla="*/ 0 60000 65536"/>
                <a:gd name="T7" fmla="*/ 0 60000 65536"/>
                <a:gd name="T8" fmla="*/ 0 60000 65536"/>
                <a:gd name="T9" fmla="*/ 0 w 80"/>
                <a:gd name="T10" fmla="*/ 0 h 586"/>
                <a:gd name="T11" fmla="*/ 80 w 80"/>
                <a:gd name="T12" fmla="*/ 586 h 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586">
                  <a:moveTo>
                    <a:pt x="80" y="0"/>
                  </a:moveTo>
                  <a:lnTo>
                    <a:pt x="0" y="0"/>
                  </a:lnTo>
                  <a:lnTo>
                    <a:pt x="0" y="5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60" name="Rectangle 43"/>
            <p:cNvSpPr>
              <a:spLocks noChangeArrowheads="1"/>
            </p:cNvSpPr>
            <p:nvPr/>
          </p:nvSpPr>
          <p:spPr bwMode="auto">
            <a:xfrm>
              <a:off x="1825626" y="2868610"/>
              <a:ext cx="211033" cy="128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PCT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61" name="Rectangle 44"/>
            <p:cNvSpPr>
              <a:spLocks noChangeArrowheads="1"/>
            </p:cNvSpPr>
            <p:nvPr/>
          </p:nvSpPr>
          <p:spPr bwMode="auto">
            <a:xfrm>
              <a:off x="1825626" y="3119435"/>
              <a:ext cx="216854" cy="128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DCT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62" name="Line 45"/>
            <p:cNvSpPr>
              <a:spLocks noChangeShapeType="1"/>
            </p:cNvSpPr>
            <p:nvPr/>
          </p:nvSpPr>
          <p:spPr bwMode="auto">
            <a:xfrm flipH="1">
              <a:off x="2146301" y="5032369"/>
              <a:ext cx="431800" cy="1588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63" name="Line 48"/>
            <p:cNvSpPr>
              <a:spLocks noChangeShapeType="1"/>
            </p:cNvSpPr>
            <p:nvPr/>
          </p:nvSpPr>
          <p:spPr bwMode="auto">
            <a:xfrm flipH="1">
              <a:off x="1228726" y="4637083"/>
              <a:ext cx="290513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64" name="Line 49"/>
            <p:cNvSpPr>
              <a:spLocks noChangeShapeType="1"/>
            </p:cNvSpPr>
            <p:nvPr/>
          </p:nvSpPr>
          <p:spPr bwMode="auto">
            <a:xfrm flipH="1">
              <a:off x="998539" y="4637083"/>
              <a:ext cx="466725" cy="6985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65" name="Freeform 50"/>
            <p:cNvSpPr>
              <a:spLocks/>
            </p:cNvSpPr>
            <p:nvPr/>
          </p:nvSpPr>
          <p:spPr bwMode="auto">
            <a:xfrm>
              <a:off x="3718324" y="3820237"/>
              <a:ext cx="41275" cy="223837"/>
            </a:xfrm>
            <a:custGeom>
              <a:avLst/>
              <a:gdLst>
                <a:gd name="T0" fmla="*/ 0 w 38"/>
                <a:gd name="T1" fmla="*/ 2147483646 h 207"/>
                <a:gd name="T2" fmla="*/ 2147483646 w 38"/>
                <a:gd name="T3" fmla="*/ 2147483646 h 207"/>
                <a:gd name="T4" fmla="*/ 2147483646 w 38"/>
                <a:gd name="T5" fmla="*/ 0 h 207"/>
                <a:gd name="T6" fmla="*/ 0 w 38"/>
                <a:gd name="T7" fmla="*/ 0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07"/>
                <a:gd name="T14" fmla="*/ 38 w 38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07">
                  <a:moveTo>
                    <a:pt x="0" y="207"/>
                  </a:moveTo>
                  <a:lnTo>
                    <a:pt x="38" y="207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66" name="Line 51"/>
            <p:cNvSpPr>
              <a:spLocks noChangeShapeType="1"/>
            </p:cNvSpPr>
            <p:nvPr/>
          </p:nvSpPr>
          <p:spPr bwMode="auto">
            <a:xfrm>
              <a:off x="4137027" y="4068758"/>
              <a:ext cx="30163" cy="1587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67" name="Freeform 57"/>
            <p:cNvSpPr>
              <a:spLocks/>
            </p:cNvSpPr>
            <p:nvPr/>
          </p:nvSpPr>
          <p:spPr bwMode="auto">
            <a:xfrm>
              <a:off x="2201864" y="1722436"/>
              <a:ext cx="1335088" cy="38100"/>
            </a:xfrm>
            <a:custGeom>
              <a:avLst/>
              <a:gdLst>
                <a:gd name="T0" fmla="*/ 0 w 1232"/>
                <a:gd name="T1" fmla="*/ 2147483646 h 35"/>
                <a:gd name="T2" fmla="*/ 0 w 1232"/>
                <a:gd name="T3" fmla="*/ 0 h 35"/>
                <a:gd name="T4" fmla="*/ 2147483646 w 1232"/>
                <a:gd name="T5" fmla="*/ 0 h 35"/>
                <a:gd name="T6" fmla="*/ 2147483646 w 1232"/>
                <a:gd name="T7" fmla="*/ 2147483646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2"/>
                <a:gd name="T13" fmla="*/ 0 h 35"/>
                <a:gd name="T14" fmla="*/ 1232 w 123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2" h="35">
                  <a:moveTo>
                    <a:pt x="0" y="35"/>
                  </a:moveTo>
                  <a:lnTo>
                    <a:pt x="0" y="0"/>
                  </a:lnTo>
                  <a:lnTo>
                    <a:pt x="1232" y="0"/>
                  </a:lnTo>
                  <a:lnTo>
                    <a:pt x="1232" y="35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68" name="Line 58"/>
            <p:cNvSpPr>
              <a:spLocks noChangeShapeType="1"/>
            </p:cNvSpPr>
            <p:nvPr/>
          </p:nvSpPr>
          <p:spPr bwMode="auto">
            <a:xfrm flipV="1">
              <a:off x="2871789" y="1692273"/>
              <a:ext cx="1587" cy="30163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69" name="Freeform 59"/>
            <p:cNvSpPr>
              <a:spLocks/>
            </p:cNvSpPr>
            <p:nvPr/>
          </p:nvSpPr>
          <p:spPr bwMode="auto">
            <a:xfrm>
              <a:off x="968375" y="2562222"/>
              <a:ext cx="1079500" cy="63500"/>
            </a:xfrm>
            <a:custGeom>
              <a:avLst/>
              <a:gdLst>
                <a:gd name="T0" fmla="*/ 0 w 996"/>
                <a:gd name="T1" fmla="*/ 2147483646 h 59"/>
                <a:gd name="T2" fmla="*/ 0 w 996"/>
                <a:gd name="T3" fmla="*/ 0 h 59"/>
                <a:gd name="T4" fmla="*/ 2147483646 w 996"/>
                <a:gd name="T5" fmla="*/ 0 h 59"/>
                <a:gd name="T6" fmla="*/ 2147483646 w 996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6"/>
                <a:gd name="T13" fmla="*/ 0 h 59"/>
                <a:gd name="T14" fmla="*/ 996 w 996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6" h="59">
                  <a:moveTo>
                    <a:pt x="0" y="59"/>
                  </a:moveTo>
                  <a:lnTo>
                    <a:pt x="0" y="0"/>
                  </a:lnTo>
                  <a:lnTo>
                    <a:pt x="996" y="0"/>
                  </a:lnTo>
                  <a:lnTo>
                    <a:pt x="996" y="59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70" name="Line 60"/>
            <p:cNvSpPr>
              <a:spLocks noChangeShapeType="1"/>
            </p:cNvSpPr>
            <p:nvPr/>
          </p:nvSpPr>
          <p:spPr bwMode="auto">
            <a:xfrm flipV="1">
              <a:off x="1509714" y="2500310"/>
              <a:ext cx="1587" cy="61912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71" name="Line 61"/>
            <p:cNvSpPr>
              <a:spLocks noChangeShapeType="1"/>
            </p:cNvSpPr>
            <p:nvPr/>
          </p:nvSpPr>
          <p:spPr bwMode="auto">
            <a:xfrm>
              <a:off x="1665289" y="2911472"/>
              <a:ext cx="149225" cy="1588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72" name="Line 62"/>
            <p:cNvSpPr>
              <a:spLocks noChangeShapeType="1"/>
            </p:cNvSpPr>
            <p:nvPr/>
          </p:nvSpPr>
          <p:spPr bwMode="auto">
            <a:xfrm>
              <a:off x="1912939" y="3216271"/>
              <a:ext cx="1587" cy="134938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73" name="Freeform 63"/>
            <p:cNvSpPr>
              <a:spLocks/>
            </p:cNvSpPr>
            <p:nvPr/>
          </p:nvSpPr>
          <p:spPr bwMode="auto">
            <a:xfrm>
              <a:off x="2259014" y="3844921"/>
              <a:ext cx="157162" cy="644524"/>
            </a:xfrm>
            <a:custGeom>
              <a:avLst/>
              <a:gdLst>
                <a:gd name="T0" fmla="*/ 0 w 145"/>
                <a:gd name="T1" fmla="*/ 0 h 594"/>
                <a:gd name="T2" fmla="*/ 0 w 145"/>
                <a:gd name="T3" fmla="*/ 2147483646 h 594"/>
                <a:gd name="T4" fmla="*/ 2147483646 w 145"/>
                <a:gd name="T5" fmla="*/ 2147483646 h 594"/>
                <a:gd name="T6" fmla="*/ 0 60000 65536"/>
                <a:gd name="T7" fmla="*/ 0 60000 65536"/>
                <a:gd name="T8" fmla="*/ 0 60000 65536"/>
                <a:gd name="T9" fmla="*/ 0 w 145"/>
                <a:gd name="T10" fmla="*/ 0 h 594"/>
                <a:gd name="T11" fmla="*/ 145 w 145"/>
                <a:gd name="T12" fmla="*/ 594 h 5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" h="594">
                  <a:moveTo>
                    <a:pt x="0" y="0"/>
                  </a:moveTo>
                  <a:lnTo>
                    <a:pt x="0" y="594"/>
                  </a:lnTo>
                  <a:lnTo>
                    <a:pt x="145" y="594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74" name="Freeform 64"/>
            <p:cNvSpPr>
              <a:spLocks/>
            </p:cNvSpPr>
            <p:nvPr/>
          </p:nvSpPr>
          <p:spPr bwMode="auto">
            <a:xfrm>
              <a:off x="2320926" y="3770308"/>
              <a:ext cx="88900" cy="588961"/>
            </a:xfrm>
            <a:custGeom>
              <a:avLst/>
              <a:gdLst>
                <a:gd name="T0" fmla="*/ 0 w 82"/>
                <a:gd name="T1" fmla="*/ 0 h 544"/>
                <a:gd name="T2" fmla="*/ 0 w 82"/>
                <a:gd name="T3" fmla="*/ 2147483646 h 544"/>
                <a:gd name="T4" fmla="*/ 2147483646 w 82"/>
                <a:gd name="T5" fmla="*/ 2147483646 h 544"/>
                <a:gd name="T6" fmla="*/ 0 60000 65536"/>
                <a:gd name="T7" fmla="*/ 0 60000 65536"/>
                <a:gd name="T8" fmla="*/ 0 60000 65536"/>
                <a:gd name="T9" fmla="*/ 0 w 82"/>
                <a:gd name="T10" fmla="*/ 0 h 544"/>
                <a:gd name="T11" fmla="*/ 82 w 82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544">
                  <a:moveTo>
                    <a:pt x="0" y="0"/>
                  </a:moveTo>
                  <a:lnTo>
                    <a:pt x="0" y="544"/>
                  </a:lnTo>
                  <a:lnTo>
                    <a:pt x="82" y="544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75" name="Line 65"/>
            <p:cNvSpPr>
              <a:spLocks noChangeShapeType="1"/>
            </p:cNvSpPr>
            <p:nvPr/>
          </p:nvSpPr>
          <p:spPr bwMode="auto">
            <a:xfrm flipV="1">
              <a:off x="2603501" y="3327396"/>
              <a:ext cx="1588" cy="106363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76" name="Line 66"/>
            <p:cNvSpPr>
              <a:spLocks noChangeShapeType="1"/>
            </p:cNvSpPr>
            <p:nvPr/>
          </p:nvSpPr>
          <p:spPr bwMode="auto">
            <a:xfrm flipV="1">
              <a:off x="2603501" y="3181346"/>
              <a:ext cx="330200" cy="207963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77" name="Line 67"/>
            <p:cNvSpPr>
              <a:spLocks noChangeShapeType="1"/>
            </p:cNvSpPr>
            <p:nvPr/>
          </p:nvSpPr>
          <p:spPr bwMode="auto">
            <a:xfrm flipH="1">
              <a:off x="2141539" y="5026020"/>
              <a:ext cx="430212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78" name="Line 70"/>
            <p:cNvSpPr>
              <a:spLocks noChangeShapeType="1"/>
            </p:cNvSpPr>
            <p:nvPr/>
          </p:nvSpPr>
          <p:spPr bwMode="auto">
            <a:xfrm flipH="1">
              <a:off x="1225550" y="4632319"/>
              <a:ext cx="2873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79" name="Line 71"/>
            <p:cNvSpPr>
              <a:spLocks noChangeShapeType="1"/>
            </p:cNvSpPr>
            <p:nvPr/>
          </p:nvSpPr>
          <p:spPr bwMode="auto">
            <a:xfrm flipH="1">
              <a:off x="998539" y="4632319"/>
              <a:ext cx="466725" cy="69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80" name="Freeform 79"/>
            <p:cNvSpPr>
              <a:spLocks/>
            </p:cNvSpPr>
            <p:nvPr/>
          </p:nvSpPr>
          <p:spPr bwMode="auto">
            <a:xfrm>
              <a:off x="2197101" y="1717673"/>
              <a:ext cx="1335088" cy="36513"/>
            </a:xfrm>
            <a:custGeom>
              <a:avLst/>
              <a:gdLst>
                <a:gd name="T0" fmla="*/ 0 w 1231"/>
                <a:gd name="T1" fmla="*/ 2147483646 h 34"/>
                <a:gd name="T2" fmla="*/ 0 w 1231"/>
                <a:gd name="T3" fmla="*/ 0 h 34"/>
                <a:gd name="T4" fmla="*/ 2147483646 w 1231"/>
                <a:gd name="T5" fmla="*/ 0 h 34"/>
                <a:gd name="T6" fmla="*/ 2147483646 w 1231"/>
                <a:gd name="T7" fmla="*/ 2147483646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1"/>
                <a:gd name="T13" fmla="*/ 0 h 34"/>
                <a:gd name="T14" fmla="*/ 1231 w 1231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1" h="34">
                  <a:moveTo>
                    <a:pt x="0" y="34"/>
                  </a:moveTo>
                  <a:lnTo>
                    <a:pt x="0" y="0"/>
                  </a:lnTo>
                  <a:lnTo>
                    <a:pt x="1231" y="0"/>
                  </a:lnTo>
                  <a:lnTo>
                    <a:pt x="1231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81" name="Line 80"/>
            <p:cNvSpPr>
              <a:spLocks noChangeShapeType="1"/>
            </p:cNvSpPr>
            <p:nvPr/>
          </p:nvSpPr>
          <p:spPr bwMode="auto">
            <a:xfrm flipV="1">
              <a:off x="2867027" y="1685923"/>
              <a:ext cx="1588" cy="31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82" name="Freeform 81"/>
            <p:cNvSpPr>
              <a:spLocks/>
            </p:cNvSpPr>
            <p:nvPr/>
          </p:nvSpPr>
          <p:spPr bwMode="auto">
            <a:xfrm>
              <a:off x="962025" y="2559047"/>
              <a:ext cx="1081088" cy="61913"/>
            </a:xfrm>
            <a:custGeom>
              <a:avLst/>
              <a:gdLst>
                <a:gd name="T0" fmla="*/ 0 w 997"/>
                <a:gd name="T1" fmla="*/ 2147483646 h 57"/>
                <a:gd name="T2" fmla="*/ 0 w 997"/>
                <a:gd name="T3" fmla="*/ 0 h 57"/>
                <a:gd name="T4" fmla="*/ 2147483646 w 997"/>
                <a:gd name="T5" fmla="*/ 0 h 57"/>
                <a:gd name="T6" fmla="*/ 2147483646 w 997"/>
                <a:gd name="T7" fmla="*/ 2147483646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7"/>
                <a:gd name="T13" fmla="*/ 0 h 57"/>
                <a:gd name="T14" fmla="*/ 997 w 997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7" h="57">
                  <a:moveTo>
                    <a:pt x="0" y="57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997" y="5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83" name="Line 82"/>
            <p:cNvSpPr>
              <a:spLocks noChangeShapeType="1"/>
            </p:cNvSpPr>
            <p:nvPr/>
          </p:nvSpPr>
          <p:spPr bwMode="auto">
            <a:xfrm flipV="1">
              <a:off x="1503364" y="2495547"/>
              <a:ext cx="1587" cy="63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84" name="Line 83"/>
            <p:cNvSpPr>
              <a:spLocks noChangeShapeType="1"/>
            </p:cNvSpPr>
            <p:nvPr/>
          </p:nvSpPr>
          <p:spPr bwMode="auto">
            <a:xfrm>
              <a:off x="1658939" y="2906709"/>
              <a:ext cx="150812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85" name="Line 84"/>
            <p:cNvSpPr>
              <a:spLocks noChangeShapeType="1"/>
            </p:cNvSpPr>
            <p:nvPr/>
          </p:nvSpPr>
          <p:spPr bwMode="auto">
            <a:xfrm>
              <a:off x="1906589" y="3211509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86" name="Freeform 85"/>
            <p:cNvSpPr>
              <a:spLocks/>
            </p:cNvSpPr>
            <p:nvPr/>
          </p:nvSpPr>
          <p:spPr bwMode="auto">
            <a:xfrm>
              <a:off x="2255839" y="3841745"/>
              <a:ext cx="153987" cy="644524"/>
            </a:xfrm>
            <a:custGeom>
              <a:avLst/>
              <a:gdLst>
                <a:gd name="T0" fmla="*/ 0 w 142"/>
                <a:gd name="T1" fmla="*/ 0 h 593"/>
                <a:gd name="T2" fmla="*/ 0 w 142"/>
                <a:gd name="T3" fmla="*/ 2147483646 h 593"/>
                <a:gd name="T4" fmla="*/ 2147483646 w 142"/>
                <a:gd name="T5" fmla="*/ 2147483646 h 593"/>
                <a:gd name="T6" fmla="*/ 0 60000 65536"/>
                <a:gd name="T7" fmla="*/ 0 60000 65536"/>
                <a:gd name="T8" fmla="*/ 0 60000 65536"/>
                <a:gd name="T9" fmla="*/ 0 w 142"/>
                <a:gd name="T10" fmla="*/ 0 h 593"/>
                <a:gd name="T11" fmla="*/ 142 w 142"/>
                <a:gd name="T12" fmla="*/ 593 h 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2" h="593">
                  <a:moveTo>
                    <a:pt x="0" y="0"/>
                  </a:moveTo>
                  <a:lnTo>
                    <a:pt x="0" y="593"/>
                  </a:lnTo>
                  <a:lnTo>
                    <a:pt x="142" y="5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87" name="Freeform 86"/>
            <p:cNvSpPr>
              <a:spLocks/>
            </p:cNvSpPr>
            <p:nvPr/>
          </p:nvSpPr>
          <p:spPr bwMode="auto">
            <a:xfrm>
              <a:off x="2317751" y="3762370"/>
              <a:ext cx="87313" cy="593724"/>
            </a:xfrm>
            <a:custGeom>
              <a:avLst/>
              <a:gdLst>
                <a:gd name="T0" fmla="*/ 0 w 81"/>
                <a:gd name="T1" fmla="*/ 0 h 546"/>
                <a:gd name="T2" fmla="*/ 0 w 81"/>
                <a:gd name="T3" fmla="*/ 2147483646 h 546"/>
                <a:gd name="T4" fmla="*/ 2147483646 w 81"/>
                <a:gd name="T5" fmla="*/ 2147483646 h 546"/>
                <a:gd name="T6" fmla="*/ 0 60000 65536"/>
                <a:gd name="T7" fmla="*/ 0 60000 65536"/>
                <a:gd name="T8" fmla="*/ 0 60000 65536"/>
                <a:gd name="T9" fmla="*/ 0 w 81"/>
                <a:gd name="T10" fmla="*/ 0 h 546"/>
                <a:gd name="T11" fmla="*/ 81 w 81"/>
                <a:gd name="T12" fmla="*/ 546 h 5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" h="546">
                  <a:moveTo>
                    <a:pt x="0" y="0"/>
                  </a:moveTo>
                  <a:lnTo>
                    <a:pt x="0" y="546"/>
                  </a:lnTo>
                  <a:lnTo>
                    <a:pt x="81" y="54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88" name="Line 87"/>
            <p:cNvSpPr>
              <a:spLocks noChangeShapeType="1"/>
            </p:cNvSpPr>
            <p:nvPr/>
          </p:nvSpPr>
          <p:spPr bwMode="auto">
            <a:xfrm flipV="1">
              <a:off x="2598739" y="3321045"/>
              <a:ext cx="1587" cy="106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89" name="Line 88"/>
            <p:cNvSpPr>
              <a:spLocks noChangeShapeType="1"/>
            </p:cNvSpPr>
            <p:nvPr/>
          </p:nvSpPr>
          <p:spPr bwMode="auto">
            <a:xfrm flipV="1">
              <a:off x="2598739" y="3174996"/>
              <a:ext cx="330200" cy="211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endParaRPr>
            </a:p>
          </p:txBody>
        </p:sp>
        <p:sp>
          <p:nvSpPr>
            <p:cNvPr id="61490" name="TextBox 86"/>
            <p:cNvSpPr txBox="1">
              <a:spLocks noChangeArrowheads="1"/>
            </p:cNvSpPr>
            <p:nvPr/>
          </p:nvSpPr>
          <p:spPr bwMode="auto">
            <a:xfrm rot="-5400000">
              <a:off x="30552" y="4886483"/>
              <a:ext cx="775137" cy="253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Medulla</a:t>
              </a:r>
            </a:p>
          </p:txBody>
        </p:sp>
        <p:sp>
          <p:nvSpPr>
            <p:cNvPr id="61491" name="TextBox 87"/>
            <p:cNvSpPr txBox="1">
              <a:spLocks noChangeArrowheads="1"/>
            </p:cNvSpPr>
            <p:nvPr/>
          </p:nvSpPr>
          <p:spPr bwMode="auto">
            <a:xfrm rot="-5400000">
              <a:off x="11937" y="2798044"/>
              <a:ext cx="829885" cy="253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charset="-128"/>
                </a:rPr>
                <a:t>Cortex</a:t>
              </a:r>
            </a:p>
          </p:txBody>
        </p:sp>
      </p:grpSp>
      <p:sp>
        <p:nvSpPr>
          <p:cNvPr id="61442" name="Slide Number Placeholder 6"/>
          <p:cNvSpPr txBox="1">
            <a:spLocks/>
          </p:cNvSpPr>
          <p:nvPr/>
        </p:nvSpPr>
        <p:spPr bwMode="auto">
          <a:xfrm>
            <a:off x="8761413" y="6477000"/>
            <a:ext cx="382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31D2D5-8D32-684F-85F7-2DBE9B50CDE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953000" y="3814763"/>
            <a:ext cx="15240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4" name="Rectangle 4"/>
          <p:cNvSpPr txBox="1">
            <a:spLocks noChangeArrowheads="1"/>
          </p:cNvSpPr>
          <p:nvPr/>
        </p:nvSpPr>
        <p:spPr bwMode="auto">
          <a:xfrm>
            <a:off x="5662613" y="125413"/>
            <a:ext cx="34067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Types of nephrons</a:t>
            </a:r>
          </a:p>
        </p:txBody>
      </p:sp>
      <p:sp>
        <p:nvSpPr>
          <p:cNvPr id="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770563" y="976313"/>
            <a:ext cx="3243262" cy="5424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en-US" sz="2600" b="1">
                <a:solidFill>
                  <a:srgbClr val="FF6600"/>
                </a:solidFill>
                <a:latin typeface="Arial Black" charset="0"/>
                <a:ea typeface="MS PGothic" charset="-128"/>
                <a:cs typeface="MS PGothic" charset="-128"/>
              </a:rPr>
              <a:t>Cortical nephrons:</a:t>
            </a:r>
            <a:r>
              <a:rPr lang="en-US" altLang="en-US" sz="2600">
                <a:solidFill>
                  <a:srgbClr val="000000"/>
                </a:solidFill>
                <a:latin typeface="Arial Black" charset="0"/>
                <a:ea typeface="MS PGothic" charset="-128"/>
                <a:cs typeface="MS PGothic" charset="-128"/>
              </a:rPr>
              <a:t> 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en-US" sz="2600">
                <a:solidFill>
                  <a:srgbClr val="000000"/>
                </a:solidFill>
                <a:ea typeface="MS PGothic" charset="-128"/>
                <a:cs typeface="MS PGothic" charset="-128"/>
              </a:rPr>
              <a:t>85% of nephrons</a:t>
            </a:r>
            <a:endParaRPr lang="en-US" altLang="en-US" sz="2600">
              <a:solidFill>
                <a:srgbClr val="FF3300"/>
              </a:solidFill>
              <a:ea typeface="MS PGothic" charset="-128"/>
              <a:cs typeface="MS PGothic" charset="-128"/>
            </a:endParaRP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endParaRPr lang="en-US" altLang="en-US" sz="2600" b="1">
              <a:solidFill>
                <a:srgbClr val="FF6600"/>
              </a:solidFill>
              <a:latin typeface="Arial Black" charset="0"/>
              <a:ea typeface="MS PGothic" charset="-128"/>
              <a:cs typeface="MS PGothic" charset="-128"/>
            </a:endParaRP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en-US" sz="2600" b="1">
                <a:solidFill>
                  <a:srgbClr val="FF6600"/>
                </a:solidFill>
                <a:latin typeface="Arial Black" charset="0"/>
                <a:ea typeface="MS PGothic" charset="-128"/>
                <a:cs typeface="MS PGothic" charset="-128"/>
              </a:rPr>
              <a:t>Juxtamedullary nephrons: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en-US" sz="2600">
                <a:solidFill>
                  <a:srgbClr val="000000"/>
                </a:solidFill>
                <a:ea typeface="MS PGothic" charset="-128"/>
                <a:cs typeface="MS PGothic" charset="-128"/>
              </a:rPr>
              <a:t>- loops of Henle deeply invade the medulla 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en-US" sz="2600">
                <a:solidFill>
                  <a:srgbClr val="000000"/>
                </a:solidFill>
                <a:ea typeface="MS PGothic" charset="-128"/>
                <a:cs typeface="MS PGothic" charset="-128"/>
              </a:rPr>
              <a:t>- involved in the production of </a:t>
            </a:r>
            <a:r>
              <a:rPr lang="en-US" altLang="en-US" sz="2600" b="1" u="sng">
                <a:solidFill>
                  <a:srgbClr val="000000"/>
                </a:solidFill>
                <a:ea typeface="MS PGothic" charset="-128"/>
                <a:cs typeface="MS PGothic" charset="-128"/>
              </a:rPr>
              <a:t>concentrated urine</a:t>
            </a:r>
          </a:p>
        </p:txBody>
      </p:sp>
    </p:spTree>
    <p:extLst>
      <p:ext uri="{BB962C8B-B14F-4D97-AF65-F5344CB8AC3E}">
        <p14:creationId xmlns:p14="http://schemas.microsoft.com/office/powerpoint/2010/main" val="207424647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8" name="Picture 2">
            <a:extLst>
              <a:ext uri="{FF2B5EF4-FFF2-40B4-BE49-F238E27FC236}">
                <a16:creationId xmlns:a16="http://schemas.microsoft.com/office/drawing/2014/main" id="{EFC403B1-821E-4F9F-B5F8-A01FBEE07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1E1EA14C-E5B4-483E-A43A-F728C1829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708275"/>
            <a:ext cx="1512888" cy="3024188"/>
          </a:xfrm>
          <a:prstGeom prst="downArrow">
            <a:avLst>
              <a:gd name="adj1" fmla="val 50000"/>
              <a:gd name="adj2" fmla="val 4997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72B815F1-7D64-4A86-8EC6-3876AC61D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F6726C-1D2E-4346-8C58-51C5496D9C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7150"/>
            <a:ext cx="9144000" cy="691515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9A13DA-EA96-4906-8FD7-A63CEFF3C2A9}"/>
              </a:ext>
            </a:extLst>
          </p:cNvPr>
          <p:cNvSpPr/>
          <p:nvPr/>
        </p:nvSpPr>
        <p:spPr bwMode="auto">
          <a:xfrm>
            <a:off x="179512" y="0"/>
            <a:ext cx="1728192" cy="6058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RBF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= 20% of CO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54490-908E-46D1-A3BE-D0A236A86829}"/>
              </a:ext>
            </a:extLst>
          </p:cNvPr>
          <p:cNvSpPr/>
          <p:nvPr/>
        </p:nvSpPr>
        <p:spPr bwMode="auto">
          <a:xfrm>
            <a:off x="1619672" y="2823170"/>
            <a:ext cx="1728192" cy="6058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GFR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= 20% of RBF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97685CA1-760C-46A6-8576-D1C9E4E52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60419" name="Picture 2">
            <a:extLst>
              <a:ext uri="{FF2B5EF4-FFF2-40B4-BE49-F238E27FC236}">
                <a16:creationId xmlns:a16="http://schemas.microsoft.com/office/drawing/2014/main" id="{81C161A5-6747-4782-820A-45A0184236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33375"/>
            <a:ext cx="7129462" cy="6335713"/>
          </a:xfr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46B9472-AF64-48D0-98B0-407E789C41F1}"/>
              </a:ext>
            </a:extLst>
          </p:cNvPr>
          <p:cNvSpPr/>
          <p:nvPr/>
        </p:nvSpPr>
        <p:spPr bwMode="auto">
          <a:xfrm>
            <a:off x="2123728" y="1268760"/>
            <a:ext cx="3744416" cy="43204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5D4A42F0-CC6E-43B9-ACCD-9A23C836387D}"/>
              </a:ext>
            </a:extLst>
          </p:cNvPr>
          <p:cNvSpPr/>
          <p:nvPr/>
        </p:nvSpPr>
        <p:spPr bwMode="auto">
          <a:xfrm>
            <a:off x="2123728" y="5301208"/>
            <a:ext cx="3600400" cy="504056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Tubular cell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24" y="1556792"/>
            <a:ext cx="89851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79928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836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3622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" y="304800"/>
            <a:ext cx="8894763" cy="6477000"/>
            <a:chOff x="2530475" y="1673225"/>
            <a:chExt cx="6142038" cy="3973060"/>
          </a:xfrm>
        </p:grpSpPr>
        <p:pic>
          <p:nvPicPr>
            <p:cNvPr id="50198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50" y="2255335"/>
              <a:ext cx="4902860" cy="319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9" name="Freeform 8"/>
            <p:cNvSpPr>
              <a:spLocks/>
            </p:cNvSpPr>
            <p:nvPr/>
          </p:nvSpPr>
          <p:spPr bwMode="auto">
            <a:xfrm>
              <a:off x="5305425" y="2228850"/>
              <a:ext cx="257175" cy="555625"/>
            </a:xfrm>
            <a:custGeom>
              <a:avLst/>
              <a:gdLst>
                <a:gd name="T0" fmla="*/ 0 w 162"/>
                <a:gd name="T1" fmla="*/ 0 h 350"/>
                <a:gd name="T2" fmla="*/ 2147483646 w 162"/>
                <a:gd name="T3" fmla="*/ 0 h 350"/>
                <a:gd name="T4" fmla="*/ 2147483646 w 162"/>
                <a:gd name="T5" fmla="*/ 2147483646 h 3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350">
                  <a:moveTo>
                    <a:pt x="0" y="0"/>
                  </a:moveTo>
                  <a:lnTo>
                    <a:pt x="68" y="0"/>
                  </a:lnTo>
                  <a:lnTo>
                    <a:pt x="162" y="35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0" name="Freeform 10"/>
            <p:cNvSpPr>
              <a:spLocks/>
            </p:cNvSpPr>
            <p:nvPr/>
          </p:nvSpPr>
          <p:spPr bwMode="auto">
            <a:xfrm>
              <a:off x="5286375" y="5270047"/>
              <a:ext cx="2295525" cy="95250"/>
            </a:xfrm>
            <a:custGeom>
              <a:avLst/>
              <a:gdLst>
                <a:gd name="T0" fmla="*/ 0 w 1446"/>
                <a:gd name="T1" fmla="*/ 2147483646 h 60"/>
                <a:gd name="T2" fmla="*/ 0 w 1446"/>
                <a:gd name="T3" fmla="*/ 2147483646 h 60"/>
                <a:gd name="T4" fmla="*/ 2147483646 w 1446"/>
                <a:gd name="T5" fmla="*/ 2147483646 h 60"/>
                <a:gd name="T6" fmla="*/ 2147483646 w 144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6" h="60">
                  <a:moveTo>
                    <a:pt x="0" y="2"/>
                  </a:moveTo>
                  <a:lnTo>
                    <a:pt x="0" y="60"/>
                  </a:lnTo>
                  <a:lnTo>
                    <a:pt x="1446" y="60"/>
                  </a:lnTo>
                  <a:lnTo>
                    <a:pt x="1446" y="0"/>
                  </a:lnTo>
                </a:path>
              </a:pathLst>
            </a:custGeom>
            <a:noFill/>
            <a:ln w="1270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1" name="Line 12"/>
            <p:cNvSpPr>
              <a:spLocks noChangeShapeType="1"/>
            </p:cNvSpPr>
            <p:nvPr/>
          </p:nvSpPr>
          <p:spPr bwMode="auto">
            <a:xfrm>
              <a:off x="6426200" y="5368471"/>
              <a:ext cx="1588" cy="95250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2" name="Freeform 17"/>
            <p:cNvSpPr>
              <a:spLocks/>
            </p:cNvSpPr>
            <p:nvPr/>
          </p:nvSpPr>
          <p:spPr bwMode="auto">
            <a:xfrm>
              <a:off x="3992563" y="5078413"/>
              <a:ext cx="285750" cy="336550"/>
            </a:xfrm>
            <a:custGeom>
              <a:avLst/>
              <a:gdLst>
                <a:gd name="T0" fmla="*/ 2147483646 w 180"/>
                <a:gd name="T1" fmla="*/ 0 h 212"/>
                <a:gd name="T2" fmla="*/ 2147483646 w 180"/>
                <a:gd name="T3" fmla="*/ 2147483646 h 212"/>
                <a:gd name="T4" fmla="*/ 0 w 180"/>
                <a:gd name="T5" fmla="*/ 2147483646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" h="212">
                  <a:moveTo>
                    <a:pt x="180" y="0"/>
                  </a:moveTo>
                  <a:lnTo>
                    <a:pt x="128" y="212"/>
                  </a:lnTo>
                  <a:lnTo>
                    <a:pt x="0" y="212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3" name="Freeform 18"/>
            <p:cNvSpPr>
              <a:spLocks/>
            </p:cNvSpPr>
            <p:nvPr/>
          </p:nvSpPr>
          <p:spPr bwMode="auto">
            <a:xfrm>
              <a:off x="3992563" y="5078413"/>
              <a:ext cx="285750" cy="336550"/>
            </a:xfrm>
            <a:custGeom>
              <a:avLst/>
              <a:gdLst>
                <a:gd name="T0" fmla="*/ 2147483646 w 180"/>
                <a:gd name="T1" fmla="*/ 0 h 212"/>
                <a:gd name="T2" fmla="*/ 2147483646 w 180"/>
                <a:gd name="T3" fmla="*/ 2147483646 h 212"/>
                <a:gd name="T4" fmla="*/ 0 w 180"/>
                <a:gd name="T5" fmla="*/ 2147483646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" h="212">
                  <a:moveTo>
                    <a:pt x="180" y="0"/>
                  </a:moveTo>
                  <a:lnTo>
                    <a:pt x="128" y="212"/>
                  </a:lnTo>
                  <a:lnTo>
                    <a:pt x="0" y="212"/>
                  </a:lnTo>
                </a:path>
              </a:pathLst>
            </a:custGeom>
            <a:noFill/>
            <a:ln w="1270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4" name="Freeform 37"/>
            <p:cNvSpPr>
              <a:spLocks/>
            </p:cNvSpPr>
            <p:nvPr/>
          </p:nvSpPr>
          <p:spPr bwMode="auto">
            <a:xfrm>
              <a:off x="4991100" y="1673225"/>
              <a:ext cx="584200" cy="863600"/>
            </a:xfrm>
            <a:custGeom>
              <a:avLst/>
              <a:gdLst>
                <a:gd name="T0" fmla="*/ 0 w 368"/>
                <a:gd name="T1" fmla="*/ 0 h 544"/>
                <a:gd name="T2" fmla="*/ 2147483646 w 368"/>
                <a:gd name="T3" fmla="*/ 0 h 544"/>
                <a:gd name="T4" fmla="*/ 2147483646 w 368"/>
                <a:gd name="T5" fmla="*/ 2147483646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" h="544">
                  <a:moveTo>
                    <a:pt x="0" y="0"/>
                  </a:moveTo>
                  <a:lnTo>
                    <a:pt x="284" y="0"/>
                  </a:lnTo>
                  <a:lnTo>
                    <a:pt x="368" y="544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5" name="Freeform 39"/>
            <p:cNvSpPr>
              <a:spLocks/>
            </p:cNvSpPr>
            <p:nvPr/>
          </p:nvSpPr>
          <p:spPr bwMode="auto">
            <a:xfrm>
              <a:off x="5311775" y="2228850"/>
              <a:ext cx="250825" cy="555625"/>
            </a:xfrm>
            <a:custGeom>
              <a:avLst/>
              <a:gdLst>
                <a:gd name="T0" fmla="*/ 0 w 158"/>
                <a:gd name="T1" fmla="*/ 0 h 350"/>
                <a:gd name="T2" fmla="*/ 2147483646 w 158"/>
                <a:gd name="T3" fmla="*/ 0 h 350"/>
                <a:gd name="T4" fmla="*/ 2147483646 w 158"/>
                <a:gd name="T5" fmla="*/ 2147483646 h 3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" h="350">
                  <a:moveTo>
                    <a:pt x="0" y="0"/>
                  </a:moveTo>
                  <a:lnTo>
                    <a:pt x="68" y="0"/>
                  </a:lnTo>
                  <a:lnTo>
                    <a:pt x="158" y="350"/>
                  </a:lnTo>
                </a:path>
              </a:pathLst>
            </a:custGeom>
            <a:noFill/>
            <a:ln w="1270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6" name="Line 40"/>
            <p:cNvSpPr>
              <a:spLocks noChangeShapeType="1"/>
            </p:cNvSpPr>
            <p:nvPr/>
          </p:nvSpPr>
          <p:spPr bwMode="auto">
            <a:xfrm flipH="1">
              <a:off x="3741738" y="2676525"/>
              <a:ext cx="3429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7" name="Line 41"/>
            <p:cNvSpPr>
              <a:spLocks noChangeShapeType="1"/>
            </p:cNvSpPr>
            <p:nvPr/>
          </p:nvSpPr>
          <p:spPr bwMode="auto">
            <a:xfrm flipH="1">
              <a:off x="3741738" y="2676525"/>
              <a:ext cx="342900" cy="1588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8" name="Line 50"/>
            <p:cNvSpPr>
              <a:spLocks noChangeShapeType="1"/>
            </p:cNvSpPr>
            <p:nvPr/>
          </p:nvSpPr>
          <p:spPr bwMode="auto">
            <a:xfrm>
              <a:off x="8162925" y="2949575"/>
              <a:ext cx="1588" cy="18732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9" name="Line 51"/>
            <p:cNvSpPr>
              <a:spLocks noChangeShapeType="1"/>
            </p:cNvSpPr>
            <p:nvPr/>
          </p:nvSpPr>
          <p:spPr bwMode="auto">
            <a:xfrm>
              <a:off x="8162925" y="2949575"/>
              <a:ext cx="1588" cy="187325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10" name="Rectangle 60"/>
            <p:cNvSpPr>
              <a:spLocks noChangeArrowheads="1"/>
            </p:cNvSpPr>
            <p:nvPr/>
          </p:nvSpPr>
          <p:spPr bwMode="auto">
            <a:xfrm>
              <a:off x="7797800" y="2560638"/>
              <a:ext cx="87471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</a:rPr>
                <a:t>Proximal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</a:rPr>
                <a:t>tubule cell</a:t>
              </a:r>
              <a:endParaRPr lang="en-US" altLang="en-US" b="1"/>
            </a:p>
          </p:txBody>
        </p:sp>
        <p:sp>
          <p:nvSpPr>
            <p:cNvPr id="50211" name="Rectangle 63"/>
            <p:cNvSpPr>
              <a:spLocks noChangeArrowheads="1"/>
            </p:cNvSpPr>
            <p:nvPr/>
          </p:nvSpPr>
          <p:spPr bwMode="auto">
            <a:xfrm>
              <a:off x="3495251" y="2805086"/>
              <a:ext cx="719138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</a:rPr>
                <a:t>Efferent 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</a:rPr>
                <a:t>arteriole</a:t>
              </a:r>
              <a:endParaRPr lang="en-US" altLang="en-US" b="1"/>
            </a:p>
          </p:txBody>
        </p:sp>
        <p:sp>
          <p:nvSpPr>
            <p:cNvPr id="50212" name="Rectangle 67"/>
            <p:cNvSpPr>
              <a:spLocks noChangeArrowheads="1"/>
            </p:cNvSpPr>
            <p:nvPr/>
          </p:nvSpPr>
          <p:spPr bwMode="auto">
            <a:xfrm>
              <a:off x="2530475" y="5322888"/>
              <a:ext cx="142875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</a:rPr>
                <a:t>Afferent arteriole</a:t>
              </a:r>
              <a:endParaRPr lang="en-US" altLang="en-US" b="1"/>
            </a:p>
          </p:txBody>
        </p:sp>
        <p:sp>
          <p:nvSpPr>
            <p:cNvPr id="50213" name="Rectangle 68"/>
            <p:cNvSpPr>
              <a:spLocks noChangeArrowheads="1"/>
            </p:cNvSpPr>
            <p:nvPr/>
          </p:nvSpPr>
          <p:spPr bwMode="auto">
            <a:xfrm>
              <a:off x="4736635" y="2119313"/>
              <a:ext cx="7588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</a:rPr>
                <a:t>Capsular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</a:rPr>
                <a:t>space</a:t>
              </a:r>
              <a:endParaRPr lang="en-US" altLang="en-US" b="1"/>
            </a:p>
          </p:txBody>
        </p:sp>
        <p:sp>
          <p:nvSpPr>
            <p:cNvPr id="50214" name="Rectangle 69"/>
            <p:cNvSpPr>
              <a:spLocks noChangeArrowheads="1"/>
            </p:cNvSpPr>
            <p:nvPr/>
          </p:nvSpPr>
          <p:spPr bwMode="auto">
            <a:xfrm>
              <a:off x="5749925" y="5454198"/>
              <a:ext cx="1368425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</a:rPr>
                <a:t>Renal corpuscle</a:t>
              </a:r>
              <a:endParaRPr lang="en-US" altLang="en-US" b="1"/>
            </a:p>
          </p:txBody>
        </p:sp>
      </p:grp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712999" y="279737"/>
            <a:ext cx="3431001" cy="1015663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  <a:ln>
            <a:noFill/>
          </a:ln>
          <a:effectLst>
            <a:softEdge rad="114300"/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2000" b="1" dirty="0">
                <a:solidFill>
                  <a:srgbClr val="000000"/>
                </a:solidFill>
                <a:cs typeface="+mn-cs"/>
              </a:rPr>
              <a:t>Bowman</a:t>
            </a:r>
            <a:r>
              <a:rPr lang="ja-JP" altLang="en-US" sz="2000" b="1" dirty="0">
                <a:solidFill>
                  <a:srgbClr val="000000"/>
                </a:solidFill>
                <a:cs typeface="+mn-cs"/>
              </a:rPr>
              <a:t>’</a:t>
            </a:r>
            <a:r>
              <a:rPr lang="en-US" altLang="ja-JP" sz="2000" b="1" dirty="0">
                <a:solidFill>
                  <a:srgbClr val="000000"/>
                </a:solidFill>
                <a:cs typeface="+mn-cs"/>
              </a:rPr>
              <a:t>s</a:t>
            </a:r>
            <a:r>
              <a:rPr lang="en-US" altLang="ja-JP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  <a:cs typeface="+mn-cs"/>
              </a:rPr>
              <a:t>capsule: </a:t>
            </a:r>
            <a:r>
              <a:rPr lang="en-US" altLang="ja-JP" sz="2000" dirty="0">
                <a:solidFill>
                  <a:srgbClr val="000000"/>
                </a:solidFill>
                <a:cs typeface="+mn-cs"/>
              </a:rPr>
              <a:t>Blind end of the tubule completely surrounds the glomerulus</a:t>
            </a:r>
            <a:endParaRPr lang="en-IE" altLang="en-US" sz="2000" dirty="0">
              <a:cs typeface="+mn-cs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6172200" y="4800600"/>
            <a:ext cx="2586038" cy="1323439"/>
          </a:xfrm>
          <a:prstGeom prst="rect">
            <a:avLst/>
          </a:prstGeom>
          <a:solidFill>
            <a:srgbClr val="DDD9C3">
              <a:alpha val="48000"/>
            </a:srgbClr>
          </a:solidFill>
          <a:ln>
            <a:noFill/>
          </a:ln>
          <a:effectLst>
            <a:softEdge rad="114300"/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ea typeface="MS PGothic" charset="0"/>
                <a:cs typeface="MS PGothic" charset="0"/>
              </a:rPr>
              <a:t>Glomerulus: </a:t>
            </a:r>
            <a:r>
              <a:rPr lang="en-US" sz="2000" dirty="0">
                <a:solidFill>
                  <a:srgbClr val="000000"/>
                </a:solidFill>
                <a:ea typeface="MS PGothic" charset="0"/>
                <a:cs typeface="MS PGothic" charset="0"/>
              </a:rPr>
              <a:t>A tuft of capillaries associated with a renal tubule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4953000"/>
            <a:ext cx="3470275" cy="52387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>
              <a:defRPr/>
            </a:pPr>
            <a:r>
              <a:rPr lang="en-US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Renal corpuscle</a:t>
            </a:r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 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0186" name="Rectangle 3"/>
          <p:cNvSpPr txBox="1">
            <a:spLocks noChangeArrowheads="1"/>
          </p:cNvSpPr>
          <p:nvPr/>
        </p:nvSpPr>
        <p:spPr bwMode="auto">
          <a:xfrm>
            <a:off x="66675" y="3392488"/>
            <a:ext cx="1698625" cy="1181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eaLnBrk="1" hangingPunct="1">
              <a:spcBef>
                <a:spcPts val="750"/>
              </a:spcBef>
              <a:buFont typeface="Arial" charset="0"/>
              <a:buNone/>
            </a:pPr>
            <a:r>
              <a:rPr lang="en-US" altLang="en-US">
                <a:solidFill>
                  <a:srgbClr val="000000"/>
                </a:solidFill>
              </a:rPr>
              <a:t>The structural and functional units that form urine.</a:t>
            </a:r>
          </a:p>
          <a:p>
            <a:pPr lvl="1" eaLnBrk="1" hangingPunct="1">
              <a:spcBef>
                <a:spcPts val="375"/>
              </a:spcBef>
              <a:buFont typeface="Arial" charset="0"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50187" name="Rectangle 4"/>
          <p:cNvSpPr txBox="1">
            <a:spLocks noChangeArrowheads="1"/>
          </p:cNvSpPr>
          <p:nvPr/>
        </p:nvSpPr>
        <p:spPr bwMode="auto">
          <a:xfrm>
            <a:off x="1828800" y="123825"/>
            <a:ext cx="3124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b="1"/>
              <a:t>The nephron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 rot="-1351751">
            <a:off x="3525838" y="889000"/>
            <a:ext cx="5649912" cy="5068888"/>
            <a:chOff x="2472420" y="744881"/>
            <a:chExt cx="6105420" cy="5198719"/>
          </a:xfrm>
        </p:grpSpPr>
        <p:sp>
          <p:nvSpPr>
            <p:cNvPr id="27" name="Freeform 26"/>
            <p:cNvSpPr/>
            <p:nvPr/>
          </p:nvSpPr>
          <p:spPr>
            <a:xfrm>
              <a:off x="2472420" y="744881"/>
              <a:ext cx="6105420" cy="5198719"/>
            </a:xfrm>
            <a:custGeom>
              <a:avLst/>
              <a:gdLst>
                <a:gd name="connsiteX0" fmla="*/ 91068 w 6105420"/>
                <a:gd name="connsiteY0" fmla="*/ 3190061 h 5198719"/>
                <a:gd name="connsiteX1" fmla="*/ 408578 w 6105420"/>
                <a:gd name="connsiteY1" fmla="*/ 2895215 h 5198719"/>
                <a:gd name="connsiteX2" fmla="*/ 692069 w 6105420"/>
                <a:gd name="connsiteY2" fmla="*/ 2623050 h 5198719"/>
                <a:gd name="connsiteX3" fmla="*/ 896182 w 6105420"/>
                <a:gd name="connsiteY3" fmla="*/ 2135420 h 5198719"/>
                <a:gd name="connsiteX4" fmla="*/ 760107 w 6105420"/>
                <a:gd name="connsiteY4" fmla="*/ 1659131 h 5198719"/>
                <a:gd name="connsiteX5" fmla="*/ 601352 w 6105420"/>
                <a:gd name="connsiteY5" fmla="*/ 1126140 h 5198719"/>
                <a:gd name="connsiteX6" fmla="*/ 794126 w 6105420"/>
                <a:gd name="connsiteY6" fmla="*/ 649851 h 5198719"/>
                <a:gd name="connsiteX7" fmla="*/ 1213692 w 6105420"/>
                <a:gd name="connsiteY7" fmla="*/ 184902 h 5198719"/>
                <a:gd name="connsiteX8" fmla="*/ 1723976 w 6105420"/>
                <a:gd name="connsiteY8" fmla="*/ 26139 h 5198719"/>
                <a:gd name="connsiteX9" fmla="*/ 2370335 w 6105420"/>
                <a:gd name="connsiteY9" fmla="*/ 14799 h 5198719"/>
                <a:gd name="connsiteX10" fmla="*/ 2925977 w 6105420"/>
                <a:gd name="connsiteY10" fmla="*/ 173562 h 5198719"/>
                <a:gd name="connsiteX11" fmla="*/ 3368223 w 6105420"/>
                <a:gd name="connsiteY11" fmla="*/ 457067 h 5198719"/>
                <a:gd name="connsiteX12" fmla="*/ 3833148 w 6105420"/>
                <a:gd name="connsiteY12" fmla="*/ 944697 h 5198719"/>
                <a:gd name="connsiteX13" fmla="*/ 4264055 w 6105420"/>
                <a:gd name="connsiteY13" fmla="*/ 1693152 h 5198719"/>
                <a:gd name="connsiteX14" fmla="*/ 4547545 w 6105420"/>
                <a:gd name="connsiteY14" fmla="*/ 2384905 h 5198719"/>
                <a:gd name="connsiteX15" fmla="*/ 4797017 w 6105420"/>
                <a:gd name="connsiteY15" fmla="*/ 2611710 h 5198719"/>
                <a:gd name="connsiteX16" fmla="*/ 5443377 w 6105420"/>
                <a:gd name="connsiteY16" fmla="*/ 2634390 h 5198719"/>
                <a:gd name="connsiteX17" fmla="*/ 6033038 w 6105420"/>
                <a:gd name="connsiteY17" fmla="*/ 2668411 h 5198719"/>
                <a:gd name="connsiteX18" fmla="*/ 6078396 w 6105420"/>
                <a:gd name="connsiteY18" fmla="*/ 2815834 h 5198719"/>
                <a:gd name="connsiteX19" fmla="*/ 5874283 w 6105420"/>
                <a:gd name="connsiteY19" fmla="*/ 3246762 h 5198719"/>
                <a:gd name="connsiteX20" fmla="*/ 5726868 w 6105420"/>
                <a:gd name="connsiteY20" fmla="*/ 3394185 h 5198719"/>
                <a:gd name="connsiteX21" fmla="*/ 5726868 w 6105420"/>
                <a:gd name="connsiteY21" fmla="*/ 3541608 h 5198719"/>
                <a:gd name="connsiteX22" fmla="*/ 5545434 w 6105420"/>
                <a:gd name="connsiteY22" fmla="*/ 3972536 h 5198719"/>
                <a:gd name="connsiteX23" fmla="*/ 5409358 w 6105420"/>
                <a:gd name="connsiteY23" fmla="*/ 4188001 h 5198719"/>
                <a:gd name="connsiteX24" fmla="*/ 4955772 w 6105420"/>
                <a:gd name="connsiteY24" fmla="*/ 4074598 h 5198719"/>
                <a:gd name="connsiteX25" fmla="*/ 4400130 w 6105420"/>
                <a:gd name="connsiteY25" fmla="*/ 4051918 h 5198719"/>
                <a:gd name="connsiteX26" fmla="*/ 3878507 w 6105420"/>
                <a:gd name="connsiteY26" fmla="*/ 4165320 h 5198719"/>
                <a:gd name="connsiteX27" fmla="*/ 3356884 w 6105420"/>
                <a:gd name="connsiteY27" fmla="*/ 4652950 h 5198719"/>
                <a:gd name="connsiteX28" fmla="*/ 2755883 w 6105420"/>
                <a:gd name="connsiteY28" fmla="*/ 4993157 h 5198719"/>
                <a:gd name="connsiteX29" fmla="*/ 2188901 w 6105420"/>
                <a:gd name="connsiteY29" fmla="*/ 5174600 h 5198719"/>
                <a:gd name="connsiteX30" fmla="*/ 1678617 w 6105420"/>
                <a:gd name="connsiteY30" fmla="*/ 5174600 h 5198719"/>
                <a:gd name="connsiteX31" fmla="*/ 1066277 w 6105420"/>
                <a:gd name="connsiteY31" fmla="*/ 4970476 h 5198719"/>
                <a:gd name="connsiteX32" fmla="*/ 487955 w 6105420"/>
                <a:gd name="connsiteY32" fmla="*/ 4528207 h 5198719"/>
                <a:gd name="connsiteX33" fmla="*/ 147766 w 6105420"/>
                <a:gd name="connsiteY33" fmla="*/ 4085939 h 5198719"/>
                <a:gd name="connsiteX34" fmla="*/ 351 w 6105420"/>
                <a:gd name="connsiteY34" fmla="*/ 3462226 h 5198719"/>
                <a:gd name="connsiteX35" fmla="*/ 91068 w 6105420"/>
                <a:gd name="connsiteY35" fmla="*/ 3190061 h 51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05420" h="5198719">
                  <a:moveTo>
                    <a:pt x="91068" y="3190061"/>
                  </a:moveTo>
                  <a:cubicBezTo>
                    <a:pt x="159106" y="3095559"/>
                    <a:pt x="308411" y="2989717"/>
                    <a:pt x="408578" y="2895215"/>
                  </a:cubicBezTo>
                  <a:cubicBezTo>
                    <a:pt x="508745" y="2800713"/>
                    <a:pt x="610802" y="2749682"/>
                    <a:pt x="692069" y="2623050"/>
                  </a:cubicBezTo>
                  <a:cubicBezTo>
                    <a:pt x="773336" y="2496418"/>
                    <a:pt x="884842" y="2296073"/>
                    <a:pt x="896182" y="2135420"/>
                  </a:cubicBezTo>
                  <a:cubicBezTo>
                    <a:pt x="907522" y="1974767"/>
                    <a:pt x="809245" y="1827344"/>
                    <a:pt x="760107" y="1659131"/>
                  </a:cubicBezTo>
                  <a:cubicBezTo>
                    <a:pt x="710969" y="1490918"/>
                    <a:pt x="595682" y="1294353"/>
                    <a:pt x="601352" y="1126140"/>
                  </a:cubicBezTo>
                  <a:cubicBezTo>
                    <a:pt x="607022" y="957927"/>
                    <a:pt x="692069" y="806724"/>
                    <a:pt x="794126" y="649851"/>
                  </a:cubicBezTo>
                  <a:cubicBezTo>
                    <a:pt x="896183" y="492978"/>
                    <a:pt x="1058717" y="288854"/>
                    <a:pt x="1213692" y="184902"/>
                  </a:cubicBezTo>
                  <a:cubicBezTo>
                    <a:pt x="1368667" y="80950"/>
                    <a:pt x="1531202" y="54489"/>
                    <a:pt x="1723976" y="26139"/>
                  </a:cubicBezTo>
                  <a:cubicBezTo>
                    <a:pt x="1916750" y="-2211"/>
                    <a:pt x="2170002" y="-9771"/>
                    <a:pt x="2370335" y="14799"/>
                  </a:cubicBezTo>
                  <a:cubicBezTo>
                    <a:pt x="2570668" y="39369"/>
                    <a:pt x="2759662" y="99851"/>
                    <a:pt x="2925977" y="173562"/>
                  </a:cubicBezTo>
                  <a:cubicBezTo>
                    <a:pt x="3092292" y="247273"/>
                    <a:pt x="3217028" y="328545"/>
                    <a:pt x="3368223" y="457067"/>
                  </a:cubicBezTo>
                  <a:cubicBezTo>
                    <a:pt x="3519418" y="585589"/>
                    <a:pt x="3683843" y="738683"/>
                    <a:pt x="3833148" y="944697"/>
                  </a:cubicBezTo>
                  <a:cubicBezTo>
                    <a:pt x="3982453" y="1150711"/>
                    <a:pt x="4144989" y="1453117"/>
                    <a:pt x="4264055" y="1693152"/>
                  </a:cubicBezTo>
                  <a:cubicBezTo>
                    <a:pt x="4383121" y="1933187"/>
                    <a:pt x="4458718" y="2231812"/>
                    <a:pt x="4547545" y="2384905"/>
                  </a:cubicBezTo>
                  <a:cubicBezTo>
                    <a:pt x="4636372" y="2537998"/>
                    <a:pt x="4647712" y="2570129"/>
                    <a:pt x="4797017" y="2611710"/>
                  </a:cubicBezTo>
                  <a:cubicBezTo>
                    <a:pt x="4946322" y="2653291"/>
                    <a:pt x="5237374" y="2624940"/>
                    <a:pt x="5443377" y="2634390"/>
                  </a:cubicBezTo>
                  <a:cubicBezTo>
                    <a:pt x="5649380" y="2643840"/>
                    <a:pt x="5927202" y="2638170"/>
                    <a:pt x="6033038" y="2668411"/>
                  </a:cubicBezTo>
                  <a:cubicBezTo>
                    <a:pt x="6138875" y="2698652"/>
                    <a:pt x="6104855" y="2719442"/>
                    <a:pt x="6078396" y="2815834"/>
                  </a:cubicBezTo>
                  <a:cubicBezTo>
                    <a:pt x="6051937" y="2912226"/>
                    <a:pt x="5932871" y="3150370"/>
                    <a:pt x="5874283" y="3246762"/>
                  </a:cubicBezTo>
                  <a:cubicBezTo>
                    <a:pt x="5815695" y="3343154"/>
                    <a:pt x="5751437" y="3345044"/>
                    <a:pt x="5726868" y="3394185"/>
                  </a:cubicBezTo>
                  <a:cubicBezTo>
                    <a:pt x="5702299" y="3443326"/>
                    <a:pt x="5757107" y="3445216"/>
                    <a:pt x="5726868" y="3541608"/>
                  </a:cubicBezTo>
                  <a:cubicBezTo>
                    <a:pt x="5696629" y="3638000"/>
                    <a:pt x="5598352" y="3864804"/>
                    <a:pt x="5545434" y="3972536"/>
                  </a:cubicBezTo>
                  <a:cubicBezTo>
                    <a:pt x="5492516" y="4080268"/>
                    <a:pt x="5507635" y="4170991"/>
                    <a:pt x="5409358" y="4188001"/>
                  </a:cubicBezTo>
                  <a:cubicBezTo>
                    <a:pt x="5311081" y="4205011"/>
                    <a:pt x="5123977" y="4097279"/>
                    <a:pt x="4955772" y="4074598"/>
                  </a:cubicBezTo>
                  <a:cubicBezTo>
                    <a:pt x="4787567" y="4051918"/>
                    <a:pt x="4579674" y="4036798"/>
                    <a:pt x="4400130" y="4051918"/>
                  </a:cubicBezTo>
                  <a:cubicBezTo>
                    <a:pt x="4220586" y="4067038"/>
                    <a:pt x="4052381" y="4065148"/>
                    <a:pt x="3878507" y="4165320"/>
                  </a:cubicBezTo>
                  <a:cubicBezTo>
                    <a:pt x="3704633" y="4265492"/>
                    <a:pt x="3543988" y="4514977"/>
                    <a:pt x="3356884" y="4652950"/>
                  </a:cubicBezTo>
                  <a:cubicBezTo>
                    <a:pt x="3169780" y="4790923"/>
                    <a:pt x="2950547" y="4906215"/>
                    <a:pt x="2755883" y="4993157"/>
                  </a:cubicBezTo>
                  <a:cubicBezTo>
                    <a:pt x="2561219" y="5080099"/>
                    <a:pt x="2368445" y="5144360"/>
                    <a:pt x="2188901" y="5174600"/>
                  </a:cubicBezTo>
                  <a:cubicBezTo>
                    <a:pt x="2009357" y="5204841"/>
                    <a:pt x="1865721" y="5208621"/>
                    <a:pt x="1678617" y="5174600"/>
                  </a:cubicBezTo>
                  <a:cubicBezTo>
                    <a:pt x="1491513" y="5140579"/>
                    <a:pt x="1264721" y="5078208"/>
                    <a:pt x="1066277" y="4970476"/>
                  </a:cubicBezTo>
                  <a:cubicBezTo>
                    <a:pt x="867833" y="4862744"/>
                    <a:pt x="641040" y="4675630"/>
                    <a:pt x="487955" y="4528207"/>
                  </a:cubicBezTo>
                  <a:cubicBezTo>
                    <a:pt x="334870" y="4380784"/>
                    <a:pt x="229033" y="4263603"/>
                    <a:pt x="147766" y="4085939"/>
                  </a:cubicBezTo>
                  <a:cubicBezTo>
                    <a:pt x="66499" y="3908276"/>
                    <a:pt x="4131" y="3617209"/>
                    <a:pt x="351" y="3462226"/>
                  </a:cubicBezTo>
                  <a:cubicBezTo>
                    <a:pt x="-3429" y="3307243"/>
                    <a:pt x="23030" y="3284563"/>
                    <a:pt x="91068" y="319006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95A1D"/>
                </a:gs>
                <a:gs pos="23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3175" cmpd="sng">
              <a:solidFill>
                <a:srgbClr val="CB916B"/>
              </a:solidFill>
            </a:ln>
            <a:effectLst>
              <a:innerShdw blurRad="63500" dist="50800" dir="1164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985061" y="3092462"/>
              <a:ext cx="45225" cy="565445"/>
            </a:xfrm>
            <a:custGeom>
              <a:avLst/>
              <a:gdLst>
                <a:gd name="T0" fmla="*/ 0 w 102056"/>
                <a:gd name="T1" fmla="*/ 0 h 793815"/>
                <a:gd name="T2" fmla="*/ 52 w 102056"/>
                <a:gd name="T3" fmla="*/ 16597 h 793815"/>
                <a:gd name="T4" fmla="*/ 67 w 102056"/>
                <a:gd name="T5" fmla="*/ 29446 h 793815"/>
                <a:gd name="T6" fmla="*/ 52 w 102056"/>
                <a:gd name="T7" fmla="*/ 37476 h 793815"/>
                <a:gd name="T8" fmla="*/ 52 w 102056"/>
                <a:gd name="T9" fmla="*/ 37476 h 793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056" h="793815">
                  <a:moveTo>
                    <a:pt x="0" y="0"/>
                  </a:moveTo>
                  <a:cubicBezTo>
                    <a:pt x="31184" y="123797"/>
                    <a:pt x="62368" y="247595"/>
                    <a:pt x="79377" y="351547"/>
                  </a:cubicBezTo>
                  <a:cubicBezTo>
                    <a:pt x="96386" y="455499"/>
                    <a:pt x="102056" y="550001"/>
                    <a:pt x="102056" y="623712"/>
                  </a:cubicBezTo>
                  <a:cubicBezTo>
                    <a:pt x="102056" y="697423"/>
                    <a:pt x="79377" y="793815"/>
                    <a:pt x="79377" y="79381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 rot="2145000">
              <a:off x="6380172" y="4317594"/>
              <a:ext cx="104584" cy="859420"/>
            </a:xfrm>
            <a:custGeom>
              <a:avLst/>
              <a:gdLst>
                <a:gd name="T0" fmla="*/ 3792 w 155634"/>
                <a:gd name="T1" fmla="*/ 0 h 826005"/>
                <a:gd name="T2" fmla="*/ 4084 w 155634"/>
                <a:gd name="T3" fmla="*/ 547832 h 826005"/>
                <a:gd name="T4" fmla="*/ 2452 w 155634"/>
                <a:gd name="T5" fmla="*/ 913464 h 826005"/>
                <a:gd name="T6" fmla="*/ 0 w 155634"/>
                <a:gd name="T7" fmla="*/ 1180287 h 826005"/>
                <a:gd name="T8" fmla="*/ 0 w 155634"/>
                <a:gd name="T9" fmla="*/ 1180287 h 826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634" h="826005">
                  <a:moveTo>
                    <a:pt x="135714" y="0"/>
                  </a:moveTo>
                  <a:cubicBezTo>
                    <a:pt x="166898" y="123797"/>
                    <a:pt x="154142" y="276846"/>
                    <a:pt x="146150" y="383391"/>
                  </a:cubicBezTo>
                  <a:cubicBezTo>
                    <a:pt x="138158" y="489936"/>
                    <a:pt x="112119" y="565504"/>
                    <a:pt x="87761" y="639273"/>
                  </a:cubicBezTo>
                  <a:cubicBezTo>
                    <a:pt x="63403" y="713042"/>
                    <a:pt x="14627" y="794883"/>
                    <a:pt x="0" y="82600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rot="2145000">
              <a:off x="3036324" y="3071364"/>
              <a:ext cx="203514" cy="810190"/>
            </a:xfrm>
            <a:custGeom>
              <a:avLst/>
              <a:gdLst>
                <a:gd name="T0" fmla="*/ 7651 w 305256"/>
                <a:gd name="T1" fmla="*/ 0 h 778220"/>
                <a:gd name="T2" fmla="*/ 6530 w 305256"/>
                <a:gd name="T3" fmla="*/ 509114 h 778220"/>
                <a:gd name="T4" fmla="*/ 2284 w 305256"/>
                <a:gd name="T5" fmla="*/ 849779 h 778220"/>
                <a:gd name="T6" fmla="*/ 0 w 305256"/>
                <a:gd name="T7" fmla="*/ 1118053 h 778220"/>
                <a:gd name="T8" fmla="*/ 0 w 305256"/>
                <a:gd name="T9" fmla="*/ 1118053 h 778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256" h="778220">
                  <a:moveTo>
                    <a:pt x="293992" y="0"/>
                  </a:moveTo>
                  <a:cubicBezTo>
                    <a:pt x="325176" y="123797"/>
                    <a:pt x="285307" y="255787"/>
                    <a:pt x="250935" y="354368"/>
                  </a:cubicBezTo>
                  <a:cubicBezTo>
                    <a:pt x="216563" y="452949"/>
                    <a:pt x="129583" y="520846"/>
                    <a:pt x="87761" y="591488"/>
                  </a:cubicBezTo>
                  <a:cubicBezTo>
                    <a:pt x="45939" y="662130"/>
                    <a:pt x="14627" y="747098"/>
                    <a:pt x="0" y="778220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rot="21164475" flipH="1">
              <a:off x="3220052" y="2002363"/>
              <a:ext cx="301031" cy="904430"/>
            </a:xfrm>
            <a:custGeom>
              <a:avLst/>
              <a:gdLst>
                <a:gd name="T0" fmla="*/ 836589 w 264167"/>
                <a:gd name="T1" fmla="*/ 0 h 870043"/>
                <a:gd name="T2" fmla="*/ 505476 w 264167"/>
                <a:gd name="T3" fmla="*/ 514013 h 870043"/>
                <a:gd name="T4" fmla="*/ 168318 w 264167"/>
                <a:gd name="T5" fmla="*/ 838406 h 870043"/>
                <a:gd name="T6" fmla="*/ 11672 w 264167"/>
                <a:gd name="T7" fmla="*/ 1095280 h 870043"/>
                <a:gd name="T8" fmla="*/ 48274 w 264167"/>
                <a:gd name="T9" fmla="*/ 1233244 h 870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167" h="870043">
                  <a:moveTo>
                    <a:pt x="258175" y="0"/>
                  </a:moveTo>
                  <a:cubicBezTo>
                    <a:pt x="289359" y="123797"/>
                    <a:pt x="190364" y="264051"/>
                    <a:pt x="155992" y="362632"/>
                  </a:cubicBezTo>
                  <a:cubicBezTo>
                    <a:pt x="121620" y="461213"/>
                    <a:pt x="77342" y="523142"/>
                    <a:pt x="51944" y="591488"/>
                  </a:cubicBezTo>
                  <a:cubicBezTo>
                    <a:pt x="26546" y="659834"/>
                    <a:pt x="9775" y="726285"/>
                    <a:pt x="3601" y="772711"/>
                  </a:cubicBezTo>
                  <a:cubicBezTo>
                    <a:pt x="-2573" y="819137"/>
                    <a:pt x="-2008" y="839435"/>
                    <a:pt x="14897" y="870043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rot="2145000">
              <a:off x="6665657" y="4140365"/>
              <a:ext cx="103170" cy="859420"/>
            </a:xfrm>
            <a:custGeom>
              <a:avLst/>
              <a:gdLst>
                <a:gd name="T0" fmla="*/ 3355 w 155634"/>
                <a:gd name="T1" fmla="*/ 0 h 826005"/>
                <a:gd name="T2" fmla="*/ 3613 w 155634"/>
                <a:gd name="T3" fmla="*/ 547832 h 826005"/>
                <a:gd name="T4" fmla="*/ 2170 w 155634"/>
                <a:gd name="T5" fmla="*/ 913464 h 826005"/>
                <a:gd name="T6" fmla="*/ 0 w 155634"/>
                <a:gd name="T7" fmla="*/ 1180287 h 826005"/>
                <a:gd name="T8" fmla="*/ 0 w 155634"/>
                <a:gd name="T9" fmla="*/ 1180287 h 826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634" h="826005">
                  <a:moveTo>
                    <a:pt x="135714" y="0"/>
                  </a:moveTo>
                  <a:cubicBezTo>
                    <a:pt x="166898" y="123797"/>
                    <a:pt x="154142" y="276846"/>
                    <a:pt x="146150" y="383391"/>
                  </a:cubicBezTo>
                  <a:cubicBezTo>
                    <a:pt x="138158" y="489936"/>
                    <a:pt x="112119" y="565504"/>
                    <a:pt x="87761" y="639273"/>
                  </a:cubicBezTo>
                  <a:cubicBezTo>
                    <a:pt x="63403" y="713042"/>
                    <a:pt x="14627" y="794883"/>
                    <a:pt x="0" y="82600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7086818" y="3244373"/>
              <a:ext cx="45225" cy="565445"/>
            </a:xfrm>
            <a:custGeom>
              <a:avLst/>
              <a:gdLst>
                <a:gd name="T0" fmla="*/ 0 w 102056"/>
                <a:gd name="T1" fmla="*/ 0 h 793815"/>
                <a:gd name="T2" fmla="*/ 52 w 102056"/>
                <a:gd name="T3" fmla="*/ 16597 h 793815"/>
                <a:gd name="T4" fmla="*/ 67 w 102056"/>
                <a:gd name="T5" fmla="*/ 29446 h 793815"/>
                <a:gd name="T6" fmla="*/ 52 w 102056"/>
                <a:gd name="T7" fmla="*/ 37476 h 793815"/>
                <a:gd name="T8" fmla="*/ 52 w 102056"/>
                <a:gd name="T9" fmla="*/ 37476 h 793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056" h="793815">
                  <a:moveTo>
                    <a:pt x="0" y="0"/>
                  </a:moveTo>
                  <a:cubicBezTo>
                    <a:pt x="31184" y="123797"/>
                    <a:pt x="62368" y="247595"/>
                    <a:pt x="79377" y="351547"/>
                  </a:cubicBezTo>
                  <a:cubicBezTo>
                    <a:pt x="96386" y="455499"/>
                    <a:pt x="102056" y="550001"/>
                    <a:pt x="102056" y="623712"/>
                  </a:cubicBezTo>
                  <a:cubicBezTo>
                    <a:pt x="102056" y="697423"/>
                    <a:pt x="79377" y="793815"/>
                    <a:pt x="79377" y="79381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15607 0.712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3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 descr="sal25693_23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-1588" y="0"/>
            <a:ext cx="8359776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24"/>
          <p:cNvSpPr txBox="1">
            <a:spLocks noChangeArrowheads="1"/>
          </p:cNvSpPr>
          <p:nvPr/>
        </p:nvSpPr>
        <p:spPr bwMode="auto">
          <a:xfrm>
            <a:off x="1716088" y="6654800"/>
            <a:ext cx="532606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Copyright © The McGraw-Hill Companies, Inc. Permission required for reproduction or display.</a:t>
            </a:r>
          </a:p>
        </p:txBody>
      </p:sp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6175375" y="6284913"/>
            <a:ext cx="18288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Capsular space</a:t>
            </a: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5691188" y="1421110"/>
            <a:ext cx="14811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Filtration slit</a:t>
            </a:r>
          </a:p>
        </p:txBody>
      </p:sp>
      <p:sp>
        <p:nvSpPr>
          <p:cNvPr id="52230" name="Rectangle 12"/>
          <p:cNvSpPr>
            <a:spLocks noChangeArrowheads="1"/>
          </p:cNvSpPr>
          <p:nvPr/>
        </p:nvSpPr>
        <p:spPr bwMode="auto">
          <a:xfrm>
            <a:off x="5691188" y="1794173"/>
            <a:ext cx="165893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Filtration pore</a:t>
            </a:r>
          </a:p>
        </p:txBody>
      </p:sp>
      <p:sp>
        <p:nvSpPr>
          <p:cNvPr id="52231" name="Rectangle 13"/>
          <p:cNvSpPr>
            <a:spLocks noChangeArrowheads="1"/>
          </p:cNvSpPr>
          <p:nvPr/>
        </p:nvSpPr>
        <p:spPr bwMode="auto">
          <a:xfrm>
            <a:off x="5694363" y="903585"/>
            <a:ext cx="25003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Basement membrane</a:t>
            </a:r>
          </a:p>
        </p:txBody>
      </p:sp>
      <p:sp>
        <p:nvSpPr>
          <p:cNvPr id="52232" name="Rectangle 14"/>
          <p:cNvSpPr>
            <a:spLocks noChangeArrowheads="1"/>
          </p:cNvSpPr>
          <p:nvPr/>
        </p:nvSpPr>
        <p:spPr bwMode="auto">
          <a:xfrm>
            <a:off x="5691188" y="3160713"/>
            <a:ext cx="25527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Passed through filter:</a:t>
            </a:r>
          </a:p>
        </p:txBody>
      </p:sp>
      <p:sp>
        <p:nvSpPr>
          <p:cNvPr id="52233" name="Rectangle 17"/>
          <p:cNvSpPr>
            <a:spLocks noChangeArrowheads="1"/>
          </p:cNvSpPr>
          <p:nvPr/>
        </p:nvSpPr>
        <p:spPr bwMode="auto">
          <a:xfrm>
            <a:off x="6181725" y="3813175"/>
            <a:ext cx="14017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Electrolytes</a:t>
            </a:r>
          </a:p>
        </p:txBody>
      </p:sp>
      <p:sp>
        <p:nvSpPr>
          <p:cNvPr id="52234" name="Rectangle 18"/>
          <p:cNvSpPr>
            <a:spLocks noChangeArrowheads="1"/>
          </p:cNvSpPr>
          <p:nvPr/>
        </p:nvSpPr>
        <p:spPr bwMode="auto">
          <a:xfrm>
            <a:off x="6175375" y="4083050"/>
            <a:ext cx="97631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Glucose</a:t>
            </a:r>
          </a:p>
        </p:txBody>
      </p:sp>
      <p:sp>
        <p:nvSpPr>
          <p:cNvPr id="52235" name="Rectangle 19"/>
          <p:cNvSpPr>
            <a:spLocks noChangeArrowheads="1"/>
          </p:cNvSpPr>
          <p:nvPr/>
        </p:nvSpPr>
        <p:spPr bwMode="auto">
          <a:xfrm>
            <a:off x="6199188" y="4367213"/>
            <a:ext cx="14700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Amino acids</a:t>
            </a:r>
          </a:p>
        </p:txBody>
      </p:sp>
      <p:sp>
        <p:nvSpPr>
          <p:cNvPr id="52236" name="Rectangle 20"/>
          <p:cNvSpPr>
            <a:spLocks noChangeArrowheads="1"/>
          </p:cNvSpPr>
          <p:nvPr/>
        </p:nvSpPr>
        <p:spPr bwMode="auto">
          <a:xfrm>
            <a:off x="6216650" y="4625975"/>
            <a:ext cx="12922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Fatty acids</a:t>
            </a:r>
          </a:p>
        </p:txBody>
      </p:sp>
      <p:sp>
        <p:nvSpPr>
          <p:cNvPr id="52237" name="Rectangle 21"/>
          <p:cNvSpPr>
            <a:spLocks noChangeArrowheads="1"/>
          </p:cNvSpPr>
          <p:nvPr/>
        </p:nvSpPr>
        <p:spPr bwMode="auto">
          <a:xfrm>
            <a:off x="6205538" y="4886325"/>
            <a:ext cx="1031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Vitamins</a:t>
            </a:r>
          </a:p>
        </p:txBody>
      </p:sp>
      <p:sp>
        <p:nvSpPr>
          <p:cNvPr id="52238" name="Rectangle 22"/>
          <p:cNvSpPr>
            <a:spLocks noChangeArrowheads="1"/>
          </p:cNvSpPr>
          <p:nvPr/>
        </p:nvSpPr>
        <p:spPr bwMode="auto">
          <a:xfrm>
            <a:off x="6216650" y="5146675"/>
            <a:ext cx="5492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Urea</a:t>
            </a:r>
          </a:p>
        </p:txBody>
      </p:sp>
      <p:sp>
        <p:nvSpPr>
          <p:cNvPr id="52239" name="Rectangle 23"/>
          <p:cNvSpPr>
            <a:spLocks noChangeArrowheads="1"/>
          </p:cNvSpPr>
          <p:nvPr/>
        </p:nvSpPr>
        <p:spPr bwMode="auto">
          <a:xfrm>
            <a:off x="6216650" y="5418138"/>
            <a:ext cx="10445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Uric acid</a:t>
            </a:r>
          </a:p>
        </p:txBody>
      </p:sp>
      <p:sp>
        <p:nvSpPr>
          <p:cNvPr id="52240" name="Rectangle 24"/>
          <p:cNvSpPr>
            <a:spLocks noChangeArrowheads="1"/>
          </p:cNvSpPr>
          <p:nvPr/>
        </p:nvSpPr>
        <p:spPr bwMode="auto">
          <a:xfrm>
            <a:off x="6200775" y="5676900"/>
            <a:ext cx="12080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Creatinine</a:t>
            </a:r>
          </a:p>
        </p:txBody>
      </p:sp>
      <p:sp>
        <p:nvSpPr>
          <p:cNvPr id="52241" name="Rectangle 25"/>
          <p:cNvSpPr>
            <a:spLocks noChangeArrowheads="1"/>
          </p:cNvSpPr>
          <p:nvPr/>
        </p:nvSpPr>
        <p:spPr bwMode="auto">
          <a:xfrm>
            <a:off x="204788" y="320675"/>
            <a:ext cx="1550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Turned back:</a:t>
            </a:r>
          </a:p>
        </p:txBody>
      </p:sp>
      <p:sp>
        <p:nvSpPr>
          <p:cNvPr id="52242" name="Rectangle 26"/>
          <p:cNvSpPr>
            <a:spLocks noChangeArrowheads="1"/>
          </p:cNvSpPr>
          <p:nvPr/>
        </p:nvSpPr>
        <p:spPr bwMode="auto">
          <a:xfrm>
            <a:off x="312738" y="639763"/>
            <a:ext cx="13176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Blood cells</a:t>
            </a:r>
          </a:p>
        </p:txBody>
      </p:sp>
      <p:sp>
        <p:nvSpPr>
          <p:cNvPr id="52243" name="Rectangle 27"/>
          <p:cNvSpPr>
            <a:spLocks noChangeArrowheads="1"/>
          </p:cNvSpPr>
          <p:nvPr/>
        </p:nvSpPr>
        <p:spPr bwMode="auto">
          <a:xfrm>
            <a:off x="314325" y="977900"/>
            <a:ext cx="19113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Plasma proteins</a:t>
            </a:r>
          </a:p>
        </p:txBody>
      </p:sp>
      <p:sp>
        <p:nvSpPr>
          <p:cNvPr id="52244" name="Rectangle 28"/>
          <p:cNvSpPr>
            <a:spLocks noChangeArrowheads="1"/>
          </p:cNvSpPr>
          <p:nvPr/>
        </p:nvSpPr>
        <p:spPr bwMode="auto">
          <a:xfrm>
            <a:off x="314325" y="1311275"/>
            <a:ext cx="15382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Large anions</a:t>
            </a:r>
          </a:p>
        </p:txBody>
      </p:sp>
      <p:sp>
        <p:nvSpPr>
          <p:cNvPr id="52245" name="Rectangle 29"/>
          <p:cNvSpPr>
            <a:spLocks noChangeArrowheads="1"/>
          </p:cNvSpPr>
          <p:nvPr/>
        </p:nvSpPr>
        <p:spPr bwMode="auto">
          <a:xfrm>
            <a:off x="325438" y="1649413"/>
            <a:ext cx="16843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Protein-bound</a:t>
            </a:r>
          </a:p>
        </p:txBody>
      </p:sp>
      <p:sp>
        <p:nvSpPr>
          <p:cNvPr id="52246" name="Rectangle 30"/>
          <p:cNvSpPr>
            <a:spLocks noChangeArrowheads="1"/>
          </p:cNvSpPr>
          <p:nvPr/>
        </p:nvSpPr>
        <p:spPr bwMode="auto">
          <a:xfrm>
            <a:off x="296863" y="2427288"/>
            <a:ext cx="1854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Most molecules</a:t>
            </a:r>
          </a:p>
        </p:txBody>
      </p:sp>
      <p:sp>
        <p:nvSpPr>
          <p:cNvPr id="52247" name="Rectangle 31"/>
          <p:cNvSpPr>
            <a:spLocks noChangeArrowheads="1"/>
          </p:cNvSpPr>
          <p:nvPr/>
        </p:nvSpPr>
        <p:spPr bwMode="auto">
          <a:xfrm>
            <a:off x="531813" y="2687638"/>
            <a:ext cx="10779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&gt; 8 nm in</a:t>
            </a:r>
          </a:p>
        </p:txBody>
      </p:sp>
      <p:sp>
        <p:nvSpPr>
          <p:cNvPr id="52248" name="Rectangle 32"/>
          <p:cNvSpPr>
            <a:spLocks noChangeArrowheads="1"/>
          </p:cNvSpPr>
          <p:nvPr/>
        </p:nvSpPr>
        <p:spPr bwMode="auto">
          <a:xfrm>
            <a:off x="536575" y="2946400"/>
            <a:ext cx="10302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diameter</a:t>
            </a:r>
          </a:p>
        </p:txBody>
      </p:sp>
      <p:sp>
        <p:nvSpPr>
          <p:cNvPr id="52249" name="Rectangle 33"/>
          <p:cNvSpPr>
            <a:spLocks noChangeArrowheads="1"/>
          </p:cNvSpPr>
          <p:nvPr/>
        </p:nvSpPr>
        <p:spPr bwMode="auto">
          <a:xfrm>
            <a:off x="293688" y="6432550"/>
            <a:ext cx="15938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Blood stream</a:t>
            </a:r>
            <a:endParaRPr kumimoji="0" lang="en-US" altLang="en-US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52251" name="Line 35"/>
          <p:cNvSpPr>
            <a:spLocks noChangeShapeType="1"/>
          </p:cNvSpPr>
          <p:nvPr/>
        </p:nvSpPr>
        <p:spPr bwMode="auto">
          <a:xfrm flipH="1">
            <a:off x="3360738" y="441623"/>
            <a:ext cx="221773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52253" name="Line 37"/>
          <p:cNvSpPr>
            <a:spLocks noChangeShapeType="1"/>
          </p:cNvSpPr>
          <p:nvPr/>
        </p:nvSpPr>
        <p:spPr bwMode="auto">
          <a:xfrm flipH="1">
            <a:off x="3886200" y="1063923"/>
            <a:ext cx="167798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52255" name="Line 39"/>
          <p:cNvSpPr>
            <a:spLocks noChangeShapeType="1"/>
          </p:cNvSpPr>
          <p:nvPr/>
        </p:nvSpPr>
        <p:spPr bwMode="auto">
          <a:xfrm flipH="1">
            <a:off x="4657725" y="2302173"/>
            <a:ext cx="88423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52257" name="Line 41"/>
          <p:cNvSpPr>
            <a:spLocks noChangeShapeType="1"/>
          </p:cNvSpPr>
          <p:nvPr/>
        </p:nvSpPr>
        <p:spPr bwMode="auto">
          <a:xfrm flipH="1">
            <a:off x="3422650" y="1973560"/>
            <a:ext cx="2154238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52259" name="Line 43"/>
          <p:cNvSpPr>
            <a:spLocks noChangeShapeType="1"/>
          </p:cNvSpPr>
          <p:nvPr/>
        </p:nvSpPr>
        <p:spPr bwMode="auto">
          <a:xfrm flipH="1">
            <a:off x="4430713" y="1581448"/>
            <a:ext cx="11176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52260" name="Text Box 44"/>
          <p:cNvSpPr txBox="1">
            <a:spLocks noChangeArrowheads="1"/>
          </p:cNvSpPr>
          <p:nvPr/>
        </p:nvSpPr>
        <p:spPr bwMode="auto">
          <a:xfrm>
            <a:off x="5699125" y="260648"/>
            <a:ext cx="24558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Endothelial cell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glomerular capillary</a:t>
            </a:r>
          </a:p>
        </p:txBody>
      </p:sp>
      <p:sp>
        <p:nvSpPr>
          <p:cNvPr id="52261" name="Text Box 45"/>
          <p:cNvSpPr txBox="1">
            <a:spLocks noChangeArrowheads="1"/>
          </p:cNvSpPr>
          <p:nvPr/>
        </p:nvSpPr>
        <p:spPr bwMode="auto">
          <a:xfrm>
            <a:off x="5678488" y="2133898"/>
            <a:ext cx="3200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Foot process of podocyte</a:t>
            </a:r>
          </a:p>
        </p:txBody>
      </p:sp>
      <p:sp>
        <p:nvSpPr>
          <p:cNvPr id="52262" name="Text Box 46"/>
          <p:cNvSpPr txBox="1">
            <a:spLocks noChangeArrowheads="1"/>
          </p:cNvSpPr>
          <p:nvPr/>
        </p:nvSpPr>
        <p:spPr bwMode="auto">
          <a:xfrm>
            <a:off x="463550" y="1879600"/>
            <a:ext cx="16303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minerals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hormones</a:t>
            </a:r>
          </a:p>
        </p:txBody>
      </p:sp>
      <p:sp>
        <p:nvSpPr>
          <p:cNvPr id="52263" name="Text Box 49"/>
          <p:cNvSpPr txBox="1">
            <a:spLocks noChangeArrowheads="1"/>
          </p:cNvSpPr>
          <p:nvPr/>
        </p:nvSpPr>
        <p:spPr bwMode="auto">
          <a:xfrm>
            <a:off x="6175375" y="3513138"/>
            <a:ext cx="79216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Water</a:t>
            </a:r>
          </a:p>
        </p:txBody>
      </p:sp>
      <p:sp>
        <p:nvSpPr>
          <p:cNvPr id="30759" name="Rectangle 4"/>
          <p:cNvSpPr txBox="1">
            <a:spLocks noChangeArrowheads="1"/>
          </p:cNvSpPr>
          <p:nvPr/>
        </p:nvSpPr>
        <p:spPr bwMode="auto">
          <a:xfrm>
            <a:off x="198062" y="4036974"/>
            <a:ext cx="269763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84807"/>
                </a:solidFill>
                <a:effectLst>
                  <a:glow rad="190500">
                    <a:prstClr val="white"/>
                  </a:glow>
                </a:effectLst>
                <a:uLnTx/>
                <a:uFillTx/>
                <a:latin typeface="Arial" charset="0"/>
                <a:ea typeface="MS PGothic" charset="-128"/>
                <a:cs typeface="+mn-cs"/>
              </a:rPr>
              <a:t>The Glomerular Filtration Membrane</a:t>
            </a:r>
          </a:p>
        </p:txBody>
      </p:sp>
      <p:sp>
        <p:nvSpPr>
          <p:cNvPr id="52265" name="Slide Number Placeholder 6"/>
          <p:cNvSpPr txBox="1">
            <a:spLocks/>
          </p:cNvSpPr>
          <p:nvPr/>
        </p:nvSpPr>
        <p:spPr bwMode="auto">
          <a:xfrm>
            <a:off x="8586788" y="6484938"/>
            <a:ext cx="45878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5E9DC6-9DAF-6F45-978C-C3D59121E125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379380"/>
      </p:ext>
    </p:extLst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FEC2-9CAA-48B6-987C-84B77397A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b="1" dirty="0"/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67970" name="Picture 2">
            <a:extLst>
              <a:ext uri="{FF2B5EF4-FFF2-40B4-BE49-F238E27FC236}">
                <a16:creationId xmlns:a16="http://schemas.microsoft.com/office/drawing/2014/main" id="{29EC0071-3FD2-43AE-8548-CEF4F28F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5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70386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Learning Objectives: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ＭＳ Ｐゴシック" pitchFamily="34" charset="-128"/>
              </a:rPr>
              <a:t>Enumerate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itchFamily="34" charset="-128"/>
              </a:rPr>
              <a:t>general functions </a:t>
            </a:r>
            <a:r>
              <a:rPr lang="en-US" altLang="en-US" sz="2800" dirty="0">
                <a:ea typeface="ＭＳ Ｐゴシック" pitchFamily="34" charset="-128"/>
              </a:rPr>
              <a:t>of the kidney.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ＭＳ Ｐゴシック" pitchFamily="34" charset="-128"/>
              </a:rPr>
              <a:t>Identify and describe that the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itchFamily="34" charset="-128"/>
              </a:rPr>
              <a:t>nephron</a:t>
            </a:r>
            <a:r>
              <a:rPr lang="en-US" altLang="en-US" sz="2800" dirty="0">
                <a:ea typeface="ＭＳ Ｐゴシック" pitchFamily="34" charset="-128"/>
              </a:rPr>
              <a:t> is the structural and function unit of the kidney.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ＭＳ Ｐゴシック" pitchFamily="34" charset="-128"/>
              </a:rPr>
              <a:t>Explain glomerular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itchFamily="34" charset="-128"/>
              </a:rPr>
              <a:t>filtration membrane </a:t>
            </a:r>
            <a:r>
              <a:rPr lang="en-US" altLang="en-US" sz="2800" dirty="0">
                <a:ea typeface="ＭＳ Ｐゴシック" pitchFamily="34" charset="-128"/>
              </a:rPr>
              <a:t>&amp; filtration forces.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ＭＳ Ｐゴシック" pitchFamily="34" charset="-128"/>
              </a:rPr>
              <a:t>Describe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itchFamily="34" charset="-128"/>
              </a:rPr>
              <a:t>mechanism of filtration </a:t>
            </a:r>
            <a:r>
              <a:rPr lang="en-US" altLang="en-US" sz="2800" dirty="0">
                <a:ea typeface="ＭＳ Ｐゴシック" pitchFamily="34" charset="-128"/>
              </a:rPr>
              <a:t>&amp; composition of the glomerular filtrate.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ＭＳ Ｐゴシック" pitchFamily="34" charset="-128"/>
              </a:rPr>
              <a:t>Calculate the net filtration pressure using parameters of Starling forces.</a:t>
            </a:r>
          </a:p>
        </p:txBody>
      </p:sp>
    </p:spTree>
    <p:extLst>
      <p:ext uri="{BB962C8B-B14F-4D97-AF65-F5344CB8AC3E}">
        <p14:creationId xmlns:p14="http://schemas.microsoft.com/office/powerpoint/2010/main" val="1715184288"/>
      </p:ext>
    </p:extLst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Content Placeholder 3" descr="Glomerular memb.jpg">
            <a:extLst>
              <a:ext uri="{FF2B5EF4-FFF2-40B4-BE49-F238E27FC236}">
                <a16:creationId xmlns:a16="http://schemas.microsoft.com/office/drawing/2014/main" id="{53797C6C-E4D6-46BD-BCE6-EDADEDB439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pap13_fig_26_08a_u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4117975" y="6505575"/>
            <a:ext cx="4560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/>
            <a:r>
              <a:rPr lang="en-US" altLang="en-US" sz="1200"/>
              <a:t>Details of filtration membrane</a:t>
            </a:r>
            <a:endParaRPr lang="en-US" altLang="en-US" sz="1200">
              <a:latin typeface="Times New Roman" charset="0"/>
            </a:endParaRPr>
          </a:p>
        </p:txBody>
      </p:sp>
      <p:cxnSp>
        <p:nvCxnSpPr>
          <p:cNvPr id="57348" name="Straight Connector 3"/>
          <p:cNvCxnSpPr>
            <a:cxnSpLocks noChangeShapeType="1"/>
          </p:cNvCxnSpPr>
          <p:nvPr/>
        </p:nvCxnSpPr>
        <p:spPr bwMode="auto">
          <a:xfrm>
            <a:off x="5715000" y="3305175"/>
            <a:ext cx="6096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63500" dist="12700" dir="15180026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786313" y="3132138"/>
            <a:ext cx="119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r>
              <a:rPr lang="en-US" altLang="en-US" sz="1200"/>
              <a:t>Filtration slit</a:t>
            </a:r>
            <a:endParaRPr lang="en-US" altLang="en-US" sz="1200">
              <a:latin typeface="Times New Roman" charset="0"/>
            </a:endParaRPr>
          </a:p>
        </p:txBody>
      </p:sp>
      <p:sp>
        <p:nvSpPr>
          <p:cNvPr id="51205" name="Oval 16"/>
          <p:cNvSpPr>
            <a:spLocks noChangeArrowheads="1"/>
          </p:cNvSpPr>
          <p:nvPr/>
        </p:nvSpPr>
        <p:spPr bwMode="auto">
          <a:xfrm>
            <a:off x="557213" y="4429125"/>
            <a:ext cx="268287" cy="296863"/>
          </a:xfrm>
          <a:prstGeom prst="ellipse">
            <a:avLst/>
          </a:prstGeom>
          <a:solidFill>
            <a:srgbClr val="2564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/>
            <a:r>
              <a:rPr lang="en-US" altLang="en-US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749800" y="3457575"/>
            <a:ext cx="119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r>
              <a:rPr lang="en-US" altLang="en-US" sz="1200"/>
              <a:t>Pedicel</a:t>
            </a:r>
            <a:endParaRPr lang="en-US" altLang="en-US" sz="1200">
              <a:latin typeface="Times New Roman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7275513" y="1803400"/>
            <a:ext cx="1679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r>
              <a:rPr lang="en-US" altLang="en-US" sz="1200"/>
              <a:t>Podocyte of visceral layer of glomerular (Bowman</a:t>
            </a:r>
            <a:r>
              <a:rPr lang="ja-JP" altLang="en-US" sz="1200"/>
              <a:t>’</a:t>
            </a:r>
            <a:r>
              <a:rPr lang="en-US" altLang="ja-JP" sz="1200"/>
              <a:t>s) capsule</a:t>
            </a:r>
            <a:endParaRPr lang="en-US" altLang="en-US" sz="1200">
              <a:latin typeface="Times New Roman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838200" y="4359275"/>
            <a:ext cx="2851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r>
              <a:rPr lang="en-US" altLang="en-US" sz="1200"/>
              <a:t>Fenestration (pore) of glomerular</a:t>
            </a:r>
          </a:p>
          <a:p>
            <a:r>
              <a:rPr lang="en-US" altLang="en-US" sz="1200"/>
              <a:t>endothelial cell: prevents filtration of blood cells but allows all components of blood plasma to pass through</a:t>
            </a:r>
            <a:endParaRPr lang="en-US" altLang="en-US" sz="1200">
              <a:latin typeface="Times New Roman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838200" y="5340350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r>
              <a:rPr lang="en-US" altLang="en-US" sz="1200"/>
              <a:t>Basal lamina of glomerulus: </a:t>
            </a:r>
          </a:p>
          <a:p>
            <a:r>
              <a:rPr lang="en-US" altLang="en-US" sz="1200"/>
              <a:t>prevents filtration of larger proteins</a:t>
            </a:r>
            <a:endParaRPr lang="en-US" altLang="en-US" sz="1200">
              <a:latin typeface="Times New Roman" charset="0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841375" y="5924550"/>
            <a:ext cx="3133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r>
              <a:rPr lang="en-US" altLang="en-US" sz="1200"/>
              <a:t>Slit membrane between pedicels: </a:t>
            </a:r>
          </a:p>
          <a:p>
            <a:r>
              <a:rPr lang="en-US" altLang="en-US" sz="1200"/>
              <a:t>prevents filtration of medium-sized proteins</a:t>
            </a:r>
            <a:endParaRPr lang="en-US" altLang="en-US" sz="1200">
              <a:latin typeface="Times New Roman" charset="0"/>
            </a:endParaRPr>
          </a:p>
        </p:txBody>
      </p:sp>
      <p:sp>
        <p:nvSpPr>
          <p:cNvPr id="51211" name="Oval 16"/>
          <p:cNvSpPr>
            <a:spLocks noChangeArrowheads="1"/>
          </p:cNvSpPr>
          <p:nvPr/>
        </p:nvSpPr>
        <p:spPr bwMode="auto">
          <a:xfrm>
            <a:off x="557213" y="5368925"/>
            <a:ext cx="268287" cy="296863"/>
          </a:xfrm>
          <a:prstGeom prst="ellipse">
            <a:avLst/>
          </a:prstGeom>
          <a:solidFill>
            <a:srgbClr val="2564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/>
            <a:r>
              <a:rPr lang="en-US" altLang="en-US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212" name="Oval 16"/>
          <p:cNvSpPr>
            <a:spLocks noChangeArrowheads="1"/>
          </p:cNvSpPr>
          <p:nvPr/>
        </p:nvSpPr>
        <p:spPr bwMode="auto">
          <a:xfrm>
            <a:off x="557213" y="5961063"/>
            <a:ext cx="268287" cy="298450"/>
          </a:xfrm>
          <a:prstGeom prst="ellipse">
            <a:avLst/>
          </a:prstGeom>
          <a:solidFill>
            <a:srgbClr val="2564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/>
            <a:r>
              <a:rPr lang="en-US" altLang="en-US" sz="1400" b="1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7358" name="Straight Connector 14"/>
          <p:cNvCxnSpPr>
            <a:cxnSpLocks noChangeShapeType="1"/>
          </p:cNvCxnSpPr>
          <p:nvPr/>
        </p:nvCxnSpPr>
        <p:spPr bwMode="auto">
          <a:xfrm>
            <a:off x="5259388" y="3725863"/>
            <a:ext cx="1103312" cy="7286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63500" dist="12700" dir="5760144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9" name="Straight Connector 17"/>
          <p:cNvCxnSpPr>
            <a:cxnSpLocks noChangeShapeType="1"/>
          </p:cNvCxnSpPr>
          <p:nvPr/>
        </p:nvCxnSpPr>
        <p:spPr bwMode="auto">
          <a:xfrm flipH="1">
            <a:off x="8115300" y="2435225"/>
            <a:ext cx="342900" cy="18081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63500" dist="12700" dir="15180026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0" name="Straight Connector 15"/>
          <p:cNvCxnSpPr>
            <a:cxnSpLocks noChangeShapeType="1"/>
          </p:cNvCxnSpPr>
          <p:nvPr/>
        </p:nvCxnSpPr>
        <p:spPr bwMode="auto">
          <a:xfrm>
            <a:off x="3276600" y="4448175"/>
            <a:ext cx="8175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63500" dist="12700" dir="5760144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1" name="Straight Connector 18"/>
          <p:cNvCxnSpPr>
            <a:cxnSpLocks noChangeShapeType="1"/>
          </p:cNvCxnSpPr>
          <p:nvPr/>
        </p:nvCxnSpPr>
        <p:spPr bwMode="auto">
          <a:xfrm flipV="1">
            <a:off x="2895600" y="4752975"/>
            <a:ext cx="33528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63500" dist="12700" dir="14879852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2" name="Straight Connector 20"/>
          <p:cNvCxnSpPr>
            <a:cxnSpLocks noChangeShapeType="1"/>
          </p:cNvCxnSpPr>
          <p:nvPr/>
        </p:nvCxnSpPr>
        <p:spPr bwMode="auto">
          <a:xfrm flipV="1">
            <a:off x="3200400" y="5438775"/>
            <a:ext cx="31242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63500" dist="12700" dir="14879852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8" name="Slide Number Placeholder 6"/>
          <p:cNvSpPr txBox="1">
            <a:spLocks/>
          </p:cNvSpPr>
          <p:nvPr/>
        </p:nvSpPr>
        <p:spPr bwMode="auto">
          <a:xfrm>
            <a:off x="8610600" y="6281738"/>
            <a:ext cx="458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r"/>
            <a:fld id="{373553D3-7AC9-C640-BE7C-153E00A8407F}" type="slidenum">
              <a:rPr lang="en-US" altLang="en-US" sz="1600"/>
              <a:pPr algn="r"/>
              <a:t>21</a:t>
            </a:fld>
            <a:endParaRPr lang="en-US" altLang="en-US" sz="1600"/>
          </a:p>
        </p:txBody>
      </p:sp>
      <p:sp>
        <p:nvSpPr>
          <p:cNvPr id="51219" name="Title 1"/>
          <p:cNvSpPr txBox="1">
            <a:spLocks/>
          </p:cNvSpPr>
          <p:nvPr/>
        </p:nvSpPr>
        <p:spPr bwMode="auto">
          <a:xfrm>
            <a:off x="533400" y="41275"/>
            <a:ext cx="792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b="1"/>
              <a:t>Filtration Membrane</a:t>
            </a:r>
            <a:endParaRPr lang="en-IE" altLang="en-US" sz="3600" b="1"/>
          </a:p>
        </p:txBody>
      </p:sp>
      <p:sp>
        <p:nvSpPr>
          <p:cNvPr id="51220" name="Content Placeholder 2"/>
          <p:cNvSpPr txBox="1">
            <a:spLocks/>
          </p:cNvSpPr>
          <p:nvPr/>
        </p:nvSpPr>
        <p:spPr bwMode="auto">
          <a:xfrm>
            <a:off x="381000" y="690563"/>
            <a:ext cx="8382000" cy="990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eaLnBrk="1" hangingPunct="1">
              <a:spcBef>
                <a:spcPts val="750"/>
              </a:spcBef>
              <a:buFont typeface="Arial" charset="0"/>
              <a:buNone/>
            </a:pPr>
            <a:r>
              <a:rPr lang="en-US" altLang="en-US" sz="2900">
                <a:solidFill>
                  <a:srgbClr val="000000"/>
                </a:solidFill>
              </a:rPr>
              <a:t>Filter that lies between the blood and the interior of the glomerular capsule</a:t>
            </a:r>
          </a:p>
          <a:p>
            <a:pPr eaLnBrk="1" hangingPunct="1">
              <a:spcBef>
                <a:spcPts val="750"/>
              </a:spcBef>
              <a:buFont typeface="Arial" charset="0"/>
              <a:buNone/>
            </a:pPr>
            <a:endParaRPr lang="en-IE" altLang="en-US" sz="2900"/>
          </a:p>
        </p:txBody>
      </p:sp>
      <p:sp>
        <p:nvSpPr>
          <p:cNvPr id="23" name="Rectangle 22"/>
          <p:cNvSpPr/>
          <p:nvPr/>
        </p:nvSpPr>
        <p:spPr>
          <a:xfrm>
            <a:off x="536575" y="3883025"/>
            <a:ext cx="2951163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r>
              <a:rPr lang="en-US" sz="2000" dirty="0">
                <a:ea typeface="MS PGothic" charset="0"/>
                <a:cs typeface="MS PGothic" charset="0"/>
                <a:sym typeface="Wingdings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MS PGothic" charset="0"/>
                <a:cs typeface="Arial" charset="0"/>
              </a:rPr>
              <a:t>composed of 3 layers: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92113" y="6429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3000">
              <a:srgbClr val="D5B087"/>
            </a:gs>
            <a:gs pos="2000">
              <a:srgbClr val="AB725A"/>
            </a:gs>
            <a:gs pos="17000">
              <a:srgbClr val="FFEDB3"/>
            </a:gs>
            <a:gs pos="86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66"/>
          <p:cNvGrpSpPr>
            <a:grpSpLocks/>
          </p:cNvGrpSpPr>
          <p:nvPr/>
        </p:nvGrpSpPr>
        <p:grpSpPr bwMode="auto">
          <a:xfrm rot="10800000">
            <a:off x="0" y="136525"/>
            <a:ext cx="9253538" cy="2046288"/>
            <a:chOff x="-109570" y="4093485"/>
            <a:chExt cx="9253570" cy="2046111"/>
          </a:xfrm>
          <a:effectLst>
            <a:outerShdw blurRad="50800" dist="76200" dir="5400000" algn="t" rotWithShape="0">
              <a:prstClr val="black">
                <a:alpha val="75000"/>
              </a:prstClr>
            </a:outerShdw>
          </a:effectLst>
        </p:grpSpPr>
        <p:pic>
          <p:nvPicPr>
            <p:cNvPr id="38944" name="Picture 7"/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4415" y="4093485"/>
              <a:ext cx="629585" cy="1998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5" name="Picture 7"/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570" y="4128414"/>
              <a:ext cx="4452970" cy="201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6" name="Picture 7"/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300" y="4128416"/>
              <a:ext cx="4425814" cy="1998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7475" y="323850"/>
            <a:ext cx="1524000" cy="1504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252" name="Slide Number Placeholder 6"/>
          <p:cNvSpPr txBox="1">
            <a:spLocks/>
          </p:cNvSpPr>
          <p:nvPr/>
        </p:nvSpPr>
        <p:spPr bwMode="auto">
          <a:xfrm>
            <a:off x="8610600" y="6281738"/>
            <a:ext cx="458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r"/>
            <a:fld id="{46C81EBC-EF1D-6C40-8377-9044F401A4D7}" type="slidenum">
              <a:rPr lang="en-US" altLang="en-US" sz="1600"/>
              <a:pPr algn="r"/>
              <a:t>22</a:t>
            </a:fld>
            <a:endParaRPr lang="en-US" altLang="en-US" sz="1600"/>
          </a:p>
        </p:txBody>
      </p:sp>
      <p:grpSp>
        <p:nvGrpSpPr>
          <p:cNvPr id="38917" name="Group 19"/>
          <p:cNvGrpSpPr>
            <a:grpSpLocks/>
          </p:cNvGrpSpPr>
          <p:nvPr/>
        </p:nvGrpSpPr>
        <p:grpSpPr bwMode="auto">
          <a:xfrm>
            <a:off x="-109538" y="4094163"/>
            <a:ext cx="9253538" cy="2044700"/>
            <a:chOff x="-109570" y="4093485"/>
            <a:chExt cx="9253570" cy="2046111"/>
          </a:xfrm>
          <a:effectLst>
            <a:outerShdw blurRad="50800" dist="76200" dir="18900000" algn="bl" rotWithShape="0">
              <a:prstClr val="black">
                <a:alpha val="76000"/>
              </a:prstClr>
            </a:outerShdw>
          </a:effectLst>
        </p:grpSpPr>
        <p:pic>
          <p:nvPicPr>
            <p:cNvPr id="38941" name="Picture 7"/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4415" y="4093485"/>
              <a:ext cx="629585" cy="1998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2" name="Picture 7"/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570" y="4128414"/>
              <a:ext cx="4452970" cy="201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3" name="Picture 7"/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300" y="4128416"/>
              <a:ext cx="4425814" cy="1998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4" name="Rectangle 30"/>
          <p:cNvSpPr>
            <a:spLocks noChangeArrowheads="1"/>
          </p:cNvSpPr>
          <p:nvPr/>
        </p:nvSpPr>
        <p:spPr bwMode="auto">
          <a:xfrm>
            <a:off x="303213" y="2697163"/>
            <a:ext cx="5259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eaLnBrk="1" hangingPunct="1">
              <a:spcBef>
                <a:spcPts val="750"/>
              </a:spcBef>
            </a:pPr>
            <a:r>
              <a:rPr lang="en-US" altLang="en-US" sz="2400">
                <a:ea typeface="ＭＳ Ｐゴシック" charset="-128"/>
                <a:cs typeface="Arial" charset="0"/>
              </a:rPr>
              <a:t>Cuboidal cells </a:t>
            </a:r>
          </a:p>
          <a:p>
            <a:pPr eaLnBrk="1" hangingPunct="1">
              <a:spcBef>
                <a:spcPts val="750"/>
              </a:spcBef>
            </a:pPr>
            <a:r>
              <a:rPr lang="en-US" altLang="en-US" sz="2400">
                <a:ea typeface="ＭＳ Ｐゴシック" charset="-128"/>
                <a:cs typeface="Arial" charset="0"/>
              </a:rPr>
              <a:t>numerous microvilli and mitochondria</a:t>
            </a:r>
          </a:p>
        </p:txBody>
      </p:sp>
      <p:sp>
        <p:nvSpPr>
          <p:cNvPr id="7" name="Down Arrow 6"/>
          <p:cNvSpPr>
            <a:spLocks noChangeArrowheads="1"/>
          </p:cNvSpPr>
          <p:nvPr/>
        </p:nvSpPr>
        <p:spPr bwMode="auto">
          <a:xfrm>
            <a:off x="5149850" y="3233738"/>
            <a:ext cx="1860550" cy="2347912"/>
          </a:xfrm>
          <a:prstGeom prst="downArrow">
            <a:avLst>
              <a:gd name="adj1" fmla="val 66593"/>
              <a:gd name="adj2" fmla="val 52026"/>
            </a:avLst>
          </a:prstGeom>
          <a:gradFill rotWithShape="0">
            <a:gsLst>
              <a:gs pos="0">
                <a:srgbClr val="FFFFFF">
                  <a:alpha val="48000"/>
                </a:srgbClr>
              </a:gs>
              <a:gs pos="55000">
                <a:srgbClr val="FFFFFF">
                  <a:alpha val="76600"/>
                </a:srgbClr>
              </a:gs>
              <a:gs pos="84000">
                <a:srgbClr val="8EB4E3">
                  <a:alpha val="91680"/>
                </a:srgbClr>
              </a:gs>
              <a:gs pos="100000">
                <a:srgbClr val="8EB4E3"/>
              </a:gs>
            </a:gsLst>
            <a:lin ang="5400000"/>
          </a:gra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8156" y="3438900"/>
            <a:ext cx="152552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cs typeface="+mn-cs"/>
              </a:rPr>
              <a:t>H</a:t>
            </a:r>
            <a:r>
              <a:rPr lang="en-GB" sz="5400" b="1" baseline="-2500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cs typeface="+mn-cs"/>
              </a:rPr>
              <a:t>2</a:t>
            </a:r>
            <a:r>
              <a:rPr lang="en-GB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cs typeface="+mn-cs"/>
              </a:rPr>
              <a:t>O</a:t>
            </a:r>
            <a:endParaRPr lang="en-GB" sz="5400" dirty="0">
              <a:ln w="222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cs typeface="+mn-cs"/>
            </a:endParaRPr>
          </a:p>
        </p:txBody>
      </p:sp>
      <p:sp>
        <p:nvSpPr>
          <p:cNvPr id="33" name="Down Arrow 32"/>
          <p:cNvSpPr>
            <a:spLocks noChangeArrowheads="1"/>
          </p:cNvSpPr>
          <p:nvPr/>
        </p:nvSpPr>
        <p:spPr bwMode="auto">
          <a:xfrm>
            <a:off x="7029450" y="3276600"/>
            <a:ext cx="1860550" cy="2305050"/>
          </a:xfrm>
          <a:prstGeom prst="downArrow">
            <a:avLst>
              <a:gd name="adj1" fmla="val 66593"/>
              <a:gd name="adj2" fmla="val 52034"/>
            </a:avLst>
          </a:prstGeom>
          <a:gradFill rotWithShape="0">
            <a:gsLst>
              <a:gs pos="0">
                <a:srgbClr val="FFFFFF">
                  <a:alpha val="48000"/>
                </a:srgbClr>
              </a:gs>
              <a:gs pos="999">
                <a:srgbClr val="FFFFFF">
                  <a:alpha val="48519"/>
                </a:srgbClr>
              </a:gs>
              <a:gs pos="55000">
                <a:srgbClr val="FFFFFF">
                  <a:alpha val="76600"/>
                </a:srgbClr>
              </a:gs>
              <a:gs pos="100000">
                <a:srgbClr val="92D050"/>
              </a:gs>
            </a:gsLst>
            <a:lin ang="5400000"/>
          </a:gra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Down Arrow 34"/>
          <p:cNvSpPr>
            <a:spLocks noChangeArrowheads="1"/>
          </p:cNvSpPr>
          <p:nvPr/>
        </p:nvSpPr>
        <p:spPr bwMode="auto">
          <a:xfrm rot="10800000">
            <a:off x="771525" y="3508375"/>
            <a:ext cx="2259013" cy="2244725"/>
          </a:xfrm>
          <a:prstGeom prst="downArrow">
            <a:avLst>
              <a:gd name="adj1" fmla="val 66593"/>
              <a:gd name="adj2" fmla="val 52032"/>
            </a:avLst>
          </a:prstGeom>
          <a:gradFill rotWithShape="0">
            <a:gsLst>
              <a:gs pos="0">
                <a:srgbClr val="FFFFFF">
                  <a:alpha val="48000"/>
                </a:srgbClr>
              </a:gs>
              <a:gs pos="999">
                <a:srgbClr val="FFFFFF">
                  <a:alpha val="48519"/>
                </a:srgbClr>
              </a:gs>
              <a:gs pos="55000">
                <a:srgbClr val="FFFFFF">
                  <a:alpha val="76600"/>
                </a:srgbClr>
              </a:gs>
              <a:gs pos="100000">
                <a:srgbClr val="FFFF00"/>
              </a:gs>
            </a:gsLst>
            <a:lin ang="5400000"/>
          </a:gra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259" name="TextBox 36"/>
          <p:cNvSpPr txBox="1">
            <a:spLocks noChangeArrowheads="1"/>
          </p:cNvSpPr>
          <p:nvPr/>
        </p:nvSpPr>
        <p:spPr bwMode="auto">
          <a:xfrm>
            <a:off x="1143000" y="4495800"/>
            <a:ext cx="150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/>
            <a:r>
              <a:rPr lang="en-US" altLang="en-US" b="1"/>
              <a:t>Urea, uric acid, creatinine, H</a:t>
            </a:r>
            <a:r>
              <a:rPr lang="en-US" altLang="en-US" b="1" baseline="30000"/>
              <a:t>+</a:t>
            </a:r>
            <a:r>
              <a:rPr lang="en-US" altLang="en-US" b="1"/>
              <a:t>, NH</a:t>
            </a:r>
            <a:r>
              <a:rPr lang="en-US" altLang="en-US" b="1" baseline="-25000"/>
              <a:t>4</a:t>
            </a:r>
            <a:r>
              <a:rPr lang="en-US" altLang="en-US" b="1" baseline="30000"/>
              <a:t>+</a:t>
            </a:r>
          </a:p>
        </p:txBody>
      </p:sp>
      <p:sp>
        <p:nvSpPr>
          <p:cNvPr id="53260" name="TextBox 37"/>
          <p:cNvSpPr txBox="1">
            <a:spLocks noChangeArrowheads="1"/>
          </p:cNvSpPr>
          <p:nvPr/>
        </p:nvSpPr>
        <p:spPr bwMode="auto">
          <a:xfrm>
            <a:off x="7273925" y="3276600"/>
            <a:ext cx="13731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/>
            <a:r>
              <a:rPr lang="en-US" altLang="en-US" sz="1600" b="1"/>
              <a:t>Glucose,</a:t>
            </a:r>
          </a:p>
          <a:p>
            <a:pPr algn="ctr"/>
            <a:r>
              <a:rPr lang="en-US" altLang="en-US" sz="1600" b="1"/>
              <a:t>Amino acids</a:t>
            </a:r>
          </a:p>
          <a:p>
            <a:pPr algn="ctr"/>
            <a:r>
              <a:rPr lang="en-US" altLang="en-US" sz="1600" b="1"/>
              <a:t>Na</a:t>
            </a:r>
            <a:r>
              <a:rPr lang="en-US" altLang="en-US" sz="1600" b="1" baseline="30000"/>
              <a:t>+</a:t>
            </a:r>
            <a:r>
              <a:rPr lang="en-US" altLang="en-US" sz="1600" b="1"/>
              <a:t>, Cl</a:t>
            </a:r>
            <a:r>
              <a:rPr lang="en-US" altLang="en-US" sz="1600" b="1" baseline="30000"/>
              <a:t>-</a:t>
            </a:r>
            <a:r>
              <a:rPr lang="en-US" altLang="en-US" sz="1600" b="1"/>
              <a:t>, K</a:t>
            </a:r>
            <a:r>
              <a:rPr lang="en-US" altLang="en-US" sz="1600" b="1" baseline="30000"/>
              <a:t>+</a:t>
            </a:r>
            <a:r>
              <a:rPr lang="en-US" altLang="en-US" sz="1600" b="1"/>
              <a:t>, HCO</a:t>
            </a:r>
            <a:r>
              <a:rPr lang="en-US" altLang="en-US" sz="1600" b="1" baseline="-25000"/>
              <a:t>3</a:t>
            </a:r>
            <a:r>
              <a:rPr lang="en-US" altLang="en-US" sz="1600" b="1" baseline="30000"/>
              <a:t>-</a:t>
            </a:r>
            <a:endParaRPr lang="en-US" altLang="en-US" sz="1600" b="1"/>
          </a:p>
        </p:txBody>
      </p:sp>
      <p:grpSp>
        <p:nvGrpSpPr>
          <p:cNvPr id="53261" name="Group 42"/>
          <p:cNvGrpSpPr>
            <a:grpSpLocks/>
          </p:cNvGrpSpPr>
          <p:nvPr/>
        </p:nvGrpSpPr>
        <p:grpSpPr bwMode="auto">
          <a:xfrm>
            <a:off x="152400" y="400050"/>
            <a:ext cx="1447800" cy="1295400"/>
            <a:chOff x="381000" y="4038600"/>
            <a:chExt cx="2514600" cy="2459038"/>
          </a:xfrm>
        </p:grpSpPr>
        <p:grpSp>
          <p:nvGrpSpPr>
            <p:cNvPr id="53273" name="Group 1"/>
            <p:cNvGrpSpPr>
              <a:grpSpLocks/>
            </p:cNvGrpSpPr>
            <p:nvPr/>
          </p:nvGrpSpPr>
          <p:grpSpPr bwMode="auto">
            <a:xfrm>
              <a:off x="381000" y="4300538"/>
              <a:ext cx="2514600" cy="2197100"/>
              <a:chOff x="663298" y="3881255"/>
              <a:chExt cx="5432702" cy="2595745"/>
            </a:xfrm>
          </p:grpSpPr>
          <p:sp>
            <p:nvSpPr>
              <p:cNvPr id="46" name="Freeform 45"/>
              <p:cNvSpPr/>
              <p:nvPr/>
            </p:nvSpPr>
            <p:spPr bwMode="auto">
              <a:xfrm>
                <a:off x="889661" y="3963424"/>
                <a:ext cx="5206339" cy="2513576"/>
              </a:xfrm>
              <a:custGeom>
                <a:avLst/>
                <a:gdLst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13490 w 6099086"/>
                  <a:gd name="connsiteY103" fmla="*/ 837708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477631 w 6099086"/>
                  <a:gd name="connsiteY103" fmla="*/ 568767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468666 w 6099086"/>
                  <a:gd name="connsiteY103" fmla="*/ 479120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82666 w 6099086"/>
                  <a:gd name="connsiteY10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612972 w 6099086"/>
                  <a:gd name="connsiteY103" fmla="*/ 281897 h 3480971"/>
                  <a:gd name="connsiteX104" fmla="*/ 182666 w 6099086"/>
                  <a:gd name="connsiteY104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043278 w 6099086"/>
                  <a:gd name="connsiteY103" fmla="*/ 613591 h 3480971"/>
                  <a:gd name="connsiteX104" fmla="*/ 612972 w 6099086"/>
                  <a:gd name="connsiteY104" fmla="*/ 281897 h 3480971"/>
                  <a:gd name="connsiteX105" fmla="*/ 182666 w 6099086"/>
                  <a:gd name="connsiteY105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043278 w 6099086"/>
                  <a:gd name="connsiteY103" fmla="*/ 613591 h 3480971"/>
                  <a:gd name="connsiteX104" fmla="*/ 962596 w 6099086"/>
                  <a:gd name="connsiteY104" fmla="*/ 685308 h 3480971"/>
                  <a:gd name="connsiteX105" fmla="*/ 612972 w 6099086"/>
                  <a:gd name="connsiteY105" fmla="*/ 281897 h 3480971"/>
                  <a:gd name="connsiteX106" fmla="*/ 182666 w 6099086"/>
                  <a:gd name="connsiteY10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043278 w 6099086"/>
                  <a:gd name="connsiteY103" fmla="*/ 613591 h 3480971"/>
                  <a:gd name="connsiteX104" fmla="*/ 962596 w 6099086"/>
                  <a:gd name="connsiteY104" fmla="*/ 685308 h 3480971"/>
                  <a:gd name="connsiteX105" fmla="*/ 612972 w 6099086"/>
                  <a:gd name="connsiteY105" fmla="*/ 281897 h 3480971"/>
                  <a:gd name="connsiteX106" fmla="*/ 182666 w 6099086"/>
                  <a:gd name="connsiteY10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1043278 w 6099086"/>
                  <a:gd name="connsiteY104" fmla="*/ 613591 h 3480971"/>
                  <a:gd name="connsiteX105" fmla="*/ 962596 w 6099086"/>
                  <a:gd name="connsiteY105" fmla="*/ 68530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962596 w 6099086"/>
                  <a:gd name="connsiteY105" fmla="*/ 68530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11583 w 6099086"/>
                  <a:gd name="connsiteY104" fmla="*/ 954250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222572 w 6099086"/>
                  <a:gd name="connsiteY104" fmla="*/ 1079755 h 3480971"/>
                  <a:gd name="connsiteX105" fmla="*/ 711583 w 6099086"/>
                  <a:gd name="connsiteY105" fmla="*/ 954250 h 3480971"/>
                  <a:gd name="connsiteX106" fmla="*/ 846055 w 6099086"/>
                  <a:gd name="connsiteY106" fmla="*/ 667378 h 3480971"/>
                  <a:gd name="connsiteX107" fmla="*/ 612972 w 6099086"/>
                  <a:gd name="connsiteY107" fmla="*/ 281897 h 3480971"/>
                  <a:gd name="connsiteX108" fmla="*/ 182666 w 6099086"/>
                  <a:gd name="connsiteY108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823208 w 6099086"/>
                  <a:gd name="connsiteY104" fmla="*/ 1025967 h 3480971"/>
                  <a:gd name="connsiteX105" fmla="*/ 1222572 w 6099086"/>
                  <a:gd name="connsiteY105" fmla="*/ 1079755 h 3480971"/>
                  <a:gd name="connsiteX106" fmla="*/ 711583 w 6099086"/>
                  <a:gd name="connsiteY106" fmla="*/ 954250 h 3480971"/>
                  <a:gd name="connsiteX107" fmla="*/ 846055 w 6099086"/>
                  <a:gd name="connsiteY107" fmla="*/ 667378 h 3480971"/>
                  <a:gd name="connsiteX108" fmla="*/ 612972 w 6099086"/>
                  <a:gd name="connsiteY108" fmla="*/ 281897 h 3480971"/>
                  <a:gd name="connsiteX109" fmla="*/ 182666 w 6099086"/>
                  <a:gd name="connsiteY109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823208 w 6099086"/>
                  <a:gd name="connsiteY105" fmla="*/ 1025967 h 3480971"/>
                  <a:gd name="connsiteX106" fmla="*/ 1222572 w 6099086"/>
                  <a:gd name="connsiteY106" fmla="*/ 1079755 h 3480971"/>
                  <a:gd name="connsiteX107" fmla="*/ 711583 w 6099086"/>
                  <a:gd name="connsiteY107" fmla="*/ 954250 h 3480971"/>
                  <a:gd name="connsiteX108" fmla="*/ 846055 w 6099086"/>
                  <a:gd name="connsiteY108" fmla="*/ 667378 h 3480971"/>
                  <a:gd name="connsiteX109" fmla="*/ 612972 w 6099086"/>
                  <a:gd name="connsiteY109" fmla="*/ 281897 h 3480971"/>
                  <a:gd name="connsiteX110" fmla="*/ 182666 w 6099086"/>
                  <a:gd name="connsiteY11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711583 w 6099086"/>
                  <a:gd name="connsiteY107" fmla="*/ 954250 h 3480971"/>
                  <a:gd name="connsiteX108" fmla="*/ 846055 w 6099086"/>
                  <a:gd name="connsiteY108" fmla="*/ 667378 h 3480971"/>
                  <a:gd name="connsiteX109" fmla="*/ 612972 w 6099086"/>
                  <a:gd name="connsiteY109" fmla="*/ 281897 h 3480971"/>
                  <a:gd name="connsiteX110" fmla="*/ 182666 w 6099086"/>
                  <a:gd name="connsiteY11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75090 w 6099086"/>
                  <a:gd name="connsiteY107" fmla="*/ 999073 h 3480971"/>
                  <a:gd name="connsiteX108" fmla="*/ 711583 w 6099086"/>
                  <a:gd name="connsiteY108" fmla="*/ 954250 h 3480971"/>
                  <a:gd name="connsiteX109" fmla="*/ 846055 w 6099086"/>
                  <a:gd name="connsiteY109" fmla="*/ 667378 h 3480971"/>
                  <a:gd name="connsiteX110" fmla="*/ 612972 w 6099086"/>
                  <a:gd name="connsiteY110" fmla="*/ 281897 h 3480971"/>
                  <a:gd name="connsiteX111" fmla="*/ 182666 w 6099086"/>
                  <a:gd name="connsiteY11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505396 w 6099086"/>
                  <a:gd name="connsiteY107" fmla="*/ 1196297 h 3480971"/>
                  <a:gd name="connsiteX108" fmla="*/ 75090 w 6099086"/>
                  <a:gd name="connsiteY108" fmla="*/ 999073 h 3480971"/>
                  <a:gd name="connsiteX109" fmla="*/ 711583 w 6099086"/>
                  <a:gd name="connsiteY109" fmla="*/ 954250 h 3480971"/>
                  <a:gd name="connsiteX110" fmla="*/ 846055 w 6099086"/>
                  <a:gd name="connsiteY110" fmla="*/ 667378 h 3480971"/>
                  <a:gd name="connsiteX111" fmla="*/ 612972 w 6099086"/>
                  <a:gd name="connsiteY111" fmla="*/ 281897 h 3480971"/>
                  <a:gd name="connsiteX112" fmla="*/ 182666 w 6099086"/>
                  <a:gd name="connsiteY112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1034313 w 6099086"/>
                  <a:gd name="connsiteY107" fmla="*/ 936320 h 3480971"/>
                  <a:gd name="connsiteX108" fmla="*/ 505396 w 6099086"/>
                  <a:gd name="connsiteY108" fmla="*/ 1196297 h 3480971"/>
                  <a:gd name="connsiteX109" fmla="*/ 75090 w 6099086"/>
                  <a:gd name="connsiteY109" fmla="*/ 999073 h 3480971"/>
                  <a:gd name="connsiteX110" fmla="*/ 711583 w 6099086"/>
                  <a:gd name="connsiteY110" fmla="*/ 954250 h 3480971"/>
                  <a:gd name="connsiteX111" fmla="*/ 846055 w 6099086"/>
                  <a:gd name="connsiteY111" fmla="*/ 667378 h 3480971"/>
                  <a:gd name="connsiteX112" fmla="*/ 612972 w 6099086"/>
                  <a:gd name="connsiteY112" fmla="*/ 281897 h 3480971"/>
                  <a:gd name="connsiteX113" fmla="*/ 182666 w 6099086"/>
                  <a:gd name="connsiteY11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1034313 w 6099086"/>
                  <a:gd name="connsiteY107" fmla="*/ 936320 h 3480971"/>
                  <a:gd name="connsiteX108" fmla="*/ 505396 w 6099086"/>
                  <a:gd name="connsiteY108" fmla="*/ 1196297 h 3480971"/>
                  <a:gd name="connsiteX109" fmla="*/ 75090 w 6099086"/>
                  <a:gd name="connsiteY109" fmla="*/ 999073 h 3480971"/>
                  <a:gd name="connsiteX110" fmla="*/ 128878 w 6099086"/>
                  <a:gd name="connsiteY110" fmla="*/ 792885 h 3480971"/>
                  <a:gd name="connsiteX111" fmla="*/ 711583 w 6099086"/>
                  <a:gd name="connsiteY111" fmla="*/ 954250 h 3480971"/>
                  <a:gd name="connsiteX112" fmla="*/ 846055 w 6099086"/>
                  <a:gd name="connsiteY112" fmla="*/ 667378 h 3480971"/>
                  <a:gd name="connsiteX113" fmla="*/ 612972 w 6099086"/>
                  <a:gd name="connsiteY113" fmla="*/ 281897 h 3480971"/>
                  <a:gd name="connsiteX114" fmla="*/ 182666 w 6099086"/>
                  <a:gd name="connsiteY114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63214 h 3480971"/>
                  <a:gd name="connsiteX107" fmla="*/ 1222572 w 6099086"/>
                  <a:gd name="connsiteY107" fmla="*/ 1079755 h 3480971"/>
                  <a:gd name="connsiteX108" fmla="*/ 1034313 w 6099086"/>
                  <a:gd name="connsiteY108" fmla="*/ 936320 h 3480971"/>
                  <a:gd name="connsiteX109" fmla="*/ 505396 w 6099086"/>
                  <a:gd name="connsiteY109" fmla="*/ 1196297 h 3480971"/>
                  <a:gd name="connsiteX110" fmla="*/ 75090 w 6099086"/>
                  <a:gd name="connsiteY110" fmla="*/ 999073 h 3480971"/>
                  <a:gd name="connsiteX111" fmla="*/ 128878 w 6099086"/>
                  <a:gd name="connsiteY111" fmla="*/ 792885 h 3480971"/>
                  <a:gd name="connsiteX112" fmla="*/ 711583 w 6099086"/>
                  <a:gd name="connsiteY112" fmla="*/ 954250 h 3480971"/>
                  <a:gd name="connsiteX113" fmla="*/ 846055 w 6099086"/>
                  <a:gd name="connsiteY113" fmla="*/ 667378 h 3480971"/>
                  <a:gd name="connsiteX114" fmla="*/ 612972 w 6099086"/>
                  <a:gd name="connsiteY114" fmla="*/ 281897 h 3480971"/>
                  <a:gd name="connsiteX115" fmla="*/ 182666 w 6099086"/>
                  <a:gd name="connsiteY115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63214 h 3480971"/>
                  <a:gd name="connsiteX107" fmla="*/ 1455655 w 6099086"/>
                  <a:gd name="connsiteY107" fmla="*/ 1061826 h 3480971"/>
                  <a:gd name="connsiteX108" fmla="*/ 1222572 w 6099086"/>
                  <a:gd name="connsiteY108" fmla="*/ 1079755 h 3480971"/>
                  <a:gd name="connsiteX109" fmla="*/ 1034313 w 6099086"/>
                  <a:gd name="connsiteY109" fmla="*/ 936320 h 3480971"/>
                  <a:gd name="connsiteX110" fmla="*/ 505396 w 6099086"/>
                  <a:gd name="connsiteY110" fmla="*/ 1196297 h 3480971"/>
                  <a:gd name="connsiteX111" fmla="*/ 75090 w 6099086"/>
                  <a:gd name="connsiteY111" fmla="*/ 999073 h 3480971"/>
                  <a:gd name="connsiteX112" fmla="*/ 128878 w 6099086"/>
                  <a:gd name="connsiteY112" fmla="*/ 792885 h 3480971"/>
                  <a:gd name="connsiteX113" fmla="*/ 711583 w 6099086"/>
                  <a:gd name="connsiteY113" fmla="*/ 954250 h 3480971"/>
                  <a:gd name="connsiteX114" fmla="*/ 846055 w 6099086"/>
                  <a:gd name="connsiteY114" fmla="*/ 667378 h 3480971"/>
                  <a:gd name="connsiteX115" fmla="*/ 612972 w 6099086"/>
                  <a:gd name="connsiteY115" fmla="*/ 281897 h 3480971"/>
                  <a:gd name="connsiteX116" fmla="*/ 182666 w 6099086"/>
                  <a:gd name="connsiteY11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22572 w 6099086"/>
                  <a:gd name="connsiteY108" fmla="*/ 1079755 h 3480971"/>
                  <a:gd name="connsiteX109" fmla="*/ 1034313 w 6099086"/>
                  <a:gd name="connsiteY109" fmla="*/ 936320 h 3480971"/>
                  <a:gd name="connsiteX110" fmla="*/ 505396 w 6099086"/>
                  <a:gd name="connsiteY110" fmla="*/ 1196297 h 3480971"/>
                  <a:gd name="connsiteX111" fmla="*/ 75090 w 6099086"/>
                  <a:gd name="connsiteY111" fmla="*/ 999073 h 3480971"/>
                  <a:gd name="connsiteX112" fmla="*/ 128878 w 6099086"/>
                  <a:gd name="connsiteY112" fmla="*/ 792885 h 3480971"/>
                  <a:gd name="connsiteX113" fmla="*/ 711583 w 6099086"/>
                  <a:gd name="connsiteY113" fmla="*/ 954250 h 3480971"/>
                  <a:gd name="connsiteX114" fmla="*/ 846055 w 6099086"/>
                  <a:gd name="connsiteY114" fmla="*/ 667378 h 3480971"/>
                  <a:gd name="connsiteX115" fmla="*/ 612972 w 6099086"/>
                  <a:gd name="connsiteY115" fmla="*/ 281897 h 3480971"/>
                  <a:gd name="connsiteX116" fmla="*/ 182666 w 6099086"/>
                  <a:gd name="connsiteY11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34313 w 6099086"/>
                  <a:gd name="connsiteY109" fmla="*/ 936320 h 3480971"/>
                  <a:gd name="connsiteX110" fmla="*/ 505396 w 6099086"/>
                  <a:gd name="connsiteY110" fmla="*/ 1196297 h 3480971"/>
                  <a:gd name="connsiteX111" fmla="*/ 75090 w 6099086"/>
                  <a:gd name="connsiteY111" fmla="*/ 999073 h 3480971"/>
                  <a:gd name="connsiteX112" fmla="*/ 128878 w 6099086"/>
                  <a:gd name="connsiteY112" fmla="*/ 792885 h 3480971"/>
                  <a:gd name="connsiteX113" fmla="*/ 711583 w 6099086"/>
                  <a:gd name="connsiteY113" fmla="*/ 954250 h 3480971"/>
                  <a:gd name="connsiteX114" fmla="*/ 846055 w 6099086"/>
                  <a:gd name="connsiteY114" fmla="*/ 667378 h 3480971"/>
                  <a:gd name="connsiteX115" fmla="*/ 612972 w 6099086"/>
                  <a:gd name="connsiteY115" fmla="*/ 281897 h 3480971"/>
                  <a:gd name="connsiteX116" fmla="*/ 182666 w 6099086"/>
                  <a:gd name="connsiteY11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505396 w 6099086"/>
                  <a:gd name="connsiteY111" fmla="*/ 1196297 h 3480971"/>
                  <a:gd name="connsiteX112" fmla="*/ 75090 w 6099086"/>
                  <a:gd name="connsiteY112" fmla="*/ 999073 h 3480971"/>
                  <a:gd name="connsiteX113" fmla="*/ 128878 w 6099086"/>
                  <a:gd name="connsiteY113" fmla="*/ 792885 h 3480971"/>
                  <a:gd name="connsiteX114" fmla="*/ 711583 w 6099086"/>
                  <a:gd name="connsiteY114" fmla="*/ 954250 h 3480971"/>
                  <a:gd name="connsiteX115" fmla="*/ 846055 w 6099086"/>
                  <a:gd name="connsiteY115" fmla="*/ 667378 h 3480971"/>
                  <a:gd name="connsiteX116" fmla="*/ 612972 w 6099086"/>
                  <a:gd name="connsiteY116" fmla="*/ 281897 h 3480971"/>
                  <a:gd name="connsiteX117" fmla="*/ 182666 w 6099086"/>
                  <a:gd name="connsiteY11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75090 w 6099086"/>
                  <a:gd name="connsiteY113" fmla="*/ 999073 h 3480971"/>
                  <a:gd name="connsiteX114" fmla="*/ 128878 w 6099086"/>
                  <a:gd name="connsiteY114" fmla="*/ 792885 h 3480971"/>
                  <a:gd name="connsiteX115" fmla="*/ 711583 w 6099086"/>
                  <a:gd name="connsiteY115" fmla="*/ 954250 h 3480971"/>
                  <a:gd name="connsiteX116" fmla="*/ 846055 w 6099086"/>
                  <a:gd name="connsiteY116" fmla="*/ 667378 h 3480971"/>
                  <a:gd name="connsiteX117" fmla="*/ 612972 w 6099086"/>
                  <a:gd name="connsiteY117" fmla="*/ 281897 h 3480971"/>
                  <a:gd name="connsiteX118" fmla="*/ 182666 w 6099086"/>
                  <a:gd name="connsiteY118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711583 w 6099086"/>
                  <a:gd name="connsiteY116" fmla="*/ 954250 h 3480971"/>
                  <a:gd name="connsiteX117" fmla="*/ 846055 w 6099086"/>
                  <a:gd name="connsiteY117" fmla="*/ 667378 h 3480971"/>
                  <a:gd name="connsiteX118" fmla="*/ 612972 w 6099086"/>
                  <a:gd name="connsiteY118" fmla="*/ 281897 h 3480971"/>
                  <a:gd name="connsiteX119" fmla="*/ 182666 w 6099086"/>
                  <a:gd name="connsiteY119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370925 w 6099086"/>
                  <a:gd name="connsiteY116" fmla="*/ 945285 h 3480971"/>
                  <a:gd name="connsiteX117" fmla="*/ 711583 w 6099086"/>
                  <a:gd name="connsiteY117" fmla="*/ 954250 h 3480971"/>
                  <a:gd name="connsiteX118" fmla="*/ 846055 w 6099086"/>
                  <a:gd name="connsiteY118" fmla="*/ 667378 h 3480971"/>
                  <a:gd name="connsiteX119" fmla="*/ 612972 w 6099086"/>
                  <a:gd name="connsiteY119" fmla="*/ 281897 h 3480971"/>
                  <a:gd name="connsiteX120" fmla="*/ 182666 w 6099086"/>
                  <a:gd name="connsiteY12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370925 w 6099086"/>
                  <a:gd name="connsiteY116" fmla="*/ 945285 h 3480971"/>
                  <a:gd name="connsiteX117" fmla="*/ 711583 w 6099086"/>
                  <a:gd name="connsiteY117" fmla="*/ 954250 h 3480971"/>
                  <a:gd name="connsiteX118" fmla="*/ 774337 w 6099086"/>
                  <a:gd name="connsiteY118" fmla="*/ 846673 h 3480971"/>
                  <a:gd name="connsiteX119" fmla="*/ 846055 w 6099086"/>
                  <a:gd name="connsiteY119" fmla="*/ 667378 h 3480971"/>
                  <a:gd name="connsiteX120" fmla="*/ 612972 w 6099086"/>
                  <a:gd name="connsiteY120" fmla="*/ 281897 h 3480971"/>
                  <a:gd name="connsiteX121" fmla="*/ 182666 w 6099086"/>
                  <a:gd name="connsiteY12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370925 w 6099086"/>
                  <a:gd name="connsiteY116" fmla="*/ 945285 h 3480971"/>
                  <a:gd name="connsiteX117" fmla="*/ 657794 w 6099086"/>
                  <a:gd name="connsiteY117" fmla="*/ 927356 h 3480971"/>
                  <a:gd name="connsiteX118" fmla="*/ 774337 w 6099086"/>
                  <a:gd name="connsiteY118" fmla="*/ 846673 h 3480971"/>
                  <a:gd name="connsiteX119" fmla="*/ 846055 w 6099086"/>
                  <a:gd name="connsiteY119" fmla="*/ 667378 h 3480971"/>
                  <a:gd name="connsiteX120" fmla="*/ 612972 w 6099086"/>
                  <a:gd name="connsiteY120" fmla="*/ 281897 h 3480971"/>
                  <a:gd name="connsiteX121" fmla="*/ 182666 w 6099086"/>
                  <a:gd name="connsiteY12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370925 w 6099086"/>
                  <a:gd name="connsiteY117" fmla="*/ 945285 h 3480971"/>
                  <a:gd name="connsiteX118" fmla="*/ 657794 w 6099086"/>
                  <a:gd name="connsiteY118" fmla="*/ 927356 h 3480971"/>
                  <a:gd name="connsiteX119" fmla="*/ 774337 w 6099086"/>
                  <a:gd name="connsiteY119" fmla="*/ 846673 h 3480971"/>
                  <a:gd name="connsiteX120" fmla="*/ 846055 w 6099086"/>
                  <a:gd name="connsiteY120" fmla="*/ 667378 h 3480971"/>
                  <a:gd name="connsiteX121" fmla="*/ 612972 w 6099086"/>
                  <a:gd name="connsiteY121" fmla="*/ 281897 h 3480971"/>
                  <a:gd name="connsiteX122" fmla="*/ 182666 w 6099086"/>
                  <a:gd name="connsiteY122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209561 w 6099086"/>
                  <a:gd name="connsiteY117" fmla="*/ 810814 h 3480971"/>
                  <a:gd name="connsiteX118" fmla="*/ 370925 w 6099086"/>
                  <a:gd name="connsiteY118" fmla="*/ 945285 h 3480971"/>
                  <a:gd name="connsiteX119" fmla="*/ 657794 w 6099086"/>
                  <a:gd name="connsiteY119" fmla="*/ 927356 h 3480971"/>
                  <a:gd name="connsiteX120" fmla="*/ 774337 w 6099086"/>
                  <a:gd name="connsiteY120" fmla="*/ 846673 h 3480971"/>
                  <a:gd name="connsiteX121" fmla="*/ 846055 w 6099086"/>
                  <a:gd name="connsiteY121" fmla="*/ 667378 h 3480971"/>
                  <a:gd name="connsiteX122" fmla="*/ 612972 w 6099086"/>
                  <a:gd name="connsiteY122" fmla="*/ 281897 h 3480971"/>
                  <a:gd name="connsiteX123" fmla="*/ 182666 w 6099086"/>
                  <a:gd name="connsiteY12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209561 w 6099086"/>
                  <a:gd name="connsiteY117" fmla="*/ 810814 h 3480971"/>
                  <a:gd name="connsiteX118" fmla="*/ 370925 w 6099086"/>
                  <a:gd name="connsiteY118" fmla="*/ 945285 h 3480971"/>
                  <a:gd name="connsiteX119" fmla="*/ 657794 w 6099086"/>
                  <a:gd name="connsiteY119" fmla="*/ 927356 h 3480971"/>
                  <a:gd name="connsiteX120" fmla="*/ 774337 w 6099086"/>
                  <a:gd name="connsiteY120" fmla="*/ 846673 h 3480971"/>
                  <a:gd name="connsiteX121" fmla="*/ 846055 w 6099086"/>
                  <a:gd name="connsiteY121" fmla="*/ 667378 h 3480971"/>
                  <a:gd name="connsiteX122" fmla="*/ 612972 w 6099086"/>
                  <a:gd name="connsiteY122" fmla="*/ 281897 h 3480971"/>
                  <a:gd name="connsiteX123" fmla="*/ 182666 w 6099086"/>
                  <a:gd name="connsiteY12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16901 w 6099086"/>
                  <a:gd name="connsiteY93" fmla="*/ 3392649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209561 w 6099086"/>
                  <a:gd name="connsiteY117" fmla="*/ 810814 h 3480971"/>
                  <a:gd name="connsiteX118" fmla="*/ 370925 w 6099086"/>
                  <a:gd name="connsiteY118" fmla="*/ 945285 h 3480971"/>
                  <a:gd name="connsiteX119" fmla="*/ 657794 w 6099086"/>
                  <a:gd name="connsiteY119" fmla="*/ 927356 h 3480971"/>
                  <a:gd name="connsiteX120" fmla="*/ 774337 w 6099086"/>
                  <a:gd name="connsiteY120" fmla="*/ 846673 h 3480971"/>
                  <a:gd name="connsiteX121" fmla="*/ 846055 w 6099086"/>
                  <a:gd name="connsiteY121" fmla="*/ 667378 h 3480971"/>
                  <a:gd name="connsiteX122" fmla="*/ 612972 w 6099086"/>
                  <a:gd name="connsiteY122" fmla="*/ 281897 h 3480971"/>
                  <a:gd name="connsiteX123" fmla="*/ 182666 w 6099086"/>
                  <a:gd name="connsiteY12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65849 w 6099086"/>
                  <a:gd name="connsiteY50" fmla="*/ 2593696 h 3480971"/>
                  <a:gd name="connsiteX51" fmla="*/ 5821466 w 6099086"/>
                  <a:gd name="connsiteY51" fmla="*/ 2549967 h 3480971"/>
                  <a:gd name="connsiteX52" fmla="*/ 6009725 w 6099086"/>
                  <a:gd name="connsiteY52" fmla="*/ 2496179 h 3480971"/>
                  <a:gd name="connsiteX53" fmla="*/ 6081443 w 6099086"/>
                  <a:gd name="connsiteY53" fmla="*/ 2675473 h 3480971"/>
                  <a:gd name="connsiteX54" fmla="*/ 6081443 w 6099086"/>
                  <a:gd name="connsiteY54" fmla="*/ 2863732 h 3480971"/>
                  <a:gd name="connsiteX55" fmla="*/ 5884219 w 6099086"/>
                  <a:gd name="connsiteY55" fmla="*/ 2899591 h 3480971"/>
                  <a:gd name="connsiteX56" fmla="*/ 5794572 w 6099086"/>
                  <a:gd name="connsiteY56" fmla="*/ 2989238 h 3480971"/>
                  <a:gd name="connsiteX57" fmla="*/ 5776643 w 6099086"/>
                  <a:gd name="connsiteY57" fmla="*/ 3105779 h 3480971"/>
                  <a:gd name="connsiteX58" fmla="*/ 5767678 w 6099086"/>
                  <a:gd name="connsiteY58" fmla="*/ 3410579 h 3480971"/>
                  <a:gd name="connsiteX59" fmla="*/ 5525631 w 6099086"/>
                  <a:gd name="connsiteY59" fmla="*/ 3446438 h 3480971"/>
                  <a:gd name="connsiteX60" fmla="*/ 5373231 w 6099086"/>
                  <a:gd name="connsiteY60" fmla="*/ 3455402 h 3480971"/>
                  <a:gd name="connsiteX61" fmla="*/ 5265655 w 6099086"/>
                  <a:gd name="connsiteY61" fmla="*/ 3455402 h 3480971"/>
                  <a:gd name="connsiteX62" fmla="*/ 5265655 w 6099086"/>
                  <a:gd name="connsiteY62" fmla="*/ 3114744 h 3480971"/>
                  <a:gd name="connsiteX63" fmla="*/ 5301513 w 6099086"/>
                  <a:gd name="connsiteY63" fmla="*/ 2702367 h 3480971"/>
                  <a:gd name="connsiteX64" fmla="*/ 5274619 w 6099086"/>
                  <a:gd name="connsiteY64" fmla="*/ 2415497 h 3480971"/>
                  <a:gd name="connsiteX65" fmla="*/ 5220831 w 6099086"/>
                  <a:gd name="connsiteY65" fmla="*/ 2343779 h 3480971"/>
                  <a:gd name="connsiteX66" fmla="*/ 5095325 w 6099086"/>
                  <a:gd name="connsiteY66" fmla="*/ 2334814 h 3480971"/>
                  <a:gd name="connsiteX67" fmla="*/ 4880172 w 6099086"/>
                  <a:gd name="connsiteY67" fmla="*/ 2289991 h 3480971"/>
                  <a:gd name="connsiteX68" fmla="*/ 4871208 w 6099086"/>
                  <a:gd name="connsiteY68" fmla="*/ 2155520 h 3480971"/>
                  <a:gd name="connsiteX69" fmla="*/ 4871208 w 6099086"/>
                  <a:gd name="connsiteY69" fmla="*/ 1985191 h 3480971"/>
                  <a:gd name="connsiteX70" fmla="*/ 4871208 w 6099086"/>
                  <a:gd name="connsiteY70" fmla="*/ 1949332 h 3480971"/>
                  <a:gd name="connsiteX71" fmla="*/ 5041537 w 6099086"/>
                  <a:gd name="connsiteY71" fmla="*/ 1931402 h 3480971"/>
                  <a:gd name="connsiteX72" fmla="*/ 5238761 w 6099086"/>
                  <a:gd name="connsiteY72" fmla="*/ 1976226 h 3480971"/>
                  <a:gd name="connsiteX73" fmla="*/ 5337372 w 6099086"/>
                  <a:gd name="connsiteY73" fmla="*/ 2030014 h 3480971"/>
                  <a:gd name="connsiteX74" fmla="*/ 5328408 w 6099086"/>
                  <a:gd name="connsiteY74" fmla="*/ 1205261 h 3480971"/>
                  <a:gd name="connsiteX75" fmla="*/ 5247725 w 6099086"/>
                  <a:gd name="connsiteY75" fmla="*/ 1106649 h 3480971"/>
                  <a:gd name="connsiteX76" fmla="*/ 5328408 w 6099086"/>
                  <a:gd name="connsiteY76" fmla="*/ 1106649 h 3480971"/>
                  <a:gd name="connsiteX77" fmla="*/ 5301513 w 6099086"/>
                  <a:gd name="connsiteY77" fmla="*/ 945285 h 3480971"/>
                  <a:gd name="connsiteX78" fmla="*/ 5176008 w 6099086"/>
                  <a:gd name="connsiteY78" fmla="*/ 819779 h 3480971"/>
                  <a:gd name="connsiteX79" fmla="*/ 4781561 w 6099086"/>
                  <a:gd name="connsiteY79" fmla="*/ 649449 h 3480971"/>
                  <a:gd name="connsiteX80" fmla="*/ 4360219 w 6099086"/>
                  <a:gd name="connsiteY80" fmla="*/ 622555 h 3480971"/>
                  <a:gd name="connsiteX81" fmla="*/ 3849231 w 6099086"/>
                  <a:gd name="connsiteY81" fmla="*/ 748061 h 3480971"/>
                  <a:gd name="connsiteX82" fmla="*/ 3634078 w 6099086"/>
                  <a:gd name="connsiteY82" fmla="*/ 990108 h 3480971"/>
                  <a:gd name="connsiteX83" fmla="*/ 3589255 w 6099086"/>
                  <a:gd name="connsiteY83" fmla="*/ 1169402 h 3480971"/>
                  <a:gd name="connsiteX84" fmla="*/ 3589255 w 6099086"/>
                  <a:gd name="connsiteY84" fmla="*/ 1519026 h 3480971"/>
                  <a:gd name="connsiteX85" fmla="*/ 3580290 w 6099086"/>
                  <a:gd name="connsiteY85" fmla="*/ 1814861 h 3480971"/>
                  <a:gd name="connsiteX86" fmla="*/ 3580290 w 6099086"/>
                  <a:gd name="connsiteY86" fmla="*/ 2047944 h 3480971"/>
                  <a:gd name="connsiteX87" fmla="*/ 3580290 w 6099086"/>
                  <a:gd name="connsiteY87" fmla="*/ 2379638 h 3480971"/>
                  <a:gd name="connsiteX88" fmla="*/ 3517537 w 6099086"/>
                  <a:gd name="connsiteY88" fmla="*/ 2424461 h 3480971"/>
                  <a:gd name="connsiteX89" fmla="*/ 3481678 w 6099086"/>
                  <a:gd name="connsiteY89" fmla="*/ 2424461 h 3480971"/>
                  <a:gd name="connsiteX90" fmla="*/ 3472713 w 6099086"/>
                  <a:gd name="connsiteY90" fmla="*/ 2693402 h 3480971"/>
                  <a:gd name="connsiteX91" fmla="*/ 3472713 w 6099086"/>
                  <a:gd name="connsiteY91" fmla="*/ 3043026 h 3480971"/>
                  <a:gd name="connsiteX92" fmla="*/ 3374102 w 6099086"/>
                  <a:gd name="connsiteY92" fmla="*/ 3303002 h 3480971"/>
                  <a:gd name="connsiteX93" fmla="*/ 3167913 w 6099086"/>
                  <a:gd name="connsiteY93" fmla="*/ 3419544 h 3480971"/>
                  <a:gd name="connsiteX94" fmla="*/ 2916901 w 6099086"/>
                  <a:gd name="connsiteY94" fmla="*/ 3392649 h 3480971"/>
                  <a:gd name="connsiteX95" fmla="*/ 2701749 w 6099086"/>
                  <a:gd name="connsiteY95" fmla="*/ 3222320 h 3480971"/>
                  <a:gd name="connsiteX96" fmla="*/ 2647961 w 6099086"/>
                  <a:gd name="connsiteY96" fmla="*/ 2621685 h 3480971"/>
                  <a:gd name="connsiteX97" fmla="*/ 2621066 w 6099086"/>
                  <a:gd name="connsiteY97" fmla="*/ 1626602 h 3480971"/>
                  <a:gd name="connsiteX98" fmla="*/ 2612102 w 6099086"/>
                  <a:gd name="connsiteY98" fmla="*/ 1492132 h 3480971"/>
                  <a:gd name="connsiteX99" fmla="*/ 2585208 w 6099086"/>
                  <a:gd name="connsiteY99" fmla="*/ 1492132 h 3480971"/>
                  <a:gd name="connsiteX100" fmla="*/ 2567278 w 6099086"/>
                  <a:gd name="connsiteY100" fmla="*/ 1492132 h 3480971"/>
                  <a:gd name="connsiteX101" fmla="*/ 2549349 w 6099086"/>
                  <a:gd name="connsiteY101" fmla="*/ 1492132 h 3480971"/>
                  <a:gd name="connsiteX102" fmla="*/ 2540384 w 6099086"/>
                  <a:gd name="connsiteY102" fmla="*/ 1438344 h 3480971"/>
                  <a:gd name="connsiteX103" fmla="*/ 2540384 w 6099086"/>
                  <a:gd name="connsiteY103" fmla="*/ 1133544 h 3480971"/>
                  <a:gd name="connsiteX104" fmla="*/ 2504525 w 6099086"/>
                  <a:gd name="connsiteY104" fmla="*/ 604626 h 3480971"/>
                  <a:gd name="connsiteX105" fmla="*/ 2298337 w 6099086"/>
                  <a:gd name="connsiteY105" fmla="*/ 290861 h 3480971"/>
                  <a:gd name="connsiteX106" fmla="*/ 1948713 w 6099086"/>
                  <a:gd name="connsiteY106" fmla="*/ 443261 h 3480971"/>
                  <a:gd name="connsiteX107" fmla="*/ 1742526 w 6099086"/>
                  <a:gd name="connsiteY107" fmla="*/ 927355 h 3480971"/>
                  <a:gd name="connsiteX108" fmla="*/ 1455655 w 6099086"/>
                  <a:gd name="connsiteY108" fmla="*/ 1061826 h 3480971"/>
                  <a:gd name="connsiteX109" fmla="*/ 1240501 w 6099086"/>
                  <a:gd name="connsiteY109" fmla="*/ 1034932 h 3480971"/>
                  <a:gd name="connsiteX110" fmla="*/ 1088102 w 6099086"/>
                  <a:gd name="connsiteY110" fmla="*/ 981144 h 3480971"/>
                  <a:gd name="connsiteX111" fmla="*/ 1034313 w 6099086"/>
                  <a:gd name="connsiteY111" fmla="*/ 936320 h 3480971"/>
                  <a:gd name="connsiteX112" fmla="*/ 828125 w 6099086"/>
                  <a:gd name="connsiteY112" fmla="*/ 1124579 h 3480971"/>
                  <a:gd name="connsiteX113" fmla="*/ 505396 w 6099086"/>
                  <a:gd name="connsiteY113" fmla="*/ 1196297 h 3480971"/>
                  <a:gd name="connsiteX114" fmla="*/ 236455 w 6099086"/>
                  <a:gd name="connsiteY114" fmla="*/ 1106649 h 3480971"/>
                  <a:gd name="connsiteX115" fmla="*/ 75090 w 6099086"/>
                  <a:gd name="connsiteY115" fmla="*/ 999073 h 3480971"/>
                  <a:gd name="connsiteX116" fmla="*/ 30266 w 6099086"/>
                  <a:gd name="connsiteY116" fmla="*/ 891497 h 3480971"/>
                  <a:gd name="connsiteX117" fmla="*/ 128878 w 6099086"/>
                  <a:gd name="connsiteY117" fmla="*/ 792885 h 3480971"/>
                  <a:gd name="connsiteX118" fmla="*/ 209561 w 6099086"/>
                  <a:gd name="connsiteY118" fmla="*/ 810814 h 3480971"/>
                  <a:gd name="connsiteX119" fmla="*/ 370925 w 6099086"/>
                  <a:gd name="connsiteY119" fmla="*/ 945285 h 3480971"/>
                  <a:gd name="connsiteX120" fmla="*/ 657794 w 6099086"/>
                  <a:gd name="connsiteY120" fmla="*/ 927356 h 3480971"/>
                  <a:gd name="connsiteX121" fmla="*/ 774337 w 6099086"/>
                  <a:gd name="connsiteY121" fmla="*/ 846673 h 3480971"/>
                  <a:gd name="connsiteX122" fmla="*/ 846055 w 6099086"/>
                  <a:gd name="connsiteY122" fmla="*/ 667378 h 3480971"/>
                  <a:gd name="connsiteX123" fmla="*/ 612972 w 6099086"/>
                  <a:gd name="connsiteY123" fmla="*/ 281897 h 3480971"/>
                  <a:gd name="connsiteX124" fmla="*/ 182666 w 6099086"/>
                  <a:gd name="connsiteY124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602661 h 3480971"/>
                  <a:gd name="connsiteX51" fmla="*/ 5765849 w 6099086"/>
                  <a:gd name="connsiteY51" fmla="*/ 2593696 h 3480971"/>
                  <a:gd name="connsiteX52" fmla="*/ 5821466 w 6099086"/>
                  <a:gd name="connsiteY52" fmla="*/ 2549967 h 3480971"/>
                  <a:gd name="connsiteX53" fmla="*/ 6009725 w 6099086"/>
                  <a:gd name="connsiteY53" fmla="*/ 2496179 h 3480971"/>
                  <a:gd name="connsiteX54" fmla="*/ 6081443 w 6099086"/>
                  <a:gd name="connsiteY54" fmla="*/ 2675473 h 3480971"/>
                  <a:gd name="connsiteX55" fmla="*/ 6081443 w 6099086"/>
                  <a:gd name="connsiteY55" fmla="*/ 2863732 h 3480971"/>
                  <a:gd name="connsiteX56" fmla="*/ 5884219 w 6099086"/>
                  <a:gd name="connsiteY56" fmla="*/ 2899591 h 3480971"/>
                  <a:gd name="connsiteX57" fmla="*/ 5794572 w 6099086"/>
                  <a:gd name="connsiteY57" fmla="*/ 2989238 h 3480971"/>
                  <a:gd name="connsiteX58" fmla="*/ 5776643 w 6099086"/>
                  <a:gd name="connsiteY58" fmla="*/ 3105779 h 3480971"/>
                  <a:gd name="connsiteX59" fmla="*/ 5767678 w 6099086"/>
                  <a:gd name="connsiteY59" fmla="*/ 3410579 h 3480971"/>
                  <a:gd name="connsiteX60" fmla="*/ 5525631 w 6099086"/>
                  <a:gd name="connsiteY60" fmla="*/ 3446438 h 3480971"/>
                  <a:gd name="connsiteX61" fmla="*/ 5373231 w 6099086"/>
                  <a:gd name="connsiteY61" fmla="*/ 3455402 h 3480971"/>
                  <a:gd name="connsiteX62" fmla="*/ 5265655 w 6099086"/>
                  <a:gd name="connsiteY62" fmla="*/ 3455402 h 3480971"/>
                  <a:gd name="connsiteX63" fmla="*/ 5265655 w 6099086"/>
                  <a:gd name="connsiteY63" fmla="*/ 3114744 h 3480971"/>
                  <a:gd name="connsiteX64" fmla="*/ 5301513 w 6099086"/>
                  <a:gd name="connsiteY64" fmla="*/ 2702367 h 3480971"/>
                  <a:gd name="connsiteX65" fmla="*/ 5274619 w 6099086"/>
                  <a:gd name="connsiteY65" fmla="*/ 2415497 h 3480971"/>
                  <a:gd name="connsiteX66" fmla="*/ 5220831 w 6099086"/>
                  <a:gd name="connsiteY66" fmla="*/ 2343779 h 3480971"/>
                  <a:gd name="connsiteX67" fmla="*/ 5095325 w 6099086"/>
                  <a:gd name="connsiteY67" fmla="*/ 2334814 h 3480971"/>
                  <a:gd name="connsiteX68" fmla="*/ 4880172 w 6099086"/>
                  <a:gd name="connsiteY68" fmla="*/ 2289991 h 3480971"/>
                  <a:gd name="connsiteX69" fmla="*/ 4871208 w 6099086"/>
                  <a:gd name="connsiteY69" fmla="*/ 2155520 h 3480971"/>
                  <a:gd name="connsiteX70" fmla="*/ 4871208 w 6099086"/>
                  <a:gd name="connsiteY70" fmla="*/ 1985191 h 3480971"/>
                  <a:gd name="connsiteX71" fmla="*/ 4871208 w 6099086"/>
                  <a:gd name="connsiteY71" fmla="*/ 1949332 h 3480971"/>
                  <a:gd name="connsiteX72" fmla="*/ 5041537 w 6099086"/>
                  <a:gd name="connsiteY72" fmla="*/ 1931402 h 3480971"/>
                  <a:gd name="connsiteX73" fmla="*/ 5238761 w 6099086"/>
                  <a:gd name="connsiteY73" fmla="*/ 1976226 h 3480971"/>
                  <a:gd name="connsiteX74" fmla="*/ 5337372 w 6099086"/>
                  <a:gd name="connsiteY74" fmla="*/ 2030014 h 3480971"/>
                  <a:gd name="connsiteX75" fmla="*/ 5328408 w 6099086"/>
                  <a:gd name="connsiteY75" fmla="*/ 1205261 h 3480971"/>
                  <a:gd name="connsiteX76" fmla="*/ 5247725 w 6099086"/>
                  <a:gd name="connsiteY76" fmla="*/ 1106649 h 3480971"/>
                  <a:gd name="connsiteX77" fmla="*/ 5328408 w 6099086"/>
                  <a:gd name="connsiteY77" fmla="*/ 1106649 h 3480971"/>
                  <a:gd name="connsiteX78" fmla="*/ 5301513 w 6099086"/>
                  <a:gd name="connsiteY78" fmla="*/ 945285 h 3480971"/>
                  <a:gd name="connsiteX79" fmla="*/ 5176008 w 6099086"/>
                  <a:gd name="connsiteY79" fmla="*/ 819779 h 3480971"/>
                  <a:gd name="connsiteX80" fmla="*/ 4781561 w 6099086"/>
                  <a:gd name="connsiteY80" fmla="*/ 649449 h 3480971"/>
                  <a:gd name="connsiteX81" fmla="*/ 4360219 w 6099086"/>
                  <a:gd name="connsiteY81" fmla="*/ 622555 h 3480971"/>
                  <a:gd name="connsiteX82" fmla="*/ 3849231 w 6099086"/>
                  <a:gd name="connsiteY82" fmla="*/ 748061 h 3480971"/>
                  <a:gd name="connsiteX83" fmla="*/ 3634078 w 6099086"/>
                  <a:gd name="connsiteY83" fmla="*/ 990108 h 3480971"/>
                  <a:gd name="connsiteX84" fmla="*/ 3589255 w 6099086"/>
                  <a:gd name="connsiteY84" fmla="*/ 1169402 h 3480971"/>
                  <a:gd name="connsiteX85" fmla="*/ 3589255 w 6099086"/>
                  <a:gd name="connsiteY85" fmla="*/ 1519026 h 3480971"/>
                  <a:gd name="connsiteX86" fmla="*/ 3580290 w 6099086"/>
                  <a:gd name="connsiteY86" fmla="*/ 1814861 h 3480971"/>
                  <a:gd name="connsiteX87" fmla="*/ 3580290 w 6099086"/>
                  <a:gd name="connsiteY87" fmla="*/ 2047944 h 3480971"/>
                  <a:gd name="connsiteX88" fmla="*/ 3580290 w 6099086"/>
                  <a:gd name="connsiteY88" fmla="*/ 2379638 h 3480971"/>
                  <a:gd name="connsiteX89" fmla="*/ 3517537 w 6099086"/>
                  <a:gd name="connsiteY89" fmla="*/ 2424461 h 3480971"/>
                  <a:gd name="connsiteX90" fmla="*/ 3481678 w 6099086"/>
                  <a:gd name="connsiteY90" fmla="*/ 2424461 h 3480971"/>
                  <a:gd name="connsiteX91" fmla="*/ 3472713 w 6099086"/>
                  <a:gd name="connsiteY91" fmla="*/ 2693402 h 3480971"/>
                  <a:gd name="connsiteX92" fmla="*/ 3472713 w 6099086"/>
                  <a:gd name="connsiteY92" fmla="*/ 3043026 h 3480971"/>
                  <a:gd name="connsiteX93" fmla="*/ 3374102 w 6099086"/>
                  <a:gd name="connsiteY93" fmla="*/ 3303002 h 3480971"/>
                  <a:gd name="connsiteX94" fmla="*/ 3167913 w 6099086"/>
                  <a:gd name="connsiteY94" fmla="*/ 3419544 h 3480971"/>
                  <a:gd name="connsiteX95" fmla="*/ 2916901 w 6099086"/>
                  <a:gd name="connsiteY95" fmla="*/ 3392649 h 3480971"/>
                  <a:gd name="connsiteX96" fmla="*/ 2701749 w 6099086"/>
                  <a:gd name="connsiteY96" fmla="*/ 3222320 h 3480971"/>
                  <a:gd name="connsiteX97" fmla="*/ 2647961 w 6099086"/>
                  <a:gd name="connsiteY97" fmla="*/ 2621685 h 3480971"/>
                  <a:gd name="connsiteX98" fmla="*/ 2621066 w 6099086"/>
                  <a:gd name="connsiteY98" fmla="*/ 1626602 h 3480971"/>
                  <a:gd name="connsiteX99" fmla="*/ 2612102 w 6099086"/>
                  <a:gd name="connsiteY99" fmla="*/ 1492132 h 3480971"/>
                  <a:gd name="connsiteX100" fmla="*/ 2585208 w 6099086"/>
                  <a:gd name="connsiteY100" fmla="*/ 1492132 h 3480971"/>
                  <a:gd name="connsiteX101" fmla="*/ 2567278 w 6099086"/>
                  <a:gd name="connsiteY101" fmla="*/ 1492132 h 3480971"/>
                  <a:gd name="connsiteX102" fmla="*/ 2549349 w 6099086"/>
                  <a:gd name="connsiteY102" fmla="*/ 1492132 h 3480971"/>
                  <a:gd name="connsiteX103" fmla="*/ 2540384 w 6099086"/>
                  <a:gd name="connsiteY103" fmla="*/ 1438344 h 3480971"/>
                  <a:gd name="connsiteX104" fmla="*/ 2540384 w 6099086"/>
                  <a:gd name="connsiteY104" fmla="*/ 1133544 h 3480971"/>
                  <a:gd name="connsiteX105" fmla="*/ 2504525 w 6099086"/>
                  <a:gd name="connsiteY105" fmla="*/ 604626 h 3480971"/>
                  <a:gd name="connsiteX106" fmla="*/ 2298337 w 6099086"/>
                  <a:gd name="connsiteY106" fmla="*/ 290861 h 3480971"/>
                  <a:gd name="connsiteX107" fmla="*/ 1948713 w 6099086"/>
                  <a:gd name="connsiteY107" fmla="*/ 443261 h 3480971"/>
                  <a:gd name="connsiteX108" fmla="*/ 1742526 w 6099086"/>
                  <a:gd name="connsiteY108" fmla="*/ 927355 h 3480971"/>
                  <a:gd name="connsiteX109" fmla="*/ 1455655 w 6099086"/>
                  <a:gd name="connsiteY109" fmla="*/ 1061826 h 3480971"/>
                  <a:gd name="connsiteX110" fmla="*/ 1240501 w 6099086"/>
                  <a:gd name="connsiteY110" fmla="*/ 1034932 h 3480971"/>
                  <a:gd name="connsiteX111" fmla="*/ 1088102 w 6099086"/>
                  <a:gd name="connsiteY111" fmla="*/ 981144 h 3480971"/>
                  <a:gd name="connsiteX112" fmla="*/ 1034313 w 6099086"/>
                  <a:gd name="connsiteY112" fmla="*/ 936320 h 3480971"/>
                  <a:gd name="connsiteX113" fmla="*/ 828125 w 6099086"/>
                  <a:gd name="connsiteY113" fmla="*/ 1124579 h 3480971"/>
                  <a:gd name="connsiteX114" fmla="*/ 505396 w 6099086"/>
                  <a:gd name="connsiteY114" fmla="*/ 1196297 h 3480971"/>
                  <a:gd name="connsiteX115" fmla="*/ 236455 w 6099086"/>
                  <a:gd name="connsiteY115" fmla="*/ 1106649 h 3480971"/>
                  <a:gd name="connsiteX116" fmla="*/ 75090 w 6099086"/>
                  <a:gd name="connsiteY116" fmla="*/ 999073 h 3480971"/>
                  <a:gd name="connsiteX117" fmla="*/ 30266 w 6099086"/>
                  <a:gd name="connsiteY117" fmla="*/ 891497 h 3480971"/>
                  <a:gd name="connsiteX118" fmla="*/ 128878 w 6099086"/>
                  <a:gd name="connsiteY118" fmla="*/ 792885 h 3480971"/>
                  <a:gd name="connsiteX119" fmla="*/ 209561 w 6099086"/>
                  <a:gd name="connsiteY119" fmla="*/ 810814 h 3480971"/>
                  <a:gd name="connsiteX120" fmla="*/ 370925 w 6099086"/>
                  <a:gd name="connsiteY120" fmla="*/ 945285 h 3480971"/>
                  <a:gd name="connsiteX121" fmla="*/ 657794 w 6099086"/>
                  <a:gd name="connsiteY121" fmla="*/ 927356 h 3480971"/>
                  <a:gd name="connsiteX122" fmla="*/ 774337 w 6099086"/>
                  <a:gd name="connsiteY122" fmla="*/ 846673 h 3480971"/>
                  <a:gd name="connsiteX123" fmla="*/ 846055 w 6099086"/>
                  <a:gd name="connsiteY123" fmla="*/ 667378 h 3480971"/>
                  <a:gd name="connsiteX124" fmla="*/ 612972 w 6099086"/>
                  <a:gd name="connsiteY124" fmla="*/ 281897 h 3480971"/>
                  <a:gd name="connsiteX125" fmla="*/ 182666 w 6099086"/>
                  <a:gd name="connsiteY125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504049 h 3480971"/>
                  <a:gd name="connsiteX51" fmla="*/ 5747919 w 6099086"/>
                  <a:gd name="connsiteY51" fmla="*/ 2602661 h 3480971"/>
                  <a:gd name="connsiteX52" fmla="*/ 5765849 w 6099086"/>
                  <a:gd name="connsiteY52" fmla="*/ 2593696 h 3480971"/>
                  <a:gd name="connsiteX53" fmla="*/ 5821466 w 6099086"/>
                  <a:gd name="connsiteY53" fmla="*/ 2549967 h 3480971"/>
                  <a:gd name="connsiteX54" fmla="*/ 6009725 w 6099086"/>
                  <a:gd name="connsiteY54" fmla="*/ 2496179 h 3480971"/>
                  <a:gd name="connsiteX55" fmla="*/ 6081443 w 6099086"/>
                  <a:gd name="connsiteY55" fmla="*/ 2675473 h 3480971"/>
                  <a:gd name="connsiteX56" fmla="*/ 6081443 w 6099086"/>
                  <a:gd name="connsiteY56" fmla="*/ 2863732 h 3480971"/>
                  <a:gd name="connsiteX57" fmla="*/ 5884219 w 6099086"/>
                  <a:gd name="connsiteY57" fmla="*/ 2899591 h 3480971"/>
                  <a:gd name="connsiteX58" fmla="*/ 5794572 w 6099086"/>
                  <a:gd name="connsiteY58" fmla="*/ 2989238 h 3480971"/>
                  <a:gd name="connsiteX59" fmla="*/ 5776643 w 6099086"/>
                  <a:gd name="connsiteY59" fmla="*/ 3105779 h 3480971"/>
                  <a:gd name="connsiteX60" fmla="*/ 5767678 w 6099086"/>
                  <a:gd name="connsiteY60" fmla="*/ 3410579 h 3480971"/>
                  <a:gd name="connsiteX61" fmla="*/ 5525631 w 6099086"/>
                  <a:gd name="connsiteY61" fmla="*/ 3446438 h 3480971"/>
                  <a:gd name="connsiteX62" fmla="*/ 5373231 w 6099086"/>
                  <a:gd name="connsiteY62" fmla="*/ 3455402 h 3480971"/>
                  <a:gd name="connsiteX63" fmla="*/ 5265655 w 6099086"/>
                  <a:gd name="connsiteY63" fmla="*/ 3455402 h 3480971"/>
                  <a:gd name="connsiteX64" fmla="*/ 5265655 w 6099086"/>
                  <a:gd name="connsiteY64" fmla="*/ 3114744 h 3480971"/>
                  <a:gd name="connsiteX65" fmla="*/ 5301513 w 6099086"/>
                  <a:gd name="connsiteY65" fmla="*/ 2702367 h 3480971"/>
                  <a:gd name="connsiteX66" fmla="*/ 5274619 w 6099086"/>
                  <a:gd name="connsiteY66" fmla="*/ 2415497 h 3480971"/>
                  <a:gd name="connsiteX67" fmla="*/ 5220831 w 6099086"/>
                  <a:gd name="connsiteY67" fmla="*/ 2343779 h 3480971"/>
                  <a:gd name="connsiteX68" fmla="*/ 5095325 w 6099086"/>
                  <a:gd name="connsiteY68" fmla="*/ 2334814 h 3480971"/>
                  <a:gd name="connsiteX69" fmla="*/ 4880172 w 6099086"/>
                  <a:gd name="connsiteY69" fmla="*/ 2289991 h 3480971"/>
                  <a:gd name="connsiteX70" fmla="*/ 4871208 w 6099086"/>
                  <a:gd name="connsiteY70" fmla="*/ 2155520 h 3480971"/>
                  <a:gd name="connsiteX71" fmla="*/ 4871208 w 6099086"/>
                  <a:gd name="connsiteY71" fmla="*/ 1985191 h 3480971"/>
                  <a:gd name="connsiteX72" fmla="*/ 4871208 w 6099086"/>
                  <a:gd name="connsiteY72" fmla="*/ 1949332 h 3480971"/>
                  <a:gd name="connsiteX73" fmla="*/ 5041537 w 6099086"/>
                  <a:gd name="connsiteY73" fmla="*/ 1931402 h 3480971"/>
                  <a:gd name="connsiteX74" fmla="*/ 5238761 w 6099086"/>
                  <a:gd name="connsiteY74" fmla="*/ 1976226 h 3480971"/>
                  <a:gd name="connsiteX75" fmla="*/ 5337372 w 6099086"/>
                  <a:gd name="connsiteY75" fmla="*/ 2030014 h 3480971"/>
                  <a:gd name="connsiteX76" fmla="*/ 5328408 w 6099086"/>
                  <a:gd name="connsiteY76" fmla="*/ 1205261 h 3480971"/>
                  <a:gd name="connsiteX77" fmla="*/ 5247725 w 6099086"/>
                  <a:gd name="connsiteY77" fmla="*/ 1106649 h 3480971"/>
                  <a:gd name="connsiteX78" fmla="*/ 5328408 w 6099086"/>
                  <a:gd name="connsiteY78" fmla="*/ 1106649 h 3480971"/>
                  <a:gd name="connsiteX79" fmla="*/ 5301513 w 6099086"/>
                  <a:gd name="connsiteY79" fmla="*/ 945285 h 3480971"/>
                  <a:gd name="connsiteX80" fmla="*/ 5176008 w 6099086"/>
                  <a:gd name="connsiteY80" fmla="*/ 819779 h 3480971"/>
                  <a:gd name="connsiteX81" fmla="*/ 4781561 w 6099086"/>
                  <a:gd name="connsiteY81" fmla="*/ 649449 h 3480971"/>
                  <a:gd name="connsiteX82" fmla="*/ 4360219 w 6099086"/>
                  <a:gd name="connsiteY82" fmla="*/ 622555 h 3480971"/>
                  <a:gd name="connsiteX83" fmla="*/ 3849231 w 6099086"/>
                  <a:gd name="connsiteY83" fmla="*/ 748061 h 3480971"/>
                  <a:gd name="connsiteX84" fmla="*/ 3634078 w 6099086"/>
                  <a:gd name="connsiteY84" fmla="*/ 990108 h 3480971"/>
                  <a:gd name="connsiteX85" fmla="*/ 3589255 w 6099086"/>
                  <a:gd name="connsiteY85" fmla="*/ 1169402 h 3480971"/>
                  <a:gd name="connsiteX86" fmla="*/ 3589255 w 6099086"/>
                  <a:gd name="connsiteY86" fmla="*/ 1519026 h 3480971"/>
                  <a:gd name="connsiteX87" fmla="*/ 3580290 w 6099086"/>
                  <a:gd name="connsiteY87" fmla="*/ 1814861 h 3480971"/>
                  <a:gd name="connsiteX88" fmla="*/ 3580290 w 6099086"/>
                  <a:gd name="connsiteY88" fmla="*/ 2047944 h 3480971"/>
                  <a:gd name="connsiteX89" fmla="*/ 3580290 w 6099086"/>
                  <a:gd name="connsiteY89" fmla="*/ 2379638 h 3480971"/>
                  <a:gd name="connsiteX90" fmla="*/ 3517537 w 6099086"/>
                  <a:gd name="connsiteY90" fmla="*/ 2424461 h 3480971"/>
                  <a:gd name="connsiteX91" fmla="*/ 3481678 w 6099086"/>
                  <a:gd name="connsiteY91" fmla="*/ 2424461 h 3480971"/>
                  <a:gd name="connsiteX92" fmla="*/ 3472713 w 6099086"/>
                  <a:gd name="connsiteY92" fmla="*/ 2693402 h 3480971"/>
                  <a:gd name="connsiteX93" fmla="*/ 3472713 w 6099086"/>
                  <a:gd name="connsiteY93" fmla="*/ 3043026 h 3480971"/>
                  <a:gd name="connsiteX94" fmla="*/ 3374102 w 6099086"/>
                  <a:gd name="connsiteY94" fmla="*/ 3303002 h 3480971"/>
                  <a:gd name="connsiteX95" fmla="*/ 3167913 w 6099086"/>
                  <a:gd name="connsiteY95" fmla="*/ 3419544 h 3480971"/>
                  <a:gd name="connsiteX96" fmla="*/ 2916901 w 6099086"/>
                  <a:gd name="connsiteY96" fmla="*/ 3392649 h 3480971"/>
                  <a:gd name="connsiteX97" fmla="*/ 2701749 w 6099086"/>
                  <a:gd name="connsiteY97" fmla="*/ 3222320 h 3480971"/>
                  <a:gd name="connsiteX98" fmla="*/ 2647961 w 6099086"/>
                  <a:gd name="connsiteY98" fmla="*/ 2621685 h 3480971"/>
                  <a:gd name="connsiteX99" fmla="*/ 2621066 w 6099086"/>
                  <a:gd name="connsiteY99" fmla="*/ 1626602 h 3480971"/>
                  <a:gd name="connsiteX100" fmla="*/ 2612102 w 6099086"/>
                  <a:gd name="connsiteY100" fmla="*/ 1492132 h 3480971"/>
                  <a:gd name="connsiteX101" fmla="*/ 2585208 w 6099086"/>
                  <a:gd name="connsiteY101" fmla="*/ 1492132 h 3480971"/>
                  <a:gd name="connsiteX102" fmla="*/ 2567278 w 6099086"/>
                  <a:gd name="connsiteY102" fmla="*/ 1492132 h 3480971"/>
                  <a:gd name="connsiteX103" fmla="*/ 2549349 w 6099086"/>
                  <a:gd name="connsiteY103" fmla="*/ 1492132 h 3480971"/>
                  <a:gd name="connsiteX104" fmla="*/ 2540384 w 6099086"/>
                  <a:gd name="connsiteY104" fmla="*/ 1438344 h 3480971"/>
                  <a:gd name="connsiteX105" fmla="*/ 2540384 w 6099086"/>
                  <a:gd name="connsiteY105" fmla="*/ 1133544 h 3480971"/>
                  <a:gd name="connsiteX106" fmla="*/ 2504525 w 6099086"/>
                  <a:gd name="connsiteY106" fmla="*/ 604626 h 3480971"/>
                  <a:gd name="connsiteX107" fmla="*/ 2298337 w 6099086"/>
                  <a:gd name="connsiteY107" fmla="*/ 290861 h 3480971"/>
                  <a:gd name="connsiteX108" fmla="*/ 1948713 w 6099086"/>
                  <a:gd name="connsiteY108" fmla="*/ 443261 h 3480971"/>
                  <a:gd name="connsiteX109" fmla="*/ 1742526 w 6099086"/>
                  <a:gd name="connsiteY109" fmla="*/ 927355 h 3480971"/>
                  <a:gd name="connsiteX110" fmla="*/ 1455655 w 6099086"/>
                  <a:gd name="connsiteY110" fmla="*/ 1061826 h 3480971"/>
                  <a:gd name="connsiteX111" fmla="*/ 1240501 w 6099086"/>
                  <a:gd name="connsiteY111" fmla="*/ 1034932 h 3480971"/>
                  <a:gd name="connsiteX112" fmla="*/ 1088102 w 6099086"/>
                  <a:gd name="connsiteY112" fmla="*/ 981144 h 3480971"/>
                  <a:gd name="connsiteX113" fmla="*/ 1034313 w 6099086"/>
                  <a:gd name="connsiteY113" fmla="*/ 936320 h 3480971"/>
                  <a:gd name="connsiteX114" fmla="*/ 828125 w 6099086"/>
                  <a:gd name="connsiteY114" fmla="*/ 1124579 h 3480971"/>
                  <a:gd name="connsiteX115" fmla="*/ 505396 w 6099086"/>
                  <a:gd name="connsiteY115" fmla="*/ 1196297 h 3480971"/>
                  <a:gd name="connsiteX116" fmla="*/ 236455 w 6099086"/>
                  <a:gd name="connsiteY116" fmla="*/ 1106649 h 3480971"/>
                  <a:gd name="connsiteX117" fmla="*/ 75090 w 6099086"/>
                  <a:gd name="connsiteY117" fmla="*/ 999073 h 3480971"/>
                  <a:gd name="connsiteX118" fmla="*/ 30266 w 6099086"/>
                  <a:gd name="connsiteY118" fmla="*/ 891497 h 3480971"/>
                  <a:gd name="connsiteX119" fmla="*/ 128878 w 6099086"/>
                  <a:gd name="connsiteY119" fmla="*/ 792885 h 3480971"/>
                  <a:gd name="connsiteX120" fmla="*/ 209561 w 6099086"/>
                  <a:gd name="connsiteY120" fmla="*/ 810814 h 3480971"/>
                  <a:gd name="connsiteX121" fmla="*/ 370925 w 6099086"/>
                  <a:gd name="connsiteY121" fmla="*/ 945285 h 3480971"/>
                  <a:gd name="connsiteX122" fmla="*/ 657794 w 6099086"/>
                  <a:gd name="connsiteY122" fmla="*/ 927356 h 3480971"/>
                  <a:gd name="connsiteX123" fmla="*/ 774337 w 6099086"/>
                  <a:gd name="connsiteY123" fmla="*/ 846673 h 3480971"/>
                  <a:gd name="connsiteX124" fmla="*/ 846055 w 6099086"/>
                  <a:gd name="connsiteY124" fmla="*/ 667378 h 3480971"/>
                  <a:gd name="connsiteX125" fmla="*/ 612972 w 6099086"/>
                  <a:gd name="connsiteY125" fmla="*/ 281897 h 3480971"/>
                  <a:gd name="connsiteX126" fmla="*/ 182666 w 6099086"/>
                  <a:gd name="connsiteY12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539908 h 3480971"/>
                  <a:gd name="connsiteX51" fmla="*/ 5747919 w 6099086"/>
                  <a:gd name="connsiteY51" fmla="*/ 2504049 h 3480971"/>
                  <a:gd name="connsiteX52" fmla="*/ 5747919 w 6099086"/>
                  <a:gd name="connsiteY52" fmla="*/ 2602661 h 3480971"/>
                  <a:gd name="connsiteX53" fmla="*/ 5765849 w 6099086"/>
                  <a:gd name="connsiteY53" fmla="*/ 2593696 h 3480971"/>
                  <a:gd name="connsiteX54" fmla="*/ 5821466 w 6099086"/>
                  <a:gd name="connsiteY54" fmla="*/ 2549967 h 3480971"/>
                  <a:gd name="connsiteX55" fmla="*/ 6009725 w 6099086"/>
                  <a:gd name="connsiteY55" fmla="*/ 2496179 h 3480971"/>
                  <a:gd name="connsiteX56" fmla="*/ 6081443 w 6099086"/>
                  <a:gd name="connsiteY56" fmla="*/ 2675473 h 3480971"/>
                  <a:gd name="connsiteX57" fmla="*/ 6081443 w 6099086"/>
                  <a:gd name="connsiteY57" fmla="*/ 2863732 h 3480971"/>
                  <a:gd name="connsiteX58" fmla="*/ 5884219 w 6099086"/>
                  <a:gd name="connsiteY58" fmla="*/ 2899591 h 3480971"/>
                  <a:gd name="connsiteX59" fmla="*/ 5794572 w 6099086"/>
                  <a:gd name="connsiteY59" fmla="*/ 2989238 h 3480971"/>
                  <a:gd name="connsiteX60" fmla="*/ 5776643 w 6099086"/>
                  <a:gd name="connsiteY60" fmla="*/ 3105779 h 3480971"/>
                  <a:gd name="connsiteX61" fmla="*/ 5767678 w 6099086"/>
                  <a:gd name="connsiteY61" fmla="*/ 3410579 h 3480971"/>
                  <a:gd name="connsiteX62" fmla="*/ 5525631 w 6099086"/>
                  <a:gd name="connsiteY62" fmla="*/ 3446438 h 3480971"/>
                  <a:gd name="connsiteX63" fmla="*/ 5373231 w 6099086"/>
                  <a:gd name="connsiteY63" fmla="*/ 3455402 h 3480971"/>
                  <a:gd name="connsiteX64" fmla="*/ 5265655 w 6099086"/>
                  <a:gd name="connsiteY64" fmla="*/ 3455402 h 3480971"/>
                  <a:gd name="connsiteX65" fmla="*/ 5265655 w 6099086"/>
                  <a:gd name="connsiteY65" fmla="*/ 3114744 h 3480971"/>
                  <a:gd name="connsiteX66" fmla="*/ 5301513 w 6099086"/>
                  <a:gd name="connsiteY66" fmla="*/ 2702367 h 3480971"/>
                  <a:gd name="connsiteX67" fmla="*/ 5274619 w 6099086"/>
                  <a:gd name="connsiteY67" fmla="*/ 2415497 h 3480971"/>
                  <a:gd name="connsiteX68" fmla="*/ 5220831 w 6099086"/>
                  <a:gd name="connsiteY68" fmla="*/ 2343779 h 3480971"/>
                  <a:gd name="connsiteX69" fmla="*/ 5095325 w 6099086"/>
                  <a:gd name="connsiteY69" fmla="*/ 2334814 h 3480971"/>
                  <a:gd name="connsiteX70" fmla="*/ 4880172 w 6099086"/>
                  <a:gd name="connsiteY70" fmla="*/ 2289991 h 3480971"/>
                  <a:gd name="connsiteX71" fmla="*/ 4871208 w 6099086"/>
                  <a:gd name="connsiteY71" fmla="*/ 2155520 h 3480971"/>
                  <a:gd name="connsiteX72" fmla="*/ 4871208 w 6099086"/>
                  <a:gd name="connsiteY72" fmla="*/ 1985191 h 3480971"/>
                  <a:gd name="connsiteX73" fmla="*/ 4871208 w 6099086"/>
                  <a:gd name="connsiteY73" fmla="*/ 1949332 h 3480971"/>
                  <a:gd name="connsiteX74" fmla="*/ 5041537 w 6099086"/>
                  <a:gd name="connsiteY74" fmla="*/ 1931402 h 3480971"/>
                  <a:gd name="connsiteX75" fmla="*/ 5238761 w 6099086"/>
                  <a:gd name="connsiteY75" fmla="*/ 1976226 h 3480971"/>
                  <a:gd name="connsiteX76" fmla="*/ 5337372 w 6099086"/>
                  <a:gd name="connsiteY76" fmla="*/ 2030014 h 3480971"/>
                  <a:gd name="connsiteX77" fmla="*/ 5328408 w 6099086"/>
                  <a:gd name="connsiteY77" fmla="*/ 1205261 h 3480971"/>
                  <a:gd name="connsiteX78" fmla="*/ 5247725 w 6099086"/>
                  <a:gd name="connsiteY78" fmla="*/ 1106649 h 3480971"/>
                  <a:gd name="connsiteX79" fmla="*/ 5328408 w 6099086"/>
                  <a:gd name="connsiteY79" fmla="*/ 1106649 h 3480971"/>
                  <a:gd name="connsiteX80" fmla="*/ 5301513 w 6099086"/>
                  <a:gd name="connsiteY80" fmla="*/ 945285 h 3480971"/>
                  <a:gd name="connsiteX81" fmla="*/ 5176008 w 6099086"/>
                  <a:gd name="connsiteY81" fmla="*/ 819779 h 3480971"/>
                  <a:gd name="connsiteX82" fmla="*/ 4781561 w 6099086"/>
                  <a:gd name="connsiteY82" fmla="*/ 649449 h 3480971"/>
                  <a:gd name="connsiteX83" fmla="*/ 4360219 w 6099086"/>
                  <a:gd name="connsiteY83" fmla="*/ 622555 h 3480971"/>
                  <a:gd name="connsiteX84" fmla="*/ 3849231 w 6099086"/>
                  <a:gd name="connsiteY84" fmla="*/ 748061 h 3480971"/>
                  <a:gd name="connsiteX85" fmla="*/ 3634078 w 6099086"/>
                  <a:gd name="connsiteY85" fmla="*/ 990108 h 3480971"/>
                  <a:gd name="connsiteX86" fmla="*/ 3589255 w 6099086"/>
                  <a:gd name="connsiteY86" fmla="*/ 1169402 h 3480971"/>
                  <a:gd name="connsiteX87" fmla="*/ 3589255 w 6099086"/>
                  <a:gd name="connsiteY87" fmla="*/ 1519026 h 3480971"/>
                  <a:gd name="connsiteX88" fmla="*/ 3580290 w 6099086"/>
                  <a:gd name="connsiteY88" fmla="*/ 1814861 h 3480971"/>
                  <a:gd name="connsiteX89" fmla="*/ 3580290 w 6099086"/>
                  <a:gd name="connsiteY89" fmla="*/ 2047944 h 3480971"/>
                  <a:gd name="connsiteX90" fmla="*/ 3580290 w 6099086"/>
                  <a:gd name="connsiteY90" fmla="*/ 2379638 h 3480971"/>
                  <a:gd name="connsiteX91" fmla="*/ 3517537 w 6099086"/>
                  <a:gd name="connsiteY91" fmla="*/ 2424461 h 3480971"/>
                  <a:gd name="connsiteX92" fmla="*/ 3481678 w 6099086"/>
                  <a:gd name="connsiteY92" fmla="*/ 2424461 h 3480971"/>
                  <a:gd name="connsiteX93" fmla="*/ 3472713 w 6099086"/>
                  <a:gd name="connsiteY93" fmla="*/ 2693402 h 3480971"/>
                  <a:gd name="connsiteX94" fmla="*/ 3472713 w 6099086"/>
                  <a:gd name="connsiteY94" fmla="*/ 3043026 h 3480971"/>
                  <a:gd name="connsiteX95" fmla="*/ 3374102 w 6099086"/>
                  <a:gd name="connsiteY95" fmla="*/ 3303002 h 3480971"/>
                  <a:gd name="connsiteX96" fmla="*/ 3167913 w 6099086"/>
                  <a:gd name="connsiteY96" fmla="*/ 3419544 h 3480971"/>
                  <a:gd name="connsiteX97" fmla="*/ 2916901 w 6099086"/>
                  <a:gd name="connsiteY97" fmla="*/ 3392649 h 3480971"/>
                  <a:gd name="connsiteX98" fmla="*/ 2701749 w 6099086"/>
                  <a:gd name="connsiteY98" fmla="*/ 3222320 h 3480971"/>
                  <a:gd name="connsiteX99" fmla="*/ 2647961 w 6099086"/>
                  <a:gd name="connsiteY99" fmla="*/ 2621685 h 3480971"/>
                  <a:gd name="connsiteX100" fmla="*/ 2621066 w 6099086"/>
                  <a:gd name="connsiteY100" fmla="*/ 1626602 h 3480971"/>
                  <a:gd name="connsiteX101" fmla="*/ 2612102 w 6099086"/>
                  <a:gd name="connsiteY101" fmla="*/ 1492132 h 3480971"/>
                  <a:gd name="connsiteX102" fmla="*/ 2585208 w 6099086"/>
                  <a:gd name="connsiteY102" fmla="*/ 1492132 h 3480971"/>
                  <a:gd name="connsiteX103" fmla="*/ 2567278 w 6099086"/>
                  <a:gd name="connsiteY103" fmla="*/ 1492132 h 3480971"/>
                  <a:gd name="connsiteX104" fmla="*/ 2549349 w 6099086"/>
                  <a:gd name="connsiteY104" fmla="*/ 1492132 h 3480971"/>
                  <a:gd name="connsiteX105" fmla="*/ 2540384 w 6099086"/>
                  <a:gd name="connsiteY105" fmla="*/ 1438344 h 3480971"/>
                  <a:gd name="connsiteX106" fmla="*/ 2540384 w 6099086"/>
                  <a:gd name="connsiteY106" fmla="*/ 1133544 h 3480971"/>
                  <a:gd name="connsiteX107" fmla="*/ 2504525 w 6099086"/>
                  <a:gd name="connsiteY107" fmla="*/ 604626 h 3480971"/>
                  <a:gd name="connsiteX108" fmla="*/ 2298337 w 6099086"/>
                  <a:gd name="connsiteY108" fmla="*/ 290861 h 3480971"/>
                  <a:gd name="connsiteX109" fmla="*/ 1948713 w 6099086"/>
                  <a:gd name="connsiteY109" fmla="*/ 443261 h 3480971"/>
                  <a:gd name="connsiteX110" fmla="*/ 1742526 w 6099086"/>
                  <a:gd name="connsiteY110" fmla="*/ 927355 h 3480971"/>
                  <a:gd name="connsiteX111" fmla="*/ 1455655 w 6099086"/>
                  <a:gd name="connsiteY111" fmla="*/ 1061826 h 3480971"/>
                  <a:gd name="connsiteX112" fmla="*/ 1240501 w 6099086"/>
                  <a:gd name="connsiteY112" fmla="*/ 1034932 h 3480971"/>
                  <a:gd name="connsiteX113" fmla="*/ 1088102 w 6099086"/>
                  <a:gd name="connsiteY113" fmla="*/ 981144 h 3480971"/>
                  <a:gd name="connsiteX114" fmla="*/ 1034313 w 6099086"/>
                  <a:gd name="connsiteY114" fmla="*/ 936320 h 3480971"/>
                  <a:gd name="connsiteX115" fmla="*/ 828125 w 6099086"/>
                  <a:gd name="connsiteY115" fmla="*/ 1124579 h 3480971"/>
                  <a:gd name="connsiteX116" fmla="*/ 505396 w 6099086"/>
                  <a:gd name="connsiteY116" fmla="*/ 1196297 h 3480971"/>
                  <a:gd name="connsiteX117" fmla="*/ 236455 w 6099086"/>
                  <a:gd name="connsiteY117" fmla="*/ 1106649 h 3480971"/>
                  <a:gd name="connsiteX118" fmla="*/ 75090 w 6099086"/>
                  <a:gd name="connsiteY118" fmla="*/ 999073 h 3480971"/>
                  <a:gd name="connsiteX119" fmla="*/ 30266 w 6099086"/>
                  <a:gd name="connsiteY119" fmla="*/ 891497 h 3480971"/>
                  <a:gd name="connsiteX120" fmla="*/ 128878 w 6099086"/>
                  <a:gd name="connsiteY120" fmla="*/ 792885 h 3480971"/>
                  <a:gd name="connsiteX121" fmla="*/ 209561 w 6099086"/>
                  <a:gd name="connsiteY121" fmla="*/ 810814 h 3480971"/>
                  <a:gd name="connsiteX122" fmla="*/ 370925 w 6099086"/>
                  <a:gd name="connsiteY122" fmla="*/ 945285 h 3480971"/>
                  <a:gd name="connsiteX123" fmla="*/ 657794 w 6099086"/>
                  <a:gd name="connsiteY123" fmla="*/ 927356 h 3480971"/>
                  <a:gd name="connsiteX124" fmla="*/ 774337 w 6099086"/>
                  <a:gd name="connsiteY124" fmla="*/ 846673 h 3480971"/>
                  <a:gd name="connsiteX125" fmla="*/ 846055 w 6099086"/>
                  <a:gd name="connsiteY125" fmla="*/ 667378 h 3480971"/>
                  <a:gd name="connsiteX126" fmla="*/ 612972 w 6099086"/>
                  <a:gd name="connsiteY126" fmla="*/ 281897 h 3480971"/>
                  <a:gd name="connsiteX127" fmla="*/ 182666 w 6099086"/>
                  <a:gd name="connsiteY12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530943 h 3480971"/>
                  <a:gd name="connsiteX51" fmla="*/ 5747919 w 6099086"/>
                  <a:gd name="connsiteY51" fmla="*/ 2539908 h 3480971"/>
                  <a:gd name="connsiteX52" fmla="*/ 5747919 w 6099086"/>
                  <a:gd name="connsiteY52" fmla="*/ 2504049 h 3480971"/>
                  <a:gd name="connsiteX53" fmla="*/ 5747919 w 6099086"/>
                  <a:gd name="connsiteY53" fmla="*/ 2602661 h 3480971"/>
                  <a:gd name="connsiteX54" fmla="*/ 5765849 w 6099086"/>
                  <a:gd name="connsiteY54" fmla="*/ 2593696 h 3480971"/>
                  <a:gd name="connsiteX55" fmla="*/ 5821466 w 6099086"/>
                  <a:gd name="connsiteY55" fmla="*/ 2549967 h 3480971"/>
                  <a:gd name="connsiteX56" fmla="*/ 6009725 w 6099086"/>
                  <a:gd name="connsiteY56" fmla="*/ 2496179 h 3480971"/>
                  <a:gd name="connsiteX57" fmla="*/ 6081443 w 6099086"/>
                  <a:gd name="connsiteY57" fmla="*/ 2675473 h 3480971"/>
                  <a:gd name="connsiteX58" fmla="*/ 6081443 w 6099086"/>
                  <a:gd name="connsiteY58" fmla="*/ 2863732 h 3480971"/>
                  <a:gd name="connsiteX59" fmla="*/ 5884219 w 6099086"/>
                  <a:gd name="connsiteY59" fmla="*/ 2899591 h 3480971"/>
                  <a:gd name="connsiteX60" fmla="*/ 5794572 w 6099086"/>
                  <a:gd name="connsiteY60" fmla="*/ 2989238 h 3480971"/>
                  <a:gd name="connsiteX61" fmla="*/ 5776643 w 6099086"/>
                  <a:gd name="connsiteY61" fmla="*/ 3105779 h 3480971"/>
                  <a:gd name="connsiteX62" fmla="*/ 5767678 w 6099086"/>
                  <a:gd name="connsiteY62" fmla="*/ 3410579 h 3480971"/>
                  <a:gd name="connsiteX63" fmla="*/ 5525631 w 6099086"/>
                  <a:gd name="connsiteY63" fmla="*/ 3446438 h 3480971"/>
                  <a:gd name="connsiteX64" fmla="*/ 5373231 w 6099086"/>
                  <a:gd name="connsiteY64" fmla="*/ 3455402 h 3480971"/>
                  <a:gd name="connsiteX65" fmla="*/ 5265655 w 6099086"/>
                  <a:gd name="connsiteY65" fmla="*/ 3455402 h 3480971"/>
                  <a:gd name="connsiteX66" fmla="*/ 5265655 w 6099086"/>
                  <a:gd name="connsiteY66" fmla="*/ 3114744 h 3480971"/>
                  <a:gd name="connsiteX67" fmla="*/ 5301513 w 6099086"/>
                  <a:gd name="connsiteY67" fmla="*/ 2702367 h 3480971"/>
                  <a:gd name="connsiteX68" fmla="*/ 5274619 w 6099086"/>
                  <a:gd name="connsiteY68" fmla="*/ 2415497 h 3480971"/>
                  <a:gd name="connsiteX69" fmla="*/ 5220831 w 6099086"/>
                  <a:gd name="connsiteY69" fmla="*/ 2343779 h 3480971"/>
                  <a:gd name="connsiteX70" fmla="*/ 5095325 w 6099086"/>
                  <a:gd name="connsiteY70" fmla="*/ 2334814 h 3480971"/>
                  <a:gd name="connsiteX71" fmla="*/ 4880172 w 6099086"/>
                  <a:gd name="connsiteY71" fmla="*/ 2289991 h 3480971"/>
                  <a:gd name="connsiteX72" fmla="*/ 4871208 w 6099086"/>
                  <a:gd name="connsiteY72" fmla="*/ 2155520 h 3480971"/>
                  <a:gd name="connsiteX73" fmla="*/ 4871208 w 6099086"/>
                  <a:gd name="connsiteY73" fmla="*/ 1985191 h 3480971"/>
                  <a:gd name="connsiteX74" fmla="*/ 4871208 w 6099086"/>
                  <a:gd name="connsiteY74" fmla="*/ 1949332 h 3480971"/>
                  <a:gd name="connsiteX75" fmla="*/ 5041537 w 6099086"/>
                  <a:gd name="connsiteY75" fmla="*/ 1931402 h 3480971"/>
                  <a:gd name="connsiteX76" fmla="*/ 5238761 w 6099086"/>
                  <a:gd name="connsiteY76" fmla="*/ 1976226 h 3480971"/>
                  <a:gd name="connsiteX77" fmla="*/ 5337372 w 6099086"/>
                  <a:gd name="connsiteY77" fmla="*/ 2030014 h 3480971"/>
                  <a:gd name="connsiteX78" fmla="*/ 5328408 w 6099086"/>
                  <a:gd name="connsiteY78" fmla="*/ 1205261 h 3480971"/>
                  <a:gd name="connsiteX79" fmla="*/ 5247725 w 6099086"/>
                  <a:gd name="connsiteY79" fmla="*/ 1106649 h 3480971"/>
                  <a:gd name="connsiteX80" fmla="*/ 5328408 w 6099086"/>
                  <a:gd name="connsiteY80" fmla="*/ 1106649 h 3480971"/>
                  <a:gd name="connsiteX81" fmla="*/ 5301513 w 6099086"/>
                  <a:gd name="connsiteY81" fmla="*/ 945285 h 3480971"/>
                  <a:gd name="connsiteX82" fmla="*/ 5176008 w 6099086"/>
                  <a:gd name="connsiteY82" fmla="*/ 819779 h 3480971"/>
                  <a:gd name="connsiteX83" fmla="*/ 4781561 w 6099086"/>
                  <a:gd name="connsiteY83" fmla="*/ 649449 h 3480971"/>
                  <a:gd name="connsiteX84" fmla="*/ 4360219 w 6099086"/>
                  <a:gd name="connsiteY84" fmla="*/ 622555 h 3480971"/>
                  <a:gd name="connsiteX85" fmla="*/ 3849231 w 6099086"/>
                  <a:gd name="connsiteY85" fmla="*/ 748061 h 3480971"/>
                  <a:gd name="connsiteX86" fmla="*/ 3634078 w 6099086"/>
                  <a:gd name="connsiteY86" fmla="*/ 990108 h 3480971"/>
                  <a:gd name="connsiteX87" fmla="*/ 3589255 w 6099086"/>
                  <a:gd name="connsiteY87" fmla="*/ 1169402 h 3480971"/>
                  <a:gd name="connsiteX88" fmla="*/ 3589255 w 6099086"/>
                  <a:gd name="connsiteY88" fmla="*/ 1519026 h 3480971"/>
                  <a:gd name="connsiteX89" fmla="*/ 3580290 w 6099086"/>
                  <a:gd name="connsiteY89" fmla="*/ 1814861 h 3480971"/>
                  <a:gd name="connsiteX90" fmla="*/ 3580290 w 6099086"/>
                  <a:gd name="connsiteY90" fmla="*/ 2047944 h 3480971"/>
                  <a:gd name="connsiteX91" fmla="*/ 3580290 w 6099086"/>
                  <a:gd name="connsiteY91" fmla="*/ 2379638 h 3480971"/>
                  <a:gd name="connsiteX92" fmla="*/ 3517537 w 6099086"/>
                  <a:gd name="connsiteY92" fmla="*/ 2424461 h 3480971"/>
                  <a:gd name="connsiteX93" fmla="*/ 3481678 w 6099086"/>
                  <a:gd name="connsiteY93" fmla="*/ 2424461 h 3480971"/>
                  <a:gd name="connsiteX94" fmla="*/ 3472713 w 6099086"/>
                  <a:gd name="connsiteY94" fmla="*/ 2693402 h 3480971"/>
                  <a:gd name="connsiteX95" fmla="*/ 3472713 w 6099086"/>
                  <a:gd name="connsiteY95" fmla="*/ 3043026 h 3480971"/>
                  <a:gd name="connsiteX96" fmla="*/ 3374102 w 6099086"/>
                  <a:gd name="connsiteY96" fmla="*/ 3303002 h 3480971"/>
                  <a:gd name="connsiteX97" fmla="*/ 3167913 w 6099086"/>
                  <a:gd name="connsiteY97" fmla="*/ 3419544 h 3480971"/>
                  <a:gd name="connsiteX98" fmla="*/ 2916901 w 6099086"/>
                  <a:gd name="connsiteY98" fmla="*/ 3392649 h 3480971"/>
                  <a:gd name="connsiteX99" fmla="*/ 2701749 w 6099086"/>
                  <a:gd name="connsiteY99" fmla="*/ 3222320 h 3480971"/>
                  <a:gd name="connsiteX100" fmla="*/ 2647961 w 6099086"/>
                  <a:gd name="connsiteY100" fmla="*/ 2621685 h 3480971"/>
                  <a:gd name="connsiteX101" fmla="*/ 2621066 w 6099086"/>
                  <a:gd name="connsiteY101" fmla="*/ 1626602 h 3480971"/>
                  <a:gd name="connsiteX102" fmla="*/ 2612102 w 6099086"/>
                  <a:gd name="connsiteY102" fmla="*/ 1492132 h 3480971"/>
                  <a:gd name="connsiteX103" fmla="*/ 2585208 w 6099086"/>
                  <a:gd name="connsiteY103" fmla="*/ 1492132 h 3480971"/>
                  <a:gd name="connsiteX104" fmla="*/ 2567278 w 6099086"/>
                  <a:gd name="connsiteY104" fmla="*/ 1492132 h 3480971"/>
                  <a:gd name="connsiteX105" fmla="*/ 2549349 w 6099086"/>
                  <a:gd name="connsiteY105" fmla="*/ 1492132 h 3480971"/>
                  <a:gd name="connsiteX106" fmla="*/ 2540384 w 6099086"/>
                  <a:gd name="connsiteY106" fmla="*/ 1438344 h 3480971"/>
                  <a:gd name="connsiteX107" fmla="*/ 2540384 w 6099086"/>
                  <a:gd name="connsiteY107" fmla="*/ 1133544 h 3480971"/>
                  <a:gd name="connsiteX108" fmla="*/ 2504525 w 6099086"/>
                  <a:gd name="connsiteY108" fmla="*/ 604626 h 3480971"/>
                  <a:gd name="connsiteX109" fmla="*/ 2298337 w 6099086"/>
                  <a:gd name="connsiteY109" fmla="*/ 290861 h 3480971"/>
                  <a:gd name="connsiteX110" fmla="*/ 1948713 w 6099086"/>
                  <a:gd name="connsiteY110" fmla="*/ 443261 h 3480971"/>
                  <a:gd name="connsiteX111" fmla="*/ 1742526 w 6099086"/>
                  <a:gd name="connsiteY111" fmla="*/ 927355 h 3480971"/>
                  <a:gd name="connsiteX112" fmla="*/ 1455655 w 6099086"/>
                  <a:gd name="connsiteY112" fmla="*/ 1061826 h 3480971"/>
                  <a:gd name="connsiteX113" fmla="*/ 1240501 w 6099086"/>
                  <a:gd name="connsiteY113" fmla="*/ 1034932 h 3480971"/>
                  <a:gd name="connsiteX114" fmla="*/ 1088102 w 6099086"/>
                  <a:gd name="connsiteY114" fmla="*/ 981144 h 3480971"/>
                  <a:gd name="connsiteX115" fmla="*/ 1034313 w 6099086"/>
                  <a:gd name="connsiteY115" fmla="*/ 936320 h 3480971"/>
                  <a:gd name="connsiteX116" fmla="*/ 828125 w 6099086"/>
                  <a:gd name="connsiteY116" fmla="*/ 1124579 h 3480971"/>
                  <a:gd name="connsiteX117" fmla="*/ 505396 w 6099086"/>
                  <a:gd name="connsiteY117" fmla="*/ 1196297 h 3480971"/>
                  <a:gd name="connsiteX118" fmla="*/ 236455 w 6099086"/>
                  <a:gd name="connsiteY118" fmla="*/ 1106649 h 3480971"/>
                  <a:gd name="connsiteX119" fmla="*/ 75090 w 6099086"/>
                  <a:gd name="connsiteY119" fmla="*/ 999073 h 3480971"/>
                  <a:gd name="connsiteX120" fmla="*/ 30266 w 6099086"/>
                  <a:gd name="connsiteY120" fmla="*/ 891497 h 3480971"/>
                  <a:gd name="connsiteX121" fmla="*/ 128878 w 6099086"/>
                  <a:gd name="connsiteY121" fmla="*/ 792885 h 3480971"/>
                  <a:gd name="connsiteX122" fmla="*/ 209561 w 6099086"/>
                  <a:gd name="connsiteY122" fmla="*/ 810814 h 3480971"/>
                  <a:gd name="connsiteX123" fmla="*/ 370925 w 6099086"/>
                  <a:gd name="connsiteY123" fmla="*/ 945285 h 3480971"/>
                  <a:gd name="connsiteX124" fmla="*/ 657794 w 6099086"/>
                  <a:gd name="connsiteY124" fmla="*/ 927356 h 3480971"/>
                  <a:gd name="connsiteX125" fmla="*/ 774337 w 6099086"/>
                  <a:gd name="connsiteY125" fmla="*/ 846673 h 3480971"/>
                  <a:gd name="connsiteX126" fmla="*/ 846055 w 6099086"/>
                  <a:gd name="connsiteY126" fmla="*/ 667378 h 3480971"/>
                  <a:gd name="connsiteX127" fmla="*/ 612972 w 6099086"/>
                  <a:gd name="connsiteY127" fmla="*/ 281897 h 3480971"/>
                  <a:gd name="connsiteX128" fmla="*/ 182666 w 6099086"/>
                  <a:gd name="connsiteY128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38955 w 6099086"/>
                  <a:gd name="connsiteY50" fmla="*/ 2530943 h 3480971"/>
                  <a:gd name="connsiteX51" fmla="*/ 5747919 w 6099086"/>
                  <a:gd name="connsiteY51" fmla="*/ 2530943 h 3480971"/>
                  <a:gd name="connsiteX52" fmla="*/ 5747919 w 6099086"/>
                  <a:gd name="connsiteY52" fmla="*/ 2539908 h 3480971"/>
                  <a:gd name="connsiteX53" fmla="*/ 5747919 w 6099086"/>
                  <a:gd name="connsiteY53" fmla="*/ 2504049 h 3480971"/>
                  <a:gd name="connsiteX54" fmla="*/ 5747919 w 6099086"/>
                  <a:gd name="connsiteY54" fmla="*/ 2602661 h 3480971"/>
                  <a:gd name="connsiteX55" fmla="*/ 5765849 w 6099086"/>
                  <a:gd name="connsiteY55" fmla="*/ 2593696 h 3480971"/>
                  <a:gd name="connsiteX56" fmla="*/ 5821466 w 6099086"/>
                  <a:gd name="connsiteY56" fmla="*/ 2549967 h 3480971"/>
                  <a:gd name="connsiteX57" fmla="*/ 6009725 w 6099086"/>
                  <a:gd name="connsiteY57" fmla="*/ 2496179 h 3480971"/>
                  <a:gd name="connsiteX58" fmla="*/ 6081443 w 6099086"/>
                  <a:gd name="connsiteY58" fmla="*/ 2675473 h 3480971"/>
                  <a:gd name="connsiteX59" fmla="*/ 6081443 w 6099086"/>
                  <a:gd name="connsiteY59" fmla="*/ 2863732 h 3480971"/>
                  <a:gd name="connsiteX60" fmla="*/ 5884219 w 6099086"/>
                  <a:gd name="connsiteY60" fmla="*/ 2899591 h 3480971"/>
                  <a:gd name="connsiteX61" fmla="*/ 5794572 w 6099086"/>
                  <a:gd name="connsiteY61" fmla="*/ 2989238 h 3480971"/>
                  <a:gd name="connsiteX62" fmla="*/ 5776643 w 6099086"/>
                  <a:gd name="connsiteY62" fmla="*/ 3105779 h 3480971"/>
                  <a:gd name="connsiteX63" fmla="*/ 5767678 w 6099086"/>
                  <a:gd name="connsiteY63" fmla="*/ 3410579 h 3480971"/>
                  <a:gd name="connsiteX64" fmla="*/ 5525631 w 6099086"/>
                  <a:gd name="connsiteY64" fmla="*/ 3446438 h 3480971"/>
                  <a:gd name="connsiteX65" fmla="*/ 5373231 w 6099086"/>
                  <a:gd name="connsiteY65" fmla="*/ 3455402 h 3480971"/>
                  <a:gd name="connsiteX66" fmla="*/ 5265655 w 6099086"/>
                  <a:gd name="connsiteY66" fmla="*/ 3455402 h 3480971"/>
                  <a:gd name="connsiteX67" fmla="*/ 5265655 w 6099086"/>
                  <a:gd name="connsiteY67" fmla="*/ 3114744 h 3480971"/>
                  <a:gd name="connsiteX68" fmla="*/ 5301513 w 6099086"/>
                  <a:gd name="connsiteY68" fmla="*/ 2702367 h 3480971"/>
                  <a:gd name="connsiteX69" fmla="*/ 5274619 w 6099086"/>
                  <a:gd name="connsiteY69" fmla="*/ 2415497 h 3480971"/>
                  <a:gd name="connsiteX70" fmla="*/ 5220831 w 6099086"/>
                  <a:gd name="connsiteY70" fmla="*/ 2343779 h 3480971"/>
                  <a:gd name="connsiteX71" fmla="*/ 5095325 w 6099086"/>
                  <a:gd name="connsiteY71" fmla="*/ 2334814 h 3480971"/>
                  <a:gd name="connsiteX72" fmla="*/ 4880172 w 6099086"/>
                  <a:gd name="connsiteY72" fmla="*/ 2289991 h 3480971"/>
                  <a:gd name="connsiteX73" fmla="*/ 4871208 w 6099086"/>
                  <a:gd name="connsiteY73" fmla="*/ 2155520 h 3480971"/>
                  <a:gd name="connsiteX74" fmla="*/ 4871208 w 6099086"/>
                  <a:gd name="connsiteY74" fmla="*/ 1985191 h 3480971"/>
                  <a:gd name="connsiteX75" fmla="*/ 4871208 w 6099086"/>
                  <a:gd name="connsiteY75" fmla="*/ 1949332 h 3480971"/>
                  <a:gd name="connsiteX76" fmla="*/ 5041537 w 6099086"/>
                  <a:gd name="connsiteY76" fmla="*/ 1931402 h 3480971"/>
                  <a:gd name="connsiteX77" fmla="*/ 5238761 w 6099086"/>
                  <a:gd name="connsiteY77" fmla="*/ 1976226 h 3480971"/>
                  <a:gd name="connsiteX78" fmla="*/ 5337372 w 6099086"/>
                  <a:gd name="connsiteY78" fmla="*/ 2030014 h 3480971"/>
                  <a:gd name="connsiteX79" fmla="*/ 5328408 w 6099086"/>
                  <a:gd name="connsiteY79" fmla="*/ 1205261 h 3480971"/>
                  <a:gd name="connsiteX80" fmla="*/ 5247725 w 6099086"/>
                  <a:gd name="connsiteY80" fmla="*/ 1106649 h 3480971"/>
                  <a:gd name="connsiteX81" fmla="*/ 5328408 w 6099086"/>
                  <a:gd name="connsiteY81" fmla="*/ 1106649 h 3480971"/>
                  <a:gd name="connsiteX82" fmla="*/ 5301513 w 6099086"/>
                  <a:gd name="connsiteY82" fmla="*/ 945285 h 3480971"/>
                  <a:gd name="connsiteX83" fmla="*/ 5176008 w 6099086"/>
                  <a:gd name="connsiteY83" fmla="*/ 819779 h 3480971"/>
                  <a:gd name="connsiteX84" fmla="*/ 4781561 w 6099086"/>
                  <a:gd name="connsiteY84" fmla="*/ 649449 h 3480971"/>
                  <a:gd name="connsiteX85" fmla="*/ 4360219 w 6099086"/>
                  <a:gd name="connsiteY85" fmla="*/ 622555 h 3480971"/>
                  <a:gd name="connsiteX86" fmla="*/ 3849231 w 6099086"/>
                  <a:gd name="connsiteY86" fmla="*/ 748061 h 3480971"/>
                  <a:gd name="connsiteX87" fmla="*/ 3634078 w 6099086"/>
                  <a:gd name="connsiteY87" fmla="*/ 990108 h 3480971"/>
                  <a:gd name="connsiteX88" fmla="*/ 3589255 w 6099086"/>
                  <a:gd name="connsiteY88" fmla="*/ 1169402 h 3480971"/>
                  <a:gd name="connsiteX89" fmla="*/ 3589255 w 6099086"/>
                  <a:gd name="connsiteY89" fmla="*/ 1519026 h 3480971"/>
                  <a:gd name="connsiteX90" fmla="*/ 3580290 w 6099086"/>
                  <a:gd name="connsiteY90" fmla="*/ 1814861 h 3480971"/>
                  <a:gd name="connsiteX91" fmla="*/ 3580290 w 6099086"/>
                  <a:gd name="connsiteY91" fmla="*/ 2047944 h 3480971"/>
                  <a:gd name="connsiteX92" fmla="*/ 3580290 w 6099086"/>
                  <a:gd name="connsiteY92" fmla="*/ 2379638 h 3480971"/>
                  <a:gd name="connsiteX93" fmla="*/ 3517537 w 6099086"/>
                  <a:gd name="connsiteY93" fmla="*/ 2424461 h 3480971"/>
                  <a:gd name="connsiteX94" fmla="*/ 3481678 w 6099086"/>
                  <a:gd name="connsiteY94" fmla="*/ 2424461 h 3480971"/>
                  <a:gd name="connsiteX95" fmla="*/ 3472713 w 6099086"/>
                  <a:gd name="connsiteY95" fmla="*/ 2693402 h 3480971"/>
                  <a:gd name="connsiteX96" fmla="*/ 3472713 w 6099086"/>
                  <a:gd name="connsiteY96" fmla="*/ 3043026 h 3480971"/>
                  <a:gd name="connsiteX97" fmla="*/ 3374102 w 6099086"/>
                  <a:gd name="connsiteY97" fmla="*/ 3303002 h 3480971"/>
                  <a:gd name="connsiteX98" fmla="*/ 3167913 w 6099086"/>
                  <a:gd name="connsiteY98" fmla="*/ 3419544 h 3480971"/>
                  <a:gd name="connsiteX99" fmla="*/ 2916901 w 6099086"/>
                  <a:gd name="connsiteY99" fmla="*/ 3392649 h 3480971"/>
                  <a:gd name="connsiteX100" fmla="*/ 2701749 w 6099086"/>
                  <a:gd name="connsiteY100" fmla="*/ 3222320 h 3480971"/>
                  <a:gd name="connsiteX101" fmla="*/ 2647961 w 6099086"/>
                  <a:gd name="connsiteY101" fmla="*/ 2621685 h 3480971"/>
                  <a:gd name="connsiteX102" fmla="*/ 2621066 w 6099086"/>
                  <a:gd name="connsiteY102" fmla="*/ 1626602 h 3480971"/>
                  <a:gd name="connsiteX103" fmla="*/ 2612102 w 6099086"/>
                  <a:gd name="connsiteY103" fmla="*/ 1492132 h 3480971"/>
                  <a:gd name="connsiteX104" fmla="*/ 2585208 w 6099086"/>
                  <a:gd name="connsiteY104" fmla="*/ 1492132 h 3480971"/>
                  <a:gd name="connsiteX105" fmla="*/ 2567278 w 6099086"/>
                  <a:gd name="connsiteY105" fmla="*/ 1492132 h 3480971"/>
                  <a:gd name="connsiteX106" fmla="*/ 2549349 w 6099086"/>
                  <a:gd name="connsiteY106" fmla="*/ 1492132 h 3480971"/>
                  <a:gd name="connsiteX107" fmla="*/ 2540384 w 6099086"/>
                  <a:gd name="connsiteY107" fmla="*/ 1438344 h 3480971"/>
                  <a:gd name="connsiteX108" fmla="*/ 2540384 w 6099086"/>
                  <a:gd name="connsiteY108" fmla="*/ 1133544 h 3480971"/>
                  <a:gd name="connsiteX109" fmla="*/ 2504525 w 6099086"/>
                  <a:gd name="connsiteY109" fmla="*/ 604626 h 3480971"/>
                  <a:gd name="connsiteX110" fmla="*/ 2298337 w 6099086"/>
                  <a:gd name="connsiteY110" fmla="*/ 290861 h 3480971"/>
                  <a:gd name="connsiteX111" fmla="*/ 1948713 w 6099086"/>
                  <a:gd name="connsiteY111" fmla="*/ 443261 h 3480971"/>
                  <a:gd name="connsiteX112" fmla="*/ 1742526 w 6099086"/>
                  <a:gd name="connsiteY112" fmla="*/ 927355 h 3480971"/>
                  <a:gd name="connsiteX113" fmla="*/ 1455655 w 6099086"/>
                  <a:gd name="connsiteY113" fmla="*/ 1061826 h 3480971"/>
                  <a:gd name="connsiteX114" fmla="*/ 1240501 w 6099086"/>
                  <a:gd name="connsiteY114" fmla="*/ 1034932 h 3480971"/>
                  <a:gd name="connsiteX115" fmla="*/ 1088102 w 6099086"/>
                  <a:gd name="connsiteY115" fmla="*/ 981144 h 3480971"/>
                  <a:gd name="connsiteX116" fmla="*/ 1034313 w 6099086"/>
                  <a:gd name="connsiteY116" fmla="*/ 936320 h 3480971"/>
                  <a:gd name="connsiteX117" fmla="*/ 828125 w 6099086"/>
                  <a:gd name="connsiteY117" fmla="*/ 1124579 h 3480971"/>
                  <a:gd name="connsiteX118" fmla="*/ 505396 w 6099086"/>
                  <a:gd name="connsiteY118" fmla="*/ 1196297 h 3480971"/>
                  <a:gd name="connsiteX119" fmla="*/ 236455 w 6099086"/>
                  <a:gd name="connsiteY119" fmla="*/ 1106649 h 3480971"/>
                  <a:gd name="connsiteX120" fmla="*/ 75090 w 6099086"/>
                  <a:gd name="connsiteY120" fmla="*/ 999073 h 3480971"/>
                  <a:gd name="connsiteX121" fmla="*/ 30266 w 6099086"/>
                  <a:gd name="connsiteY121" fmla="*/ 891497 h 3480971"/>
                  <a:gd name="connsiteX122" fmla="*/ 128878 w 6099086"/>
                  <a:gd name="connsiteY122" fmla="*/ 792885 h 3480971"/>
                  <a:gd name="connsiteX123" fmla="*/ 209561 w 6099086"/>
                  <a:gd name="connsiteY123" fmla="*/ 810814 h 3480971"/>
                  <a:gd name="connsiteX124" fmla="*/ 370925 w 6099086"/>
                  <a:gd name="connsiteY124" fmla="*/ 945285 h 3480971"/>
                  <a:gd name="connsiteX125" fmla="*/ 657794 w 6099086"/>
                  <a:gd name="connsiteY125" fmla="*/ 927356 h 3480971"/>
                  <a:gd name="connsiteX126" fmla="*/ 774337 w 6099086"/>
                  <a:gd name="connsiteY126" fmla="*/ 846673 h 3480971"/>
                  <a:gd name="connsiteX127" fmla="*/ 846055 w 6099086"/>
                  <a:gd name="connsiteY127" fmla="*/ 667378 h 3480971"/>
                  <a:gd name="connsiteX128" fmla="*/ 612972 w 6099086"/>
                  <a:gd name="connsiteY128" fmla="*/ 281897 h 3480971"/>
                  <a:gd name="connsiteX129" fmla="*/ 182666 w 6099086"/>
                  <a:gd name="connsiteY129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65849 w 6099086"/>
                  <a:gd name="connsiteY50" fmla="*/ 2593696 h 3480971"/>
                  <a:gd name="connsiteX51" fmla="*/ 5738955 w 6099086"/>
                  <a:gd name="connsiteY51" fmla="*/ 2530943 h 3480971"/>
                  <a:gd name="connsiteX52" fmla="*/ 5747919 w 6099086"/>
                  <a:gd name="connsiteY52" fmla="*/ 2530943 h 3480971"/>
                  <a:gd name="connsiteX53" fmla="*/ 5747919 w 6099086"/>
                  <a:gd name="connsiteY53" fmla="*/ 2539908 h 3480971"/>
                  <a:gd name="connsiteX54" fmla="*/ 5747919 w 6099086"/>
                  <a:gd name="connsiteY54" fmla="*/ 2504049 h 3480971"/>
                  <a:gd name="connsiteX55" fmla="*/ 5747919 w 6099086"/>
                  <a:gd name="connsiteY55" fmla="*/ 2602661 h 3480971"/>
                  <a:gd name="connsiteX56" fmla="*/ 5765849 w 6099086"/>
                  <a:gd name="connsiteY56" fmla="*/ 2593696 h 3480971"/>
                  <a:gd name="connsiteX57" fmla="*/ 5821466 w 6099086"/>
                  <a:gd name="connsiteY57" fmla="*/ 2549967 h 3480971"/>
                  <a:gd name="connsiteX58" fmla="*/ 6009725 w 6099086"/>
                  <a:gd name="connsiteY58" fmla="*/ 2496179 h 3480971"/>
                  <a:gd name="connsiteX59" fmla="*/ 6081443 w 6099086"/>
                  <a:gd name="connsiteY59" fmla="*/ 2675473 h 3480971"/>
                  <a:gd name="connsiteX60" fmla="*/ 6081443 w 6099086"/>
                  <a:gd name="connsiteY60" fmla="*/ 2863732 h 3480971"/>
                  <a:gd name="connsiteX61" fmla="*/ 5884219 w 6099086"/>
                  <a:gd name="connsiteY61" fmla="*/ 2899591 h 3480971"/>
                  <a:gd name="connsiteX62" fmla="*/ 5794572 w 6099086"/>
                  <a:gd name="connsiteY62" fmla="*/ 2989238 h 3480971"/>
                  <a:gd name="connsiteX63" fmla="*/ 5776643 w 6099086"/>
                  <a:gd name="connsiteY63" fmla="*/ 3105779 h 3480971"/>
                  <a:gd name="connsiteX64" fmla="*/ 5767678 w 6099086"/>
                  <a:gd name="connsiteY64" fmla="*/ 3410579 h 3480971"/>
                  <a:gd name="connsiteX65" fmla="*/ 5525631 w 6099086"/>
                  <a:gd name="connsiteY65" fmla="*/ 3446438 h 3480971"/>
                  <a:gd name="connsiteX66" fmla="*/ 5373231 w 6099086"/>
                  <a:gd name="connsiteY66" fmla="*/ 3455402 h 3480971"/>
                  <a:gd name="connsiteX67" fmla="*/ 5265655 w 6099086"/>
                  <a:gd name="connsiteY67" fmla="*/ 3455402 h 3480971"/>
                  <a:gd name="connsiteX68" fmla="*/ 5265655 w 6099086"/>
                  <a:gd name="connsiteY68" fmla="*/ 3114744 h 3480971"/>
                  <a:gd name="connsiteX69" fmla="*/ 5301513 w 6099086"/>
                  <a:gd name="connsiteY69" fmla="*/ 2702367 h 3480971"/>
                  <a:gd name="connsiteX70" fmla="*/ 5274619 w 6099086"/>
                  <a:gd name="connsiteY70" fmla="*/ 2415497 h 3480971"/>
                  <a:gd name="connsiteX71" fmla="*/ 5220831 w 6099086"/>
                  <a:gd name="connsiteY71" fmla="*/ 2343779 h 3480971"/>
                  <a:gd name="connsiteX72" fmla="*/ 5095325 w 6099086"/>
                  <a:gd name="connsiteY72" fmla="*/ 2334814 h 3480971"/>
                  <a:gd name="connsiteX73" fmla="*/ 4880172 w 6099086"/>
                  <a:gd name="connsiteY73" fmla="*/ 2289991 h 3480971"/>
                  <a:gd name="connsiteX74" fmla="*/ 4871208 w 6099086"/>
                  <a:gd name="connsiteY74" fmla="*/ 2155520 h 3480971"/>
                  <a:gd name="connsiteX75" fmla="*/ 4871208 w 6099086"/>
                  <a:gd name="connsiteY75" fmla="*/ 1985191 h 3480971"/>
                  <a:gd name="connsiteX76" fmla="*/ 4871208 w 6099086"/>
                  <a:gd name="connsiteY76" fmla="*/ 1949332 h 3480971"/>
                  <a:gd name="connsiteX77" fmla="*/ 5041537 w 6099086"/>
                  <a:gd name="connsiteY77" fmla="*/ 1931402 h 3480971"/>
                  <a:gd name="connsiteX78" fmla="*/ 5238761 w 6099086"/>
                  <a:gd name="connsiteY78" fmla="*/ 1976226 h 3480971"/>
                  <a:gd name="connsiteX79" fmla="*/ 5337372 w 6099086"/>
                  <a:gd name="connsiteY79" fmla="*/ 2030014 h 3480971"/>
                  <a:gd name="connsiteX80" fmla="*/ 5328408 w 6099086"/>
                  <a:gd name="connsiteY80" fmla="*/ 1205261 h 3480971"/>
                  <a:gd name="connsiteX81" fmla="*/ 5247725 w 6099086"/>
                  <a:gd name="connsiteY81" fmla="*/ 1106649 h 3480971"/>
                  <a:gd name="connsiteX82" fmla="*/ 5328408 w 6099086"/>
                  <a:gd name="connsiteY82" fmla="*/ 1106649 h 3480971"/>
                  <a:gd name="connsiteX83" fmla="*/ 5301513 w 6099086"/>
                  <a:gd name="connsiteY83" fmla="*/ 945285 h 3480971"/>
                  <a:gd name="connsiteX84" fmla="*/ 5176008 w 6099086"/>
                  <a:gd name="connsiteY84" fmla="*/ 819779 h 3480971"/>
                  <a:gd name="connsiteX85" fmla="*/ 4781561 w 6099086"/>
                  <a:gd name="connsiteY85" fmla="*/ 649449 h 3480971"/>
                  <a:gd name="connsiteX86" fmla="*/ 4360219 w 6099086"/>
                  <a:gd name="connsiteY86" fmla="*/ 622555 h 3480971"/>
                  <a:gd name="connsiteX87" fmla="*/ 3849231 w 6099086"/>
                  <a:gd name="connsiteY87" fmla="*/ 748061 h 3480971"/>
                  <a:gd name="connsiteX88" fmla="*/ 3634078 w 6099086"/>
                  <a:gd name="connsiteY88" fmla="*/ 990108 h 3480971"/>
                  <a:gd name="connsiteX89" fmla="*/ 3589255 w 6099086"/>
                  <a:gd name="connsiteY89" fmla="*/ 1169402 h 3480971"/>
                  <a:gd name="connsiteX90" fmla="*/ 3589255 w 6099086"/>
                  <a:gd name="connsiteY90" fmla="*/ 1519026 h 3480971"/>
                  <a:gd name="connsiteX91" fmla="*/ 3580290 w 6099086"/>
                  <a:gd name="connsiteY91" fmla="*/ 1814861 h 3480971"/>
                  <a:gd name="connsiteX92" fmla="*/ 3580290 w 6099086"/>
                  <a:gd name="connsiteY92" fmla="*/ 2047944 h 3480971"/>
                  <a:gd name="connsiteX93" fmla="*/ 3580290 w 6099086"/>
                  <a:gd name="connsiteY93" fmla="*/ 2379638 h 3480971"/>
                  <a:gd name="connsiteX94" fmla="*/ 3517537 w 6099086"/>
                  <a:gd name="connsiteY94" fmla="*/ 2424461 h 3480971"/>
                  <a:gd name="connsiteX95" fmla="*/ 3481678 w 6099086"/>
                  <a:gd name="connsiteY95" fmla="*/ 2424461 h 3480971"/>
                  <a:gd name="connsiteX96" fmla="*/ 3472713 w 6099086"/>
                  <a:gd name="connsiteY96" fmla="*/ 2693402 h 3480971"/>
                  <a:gd name="connsiteX97" fmla="*/ 3472713 w 6099086"/>
                  <a:gd name="connsiteY97" fmla="*/ 3043026 h 3480971"/>
                  <a:gd name="connsiteX98" fmla="*/ 3374102 w 6099086"/>
                  <a:gd name="connsiteY98" fmla="*/ 3303002 h 3480971"/>
                  <a:gd name="connsiteX99" fmla="*/ 3167913 w 6099086"/>
                  <a:gd name="connsiteY99" fmla="*/ 3419544 h 3480971"/>
                  <a:gd name="connsiteX100" fmla="*/ 2916901 w 6099086"/>
                  <a:gd name="connsiteY100" fmla="*/ 3392649 h 3480971"/>
                  <a:gd name="connsiteX101" fmla="*/ 2701749 w 6099086"/>
                  <a:gd name="connsiteY101" fmla="*/ 3222320 h 3480971"/>
                  <a:gd name="connsiteX102" fmla="*/ 2647961 w 6099086"/>
                  <a:gd name="connsiteY102" fmla="*/ 2621685 h 3480971"/>
                  <a:gd name="connsiteX103" fmla="*/ 2621066 w 6099086"/>
                  <a:gd name="connsiteY103" fmla="*/ 1626602 h 3480971"/>
                  <a:gd name="connsiteX104" fmla="*/ 2612102 w 6099086"/>
                  <a:gd name="connsiteY104" fmla="*/ 1492132 h 3480971"/>
                  <a:gd name="connsiteX105" fmla="*/ 2585208 w 6099086"/>
                  <a:gd name="connsiteY105" fmla="*/ 1492132 h 3480971"/>
                  <a:gd name="connsiteX106" fmla="*/ 2567278 w 6099086"/>
                  <a:gd name="connsiteY106" fmla="*/ 1492132 h 3480971"/>
                  <a:gd name="connsiteX107" fmla="*/ 2549349 w 6099086"/>
                  <a:gd name="connsiteY107" fmla="*/ 1492132 h 3480971"/>
                  <a:gd name="connsiteX108" fmla="*/ 2540384 w 6099086"/>
                  <a:gd name="connsiteY108" fmla="*/ 1438344 h 3480971"/>
                  <a:gd name="connsiteX109" fmla="*/ 2540384 w 6099086"/>
                  <a:gd name="connsiteY109" fmla="*/ 1133544 h 3480971"/>
                  <a:gd name="connsiteX110" fmla="*/ 2504525 w 6099086"/>
                  <a:gd name="connsiteY110" fmla="*/ 604626 h 3480971"/>
                  <a:gd name="connsiteX111" fmla="*/ 2298337 w 6099086"/>
                  <a:gd name="connsiteY111" fmla="*/ 290861 h 3480971"/>
                  <a:gd name="connsiteX112" fmla="*/ 1948713 w 6099086"/>
                  <a:gd name="connsiteY112" fmla="*/ 443261 h 3480971"/>
                  <a:gd name="connsiteX113" fmla="*/ 1742526 w 6099086"/>
                  <a:gd name="connsiteY113" fmla="*/ 927355 h 3480971"/>
                  <a:gd name="connsiteX114" fmla="*/ 1455655 w 6099086"/>
                  <a:gd name="connsiteY114" fmla="*/ 1061826 h 3480971"/>
                  <a:gd name="connsiteX115" fmla="*/ 1240501 w 6099086"/>
                  <a:gd name="connsiteY115" fmla="*/ 1034932 h 3480971"/>
                  <a:gd name="connsiteX116" fmla="*/ 1088102 w 6099086"/>
                  <a:gd name="connsiteY116" fmla="*/ 981144 h 3480971"/>
                  <a:gd name="connsiteX117" fmla="*/ 1034313 w 6099086"/>
                  <a:gd name="connsiteY117" fmla="*/ 936320 h 3480971"/>
                  <a:gd name="connsiteX118" fmla="*/ 828125 w 6099086"/>
                  <a:gd name="connsiteY118" fmla="*/ 1124579 h 3480971"/>
                  <a:gd name="connsiteX119" fmla="*/ 505396 w 6099086"/>
                  <a:gd name="connsiteY119" fmla="*/ 1196297 h 3480971"/>
                  <a:gd name="connsiteX120" fmla="*/ 236455 w 6099086"/>
                  <a:gd name="connsiteY120" fmla="*/ 1106649 h 3480971"/>
                  <a:gd name="connsiteX121" fmla="*/ 75090 w 6099086"/>
                  <a:gd name="connsiteY121" fmla="*/ 999073 h 3480971"/>
                  <a:gd name="connsiteX122" fmla="*/ 30266 w 6099086"/>
                  <a:gd name="connsiteY122" fmla="*/ 891497 h 3480971"/>
                  <a:gd name="connsiteX123" fmla="*/ 128878 w 6099086"/>
                  <a:gd name="connsiteY123" fmla="*/ 792885 h 3480971"/>
                  <a:gd name="connsiteX124" fmla="*/ 209561 w 6099086"/>
                  <a:gd name="connsiteY124" fmla="*/ 810814 h 3480971"/>
                  <a:gd name="connsiteX125" fmla="*/ 370925 w 6099086"/>
                  <a:gd name="connsiteY125" fmla="*/ 945285 h 3480971"/>
                  <a:gd name="connsiteX126" fmla="*/ 657794 w 6099086"/>
                  <a:gd name="connsiteY126" fmla="*/ 927356 h 3480971"/>
                  <a:gd name="connsiteX127" fmla="*/ 774337 w 6099086"/>
                  <a:gd name="connsiteY127" fmla="*/ 846673 h 3480971"/>
                  <a:gd name="connsiteX128" fmla="*/ 846055 w 6099086"/>
                  <a:gd name="connsiteY128" fmla="*/ 667378 h 3480971"/>
                  <a:gd name="connsiteX129" fmla="*/ 612972 w 6099086"/>
                  <a:gd name="connsiteY129" fmla="*/ 281897 h 3480971"/>
                  <a:gd name="connsiteX130" fmla="*/ 182666 w 6099086"/>
                  <a:gd name="connsiteY13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20831 w 6099086"/>
                  <a:gd name="connsiteY72" fmla="*/ 2343779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71208 w 6099086"/>
                  <a:gd name="connsiteY75" fmla="*/ 2155520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247725 w 6099086"/>
                  <a:gd name="connsiteY82" fmla="*/ 1106649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38761 w 6099086"/>
                  <a:gd name="connsiteY72" fmla="*/ 2406532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71208 w 6099086"/>
                  <a:gd name="connsiteY75" fmla="*/ 2155520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247725 w 6099086"/>
                  <a:gd name="connsiteY82" fmla="*/ 1106649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38761 w 6099086"/>
                  <a:gd name="connsiteY72" fmla="*/ 2406532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89138 w 6099086"/>
                  <a:gd name="connsiteY75" fmla="*/ 2146556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247725 w 6099086"/>
                  <a:gd name="connsiteY82" fmla="*/ 1106649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38761 w 6099086"/>
                  <a:gd name="connsiteY72" fmla="*/ 2406532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89138 w 6099086"/>
                  <a:gd name="connsiteY75" fmla="*/ 2146556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337372 w 6099086"/>
                  <a:gd name="connsiteY82" fmla="*/ 1133543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6099086" h="3480971">
                    <a:moveTo>
                      <a:pt x="182666" y="398438"/>
                    </a:moveTo>
                    <a:cubicBezTo>
                      <a:pt x="101236" y="390220"/>
                      <a:pt x="19807" y="382002"/>
                      <a:pt x="3372" y="344649"/>
                    </a:cubicBezTo>
                    <a:cubicBezTo>
                      <a:pt x="-13063" y="307296"/>
                      <a:pt x="33255" y="228108"/>
                      <a:pt x="84055" y="174320"/>
                    </a:cubicBezTo>
                    <a:cubicBezTo>
                      <a:pt x="134855" y="120532"/>
                      <a:pt x="236454" y="48814"/>
                      <a:pt x="308172" y="21920"/>
                    </a:cubicBezTo>
                    <a:cubicBezTo>
                      <a:pt x="379890" y="-4974"/>
                      <a:pt x="462067" y="14449"/>
                      <a:pt x="514361" y="12955"/>
                    </a:cubicBezTo>
                    <a:cubicBezTo>
                      <a:pt x="566655" y="11461"/>
                      <a:pt x="550220" y="-15433"/>
                      <a:pt x="621937" y="12955"/>
                    </a:cubicBezTo>
                    <a:cubicBezTo>
                      <a:pt x="693654" y="41343"/>
                      <a:pt x="863984" y="93638"/>
                      <a:pt x="944666" y="183285"/>
                    </a:cubicBezTo>
                    <a:cubicBezTo>
                      <a:pt x="1025348" y="272932"/>
                      <a:pt x="1067184" y="464179"/>
                      <a:pt x="1106031" y="550838"/>
                    </a:cubicBezTo>
                    <a:cubicBezTo>
                      <a:pt x="1144878" y="637497"/>
                      <a:pt x="1146373" y="659909"/>
                      <a:pt x="1177749" y="703238"/>
                    </a:cubicBezTo>
                    <a:cubicBezTo>
                      <a:pt x="1209125" y="746567"/>
                      <a:pt x="1259925" y="791391"/>
                      <a:pt x="1294290" y="810814"/>
                    </a:cubicBezTo>
                    <a:cubicBezTo>
                      <a:pt x="1328655" y="830237"/>
                      <a:pt x="1349572" y="827249"/>
                      <a:pt x="1383937" y="819779"/>
                    </a:cubicBezTo>
                    <a:cubicBezTo>
                      <a:pt x="1418302" y="812309"/>
                      <a:pt x="1463125" y="786909"/>
                      <a:pt x="1500478" y="765991"/>
                    </a:cubicBezTo>
                    <a:cubicBezTo>
                      <a:pt x="1537831" y="745073"/>
                      <a:pt x="1581161" y="757026"/>
                      <a:pt x="1608055" y="694273"/>
                    </a:cubicBezTo>
                    <a:cubicBezTo>
                      <a:pt x="1634949" y="631520"/>
                      <a:pt x="1622996" y="480614"/>
                      <a:pt x="1661843" y="389473"/>
                    </a:cubicBezTo>
                    <a:cubicBezTo>
                      <a:pt x="1700690" y="298332"/>
                      <a:pt x="1760455" y="210179"/>
                      <a:pt x="1841137" y="147426"/>
                    </a:cubicBezTo>
                    <a:cubicBezTo>
                      <a:pt x="1921819" y="84673"/>
                      <a:pt x="2032384" y="12955"/>
                      <a:pt x="2145937" y="12955"/>
                    </a:cubicBezTo>
                    <a:cubicBezTo>
                      <a:pt x="2259490" y="12955"/>
                      <a:pt x="2425337" y="59273"/>
                      <a:pt x="2522455" y="147426"/>
                    </a:cubicBezTo>
                    <a:cubicBezTo>
                      <a:pt x="2619573" y="235579"/>
                      <a:pt x="2691290" y="420850"/>
                      <a:pt x="2728643" y="541873"/>
                    </a:cubicBezTo>
                    <a:cubicBezTo>
                      <a:pt x="2765996" y="662896"/>
                      <a:pt x="2742090" y="719673"/>
                      <a:pt x="2746572" y="873567"/>
                    </a:cubicBezTo>
                    <a:cubicBezTo>
                      <a:pt x="2751054" y="1027461"/>
                      <a:pt x="2760019" y="1356167"/>
                      <a:pt x="2755537" y="1465238"/>
                    </a:cubicBezTo>
                    <a:cubicBezTo>
                      <a:pt x="2751055" y="1574309"/>
                      <a:pt x="2725654" y="1442826"/>
                      <a:pt x="2719678" y="1527991"/>
                    </a:cubicBezTo>
                    <a:cubicBezTo>
                      <a:pt x="2713702" y="1613156"/>
                      <a:pt x="2715196" y="1825320"/>
                      <a:pt x="2719678" y="1976226"/>
                    </a:cubicBezTo>
                    <a:cubicBezTo>
                      <a:pt x="2724160" y="2127132"/>
                      <a:pt x="2739101" y="2287003"/>
                      <a:pt x="2746572" y="2433426"/>
                    </a:cubicBezTo>
                    <a:cubicBezTo>
                      <a:pt x="2754043" y="2579849"/>
                      <a:pt x="2755537" y="2747191"/>
                      <a:pt x="2764502" y="2854767"/>
                    </a:cubicBezTo>
                    <a:cubicBezTo>
                      <a:pt x="2773467" y="2962343"/>
                      <a:pt x="2783926" y="3022109"/>
                      <a:pt x="2800361" y="3078885"/>
                    </a:cubicBezTo>
                    <a:cubicBezTo>
                      <a:pt x="2816796" y="3135662"/>
                      <a:pt x="2821278" y="3159567"/>
                      <a:pt x="2863113" y="3195426"/>
                    </a:cubicBezTo>
                    <a:cubicBezTo>
                      <a:pt x="2904948" y="3231285"/>
                      <a:pt x="2987125" y="3289556"/>
                      <a:pt x="3051372" y="3294038"/>
                    </a:cubicBezTo>
                    <a:cubicBezTo>
                      <a:pt x="3115619" y="3298520"/>
                      <a:pt x="3205267" y="3247720"/>
                      <a:pt x="3248596" y="3222320"/>
                    </a:cubicBezTo>
                    <a:cubicBezTo>
                      <a:pt x="3291925" y="3196920"/>
                      <a:pt x="3291926" y="3202897"/>
                      <a:pt x="3311349" y="3141638"/>
                    </a:cubicBezTo>
                    <a:cubicBezTo>
                      <a:pt x="3330772" y="3080379"/>
                      <a:pt x="3356172" y="2969814"/>
                      <a:pt x="3365137" y="2854767"/>
                    </a:cubicBezTo>
                    <a:cubicBezTo>
                      <a:pt x="3374102" y="2739720"/>
                      <a:pt x="3372608" y="2524567"/>
                      <a:pt x="3365137" y="2451355"/>
                    </a:cubicBezTo>
                    <a:cubicBezTo>
                      <a:pt x="3357666" y="2378143"/>
                      <a:pt x="3333760" y="2430438"/>
                      <a:pt x="3320313" y="2415497"/>
                    </a:cubicBezTo>
                    <a:cubicBezTo>
                      <a:pt x="3306866" y="2400556"/>
                      <a:pt x="3290431" y="2427449"/>
                      <a:pt x="3284455" y="2361708"/>
                    </a:cubicBezTo>
                    <a:cubicBezTo>
                      <a:pt x="3278479" y="2295967"/>
                      <a:pt x="3282961" y="2162990"/>
                      <a:pt x="3284455" y="2021049"/>
                    </a:cubicBezTo>
                    <a:cubicBezTo>
                      <a:pt x="3285949" y="1879108"/>
                      <a:pt x="3287443" y="1690849"/>
                      <a:pt x="3293419" y="1510061"/>
                    </a:cubicBezTo>
                    <a:cubicBezTo>
                      <a:pt x="3299395" y="1329273"/>
                      <a:pt x="3296408" y="1072284"/>
                      <a:pt x="3320314" y="936319"/>
                    </a:cubicBezTo>
                    <a:cubicBezTo>
                      <a:pt x="3344220" y="800354"/>
                      <a:pt x="3371114" y="770473"/>
                      <a:pt x="3436855" y="694273"/>
                    </a:cubicBezTo>
                    <a:cubicBezTo>
                      <a:pt x="3502596" y="618073"/>
                      <a:pt x="3611667" y="535896"/>
                      <a:pt x="3714761" y="479120"/>
                    </a:cubicBezTo>
                    <a:cubicBezTo>
                      <a:pt x="3817855" y="422344"/>
                      <a:pt x="3928419" y="384991"/>
                      <a:pt x="4055419" y="353614"/>
                    </a:cubicBezTo>
                    <a:cubicBezTo>
                      <a:pt x="4182419" y="322237"/>
                      <a:pt x="4342290" y="295343"/>
                      <a:pt x="4476761" y="290861"/>
                    </a:cubicBezTo>
                    <a:cubicBezTo>
                      <a:pt x="4611232" y="286379"/>
                      <a:pt x="4742714" y="302814"/>
                      <a:pt x="4862243" y="326720"/>
                    </a:cubicBezTo>
                    <a:cubicBezTo>
                      <a:pt x="4981772" y="350626"/>
                      <a:pt x="5114749" y="398438"/>
                      <a:pt x="5193937" y="434297"/>
                    </a:cubicBezTo>
                    <a:cubicBezTo>
                      <a:pt x="5273125" y="470156"/>
                      <a:pt x="5313466" y="564285"/>
                      <a:pt x="5337372" y="541873"/>
                    </a:cubicBezTo>
                    <a:cubicBezTo>
                      <a:pt x="5361278" y="519461"/>
                      <a:pt x="5335878" y="383497"/>
                      <a:pt x="5337372" y="299826"/>
                    </a:cubicBezTo>
                    <a:cubicBezTo>
                      <a:pt x="5338866" y="216155"/>
                      <a:pt x="5314960" y="83179"/>
                      <a:pt x="5346337" y="39849"/>
                    </a:cubicBezTo>
                    <a:cubicBezTo>
                      <a:pt x="5377714" y="-3481"/>
                      <a:pt x="5462878" y="44331"/>
                      <a:pt x="5525631" y="39849"/>
                    </a:cubicBezTo>
                    <a:cubicBezTo>
                      <a:pt x="5588384" y="35367"/>
                      <a:pt x="5678032" y="-492"/>
                      <a:pt x="5722855" y="12955"/>
                    </a:cubicBezTo>
                    <a:cubicBezTo>
                      <a:pt x="5767678" y="26402"/>
                      <a:pt x="5782619" y="50308"/>
                      <a:pt x="5794572" y="120532"/>
                    </a:cubicBezTo>
                    <a:cubicBezTo>
                      <a:pt x="5806525" y="190756"/>
                      <a:pt x="5800548" y="27897"/>
                      <a:pt x="5794572" y="434297"/>
                    </a:cubicBezTo>
                    <a:cubicBezTo>
                      <a:pt x="5788596" y="840697"/>
                      <a:pt x="5764994" y="2261785"/>
                      <a:pt x="5758713" y="2558932"/>
                    </a:cubicBezTo>
                    <a:cubicBezTo>
                      <a:pt x="5752432" y="2856079"/>
                      <a:pt x="5755695" y="2211385"/>
                      <a:pt x="5756884" y="2217179"/>
                    </a:cubicBezTo>
                    <a:cubicBezTo>
                      <a:pt x="5758073" y="2222973"/>
                      <a:pt x="5767343" y="2628061"/>
                      <a:pt x="5765849" y="2593696"/>
                    </a:cubicBezTo>
                    <a:cubicBezTo>
                      <a:pt x="5764355" y="2559331"/>
                      <a:pt x="5740449" y="2556343"/>
                      <a:pt x="5738955" y="2530943"/>
                    </a:cubicBezTo>
                    <a:cubicBezTo>
                      <a:pt x="5737461" y="2505543"/>
                      <a:pt x="5749413" y="2557837"/>
                      <a:pt x="5747919" y="2530943"/>
                    </a:cubicBezTo>
                    <a:cubicBezTo>
                      <a:pt x="5746425" y="2504049"/>
                      <a:pt x="5747919" y="2572779"/>
                      <a:pt x="5747919" y="2539908"/>
                    </a:cubicBezTo>
                    <a:cubicBezTo>
                      <a:pt x="5747919" y="2507037"/>
                      <a:pt x="5749413" y="2520484"/>
                      <a:pt x="5747919" y="2504049"/>
                    </a:cubicBezTo>
                    <a:cubicBezTo>
                      <a:pt x="5746425" y="2487614"/>
                      <a:pt x="5744931" y="2628061"/>
                      <a:pt x="5747919" y="2602661"/>
                    </a:cubicBezTo>
                    <a:cubicBezTo>
                      <a:pt x="5750907" y="2577261"/>
                      <a:pt x="5753591" y="2621902"/>
                      <a:pt x="5765849" y="2593696"/>
                    </a:cubicBezTo>
                    <a:cubicBezTo>
                      <a:pt x="5778107" y="2565490"/>
                      <a:pt x="5780820" y="2566220"/>
                      <a:pt x="5821466" y="2549967"/>
                    </a:cubicBezTo>
                    <a:cubicBezTo>
                      <a:pt x="5862112" y="2533714"/>
                      <a:pt x="5966396" y="2475261"/>
                      <a:pt x="6009725" y="2496179"/>
                    </a:cubicBezTo>
                    <a:cubicBezTo>
                      <a:pt x="6053055" y="2517097"/>
                      <a:pt x="6069490" y="2614214"/>
                      <a:pt x="6081443" y="2675473"/>
                    </a:cubicBezTo>
                    <a:cubicBezTo>
                      <a:pt x="6093396" y="2736732"/>
                      <a:pt x="6114314" y="2826379"/>
                      <a:pt x="6081443" y="2863732"/>
                    </a:cubicBezTo>
                    <a:cubicBezTo>
                      <a:pt x="6048572" y="2901085"/>
                      <a:pt x="5932031" y="2878673"/>
                      <a:pt x="5884219" y="2899591"/>
                    </a:cubicBezTo>
                    <a:cubicBezTo>
                      <a:pt x="5836407" y="2920509"/>
                      <a:pt x="5812501" y="2954873"/>
                      <a:pt x="5794572" y="2989238"/>
                    </a:cubicBezTo>
                    <a:cubicBezTo>
                      <a:pt x="5776643" y="3023603"/>
                      <a:pt x="5781125" y="3035556"/>
                      <a:pt x="5776643" y="3105779"/>
                    </a:cubicBezTo>
                    <a:cubicBezTo>
                      <a:pt x="5772161" y="3176003"/>
                      <a:pt x="5809513" y="3353803"/>
                      <a:pt x="5767678" y="3410579"/>
                    </a:cubicBezTo>
                    <a:cubicBezTo>
                      <a:pt x="5725843" y="3467356"/>
                      <a:pt x="5591372" y="3438968"/>
                      <a:pt x="5525631" y="3446438"/>
                    </a:cubicBezTo>
                    <a:cubicBezTo>
                      <a:pt x="5459890" y="3453908"/>
                      <a:pt x="5416560" y="3453908"/>
                      <a:pt x="5373231" y="3455402"/>
                    </a:cubicBezTo>
                    <a:cubicBezTo>
                      <a:pt x="5329902" y="3456896"/>
                      <a:pt x="5283584" y="3512178"/>
                      <a:pt x="5265655" y="3455402"/>
                    </a:cubicBezTo>
                    <a:cubicBezTo>
                      <a:pt x="5247726" y="3398626"/>
                      <a:pt x="5259679" y="3240250"/>
                      <a:pt x="5265655" y="3114744"/>
                    </a:cubicBezTo>
                    <a:cubicBezTo>
                      <a:pt x="5271631" y="2989238"/>
                      <a:pt x="5300019" y="2818908"/>
                      <a:pt x="5301513" y="2702367"/>
                    </a:cubicBezTo>
                    <a:cubicBezTo>
                      <a:pt x="5303007" y="2585826"/>
                      <a:pt x="5285078" y="2464803"/>
                      <a:pt x="5274619" y="2415497"/>
                    </a:cubicBezTo>
                    <a:cubicBezTo>
                      <a:pt x="5264160" y="2366191"/>
                      <a:pt x="5268643" y="2419979"/>
                      <a:pt x="5238761" y="2406532"/>
                    </a:cubicBezTo>
                    <a:cubicBezTo>
                      <a:pt x="5208879" y="2393085"/>
                      <a:pt x="5155090" y="2354238"/>
                      <a:pt x="5095325" y="2334814"/>
                    </a:cubicBezTo>
                    <a:cubicBezTo>
                      <a:pt x="5035560" y="2315390"/>
                      <a:pt x="4914537" y="2321367"/>
                      <a:pt x="4880172" y="2289991"/>
                    </a:cubicBezTo>
                    <a:cubicBezTo>
                      <a:pt x="4845807" y="2258615"/>
                      <a:pt x="4890632" y="2197356"/>
                      <a:pt x="4889138" y="2146556"/>
                    </a:cubicBezTo>
                    <a:cubicBezTo>
                      <a:pt x="4887644" y="2095756"/>
                      <a:pt x="4874196" y="2018062"/>
                      <a:pt x="4871208" y="1985191"/>
                    </a:cubicBezTo>
                    <a:cubicBezTo>
                      <a:pt x="4868220" y="1952320"/>
                      <a:pt x="4842820" y="1958297"/>
                      <a:pt x="4871208" y="1949332"/>
                    </a:cubicBezTo>
                    <a:cubicBezTo>
                      <a:pt x="4899596" y="1940367"/>
                      <a:pt x="4980278" y="1926920"/>
                      <a:pt x="5041537" y="1931402"/>
                    </a:cubicBezTo>
                    <a:cubicBezTo>
                      <a:pt x="5102796" y="1935884"/>
                      <a:pt x="5189455" y="1959791"/>
                      <a:pt x="5238761" y="1976226"/>
                    </a:cubicBezTo>
                    <a:cubicBezTo>
                      <a:pt x="5288067" y="1992661"/>
                      <a:pt x="5322431" y="2158508"/>
                      <a:pt x="5337372" y="2030014"/>
                    </a:cubicBezTo>
                    <a:cubicBezTo>
                      <a:pt x="5352313" y="1901520"/>
                      <a:pt x="5328408" y="1354673"/>
                      <a:pt x="5328408" y="1205261"/>
                    </a:cubicBezTo>
                    <a:cubicBezTo>
                      <a:pt x="5328408" y="1055849"/>
                      <a:pt x="5337372" y="1149978"/>
                      <a:pt x="5337372" y="1133543"/>
                    </a:cubicBezTo>
                    <a:cubicBezTo>
                      <a:pt x="5337372" y="1117108"/>
                      <a:pt x="5334384" y="1138025"/>
                      <a:pt x="5328408" y="1106649"/>
                    </a:cubicBezTo>
                    <a:cubicBezTo>
                      <a:pt x="5322432" y="1075273"/>
                      <a:pt x="5326913" y="993097"/>
                      <a:pt x="5301513" y="945285"/>
                    </a:cubicBezTo>
                    <a:cubicBezTo>
                      <a:pt x="5276113" y="897473"/>
                      <a:pt x="5262667" y="869085"/>
                      <a:pt x="5176008" y="819779"/>
                    </a:cubicBezTo>
                    <a:cubicBezTo>
                      <a:pt x="5089349" y="770473"/>
                      <a:pt x="4917526" y="682320"/>
                      <a:pt x="4781561" y="649449"/>
                    </a:cubicBezTo>
                    <a:cubicBezTo>
                      <a:pt x="4645596" y="616578"/>
                      <a:pt x="4515607" y="606120"/>
                      <a:pt x="4360219" y="622555"/>
                    </a:cubicBezTo>
                    <a:cubicBezTo>
                      <a:pt x="4204831" y="638990"/>
                      <a:pt x="3970254" y="686802"/>
                      <a:pt x="3849231" y="748061"/>
                    </a:cubicBezTo>
                    <a:cubicBezTo>
                      <a:pt x="3728208" y="809320"/>
                      <a:pt x="3677407" y="919885"/>
                      <a:pt x="3634078" y="990108"/>
                    </a:cubicBezTo>
                    <a:cubicBezTo>
                      <a:pt x="3590749" y="1060331"/>
                      <a:pt x="3596725" y="1081249"/>
                      <a:pt x="3589255" y="1169402"/>
                    </a:cubicBezTo>
                    <a:cubicBezTo>
                      <a:pt x="3581785" y="1257555"/>
                      <a:pt x="3590749" y="1411450"/>
                      <a:pt x="3589255" y="1519026"/>
                    </a:cubicBezTo>
                    <a:cubicBezTo>
                      <a:pt x="3587761" y="1626602"/>
                      <a:pt x="3581784" y="1726708"/>
                      <a:pt x="3580290" y="1814861"/>
                    </a:cubicBezTo>
                    <a:cubicBezTo>
                      <a:pt x="3578796" y="1903014"/>
                      <a:pt x="3580290" y="2047944"/>
                      <a:pt x="3580290" y="2047944"/>
                    </a:cubicBezTo>
                    <a:cubicBezTo>
                      <a:pt x="3580290" y="2142073"/>
                      <a:pt x="3590749" y="2316885"/>
                      <a:pt x="3580290" y="2379638"/>
                    </a:cubicBezTo>
                    <a:cubicBezTo>
                      <a:pt x="3569831" y="2442391"/>
                      <a:pt x="3533972" y="2416991"/>
                      <a:pt x="3517537" y="2424461"/>
                    </a:cubicBezTo>
                    <a:cubicBezTo>
                      <a:pt x="3501102" y="2431931"/>
                      <a:pt x="3489149" y="2379638"/>
                      <a:pt x="3481678" y="2424461"/>
                    </a:cubicBezTo>
                    <a:cubicBezTo>
                      <a:pt x="3474207" y="2469285"/>
                      <a:pt x="3474207" y="2590308"/>
                      <a:pt x="3472713" y="2693402"/>
                    </a:cubicBezTo>
                    <a:cubicBezTo>
                      <a:pt x="3471219" y="2796496"/>
                      <a:pt x="3489148" y="2941426"/>
                      <a:pt x="3472713" y="3043026"/>
                    </a:cubicBezTo>
                    <a:cubicBezTo>
                      <a:pt x="3456278" y="3144626"/>
                      <a:pt x="3424902" y="3240249"/>
                      <a:pt x="3374102" y="3303002"/>
                    </a:cubicBezTo>
                    <a:cubicBezTo>
                      <a:pt x="3323302" y="3365755"/>
                      <a:pt x="3244113" y="3404603"/>
                      <a:pt x="3167913" y="3419544"/>
                    </a:cubicBezTo>
                    <a:cubicBezTo>
                      <a:pt x="3091713" y="3434485"/>
                      <a:pt x="2994595" y="3425520"/>
                      <a:pt x="2916901" y="3392649"/>
                    </a:cubicBezTo>
                    <a:cubicBezTo>
                      <a:pt x="2839207" y="3359778"/>
                      <a:pt x="2746572" y="3350814"/>
                      <a:pt x="2701749" y="3222320"/>
                    </a:cubicBezTo>
                    <a:cubicBezTo>
                      <a:pt x="2656926" y="3093826"/>
                      <a:pt x="2661408" y="2887638"/>
                      <a:pt x="2647961" y="2621685"/>
                    </a:cubicBezTo>
                    <a:cubicBezTo>
                      <a:pt x="2634514" y="2355732"/>
                      <a:pt x="2627042" y="1814861"/>
                      <a:pt x="2621066" y="1626602"/>
                    </a:cubicBezTo>
                    <a:cubicBezTo>
                      <a:pt x="2615090" y="1438343"/>
                      <a:pt x="2618078" y="1514544"/>
                      <a:pt x="2612102" y="1492132"/>
                    </a:cubicBezTo>
                    <a:cubicBezTo>
                      <a:pt x="2606126" y="1469720"/>
                      <a:pt x="2585208" y="1492132"/>
                      <a:pt x="2585208" y="1492132"/>
                    </a:cubicBezTo>
                    <a:lnTo>
                      <a:pt x="2567278" y="1492132"/>
                    </a:lnTo>
                    <a:cubicBezTo>
                      <a:pt x="2561302" y="1492132"/>
                      <a:pt x="2553831" y="1501097"/>
                      <a:pt x="2549349" y="1492132"/>
                    </a:cubicBezTo>
                    <a:cubicBezTo>
                      <a:pt x="2544867" y="1483167"/>
                      <a:pt x="2541878" y="1498109"/>
                      <a:pt x="2540384" y="1438344"/>
                    </a:cubicBezTo>
                    <a:cubicBezTo>
                      <a:pt x="2538890" y="1378579"/>
                      <a:pt x="2546360" y="1272497"/>
                      <a:pt x="2540384" y="1133544"/>
                    </a:cubicBezTo>
                    <a:cubicBezTo>
                      <a:pt x="2534408" y="994591"/>
                      <a:pt x="2544866" y="745073"/>
                      <a:pt x="2504525" y="604626"/>
                    </a:cubicBezTo>
                    <a:cubicBezTo>
                      <a:pt x="2464184" y="464179"/>
                      <a:pt x="2379019" y="317755"/>
                      <a:pt x="2298337" y="290861"/>
                    </a:cubicBezTo>
                    <a:cubicBezTo>
                      <a:pt x="2217655" y="263967"/>
                      <a:pt x="2027901" y="320743"/>
                      <a:pt x="1948713" y="443261"/>
                    </a:cubicBezTo>
                    <a:cubicBezTo>
                      <a:pt x="1869525" y="565779"/>
                      <a:pt x="1824702" y="828743"/>
                      <a:pt x="1742526" y="927355"/>
                    </a:cubicBezTo>
                    <a:cubicBezTo>
                      <a:pt x="1660350" y="1025967"/>
                      <a:pt x="1542314" y="1042403"/>
                      <a:pt x="1455655" y="1061826"/>
                    </a:cubicBezTo>
                    <a:cubicBezTo>
                      <a:pt x="1368996" y="1081250"/>
                      <a:pt x="1298772" y="1054355"/>
                      <a:pt x="1240501" y="1034932"/>
                    </a:cubicBezTo>
                    <a:cubicBezTo>
                      <a:pt x="1182230" y="1015509"/>
                      <a:pt x="1122467" y="997579"/>
                      <a:pt x="1088102" y="981144"/>
                    </a:cubicBezTo>
                    <a:cubicBezTo>
                      <a:pt x="1053737" y="964709"/>
                      <a:pt x="1085113" y="919885"/>
                      <a:pt x="1034313" y="936320"/>
                    </a:cubicBezTo>
                    <a:cubicBezTo>
                      <a:pt x="983513" y="952755"/>
                      <a:pt x="916278" y="1081250"/>
                      <a:pt x="828125" y="1124579"/>
                    </a:cubicBezTo>
                    <a:cubicBezTo>
                      <a:pt x="739972" y="1167908"/>
                      <a:pt x="601019" y="1203768"/>
                      <a:pt x="505396" y="1196297"/>
                    </a:cubicBezTo>
                    <a:cubicBezTo>
                      <a:pt x="409773" y="1188826"/>
                      <a:pt x="308173" y="1139520"/>
                      <a:pt x="236455" y="1106649"/>
                    </a:cubicBezTo>
                    <a:cubicBezTo>
                      <a:pt x="164737" y="1073778"/>
                      <a:pt x="103478" y="1033438"/>
                      <a:pt x="75090" y="999073"/>
                    </a:cubicBezTo>
                    <a:cubicBezTo>
                      <a:pt x="46702" y="964708"/>
                      <a:pt x="21301" y="925862"/>
                      <a:pt x="30266" y="891497"/>
                    </a:cubicBezTo>
                    <a:cubicBezTo>
                      <a:pt x="39231" y="857132"/>
                      <a:pt x="93019" y="797367"/>
                      <a:pt x="128878" y="792885"/>
                    </a:cubicBezTo>
                    <a:cubicBezTo>
                      <a:pt x="164737" y="788403"/>
                      <a:pt x="169220" y="785414"/>
                      <a:pt x="209561" y="810814"/>
                    </a:cubicBezTo>
                    <a:cubicBezTo>
                      <a:pt x="249902" y="836214"/>
                      <a:pt x="302196" y="934826"/>
                      <a:pt x="370925" y="945285"/>
                    </a:cubicBezTo>
                    <a:cubicBezTo>
                      <a:pt x="439654" y="955744"/>
                      <a:pt x="587571" y="939309"/>
                      <a:pt x="657794" y="927356"/>
                    </a:cubicBezTo>
                    <a:cubicBezTo>
                      <a:pt x="728017" y="915403"/>
                      <a:pt x="751925" y="894485"/>
                      <a:pt x="774337" y="846673"/>
                    </a:cubicBezTo>
                    <a:cubicBezTo>
                      <a:pt x="796749" y="798861"/>
                      <a:pt x="875937" y="765990"/>
                      <a:pt x="846055" y="667378"/>
                    </a:cubicBezTo>
                    <a:cubicBezTo>
                      <a:pt x="855020" y="441767"/>
                      <a:pt x="744455" y="310285"/>
                      <a:pt x="612972" y="281897"/>
                    </a:cubicBezTo>
                    <a:cubicBezTo>
                      <a:pt x="220019" y="157885"/>
                      <a:pt x="296219" y="426826"/>
                      <a:pt x="182666" y="389473"/>
                    </a:cubicBezTo>
                  </a:path>
                </a:pathLst>
              </a:cu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886C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/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663298" y="3881538"/>
                <a:ext cx="899495" cy="1100134"/>
              </a:xfrm>
              <a:custGeom>
                <a:avLst/>
                <a:gdLst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23297 w 1089448"/>
                  <a:gd name="connsiteY18" fmla="*/ 756505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693415 w 1089448"/>
                  <a:gd name="connsiteY25" fmla="*/ 696741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275062 w 1089448"/>
                  <a:gd name="connsiteY48" fmla="*/ 726623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23297 w 1089448"/>
                  <a:gd name="connsiteY18" fmla="*/ 756505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275062 w 1089448"/>
                  <a:gd name="connsiteY48" fmla="*/ 726623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275062 w 1089448"/>
                  <a:gd name="connsiteY48" fmla="*/ 726623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319886 w 1089448"/>
                  <a:gd name="connsiteY48" fmla="*/ 629505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64709 w 1089448"/>
                  <a:gd name="connsiteY2" fmla="*/ 502505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319886 w 1089448"/>
                  <a:gd name="connsiteY48" fmla="*/ 629505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64709 w 1089448"/>
                  <a:gd name="connsiteY2" fmla="*/ 502505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319886 w 1089448"/>
                  <a:gd name="connsiteY48" fmla="*/ 629505 h 1401742"/>
                  <a:gd name="connsiteX49" fmla="*/ 207827 w 1089448"/>
                  <a:gd name="connsiteY49" fmla="*/ 607094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089448" h="1401742">
                    <a:moveTo>
                      <a:pt x="155532" y="61741"/>
                    </a:moveTo>
                    <a:cubicBezTo>
                      <a:pt x="170473" y="116525"/>
                      <a:pt x="143081" y="279633"/>
                      <a:pt x="177944" y="353094"/>
                    </a:cubicBezTo>
                    <a:cubicBezTo>
                      <a:pt x="212807" y="426555"/>
                      <a:pt x="301209" y="476358"/>
                      <a:pt x="364709" y="502505"/>
                    </a:cubicBezTo>
                    <a:cubicBezTo>
                      <a:pt x="428209" y="528652"/>
                      <a:pt x="507895" y="532388"/>
                      <a:pt x="558944" y="509976"/>
                    </a:cubicBezTo>
                    <a:cubicBezTo>
                      <a:pt x="609993" y="487564"/>
                      <a:pt x="638631" y="391692"/>
                      <a:pt x="671003" y="368035"/>
                    </a:cubicBezTo>
                    <a:cubicBezTo>
                      <a:pt x="703375" y="344378"/>
                      <a:pt x="719561" y="365545"/>
                      <a:pt x="753179" y="368035"/>
                    </a:cubicBezTo>
                    <a:cubicBezTo>
                      <a:pt x="786797" y="370525"/>
                      <a:pt x="830376" y="360564"/>
                      <a:pt x="872709" y="382976"/>
                    </a:cubicBezTo>
                    <a:cubicBezTo>
                      <a:pt x="915042" y="405388"/>
                      <a:pt x="971071" y="448966"/>
                      <a:pt x="1007179" y="502505"/>
                    </a:cubicBezTo>
                    <a:cubicBezTo>
                      <a:pt x="1043287" y="556044"/>
                      <a:pt x="1091846" y="646937"/>
                      <a:pt x="1089356" y="704211"/>
                    </a:cubicBezTo>
                    <a:cubicBezTo>
                      <a:pt x="1086866" y="761485"/>
                      <a:pt x="1039552" y="811289"/>
                      <a:pt x="992238" y="846152"/>
                    </a:cubicBezTo>
                    <a:cubicBezTo>
                      <a:pt x="944924" y="881015"/>
                      <a:pt x="861502" y="902182"/>
                      <a:pt x="805473" y="913388"/>
                    </a:cubicBezTo>
                    <a:cubicBezTo>
                      <a:pt x="749444" y="924594"/>
                      <a:pt x="683454" y="939535"/>
                      <a:pt x="656062" y="913388"/>
                    </a:cubicBezTo>
                    <a:cubicBezTo>
                      <a:pt x="628670" y="887241"/>
                      <a:pt x="618709" y="781407"/>
                      <a:pt x="641120" y="756505"/>
                    </a:cubicBezTo>
                    <a:cubicBezTo>
                      <a:pt x="663531" y="731603"/>
                      <a:pt x="751934" y="758996"/>
                      <a:pt x="790532" y="763976"/>
                    </a:cubicBezTo>
                    <a:cubicBezTo>
                      <a:pt x="829130" y="768957"/>
                      <a:pt x="836601" y="797594"/>
                      <a:pt x="872709" y="786388"/>
                    </a:cubicBezTo>
                    <a:cubicBezTo>
                      <a:pt x="908817" y="775182"/>
                      <a:pt x="988503" y="727869"/>
                      <a:pt x="1007179" y="696741"/>
                    </a:cubicBezTo>
                    <a:cubicBezTo>
                      <a:pt x="1025856" y="665614"/>
                      <a:pt x="1008425" y="585927"/>
                      <a:pt x="984768" y="599623"/>
                    </a:cubicBezTo>
                    <a:cubicBezTo>
                      <a:pt x="961111" y="613319"/>
                      <a:pt x="910061" y="740319"/>
                      <a:pt x="865238" y="778917"/>
                    </a:cubicBezTo>
                    <a:cubicBezTo>
                      <a:pt x="820415" y="817515"/>
                      <a:pt x="709602" y="874789"/>
                      <a:pt x="715827" y="831211"/>
                    </a:cubicBezTo>
                    <a:cubicBezTo>
                      <a:pt x="722052" y="787633"/>
                      <a:pt x="890140" y="585927"/>
                      <a:pt x="902591" y="517447"/>
                    </a:cubicBezTo>
                    <a:cubicBezTo>
                      <a:pt x="915042" y="448967"/>
                      <a:pt x="805473" y="412859"/>
                      <a:pt x="790532" y="420329"/>
                    </a:cubicBezTo>
                    <a:cubicBezTo>
                      <a:pt x="775591" y="427799"/>
                      <a:pt x="822905" y="519937"/>
                      <a:pt x="812944" y="562270"/>
                    </a:cubicBezTo>
                    <a:cubicBezTo>
                      <a:pt x="802983" y="604603"/>
                      <a:pt x="750690" y="696741"/>
                      <a:pt x="730768" y="674329"/>
                    </a:cubicBezTo>
                    <a:cubicBezTo>
                      <a:pt x="710847" y="651917"/>
                      <a:pt x="708356" y="440251"/>
                      <a:pt x="693415" y="427800"/>
                    </a:cubicBezTo>
                    <a:cubicBezTo>
                      <a:pt x="678474" y="415349"/>
                      <a:pt x="616218" y="567251"/>
                      <a:pt x="641120" y="599623"/>
                    </a:cubicBezTo>
                    <a:cubicBezTo>
                      <a:pt x="666022" y="631996"/>
                      <a:pt x="844072" y="593398"/>
                      <a:pt x="842827" y="622035"/>
                    </a:cubicBezTo>
                    <a:cubicBezTo>
                      <a:pt x="841582" y="650672"/>
                      <a:pt x="668513" y="730359"/>
                      <a:pt x="633650" y="771447"/>
                    </a:cubicBezTo>
                    <a:cubicBezTo>
                      <a:pt x="598787" y="812535"/>
                      <a:pt x="653572" y="866074"/>
                      <a:pt x="633650" y="868564"/>
                    </a:cubicBezTo>
                    <a:cubicBezTo>
                      <a:pt x="613728" y="871054"/>
                      <a:pt x="521591" y="817515"/>
                      <a:pt x="514120" y="786388"/>
                    </a:cubicBezTo>
                    <a:cubicBezTo>
                      <a:pt x="506649" y="755261"/>
                      <a:pt x="583846" y="712928"/>
                      <a:pt x="588826" y="681800"/>
                    </a:cubicBezTo>
                    <a:cubicBezTo>
                      <a:pt x="593807" y="650673"/>
                      <a:pt x="552719" y="599623"/>
                      <a:pt x="544003" y="599623"/>
                    </a:cubicBezTo>
                    <a:cubicBezTo>
                      <a:pt x="535287" y="599623"/>
                      <a:pt x="532797" y="659388"/>
                      <a:pt x="536532" y="681800"/>
                    </a:cubicBezTo>
                    <a:cubicBezTo>
                      <a:pt x="540267" y="704212"/>
                      <a:pt x="580111" y="725378"/>
                      <a:pt x="566415" y="734094"/>
                    </a:cubicBezTo>
                    <a:cubicBezTo>
                      <a:pt x="552719" y="742810"/>
                      <a:pt x="492954" y="725378"/>
                      <a:pt x="454356" y="734094"/>
                    </a:cubicBezTo>
                    <a:cubicBezTo>
                      <a:pt x="415758" y="742810"/>
                      <a:pt x="373424" y="758996"/>
                      <a:pt x="334826" y="786388"/>
                    </a:cubicBezTo>
                    <a:cubicBezTo>
                      <a:pt x="296228" y="813780"/>
                      <a:pt x="251405" y="848643"/>
                      <a:pt x="222768" y="898447"/>
                    </a:cubicBezTo>
                    <a:cubicBezTo>
                      <a:pt x="194131" y="948251"/>
                      <a:pt x="150552" y="1011750"/>
                      <a:pt x="163003" y="1085211"/>
                    </a:cubicBezTo>
                    <a:cubicBezTo>
                      <a:pt x="175454" y="1158672"/>
                      <a:pt x="272571" y="1293142"/>
                      <a:pt x="297473" y="1339211"/>
                    </a:cubicBezTo>
                    <a:cubicBezTo>
                      <a:pt x="322375" y="1385280"/>
                      <a:pt x="322376" y="1351662"/>
                      <a:pt x="312415" y="1361623"/>
                    </a:cubicBezTo>
                    <a:cubicBezTo>
                      <a:pt x="302454" y="1371584"/>
                      <a:pt x="263856" y="1412672"/>
                      <a:pt x="237709" y="1398976"/>
                    </a:cubicBezTo>
                    <a:cubicBezTo>
                      <a:pt x="211562" y="1385280"/>
                      <a:pt x="185414" y="1330496"/>
                      <a:pt x="155532" y="1279447"/>
                    </a:cubicBezTo>
                    <a:cubicBezTo>
                      <a:pt x="125650" y="1228398"/>
                      <a:pt x="58415" y="1164898"/>
                      <a:pt x="58415" y="1092682"/>
                    </a:cubicBezTo>
                    <a:cubicBezTo>
                      <a:pt x="58415" y="1020466"/>
                      <a:pt x="118179" y="908407"/>
                      <a:pt x="155532" y="846152"/>
                    </a:cubicBezTo>
                    <a:cubicBezTo>
                      <a:pt x="192885" y="783897"/>
                      <a:pt x="231483" y="751525"/>
                      <a:pt x="282532" y="719152"/>
                    </a:cubicBezTo>
                    <a:cubicBezTo>
                      <a:pt x="333581" y="686780"/>
                      <a:pt x="420738" y="663123"/>
                      <a:pt x="461826" y="651917"/>
                    </a:cubicBezTo>
                    <a:cubicBezTo>
                      <a:pt x="502914" y="640711"/>
                      <a:pt x="529062" y="651917"/>
                      <a:pt x="529062" y="651917"/>
                    </a:cubicBezTo>
                    <a:cubicBezTo>
                      <a:pt x="548984" y="651917"/>
                      <a:pt x="592562" y="654407"/>
                      <a:pt x="581356" y="651917"/>
                    </a:cubicBezTo>
                    <a:cubicBezTo>
                      <a:pt x="570150" y="649427"/>
                      <a:pt x="505404" y="640711"/>
                      <a:pt x="461826" y="636976"/>
                    </a:cubicBezTo>
                    <a:cubicBezTo>
                      <a:pt x="418248" y="633241"/>
                      <a:pt x="362219" y="634485"/>
                      <a:pt x="319886" y="629505"/>
                    </a:cubicBezTo>
                    <a:cubicBezTo>
                      <a:pt x="277553" y="624525"/>
                      <a:pt x="241445" y="617055"/>
                      <a:pt x="207827" y="607094"/>
                    </a:cubicBezTo>
                    <a:cubicBezTo>
                      <a:pt x="174209" y="597133"/>
                      <a:pt x="150552" y="614565"/>
                      <a:pt x="118179" y="569741"/>
                    </a:cubicBezTo>
                    <a:cubicBezTo>
                      <a:pt x="85806" y="524917"/>
                      <a:pt x="32267" y="420328"/>
                      <a:pt x="13591" y="338152"/>
                    </a:cubicBezTo>
                    <a:cubicBezTo>
                      <a:pt x="-5085" y="255976"/>
                      <a:pt x="-1351" y="132711"/>
                      <a:pt x="6120" y="76682"/>
                    </a:cubicBezTo>
                    <a:cubicBezTo>
                      <a:pt x="13591" y="20653"/>
                      <a:pt x="44719" y="10692"/>
                      <a:pt x="58415" y="1976"/>
                    </a:cubicBezTo>
                    <a:cubicBezTo>
                      <a:pt x="72111" y="-6740"/>
                      <a:pt x="68376" y="15672"/>
                      <a:pt x="88297" y="24388"/>
                    </a:cubicBezTo>
                    <a:cubicBezTo>
                      <a:pt x="108218" y="33104"/>
                      <a:pt x="140591" y="6957"/>
                      <a:pt x="155532" y="617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5" name="Down Arrow 44"/>
            <p:cNvSpPr/>
            <p:nvPr/>
          </p:nvSpPr>
          <p:spPr bwMode="auto">
            <a:xfrm rot="10800000">
              <a:off x="990350" y="4038600"/>
              <a:ext cx="465972" cy="1136101"/>
            </a:xfrm>
            <a:prstGeom prst="downArrow">
              <a:avLst>
                <a:gd name="adj1" fmla="val 100000"/>
                <a:gd name="adj2" fmla="val 0"/>
              </a:avLst>
            </a:prstGeom>
            <a:gradFill flip="none" rotWithShape="1">
              <a:gsLst>
                <a:gs pos="0">
                  <a:srgbClr val="FFFF00">
                    <a:alpha val="77000"/>
                  </a:srgbClr>
                </a:gs>
                <a:gs pos="100000">
                  <a:srgbClr val="FFFFFF">
                    <a:alpha val="77000"/>
                  </a:srgb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sp>
        <p:nvSpPr>
          <p:cNvPr id="53262" name="Freeform 9"/>
          <p:cNvSpPr>
            <a:spLocks/>
          </p:cNvSpPr>
          <p:nvPr/>
        </p:nvSpPr>
        <p:spPr bwMode="auto">
          <a:xfrm flipV="1">
            <a:off x="6019800" y="933450"/>
            <a:ext cx="995363" cy="1858963"/>
          </a:xfrm>
          <a:custGeom>
            <a:avLst/>
            <a:gdLst>
              <a:gd name="T0" fmla="*/ 2147483646 w 747"/>
              <a:gd name="T1" fmla="*/ 0 h 1161"/>
              <a:gd name="T2" fmla="*/ 2147483646 w 747"/>
              <a:gd name="T3" fmla="*/ 0 h 1161"/>
              <a:gd name="T4" fmla="*/ 0 w 747"/>
              <a:gd name="T5" fmla="*/ 2147483646 h 11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7" h="1161">
                <a:moveTo>
                  <a:pt x="747" y="0"/>
                </a:moveTo>
                <a:lnTo>
                  <a:pt x="625" y="0"/>
                </a:lnTo>
                <a:lnTo>
                  <a:pt x="0" y="1161"/>
                </a:lnTo>
              </a:path>
            </a:pathLst>
          </a:custGeom>
          <a:noFill/>
          <a:ln w="3175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63" name="Freeform 10"/>
          <p:cNvSpPr>
            <a:spLocks/>
          </p:cNvSpPr>
          <p:nvPr/>
        </p:nvSpPr>
        <p:spPr bwMode="auto">
          <a:xfrm>
            <a:off x="6958013" y="2016125"/>
            <a:ext cx="666750" cy="331788"/>
          </a:xfrm>
          <a:custGeom>
            <a:avLst/>
            <a:gdLst>
              <a:gd name="T0" fmla="*/ 2147483646 w 450"/>
              <a:gd name="T1" fmla="*/ 2147483646 h 232"/>
              <a:gd name="T2" fmla="*/ 2147483646 w 450"/>
              <a:gd name="T3" fmla="*/ 2147483646 h 232"/>
              <a:gd name="T4" fmla="*/ 0 w 450"/>
              <a:gd name="T5" fmla="*/ 0 h 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0" h="232">
                <a:moveTo>
                  <a:pt x="450" y="232"/>
                </a:moveTo>
                <a:lnTo>
                  <a:pt x="224" y="23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64" name="Line 11"/>
          <p:cNvSpPr>
            <a:spLocks noChangeShapeType="1"/>
          </p:cNvSpPr>
          <p:nvPr/>
        </p:nvSpPr>
        <p:spPr bwMode="auto">
          <a:xfrm flipV="1">
            <a:off x="7289800" y="2033588"/>
            <a:ext cx="1588" cy="314325"/>
          </a:xfrm>
          <a:prstGeom prst="line">
            <a:avLst/>
          </a:prstGeom>
          <a:noFill/>
          <a:ln w="317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65" name="Line 12"/>
          <p:cNvSpPr>
            <a:spLocks noChangeShapeType="1"/>
          </p:cNvSpPr>
          <p:nvPr/>
        </p:nvSpPr>
        <p:spPr bwMode="auto">
          <a:xfrm flipH="1">
            <a:off x="6313488" y="962025"/>
            <a:ext cx="134937" cy="647700"/>
          </a:xfrm>
          <a:prstGeom prst="line">
            <a:avLst/>
          </a:prstGeom>
          <a:noFill/>
          <a:ln w="317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7673975" y="2179638"/>
            <a:ext cx="784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231F20"/>
                </a:solidFill>
                <a:cs typeface="+mn-cs"/>
              </a:rPr>
              <a:t>Microvilli</a:t>
            </a:r>
            <a:endParaRPr lang="en-US" altLang="en-US" sz="1050">
              <a:cs typeface="+mn-cs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7073900" y="2614613"/>
            <a:ext cx="11731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231F20"/>
                </a:solidFill>
                <a:cs typeface="+mn-cs"/>
              </a:rPr>
              <a:t>Mitochondria</a:t>
            </a:r>
            <a:endParaRPr lang="en-US" altLang="en-US" sz="1050"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0296" y="2211775"/>
            <a:ext cx="4897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effectLst>
                  <a:glow rad="177800">
                    <a:schemeClr val="bg1"/>
                  </a:glow>
                </a:effectLst>
                <a:cs typeface="+mn-cs"/>
              </a:rPr>
              <a:t>Proximal convoluted tubule</a:t>
            </a:r>
          </a:p>
        </p:txBody>
      </p:sp>
      <p:pic>
        <p:nvPicPr>
          <p:cNvPr id="5326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5324" flipV="1">
            <a:off x="134938" y="6194425"/>
            <a:ext cx="25654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0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17939" flipV="1">
            <a:off x="2693988" y="6078538"/>
            <a:ext cx="2565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1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5324" flipV="1">
            <a:off x="5268913" y="5981700"/>
            <a:ext cx="256381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2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50696" flipV="1">
            <a:off x="7761288" y="5873750"/>
            <a:ext cx="1308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3000">
              <a:srgbClr val="D5B087"/>
            </a:gs>
            <a:gs pos="2000">
              <a:srgbClr val="AB725A"/>
            </a:gs>
            <a:gs pos="17000">
              <a:srgbClr val="FFEDB3"/>
            </a:gs>
            <a:gs pos="86000">
              <a:schemeClr val="bg1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436018" y="2664618"/>
            <a:ext cx="6604000" cy="1782763"/>
          </a:xfrm>
          <a:prstGeom prst="rect">
            <a:avLst/>
          </a:prstGeom>
          <a:noFill/>
          <a:ln>
            <a:noFill/>
          </a:ln>
          <a:effectLst>
            <a:outerShdw blurRad="50800" dist="76201" dir="18900000" sx="96001" sy="96001" algn="bl" rotWithShape="0">
              <a:srgbClr val="000000">
                <a:alpha val="68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Slide Number Placeholder 6"/>
          <p:cNvSpPr txBox="1">
            <a:spLocks/>
          </p:cNvSpPr>
          <p:nvPr/>
        </p:nvSpPr>
        <p:spPr bwMode="auto">
          <a:xfrm>
            <a:off x="8610600" y="6281738"/>
            <a:ext cx="458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r"/>
            <a:fld id="{D69668B3-15FB-B24D-8410-A892463200DB}" type="slidenum">
              <a:rPr lang="en-US" altLang="en-US" sz="1600">
                <a:solidFill>
                  <a:srgbClr val="000000"/>
                </a:solidFill>
              </a:rPr>
              <a:pPr algn="r"/>
              <a:t>23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629926">
            <a:off x="4668838" y="2493962"/>
            <a:ext cx="6604000" cy="1616075"/>
          </a:xfrm>
          <a:prstGeom prst="rect">
            <a:avLst/>
          </a:prstGeom>
          <a:noFill/>
          <a:ln>
            <a:noFill/>
          </a:ln>
          <a:effectLst>
            <a:outerShdw blurRad="50800" dist="76200" dir="5400000" sx="99001" sy="99001" algn="t" rotWithShape="0">
              <a:srgbClr val="000000">
                <a:alpha val="78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17475" y="76200"/>
            <a:ext cx="1524000" cy="1504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  <a:ea typeface=""/>
              <a:cs typeface="+mn-cs"/>
            </a:endParaRPr>
          </a:p>
        </p:txBody>
      </p:sp>
      <p:sp>
        <p:nvSpPr>
          <p:cNvPr id="39" name="Down Arrow 38"/>
          <p:cNvSpPr>
            <a:spLocks noChangeArrowheads="1"/>
          </p:cNvSpPr>
          <p:nvPr/>
        </p:nvSpPr>
        <p:spPr bwMode="auto">
          <a:xfrm rot="-5400000">
            <a:off x="6826250" y="4899025"/>
            <a:ext cx="1860550" cy="1752600"/>
          </a:xfrm>
          <a:prstGeom prst="downArrow">
            <a:avLst>
              <a:gd name="adj1" fmla="val 66593"/>
              <a:gd name="adj2" fmla="val 52032"/>
            </a:avLst>
          </a:prstGeom>
          <a:gradFill rotWithShape="0">
            <a:gsLst>
              <a:gs pos="0">
                <a:srgbClr val="FFFFFF">
                  <a:alpha val="48000"/>
                </a:srgbClr>
              </a:gs>
              <a:gs pos="55000">
                <a:srgbClr val="FFFFFF">
                  <a:alpha val="76600"/>
                </a:srgbClr>
              </a:gs>
              <a:gs pos="84000">
                <a:srgbClr val="8EB4E3">
                  <a:alpha val="91680"/>
                </a:srgbClr>
              </a:gs>
              <a:gs pos="100000">
                <a:srgbClr val="8EB4E3"/>
              </a:gs>
            </a:gsLst>
            <a:lin ang="5400000"/>
          </a:gra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  <a:ea typeface="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5313659"/>
            <a:ext cx="152552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H</a:t>
            </a:r>
            <a:r>
              <a:rPr lang="en-GB" sz="5400" b="1" baseline="-2500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2</a:t>
            </a:r>
            <a:r>
              <a:rPr lang="en-GB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O</a:t>
            </a:r>
            <a:endParaRPr lang="en-GB" sz="5400" dirty="0">
              <a:ln w="222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84682" y="304800"/>
            <a:ext cx="3743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  <a:cs typeface="+mn-cs"/>
              </a:rPr>
              <a:t>Loop of Henle </a:t>
            </a:r>
          </a:p>
        </p:txBody>
      </p:sp>
      <p:grpSp>
        <p:nvGrpSpPr>
          <p:cNvPr id="55305" name="Group 1"/>
          <p:cNvGrpSpPr>
            <a:grpSpLocks/>
          </p:cNvGrpSpPr>
          <p:nvPr/>
        </p:nvGrpSpPr>
        <p:grpSpPr bwMode="auto">
          <a:xfrm rot="-5400000">
            <a:off x="5467350" y="3011488"/>
            <a:ext cx="6559550" cy="882650"/>
            <a:chOff x="1273927" y="5973196"/>
            <a:chExt cx="6558897" cy="882554"/>
          </a:xfrm>
        </p:grpSpPr>
        <p:pic>
          <p:nvPicPr>
            <p:cNvPr id="55318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65324" flipV="1">
              <a:off x="1273927" y="6088987"/>
              <a:ext cx="1416650" cy="766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9" name="Picture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117939" flipV="1">
              <a:off x="2693988" y="6078538"/>
              <a:ext cx="2565400" cy="76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20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65324" flipV="1">
              <a:off x="5269012" y="5973196"/>
              <a:ext cx="2563812" cy="766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411413" y="1447800"/>
            <a:ext cx="4370387" cy="393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en-US" sz="3000">
                <a:solidFill>
                  <a:srgbClr val="000000"/>
                </a:solidFill>
                <a:ea typeface="MS PGothic" charset="-128"/>
                <a:cs typeface="MS PGothic" charset="-128"/>
              </a:rPr>
              <a:t>Proximal part is similar to PCT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endParaRPr lang="en-US" altLang="en-US" sz="3000">
              <a:solidFill>
                <a:srgbClr val="000000"/>
              </a:solidFill>
              <a:ea typeface="MS PGothic" charset="-128"/>
              <a:cs typeface="MS PGothic" charset="-128"/>
            </a:endParaRP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en-US" sz="3000">
                <a:solidFill>
                  <a:srgbClr val="000000"/>
                </a:solidFill>
                <a:ea typeface="MS PGothic" charset="-128"/>
                <a:cs typeface="MS PGothic" charset="-128"/>
              </a:rPr>
              <a:t>Thin segment (simple squamous cells) followed by thick segment (cuboidal to columnar cells)</a:t>
            </a:r>
          </a:p>
        </p:txBody>
      </p:sp>
      <p:grpSp>
        <p:nvGrpSpPr>
          <p:cNvPr id="55307" name="Group 49"/>
          <p:cNvGrpSpPr>
            <a:grpSpLocks/>
          </p:cNvGrpSpPr>
          <p:nvPr/>
        </p:nvGrpSpPr>
        <p:grpSpPr bwMode="auto">
          <a:xfrm>
            <a:off x="193675" y="304800"/>
            <a:ext cx="1371600" cy="1084263"/>
            <a:chOff x="2286000" y="4233863"/>
            <a:chExt cx="4191000" cy="2397125"/>
          </a:xfrm>
        </p:grpSpPr>
        <p:grpSp>
          <p:nvGrpSpPr>
            <p:cNvPr id="55314" name="Group 8"/>
            <p:cNvGrpSpPr>
              <a:grpSpLocks/>
            </p:cNvGrpSpPr>
            <p:nvPr/>
          </p:nvGrpSpPr>
          <p:grpSpPr bwMode="auto">
            <a:xfrm>
              <a:off x="2286000" y="4343400"/>
              <a:ext cx="4191000" cy="2197100"/>
              <a:chOff x="663298" y="3881255"/>
              <a:chExt cx="5432702" cy="2595745"/>
            </a:xfrm>
          </p:grpSpPr>
          <p:sp>
            <p:nvSpPr>
              <p:cNvPr id="53" name="Freeform 52"/>
              <p:cNvSpPr/>
              <p:nvPr/>
            </p:nvSpPr>
            <p:spPr bwMode="auto">
              <a:xfrm>
                <a:off x="889661" y="3959167"/>
                <a:ext cx="5206339" cy="2516929"/>
              </a:xfrm>
              <a:custGeom>
                <a:avLst/>
                <a:gdLst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13490 w 6099086"/>
                  <a:gd name="connsiteY103" fmla="*/ 837708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477631 w 6099086"/>
                  <a:gd name="connsiteY103" fmla="*/ 568767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468666 w 6099086"/>
                  <a:gd name="connsiteY103" fmla="*/ 479120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82666 w 6099086"/>
                  <a:gd name="connsiteY10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612972 w 6099086"/>
                  <a:gd name="connsiteY103" fmla="*/ 281897 h 3480971"/>
                  <a:gd name="connsiteX104" fmla="*/ 182666 w 6099086"/>
                  <a:gd name="connsiteY104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043278 w 6099086"/>
                  <a:gd name="connsiteY103" fmla="*/ 613591 h 3480971"/>
                  <a:gd name="connsiteX104" fmla="*/ 612972 w 6099086"/>
                  <a:gd name="connsiteY104" fmla="*/ 281897 h 3480971"/>
                  <a:gd name="connsiteX105" fmla="*/ 182666 w 6099086"/>
                  <a:gd name="connsiteY105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043278 w 6099086"/>
                  <a:gd name="connsiteY103" fmla="*/ 613591 h 3480971"/>
                  <a:gd name="connsiteX104" fmla="*/ 962596 w 6099086"/>
                  <a:gd name="connsiteY104" fmla="*/ 685308 h 3480971"/>
                  <a:gd name="connsiteX105" fmla="*/ 612972 w 6099086"/>
                  <a:gd name="connsiteY105" fmla="*/ 281897 h 3480971"/>
                  <a:gd name="connsiteX106" fmla="*/ 182666 w 6099086"/>
                  <a:gd name="connsiteY10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043278 w 6099086"/>
                  <a:gd name="connsiteY103" fmla="*/ 613591 h 3480971"/>
                  <a:gd name="connsiteX104" fmla="*/ 962596 w 6099086"/>
                  <a:gd name="connsiteY104" fmla="*/ 685308 h 3480971"/>
                  <a:gd name="connsiteX105" fmla="*/ 612972 w 6099086"/>
                  <a:gd name="connsiteY105" fmla="*/ 281897 h 3480971"/>
                  <a:gd name="connsiteX106" fmla="*/ 182666 w 6099086"/>
                  <a:gd name="connsiteY10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1043278 w 6099086"/>
                  <a:gd name="connsiteY104" fmla="*/ 613591 h 3480971"/>
                  <a:gd name="connsiteX105" fmla="*/ 962596 w 6099086"/>
                  <a:gd name="connsiteY105" fmla="*/ 68530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962596 w 6099086"/>
                  <a:gd name="connsiteY105" fmla="*/ 68530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11583 w 6099086"/>
                  <a:gd name="connsiteY104" fmla="*/ 954250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222572 w 6099086"/>
                  <a:gd name="connsiteY104" fmla="*/ 1079755 h 3480971"/>
                  <a:gd name="connsiteX105" fmla="*/ 711583 w 6099086"/>
                  <a:gd name="connsiteY105" fmla="*/ 954250 h 3480971"/>
                  <a:gd name="connsiteX106" fmla="*/ 846055 w 6099086"/>
                  <a:gd name="connsiteY106" fmla="*/ 667378 h 3480971"/>
                  <a:gd name="connsiteX107" fmla="*/ 612972 w 6099086"/>
                  <a:gd name="connsiteY107" fmla="*/ 281897 h 3480971"/>
                  <a:gd name="connsiteX108" fmla="*/ 182666 w 6099086"/>
                  <a:gd name="connsiteY108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823208 w 6099086"/>
                  <a:gd name="connsiteY104" fmla="*/ 1025967 h 3480971"/>
                  <a:gd name="connsiteX105" fmla="*/ 1222572 w 6099086"/>
                  <a:gd name="connsiteY105" fmla="*/ 1079755 h 3480971"/>
                  <a:gd name="connsiteX106" fmla="*/ 711583 w 6099086"/>
                  <a:gd name="connsiteY106" fmla="*/ 954250 h 3480971"/>
                  <a:gd name="connsiteX107" fmla="*/ 846055 w 6099086"/>
                  <a:gd name="connsiteY107" fmla="*/ 667378 h 3480971"/>
                  <a:gd name="connsiteX108" fmla="*/ 612972 w 6099086"/>
                  <a:gd name="connsiteY108" fmla="*/ 281897 h 3480971"/>
                  <a:gd name="connsiteX109" fmla="*/ 182666 w 6099086"/>
                  <a:gd name="connsiteY109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823208 w 6099086"/>
                  <a:gd name="connsiteY105" fmla="*/ 1025967 h 3480971"/>
                  <a:gd name="connsiteX106" fmla="*/ 1222572 w 6099086"/>
                  <a:gd name="connsiteY106" fmla="*/ 1079755 h 3480971"/>
                  <a:gd name="connsiteX107" fmla="*/ 711583 w 6099086"/>
                  <a:gd name="connsiteY107" fmla="*/ 954250 h 3480971"/>
                  <a:gd name="connsiteX108" fmla="*/ 846055 w 6099086"/>
                  <a:gd name="connsiteY108" fmla="*/ 667378 h 3480971"/>
                  <a:gd name="connsiteX109" fmla="*/ 612972 w 6099086"/>
                  <a:gd name="connsiteY109" fmla="*/ 281897 h 3480971"/>
                  <a:gd name="connsiteX110" fmla="*/ 182666 w 6099086"/>
                  <a:gd name="connsiteY11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711583 w 6099086"/>
                  <a:gd name="connsiteY107" fmla="*/ 954250 h 3480971"/>
                  <a:gd name="connsiteX108" fmla="*/ 846055 w 6099086"/>
                  <a:gd name="connsiteY108" fmla="*/ 667378 h 3480971"/>
                  <a:gd name="connsiteX109" fmla="*/ 612972 w 6099086"/>
                  <a:gd name="connsiteY109" fmla="*/ 281897 h 3480971"/>
                  <a:gd name="connsiteX110" fmla="*/ 182666 w 6099086"/>
                  <a:gd name="connsiteY11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75090 w 6099086"/>
                  <a:gd name="connsiteY107" fmla="*/ 999073 h 3480971"/>
                  <a:gd name="connsiteX108" fmla="*/ 711583 w 6099086"/>
                  <a:gd name="connsiteY108" fmla="*/ 954250 h 3480971"/>
                  <a:gd name="connsiteX109" fmla="*/ 846055 w 6099086"/>
                  <a:gd name="connsiteY109" fmla="*/ 667378 h 3480971"/>
                  <a:gd name="connsiteX110" fmla="*/ 612972 w 6099086"/>
                  <a:gd name="connsiteY110" fmla="*/ 281897 h 3480971"/>
                  <a:gd name="connsiteX111" fmla="*/ 182666 w 6099086"/>
                  <a:gd name="connsiteY11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505396 w 6099086"/>
                  <a:gd name="connsiteY107" fmla="*/ 1196297 h 3480971"/>
                  <a:gd name="connsiteX108" fmla="*/ 75090 w 6099086"/>
                  <a:gd name="connsiteY108" fmla="*/ 999073 h 3480971"/>
                  <a:gd name="connsiteX109" fmla="*/ 711583 w 6099086"/>
                  <a:gd name="connsiteY109" fmla="*/ 954250 h 3480971"/>
                  <a:gd name="connsiteX110" fmla="*/ 846055 w 6099086"/>
                  <a:gd name="connsiteY110" fmla="*/ 667378 h 3480971"/>
                  <a:gd name="connsiteX111" fmla="*/ 612972 w 6099086"/>
                  <a:gd name="connsiteY111" fmla="*/ 281897 h 3480971"/>
                  <a:gd name="connsiteX112" fmla="*/ 182666 w 6099086"/>
                  <a:gd name="connsiteY112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1034313 w 6099086"/>
                  <a:gd name="connsiteY107" fmla="*/ 936320 h 3480971"/>
                  <a:gd name="connsiteX108" fmla="*/ 505396 w 6099086"/>
                  <a:gd name="connsiteY108" fmla="*/ 1196297 h 3480971"/>
                  <a:gd name="connsiteX109" fmla="*/ 75090 w 6099086"/>
                  <a:gd name="connsiteY109" fmla="*/ 999073 h 3480971"/>
                  <a:gd name="connsiteX110" fmla="*/ 711583 w 6099086"/>
                  <a:gd name="connsiteY110" fmla="*/ 954250 h 3480971"/>
                  <a:gd name="connsiteX111" fmla="*/ 846055 w 6099086"/>
                  <a:gd name="connsiteY111" fmla="*/ 667378 h 3480971"/>
                  <a:gd name="connsiteX112" fmla="*/ 612972 w 6099086"/>
                  <a:gd name="connsiteY112" fmla="*/ 281897 h 3480971"/>
                  <a:gd name="connsiteX113" fmla="*/ 182666 w 6099086"/>
                  <a:gd name="connsiteY11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1034313 w 6099086"/>
                  <a:gd name="connsiteY107" fmla="*/ 936320 h 3480971"/>
                  <a:gd name="connsiteX108" fmla="*/ 505396 w 6099086"/>
                  <a:gd name="connsiteY108" fmla="*/ 1196297 h 3480971"/>
                  <a:gd name="connsiteX109" fmla="*/ 75090 w 6099086"/>
                  <a:gd name="connsiteY109" fmla="*/ 999073 h 3480971"/>
                  <a:gd name="connsiteX110" fmla="*/ 128878 w 6099086"/>
                  <a:gd name="connsiteY110" fmla="*/ 792885 h 3480971"/>
                  <a:gd name="connsiteX111" fmla="*/ 711583 w 6099086"/>
                  <a:gd name="connsiteY111" fmla="*/ 954250 h 3480971"/>
                  <a:gd name="connsiteX112" fmla="*/ 846055 w 6099086"/>
                  <a:gd name="connsiteY112" fmla="*/ 667378 h 3480971"/>
                  <a:gd name="connsiteX113" fmla="*/ 612972 w 6099086"/>
                  <a:gd name="connsiteY113" fmla="*/ 281897 h 3480971"/>
                  <a:gd name="connsiteX114" fmla="*/ 182666 w 6099086"/>
                  <a:gd name="connsiteY114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63214 h 3480971"/>
                  <a:gd name="connsiteX107" fmla="*/ 1222572 w 6099086"/>
                  <a:gd name="connsiteY107" fmla="*/ 1079755 h 3480971"/>
                  <a:gd name="connsiteX108" fmla="*/ 1034313 w 6099086"/>
                  <a:gd name="connsiteY108" fmla="*/ 936320 h 3480971"/>
                  <a:gd name="connsiteX109" fmla="*/ 505396 w 6099086"/>
                  <a:gd name="connsiteY109" fmla="*/ 1196297 h 3480971"/>
                  <a:gd name="connsiteX110" fmla="*/ 75090 w 6099086"/>
                  <a:gd name="connsiteY110" fmla="*/ 999073 h 3480971"/>
                  <a:gd name="connsiteX111" fmla="*/ 128878 w 6099086"/>
                  <a:gd name="connsiteY111" fmla="*/ 792885 h 3480971"/>
                  <a:gd name="connsiteX112" fmla="*/ 711583 w 6099086"/>
                  <a:gd name="connsiteY112" fmla="*/ 954250 h 3480971"/>
                  <a:gd name="connsiteX113" fmla="*/ 846055 w 6099086"/>
                  <a:gd name="connsiteY113" fmla="*/ 667378 h 3480971"/>
                  <a:gd name="connsiteX114" fmla="*/ 612972 w 6099086"/>
                  <a:gd name="connsiteY114" fmla="*/ 281897 h 3480971"/>
                  <a:gd name="connsiteX115" fmla="*/ 182666 w 6099086"/>
                  <a:gd name="connsiteY115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63214 h 3480971"/>
                  <a:gd name="connsiteX107" fmla="*/ 1455655 w 6099086"/>
                  <a:gd name="connsiteY107" fmla="*/ 1061826 h 3480971"/>
                  <a:gd name="connsiteX108" fmla="*/ 1222572 w 6099086"/>
                  <a:gd name="connsiteY108" fmla="*/ 1079755 h 3480971"/>
                  <a:gd name="connsiteX109" fmla="*/ 1034313 w 6099086"/>
                  <a:gd name="connsiteY109" fmla="*/ 936320 h 3480971"/>
                  <a:gd name="connsiteX110" fmla="*/ 505396 w 6099086"/>
                  <a:gd name="connsiteY110" fmla="*/ 1196297 h 3480971"/>
                  <a:gd name="connsiteX111" fmla="*/ 75090 w 6099086"/>
                  <a:gd name="connsiteY111" fmla="*/ 999073 h 3480971"/>
                  <a:gd name="connsiteX112" fmla="*/ 128878 w 6099086"/>
                  <a:gd name="connsiteY112" fmla="*/ 792885 h 3480971"/>
                  <a:gd name="connsiteX113" fmla="*/ 711583 w 6099086"/>
                  <a:gd name="connsiteY113" fmla="*/ 954250 h 3480971"/>
                  <a:gd name="connsiteX114" fmla="*/ 846055 w 6099086"/>
                  <a:gd name="connsiteY114" fmla="*/ 667378 h 3480971"/>
                  <a:gd name="connsiteX115" fmla="*/ 612972 w 6099086"/>
                  <a:gd name="connsiteY115" fmla="*/ 281897 h 3480971"/>
                  <a:gd name="connsiteX116" fmla="*/ 182666 w 6099086"/>
                  <a:gd name="connsiteY11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22572 w 6099086"/>
                  <a:gd name="connsiteY108" fmla="*/ 1079755 h 3480971"/>
                  <a:gd name="connsiteX109" fmla="*/ 1034313 w 6099086"/>
                  <a:gd name="connsiteY109" fmla="*/ 936320 h 3480971"/>
                  <a:gd name="connsiteX110" fmla="*/ 505396 w 6099086"/>
                  <a:gd name="connsiteY110" fmla="*/ 1196297 h 3480971"/>
                  <a:gd name="connsiteX111" fmla="*/ 75090 w 6099086"/>
                  <a:gd name="connsiteY111" fmla="*/ 999073 h 3480971"/>
                  <a:gd name="connsiteX112" fmla="*/ 128878 w 6099086"/>
                  <a:gd name="connsiteY112" fmla="*/ 792885 h 3480971"/>
                  <a:gd name="connsiteX113" fmla="*/ 711583 w 6099086"/>
                  <a:gd name="connsiteY113" fmla="*/ 954250 h 3480971"/>
                  <a:gd name="connsiteX114" fmla="*/ 846055 w 6099086"/>
                  <a:gd name="connsiteY114" fmla="*/ 667378 h 3480971"/>
                  <a:gd name="connsiteX115" fmla="*/ 612972 w 6099086"/>
                  <a:gd name="connsiteY115" fmla="*/ 281897 h 3480971"/>
                  <a:gd name="connsiteX116" fmla="*/ 182666 w 6099086"/>
                  <a:gd name="connsiteY11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34313 w 6099086"/>
                  <a:gd name="connsiteY109" fmla="*/ 936320 h 3480971"/>
                  <a:gd name="connsiteX110" fmla="*/ 505396 w 6099086"/>
                  <a:gd name="connsiteY110" fmla="*/ 1196297 h 3480971"/>
                  <a:gd name="connsiteX111" fmla="*/ 75090 w 6099086"/>
                  <a:gd name="connsiteY111" fmla="*/ 999073 h 3480971"/>
                  <a:gd name="connsiteX112" fmla="*/ 128878 w 6099086"/>
                  <a:gd name="connsiteY112" fmla="*/ 792885 h 3480971"/>
                  <a:gd name="connsiteX113" fmla="*/ 711583 w 6099086"/>
                  <a:gd name="connsiteY113" fmla="*/ 954250 h 3480971"/>
                  <a:gd name="connsiteX114" fmla="*/ 846055 w 6099086"/>
                  <a:gd name="connsiteY114" fmla="*/ 667378 h 3480971"/>
                  <a:gd name="connsiteX115" fmla="*/ 612972 w 6099086"/>
                  <a:gd name="connsiteY115" fmla="*/ 281897 h 3480971"/>
                  <a:gd name="connsiteX116" fmla="*/ 182666 w 6099086"/>
                  <a:gd name="connsiteY11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505396 w 6099086"/>
                  <a:gd name="connsiteY111" fmla="*/ 1196297 h 3480971"/>
                  <a:gd name="connsiteX112" fmla="*/ 75090 w 6099086"/>
                  <a:gd name="connsiteY112" fmla="*/ 999073 h 3480971"/>
                  <a:gd name="connsiteX113" fmla="*/ 128878 w 6099086"/>
                  <a:gd name="connsiteY113" fmla="*/ 792885 h 3480971"/>
                  <a:gd name="connsiteX114" fmla="*/ 711583 w 6099086"/>
                  <a:gd name="connsiteY114" fmla="*/ 954250 h 3480971"/>
                  <a:gd name="connsiteX115" fmla="*/ 846055 w 6099086"/>
                  <a:gd name="connsiteY115" fmla="*/ 667378 h 3480971"/>
                  <a:gd name="connsiteX116" fmla="*/ 612972 w 6099086"/>
                  <a:gd name="connsiteY116" fmla="*/ 281897 h 3480971"/>
                  <a:gd name="connsiteX117" fmla="*/ 182666 w 6099086"/>
                  <a:gd name="connsiteY11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75090 w 6099086"/>
                  <a:gd name="connsiteY113" fmla="*/ 999073 h 3480971"/>
                  <a:gd name="connsiteX114" fmla="*/ 128878 w 6099086"/>
                  <a:gd name="connsiteY114" fmla="*/ 792885 h 3480971"/>
                  <a:gd name="connsiteX115" fmla="*/ 711583 w 6099086"/>
                  <a:gd name="connsiteY115" fmla="*/ 954250 h 3480971"/>
                  <a:gd name="connsiteX116" fmla="*/ 846055 w 6099086"/>
                  <a:gd name="connsiteY116" fmla="*/ 667378 h 3480971"/>
                  <a:gd name="connsiteX117" fmla="*/ 612972 w 6099086"/>
                  <a:gd name="connsiteY117" fmla="*/ 281897 h 3480971"/>
                  <a:gd name="connsiteX118" fmla="*/ 182666 w 6099086"/>
                  <a:gd name="connsiteY118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711583 w 6099086"/>
                  <a:gd name="connsiteY116" fmla="*/ 954250 h 3480971"/>
                  <a:gd name="connsiteX117" fmla="*/ 846055 w 6099086"/>
                  <a:gd name="connsiteY117" fmla="*/ 667378 h 3480971"/>
                  <a:gd name="connsiteX118" fmla="*/ 612972 w 6099086"/>
                  <a:gd name="connsiteY118" fmla="*/ 281897 h 3480971"/>
                  <a:gd name="connsiteX119" fmla="*/ 182666 w 6099086"/>
                  <a:gd name="connsiteY119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370925 w 6099086"/>
                  <a:gd name="connsiteY116" fmla="*/ 945285 h 3480971"/>
                  <a:gd name="connsiteX117" fmla="*/ 711583 w 6099086"/>
                  <a:gd name="connsiteY117" fmla="*/ 954250 h 3480971"/>
                  <a:gd name="connsiteX118" fmla="*/ 846055 w 6099086"/>
                  <a:gd name="connsiteY118" fmla="*/ 667378 h 3480971"/>
                  <a:gd name="connsiteX119" fmla="*/ 612972 w 6099086"/>
                  <a:gd name="connsiteY119" fmla="*/ 281897 h 3480971"/>
                  <a:gd name="connsiteX120" fmla="*/ 182666 w 6099086"/>
                  <a:gd name="connsiteY12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370925 w 6099086"/>
                  <a:gd name="connsiteY116" fmla="*/ 945285 h 3480971"/>
                  <a:gd name="connsiteX117" fmla="*/ 711583 w 6099086"/>
                  <a:gd name="connsiteY117" fmla="*/ 954250 h 3480971"/>
                  <a:gd name="connsiteX118" fmla="*/ 774337 w 6099086"/>
                  <a:gd name="connsiteY118" fmla="*/ 846673 h 3480971"/>
                  <a:gd name="connsiteX119" fmla="*/ 846055 w 6099086"/>
                  <a:gd name="connsiteY119" fmla="*/ 667378 h 3480971"/>
                  <a:gd name="connsiteX120" fmla="*/ 612972 w 6099086"/>
                  <a:gd name="connsiteY120" fmla="*/ 281897 h 3480971"/>
                  <a:gd name="connsiteX121" fmla="*/ 182666 w 6099086"/>
                  <a:gd name="connsiteY12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370925 w 6099086"/>
                  <a:gd name="connsiteY116" fmla="*/ 945285 h 3480971"/>
                  <a:gd name="connsiteX117" fmla="*/ 657794 w 6099086"/>
                  <a:gd name="connsiteY117" fmla="*/ 927356 h 3480971"/>
                  <a:gd name="connsiteX118" fmla="*/ 774337 w 6099086"/>
                  <a:gd name="connsiteY118" fmla="*/ 846673 h 3480971"/>
                  <a:gd name="connsiteX119" fmla="*/ 846055 w 6099086"/>
                  <a:gd name="connsiteY119" fmla="*/ 667378 h 3480971"/>
                  <a:gd name="connsiteX120" fmla="*/ 612972 w 6099086"/>
                  <a:gd name="connsiteY120" fmla="*/ 281897 h 3480971"/>
                  <a:gd name="connsiteX121" fmla="*/ 182666 w 6099086"/>
                  <a:gd name="connsiteY12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370925 w 6099086"/>
                  <a:gd name="connsiteY117" fmla="*/ 945285 h 3480971"/>
                  <a:gd name="connsiteX118" fmla="*/ 657794 w 6099086"/>
                  <a:gd name="connsiteY118" fmla="*/ 927356 h 3480971"/>
                  <a:gd name="connsiteX119" fmla="*/ 774337 w 6099086"/>
                  <a:gd name="connsiteY119" fmla="*/ 846673 h 3480971"/>
                  <a:gd name="connsiteX120" fmla="*/ 846055 w 6099086"/>
                  <a:gd name="connsiteY120" fmla="*/ 667378 h 3480971"/>
                  <a:gd name="connsiteX121" fmla="*/ 612972 w 6099086"/>
                  <a:gd name="connsiteY121" fmla="*/ 281897 h 3480971"/>
                  <a:gd name="connsiteX122" fmla="*/ 182666 w 6099086"/>
                  <a:gd name="connsiteY122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209561 w 6099086"/>
                  <a:gd name="connsiteY117" fmla="*/ 810814 h 3480971"/>
                  <a:gd name="connsiteX118" fmla="*/ 370925 w 6099086"/>
                  <a:gd name="connsiteY118" fmla="*/ 945285 h 3480971"/>
                  <a:gd name="connsiteX119" fmla="*/ 657794 w 6099086"/>
                  <a:gd name="connsiteY119" fmla="*/ 927356 h 3480971"/>
                  <a:gd name="connsiteX120" fmla="*/ 774337 w 6099086"/>
                  <a:gd name="connsiteY120" fmla="*/ 846673 h 3480971"/>
                  <a:gd name="connsiteX121" fmla="*/ 846055 w 6099086"/>
                  <a:gd name="connsiteY121" fmla="*/ 667378 h 3480971"/>
                  <a:gd name="connsiteX122" fmla="*/ 612972 w 6099086"/>
                  <a:gd name="connsiteY122" fmla="*/ 281897 h 3480971"/>
                  <a:gd name="connsiteX123" fmla="*/ 182666 w 6099086"/>
                  <a:gd name="connsiteY12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209561 w 6099086"/>
                  <a:gd name="connsiteY117" fmla="*/ 810814 h 3480971"/>
                  <a:gd name="connsiteX118" fmla="*/ 370925 w 6099086"/>
                  <a:gd name="connsiteY118" fmla="*/ 945285 h 3480971"/>
                  <a:gd name="connsiteX119" fmla="*/ 657794 w 6099086"/>
                  <a:gd name="connsiteY119" fmla="*/ 927356 h 3480971"/>
                  <a:gd name="connsiteX120" fmla="*/ 774337 w 6099086"/>
                  <a:gd name="connsiteY120" fmla="*/ 846673 h 3480971"/>
                  <a:gd name="connsiteX121" fmla="*/ 846055 w 6099086"/>
                  <a:gd name="connsiteY121" fmla="*/ 667378 h 3480971"/>
                  <a:gd name="connsiteX122" fmla="*/ 612972 w 6099086"/>
                  <a:gd name="connsiteY122" fmla="*/ 281897 h 3480971"/>
                  <a:gd name="connsiteX123" fmla="*/ 182666 w 6099086"/>
                  <a:gd name="connsiteY12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16901 w 6099086"/>
                  <a:gd name="connsiteY93" fmla="*/ 3392649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209561 w 6099086"/>
                  <a:gd name="connsiteY117" fmla="*/ 810814 h 3480971"/>
                  <a:gd name="connsiteX118" fmla="*/ 370925 w 6099086"/>
                  <a:gd name="connsiteY118" fmla="*/ 945285 h 3480971"/>
                  <a:gd name="connsiteX119" fmla="*/ 657794 w 6099086"/>
                  <a:gd name="connsiteY119" fmla="*/ 927356 h 3480971"/>
                  <a:gd name="connsiteX120" fmla="*/ 774337 w 6099086"/>
                  <a:gd name="connsiteY120" fmla="*/ 846673 h 3480971"/>
                  <a:gd name="connsiteX121" fmla="*/ 846055 w 6099086"/>
                  <a:gd name="connsiteY121" fmla="*/ 667378 h 3480971"/>
                  <a:gd name="connsiteX122" fmla="*/ 612972 w 6099086"/>
                  <a:gd name="connsiteY122" fmla="*/ 281897 h 3480971"/>
                  <a:gd name="connsiteX123" fmla="*/ 182666 w 6099086"/>
                  <a:gd name="connsiteY12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65849 w 6099086"/>
                  <a:gd name="connsiteY50" fmla="*/ 2593696 h 3480971"/>
                  <a:gd name="connsiteX51" fmla="*/ 5821466 w 6099086"/>
                  <a:gd name="connsiteY51" fmla="*/ 2549967 h 3480971"/>
                  <a:gd name="connsiteX52" fmla="*/ 6009725 w 6099086"/>
                  <a:gd name="connsiteY52" fmla="*/ 2496179 h 3480971"/>
                  <a:gd name="connsiteX53" fmla="*/ 6081443 w 6099086"/>
                  <a:gd name="connsiteY53" fmla="*/ 2675473 h 3480971"/>
                  <a:gd name="connsiteX54" fmla="*/ 6081443 w 6099086"/>
                  <a:gd name="connsiteY54" fmla="*/ 2863732 h 3480971"/>
                  <a:gd name="connsiteX55" fmla="*/ 5884219 w 6099086"/>
                  <a:gd name="connsiteY55" fmla="*/ 2899591 h 3480971"/>
                  <a:gd name="connsiteX56" fmla="*/ 5794572 w 6099086"/>
                  <a:gd name="connsiteY56" fmla="*/ 2989238 h 3480971"/>
                  <a:gd name="connsiteX57" fmla="*/ 5776643 w 6099086"/>
                  <a:gd name="connsiteY57" fmla="*/ 3105779 h 3480971"/>
                  <a:gd name="connsiteX58" fmla="*/ 5767678 w 6099086"/>
                  <a:gd name="connsiteY58" fmla="*/ 3410579 h 3480971"/>
                  <a:gd name="connsiteX59" fmla="*/ 5525631 w 6099086"/>
                  <a:gd name="connsiteY59" fmla="*/ 3446438 h 3480971"/>
                  <a:gd name="connsiteX60" fmla="*/ 5373231 w 6099086"/>
                  <a:gd name="connsiteY60" fmla="*/ 3455402 h 3480971"/>
                  <a:gd name="connsiteX61" fmla="*/ 5265655 w 6099086"/>
                  <a:gd name="connsiteY61" fmla="*/ 3455402 h 3480971"/>
                  <a:gd name="connsiteX62" fmla="*/ 5265655 w 6099086"/>
                  <a:gd name="connsiteY62" fmla="*/ 3114744 h 3480971"/>
                  <a:gd name="connsiteX63" fmla="*/ 5301513 w 6099086"/>
                  <a:gd name="connsiteY63" fmla="*/ 2702367 h 3480971"/>
                  <a:gd name="connsiteX64" fmla="*/ 5274619 w 6099086"/>
                  <a:gd name="connsiteY64" fmla="*/ 2415497 h 3480971"/>
                  <a:gd name="connsiteX65" fmla="*/ 5220831 w 6099086"/>
                  <a:gd name="connsiteY65" fmla="*/ 2343779 h 3480971"/>
                  <a:gd name="connsiteX66" fmla="*/ 5095325 w 6099086"/>
                  <a:gd name="connsiteY66" fmla="*/ 2334814 h 3480971"/>
                  <a:gd name="connsiteX67" fmla="*/ 4880172 w 6099086"/>
                  <a:gd name="connsiteY67" fmla="*/ 2289991 h 3480971"/>
                  <a:gd name="connsiteX68" fmla="*/ 4871208 w 6099086"/>
                  <a:gd name="connsiteY68" fmla="*/ 2155520 h 3480971"/>
                  <a:gd name="connsiteX69" fmla="*/ 4871208 w 6099086"/>
                  <a:gd name="connsiteY69" fmla="*/ 1985191 h 3480971"/>
                  <a:gd name="connsiteX70" fmla="*/ 4871208 w 6099086"/>
                  <a:gd name="connsiteY70" fmla="*/ 1949332 h 3480971"/>
                  <a:gd name="connsiteX71" fmla="*/ 5041537 w 6099086"/>
                  <a:gd name="connsiteY71" fmla="*/ 1931402 h 3480971"/>
                  <a:gd name="connsiteX72" fmla="*/ 5238761 w 6099086"/>
                  <a:gd name="connsiteY72" fmla="*/ 1976226 h 3480971"/>
                  <a:gd name="connsiteX73" fmla="*/ 5337372 w 6099086"/>
                  <a:gd name="connsiteY73" fmla="*/ 2030014 h 3480971"/>
                  <a:gd name="connsiteX74" fmla="*/ 5328408 w 6099086"/>
                  <a:gd name="connsiteY74" fmla="*/ 1205261 h 3480971"/>
                  <a:gd name="connsiteX75" fmla="*/ 5247725 w 6099086"/>
                  <a:gd name="connsiteY75" fmla="*/ 1106649 h 3480971"/>
                  <a:gd name="connsiteX76" fmla="*/ 5328408 w 6099086"/>
                  <a:gd name="connsiteY76" fmla="*/ 1106649 h 3480971"/>
                  <a:gd name="connsiteX77" fmla="*/ 5301513 w 6099086"/>
                  <a:gd name="connsiteY77" fmla="*/ 945285 h 3480971"/>
                  <a:gd name="connsiteX78" fmla="*/ 5176008 w 6099086"/>
                  <a:gd name="connsiteY78" fmla="*/ 819779 h 3480971"/>
                  <a:gd name="connsiteX79" fmla="*/ 4781561 w 6099086"/>
                  <a:gd name="connsiteY79" fmla="*/ 649449 h 3480971"/>
                  <a:gd name="connsiteX80" fmla="*/ 4360219 w 6099086"/>
                  <a:gd name="connsiteY80" fmla="*/ 622555 h 3480971"/>
                  <a:gd name="connsiteX81" fmla="*/ 3849231 w 6099086"/>
                  <a:gd name="connsiteY81" fmla="*/ 748061 h 3480971"/>
                  <a:gd name="connsiteX82" fmla="*/ 3634078 w 6099086"/>
                  <a:gd name="connsiteY82" fmla="*/ 990108 h 3480971"/>
                  <a:gd name="connsiteX83" fmla="*/ 3589255 w 6099086"/>
                  <a:gd name="connsiteY83" fmla="*/ 1169402 h 3480971"/>
                  <a:gd name="connsiteX84" fmla="*/ 3589255 w 6099086"/>
                  <a:gd name="connsiteY84" fmla="*/ 1519026 h 3480971"/>
                  <a:gd name="connsiteX85" fmla="*/ 3580290 w 6099086"/>
                  <a:gd name="connsiteY85" fmla="*/ 1814861 h 3480971"/>
                  <a:gd name="connsiteX86" fmla="*/ 3580290 w 6099086"/>
                  <a:gd name="connsiteY86" fmla="*/ 2047944 h 3480971"/>
                  <a:gd name="connsiteX87" fmla="*/ 3580290 w 6099086"/>
                  <a:gd name="connsiteY87" fmla="*/ 2379638 h 3480971"/>
                  <a:gd name="connsiteX88" fmla="*/ 3517537 w 6099086"/>
                  <a:gd name="connsiteY88" fmla="*/ 2424461 h 3480971"/>
                  <a:gd name="connsiteX89" fmla="*/ 3481678 w 6099086"/>
                  <a:gd name="connsiteY89" fmla="*/ 2424461 h 3480971"/>
                  <a:gd name="connsiteX90" fmla="*/ 3472713 w 6099086"/>
                  <a:gd name="connsiteY90" fmla="*/ 2693402 h 3480971"/>
                  <a:gd name="connsiteX91" fmla="*/ 3472713 w 6099086"/>
                  <a:gd name="connsiteY91" fmla="*/ 3043026 h 3480971"/>
                  <a:gd name="connsiteX92" fmla="*/ 3374102 w 6099086"/>
                  <a:gd name="connsiteY92" fmla="*/ 3303002 h 3480971"/>
                  <a:gd name="connsiteX93" fmla="*/ 3167913 w 6099086"/>
                  <a:gd name="connsiteY93" fmla="*/ 3419544 h 3480971"/>
                  <a:gd name="connsiteX94" fmla="*/ 2916901 w 6099086"/>
                  <a:gd name="connsiteY94" fmla="*/ 3392649 h 3480971"/>
                  <a:gd name="connsiteX95" fmla="*/ 2701749 w 6099086"/>
                  <a:gd name="connsiteY95" fmla="*/ 3222320 h 3480971"/>
                  <a:gd name="connsiteX96" fmla="*/ 2647961 w 6099086"/>
                  <a:gd name="connsiteY96" fmla="*/ 2621685 h 3480971"/>
                  <a:gd name="connsiteX97" fmla="*/ 2621066 w 6099086"/>
                  <a:gd name="connsiteY97" fmla="*/ 1626602 h 3480971"/>
                  <a:gd name="connsiteX98" fmla="*/ 2612102 w 6099086"/>
                  <a:gd name="connsiteY98" fmla="*/ 1492132 h 3480971"/>
                  <a:gd name="connsiteX99" fmla="*/ 2585208 w 6099086"/>
                  <a:gd name="connsiteY99" fmla="*/ 1492132 h 3480971"/>
                  <a:gd name="connsiteX100" fmla="*/ 2567278 w 6099086"/>
                  <a:gd name="connsiteY100" fmla="*/ 1492132 h 3480971"/>
                  <a:gd name="connsiteX101" fmla="*/ 2549349 w 6099086"/>
                  <a:gd name="connsiteY101" fmla="*/ 1492132 h 3480971"/>
                  <a:gd name="connsiteX102" fmla="*/ 2540384 w 6099086"/>
                  <a:gd name="connsiteY102" fmla="*/ 1438344 h 3480971"/>
                  <a:gd name="connsiteX103" fmla="*/ 2540384 w 6099086"/>
                  <a:gd name="connsiteY103" fmla="*/ 1133544 h 3480971"/>
                  <a:gd name="connsiteX104" fmla="*/ 2504525 w 6099086"/>
                  <a:gd name="connsiteY104" fmla="*/ 604626 h 3480971"/>
                  <a:gd name="connsiteX105" fmla="*/ 2298337 w 6099086"/>
                  <a:gd name="connsiteY105" fmla="*/ 290861 h 3480971"/>
                  <a:gd name="connsiteX106" fmla="*/ 1948713 w 6099086"/>
                  <a:gd name="connsiteY106" fmla="*/ 443261 h 3480971"/>
                  <a:gd name="connsiteX107" fmla="*/ 1742526 w 6099086"/>
                  <a:gd name="connsiteY107" fmla="*/ 927355 h 3480971"/>
                  <a:gd name="connsiteX108" fmla="*/ 1455655 w 6099086"/>
                  <a:gd name="connsiteY108" fmla="*/ 1061826 h 3480971"/>
                  <a:gd name="connsiteX109" fmla="*/ 1240501 w 6099086"/>
                  <a:gd name="connsiteY109" fmla="*/ 1034932 h 3480971"/>
                  <a:gd name="connsiteX110" fmla="*/ 1088102 w 6099086"/>
                  <a:gd name="connsiteY110" fmla="*/ 981144 h 3480971"/>
                  <a:gd name="connsiteX111" fmla="*/ 1034313 w 6099086"/>
                  <a:gd name="connsiteY111" fmla="*/ 936320 h 3480971"/>
                  <a:gd name="connsiteX112" fmla="*/ 828125 w 6099086"/>
                  <a:gd name="connsiteY112" fmla="*/ 1124579 h 3480971"/>
                  <a:gd name="connsiteX113" fmla="*/ 505396 w 6099086"/>
                  <a:gd name="connsiteY113" fmla="*/ 1196297 h 3480971"/>
                  <a:gd name="connsiteX114" fmla="*/ 236455 w 6099086"/>
                  <a:gd name="connsiteY114" fmla="*/ 1106649 h 3480971"/>
                  <a:gd name="connsiteX115" fmla="*/ 75090 w 6099086"/>
                  <a:gd name="connsiteY115" fmla="*/ 999073 h 3480971"/>
                  <a:gd name="connsiteX116" fmla="*/ 30266 w 6099086"/>
                  <a:gd name="connsiteY116" fmla="*/ 891497 h 3480971"/>
                  <a:gd name="connsiteX117" fmla="*/ 128878 w 6099086"/>
                  <a:gd name="connsiteY117" fmla="*/ 792885 h 3480971"/>
                  <a:gd name="connsiteX118" fmla="*/ 209561 w 6099086"/>
                  <a:gd name="connsiteY118" fmla="*/ 810814 h 3480971"/>
                  <a:gd name="connsiteX119" fmla="*/ 370925 w 6099086"/>
                  <a:gd name="connsiteY119" fmla="*/ 945285 h 3480971"/>
                  <a:gd name="connsiteX120" fmla="*/ 657794 w 6099086"/>
                  <a:gd name="connsiteY120" fmla="*/ 927356 h 3480971"/>
                  <a:gd name="connsiteX121" fmla="*/ 774337 w 6099086"/>
                  <a:gd name="connsiteY121" fmla="*/ 846673 h 3480971"/>
                  <a:gd name="connsiteX122" fmla="*/ 846055 w 6099086"/>
                  <a:gd name="connsiteY122" fmla="*/ 667378 h 3480971"/>
                  <a:gd name="connsiteX123" fmla="*/ 612972 w 6099086"/>
                  <a:gd name="connsiteY123" fmla="*/ 281897 h 3480971"/>
                  <a:gd name="connsiteX124" fmla="*/ 182666 w 6099086"/>
                  <a:gd name="connsiteY124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602661 h 3480971"/>
                  <a:gd name="connsiteX51" fmla="*/ 5765849 w 6099086"/>
                  <a:gd name="connsiteY51" fmla="*/ 2593696 h 3480971"/>
                  <a:gd name="connsiteX52" fmla="*/ 5821466 w 6099086"/>
                  <a:gd name="connsiteY52" fmla="*/ 2549967 h 3480971"/>
                  <a:gd name="connsiteX53" fmla="*/ 6009725 w 6099086"/>
                  <a:gd name="connsiteY53" fmla="*/ 2496179 h 3480971"/>
                  <a:gd name="connsiteX54" fmla="*/ 6081443 w 6099086"/>
                  <a:gd name="connsiteY54" fmla="*/ 2675473 h 3480971"/>
                  <a:gd name="connsiteX55" fmla="*/ 6081443 w 6099086"/>
                  <a:gd name="connsiteY55" fmla="*/ 2863732 h 3480971"/>
                  <a:gd name="connsiteX56" fmla="*/ 5884219 w 6099086"/>
                  <a:gd name="connsiteY56" fmla="*/ 2899591 h 3480971"/>
                  <a:gd name="connsiteX57" fmla="*/ 5794572 w 6099086"/>
                  <a:gd name="connsiteY57" fmla="*/ 2989238 h 3480971"/>
                  <a:gd name="connsiteX58" fmla="*/ 5776643 w 6099086"/>
                  <a:gd name="connsiteY58" fmla="*/ 3105779 h 3480971"/>
                  <a:gd name="connsiteX59" fmla="*/ 5767678 w 6099086"/>
                  <a:gd name="connsiteY59" fmla="*/ 3410579 h 3480971"/>
                  <a:gd name="connsiteX60" fmla="*/ 5525631 w 6099086"/>
                  <a:gd name="connsiteY60" fmla="*/ 3446438 h 3480971"/>
                  <a:gd name="connsiteX61" fmla="*/ 5373231 w 6099086"/>
                  <a:gd name="connsiteY61" fmla="*/ 3455402 h 3480971"/>
                  <a:gd name="connsiteX62" fmla="*/ 5265655 w 6099086"/>
                  <a:gd name="connsiteY62" fmla="*/ 3455402 h 3480971"/>
                  <a:gd name="connsiteX63" fmla="*/ 5265655 w 6099086"/>
                  <a:gd name="connsiteY63" fmla="*/ 3114744 h 3480971"/>
                  <a:gd name="connsiteX64" fmla="*/ 5301513 w 6099086"/>
                  <a:gd name="connsiteY64" fmla="*/ 2702367 h 3480971"/>
                  <a:gd name="connsiteX65" fmla="*/ 5274619 w 6099086"/>
                  <a:gd name="connsiteY65" fmla="*/ 2415497 h 3480971"/>
                  <a:gd name="connsiteX66" fmla="*/ 5220831 w 6099086"/>
                  <a:gd name="connsiteY66" fmla="*/ 2343779 h 3480971"/>
                  <a:gd name="connsiteX67" fmla="*/ 5095325 w 6099086"/>
                  <a:gd name="connsiteY67" fmla="*/ 2334814 h 3480971"/>
                  <a:gd name="connsiteX68" fmla="*/ 4880172 w 6099086"/>
                  <a:gd name="connsiteY68" fmla="*/ 2289991 h 3480971"/>
                  <a:gd name="connsiteX69" fmla="*/ 4871208 w 6099086"/>
                  <a:gd name="connsiteY69" fmla="*/ 2155520 h 3480971"/>
                  <a:gd name="connsiteX70" fmla="*/ 4871208 w 6099086"/>
                  <a:gd name="connsiteY70" fmla="*/ 1985191 h 3480971"/>
                  <a:gd name="connsiteX71" fmla="*/ 4871208 w 6099086"/>
                  <a:gd name="connsiteY71" fmla="*/ 1949332 h 3480971"/>
                  <a:gd name="connsiteX72" fmla="*/ 5041537 w 6099086"/>
                  <a:gd name="connsiteY72" fmla="*/ 1931402 h 3480971"/>
                  <a:gd name="connsiteX73" fmla="*/ 5238761 w 6099086"/>
                  <a:gd name="connsiteY73" fmla="*/ 1976226 h 3480971"/>
                  <a:gd name="connsiteX74" fmla="*/ 5337372 w 6099086"/>
                  <a:gd name="connsiteY74" fmla="*/ 2030014 h 3480971"/>
                  <a:gd name="connsiteX75" fmla="*/ 5328408 w 6099086"/>
                  <a:gd name="connsiteY75" fmla="*/ 1205261 h 3480971"/>
                  <a:gd name="connsiteX76" fmla="*/ 5247725 w 6099086"/>
                  <a:gd name="connsiteY76" fmla="*/ 1106649 h 3480971"/>
                  <a:gd name="connsiteX77" fmla="*/ 5328408 w 6099086"/>
                  <a:gd name="connsiteY77" fmla="*/ 1106649 h 3480971"/>
                  <a:gd name="connsiteX78" fmla="*/ 5301513 w 6099086"/>
                  <a:gd name="connsiteY78" fmla="*/ 945285 h 3480971"/>
                  <a:gd name="connsiteX79" fmla="*/ 5176008 w 6099086"/>
                  <a:gd name="connsiteY79" fmla="*/ 819779 h 3480971"/>
                  <a:gd name="connsiteX80" fmla="*/ 4781561 w 6099086"/>
                  <a:gd name="connsiteY80" fmla="*/ 649449 h 3480971"/>
                  <a:gd name="connsiteX81" fmla="*/ 4360219 w 6099086"/>
                  <a:gd name="connsiteY81" fmla="*/ 622555 h 3480971"/>
                  <a:gd name="connsiteX82" fmla="*/ 3849231 w 6099086"/>
                  <a:gd name="connsiteY82" fmla="*/ 748061 h 3480971"/>
                  <a:gd name="connsiteX83" fmla="*/ 3634078 w 6099086"/>
                  <a:gd name="connsiteY83" fmla="*/ 990108 h 3480971"/>
                  <a:gd name="connsiteX84" fmla="*/ 3589255 w 6099086"/>
                  <a:gd name="connsiteY84" fmla="*/ 1169402 h 3480971"/>
                  <a:gd name="connsiteX85" fmla="*/ 3589255 w 6099086"/>
                  <a:gd name="connsiteY85" fmla="*/ 1519026 h 3480971"/>
                  <a:gd name="connsiteX86" fmla="*/ 3580290 w 6099086"/>
                  <a:gd name="connsiteY86" fmla="*/ 1814861 h 3480971"/>
                  <a:gd name="connsiteX87" fmla="*/ 3580290 w 6099086"/>
                  <a:gd name="connsiteY87" fmla="*/ 2047944 h 3480971"/>
                  <a:gd name="connsiteX88" fmla="*/ 3580290 w 6099086"/>
                  <a:gd name="connsiteY88" fmla="*/ 2379638 h 3480971"/>
                  <a:gd name="connsiteX89" fmla="*/ 3517537 w 6099086"/>
                  <a:gd name="connsiteY89" fmla="*/ 2424461 h 3480971"/>
                  <a:gd name="connsiteX90" fmla="*/ 3481678 w 6099086"/>
                  <a:gd name="connsiteY90" fmla="*/ 2424461 h 3480971"/>
                  <a:gd name="connsiteX91" fmla="*/ 3472713 w 6099086"/>
                  <a:gd name="connsiteY91" fmla="*/ 2693402 h 3480971"/>
                  <a:gd name="connsiteX92" fmla="*/ 3472713 w 6099086"/>
                  <a:gd name="connsiteY92" fmla="*/ 3043026 h 3480971"/>
                  <a:gd name="connsiteX93" fmla="*/ 3374102 w 6099086"/>
                  <a:gd name="connsiteY93" fmla="*/ 3303002 h 3480971"/>
                  <a:gd name="connsiteX94" fmla="*/ 3167913 w 6099086"/>
                  <a:gd name="connsiteY94" fmla="*/ 3419544 h 3480971"/>
                  <a:gd name="connsiteX95" fmla="*/ 2916901 w 6099086"/>
                  <a:gd name="connsiteY95" fmla="*/ 3392649 h 3480971"/>
                  <a:gd name="connsiteX96" fmla="*/ 2701749 w 6099086"/>
                  <a:gd name="connsiteY96" fmla="*/ 3222320 h 3480971"/>
                  <a:gd name="connsiteX97" fmla="*/ 2647961 w 6099086"/>
                  <a:gd name="connsiteY97" fmla="*/ 2621685 h 3480971"/>
                  <a:gd name="connsiteX98" fmla="*/ 2621066 w 6099086"/>
                  <a:gd name="connsiteY98" fmla="*/ 1626602 h 3480971"/>
                  <a:gd name="connsiteX99" fmla="*/ 2612102 w 6099086"/>
                  <a:gd name="connsiteY99" fmla="*/ 1492132 h 3480971"/>
                  <a:gd name="connsiteX100" fmla="*/ 2585208 w 6099086"/>
                  <a:gd name="connsiteY100" fmla="*/ 1492132 h 3480971"/>
                  <a:gd name="connsiteX101" fmla="*/ 2567278 w 6099086"/>
                  <a:gd name="connsiteY101" fmla="*/ 1492132 h 3480971"/>
                  <a:gd name="connsiteX102" fmla="*/ 2549349 w 6099086"/>
                  <a:gd name="connsiteY102" fmla="*/ 1492132 h 3480971"/>
                  <a:gd name="connsiteX103" fmla="*/ 2540384 w 6099086"/>
                  <a:gd name="connsiteY103" fmla="*/ 1438344 h 3480971"/>
                  <a:gd name="connsiteX104" fmla="*/ 2540384 w 6099086"/>
                  <a:gd name="connsiteY104" fmla="*/ 1133544 h 3480971"/>
                  <a:gd name="connsiteX105" fmla="*/ 2504525 w 6099086"/>
                  <a:gd name="connsiteY105" fmla="*/ 604626 h 3480971"/>
                  <a:gd name="connsiteX106" fmla="*/ 2298337 w 6099086"/>
                  <a:gd name="connsiteY106" fmla="*/ 290861 h 3480971"/>
                  <a:gd name="connsiteX107" fmla="*/ 1948713 w 6099086"/>
                  <a:gd name="connsiteY107" fmla="*/ 443261 h 3480971"/>
                  <a:gd name="connsiteX108" fmla="*/ 1742526 w 6099086"/>
                  <a:gd name="connsiteY108" fmla="*/ 927355 h 3480971"/>
                  <a:gd name="connsiteX109" fmla="*/ 1455655 w 6099086"/>
                  <a:gd name="connsiteY109" fmla="*/ 1061826 h 3480971"/>
                  <a:gd name="connsiteX110" fmla="*/ 1240501 w 6099086"/>
                  <a:gd name="connsiteY110" fmla="*/ 1034932 h 3480971"/>
                  <a:gd name="connsiteX111" fmla="*/ 1088102 w 6099086"/>
                  <a:gd name="connsiteY111" fmla="*/ 981144 h 3480971"/>
                  <a:gd name="connsiteX112" fmla="*/ 1034313 w 6099086"/>
                  <a:gd name="connsiteY112" fmla="*/ 936320 h 3480971"/>
                  <a:gd name="connsiteX113" fmla="*/ 828125 w 6099086"/>
                  <a:gd name="connsiteY113" fmla="*/ 1124579 h 3480971"/>
                  <a:gd name="connsiteX114" fmla="*/ 505396 w 6099086"/>
                  <a:gd name="connsiteY114" fmla="*/ 1196297 h 3480971"/>
                  <a:gd name="connsiteX115" fmla="*/ 236455 w 6099086"/>
                  <a:gd name="connsiteY115" fmla="*/ 1106649 h 3480971"/>
                  <a:gd name="connsiteX116" fmla="*/ 75090 w 6099086"/>
                  <a:gd name="connsiteY116" fmla="*/ 999073 h 3480971"/>
                  <a:gd name="connsiteX117" fmla="*/ 30266 w 6099086"/>
                  <a:gd name="connsiteY117" fmla="*/ 891497 h 3480971"/>
                  <a:gd name="connsiteX118" fmla="*/ 128878 w 6099086"/>
                  <a:gd name="connsiteY118" fmla="*/ 792885 h 3480971"/>
                  <a:gd name="connsiteX119" fmla="*/ 209561 w 6099086"/>
                  <a:gd name="connsiteY119" fmla="*/ 810814 h 3480971"/>
                  <a:gd name="connsiteX120" fmla="*/ 370925 w 6099086"/>
                  <a:gd name="connsiteY120" fmla="*/ 945285 h 3480971"/>
                  <a:gd name="connsiteX121" fmla="*/ 657794 w 6099086"/>
                  <a:gd name="connsiteY121" fmla="*/ 927356 h 3480971"/>
                  <a:gd name="connsiteX122" fmla="*/ 774337 w 6099086"/>
                  <a:gd name="connsiteY122" fmla="*/ 846673 h 3480971"/>
                  <a:gd name="connsiteX123" fmla="*/ 846055 w 6099086"/>
                  <a:gd name="connsiteY123" fmla="*/ 667378 h 3480971"/>
                  <a:gd name="connsiteX124" fmla="*/ 612972 w 6099086"/>
                  <a:gd name="connsiteY124" fmla="*/ 281897 h 3480971"/>
                  <a:gd name="connsiteX125" fmla="*/ 182666 w 6099086"/>
                  <a:gd name="connsiteY125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504049 h 3480971"/>
                  <a:gd name="connsiteX51" fmla="*/ 5747919 w 6099086"/>
                  <a:gd name="connsiteY51" fmla="*/ 2602661 h 3480971"/>
                  <a:gd name="connsiteX52" fmla="*/ 5765849 w 6099086"/>
                  <a:gd name="connsiteY52" fmla="*/ 2593696 h 3480971"/>
                  <a:gd name="connsiteX53" fmla="*/ 5821466 w 6099086"/>
                  <a:gd name="connsiteY53" fmla="*/ 2549967 h 3480971"/>
                  <a:gd name="connsiteX54" fmla="*/ 6009725 w 6099086"/>
                  <a:gd name="connsiteY54" fmla="*/ 2496179 h 3480971"/>
                  <a:gd name="connsiteX55" fmla="*/ 6081443 w 6099086"/>
                  <a:gd name="connsiteY55" fmla="*/ 2675473 h 3480971"/>
                  <a:gd name="connsiteX56" fmla="*/ 6081443 w 6099086"/>
                  <a:gd name="connsiteY56" fmla="*/ 2863732 h 3480971"/>
                  <a:gd name="connsiteX57" fmla="*/ 5884219 w 6099086"/>
                  <a:gd name="connsiteY57" fmla="*/ 2899591 h 3480971"/>
                  <a:gd name="connsiteX58" fmla="*/ 5794572 w 6099086"/>
                  <a:gd name="connsiteY58" fmla="*/ 2989238 h 3480971"/>
                  <a:gd name="connsiteX59" fmla="*/ 5776643 w 6099086"/>
                  <a:gd name="connsiteY59" fmla="*/ 3105779 h 3480971"/>
                  <a:gd name="connsiteX60" fmla="*/ 5767678 w 6099086"/>
                  <a:gd name="connsiteY60" fmla="*/ 3410579 h 3480971"/>
                  <a:gd name="connsiteX61" fmla="*/ 5525631 w 6099086"/>
                  <a:gd name="connsiteY61" fmla="*/ 3446438 h 3480971"/>
                  <a:gd name="connsiteX62" fmla="*/ 5373231 w 6099086"/>
                  <a:gd name="connsiteY62" fmla="*/ 3455402 h 3480971"/>
                  <a:gd name="connsiteX63" fmla="*/ 5265655 w 6099086"/>
                  <a:gd name="connsiteY63" fmla="*/ 3455402 h 3480971"/>
                  <a:gd name="connsiteX64" fmla="*/ 5265655 w 6099086"/>
                  <a:gd name="connsiteY64" fmla="*/ 3114744 h 3480971"/>
                  <a:gd name="connsiteX65" fmla="*/ 5301513 w 6099086"/>
                  <a:gd name="connsiteY65" fmla="*/ 2702367 h 3480971"/>
                  <a:gd name="connsiteX66" fmla="*/ 5274619 w 6099086"/>
                  <a:gd name="connsiteY66" fmla="*/ 2415497 h 3480971"/>
                  <a:gd name="connsiteX67" fmla="*/ 5220831 w 6099086"/>
                  <a:gd name="connsiteY67" fmla="*/ 2343779 h 3480971"/>
                  <a:gd name="connsiteX68" fmla="*/ 5095325 w 6099086"/>
                  <a:gd name="connsiteY68" fmla="*/ 2334814 h 3480971"/>
                  <a:gd name="connsiteX69" fmla="*/ 4880172 w 6099086"/>
                  <a:gd name="connsiteY69" fmla="*/ 2289991 h 3480971"/>
                  <a:gd name="connsiteX70" fmla="*/ 4871208 w 6099086"/>
                  <a:gd name="connsiteY70" fmla="*/ 2155520 h 3480971"/>
                  <a:gd name="connsiteX71" fmla="*/ 4871208 w 6099086"/>
                  <a:gd name="connsiteY71" fmla="*/ 1985191 h 3480971"/>
                  <a:gd name="connsiteX72" fmla="*/ 4871208 w 6099086"/>
                  <a:gd name="connsiteY72" fmla="*/ 1949332 h 3480971"/>
                  <a:gd name="connsiteX73" fmla="*/ 5041537 w 6099086"/>
                  <a:gd name="connsiteY73" fmla="*/ 1931402 h 3480971"/>
                  <a:gd name="connsiteX74" fmla="*/ 5238761 w 6099086"/>
                  <a:gd name="connsiteY74" fmla="*/ 1976226 h 3480971"/>
                  <a:gd name="connsiteX75" fmla="*/ 5337372 w 6099086"/>
                  <a:gd name="connsiteY75" fmla="*/ 2030014 h 3480971"/>
                  <a:gd name="connsiteX76" fmla="*/ 5328408 w 6099086"/>
                  <a:gd name="connsiteY76" fmla="*/ 1205261 h 3480971"/>
                  <a:gd name="connsiteX77" fmla="*/ 5247725 w 6099086"/>
                  <a:gd name="connsiteY77" fmla="*/ 1106649 h 3480971"/>
                  <a:gd name="connsiteX78" fmla="*/ 5328408 w 6099086"/>
                  <a:gd name="connsiteY78" fmla="*/ 1106649 h 3480971"/>
                  <a:gd name="connsiteX79" fmla="*/ 5301513 w 6099086"/>
                  <a:gd name="connsiteY79" fmla="*/ 945285 h 3480971"/>
                  <a:gd name="connsiteX80" fmla="*/ 5176008 w 6099086"/>
                  <a:gd name="connsiteY80" fmla="*/ 819779 h 3480971"/>
                  <a:gd name="connsiteX81" fmla="*/ 4781561 w 6099086"/>
                  <a:gd name="connsiteY81" fmla="*/ 649449 h 3480971"/>
                  <a:gd name="connsiteX82" fmla="*/ 4360219 w 6099086"/>
                  <a:gd name="connsiteY82" fmla="*/ 622555 h 3480971"/>
                  <a:gd name="connsiteX83" fmla="*/ 3849231 w 6099086"/>
                  <a:gd name="connsiteY83" fmla="*/ 748061 h 3480971"/>
                  <a:gd name="connsiteX84" fmla="*/ 3634078 w 6099086"/>
                  <a:gd name="connsiteY84" fmla="*/ 990108 h 3480971"/>
                  <a:gd name="connsiteX85" fmla="*/ 3589255 w 6099086"/>
                  <a:gd name="connsiteY85" fmla="*/ 1169402 h 3480971"/>
                  <a:gd name="connsiteX86" fmla="*/ 3589255 w 6099086"/>
                  <a:gd name="connsiteY86" fmla="*/ 1519026 h 3480971"/>
                  <a:gd name="connsiteX87" fmla="*/ 3580290 w 6099086"/>
                  <a:gd name="connsiteY87" fmla="*/ 1814861 h 3480971"/>
                  <a:gd name="connsiteX88" fmla="*/ 3580290 w 6099086"/>
                  <a:gd name="connsiteY88" fmla="*/ 2047944 h 3480971"/>
                  <a:gd name="connsiteX89" fmla="*/ 3580290 w 6099086"/>
                  <a:gd name="connsiteY89" fmla="*/ 2379638 h 3480971"/>
                  <a:gd name="connsiteX90" fmla="*/ 3517537 w 6099086"/>
                  <a:gd name="connsiteY90" fmla="*/ 2424461 h 3480971"/>
                  <a:gd name="connsiteX91" fmla="*/ 3481678 w 6099086"/>
                  <a:gd name="connsiteY91" fmla="*/ 2424461 h 3480971"/>
                  <a:gd name="connsiteX92" fmla="*/ 3472713 w 6099086"/>
                  <a:gd name="connsiteY92" fmla="*/ 2693402 h 3480971"/>
                  <a:gd name="connsiteX93" fmla="*/ 3472713 w 6099086"/>
                  <a:gd name="connsiteY93" fmla="*/ 3043026 h 3480971"/>
                  <a:gd name="connsiteX94" fmla="*/ 3374102 w 6099086"/>
                  <a:gd name="connsiteY94" fmla="*/ 3303002 h 3480971"/>
                  <a:gd name="connsiteX95" fmla="*/ 3167913 w 6099086"/>
                  <a:gd name="connsiteY95" fmla="*/ 3419544 h 3480971"/>
                  <a:gd name="connsiteX96" fmla="*/ 2916901 w 6099086"/>
                  <a:gd name="connsiteY96" fmla="*/ 3392649 h 3480971"/>
                  <a:gd name="connsiteX97" fmla="*/ 2701749 w 6099086"/>
                  <a:gd name="connsiteY97" fmla="*/ 3222320 h 3480971"/>
                  <a:gd name="connsiteX98" fmla="*/ 2647961 w 6099086"/>
                  <a:gd name="connsiteY98" fmla="*/ 2621685 h 3480971"/>
                  <a:gd name="connsiteX99" fmla="*/ 2621066 w 6099086"/>
                  <a:gd name="connsiteY99" fmla="*/ 1626602 h 3480971"/>
                  <a:gd name="connsiteX100" fmla="*/ 2612102 w 6099086"/>
                  <a:gd name="connsiteY100" fmla="*/ 1492132 h 3480971"/>
                  <a:gd name="connsiteX101" fmla="*/ 2585208 w 6099086"/>
                  <a:gd name="connsiteY101" fmla="*/ 1492132 h 3480971"/>
                  <a:gd name="connsiteX102" fmla="*/ 2567278 w 6099086"/>
                  <a:gd name="connsiteY102" fmla="*/ 1492132 h 3480971"/>
                  <a:gd name="connsiteX103" fmla="*/ 2549349 w 6099086"/>
                  <a:gd name="connsiteY103" fmla="*/ 1492132 h 3480971"/>
                  <a:gd name="connsiteX104" fmla="*/ 2540384 w 6099086"/>
                  <a:gd name="connsiteY104" fmla="*/ 1438344 h 3480971"/>
                  <a:gd name="connsiteX105" fmla="*/ 2540384 w 6099086"/>
                  <a:gd name="connsiteY105" fmla="*/ 1133544 h 3480971"/>
                  <a:gd name="connsiteX106" fmla="*/ 2504525 w 6099086"/>
                  <a:gd name="connsiteY106" fmla="*/ 604626 h 3480971"/>
                  <a:gd name="connsiteX107" fmla="*/ 2298337 w 6099086"/>
                  <a:gd name="connsiteY107" fmla="*/ 290861 h 3480971"/>
                  <a:gd name="connsiteX108" fmla="*/ 1948713 w 6099086"/>
                  <a:gd name="connsiteY108" fmla="*/ 443261 h 3480971"/>
                  <a:gd name="connsiteX109" fmla="*/ 1742526 w 6099086"/>
                  <a:gd name="connsiteY109" fmla="*/ 927355 h 3480971"/>
                  <a:gd name="connsiteX110" fmla="*/ 1455655 w 6099086"/>
                  <a:gd name="connsiteY110" fmla="*/ 1061826 h 3480971"/>
                  <a:gd name="connsiteX111" fmla="*/ 1240501 w 6099086"/>
                  <a:gd name="connsiteY111" fmla="*/ 1034932 h 3480971"/>
                  <a:gd name="connsiteX112" fmla="*/ 1088102 w 6099086"/>
                  <a:gd name="connsiteY112" fmla="*/ 981144 h 3480971"/>
                  <a:gd name="connsiteX113" fmla="*/ 1034313 w 6099086"/>
                  <a:gd name="connsiteY113" fmla="*/ 936320 h 3480971"/>
                  <a:gd name="connsiteX114" fmla="*/ 828125 w 6099086"/>
                  <a:gd name="connsiteY114" fmla="*/ 1124579 h 3480971"/>
                  <a:gd name="connsiteX115" fmla="*/ 505396 w 6099086"/>
                  <a:gd name="connsiteY115" fmla="*/ 1196297 h 3480971"/>
                  <a:gd name="connsiteX116" fmla="*/ 236455 w 6099086"/>
                  <a:gd name="connsiteY116" fmla="*/ 1106649 h 3480971"/>
                  <a:gd name="connsiteX117" fmla="*/ 75090 w 6099086"/>
                  <a:gd name="connsiteY117" fmla="*/ 999073 h 3480971"/>
                  <a:gd name="connsiteX118" fmla="*/ 30266 w 6099086"/>
                  <a:gd name="connsiteY118" fmla="*/ 891497 h 3480971"/>
                  <a:gd name="connsiteX119" fmla="*/ 128878 w 6099086"/>
                  <a:gd name="connsiteY119" fmla="*/ 792885 h 3480971"/>
                  <a:gd name="connsiteX120" fmla="*/ 209561 w 6099086"/>
                  <a:gd name="connsiteY120" fmla="*/ 810814 h 3480971"/>
                  <a:gd name="connsiteX121" fmla="*/ 370925 w 6099086"/>
                  <a:gd name="connsiteY121" fmla="*/ 945285 h 3480971"/>
                  <a:gd name="connsiteX122" fmla="*/ 657794 w 6099086"/>
                  <a:gd name="connsiteY122" fmla="*/ 927356 h 3480971"/>
                  <a:gd name="connsiteX123" fmla="*/ 774337 w 6099086"/>
                  <a:gd name="connsiteY123" fmla="*/ 846673 h 3480971"/>
                  <a:gd name="connsiteX124" fmla="*/ 846055 w 6099086"/>
                  <a:gd name="connsiteY124" fmla="*/ 667378 h 3480971"/>
                  <a:gd name="connsiteX125" fmla="*/ 612972 w 6099086"/>
                  <a:gd name="connsiteY125" fmla="*/ 281897 h 3480971"/>
                  <a:gd name="connsiteX126" fmla="*/ 182666 w 6099086"/>
                  <a:gd name="connsiteY12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539908 h 3480971"/>
                  <a:gd name="connsiteX51" fmla="*/ 5747919 w 6099086"/>
                  <a:gd name="connsiteY51" fmla="*/ 2504049 h 3480971"/>
                  <a:gd name="connsiteX52" fmla="*/ 5747919 w 6099086"/>
                  <a:gd name="connsiteY52" fmla="*/ 2602661 h 3480971"/>
                  <a:gd name="connsiteX53" fmla="*/ 5765849 w 6099086"/>
                  <a:gd name="connsiteY53" fmla="*/ 2593696 h 3480971"/>
                  <a:gd name="connsiteX54" fmla="*/ 5821466 w 6099086"/>
                  <a:gd name="connsiteY54" fmla="*/ 2549967 h 3480971"/>
                  <a:gd name="connsiteX55" fmla="*/ 6009725 w 6099086"/>
                  <a:gd name="connsiteY55" fmla="*/ 2496179 h 3480971"/>
                  <a:gd name="connsiteX56" fmla="*/ 6081443 w 6099086"/>
                  <a:gd name="connsiteY56" fmla="*/ 2675473 h 3480971"/>
                  <a:gd name="connsiteX57" fmla="*/ 6081443 w 6099086"/>
                  <a:gd name="connsiteY57" fmla="*/ 2863732 h 3480971"/>
                  <a:gd name="connsiteX58" fmla="*/ 5884219 w 6099086"/>
                  <a:gd name="connsiteY58" fmla="*/ 2899591 h 3480971"/>
                  <a:gd name="connsiteX59" fmla="*/ 5794572 w 6099086"/>
                  <a:gd name="connsiteY59" fmla="*/ 2989238 h 3480971"/>
                  <a:gd name="connsiteX60" fmla="*/ 5776643 w 6099086"/>
                  <a:gd name="connsiteY60" fmla="*/ 3105779 h 3480971"/>
                  <a:gd name="connsiteX61" fmla="*/ 5767678 w 6099086"/>
                  <a:gd name="connsiteY61" fmla="*/ 3410579 h 3480971"/>
                  <a:gd name="connsiteX62" fmla="*/ 5525631 w 6099086"/>
                  <a:gd name="connsiteY62" fmla="*/ 3446438 h 3480971"/>
                  <a:gd name="connsiteX63" fmla="*/ 5373231 w 6099086"/>
                  <a:gd name="connsiteY63" fmla="*/ 3455402 h 3480971"/>
                  <a:gd name="connsiteX64" fmla="*/ 5265655 w 6099086"/>
                  <a:gd name="connsiteY64" fmla="*/ 3455402 h 3480971"/>
                  <a:gd name="connsiteX65" fmla="*/ 5265655 w 6099086"/>
                  <a:gd name="connsiteY65" fmla="*/ 3114744 h 3480971"/>
                  <a:gd name="connsiteX66" fmla="*/ 5301513 w 6099086"/>
                  <a:gd name="connsiteY66" fmla="*/ 2702367 h 3480971"/>
                  <a:gd name="connsiteX67" fmla="*/ 5274619 w 6099086"/>
                  <a:gd name="connsiteY67" fmla="*/ 2415497 h 3480971"/>
                  <a:gd name="connsiteX68" fmla="*/ 5220831 w 6099086"/>
                  <a:gd name="connsiteY68" fmla="*/ 2343779 h 3480971"/>
                  <a:gd name="connsiteX69" fmla="*/ 5095325 w 6099086"/>
                  <a:gd name="connsiteY69" fmla="*/ 2334814 h 3480971"/>
                  <a:gd name="connsiteX70" fmla="*/ 4880172 w 6099086"/>
                  <a:gd name="connsiteY70" fmla="*/ 2289991 h 3480971"/>
                  <a:gd name="connsiteX71" fmla="*/ 4871208 w 6099086"/>
                  <a:gd name="connsiteY71" fmla="*/ 2155520 h 3480971"/>
                  <a:gd name="connsiteX72" fmla="*/ 4871208 w 6099086"/>
                  <a:gd name="connsiteY72" fmla="*/ 1985191 h 3480971"/>
                  <a:gd name="connsiteX73" fmla="*/ 4871208 w 6099086"/>
                  <a:gd name="connsiteY73" fmla="*/ 1949332 h 3480971"/>
                  <a:gd name="connsiteX74" fmla="*/ 5041537 w 6099086"/>
                  <a:gd name="connsiteY74" fmla="*/ 1931402 h 3480971"/>
                  <a:gd name="connsiteX75" fmla="*/ 5238761 w 6099086"/>
                  <a:gd name="connsiteY75" fmla="*/ 1976226 h 3480971"/>
                  <a:gd name="connsiteX76" fmla="*/ 5337372 w 6099086"/>
                  <a:gd name="connsiteY76" fmla="*/ 2030014 h 3480971"/>
                  <a:gd name="connsiteX77" fmla="*/ 5328408 w 6099086"/>
                  <a:gd name="connsiteY77" fmla="*/ 1205261 h 3480971"/>
                  <a:gd name="connsiteX78" fmla="*/ 5247725 w 6099086"/>
                  <a:gd name="connsiteY78" fmla="*/ 1106649 h 3480971"/>
                  <a:gd name="connsiteX79" fmla="*/ 5328408 w 6099086"/>
                  <a:gd name="connsiteY79" fmla="*/ 1106649 h 3480971"/>
                  <a:gd name="connsiteX80" fmla="*/ 5301513 w 6099086"/>
                  <a:gd name="connsiteY80" fmla="*/ 945285 h 3480971"/>
                  <a:gd name="connsiteX81" fmla="*/ 5176008 w 6099086"/>
                  <a:gd name="connsiteY81" fmla="*/ 819779 h 3480971"/>
                  <a:gd name="connsiteX82" fmla="*/ 4781561 w 6099086"/>
                  <a:gd name="connsiteY82" fmla="*/ 649449 h 3480971"/>
                  <a:gd name="connsiteX83" fmla="*/ 4360219 w 6099086"/>
                  <a:gd name="connsiteY83" fmla="*/ 622555 h 3480971"/>
                  <a:gd name="connsiteX84" fmla="*/ 3849231 w 6099086"/>
                  <a:gd name="connsiteY84" fmla="*/ 748061 h 3480971"/>
                  <a:gd name="connsiteX85" fmla="*/ 3634078 w 6099086"/>
                  <a:gd name="connsiteY85" fmla="*/ 990108 h 3480971"/>
                  <a:gd name="connsiteX86" fmla="*/ 3589255 w 6099086"/>
                  <a:gd name="connsiteY86" fmla="*/ 1169402 h 3480971"/>
                  <a:gd name="connsiteX87" fmla="*/ 3589255 w 6099086"/>
                  <a:gd name="connsiteY87" fmla="*/ 1519026 h 3480971"/>
                  <a:gd name="connsiteX88" fmla="*/ 3580290 w 6099086"/>
                  <a:gd name="connsiteY88" fmla="*/ 1814861 h 3480971"/>
                  <a:gd name="connsiteX89" fmla="*/ 3580290 w 6099086"/>
                  <a:gd name="connsiteY89" fmla="*/ 2047944 h 3480971"/>
                  <a:gd name="connsiteX90" fmla="*/ 3580290 w 6099086"/>
                  <a:gd name="connsiteY90" fmla="*/ 2379638 h 3480971"/>
                  <a:gd name="connsiteX91" fmla="*/ 3517537 w 6099086"/>
                  <a:gd name="connsiteY91" fmla="*/ 2424461 h 3480971"/>
                  <a:gd name="connsiteX92" fmla="*/ 3481678 w 6099086"/>
                  <a:gd name="connsiteY92" fmla="*/ 2424461 h 3480971"/>
                  <a:gd name="connsiteX93" fmla="*/ 3472713 w 6099086"/>
                  <a:gd name="connsiteY93" fmla="*/ 2693402 h 3480971"/>
                  <a:gd name="connsiteX94" fmla="*/ 3472713 w 6099086"/>
                  <a:gd name="connsiteY94" fmla="*/ 3043026 h 3480971"/>
                  <a:gd name="connsiteX95" fmla="*/ 3374102 w 6099086"/>
                  <a:gd name="connsiteY95" fmla="*/ 3303002 h 3480971"/>
                  <a:gd name="connsiteX96" fmla="*/ 3167913 w 6099086"/>
                  <a:gd name="connsiteY96" fmla="*/ 3419544 h 3480971"/>
                  <a:gd name="connsiteX97" fmla="*/ 2916901 w 6099086"/>
                  <a:gd name="connsiteY97" fmla="*/ 3392649 h 3480971"/>
                  <a:gd name="connsiteX98" fmla="*/ 2701749 w 6099086"/>
                  <a:gd name="connsiteY98" fmla="*/ 3222320 h 3480971"/>
                  <a:gd name="connsiteX99" fmla="*/ 2647961 w 6099086"/>
                  <a:gd name="connsiteY99" fmla="*/ 2621685 h 3480971"/>
                  <a:gd name="connsiteX100" fmla="*/ 2621066 w 6099086"/>
                  <a:gd name="connsiteY100" fmla="*/ 1626602 h 3480971"/>
                  <a:gd name="connsiteX101" fmla="*/ 2612102 w 6099086"/>
                  <a:gd name="connsiteY101" fmla="*/ 1492132 h 3480971"/>
                  <a:gd name="connsiteX102" fmla="*/ 2585208 w 6099086"/>
                  <a:gd name="connsiteY102" fmla="*/ 1492132 h 3480971"/>
                  <a:gd name="connsiteX103" fmla="*/ 2567278 w 6099086"/>
                  <a:gd name="connsiteY103" fmla="*/ 1492132 h 3480971"/>
                  <a:gd name="connsiteX104" fmla="*/ 2549349 w 6099086"/>
                  <a:gd name="connsiteY104" fmla="*/ 1492132 h 3480971"/>
                  <a:gd name="connsiteX105" fmla="*/ 2540384 w 6099086"/>
                  <a:gd name="connsiteY105" fmla="*/ 1438344 h 3480971"/>
                  <a:gd name="connsiteX106" fmla="*/ 2540384 w 6099086"/>
                  <a:gd name="connsiteY106" fmla="*/ 1133544 h 3480971"/>
                  <a:gd name="connsiteX107" fmla="*/ 2504525 w 6099086"/>
                  <a:gd name="connsiteY107" fmla="*/ 604626 h 3480971"/>
                  <a:gd name="connsiteX108" fmla="*/ 2298337 w 6099086"/>
                  <a:gd name="connsiteY108" fmla="*/ 290861 h 3480971"/>
                  <a:gd name="connsiteX109" fmla="*/ 1948713 w 6099086"/>
                  <a:gd name="connsiteY109" fmla="*/ 443261 h 3480971"/>
                  <a:gd name="connsiteX110" fmla="*/ 1742526 w 6099086"/>
                  <a:gd name="connsiteY110" fmla="*/ 927355 h 3480971"/>
                  <a:gd name="connsiteX111" fmla="*/ 1455655 w 6099086"/>
                  <a:gd name="connsiteY111" fmla="*/ 1061826 h 3480971"/>
                  <a:gd name="connsiteX112" fmla="*/ 1240501 w 6099086"/>
                  <a:gd name="connsiteY112" fmla="*/ 1034932 h 3480971"/>
                  <a:gd name="connsiteX113" fmla="*/ 1088102 w 6099086"/>
                  <a:gd name="connsiteY113" fmla="*/ 981144 h 3480971"/>
                  <a:gd name="connsiteX114" fmla="*/ 1034313 w 6099086"/>
                  <a:gd name="connsiteY114" fmla="*/ 936320 h 3480971"/>
                  <a:gd name="connsiteX115" fmla="*/ 828125 w 6099086"/>
                  <a:gd name="connsiteY115" fmla="*/ 1124579 h 3480971"/>
                  <a:gd name="connsiteX116" fmla="*/ 505396 w 6099086"/>
                  <a:gd name="connsiteY116" fmla="*/ 1196297 h 3480971"/>
                  <a:gd name="connsiteX117" fmla="*/ 236455 w 6099086"/>
                  <a:gd name="connsiteY117" fmla="*/ 1106649 h 3480971"/>
                  <a:gd name="connsiteX118" fmla="*/ 75090 w 6099086"/>
                  <a:gd name="connsiteY118" fmla="*/ 999073 h 3480971"/>
                  <a:gd name="connsiteX119" fmla="*/ 30266 w 6099086"/>
                  <a:gd name="connsiteY119" fmla="*/ 891497 h 3480971"/>
                  <a:gd name="connsiteX120" fmla="*/ 128878 w 6099086"/>
                  <a:gd name="connsiteY120" fmla="*/ 792885 h 3480971"/>
                  <a:gd name="connsiteX121" fmla="*/ 209561 w 6099086"/>
                  <a:gd name="connsiteY121" fmla="*/ 810814 h 3480971"/>
                  <a:gd name="connsiteX122" fmla="*/ 370925 w 6099086"/>
                  <a:gd name="connsiteY122" fmla="*/ 945285 h 3480971"/>
                  <a:gd name="connsiteX123" fmla="*/ 657794 w 6099086"/>
                  <a:gd name="connsiteY123" fmla="*/ 927356 h 3480971"/>
                  <a:gd name="connsiteX124" fmla="*/ 774337 w 6099086"/>
                  <a:gd name="connsiteY124" fmla="*/ 846673 h 3480971"/>
                  <a:gd name="connsiteX125" fmla="*/ 846055 w 6099086"/>
                  <a:gd name="connsiteY125" fmla="*/ 667378 h 3480971"/>
                  <a:gd name="connsiteX126" fmla="*/ 612972 w 6099086"/>
                  <a:gd name="connsiteY126" fmla="*/ 281897 h 3480971"/>
                  <a:gd name="connsiteX127" fmla="*/ 182666 w 6099086"/>
                  <a:gd name="connsiteY12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530943 h 3480971"/>
                  <a:gd name="connsiteX51" fmla="*/ 5747919 w 6099086"/>
                  <a:gd name="connsiteY51" fmla="*/ 2539908 h 3480971"/>
                  <a:gd name="connsiteX52" fmla="*/ 5747919 w 6099086"/>
                  <a:gd name="connsiteY52" fmla="*/ 2504049 h 3480971"/>
                  <a:gd name="connsiteX53" fmla="*/ 5747919 w 6099086"/>
                  <a:gd name="connsiteY53" fmla="*/ 2602661 h 3480971"/>
                  <a:gd name="connsiteX54" fmla="*/ 5765849 w 6099086"/>
                  <a:gd name="connsiteY54" fmla="*/ 2593696 h 3480971"/>
                  <a:gd name="connsiteX55" fmla="*/ 5821466 w 6099086"/>
                  <a:gd name="connsiteY55" fmla="*/ 2549967 h 3480971"/>
                  <a:gd name="connsiteX56" fmla="*/ 6009725 w 6099086"/>
                  <a:gd name="connsiteY56" fmla="*/ 2496179 h 3480971"/>
                  <a:gd name="connsiteX57" fmla="*/ 6081443 w 6099086"/>
                  <a:gd name="connsiteY57" fmla="*/ 2675473 h 3480971"/>
                  <a:gd name="connsiteX58" fmla="*/ 6081443 w 6099086"/>
                  <a:gd name="connsiteY58" fmla="*/ 2863732 h 3480971"/>
                  <a:gd name="connsiteX59" fmla="*/ 5884219 w 6099086"/>
                  <a:gd name="connsiteY59" fmla="*/ 2899591 h 3480971"/>
                  <a:gd name="connsiteX60" fmla="*/ 5794572 w 6099086"/>
                  <a:gd name="connsiteY60" fmla="*/ 2989238 h 3480971"/>
                  <a:gd name="connsiteX61" fmla="*/ 5776643 w 6099086"/>
                  <a:gd name="connsiteY61" fmla="*/ 3105779 h 3480971"/>
                  <a:gd name="connsiteX62" fmla="*/ 5767678 w 6099086"/>
                  <a:gd name="connsiteY62" fmla="*/ 3410579 h 3480971"/>
                  <a:gd name="connsiteX63" fmla="*/ 5525631 w 6099086"/>
                  <a:gd name="connsiteY63" fmla="*/ 3446438 h 3480971"/>
                  <a:gd name="connsiteX64" fmla="*/ 5373231 w 6099086"/>
                  <a:gd name="connsiteY64" fmla="*/ 3455402 h 3480971"/>
                  <a:gd name="connsiteX65" fmla="*/ 5265655 w 6099086"/>
                  <a:gd name="connsiteY65" fmla="*/ 3455402 h 3480971"/>
                  <a:gd name="connsiteX66" fmla="*/ 5265655 w 6099086"/>
                  <a:gd name="connsiteY66" fmla="*/ 3114744 h 3480971"/>
                  <a:gd name="connsiteX67" fmla="*/ 5301513 w 6099086"/>
                  <a:gd name="connsiteY67" fmla="*/ 2702367 h 3480971"/>
                  <a:gd name="connsiteX68" fmla="*/ 5274619 w 6099086"/>
                  <a:gd name="connsiteY68" fmla="*/ 2415497 h 3480971"/>
                  <a:gd name="connsiteX69" fmla="*/ 5220831 w 6099086"/>
                  <a:gd name="connsiteY69" fmla="*/ 2343779 h 3480971"/>
                  <a:gd name="connsiteX70" fmla="*/ 5095325 w 6099086"/>
                  <a:gd name="connsiteY70" fmla="*/ 2334814 h 3480971"/>
                  <a:gd name="connsiteX71" fmla="*/ 4880172 w 6099086"/>
                  <a:gd name="connsiteY71" fmla="*/ 2289991 h 3480971"/>
                  <a:gd name="connsiteX72" fmla="*/ 4871208 w 6099086"/>
                  <a:gd name="connsiteY72" fmla="*/ 2155520 h 3480971"/>
                  <a:gd name="connsiteX73" fmla="*/ 4871208 w 6099086"/>
                  <a:gd name="connsiteY73" fmla="*/ 1985191 h 3480971"/>
                  <a:gd name="connsiteX74" fmla="*/ 4871208 w 6099086"/>
                  <a:gd name="connsiteY74" fmla="*/ 1949332 h 3480971"/>
                  <a:gd name="connsiteX75" fmla="*/ 5041537 w 6099086"/>
                  <a:gd name="connsiteY75" fmla="*/ 1931402 h 3480971"/>
                  <a:gd name="connsiteX76" fmla="*/ 5238761 w 6099086"/>
                  <a:gd name="connsiteY76" fmla="*/ 1976226 h 3480971"/>
                  <a:gd name="connsiteX77" fmla="*/ 5337372 w 6099086"/>
                  <a:gd name="connsiteY77" fmla="*/ 2030014 h 3480971"/>
                  <a:gd name="connsiteX78" fmla="*/ 5328408 w 6099086"/>
                  <a:gd name="connsiteY78" fmla="*/ 1205261 h 3480971"/>
                  <a:gd name="connsiteX79" fmla="*/ 5247725 w 6099086"/>
                  <a:gd name="connsiteY79" fmla="*/ 1106649 h 3480971"/>
                  <a:gd name="connsiteX80" fmla="*/ 5328408 w 6099086"/>
                  <a:gd name="connsiteY80" fmla="*/ 1106649 h 3480971"/>
                  <a:gd name="connsiteX81" fmla="*/ 5301513 w 6099086"/>
                  <a:gd name="connsiteY81" fmla="*/ 945285 h 3480971"/>
                  <a:gd name="connsiteX82" fmla="*/ 5176008 w 6099086"/>
                  <a:gd name="connsiteY82" fmla="*/ 819779 h 3480971"/>
                  <a:gd name="connsiteX83" fmla="*/ 4781561 w 6099086"/>
                  <a:gd name="connsiteY83" fmla="*/ 649449 h 3480971"/>
                  <a:gd name="connsiteX84" fmla="*/ 4360219 w 6099086"/>
                  <a:gd name="connsiteY84" fmla="*/ 622555 h 3480971"/>
                  <a:gd name="connsiteX85" fmla="*/ 3849231 w 6099086"/>
                  <a:gd name="connsiteY85" fmla="*/ 748061 h 3480971"/>
                  <a:gd name="connsiteX86" fmla="*/ 3634078 w 6099086"/>
                  <a:gd name="connsiteY86" fmla="*/ 990108 h 3480971"/>
                  <a:gd name="connsiteX87" fmla="*/ 3589255 w 6099086"/>
                  <a:gd name="connsiteY87" fmla="*/ 1169402 h 3480971"/>
                  <a:gd name="connsiteX88" fmla="*/ 3589255 w 6099086"/>
                  <a:gd name="connsiteY88" fmla="*/ 1519026 h 3480971"/>
                  <a:gd name="connsiteX89" fmla="*/ 3580290 w 6099086"/>
                  <a:gd name="connsiteY89" fmla="*/ 1814861 h 3480971"/>
                  <a:gd name="connsiteX90" fmla="*/ 3580290 w 6099086"/>
                  <a:gd name="connsiteY90" fmla="*/ 2047944 h 3480971"/>
                  <a:gd name="connsiteX91" fmla="*/ 3580290 w 6099086"/>
                  <a:gd name="connsiteY91" fmla="*/ 2379638 h 3480971"/>
                  <a:gd name="connsiteX92" fmla="*/ 3517537 w 6099086"/>
                  <a:gd name="connsiteY92" fmla="*/ 2424461 h 3480971"/>
                  <a:gd name="connsiteX93" fmla="*/ 3481678 w 6099086"/>
                  <a:gd name="connsiteY93" fmla="*/ 2424461 h 3480971"/>
                  <a:gd name="connsiteX94" fmla="*/ 3472713 w 6099086"/>
                  <a:gd name="connsiteY94" fmla="*/ 2693402 h 3480971"/>
                  <a:gd name="connsiteX95" fmla="*/ 3472713 w 6099086"/>
                  <a:gd name="connsiteY95" fmla="*/ 3043026 h 3480971"/>
                  <a:gd name="connsiteX96" fmla="*/ 3374102 w 6099086"/>
                  <a:gd name="connsiteY96" fmla="*/ 3303002 h 3480971"/>
                  <a:gd name="connsiteX97" fmla="*/ 3167913 w 6099086"/>
                  <a:gd name="connsiteY97" fmla="*/ 3419544 h 3480971"/>
                  <a:gd name="connsiteX98" fmla="*/ 2916901 w 6099086"/>
                  <a:gd name="connsiteY98" fmla="*/ 3392649 h 3480971"/>
                  <a:gd name="connsiteX99" fmla="*/ 2701749 w 6099086"/>
                  <a:gd name="connsiteY99" fmla="*/ 3222320 h 3480971"/>
                  <a:gd name="connsiteX100" fmla="*/ 2647961 w 6099086"/>
                  <a:gd name="connsiteY100" fmla="*/ 2621685 h 3480971"/>
                  <a:gd name="connsiteX101" fmla="*/ 2621066 w 6099086"/>
                  <a:gd name="connsiteY101" fmla="*/ 1626602 h 3480971"/>
                  <a:gd name="connsiteX102" fmla="*/ 2612102 w 6099086"/>
                  <a:gd name="connsiteY102" fmla="*/ 1492132 h 3480971"/>
                  <a:gd name="connsiteX103" fmla="*/ 2585208 w 6099086"/>
                  <a:gd name="connsiteY103" fmla="*/ 1492132 h 3480971"/>
                  <a:gd name="connsiteX104" fmla="*/ 2567278 w 6099086"/>
                  <a:gd name="connsiteY104" fmla="*/ 1492132 h 3480971"/>
                  <a:gd name="connsiteX105" fmla="*/ 2549349 w 6099086"/>
                  <a:gd name="connsiteY105" fmla="*/ 1492132 h 3480971"/>
                  <a:gd name="connsiteX106" fmla="*/ 2540384 w 6099086"/>
                  <a:gd name="connsiteY106" fmla="*/ 1438344 h 3480971"/>
                  <a:gd name="connsiteX107" fmla="*/ 2540384 w 6099086"/>
                  <a:gd name="connsiteY107" fmla="*/ 1133544 h 3480971"/>
                  <a:gd name="connsiteX108" fmla="*/ 2504525 w 6099086"/>
                  <a:gd name="connsiteY108" fmla="*/ 604626 h 3480971"/>
                  <a:gd name="connsiteX109" fmla="*/ 2298337 w 6099086"/>
                  <a:gd name="connsiteY109" fmla="*/ 290861 h 3480971"/>
                  <a:gd name="connsiteX110" fmla="*/ 1948713 w 6099086"/>
                  <a:gd name="connsiteY110" fmla="*/ 443261 h 3480971"/>
                  <a:gd name="connsiteX111" fmla="*/ 1742526 w 6099086"/>
                  <a:gd name="connsiteY111" fmla="*/ 927355 h 3480971"/>
                  <a:gd name="connsiteX112" fmla="*/ 1455655 w 6099086"/>
                  <a:gd name="connsiteY112" fmla="*/ 1061826 h 3480971"/>
                  <a:gd name="connsiteX113" fmla="*/ 1240501 w 6099086"/>
                  <a:gd name="connsiteY113" fmla="*/ 1034932 h 3480971"/>
                  <a:gd name="connsiteX114" fmla="*/ 1088102 w 6099086"/>
                  <a:gd name="connsiteY114" fmla="*/ 981144 h 3480971"/>
                  <a:gd name="connsiteX115" fmla="*/ 1034313 w 6099086"/>
                  <a:gd name="connsiteY115" fmla="*/ 936320 h 3480971"/>
                  <a:gd name="connsiteX116" fmla="*/ 828125 w 6099086"/>
                  <a:gd name="connsiteY116" fmla="*/ 1124579 h 3480971"/>
                  <a:gd name="connsiteX117" fmla="*/ 505396 w 6099086"/>
                  <a:gd name="connsiteY117" fmla="*/ 1196297 h 3480971"/>
                  <a:gd name="connsiteX118" fmla="*/ 236455 w 6099086"/>
                  <a:gd name="connsiteY118" fmla="*/ 1106649 h 3480971"/>
                  <a:gd name="connsiteX119" fmla="*/ 75090 w 6099086"/>
                  <a:gd name="connsiteY119" fmla="*/ 999073 h 3480971"/>
                  <a:gd name="connsiteX120" fmla="*/ 30266 w 6099086"/>
                  <a:gd name="connsiteY120" fmla="*/ 891497 h 3480971"/>
                  <a:gd name="connsiteX121" fmla="*/ 128878 w 6099086"/>
                  <a:gd name="connsiteY121" fmla="*/ 792885 h 3480971"/>
                  <a:gd name="connsiteX122" fmla="*/ 209561 w 6099086"/>
                  <a:gd name="connsiteY122" fmla="*/ 810814 h 3480971"/>
                  <a:gd name="connsiteX123" fmla="*/ 370925 w 6099086"/>
                  <a:gd name="connsiteY123" fmla="*/ 945285 h 3480971"/>
                  <a:gd name="connsiteX124" fmla="*/ 657794 w 6099086"/>
                  <a:gd name="connsiteY124" fmla="*/ 927356 h 3480971"/>
                  <a:gd name="connsiteX125" fmla="*/ 774337 w 6099086"/>
                  <a:gd name="connsiteY125" fmla="*/ 846673 h 3480971"/>
                  <a:gd name="connsiteX126" fmla="*/ 846055 w 6099086"/>
                  <a:gd name="connsiteY126" fmla="*/ 667378 h 3480971"/>
                  <a:gd name="connsiteX127" fmla="*/ 612972 w 6099086"/>
                  <a:gd name="connsiteY127" fmla="*/ 281897 h 3480971"/>
                  <a:gd name="connsiteX128" fmla="*/ 182666 w 6099086"/>
                  <a:gd name="connsiteY128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38955 w 6099086"/>
                  <a:gd name="connsiteY50" fmla="*/ 2530943 h 3480971"/>
                  <a:gd name="connsiteX51" fmla="*/ 5747919 w 6099086"/>
                  <a:gd name="connsiteY51" fmla="*/ 2530943 h 3480971"/>
                  <a:gd name="connsiteX52" fmla="*/ 5747919 w 6099086"/>
                  <a:gd name="connsiteY52" fmla="*/ 2539908 h 3480971"/>
                  <a:gd name="connsiteX53" fmla="*/ 5747919 w 6099086"/>
                  <a:gd name="connsiteY53" fmla="*/ 2504049 h 3480971"/>
                  <a:gd name="connsiteX54" fmla="*/ 5747919 w 6099086"/>
                  <a:gd name="connsiteY54" fmla="*/ 2602661 h 3480971"/>
                  <a:gd name="connsiteX55" fmla="*/ 5765849 w 6099086"/>
                  <a:gd name="connsiteY55" fmla="*/ 2593696 h 3480971"/>
                  <a:gd name="connsiteX56" fmla="*/ 5821466 w 6099086"/>
                  <a:gd name="connsiteY56" fmla="*/ 2549967 h 3480971"/>
                  <a:gd name="connsiteX57" fmla="*/ 6009725 w 6099086"/>
                  <a:gd name="connsiteY57" fmla="*/ 2496179 h 3480971"/>
                  <a:gd name="connsiteX58" fmla="*/ 6081443 w 6099086"/>
                  <a:gd name="connsiteY58" fmla="*/ 2675473 h 3480971"/>
                  <a:gd name="connsiteX59" fmla="*/ 6081443 w 6099086"/>
                  <a:gd name="connsiteY59" fmla="*/ 2863732 h 3480971"/>
                  <a:gd name="connsiteX60" fmla="*/ 5884219 w 6099086"/>
                  <a:gd name="connsiteY60" fmla="*/ 2899591 h 3480971"/>
                  <a:gd name="connsiteX61" fmla="*/ 5794572 w 6099086"/>
                  <a:gd name="connsiteY61" fmla="*/ 2989238 h 3480971"/>
                  <a:gd name="connsiteX62" fmla="*/ 5776643 w 6099086"/>
                  <a:gd name="connsiteY62" fmla="*/ 3105779 h 3480971"/>
                  <a:gd name="connsiteX63" fmla="*/ 5767678 w 6099086"/>
                  <a:gd name="connsiteY63" fmla="*/ 3410579 h 3480971"/>
                  <a:gd name="connsiteX64" fmla="*/ 5525631 w 6099086"/>
                  <a:gd name="connsiteY64" fmla="*/ 3446438 h 3480971"/>
                  <a:gd name="connsiteX65" fmla="*/ 5373231 w 6099086"/>
                  <a:gd name="connsiteY65" fmla="*/ 3455402 h 3480971"/>
                  <a:gd name="connsiteX66" fmla="*/ 5265655 w 6099086"/>
                  <a:gd name="connsiteY66" fmla="*/ 3455402 h 3480971"/>
                  <a:gd name="connsiteX67" fmla="*/ 5265655 w 6099086"/>
                  <a:gd name="connsiteY67" fmla="*/ 3114744 h 3480971"/>
                  <a:gd name="connsiteX68" fmla="*/ 5301513 w 6099086"/>
                  <a:gd name="connsiteY68" fmla="*/ 2702367 h 3480971"/>
                  <a:gd name="connsiteX69" fmla="*/ 5274619 w 6099086"/>
                  <a:gd name="connsiteY69" fmla="*/ 2415497 h 3480971"/>
                  <a:gd name="connsiteX70" fmla="*/ 5220831 w 6099086"/>
                  <a:gd name="connsiteY70" fmla="*/ 2343779 h 3480971"/>
                  <a:gd name="connsiteX71" fmla="*/ 5095325 w 6099086"/>
                  <a:gd name="connsiteY71" fmla="*/ 2334814 h 3480971"/>
                  <a:gd name="connsiteX72" fmla="*/ 4880172 w 6099086"/>
                  <a:gd name="connsiteY72" fmla="*/ 2289991 h 3480971"/>
                  <a:gd name="connsiteX73" fmla="*/ 4871208 w 6099086"/>
                  <a:gd name="connsiteY73" fmla="*/ 2155520 h 3480971"/>
                  <a:gd name="connsiteX74" fmla="*/ 4871208 w 6099086"/>
                  <a:gd name="connsiteY74" fmla="*/ 1985191 h 3480971"/>
                  <a:gd name="connsiteX75" fmla="*/ 4871208 w 6099086"/>
                  <a:gd name="connsiteY75" fmla="*/ 1949332 h 3480971"/>
                  <a:gd name="connsiteX76" fmla="*/ 5041537 w 6099086"/>
                  <a:gd name="connsiteY76" fmla="*/ 1931402 h 3480971"/>
                  <a:gd name="connsiteX77" fmla="*/ 5238761 w 6099086"/>
                  <a:gd name="connsiteY77" fmla="*/ 1976226 h 3480971"/>
                  <a:gd name="connsiteX78" fmla="*/ 5337372 w 6099086"/>
                  <a:gd name="connsiteY78" fmla="*/ 2030014 h 3480971"/>
                  <a:gd name="connsiteX79" fmla="*/ 5328408 w 6099086"/>
                  <a:gd name="connsiteY79" fmla="*/ 1205261 h 3480971"/>
                  <a:gd name="connsiteX80" fmla="*/ 5247725 w 6099086"/>
                  <a:gd name="connsiteY80" fmla="*/ 1106649 h 3480971"/>
                  <a:gd name="connsiteX81" fmla="*/ 5328408 w 6099086"/>
                  <a:gd name="connsiteY81" fmla="*/ 1106649 h 3480971"/>
                  <a:gd name="connsiteX82" fmla="*/ 5301513 w 6099086"/>
                  <a:gd name="connsiteY82" fmla="*/ 945285 h 3480971"/>
                  <a:gd name="connsiteX83" fmla="*/ 5176008 w 6099086"/>
                  <a:gd name="connsiteY83" fmla="*/ 819779 h 3480971"/>
                  <a:gd name="connsiteX84" fmla="*/ 4781561 w 6099086"/>
                  <a:gd name="connsiteY84" fmla="*/ 649449 h 3480971"/>
                  <a:gd name="connsiteX85" fmla="*/ 4360219 w 6099086"/>
                  <a:gd name="connsiteY85" fmla="*/ 622555 h 3480971"/>
                  <a:gd name="connsiteX86" fmla="*/ 3849231 w 6099086"/>
                  <a:gd name="connsiteY86" fmla="*/ 748061 h 3480971"/>
                  <a:gd name="connsiteX87" fmla="*/ 3634078 w 6099086"/>
                  <a:gd name="connsiteY87" fmla="*/ 990108 h 3480971"/>
                  <a:gd name="connsiteX88" fmla="*/ 3589255 w 6099086"/>
                  <a:gd name="connsiteY88" fmla="*/ 1169402 h 3480971"/>
                  <a:gd name="connsiteX89" fmla="*/ 3589255 w 6099086"/>
                  <a:gd name="connsiteY89" fmla="*/ 1519026 h 3480971"/>
                  <a:gd name="connsiteX90" fmla="*/ 3580290 w 6099086"/>
                  <a:gd name="connsiteY90" fmla="*/ 1814861 h 3480971"/>
                  <a:gd name="connsiteX91" fmla="*/ 3580290 w 6099086"/>
                  <a:gd name="connsiteY91" fmla="*/ 2047944 h 3480971"/>
                  <a:gd name="connsiteX92" fmla="*/ 3580290 w 6099086"/>
                  <a:gd name="connsiteY92" fmla="*/ 2379638 h 3480971"/>
                  <a:gd name="connsiteX93" fmla="*/ 3517537 w 6099086"/>
                  <a:gd name="connsiteY93" fmla="*/ 2424461 h 3480971"/>
                  <a:gd name="connsiteX94" fmla="*/ 3481678 w 6099086"/>
                  <a:gd name="connsiteY94" fmla="*/ 2424461 h 3480971"/>
                  <a:gd name="connsiteX95" fmla="*/ 3472713 w 6099086"/>
                  <a:gd name="connsiteY95" fmla="*/ 2693402 h 3480971"/>
                  <a:gd name="connsiteX96" fmla="*/ 3472713 w 6099086"/>
                  <a:gd name="connsiteY96" fmla="*/ 3043026 h 3480971"/>
                  <a:gd name="connsiteX97" fmla="*/ 3374102 w 6099086"/>
                  <a:gd name="connsiteY97" fmla="*/ 3303002 h 3480971"/>
                  <a:gd name="connsiteX98" fmla="*/ 3167913 w 6099086"/>
                  <a:gd name="connsiteY98" fmla="*/ 3419544 h 3480971"/>
                  <a:gd name="connsiteX99" fmla="*/ 2916901 w 6099086"/>
                  <a:gd name="connsiteY99" fmla="*/ 3392649 h 3480971"/>
                  <a:gd name="connsiteX100" fmla="*/ 2701749 w 6099086"/>
                  <a:gd name="connsiteY100" fmla="*/ 3222320 h 3480971"/>
                  <a:gd name="connsiteX101" fmla="*/ 2647961 w 6099086"/>
                  <a:gd name="connsiteY101" fmla="*/ 2621685 h 3480971"/>
                  <a:gd name="connsiteX102" fmla="*/ 2621066 w 6099086"/>
                  <a:gd name="connsiteY102" fmla="*/ 1626602 h 3480971"/>
                  <a:gd name="connsiteX103" fmla="*/ 2612102 w 6099086"/>
                  <a:gd name="connsiteY103" fmla="*/ 1492132 h 3480971"/>
                  <a:gd name="connsiteX104" fmla="*/ 2585208 w 6099086"/>
                  <a:gd name="connsiteY104" fmla="*/ 1492132 h 3480971"/>
                  <a:gd name="connsiteX105" fmla="*/ 2567278 w 6099086"/>
                  <a:gd name="connsiteY105" fmla="*/ 1492132 h 3480971"/>
                  <a:gd name="connsiteX106" fmla="*/ 2549349 w 6099086"/>
                  <a:gd name="connsiteY106" fmla="*/ 1492132 h 3480971"/>
                  <a:gd name="connsiteX107" fmla="*/ 2540384 w 6099086"/>
                  <a:gd name="connsiteY107" fmla="*/ 1438344 h 3480971"/>
                  <a:gd name="connsiteX108" fmla="*/ 2540384 w 6099086"/>
                  <a:gd name="connsiteY108" fmla="*/ 1133544 h 3480971"/>
                  <a:gd name="connsiteX109" fmla="*/ 2504525 w 6099086"/>
                  <a:gd name="connsiteY109" fmla="*/ 604626 h 3480971"/>
                  <a:gd name="connsiteX110" fmla="*/ 2298337 w 6099086"/>
                  <a:gd name="connsiteY110" fmla="*/ 290861 h 3480971"/>
                  <a:gd name="connsiteX111" fmla="*/ 1948713 w 6099086"/>
                  <a:gd name="connsiteY111" fmla="*/ 443261 h 3480971"/>
                  <a:gd name="connsiteX112" fmla="*/ 1742526 w 6099086"/>
                  <a:gd name="connsiteY112" fmla="*/ 927355 h 3480971"/>
                  <a:gd name="connsiteX113" fmla="*/ 1455655 w 6099086"/>
                  <a:gd name="connsiteY113" fmla="*/ 1061826 h 3480971"/>
                  <a:gd name="connsiteX114" fmla="*/ 1240501 w 6099086"/>
                  <a:gd name="connsiteY114" fmla="*/ 1034932 h 3480971"/>
                  <a:gd name="connsiteX115" fmla="*/ 1088102 w 6099086"/>
                  <a:gd name="connsiteY115" fmla="*/ 981144 h 3480971"/>
                  <a:gd name="connsiteX116" fmla="*/ 1034313 w 6099086"/>
                  <a:gd name="connsiteY116" fmla="*/ 936320 h 3480971"/>
                  <a:gd name="connsiteX117" fmla="*/ 828125 w 6099086"/>
                  <a:gd name="connsiteY117" fmla="*/ 1124579 h 3480971"/>
                  <a:gd name="connsiteX118" fmla="*/ 505396 w 6099086"/>
                  <a:gd name="connsiteY118" fmla="*/ 1196297 h 3480971"/>
                  <a:gd name="connsiteX119" fmla="*/ 236455 w 6099086"/>
                  <a:gd name="connsiteY119" fmla="*/ 1106649 h 3480971"/>
                  <a:gd name="connsiteX120" fmla="*/ 75090 w 6099086"/>
                  <a:gd name="connsiteY120" fmla="*/ 999073 h 3480971"/>
                  <a:gd name="connsiteX121" fmla="*/ 30266 w 6099086"/>
                  <a:gd name="connsiteY121" fmla="*/ 891497 h 3480971"/>
                  <a:gd name="connsiteX122" fmla="*/ 128878 w 6099086"/>
                  <a:gd name="connsiteY122" fmla="*/ 792885 h 3480971"/>
                  <a:gd name="connsiteX123" fmla="*/ 209561 w 6099086"/>
                  <a:gd name="connsiteY123" fmla="*/ 810814 h 3480971"/>
                  <a:gd name="connsiteX124" fmla="*/ 370925 w 6099086"/>
                  <a:gd name="connsiteY124" fmla="*/ 945285 h 3480971"/>
                  <a:gd name="connsiteX125" fmla="*/ 657794 w 6099086"/>
                  <a:gd name="connsiteY125" fmla="*/ 927356 h 3480971"/>
                  <a:gd name="connsiteX126" fmla="*/ 774337 w 6099086"/>
                  <a:gd name="connsiteY126" fmla="*/ 846673 h 3480971"/>
                  <a:gd name="connsiteX127" fmla="*/ 846055 w 6099086"/>
                  <a:gd name="connsiteY127" fmla="*/ 667378 h 3480971"/>
                  <a:gd name="connsiteX128" fmla="*/ 612972 w 6099086"/>
                  <a:gd name="connsiteY128" fmla="*/ 281897 h 3480971"/>
                  <a:gd name="connsiteX129" fmla="*/ 182666 w 6099086"/>
                  <a:gd name="connsiteY129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65849 w 6099086"/>
                  <a:gd name="connsiteY50" fmla="*/ 2593696 h 3480971"/>
                  <a:gd name="connsiteX51" fmla="*/ 5738955 w 6099086"/>
                  <a:gd name="connsiteY51" fmla="*/ 2530943 h 3480971"/>
                  <a:gd name="connsiteX52" fmla="*/ 5747919 w 6099086"/>
                  <a:gd name="connsiteY52" fmla="*/ 2530943 h 3480971"/>
                  <a:gd name="connsiteX53" fmla="*/ 5747919 w 6099086"/>
                  <a:gd name="connsiteY53" fmla="*/ 2539908 h 3480971"/>
                  <a:gd name="connsiteX54" fmla="*/ 5747919 w 6099086"/>
                  <a:gd name="connsiteY54" fmla="*/ 2504049 h 3480971"/>
                  <a:gd name="connsiteX55" fmla="*/ 5747919 w 6099086"/>
                  <a:gd name="connsiteY55" fmla="*/ 2602661 h 3480971"/>
                  <a:gd name="connsiteX56" fmla="*/ 5765849 w 6099086"/>
                  <a:gd name="connsiteY56" fmla="*/ 2593696 h 3480971"/>
                  <a:gd name="connsiteX57" fmla="*/ 5821466 w 6099086"/>
                  <a:gd name="connsiteY57" fmla="*/ 2549967 h 3480971"/>
                  <a:gd name="connsiteX58" fmla="*/ 6009725 w 6099086"/>
                  <a:gd name="connsiteY58" fmla="*/ 2496179 h 3480971"/>
                  <a:gd name="connsiteX59" fmla="*/ 6081443 w 6099086"/>
                  <a:gd name="connsiteY59" fmla="*/ 2675473 h 3480971"/>
                  <a:gd name="connsiteX60" fmla="*/ 6081443 w 6099086"/>
                  <a:gd name="connsiteY60" fmla="*/ 2863732 h 3480971"/>
                  <a:gd name="connsiteX61" fmla="*/ 5884219 w 6099086"/>
                  <a:gd name="connsiteY61" fmla="*/ 2899591 h 3480971"/>
                  <a:gd name="connsiteX62" fmla="*/ 5794572 w 6099086"/>
                  <a:gd name="connsiteY62" fmla="*/ 2989238 h 3480971"/>
                  <a:gd name="connsiteX63" fmla="*/ 5776643 w 6099086"/>
                  <a:gd name="connsiteY63" fmla="*/ 3105779 h 3480971"/>
                  <a:gd name="connsiteX64" fmla="*/ 5767678 w 6099086"/>
                  <a:gd name="connsiteY64" fmla="*/ 3410579 h 3480971"/>
                  <a:gd name="connsiteX65" fmla="*/ 5525631 w 6099086"/>
                  <a:gd name="connsiteY65" fmla="*/ 3446438 h 3480971"/>
                  <a:gd name="connsiteX66" fmla="*/ 5373231 w 6099086"/>
                  <a:gd name="connsiteY66" fmla="*/ 3455402 h 3480971"/>
                  <a:gd name="connsiteX67" fmla="*/ 5265655 w 6099086"/>
                  <a:gd name="connsiteY67" fmla="*/ 3455402 h 3480971"/>
                  <a:gd name="connsiteX68" fmla="*/ 5265655 w 6099086"/>
                  <a:gd name="connsiteY68" fmla="*/ 3114744 h 3480971"/>
                  <a:gd name="connsiteX69" fmla="*/ 5301513 w 6099086"/>
                  <a:gd name="connsiteY69" fmla="*/ 2702367 h 3480971"/>
                  <a:gd name="connsiteX70" fmla="*/ 5274619 w 6099086"/>
                  <a:gd name="connsiteY70" fmla="*/ 2415497 h 3480971"/>
                  <a:gd name="connsiteX71" fmla="*/ 5220831 w 6099086"/>
                  <a:gd name="connsiteY71" fmla="*/ 2343779 h 3480971"/>
                  <a:gd name="connsiteX72" fmla="*/ 5095325 w 6099086"/>
                  <a:gd name="connsiteY72" fmla="*/ 2334814 h 3480971"/>
                  <a:gd name="connsiteX73" fmla="*/ 4880172 w 6099086"/>
                  <a:gd name="connsiteY73" fmla="*/ 2289991 h 3480971"/>
                  <a:gd name="connsiteX74" fmla="*/ 4871208 w 6099086"/>
                  <a:gd name="connsiteY74" fmla="*/ 2155520 h 3480971"/>
                  <a:gd name="connsiteX75" fmla="*/ 4871208 w 6099086"/>
                  <a:gd name="connsiteY75" fmla="*/ 1985191 h 3480971"/>
                  <a:gd name="connsiteX76" fmla="*/ 4871208 w 6099086"/>
                  <a:gd name="connsiteY76" fmla="*/ 1949332 h 3480971"/>
                  <a:gd name="connsiteX77" fmla="*/ 5041537 w 6099086"/>
                  <a:gd name="connsiteY77" fmla="*/ 1931402 h 3480971"/>
                  <a:gd name="connsiteX78" fmla="*/ 5238761 w 6099086"/>
                  <a:gd name="connsiteY78" fmla="*/ 1976226 h 3480971"/>
                  <a:gd name="connsiteX79" fmla="*/ 5337372 w 6099086"/>
                  <a:gd name="connsiteY79" fmla="*/ 2030014 h 3480971"/>
                  <a:gd name="connsiteX80" fmla="*/ 5328408 w 6099086"/>
                  <a:gd name="connsiteY80" fmla="*/ 1205261 h 3480971"/>
                  <a:gd name="connsiteX81" fmla="*/ 5247725 w 6099086"/>
                  <a:gd name="connsiteY81" fmla="*/ 1106649 h 3480971"/>
                  <a:gd name="connsiteX82" fmla="*/ 5328408 w 6099086"/>
                  <a:gd name="connsiteY82" fmla="*/ 1106649 h 3480971"/>
                  <a:gd name="connsiteX83" fmla="*/ 5301513 w 6099086"/>
                  <a:gd name="connsiteY83" fmla="*/ 945285 h 3480971"/>
                  <a:gd name="connsiteX84" fmla="*/ 5176008 w 6099086"/>
                  <a:gd name="connsiteY84" fmla="*/ 819779 h 3480971"/>
                  <a:gd name="connsiteX85" fmla="*/ 4781561 w 6099086"/>
                  <a:gd name="connsiteY85" fmla="*/ 649449 h 3480971"/>
                  <a:gd name="connsiteX86" fmla="*/ 4360219 w 6099086"/>
                  <a:gd name="connsiteY86" fmla="*/ 622555 h 3480971"/>
                  <a:gd name="connsiteX87" fmla="*/ 3849231 w 6099086"/>
                  <a:gd name="connsiteY87" fmla="*/ 748061 h 3480971"/>
                  <a:gd name="connsiteX88" fmla="*/ 3634078 w 6099086"/>
                  <a:gd name="connsiteY88" fmla="*/ 990108 h 3480971"/>
                  <a:gd name="connsiteX89" fmla="*/ 3589255 w 6099086"/>
                  <a:gd name="connsiteY89" fmla="*/ 1169402 h 3480971"/>
                  <a:gd name="connsiteX90" fmla="*/ 3589255 w 6099086"/>
                  <a:gd name="connsiteY90" fmla="*/ 1519026 h 3480971"/>
                  <a:gd name="connsiteX91" fmla="*/ 3580290 w 6099086"/>
                  <a:gd name="connsiteY91" fmla="*/ 1814861 h 3480971"/>
                  <a:gd name="connsiteX92" fmla="*/ 3580290 w 6099086"/>
                  <a:gd name="connsiteY92" fmla="*/ 2047944 h 3480971"/>
                  <a:gd name="connsiteX93" fmla="*/ 3580290 w 6099086"/>
                  <a:gd name="connsiteY93" fmla="*/ 2379638 h 3480971"/>
                  <a:gd name="connsiteX94" fmla="*/ 3517537 w 6099086"/>
                  <a:gd name="connsiteY94" fmla="*/ 2424461 h 3480971"/>
                  <a:gd name="connsiteX95" fmla="*/ 3481678 w 6099086"/>
                  <a:gd name="connsiteY95" fmla="*/ 2424461 h 3480971"/>
                  <a:gd name="connsiteX96" fmla="*/ 3472713 w 6099086"/>
                  <a:gd name="connsiteY96" fmla="*/ 2693402 h 3480971"/>
                  <a:gd name="connsiteX97" fmla="*/ 3472713 w 6099086"/>
                  <a:gd name="connsiteY97" fmla="*/ 3043026 h 3480971"/>
                  <a:gd name="connsiteX98" fmla="*/ 3374102 w 6099086"/>
                  <a:gd name="connsiteY98" fmla="*/ 3303002 h 3480971"/>
                  <a:gd name="connsiteX99" fmla="*/ 3167913 w 6099086"/>
                  <a:gd name="connsiteY99" fmla="*/ 3419544 h 3480971"/>
                  <a:gd name="connsiteX100" fmla="*/ 2916901 w 6099086"/>
                  <a:gd name="connsiteY100" fmla="*/ 3392649 h 3480971"/>
                  <a:gd name="connsiteX101" fmla="*/ 2701749 w 6099086"/>
                  <a:gd name="connsiteY101" fmla="*/ 3222320 h 3480971"/>
                  <a:gd name="connsiteX102" fmla="*/ 2647961 w 6099086"/>
                  <a:gd name="connsiteY102" fmla="*/ 2621685 h 3480971"/>
                  <a:gd name="connsiteX103" fmla="*/ 2621066 w 6099086"/>
                  <a:gd name="connsiteY103" fmla="*/ 1626602 h 3480971"/>
                  <a:gd name="connsiteX104" fmla="*/ 2612102 w 6099086"/>
                  <a:gd name="connsiteY104" fmla="*/ 1492132 h 3480971"/>
                  <a:gd name="connsiteX105" fmla="*/ 2585208 w 6099086"/>
                  <a:gd name="connsiteY105" fmla="*/ 1492132 h 3480971"/>
                  <a:gd name="connsiteX106" fmla="*/ 2567278 w 6099086"/>
                  <a:gd name="connsiteY106" fmla="*/ 1492132 h 3480971"/>
                  <a:gd name="connsiteX107" fmla="*/ 2549349 w 6099086"/>
                  <a:gd name="connsiteY107" fmla="*/ 1492132 h 3480971"/>
                  <a:gd name="connsiteX108" fmla="*/ 2540384 w 6099086"/>
                  <a:gd name="connsiteY108" fmla="*/ 1438344 h 3480971"/>
                  <a:gd name="connsiteX109" fmla="*/ 2540384 w 6099086"/>
                  <a:gd name="connsiteY109" fmla="*/ 1133544 h 3480971"/>
                  <a:gd name="connsiteX110" fmla="*/ 2504525 w 6099086"/>
                  <a:gd name="connsiteY110" fmla="*/ 604626 h 3480971"/>
                  <a:gd name="connsiteX111" fmla="*/ 2298337 w 6099086"/>
                  <a:gd name="connsiteY111" fmla="*/ 290861 h 3480971"/>
                  <a:gd name="connsiteX112" fmla="*/ 1948713 w 6099086"/>
                  <a:gd name="connsiteY112" fmla="*/ 443261 h 3480971"/>
                  <a:gd name="connsiteX113" fmla="*/ 1742526 w 6099086"/>
                  <a:gd name="connsiteY113" fmla="*/ 927355 h 3480971"/>
                  <a:gd name="connsiteX114" fmla="*/ 1455655 w 6099086"/>
                  <a:gd name="connsiteY114" fmla="*/ 1061826 h 3480971"/>
                  <a:gd name="connsiteX115" fmla="*/ 1240501 w 6099086"/>
                  <a:gd name="connsiteY115" fmla="*/ 1034932 h 3480971"/>
                  <a:gd name="connsiteX116" fmla="*/ 1088102 w 6099086"/>
                  <a:gd name="connsiteY116" fmla="*/ 981144 h 3480971"/>
                  <a:gd name="connsiteX117" fmla="*/ 1034313 w 6099086"/>
                  <a:gd name="connsiteY117" fmla="*/ 936320 h 3480971"/>
                  <a:gd name="connsiteX118" fmla="*/ 828125 w 6099086"/>
                  <a:gd name="connsiteY118" fmla="*/ 1124579 h 3480971"/>
                  <a:gd name="connsiteX119" fmla="*/ 505396 w 6099086"/>
                  <a:gd name="connsiteY119" fmla="*/ 1196297 h 3480971"/>
                  <a:gd name="connsiteX120" fmla="*/ 236455 w 6099086"/>
                  <a:gd name="connsiteY120" fmla="*/ 1106649 h 3480971"/>
                  <a:gd name="connsiteX121" fmla="*/ 75090 w 6099086"/>
                  <a:gd name="connsiteY121" fmla="*/ 999073 h 3480971"/>
                  <a:gd name="connsiteX122" fmla="*/ 30266 w 6099086"/>
                  <a:gd name="connsiteY122" fmla="*/ 891497 h 3480971"/>
                  <a:gd name="connsiteX123" fmla="*/ 128878 w 6099086"/>
                  <a:gd name="connsiteY123" fmla="*/ 792885 h 3480971"/>
                  <a:gd name="connsiteX124" fmla="*/ 209561 w 6099086"/>
                  <a:gd name="connsiteY124" fmla="*/ 810814 h 3480971"/>
                  <a:gd name="connsiteX125" fmla="*/ 370925 w 6099086"/>
                  <a:gd name="connsiteY125" fmla="*/ 945285 h 3480971"/>
                  <a:gd name="connsiteX126" fmla="*/ 657794 w 6099086"/>
                  <a:gd name="connsiteY126" fmla="*/ 927356 h 3480971"/>
                  <a:gd name="connsiteX127" fmla="*/ 774337 w 6099086"/>
                  <a:gd name="connsiteY127" fmla="*/ 846673 h 3480971"/>
                  <a:gd name="connsiteX128" fmla="*/ 846055 w 6099086"/>
                  <a:gd name="connsiteY128" fmla="*/ 667378 h 3480971"/>
                  <a:gd name="connsiteX129" fmla="*/ 612972 w 6099086"/>
                  <a:gd name="connsiteY129" fmla="*/ 281897 h 3480971"/>
                  <a:gd name="connsiteX130" fmla="*/ 182666 w 6099086"/>
                  <a:gd name="connsiteY13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20831 w 6099086"/>
                  <a:gd name="connsiteY72" fmla="*/ 2343779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71208 w 6099086"/>
                  <a:gd name="connsiteY75" fmla="*/ 2155520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247725 w 6099086"/>
                  <a:gd name="connsiteY82" fmla="*/ 1106649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38761 w 6099086"/>
                  <a:gd name="connsiteY72" fmla="*/ 2406532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71208 w 6099086"/>
                  <a:gd name="connsiteY75" fmla="*/ 2155520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247725 w 6099086"/>
                  <a:gd name="connsiteY82" fmla="*/ 1106649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38761 w 6099086"/>
                  <a:gd name="connsiteY72" fmla="*/ 2406532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89138 w 6099086"/>
                  <a:gd name="connsiteY75" fmla="*/ 2146556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247725 w 6099086"/>
                  <a:gd name="connsiteY82" fmla="*/ 1106649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38761 w 6099086"/>
                  <a:gd name="connsiteY72" fmla="*/ 2406532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89138 w 6099086"/>
                  <a:gd name="connsiteY75" fmla="*/ 2146556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337372 w 6099086"/>
                  <a:gd name="connsiteY82" fmla="*/ 1133543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6099086" h="3480971">
                    <a:moveTo>
                      <a:pt x="182666" y="398438"/>
                    </a:moveTo>
                    <a:cubicBezTo>
                      <a:pt x="101236" y="390220"/>
                      <a:pt x="19807" y="382002"/>
                      <a:pt x="3372" y="344649"/>
                    </a:cubicBezTo>
                    <a:cubicBezTo>
                      <a:pt x="-13063" y="307296"/>
                      <a:pt x="33255" y="228108"/>
                      <a:pt x="84055" y="174320"/>
                    </a:cubicBezTo>
                    <a:cubicBezTo>
                      <a:pt x="134855" y="120532"/>
                      <a:pt x="236454" y="48814"/>
                      <a:pt x="308172" y="21920"/>
                    </a:cubicBezTo>
                    <a:cubicBezTo>
                      <a:pt x="379890" y="-4974"/>
                      <a:pt x="462067" y="14449"/>
                      <a:pt x="514361" y="12955"/>
                    </a:cubicBezTo>
                    <a:cubicBezTo>
                      <a:pt x="566655" y="11461"/>
                      <a:pt x="550220" y="-15433"/>
                      <a:pt x="621937" y="12955"/>
                    </a:cubicBezTo>
                    <a:cubicBezTo>
                      <a:pt x="693654" y="41343"/>
                      <a:pt x="863984" y="93638"/>
                      <a:pt x="944666" y="183285"/>
                    </a:cubicBezTo>
                    <a:cubicBezTo>
                      <a:pt x="1025348" y="272932"/>
                      <a:pt x="1067184" y="464179"/>
                      <a:pt x="1106031" y="550838"/>
                    </a:cubicBezTo>
                    <a:cubicBezTo>
                      <a:pt x="1144878" y="637497"/>
                      <a:pt x="1146373" y="659909"/>
                      <a:pt x="1177749" y="703238"/>
                    </a:cubicBezTo>
                    <a:cubicBezTo>
                      <a:pt x="1209125" y="746567"/>
                      <a:pt x="1259925" y="791391"/>
                      <a:pt x="1294290" y="810814"/>
                    </a:cubicBezTo>
                    <a:cubicBezTo>
                      <a:pt x="1328655" y="830237"/>
                      <a:pt x="1349572" y="827249"/>
                      <a:pt x="1383937" y="819779"/>
                    </a:cubicBezTo>
                    <a:cubicBezTo>
                      <a:pt x="1418302" y="812309"/>
                      <a:pt x="1463125" y="786909"/>
                      <a:pt x="1500478" y="765991"/>
                    </a:cubicBezTo>
                    <a:cubicBezTo>
                      <a:pt x="1537831" y="745073"/>
                      <a:pt x="1581161" y="757026"/>
                      <a:pt x="1608055" y="694273"/>
                    </a:cubicBezTo>
                    <a:cubicBezTo>
                      <a:pt x="1634949" y="631520"/>
                      <a:pt x="1622996" y="480614"/>
                      <a:pt x="1661843" y="389473"/>
                    </a:cubicBezTo>
                    <a:cubicBezTo>
                      <a:pt x="1700690" y="298332"/>
                      <a:pt x="1760455" y="210179"/>
                      <a:pt x="1841137" y="147426"/>
                    </a:cubicBezTo>
                    <a:cubicBezTo>
                      <a:pt x="1921819" y="84673"/>
                      <a:pt x="2032384" y="12955"/>
                      <a:pt x="2145937" y="12955"/>
                    </a:cubicBezTo>
                    <a:cubicBezTo>
                      <a:pt x="2259490" y="12955"/>
                      <a:pt x="2425337" y="59273"/>
                      <a:pt x="2522455" y="147426"/>
                    </a:cubicBezTo>
                    <a:cubicBezTo>
                      <a:pt x="2619573" y="235579"/>
                      <a:pt x="2691290" y="420850"/>
                      <a:pt x="2728643" y="541873"/>
                    </a:cubicBezTo>
                    <a:cubicBezTo>
                      <a:pt x="2765996" y="662896"/>
                      <a:pt x="2742090" y="719673"/>
                      <a:pt x="2746572" y="873567"/>
                    </a:cubicBezTo>
                    <a:cubicBezTo>
                      <a:pt x="2751054" y="1027461"/>
                      <a:pt x="2760019" y="1356167"/>
                      <a:pt x="2755537" y="1465238"/>
                    </a:cubicBezTo>
                    <a:cubicBezTo>
                      <a:pt x="2751055" y="1574309"/>
                      <a:pt x="2725654" y="1442826"/>
                      <a:pt x="2719678" y="1527991"/>
                    </a:cubicBezTo>
                    <a:cubicBezTo>
                      <a:pt x="2713702" y="1613156"/>
                      <a:pt x="2715196" y="1825320"/>
                      <a:pt x="2719678" y="1976226"/>
                    </a:cubicBezTo>
                    <a:cubicBezTo>
                      <a:pt x="2724160" y="2127132"/>
                      <a:pt x="2739101" y="2287003"/>
                      <a:pt x="2746572" y="2433426"/>
                    </a:cubicBezTo>
                    <a:cubicBezTo>
                      <a:pt x="2754043" y="2579849"/>
                      <a:pt x="2755537" y="2747191"/>
                      <a:pt x="2764502" y="2854767"/>
                    </a:cubicBezTo>
                    <a:cubicBezTo>
                      <a:pt x="2773467" y="2962343"/>
                      <a:pt x="2783926" y="3022109"/>
                      <a:pt x="2800361" y="3078885"/>
                    </a:cubicBezTo>
                    <a:cubicBezTo>
                      <a:pt x="2816796" y="3135662"/>
                      <a:pt x="2821278" y="3159567"/>
                      <a:pt x="2863113" y="3195426"/>
                    </a:cubicBezTo>
                    <a:cubicBezTo>
                      <a:pt x="2904948" y="3231285"/>
                      <a:pt x="2987125" y="3289556"/>
                      <a:pt x="3051372" y="3294038"/>
                    </a:cubicBezTo>
                    <a:cubicBezTo>
                      <a:pt x="3115619" y="3298520"/>
                      <a:pt x="3205267" y="3247720"/>
                      <a:pt x="3248596" y="3222320"/>
                    </a:cubicBezTo>
                    <a:cubicBezTo>
                      <a:pt x="3291925" y="3196920"/>
                      <a:pt x="3291926" y="3202897"/>
                      <a:pt x="3311349" y="3141638"/>
                    </a:cubicBezTo>
                    <a:cubicBezTo>
                      <a:pt x="3330772" y="3080379"/>
                      <a:pt x="3356172" y="2969814"/>
                      <a:pt x="3365137" y="2854767"/>
                    </a:cubicBezTo>
                    <a:cubicBezTo>
                      <a:pt x="3374102" y="2739720"/>
                      <a:pt x="3372608" y="2524567"/>
                      <a:pt x="3365137" y="2451355"/>
                    </a:cubicBezTo>
                    <a:cubicBezTo>
                      <a:pt x="3357666" y="2378143"/>
                      <a:pt x="3333760" y="2430438"/>
                      <a:pt x="3320313" y="2415497"/>
                    </a:cubicBezTo>
                    <a:cubicBezTo>
                      <a:pt x="3306866" y="2400556"/>
                      <a:pt x="3290431" y="2427449"/>
                      <a:pt x="3284455" y="2361708"/>
                    </a:cubicBezTo>
                    <a:cubicBezTo>
                      <a:pt x="3278479" y="2295967"/>
                      <a:pt x="3282961" y="2162990"/>
                      <a:pt x="3284455" y="2021049"/>
                    </a:cubicBezTo>
                    <a:cubicBezTo>
                      <a:pt x="3285949" y="1879108"/>
                      <a:pt x="3287443" y="1690849"/>
                      <a:pt x="3293419" y="1510061"/>
                    </a:cubicBezTo>
                    <a:cubicBezTo>
                      <a:pt x="3299395" y="1329273"/>
                      <a:pt x="3296408" y="1072284"/>
                      <a:pt x="3320314" y="936319"/>
                    </a:cubicBezTo>
                    <a:cubicBezTo>
                      <a:pt x="3344220" y="800354"/>
                      <a:pt x="3371114" y="770473"/>
                      <a:pt x="3436855" y="694273"/>
                    </a:cubicBezTo>
                    <a:cubicBezTo>
                      <a:pt x="3502596" y="618073"/>
                      <a:pt x="3611667" y="535896"/>
                      <a:pt x="3714761" y="479120"/>
                    </a:cubicBezTo>
                    <a:cubicBezTo>
                      <a:pt x="3817855" y="422344"/>
                      <a:pt x="3928419" y="384991"/>
                      <a:pt x="4055419" y="353614"/>
                    </a:cubicBezTo>
                    <a:cubicBezTo>
                      <a:pt x="4182419" y="322237"/>
                      <a:pt x="4342290" y="295343"/>
                      <a:pt x="4476761" y="290861"/>
                    </a:cubicBezTo>
                    <a:cubicBezTo>
                      <a:pt x="4611232" y="286379"/>
                      <a:pt x="4742714" y="302814"/>
                      <a:pt x="4862243" y="326720"/>
                    </a:cubicBezTo>
                    <a:cubicBezTo>
                      <a:pt x="4981772" y="350626"/>
                      <a:pt x="5114749" y="398438"/>
                      <a:pt x="5193937" y="434297"/>
                    </a:cubicBezTo>
                    <a:cubicBezTo>
                      <a:pt x="5273125" y="470156"/>
                      <a:pt x="5313466" y="564285"/>
                      <a:pt x="5337372" y="541873"/>
                    </a:cubicBezTo>
                    <a:cubicBezTo>
                      <a:pt x="5361278" y="519461"/>
                      <a:pt x="5335878" y="383497"/>
                      <a:pt x="5337372" y="299826"/>
                    </a:cubicBezTo>
                    <a:cubicBezTo>
                      <a:pt x="5338866" y="216155"/>
                      <a:pt x="5314960" y="83179"/>
                      <a:pt x="5346337" y="39849"/>
                    </a:cubicBezTo>
                    <a:cubicBezTo>
                      <a:pt x="5377714" y="-3481"/>
                      <a:pt x="5462878" y="44331"/>
                      <a:pt x="5525631" y="39849"/>
                    </a:cubicBezTo>
                    <a:cubicBezTo>
                      <a:pt x="5588384" y="35367"/>
                      <a:pt x="5678032" y="-492"/>
                      <a:pt x="5722855" y="12955"/>
                    </a:cubicBezTo>
                    <a:cubicBezTo>
                      <a:pt x="5767678" y="26402"/>
                      <a:pt x="5782619" y="50308"/>
                      <a:pt x="5794572" y="120532"/>
                    </a:cubicBezTo>
                    <a:cubicBezTo>
                      <a:pt x="5806525" y="190756"/>
                      <a:pt x="5800548" y="27897"/>
                      <a:pt x="5794572" y="434297"/>
                    </a:cubicBezTo>
                    <a:cubicBezTo>
                      <a:pt x="5788596" y="840697"/>
                      <a:pt x="5764994" y="2261785"/>
                      <a:pt x="5758713" y="2558932"/>
                    </a:cubicBezTo>
                    <a:cubicBezTo>
                      <a:pt x="5752432" y="2856079"/>
                      <a:pt x="5755695" y="2211385"/>
                      <a:pt x="5756884" y="2217179"/>
                    </a:cubicBezTo>
                    <a:cubicBezTo>
                      <a:pt x="5758073" y="2222973"/>
                      <a:pt x="5767343" y="2628061"/>
                      <a:pt x="5765849" y="2593696"/>
                    </a:cubicBezTo>
                    <a:cubicBezTo>
                      <a:pt x="5764355" y="2559331"/>
                      <a:pt x="5740449" y="2556343"/>
                      <a:pt x="5738955" y="2530943"/>
                    </a:cubicBezTo>
                    <a:cubicBezTo>
                      <a:pt x="5737461" y="2505543"/>
                      <a:pt x="5749413" y="2557837"/>
                      <a:pt x="5747919" y="2530943"/>
                    </a:cubicBezTo>
                    <a:cubicBezTo>
                      <a:pt x="5746425" y="2504049"/>
                      <a:pt x="5747919" y="2572779"/>
                      <a:pt x="5747919" y="2539908"/>
                    </a:cubicBezTo>
                    <a:cubicBezTo>
                      <a:pt x="5747919" y="2507037"/>
                      <a:pt x="5749413" y="2520484"/>
                      <a:pt x="5747919" y="2504049"/>
                    </a:cubicBezTo>
                    <a:cubicBezTo>
                      <a:pt x="5746425" y="2487614"/>
                      <a:pt x="5744931" y="2628061"/>
                      <a:pt x="5747919" y="2602661"/>
                    </a:cubicBezTo>
                    <a:cubicBezTo>
                      <a:pt x="5750907" y="2577261"/>
                      <a:pt x="5753591" y="2621902"/>
                      <a:pt x="5765849" y="2593696"/>
                    </a:cubicBezTo>
                    <a:cubicBezTo>
                      <a:pt x="5778107" y="2565490"/>
                      <a:pt x="5780820" y="2566220"/>
                      <a:pt x="5821466" y="2549967"/>
                    </a:cubicBezTo>
                    <a:cubicBezTo>
                      <a:pt x="5862112" y="2533714"/>
                      <a:pt x="5966396" y="2475261"/>
                      <a:pt x="6009725" y="2496179"/>
                    </a:cubicBezTo>
                    <a:cubicBezTo>
                      <a:pt x="6053055" y="2517097"/>
                      <a:pt x="6069490" y="2614214"/>
                      <a:pt x="6081443" y="2675473"/>
                    </a:cubicBezTo>
                    <a:cubicBezTo>
                      <a:pt x="6093396" y="2736732"/>
                      <a:pt x="6114314" y="2826379"/>
                      <a:pt x="6081443" y="2863732"/>
                    </a:cubicBezTo>
                    <a:cubicBezTo>
                      <a:pt x="6048572" y="2901085"/>
                      <a:pt x="5932031" y="2878673"/>
                      <a:pt x="5884219" y="2899591"/>
                    </a:cubicBezTo>
                    <a:cubicBezTo>
                      <a:pt x="5836407" y="2920509"/>
                      <a:pt x="5812501" y="2954873"/>
                      <a:pt x="5794572" y="2989238"/>
                    </a:cubicBezTo>
                    <a:cubicBezTo>
                      <a:pt x="5776643" y="3023603"/>
                      <a:pt x="5781125" y="3035556"/>
                      <a:pt x="5776643" y="3105779"/>
                    </a:cubicBezTo>
                    <a:cubicBezTo>
                      <a:pt x="5772161" y="3176003"/>
                      <a:pt x="5809513" y="3353803"/>
                      <a:pt x="5767678" y="3410579"/>
                    </a:cubicBezTo>
                    <a:cubicBezTo>
                      <a:pt x="5725843" y="3467356"/>
                      <a:pt x="5591372" y="3438968"/>
                      <a:pt x="5525631" y="3446438"/>
                    </a:cubicBezTo>
                    <a:cubicBezTo>
                      <a:pt x="5459890" y="3453908"/>
                      <a:pt x="5416560" y="3453908"/>
                      <a:pt x="5373231" y="3455402"/>
                    </a:cubicBezTo>
                    <a:cubicBezTo>
                      <a:pt x="5329902" y="3456896"/>
                      <a:pt x="5283584" y="3512178"/>
                      <a:pt x="5265655" y="3455402"/>
                    </a:cubicBezTo>
                    <a:cubicBezTo>
                      <a:pt x="5247726" y="3398626"/>
                      <a:pt x="5259679" y="3240250"/>
                      <a:pt x="5265655" y="3114744"/>
                    </a:cubicBezTo>
                    <a:cubicBezTo>
                      <a:pt x="5271631" y="2989238"/>
                      <a:pt x="5300019" y="2818908"/>
                      <a:pt x="5301513" y="2702367"/>
                    </a:cubicBezTo>
                    <a:cubicBezTo>
                      <a:pt x="5303007" y="2585826"/>
                      <a:pt x="5285078" y="2464803"/>
                      <a:pt x="5274619" y="2415497"/>
                    </a:cubicBezTo>
                    <a:cubicBezTo>
                      <a:pt x="5264160" y="2366191"/>
                      <a:pt x="5268643" y="2419979"/>
                      <a:pt x="5238761" y="2406532"/>
                    </a:cubicBezTo>
                    <a:cubicBezTo>
                      <a:pt x="5208879" y="2393085"/>
                      <a:pt x="5155090" y="2354238"/>
                      <a:pt x="5095325" y="2334814"/>
                    </a:cubicBezTo>
                    <a:cubicBezTo>
                      <a:pt x="5035560" y="2315390"/>
                      <a:pt x="4914537" y="2321367"/>
                      <a:pt x="4880172" y="2289991"/>
                    </a:cubicBezTo>
                    <a:cubicBezTo>
                      <a:pt x="4845807" y="2258615"/>
                      <a:pt x="4890632" y="2197356"/>
                      <a:pt x="4889138" y="2146556"/>
                    </a:cubicBezTo>
                    <a:cubicBezTo>
                      <a:pt x="4887644" y="2095756"/>
                      <a:pt x="4874196" y="2018062"/>
                      <a:pt x="4871208" y="1985191"/>
                    </a:cubicBezTo>
                    <a:cubicBezTo>
                      <a:pt x="4868220" y="1952320"/>
                      <a:pt x="4842820" y="1958297"/>
                      <a:pt x="4871208" y="1949332"/>
                    </a:cubicBezTo>
                    <a:cubicBezTo>
                      <a:pt x="4899596" y="1940367"/>
                      <a:pt x="4980278" y="1926920"/>
                      <a:pt x="5041537" y="1931402"/>
                    </a:cubicBezTo>
                    <a:cubicBezTo>
                      <a:pt x="5102796" y="1935884"/>
                      <a:pt x="5189455" y="1959791"/>
                      <a:pt x="5238761" y="1976226"/>
                    </a:cubicBezTo>
                    <a:cubicBezTo>
                      <a:pt x="5288067" y="1992661"/>
                      <a:pt x="5322431" y="2158508"/>
                      <a:pt x="5337372" y="2030014"/>
                    </a:cubicBezTo>
                    <a:cubicBezTo>
                      <a:pt x="5352313" y="1901520"/>
                      <a:pt x="5328408" y="1354673"/>
                      <a:pt x="5328408" y="1205261"/>
                    </a:cubicBezTo>
                    <a:cubicBezTo>
                      <a:pt x="5328408" y="1055849"/>
                      <a:pt x="5337372" y="1149978"/>
                      <a:pt x="5337372" y="1133543"/>
                    </a:cubicBezTo>
                    <a:cubicBezTo>
                      <a:pt x="5337372" y="1117108"/>
                      <a:pt x="5334384" y="1138025"/>
                      <a:pt x="5328408" y="1106649"/>
                    </a:cubicBezTo>
                    <a:cubicBezTo>
                      <a:pt x="5322432" y="1075273"/>
                      <a:pt x="5326913" y="993097"/>
                      <a:pt x="5301513" y="945285"/>
                    </a:cubicBezTo>
                    <a:cubicBezTo>
                      <a:pt x="5276113" y="897473"/>
                      <a:pt x="5262667" y="869085"/>
                      <a:pt x="5176008" y="819779"/>
                    </a:cubicBezTo>
                    <a:cubicBezTo>
                      <a:pt x="5089349" y="770473"/>
                      <a:pt x="4917526" y="682320"/>
                      <a:pt x="4781561" y="649449"/>
                    </a:cubicBezTo>
                    <a:cubicBezTo>
                      <a:pt x="4645596" y="616578"/>
                      <a:pt x="4515607" y="606120"/>
                      <a:pt x="4360219" y="622555"/>
                    </a:cubicBezTo>
                    <a:cubicBezTo>
                      <a:pt x="4204831" y="638990"/>
                      <a:pt x="3970254" y="686802"/>
                      <a:pt x="3849231" y="748061"/>
                    </a:cubicBezTo>
                    <a:cubicBezTo>
                      <a:pt x="3728208" y="809320"/>
                      <a:pt x="3677407" y="919885"/>
                      <a:pt x="3634078" y="990108"/>
                    </a:cubicBezTo>
                    <a:cubicBezTo>
                      <a:pt x="3590749" y="1060331"/>
                      <a:pt x="3596725" y="1081249"/>
                      <a:pt x="3589255" y="1169402"/>
                    </a:cubicBezTo>
                    <a:cubicBezTo>
                      <a:pt x="3581785" y="1257555"/>
                      <a:pt x="3590749" y="1411450"/>
                      <a:pt x="3589255" y="1519026"/>
                    </a:cubicBezTo>
                    <a:cubicBezTo>
                      <a:pt x="3587761" y="1626602"/>
                      <a:pt x="3581784" y="1726708"/>
                      <a:pt x="3580290" y="1814861"/>
                    </a:cubicBezTo>
                    <a:cubicBezTo>
                      <a:pt x="3578796" y="1903014"/>
                      <a:pt x="3580290" y="2047944"/>
                      <a:pt x="3580290" y="2047944"/>
                    </a:cubicBezTo>
                    <a:cubicBezTo>
                      <a:pt x="3580290" y="2142073"/>
                      <a:pt x="3590749" y="2316885"/>
                      <a:pt x="3580290" y="2379638"/>
                    </a:cubicBezTo>
                    <a:cubicBezTo>
                      <a:pt x="3569831" y="2442391"/>
                      <a:pt x="3533972" y="2416991"/>
                      <a:pt x="3517537" y="2424461"/>
                    </a:cubicBezTo>
                    <a:cubicBezTo>
                      <a:pt x="3501102" y="2431931"/>
                      <a:pt x="3489149" y="2379638"/>
                      <a:pt x="3481678" y="2424461"/>
                    </a:cubicBezTo>
                    <a:cubicBezTo>
                      <a:pt x="3474207" y="2469285"/>
                      <a:pt x="3474207" y="2590308"/>
                      <a:pt x="3472713" y="2693402"/>
                    </a:cubicBezTo>
                    <a:cubicBezTo>
                      <a:pt x="3471219" y="2796496"/>
                      <a:pt x="3489148" y="2941426"/>
                      <a:pt x="3472713" y="3043026"/>
                    </a:cubicBezTo>
                    <a:cubicBezTo>
                      <a:pt x="3456278" y="3144626"/>
                      <a:pt x="3424902" y="3240249"/>
                      <a:pt x="3374102" y="3303002"/>
                    </a:cubicBezTo>
                    <a:cubicBezTo>
                      <a:pt x="3323302" y="3365755"/>
                      <a:pt x="3244113" y="3404603"/>
                      <a:pt x="3167913" y="3419544"/>
                    </a:cubicBezTo>
                    <a:cubicBezTo>
                      <a:pt x="3091713" y="3434485"/>
                      <a:pt x="2994595" y="3425520"/>
                      <a:pt x="2916901" y="3392649"/>
                    </a:cubicBezTo>
                    <a:cubicBezTo>
                      <a:pt x="2839207" y="3359778"/>
                      <a:pt x="2746572" y="3350814"/>
                      <a:pt x="2701749" y="3222320"/>
                    </a:cubicBezTo>
                    <a:cubicBezTo>
                      <a:pt x="2656926" y="3093826"/>
                      <a:pt x="2661408" y="2887638"/>
                      <a:pt x="2647961" y="2621685"/>
                    </a:cubicBezTo>
                    <a:cubicBezTo>
                      <a:pt x="2634514" y="2355732"/>
                      <a:pt x="2627042" y="1814861"/>
                      <a:pt x="2621066" y="1626602"/>
                    </a:cubicBezTo>
                    <a:cubicBezTo>
                      <a:pt x="2615090" y="1438343"/>
                      <a:pt x="2618078" y="1514544"/>
                      <a:pt x="2612102" y="1492132"/>
                    </a:cubicBezTo>
                    <a:cubicBezTo>
                      <a:pt x="2606126" y="1469720"/>
                      <a:pt x="2585208" y="1492132"/>
                      <a:pt x="2585208" y="1492132"/>
                    </a:cubicBezTo>
                    <a:lnTo>
                      <a:pt x="2567278" y="1492132"/>
                    </a:lnTo>
                    <a:cubicBezTo>
                      <a:pt x="2561302" y="1492132"/>
                      <a:pt x="2553831" y="1501097"/>
                      <a:pt x="2549349" y="1492132"/>
                    </a:cubicBezTo>
                    <a:cubicBezTo>
                      <a:pt x="2544867" y="1483167"/>
                      <a:pt x="2541878" y="1498109"/>
                      <a:pt x="2540384" y="1438344"/>
                    </a:cubicBezTo>
                    <a:cubicBezTo>
                      <a:pt x="2538890" y="1378579"/>
                      <a:pt x="2546360" y="1272497"/>
                      <a:pt x="2540384" y="1133544"/>
                    </a:cubicBezTo>
                    <a:cubicBezTo>
                      <a:pt x="2534408" y="994591"/>
                      <a:pt x="2544866" y="745073"/>
                      <a:pt x="2504525" y="604626"/>
                    </a:cubicBezTo>
                    <a:cubicBezTo>
                      <a:pt x="2464184" y="464179"/>
                      <a:pt x="2379019" y="317755"/>
                      <a:pt x="2298337" y="290861"/>
                    </a:cubicBezTo>
                    <a:cubicBezTo>
                      <a:pt x="2217655" y="263967"/>
                      <a:pt x="2027901" y="320743"/>
                      <a:pt x="1948713" y="443261"/>
                    </a:cubicBezTo>
                    <a:cubicBezTo>
                      <a:pt x="1869525" y="565779"/>
                      <a:pt x="1824702" y="828743"/>
                      <a:pt x="1742526" y="927355"/>
                    </a:cubicBezTo>
                    <a:cubicBezTo>
                      <a:pt x="1660350" y="1025967"/>
                      <a:pt x="1542314" y="1042403"/>
                      <a:pt x="1455655" y="1061826"/>
                    </a:cubicBezTo>
                    <a:cubicBezTo>
                      <a:pt x="1368996" y="1081250"/>
                      <a:pt x="1298772" y="1054355"/>
                      <a:pt x="1240501" y="1034932"/>
                    </a:cubicBezTo>
                    <a:cubicBezTo>
                      <a:pt x="1182230" y="1015509"/>
                      <a:pt x="1122467" y="997579"/>
                      <a:pt x="1088102" y="981144"/>
                    </a:cubicBezTo>
                    <a:cubicBezTo>
                      <a:pt x="1053737" y="964709"/>
                      <a:pt x="1085113" y="919885"/>
                      <a:pt x="1034313" y="936320"/>
                    </a:cubicBezTo>
                    <a:cubicBezTo>
                      <a:pt x="983513" y="952755"/>
                      <a:pt x="916278" y="1081250"/>
                      <a:pt x="828125" y="1124579"/>
                    </a:cubicBezTo>
                    <a:cubicBezTo>
                      <a:pt x="739972" y="1167908"/>
                      <a:pt x="601019" y="1203768"/>
                      <a:pt x="505396" y="1196297"/>
                    </a:cubicBezTo>
                    <a:cubicBezTo>
                      <a:pt x="409773" y="1188826"/>
                      <a:pt x="308173" y="1139520"/>
                      <a:pt x="236455" y="1106649"/>
                    </a:cubicBezTo>
                    <a:cubicBezTo>
                      <a:pt x="164737" y="1073778"/>
                      <a:pt x="103478" y="1033438"/>
                      <a:pt x="75090" y="999073"/>
                    </a:cubicBezTo>
                    <a:cubicBezTo>
                      <a:pt x="46702" y="964708"/>
                      <a:pt x="21301" y="925862"/>
                      <a:pt x="30266" y="891497"/>
                    </a:cubicBezTo>
                    <a:cubicBezTo>
                      <a:pt x="39231" y="857132"/>
                      <a:pt x="93019" y="797367"/>
                      <a:pt x="128878" y="792885"/>
                    </a:cubicBezTo>
                    <a:cubicBezTo>
                      <a:pt x="164737" y="788403"/>
                      <a:pt x="169220" y="785414"/>
                      <a:pt x="209561" y="810814"/>
                    </a:cubicBezTo>
                    <a:cubicBezTo>
                      <a:pt x="249902" y="836214"/>
                      <a:pt x="302196" y="934826"/>
                      <a:pt x="370925" y="945285"/>
                    </a:cubicBezTo>
                    <a:cubicBezTo>
                      <a:pt x="439654" y="955744"/>
                      <a:pt x="587571" y="939309"/>
                      <a:pt x="657794" y="927356"/>
                    </a:cubicBezTo>
                    <a:cubicBezTo>
                      <a:pt x="728017" y="915403"/>
                      <a:pt x="751925" y="894485"/>
                      <a:pt x="774337" y="846673"/>
                    </a:cubicBezTo>
                    <a:cubicBezTo>
                      <a:pt x="796749" y="798861"/>
                      <a:pt x="875937" y="765990"/>
                      <a:pt x="846055" y="667378"/>
                    </a:cubicBezTo>
                    <a:cubicBezTo>
                      <a:pt x="855020" y="441767"/>
                      <a:pt x="744455" y="310285"/>
                      <a:pt x="612972" y="281897"/>
                    </a:cubicBezTo>
                    <a:cubicBezTo>
                      <a:pt x="220019" y="157885"/>
                      <a:pt x="296219" y="426826"/>
                      <a:pt x="182666" y="389473"/>
                    </a:cubicBezTo>
                  </a:path>
                </a:pathLst>
              </a:cu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886C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/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663298" y="3880385"/>
                <a:ext cx="899164" cy="1098822"/>
              </a:xfrm>
              <a:custGeom>
                <a:avLst/>
                <a:gdLst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23297 w 1089448"/>
                  <a:gd name="connsiteY18" fmla="*/ 756505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693415 w 1089448"/>
                  <a:gd name="connsiteY25" fmla="*/ 696741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275062 w 1089448"/>
                  <a:gd name="connsiteY48" fmla="*/ 726623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23297 w 1089448"/>
                  <a:gd name="connsiteY18" fmla="*/ 756505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275062 w 1089448"/>
                  <a:gd name="connsiteY48" fmla="*/ 726623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275062 w 1089448"/>
                  <a:gd name="connsiteY48" fmla="*/ 726623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319886 w 1089448"/>
                  <a:gd name="connsiteY48" fmla="*/ 629505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64709 w 1089448"/>
                  <a:gd name="connsiteY2" fmla="*/ 502505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319886 w 1089448"/>
                  <a:gd name="connsiteY48" fmla="*/ 629505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64709 w 1089448"/>
                  <a:gd name="connsiteY2" fmla="*/ 502505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319886 w 1089448"/>
                  <a:gd name="connsiteY48" fmla="*/ 629505 h 1401742"/>
                  <a:gd name="connsiteX49" fmla="*/ 207827 w 1089448"/>
                  <a:gd name="connsiteY49" fmla="*/ 607094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089448" h="1401742">
                    <a:moveTo>
                      <a:pt x="155532" y="61741"/>
                    </a:moveTo>
                    <a:cubicBezTo>
                      <a:pt x="170473" y="116525"/>
                      <a:pt x="143081" y="279633"/>
                      <a:pt x="177944" y="353094"/>
                    </a:cubicBezTo>
                    <a:cubicBezTo>
                      <a:pt x="212807" y="426555"/>
                      <a:pt x="301209" y="476358"/>
                      <a:pt x="364709" y="502505"/>
                    </a:cubicBezTo>
                    <a:cubicBezTo>
                      <a:pt x="428209" y="528652"/>
                      <a:pt x="507895" y="532388"/>
                      <a:pt x="558944" y="509976"/>
                    </a:cubicBezTo>
                    <a:cubicBezTo>
                      <a:pt x="609993" y="487564"/>
                      <a:pt x="638631" y="391692"/>
                      <a:pt x="671003" y="368035"/>
                    </a:cubicBezTo>
                    <a:cubicBezTo>
                      <a:pt x="703375" y="344378"/>
                      <a:pt x="719561" y="365545"/>
                      <a:pt x="753179" y="368035"/>
                    </a:cubicBezTo>
                    <a:cubicBezTo>
                      <a:pt x="786797" y="370525"/>
                      <a:pt x="830376" y="360564"/>
                      <a:pt x="872709" y="382976"/>
                    </a:cubicBezTo>
                    <a:cubicBezTo>
                      <a:pt x="915042" y="405388"/>
                      <a:pt x="971071" y="448966"/>
                      <a:pt x="1007179" y="502505"/>
                    </a:cubicBezTo>
                    <a:cubicBezTo>
                      <a:pt x="1043287" y="556044"/>
                      <a:pt x="1091846" y="646937"/>
                      <a:pt x="1089356" y="704211"/>
                    </a:cubicBezTo>
                    <a:cubicBezTo>
                      <a:pt x="1086866" y="761485"/>
                      <a:pt x="1039552" y="811289"/>
                      <a:pt x="992238" y="846152"/>
                    </a:cubicBezTo>
                    <a:cubicBezTo>
                      <a:pt x="944924" y="881015"/>
                      <a:pt x="861502" y="902182"/>
                      <a:pt x="805473" y="913388"/>
                    </a:cubicBezTo>
                    <a:cubicBezTo>
                      <a:pt x="749444" y="924594"/>
                      <a:pt x="683454" y="939535"/>
                      <a:pt x="656062" y="913388"/>
                    </a:cubicBezTo>
                    <a:cubicBezTo>
                      <a:pt x="628670" y="887241"/>
                      <a:pt x="618709" y="781407"/>
                      <a:pt x="641120" y="756505"/>
                    </a:cubicBezTo>
                    <a:cubicBezTo>
                      <a:pt x="663531" y="731603"/>
                      <a:pt x="751934" y="758996"/>
                      <a:pt x="790532" y="763976"/>
                    </a:cubicBezTo>
                    <a:cubicBezTo>
                      <a:pt x="829130" y="768957"/>
                      <a:pt x="836601" y="797594"/>
                      <a:pt x="872709" y="786388"/>
                    </a:cubicBezTo>
                    <a:cubicBezTo>
                      <a:pt x="908817" y="775182"/>
                      <a:pt x="988503" y="727869"/>
                      <a:pt x="1007179" y="696741"/>
                    </a:cubicBezTo>
                    <a:cubicBezTo>
                      <a:pt x="1025856" y="665614"/>
                      <a:pt x="1008425" y="585927"/>
                      <a:pt x="984768" y="599623"/>
                    </a:cubicBezTo>
                    <a:cubicBezTo>
                      <a:pt x="961111" y="613319"/>
                      <a:pt x="910061" y="740319"/>
                      <a:pt x="865238" y="778917"/>
                    </a:cubicBezTo>
                    <a:cubicBezTo>
                      <a:pt x="820415" y="817515"/>
                      <a:pt x="709602" y="874789"/>
                      <a:pt x="715827" y="831211"/>
                    </a:cubicBezTo>
                    <a:cubicBezTo>
                      <a:pt x="722052" y="787633"/>
                      <a:pt x="890140" y="585927"/>
                      <a:pt x="902591" y="517447"/>
                    </a:cubicBezTo>
                    <a:cubicBezTo>
                      <a:pt x="915042" y="448967"/>
                      <a:pt x="805473" y="412859"/>
                      <a:pt x="790532" y="420329"/>
                    </a:cubicBezTo>
                    <a:cubicBezTo>
                      <a:pt x="775591" y="427799"/>
                      <a:pt x="822905" y="519937"/>
                      <a:pt x="812944" y="562270"/>
                    </a:cubicBezTo>
                    <a:cubicBezTo>
                      <a:pt x="802983" y="604603"/>
                      <a:pt x="750690" y="696741"/>
                      <a:pt x="730768" y="674329"/>
                    </a:cubicBezTo>
                    <a:cubicBezTo>
                      <a:pt x="710847" y="651917"/>
                      <a:pt x="708356" y="440251"/>
                      <a:pt x="693415" y="427800"/>
                    </a:cubicBezTo>
                    <a:cubicBezTo>
                      <a:pt x="678474" y="415349"/>
                      <a:pt x="616218" y="567251"/>
                      <a:pt x="641120" y="599623"/>
                    </a:cubicBezTo>
                    <a:cubicBezTo>
                      <a:pt x="666022" y="631996"/>
                      <a:pt x="844072" y="593398"/>
                      <a:pt x="842827" y="622035"/>
                    </a:cubicBezTo>
                    <a:cubicBezTo>
                      <a:pt x="841582" y="650672"/>
                      <a:pt x="668513" y="730359"/>
                      <a:pt x="633650" y="771447"/>
                    </a:cubicBezTo>
                    <a:cubicBezTo>
                      <a:pt x="598787" y="812535"/>
                      <a:pt x="653572" y="866074"/>
                      <a:pt x="633650" y="868564"/>
                    </a:cubicBezTo>
                    <a:cubicBezTo>
                      <a:pt x="613728" y="871054"/>
                      <a:pt x="521591" y="817515"/>
                      <a:pt x="514120" y="786388"/>
                    </a:cubicBezTo>
                    <a:cubicBezTo>
                      <a:pt x="506649" y="755261"/>
                      <a:pt x="583846" y="712928"/>
                      <a:pt x="588826" y="681800"/>
                    </a:cubicBezTo>
                    <a:cubicBezTo>
                      <a:pt x="593807" y="650673"/>
                      <a:pt x="552719" y="599623"/>
                      <a:pt x="544003" y="599623"/>
                    </a:cubicBezTo>
                    <a:cubicBezTo>
                      <a:pt x="535287" y="599623"/>
                      <a:pt x="532797" y="659388"/>
                      <a:pt x="536532" y="681800"/>
                    </a:cubicBezTo>
                    <a:cubicBezTo>
                      <a:pt x="540267" y="704212"/>
                      <a:pt x="580111" y="725378"/>
                      <a:pt x="566415" y="734094"/>
                    </a:cubicBezTo>
                    <a:cubicBezTo>
                      <a:pt x="552719" y="742810"/>
                      <a:pt x="492954" y="725378"/>
                      <a:pt x="454356" y="734094"/>
                    </a:cubicBezTo>
                    <a:cubicBezTo>
                      <a:pt x="415758" y="742810"/>
                      <a:pt x="373424" y="758996"/>
                      <a:pt x="334826" y="786388"/>
                    </a:cubicBezTo>
                    <a:cubicBezTo>
                      <a:pt x="296228" y="813780"/>
                      <a:pt x="251405" y="848643"/>
                      <a:pt x="222768" y="898447"/>
                    </a:cubicBezTo>
                    <a:cubicBezTo>
                      <a:pt x="194131" y="948251"/>
                      <a:pt x="150552" y="1011750"/>
                      <a:pt x="163003" y="1085211"/>
                    </a:cubicBezTo>
                    <a:cubicBezTo>
                      <a:pt x="175454" y="1158672"/>
                      <a:pt x="272571" y="1293142"/>
                      <a:pt x="297473" y="1339211"/>
                    </a:cubicBezTo>
                    <a:cubicBezTo>
                      <a:pt x="322375" y="1385280"/>
                      <a:pt x="322376" y="1351662"/>
                      <a:pt x="312415" y="1361623"/>
                    </a:cubicBezTo>
                    <a:cubicBezTo>
                      <a:pt x="302454" y="1371584"/>
                      <a:pt x="263856" y="1412672"/>
                      <a:pt x="237709" y="1398976"/>
                    </a:cubicBezTo>
                    <a:cubicBezTo>
                      <a:pt x="211562" y="1385280"/>
                      <a:pt x="185414" y="1330496"/>
                      <a:pt x="155532" y="1279447"/>
                    </a:cubicBezTo>
                    <a:cubicBezTo>
                      <a:pt x="125650" y="1228398"/>
                      <a:pt x="58415" y="1164898"/>
                      <a:pt x="58415" y="1092682"/>
                    </a:cubicBezTo>
                    <a:cubicBezTo>
                      <a:pt x="58415" y="1020466"/>
                      <a:pt x="118179" y="908407"/>
                      <a:pt x="155532" y="846152"/>
                    </a:cubicBezTo>
                    <a:cubicBezTo>
                      <a:pt x="192885" y="783897"/>
                      <a:pt x="231483" y="751525"/>
                      <a:pt x="282532" y="719152"/>
                    </a:cubicBezTo>
                    <a:cubicBezTo>
                      <a:pt x="333581" y="686780"/>
                      <a:pt x="420738" y="663123"/>
                      <a:pt x="461826" y="651917"/>
                    </a:cubicBezTo>
                    <a:cubicBezTo>
                      <a:pt x="502914" y="640711"/>
                      <a:pt x="529062" y="651917"/>
                      <a:pt x="529062" y="651917"/>
                    </a:cubicBezTo>
                    <a:cubicBezTo>
                      <a:pt x="548984" y="651917"/>
                      <a:pt x="592562" y="654407"/>
                      <a:pt x="581356" y="651917"/>
                    </a:cubicBezTo>
                    <a:cubicBezTo>
                      <a:pt x="570150" y="649427"/>
                      <a:pt x="505404" y="640711"/>
                      <a:pt x="461826" y="636976"/>
                    </a:cubicBezTo>
                    <a:cubicBezTo>
                      <a:pt x="418248" y="633241"/>
                      <a:pt x="362219" y="634485"/>
                      <a:pt x="319886" y="629505"/>
                    </a:cubicBezTo>
                    <a:cubicBezTo>
                      <a:pt x="277553" y="624525"/>
                      <a:pt x="241445" y="617055"/>
                      <a:pt x="207827" y="607094"/>
                    </a:cubicBezTo>
                    <a:cubicBezTo>
                      <a:pt x="174209" y="597133"/>
                      <a:pt x="150552" y="614565"/>
                      <a:pt x="118179" y="569741"/>
                    </a:cubicBezTo>
                    <a:cubicBezTo>
                      <a:pt x="85806" y="524917"/>
                      <a:pt x="32267" y="420328"/>
                      <a:pt x="13591" y="338152"/>
                    </a:cubicBezTo>
                    <a:cubicBezTo>
                      <a:pt x="-5085" y="255976"/>
                      <a:pt x="-1351" y="132711"/>
                      <a:pt x="6120" y="76682"/>
                    </a:cubicBezTo>
                    <a:cubicBezTo>
                      <a:pt x="13591" y="20653"/>
                      <a:pt x="44719" y="10692"/>
                      <a:pt x="58415" y="1976"/>
                    </a:cubicBezTo>
                    <a:cubicBezTo>
                      <a:pt x="72111" y="-6740"/>
                      <a:pt x="68376" y="15672"/>
                      <a:pt x="88297" y="24388"/>
                    </a:cubicBezTo>
                    <a:cubicBezTo>
                      <a:pt x="108218" y="33104"/>
                      <a:pt x="140591" y="6957"/>
                      <a:pt x="155532" y="617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2" name="Down Arrow 51"/>
            <p:cNvSpPr/>
            <p:nvPr/>
          </p:nvSpPr>
          <p:spPr bwMode="auto">
            <a:xfrm rot="10800000">
              <a:off x="4061354" y="4233863"/>
              <a:ext cx="810068" cy="2397125"/>
            </a:xfrm>
            <a:prstGeom prst="downArrow">
              <a:avLst>
                <a:gd name="adj1" fmla="val 100000"/>
                <a:gd name="adj2" fmla="val 0"/>
              </a:avLst>
            </a:prstGeom>
            <a:gradFill flip="none" rotWithShape="1">
              <a:gsLst>
                <a:gs pos="0">
                  <a:srgbClr val="92D050">
                    <a:alpha val="28000"/>
                  </a:srgbClr>
                </a:gs>
                <a:gs pos="100000">
                  <a:srgbClr val="FFFFFF">
                    <a:alpha val="77000"/>
                  </a:srgb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sp>
        <p:nvSpPr>
          <p:cNvPr id="21" name="Down Arrow 20"/>
          <p:cNvSpPr>
            <a:spLocks noChangeArrowheads="1"/>
          </p:cNvSpPr>
          <p:nvPr/>
        </p:nvSpPr>
        <p:spPr bwMode="auto">
          <a:xfrm rot="5400000">
            <a:off x="139700" y="4899025"/>
            <a:ext cx="1860550" cy="1752600"/>
          </a:xfrm>
          <a:prstGeom prst="downArrow">
            <a:avLst>
              <a:gd name="adj1" fmla="val 66593"/>
              <a:gd name="adj2" fmla="val 52032"/>
            </a:avLst>
          </a:prstGeom>
          <a:gradFill rotWithShape="0">
            <a:gsLst>
              <a:gs pos="0">
                <a:srgbClr val="FFFFFF">
                  <a:alpha val="48000"/>
                </a:srgbClr>
              </a:gs>
              <a:gs pos="55000">
                <a:srgbClr val="FFFFFF">
                  <a:alpha val="76600"/>
                </a:srgbClr>
              </a:gs>
              <a:gs pos="84000">
                <a:srgbClr val="8EB4E3">
                  <a:alpha val="91680"/>
                </a:srgbClr>
              </a:gs>
              <a:gs pos="100000">
                <a:srgbClr val="8EB4E3"/>
              </a:gs>
            </a:gsLst>
            <a:lin ang="5400000"/>
          </a:gra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  <a:ea typeface="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3502" y="5313660"/>
            <a:ext cx="152552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H</a:t>
            </a:r>
            <a:r>
              <a:rPr lang="en-GB" sz="5400" b="1" baseline="-2500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2</a:t>
            </a:r>
            <a:r>
              <a:rPr lang="en-GB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O</a:t>
            </a:r>
            <a:endParaRPr lang="en-GB" sz="5400" dirty="0">
              <a:ln w="222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23" name="Down Arrow 22"/>
          <p:cNvSpPr>
            <a:spLocks noChangeArrowheads="1"/>
          </p:cNvSpPr>
          <p:nvPr/>
        </p:nvSpPr>
        <p:spPr bwMode="auto">
          <a:xfrm rot="-5400000">
            <a:off x="6850063" y="2144713"/>
            <a:ext cx="1860550" cy="1752600"/>
          </a:xfrm>
          <a:prstGeom prst="downArrow">
            <a:avLst>
              <a:gd name="adj1" fmla="val 66593"/>
              <a:gd name="adj2" fmla="val 52032"/>
            </a:avLst>
          </a:prstGeom>
          <a:gradFill rotWithShape="0">
            <a:gsLst>
              <a:gs pos="0">
                <a:srgbClr val="FFFFFF">
                  <a:alpha val="6000"/>
                </a:srgbClr>
              </a:gs>
              <a:gs pos="55000">
                <a:srgbClr val="FFFFFF">
                  <a:alpha val="57700"/>
                </a:srgbClr>
              </a:gs>
              <a:gs pos="84000">
                <a:srgbClr val="8EB4E3">
                  <a:alpha val="84960"/>
                </a:srgbClr>
              </a:gs>
              <a:gs pos="100000">
                <a:srgbClr val="8EB4E3"/>
              </a:gs>
            </a:gsLst>
            <a:lin ang="5400000"/>
          </a:gra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  <a:ea typeface="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2667000"/>
            <a:ext cx="152552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ln w="22225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H</a:t>
            </a:r>
            <a:r>
              <a:rPr lang="en-GB" sz="4400" b="1" baseline="-25000" dirty="0">
                <a:ln w="22225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2</a:t>
            </a:r>
            <a:r>
              <a:rPr lang="en-GB" sz="4400" b="1" dirty="0">
                <a:ln w="22225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O</a:t>
            </a:r>
            <a:endParaRPr lang="en-GB" sz="4400" dirty="0">
              <a:ln w="22225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25" name="Down Arrow 24"/>
          <p:cNvSpPr>
            <a:spLocks noChangeArrowheads="1"/>
          </p:cNvSpPr>
          <p:nvPr/>
        </p:nvSpPr>
        <p:spPr bwMode="auto">
          <a:xfrm rot="5400000">
            <a:off x="250825" y="2103438"/>
            <a:ext cx="1860550" cy="1752600"/>
          </a:xfrm>
          <a:prstGeom prst="downArrow">
            <a:avLst>
              <a:gd name="adj1" fmla="val 66593"/>
              <a:gd name="adj2" fmla="val 52032"/>
            </a:avLst>
          </a:prstGeom>
          <a:gradFill rotWithShape="0">
            <a:gsLst>
              <a:gs pos="0">
                <a:srgbClr val="FFFFFF">
                  <a:alpha val="6000"/>
                </a:srgbClr>
              </a:gs>
              <a:gs pos="55000">
                <a:srgbClr val="FFFFFF">
                  <a:alpha val="57700"/>
                </a:srgbClr>
              </a:gs>
              <a:gs pos="84000">
                <a:srgbClr val="8EB4E3">
                  <a:alpha val="84960"/>
                </a:srgbClr>
              </a:gs>
              <a:gs pos="100000">
                <a:srgbClr val="8EB4E3"/>
              </a:gs>
            </a:gsLst>
            <a:lin ang="5400000"/>
          </a:gra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  <a:ea typeface="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633" y="2626798"/>
            <a:ext cx="152552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ln w="22225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H</a:t>
            </a:r>
            <a:r>
              <a:rPr lang="en-GB" sz="4400" b="1" baseline="-25000" dirty="0">
                <a:ln w="22225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2</a:t>
            </a:r>
            <a:r>
              <a:rPr lang="en-GB" sz="4400" b="1" dirty="0">
                <a:ln w="22225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O</a:t>
            </a:r>
            <a:endParaRPr lang="en-GB" sz="4400" dirty="0">
              <a:ln w="22225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</p:spTree>
  </p:cSld>
  <p:clrMapOvr>
    <a:masterClrMapping/>
  </p:clrMapOvr>
  <p:transition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3000">
              <a:srgbClr val="D5B087"/>
            </a:gs>
            <a:gs pos="2000">
              <a:srgbClr val="AB725A"/>
            </a:gs>
            <a:gs pos="17000">
              <a:srgbClr val="FFEDB3"/>
            </a:gs>
            <a:gs pos="86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41288" y="76200"/>
            <a:ext cx="4916488" cy="2105025"/>
          </a:xfrm>
          <a:prstGeom prst="rect">
            <a:avLst/>
          </a:prstGeom>
          <a:noFill/>
          <a:ln>
            <a:noFill/>
          </a:ln>
          <a:effectLst>
            <a:outerShdw blurRad="50800" dist="76200" dir="5400000" sx="98000" sy="98000" algn="t" rotWithShape="0">
              <a:srgbClr val="000000">
                <a:alpha val="81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87850" y="90488"/>
            <a:ext cx="4924425" cy="2109787"/>
          </a:xfrm>
          <a:prstGeom prst="rect">
            <a:avLst/>
          </a:prstGeom>
          <a:noFill/>
          <a:ln>
            <a:noFill/>
          </a:ln>
          <a:effectLst>
            <a:outerShdw blurRad="50800" dist="76200" dir="5400000" sx="98000" sy="98000" algn="t" rotWithShape="0">
              <a:srgbClr val="000000">
                <a:alpha val="81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3513" y="4084638"/>
            <a:ext cx="4914901" cy="2105025"/>
          </a:xfrm>
          <a:prstGeom prst="rect">
            <a:avLst/>
          </a:prstGeom>
          <a:noFill/>
          <a:ln>
            <a:noFill/>
          </a:ln>
          <a:effectLst>
            <a:outerShdw blurRad="50800" dist="76201" dir="18900000" algn="bl" rotWithShape="0">
              <a:srgbClr val="000000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038" y="4098925"/>
            <a:ext cx="4924425" cy="2109788"/>
          </a:xfrm>
          <a:prstGeom prst="rect">
            <a:avLst/>
          </a:prstGeom>
          <a:noFill/>
          <a:ln>
            <a:noFill/>
          </a:ln>
          <a:effectLst>
            <a:outerShdw blurRad="50800" dist="76201" dir="18900000" algn="bl" rotWithShape="0">
              <a:srgbClr val="000000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7475" y="323850"/>
            <a:ext cx="1524000" cy="1504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  <a:ea typeface=""/>
              <a:cs typeface="+mn-cs"/>
            </a:endParaRPr>
          </a:p>
        </p:txBody>
      </p:sp>
      <p:sp>
        <p:nvSpPr>
          <p:cNvPr id="57351" name="Slide Number Placeholder 6"/>
          <p:cNvSpPr txBox="1">
            <a:spLocks/>
          </p:cNvSpPr>
          <p:nvPr/>
        </p:nvSpPr>
        <p:spPr bwMode="auto">
          <a:xfrm>
            <a:off x="8610600" y="6281738"/>
            <a:ext cx="458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r"/>
            <a:fld id="{9FA7E270-FE5E-E54E-BD93-D8EC0D7F4745}" type="slidenum">
              <a:rPr lang="en-US" altLang="en-US" sz="1600">
                <a:solidFill>
                  <a:srgbClr val="000000"/>
                </a:solidFill>
              </a:rPr>
              <a:pPr algn="r"/>
              <a:t>24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3" name="Down Arrow 32"/>
          <p:cNvSpPr>
            <a:spLocks noChangeArrowheads="1"/>
          </p:cNvSpPr>
          <p:nvPr/>
        </p:nvSpPr>
        <p:spPr bwMode="auto">
          <a:xfrm>
            <a:off x="7029450" y="3829050"/>
            <a:ext cx="1860550" cy="1752600"/>
          </a:xfrm>
          <a:prstGeom prst="downArrow">
            <a:avLst>
              <a:gd name="adj1" fmla="val 66593"/>
              <a:gd name="adj2" fmla="val 52032"/>
            </a:avLst>
          </a:prstGeom>
          <a:gradFill rotWithShape="0">
            <a:gsLst>
              <a:gs pos="0">
                <a:srgbClr val="FFFFFF">
                  <a:alpha val="48000"/>
                </a:srgbClr>
              </a:gs>
              <a:gs pos="999">
                <a:srgbClr val="FFFFFF">
                  <a:alpha val="48519"/>
                </a:srgbClr>
              </a:gs>
              <a:gs pos="55000">
                <a:srgbClr val="FFFFFF">
                  <a:alpha val="76600"/>
                </a:srgbClr>
              </a:gs>
              <a:gs pos="100000">
                <a:srgbClr val="92D050"/>
              </a:gs>
            </a:gsLst>
            <a:lin ang="5400000"/>
          </a:gra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  <a:ea typeface=""/>
              <a:cs typeface="+mn-cs"/>
            </a:endParaRPr>
          </a:p>
        </p:txBody>
      </p:sp>
      <p:sp>
        <p:nvSpPr>
          <p:cNvPr id="35" name="Down Arrow 34"/>
          <p:cNvSpPr>
            <a:spLocks noChangeArrowheads="1"/>
          </p:cNvSpPr>
          <p:nvPr/>
        </p:nvSpPr>
        <p:spPr bwMode="auto">
          <a:xfrm rot="10800000">
            <a:off x="611188" y="3508375"/>
            <a:ext cx="2719387" cy="2225675"/>
          </a:xfrm>
          <a:prstGeom prst="downArrow">
            <a:avLst>
              <a:gd name="adj1" fmla="val 66593"/>
              <a:gd name="adj2" fmla="val 52032"/>
            </a:avLst>
          </a:prstGeom>
          <a:gradFill rotWithShape="0">
            <a:gsLst>
              <a:gs pos="0">
                <a:srgbClr val="FFFFFF">
                  <a:alpha val="48000"/>
                </a:srgbClr>
              </a:gs>
              <a:gs pos="999">
                <a:srgbClr val="FFFFFF">
                  <a:alpha val="48519"/>
                </a:srgbClr>
              </a:gs>
              <a:gs pos="55000">
                <a:srgbClr val="FFFFFF">
                  <a:alpha val="76600"/>
                </a:srgbClr>
              </a:gs>
              <a:gs pos="100000">
                <a:srgbClr val="FFFF00"/>
              </a:gs>
            </a:gsLst>
            <a:lin ang="5400000"/>
          </a:gra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  <a:ea typeface=""/>
              <a:cs typeface="+mn-cs"/>
            </a:endParaRPr>
          </a:p>
        </p:txBody>
      </p:sp>
      <p:sp>
        <p:nvSpPr>
          <p:cNvPr id="57354" name="TextBox 37"/>
          <p:cNvSpPr txBox="1">
            <a:spLocks noChangeArrowheads="1"/>
          </p:cNvSpPr>
          <p:nvPr/>
        </p:nvSpPr>
        <p:spPr bwMode="auto">
          <a:xfrm>
            <a:off x="7221538" y="3505200"/>
            <a:ext cx="1617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00"/>
                </a:solidFill>
              </a:rPr>
              <a:t>Na</a:t>
            </a:r>
            <a:r>
              <a:rPr lang="en-US" altLang="en-US" sz="3200" b="1" baseline="30000">
                <a:solidFill>
                  <a:srgbClr val="000000"/>
                </a:solidFill>
              </a:rPr>
              <a:t>+</a:t>
            </a:r>
            <a:r>
              <a:rPr lang="en-US" altLang="en-US" sz="3200" b="1">
                <a:solidFill>
                  <a:srgbClr val="000000"/>
                </a:solidFill>
              </a:rPr>
              <a:t>, Cl</a:t>
            </a:r>
            <a:r>
              <a:rPr lang="en-US" altLang="en-US" sz="3200" b="1" baseline="30000">
                <a:solidFill>
                  <a:srgbClr val="000000"/>
                </a:solidFill>
              </a:rPr>
              <a:t>-</a:t>
            </a:r>
            <a:endParaRPr lang="en-US" altLang="en-US" sz="3200" b="1">
              <a:solidFill>
                <a:srgbClr val="000000"/>
              </a:solidFill>
            </a:endParaRPr>
          </a:p>
        </p:txBody>
      </p:sp>
      <p:grpSp>
        <p:nvGrpSpPr>
          <p:cNvPr id="57355" name="Group 42"/>
          <p:cNvGrpSpPr>
            <a:grpSpLocks/>
          </p:cNvGrpSpPr>
          <p:nvPr/>
        </p:nvGrpSpPr>
        <p:grpSpPr bwMode="auto">
          <a:xfrm>
            <a:off x="152400" y="400050"/>
            <a:ext cx="1447800" cy="1295400"/>
            <a:chOff x="381000" y="4038600"/>
            <a:chExt cx="2514600" cy="2459038"/>
          </a:xfrm>
        </p:grpSpPr>
        <p:grpSp>
          <p:nvGrpSpPr>
            <p:cNvPr id="57363" name="Group 1"/>
            <p:cNvGrpSpPr>
              <a:grpSpLocks/>
            </p:cNvGrpSpPr>
            <p:nvPr/>
          </p:nvGrpSpPr>
          <p:grpSpPr bwMode="auto">
            <a:xfrm>
              <a:off x="381000" y="4300538"/>
              <a:ext cx="2514600" cy="2197100"/>
              <a:chOff x="663298" y="3881255"/>
              <a:chExt cx="5432702" cy="2595745"/>
            </a:xfrm>
          </p:grpSpPr>
          <p:sp>
            <p:nvSpPr>
              <p:cNvPr id="46" name="Freeform 45"/>
              <p:cNvSpPr/>
              <p:nvPr/>
            </p:nvSpPr>
            <p:spPr bwMode="auto">
              <a:xfrm>
                <a:off x="889661" y="3963424"/>
                <a:ext cx="5206339" cy="2513576"/>
              </a:xfrm>
              <a:custGeom>
                <a:avLst/>
                <a:gdLst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13490 w 6099086"/>
                  <a:gd name="connsiteY103" fmla="*/ 837708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477631 w 6099086"/>
                  <a:gd name="connsiteY103" fmla="*/ 568767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468666 w 6099086"/>
                  <a:gd name="connsiteY103" fmla="*/ 479120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82666 w 6099086"/>
                  <a:gd name="connsiteY10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612972 w 6099086"/>
                  <a:gd name="connsiteY103" fmla="*/ 281897 h 3480971"/>
                  <a:gd name="connsiteX104" fmla="*/ 182666 w 6099086"/>
                  <a:gd name="connsiteY104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043278 w 6099086"/>
                  <a:gd name="connsiteY103" fmla="*/ 613591 h 3480971"/>
                  <a:gd name="connsiteX104" fmla="*/ 612972 w 6099086"/>
                  <a:gd name="connsiteY104" fmla="*/ 281897 h 3480971"/>
                  <a:gd name="connsiteX105" fmla="*/ 182666 w 6099086"/>
                  <a:gd name="connsiteY105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043278 w 6099086"/>
                  <a:gd name="connsiteY103" fmla="*/ 613591 h 3480971"/>
                  <a:gd name="connsiteX104" fmla="*/ 962596 w 6099086"/>
                  <a:gd name="connsiteY104" fmla="*/ 685308 h 3480971"/>
                  <a:gd name="connsiteX105" fmla="*/ 612972 w 6099086"/>
                  <a:gd name="connsiteY105" fmla="*/ 281897 h 3480971"/>
                  <a:gd name="connsiteX106" fmla="*/ 182666 w 6099086"/>
                  <a:gd name="connsiteY10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043278 w 6099086"/>
                  <a:gd name="connsiteY103" fmla="*/ 613591 h 3480971"/>
                  <a:gd name="connsiteX104" fmla="*/ 962596 w 6099086"/>
                  <a:gd name="connsiteY104" fmla="*/ 685308 h 3480971"/>
                  <a:gd name="connsiteX105" fmla="*/ 612972 w 6099086"/>
                  <a:gd name="connsiteY105" fmla="*/ 281897 h 3480971"/>
                  <a:gd name="connsiteX106" fmla="*/ 182666 w 6099086"/>
                  <a:gd name="connsiteY10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1043278 w 6099086"/>
                  <a:gd name="connsiteY104" fmla="*/ 613591 h 3480971"/>
                  <a:gd name="connsiteX105" fmla="*/ 962596 w 6099086"/>
                  <a:gd name="connsiteY105" fmla="*/ 68530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962596 w 6099086"/>
                  <a:gd name="connsiteY105" fmla="*/ 68530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11583 w 6099086"/>
                  <a:gd name="connsiteY104" fmla="*/ 954250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222572 w 6099086"/>
                  <a:gd name="connsiteY104" fmla="*/ 1079755 h 3480971"/>
                  <a:gd name="connsiteX105" fmla="*/ 711583 w 6099086"/>
                  <a:gd name="connsiteY105" fmla="*/ 954250 h 3480971"/>
                  <a:gd name="connsiteX106" fmla="*/ 846055 w 6099086"/>
                  <a:gd name="connsiteY106" fmla="*/ 667378 h 3480971"/>
                  <a:gd name="connsiteX107" fmla="*/ 612972 w 6099086"/>
                  <a:gd name="connsiteY107" fmla="*/ 281897 h 3480971"/>
                  <a:gd name="connsiteX108" fmla="*/ 182666 w 6099086"/>
                  <a:gd name="connsiteY108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823208 w 6099086"/>
                  <a:gd name="connsiteY104" fmla="*/ 1025967 h 3480971"/>
                  <a:gd name="connsiteX105" fmla="*/ 1222572 w 6099086"/>
                  <a:gd name="connsiteY105" fmla="*/ 1079755 h 3480971"/>
                  <a:gd name="connsiteX106" fmla="*/ 711583 w 6099086"/>
                  <a:gd name="connsiteY106" fmla="*/ 954250 h 3480971"/>
                  <a:gd name="connsiteX107" fmla="*/ 846055 w 6099086"/>
                  <a:gd name="connsiteY107" fmla="*/ 667378 h 3480971"/>
                  <a:gd name="connsiteX108" fmla="*/ 612972 w 6099086"/>
                  <a:gd name="connsiteY108" fmla="*/ 281897 h 3480971"/>
                  <a:gd name="connsiteX109" fmla="*/ 182666 w 6099086"/>
                  <a:gd name="connsiteY109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823208 w 6099086"/>
                  <a:gd name="connsiteY105" fmla="*/ 1025967 h 3480971"/>
                  <a:gd name="connsiteX106" fmla="*/ 1222572 w 6099086"/>
                  <a:gd name="connsiteY106" fmla="*/ 1079755 h 3480971"/>
                  <a:gd name="connsiteX107" fmla="*/ 711583 w 6099086"/>
                  <a:gd name="connsiteY107" fmla="*/ 954250 h 3480971"/>
                  <a:gd name="connsiteX108" fmla="*/ 846055 w 6099086"/>
                  <a:gd name="connsiteY108" fmla="*/ 667378 h 3480971"/>
                  <a:gd name="connsiteX109" fmla="*/ 612972 w 6099086"/>
                  <a:gd name="connsiteY109" fmla="*/ 281897 h 3480971"/>
                  <a:gd name="connsiteX110" fmla="*/ 182666 w 6099086"/>
                  <a:gd name="connsiteY11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711583 w 6099086"/>
                  <a:gd name="connsiteY107" fmla="*/ 954250 h 3480971"/>
                  <a:gd name="connsiteX108" fmla="*/ 846055 w 6099086"/>
                  <a:gd name="connsiteY108" fmla="*/ 667378 h 3480971"/>
                  <a:gd name="connsiteX109" fmla="*/ 612972 w 6099086"/>
                  <a:gd name="connsiteY109" fmla="*/ 281897 h 3480971"/>
                  <a:gd name="connsiteX110" fmla="*/ 182666 w 6099086"/>
                  <a:gd name="connsiteY11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75090 w 6099086"/>
                  <a:gd name="connsiteY107" fmla="*/ 999073 h 3480971"/>
                  <a:gd name="connsiteX108" fmla="*/ 711583 w 6099086"/>
                  <a:gd name="connsiteY108" fmla="*/ 954250 h 3480971"/>
                  <a:gd name="connsiteX109" fmla="*/ 846055 w 6099086"/>
                  <a:gd name="connsiteY109" fmla="*/ 667378 h 3480971"/>
                  <a:gd name="connsiteX110" fmla="*/ 612972 w 6099086"/>
                  <a:gd name="connsiteY110" fmla="*/ 281897 h 3480971"/>
                  <a:gd name="connsiteX111" fmla="*/ 182666 w 6099086"/>
                  <a:gd name="connsiteY11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505396 w 6099086"/>
                  <a:gd name="connsiteY107" fmla="*/ 1196297 h 3480971"/>
                  <a:gd name="connsiteX108" fmla="*/ 75090 w 6099086"/>
                  <a:gd name="connsiteY108" fmla="*/ 999073 h 3480971"/>
                  <a:gd name="connsiteX109" fmla="*/ 711583 w 6099086"/>
                  <a:gd name="connsiteY109" fmla="*/ 954250 h 3480971"/>
                  <a:gd name="connsiteX110" fmla="*/ 846055 w 6099086"/>
                  <a:gd name="connsiteY110" fmla="*/ 667378 h 3480971"/>
                  <a:gd name="connsiteX111" fmla="*/ 612972 w 6099086"/>
                  <a:gd name="connsiteY111" fmla="*/ 281897 h 3480971"/>
                  <a:gd name="connsiteX112" fmla="*/ 182666 w 6099086"/>
                  <a:gd name="connsiteY112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1034313 w 6099086"/>
                  <a:gd name="connsiteY107" fmla="*/ 936320 h 3480971"/>
                  <a:gd name="connsiteX108" fmla="*/ 505396 w 6099086"/>
                  <a:gd name="connsiteY108" fmla="*/ 1196297 h 3480971"/>
                  <a:gd name="connsiteX109" fmla="*/ 75090 w 6099086"/>
                  <a:gd name="connsiteY109" fmla="*/ 999073 h 3480971"/>
                  <a:gd name="connsiteX110" fmla="*/ 711583 w 6099086"/>
                  <a:gd name="connsiteY110" fmla="*/ 954250 h 3480971"/>
                  <a:gd name="connsiteX111" fmla="*/ 846055 w 6099086"/>
                  <a:gd name="connsiteY111" fmla="*/ 667378 h 3480971"/>
                  <a:gd name="connsiteX112" fmla="*/ 612972 w 6099086"/>
                  <a:gd name="connsiteY112" fmla="*/ 281897 h 3480971"/>
                  <a:gd name="connsiteX113" fmla="*/ 182666 w 6099086"/>
                  <a:gd name="connsiteY11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1034313 w 6099086"/>
                  <a:gd name="connsiteY107" fmla="*/ 936320 h 3480971"/>
                  <a:gd name="connsiteX108" fmla="*/ 505396 w 6099086"/>
                  <a:gd name="connsiteY108" fmla="*/ 1196297 h 3480971"/>
                  <a:gd name="connsiteX109" fmla="*/ 75090 w 6099086"/>
                  <a:gd name="connsiteY109" fmla="*/ 999073 h 3480971"/>
                  <a:gd name="connsiteX110" fmla="*/ 128878 w 6099086"/>
                  <a:gd name="connsiteY110" fmla="*/ 792885 h 3480971"/>
                  <a:gd name="connsiteX111" fmla="*/ 711583 w 6099086"/>
                  <a:gd name="connsiteY111" fmla="*/ 954250 h 3480971"/>
                  <a:gd name="connsiteX112" fmla="*/ 846055 w 6099086"/>
                  <a:gd name="connsiteY112" fmla="*/ 667378 h 3480971"/>
                  <a:gd name="connsiteX113" fmla="*/ 612972 w 6099086"/>
                  <a:gd name="connsiteY113" fmla="*/ 281897 h 3480971"/>
                  <a:gd name="connsiteX114" fmla="*/ 182666 w 6099086"/>
                  <a:gd name="connsiteY114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63214 h 3480971"/>
                  <a:gd name="connsiteX107" fmla="*/ 1222572 w 6099086"/>
                  <a:gd name="connsiteY107" fmla="*/ 1079755 h 3480971"/>
                  <a:gd name="connsiteX108" fmla="*/ 1034313 w 6099086"/>
                  <a:gd name="connsiteY108" fmla="*/ 936320 h 3480971"/>
                  <a:gd name="connsiteX109" fmla="*/ 505396 w 6099086"/>
                  <a:gd name="connsiteY109" fmla="*/ 1196297 h 3480971"/>
                  <a:gd name="connsiteX110" fmla="*/ 75090 w 6099086"/>
                  <a:gd name="connsiteY110" fmla="*/ 999073 h 3480971"/>
                  <a:gd name="connsiteX111" fmla="*/ 128878 w 6099086"/>
                  <a:gd name="connsiteY111" fmla="*/ 792885 h 3480971"/>
                  <a:gd name="connsiteX112" fmla="*/ 711583 w 6099086"/>
                  <a:gd name="connsiteY112" fmla="*/ 954250 h 3480971"/>
                  <a:gd name="connsiteX113" fmla="*/ 846055 w 6099086"/>
                  <a:gd name="connsiteY113" fmla="*/ 667378 h 3480971"/>
                  <a:gd name="connsiteX114" fmla="*/ 612972 w 6099086"/>
                  <a:gd name="connsiteY114" fmla="*/ 281897 h 3480971"/>
                  <a:gd name="connsiteX115" fmla="*/ 182666 w 6099086"/>
                  <a:gd name="connsiteY115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63214 h 3480971"/>
                  <a:gd name="connsiteX107" fmla="*/ 1455655 w 6099086"/>
                  <a:gd name="connsiteY107" fmla="*/ 1061826 h 3480971"/>
                  <a:gd name="connsiteX108" fmla="*/ 1222572 w 6099086"/>
                  <a:gd name="connsiteY108" fmla="*/ 1079755 h 3480971"/>
                  <a:gd name="connsiteX109" fmla="*/ 1034313 w 6099086"/>
                  <a:gd name="connsiteY109" fmla="*/ 936320 h 3480971"/>
                  <a:gd name="connsiteX110" fmla="*/ 505396 w 6099086"/>
                  <a:gd name="connsiteY110" fmla="*/ 1196297 h 3480971"/>
                  <a:gd name="connsiteX111" fmla="*/ 75090 w 6099086"/>
                  <a:gd name="connsiteY111" fmla="*/ 999073 h 3480971"/>
                  <a:gd name="connsiteX112" fmla="*/ 128878 w 6099086"/>
                  <a:gd name="connsiteY112" fmla="*/ 792885 h 3480971"/>
                  <a:gd name="connsiteX113" fmla="*/ 711583 w 6099086"/>
                  <a:gd name="connsiteY113" fmla="*/ 954250 h 3480971"/>
                  <a:gd name="connsiteX114" fmla="*/ 846055 w 6099086"/>
                  <a:gd name="connsiteY114" fmla="*/ 667378 h 3480971"/>
                  <a:gd name="connsiteX115" fmla="*/ 612972 w 6099086"/>
                  <a:gd name="connsiteY115" fmla="*/ 281897 h 3480971"/>
                  <a:gd name="connsiteX116" fmla="*/ 182666 w 6099086"/>
                  <a:gd name="connsiteY11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22572 w 6099086"/>
                  <a:gd name="connsiteY108" fmla="*/ 1079755 h 3480971"/>
                  <a:gd name="connsiteX109" fmla="*/ 1034313 w 6099086"/>
                  <a:gd name="connsiteY109" fmla="*/ 936320 h 3480971"/>
                  <a:gd name="connsiteX110" fmla="*/ 505396 w 6099086"/>
                  <a:gd name="connsiteY110" fmla="*/ 1196297 h 3480971"/>
                  <a:gd name="connsiteX111" fmla="*/ 75090 w 6099086"/>
                  <a:gd name="connsiteY111" fmla="*/ 999073 h 3480971"/>
                  <a:gd name="connsiteX112" fmla="*/ 128878 w 6099086"/>
                  <a:gd name="connsiteY112" fmla="*/ 792885 h 3480971"/>
                  <a:gd name="connsiteX113" fmla="*/ 711583 w 6099086"/>
                  <a:gd name="connsiteY113" fmla="*/ 954250 h 3480971"/>
                  <a:gd name="connsiteX114" fmla="*/ 846055 w 6099086"/>
                  <a:gd name="connsiteY114" fmla="*/ 667378 h 3480971"/>
                  <a:gd name="connsiteX115" fmla="*/ 612972 w 6099086"/>
                  <a:gd name="connsiteY115" fmla="*/ 281897 h 3480971"/>
                  <a:gd name="connsiteX116" fmla="*/ 182666 w 6099086"/>
                  <a:gd name="connsiteY11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34313 w 6099086"/>
                  <a:gd name="connsiteY109" fmla="*/ 936320 h 3480971"/>
                  <a:gd name="connsiteX110" fmla="*/ 505396 w 6099086"/>
                  <a:gd name="connsiteY110" fmla="*/ 1196297 h 3480971"/>
                  <a:gd name="connsiteX111" fmla="*/ 75090 w 6099086"/>
                  <a:gd name="connsiteY111" fmla="*/ 999073 h 3480971"/>
                  <a:gd name="connsiteX112" fmla="*/ 128878 w 6099086"/>
                  <a:gd name="connsiteY112" fmla="*/ 792885 h 3480971"/>
                  <a:gd name="connsiteX113" fmla="*/ 711583 w 6099086"/>
                  <a:gd name="connsiteY113" fmla="*/ 954250 h 3480971"/>
                  <a:gd name="connsiteX114" fmla="*/ 846055 w 6099086"/>
                  <a:gd name="connsiteY114" fmla="*/ 667378 h 3480971"/>
                  <a:gd name="connsiteX115" fmla="*/ 612972 w 6099086"/>
                  <a:gd name="connsiteY115" fmla="*/ 281897 h 3480971"/>
                  <a:gd name="connsiteX116" fmla="*/ 182666 w 6099086"/>
                  <a:gd name="connsiteY11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505396 w 6099086"/>
                  <a:gd name="connsiteY111" fmla="*/ 1196297 h 3480971"/>
                  <a:gd name="connsiteX112" fmla="*/ 75090 w 6099086"/>
                  <a:gd name="connsiteY112" fmla="*/ 999073 h 3480971"/>
                  <a:gd name="connsiteX113" fmla="*/ 128878 w 6099086"/>
                  <a:gd name="connsiteY113" fmla="*/ 792885 h 3480971"/>
                  <a:gd name="connsiteX114" fmla="*/ 711583 w 6099086"/>
                  <a:gd name="connsiteY114" fmla="*/ 954250 h 3480971"/>
                  <a:gd name="connsiteX115" fmla="*/ 846055 w 6099086"/>
                  <a:gd name="connsiteY115" fmla="*/ 667378 h 3480971"/>
                  <a:gd name="connsiteX116" fmla="*/ 612972 w 6099086"/>
                  <a:gd name="connsiteY116" fmla="*/ 281897 h 3480971"/>
                  <a:gd name="connsiteX117" fmla="*/ 182666 w 6099086"/>
                  <a:gd name="connsiteY11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75090 w 6099086"/>
                  <a:gd name="connsiteY113" fmla="*/ 999073 h 3480971"/>
                  <a:gd name="connsiteX114" fmla="*/ 128878 w 6099086"/>
                  <a:gd name="connsiteY114" fmla="*/ 792885 h 3480971"/>
                  <a:gd name="connsiteX115" fmla="*/ 711583 w 6099086"/>
                  <a:gd name="connsiteY115" fmla="*/ 954250 h 3480971"/>
                  <a:gd name="connsiteX116" fmla="*/ 846055 w 6099086"/>
                  <a:gd name="connsiteY116" fmla="*/ 667378 h 3480971"/>
                  <a:gd name="connsiteX117" fmla="*/ 612972 w 6099086"/>
                  <a:gd name="connsiteY117" fmla="*/ 281897 h 3480971"/>
                  <a:gd name="connsiteX118" fmla="*/ 182666 w 6099086"/>
                  <a:gd name="connsiteY118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711583 w 6099086"/>
                  <a:gd name="connsiteY116" fmla="*/ 954250 h 3480971"/>
                  <a:gd name="connsiteX117" fmla="*/ 846055 w 6099086"/>
                  <a:gd name="connsiteY117" fmla="*/ 667378 h 3480971"/>
                  <a:gd name="connsiteX118" fmla="*/ 612972 w 6099086"/>
                  <a:gd name="connsiteY118" fmla="*/ 281897 h 3480971"/>
                  <a:gd name="connsiteX119" fmla="*/ 182666 w 6099086"/>
                  <a:gd name="connsiteY119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370925 w 6099086"/>
                  <a:gd name="connsiteY116" fmla="*/ 945285 h 3480971"/>
                  <a:gd name="connsiteX117" fmla="*/ 711583 w 6099086"/>
                  <a:gd name="connsiteY117" fmla="*/ 954250 h 3480971"/>
                  <a:gd name="connsiteX118" fmla="*/ 846055 w 6099086"/>
                  <a:gd name="connsiteY118" fmla="*/ 667378 h 3480971"/>
                  <a:gd name="connsiteX119" fmla="*/ 612972 w 6099086"/>
                  <a:gd name="connsiteY119" fmla="*/ 281897 h 3480971"/>
                  <a:gd name="connsiteX120" fmla="*/ 182666 w 6099086"/>
                  <a:gd name="connsiteY12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370925 w 6099086"/>
                  <a:gd name="connsiteY116" fmla="*/ 945285 h 3480971"/>
                  <a:gd name="connsiteX117" fmla="*/ 711583 w 6099086"/>
                  <a:gd name="connsiteY117" fmla="*/ 954250 h 3480971"/>
                  <a:gd name="connsiteX118" fmla="*/ 774337 w 6099086"/>
                  <a:gd name="connsiteY118" fmla="*/ 846673 h 3480971"/>
                  <a:gd name="connsiteX119" fmla="*/ 846055 w 6099086"/>
                  <a:gd name="connsiteY119" fmla="*/ 667378 h 3480971"/>
                  <a:gd name="connsiteX120" fmla="*/ 612972 w 6099086"/>
                  <a:gd name="connsiteY120" fmla="*/ 281897 h 3480971"/>
                  <a:gd name="connsiteX121" fmla="*/ 182666 w 6099086"/>
                  <a:gd name="connsiteY12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370925 w 6099086"/>
                  <a:gd name="connsiteY116" fmla="*/ 945285 h 3480971"/>
                  <a:gd name="connsiteX117" fmla="*/ 657794 w 6099086"/>
                  <a:gd name="connsiteY117" fmla="*/ 927356 h 3480971"/>
                  <a:gd name="connsiteX118" fmla="*/ 774337 w 6099086"/>
                  <a:gd name="connsiteY118" fmla="*/ 846673 h 3480971"/>
                  <a:gd name="connsiteX119" fmla="*/ 846055 w 6099086"/>
                  <a:gd name="connsiteY119" fmla="*/ 667378 h 3480971"/>
                  <a:gd name="connsiteX120" fmla="*/ 612972 w 6099086"/>
                  <a:gd name="connsiteY120" fmla="*/ 281897 h 3480971"/>
                  <a:gd name="connsiteX121" fmla="*/ 182666 w 6099086"/>
                  <a:gd name="connsiteY12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370925 w 6099086"/>
                  <a:gd name="connsiteY117" fmla="*/ 945285 h 3480971"/>
                  <a:gd name="connsiteX118" fmla="*/ 657794 w 6099086"/>
                  <a:gd name="connsiteY118" fmla="*/ 927356 h 3480971"/>
                  <a:gd name="connsiteX119" fmla="*/ 774337 w 6099086"/>
                  <a:gd name="connsiteY119" fmla="*/ 846673 h 3480971"/>
                  <a:gd name="connsiteX120" fmla="*/ 846055 w 6099086"/>
                  <a:gd name="connsiteY120" fmla="*/ 667378 h 3480971"/>
                  <a:gd name="connsiteX121" fmla="*/ 612972 w 6099086"/>
                  <a:gd name="connsiteY121" fmla="*/ 281897 h 3480971"/>
                  <a:gd name="connsiteX122" fmla="*/ 182666 w 6099086"/>
                  <a:gd name="connsiteY122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209561 w 6099086"/>
                  <a:gd name="connsiteY117" fmla="*/ 810814 h 3480971"/>
                  <a:gd name="connsiteX118" fmla="*/ 370925 w 6099086"/>
                  <a:gd name="connsiteY118" fmla="*/ 945285 h 3480971"/>
                  <a:gd name="connsiteX119" fmla="*/ 657794 w 6099086"/>
                  <a:gd name="connsiteY119" fmla="*/ 927356 h 3480971"/>
                  <a:gd name="connsiteX120" fmla="*/ 774337 w 6099086"/>
                  <a:gd name="connsiteY120" fmla="*/ 846673 h 3480971"/>
                  <a:gd name="connsiteX121" fmla="*/ 846055 w 6099086"/>
                  <a:gd name="connsiteY121" fmla="*/ 667378 h 3480971"/>
                  <a:gd name="connsiteX122" fmla="*/ 612972 w 6099086"/>
                  <a:gd name="connsiteY122" fmla="*/ 281897 h 3480971"/>
                  <a:gd name="connsiteX123" fmla="*/ 182666 w 6099086"/>
                  <a:gd name="connsiteY12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209561 w 6099086"/>
                  <a:gd name="connsiteY117" fmla="*/ 810814 h 3480971"/>
                  <a:gd name="connsiteX118" fmla="*/ 370925 w 6099086"/>
                  <a:gd name="connsiteY118" fmla="*/ 945285 h 3480971"/>
                  <a:gd name="connsiteX119" fmla="*/ 657794 w 6099086"/>
                  <a:gd name="connsiteY119" fmla="*/ 927356 h 3480971"/>
                  <a:gd name="connsiteX120" fmla="*/ 774337 w 6099086"/>
                  <a:gd name="connsiteY120" fmla="*/ 846673 h 3480971"/>
                  <a:gd name="connsiteX121" fmla="*/ 846055 w 6099086"/>
                  <a:gd name="connsiteY121" fmla="*/ 667378 h 3480971"/>
                  <a:gd name="connsiteX122" fmla="*/ 612972 w 6099086"/>
                  <a:gd name="connsiteY122" fmla="*/ 281897 h 3480971"/>
                  <a:gd name="connsiteX123" fmla="*/ 182666 w 6099086"/>
                  <a:gd name="connsiteY12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16901 w 6099086"/>
                  <a:gd name="connsiteY93" fmla="*/ 3392649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209561 w 6099086"/>
                  <a:gd name="connsiteY117" fmla="*/ 810814 h 3480971"/>
                  <a:gd name="connsiteX118" fmla="*/ 370925 w 6099086"/>
                  <a:gd name="connsiteY118" fmla="*/ 945285 h 3480971"/>
                  <a:gd name="connsiteX119" fmla="*/ 657794 w 6099086"/>
                  <a:gd name="connsiteY119" fmla="*/ 927356 h 3480971"/>
                  <a:gd name="connsiteX120" fmla="*/ 774337 w 6099086"/>
                  <a:gd name="connsiteY120" fmla="*/ 846673 h 3480971"/>
                  <a:gd name="connsiteX121" fmla="*/ 846055 w 6099086"/>
                  <a:gd name="connsiteY121" fmla="*/ 667378 h 3480971"/>
                  <a:gd name="connsiteX122" fmla="*/ 612972 w 6099086"/>
                  <a:gd name="connsiteY122" fmla="*/ 281897 h 3480971"/>
                  <a:gd name="connsiteX123" fmla="*/ 182666 w 6099086"/>
                  <a:gd name="connsiteY12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65849 w 6099086"/>
                  <a:gd name="connsiteY50" fmla="*/ 2593696 h 3480971"/>
                  <a:gd name="connsiteX51" fmla="*/ 5821466 w 6099086"/>
                  <a:gd name="connsiteY51" fmla="*/ 2549967 h 3480971"/>
                  <a:gd name="connsiteX52" fmla="*/ 6009725 w 6099086"/>
                  <a:gd name="connsiteY52" fmla="*/ 2496179 h 3480971"/>
                  <a:gd name="connsiteX53" fmla="*/ 6081443 w 6099086"/>
                  <a:gd name="connsiteY53" fmla="*/ 2675473 h 3480971"/>
                  <a:gd name="connsiteX54" fmla="*/ 6081443 w 6099086"/>
                  <a:gd name="connsiteY54" fmla="*/ 2863732 h 3480971"/>
                  <a:gd name="connsiteX55" fmla="*/ 5884219 w 6099086"/>
                  <a:gd name="connsiteY55" fmla="*/ 2899591 h 3480971"/>
                  <a:gd name="connsiteX56" fmla="*/ 5794572 w 6099086"/>
                  <a:gd name="connsiteY56" fmla="*/ 2989238 h 3480971"/>
                  <a:gd name="connsiteX57" fmla="*/ 5776643 w 6099086"/>
                  <a:gd name="connsiteY57" fmla="*/ 3105779 h 3480971"/>
                  <a:gd name="connsiteX58" fmla="*/ 5767678 w 6099086"/>
                  <a:gd name="connsiteY58" fmla="*/ 3410579 h 3480971"/>
                  <a:gd name="connsiteX59" fmla="*/ 5525631 w 6099086"/>
                  <a:gd name="connsiteY59" fmla="*/ 3446438 h 3480971"/>
                  <a:gd name="connsiteX60" fmla="*/ 5373231 w 6099086"/>
                  <a:gd name="connsiteY60" fmla="*/ 3455402 h 3480971"/>
                  <a:gd name="connsiteX61" fmla="*/ 5265655 w 6099086"/>
                  <a:gd name="connsiteY61" fmla="*/ 3455402 h 3480971"/>
                  <a:gd name="connsiteX62" fmla="*/ 5265655 w 6099086"/>
                  <a:gd name="connsiteY62" fmla="*/ 3114744 h 3480971"/>
                  <a:gd name="connsiteX63" fmla="*/ 5301513 w 6099086"/>
                  <a:gd name="connsiteY63" fmla="*/ 2702367 h 3480971"/>
                  <a:gd name="connsiteX64" fmla="*/ 5274619 w 6099086"/>
                  <a:gd name="connsiteY64" fmla="*/ 2415497 h 3480971"/>
                  <a:gd name="connsiteX65" fmla="*/ 5220831 w 6099086"/>
                  <a:gd name="connsiteY65" fmla="*/ 2343779 h 3480971"/>
                  <a:gd name="connsiteX66" fmla="*/ 5095325 w 6099086"/>
                  <a:gd name="connsiteY66" fmla="*/ 2334814 h 3480971"/>
                  <a:gd name="connsiteX67" fmla="*/ 4880172 w 6099086"/>
                  <a:gd name="connsiteY67" fmla="*/ 2289991 h 3480971"/>
                  <a:gd name="connsiteX68" fmla="*/ 4871208 w 6099086"/>
                  <a:gd name="connsiteY68" fmla="*/ 2155520 h 3480971"/>
                  <a:gd name="connsiteX69" fmla="*/ 4871208 w 6099086"/>
                  <a:gd name="connsiteY69" fmla="*/ 1985191 h 3480971"/>
                  <a:gd name="connsiteX70" fmla="*/ 4871208 w 6099086"/>
                  <a:gd name="connsiteY70" fmla="*/ 1949332 h 3480971"/>
                  <a:gd name="connsiteX71" fmla="*/ 5041537 w 6099086"/>
                  <a:gd name="connsiteY71" fmla="*/ 1931402 h 3480971"/>
                  <a:gd name="connsiteX72" fmla="*/ 5238761 w 6099086"/>
                  <a:gd name="connsiteY72" fmla="*/ 1976226 h 3480971"/>
                  <a:gd name="connsiteX73" fmla="*/ 5337372 w 6099086"/>
                  <a:gd name="connsiteY73" fmla="*/ 2030014 h 3480971"/>
                  <a:gd name="connsiteX74" fmla="*/ 5328408 w 6099086"/>
                  <a:gd name="connsiteY74" fmla="*/ 1205261 h 3480971"/>
                  <a:gd name="connsiteX75" fmla="*/ 5247725 w 6099086"/>
                  <a:gd name="connsiteY75" fmla="*/ 1106649 h 3480971"/>
                  <a:gd name="connsiteX76" fmla="*/ 5328408 w 6099086"/>
                  <a:gd name="connsiteY76" fmla="*/ 1106649 h 3480971"/>
                  <a:gd name="connsiteX77" fmla="*/ 5301513 w 6099086"/>
                  <a:gd name="connsiteY77" fmla="*/ 945285 h 3480971"/>
                  <a:gd name="connsiteX78" fmla="*/ 5176008 w 6099086"/>
                  <a:gd name="connsiteY78" fmla="*/ 819779 h 3480971"/>
                  <a:gd name="connsiteX79" fmla="*/ 4781561 w 6099086"/>
                  <a:gd name="connsiteY79" fmla="*/ 649449 h 3480971"/>
                  <a:gd name="connsiteX80" fmla="*/ 4360219 w 6099086"/>
                  <a:gd name="connsiteY80" fmla="*/ 622555 h 3480971"/>
                  <a:gd name="connsiteX81" fmla="*/ 3849231 w 6099086"/>
                  <a:gd name="connsiteY81" fmla="*/ 748061 h 3480971"/>
                  <a:gd name="connsiteX82" fmla="*/ 3634078 w 6099086"/>
                  <a:gd name="connsiteY82" fmla="*/ 990108 h 3480971"/>
                  <a:gd name="connsiteX83" fmla="*/ 3589255 w 6099086"/>
                  <a:gd name="connsiteY83" fmla="*/ 1169402 h 3480971"/>
                  <a:gd name="connsiteX84" fmla="*/ 3589255 w 6099086"/>
                  <a:gd name="connsiteY84" fmla="*/ 1519026 h 3480971"/>
                  <a:gd name="connsiteX85" fmla="*/ 3580290 w 6099086"/>
                  <a:gd name="connsiteY85" fmla="*/ 1814861 h 3480971"/>
                  <a:gd name="connsiteX86" fmla="*/ 3580290 w 6099086"/>
                  <a:gd name="connsiteY86" fmla="*/ 2047944 h 3480971"/>
                  <a:gd name="connsiteX87" fmla="*/ 3580290 w 6099086"/>
                  <a:gd name="connsiteY87" fmla="*/ 2379638 h 3480971"/>
                  <a:gd name="connsiteX88" fmla="*/ 3517537 w 6099086"/>
                  <a:gd name="connsiteY88" fmla="*/ 2424461 h 3480971"/>
                  <a:gd name="connsiteX89" fmla="*/ 3481678 w 6099086"/>
                  <a:gd name="connsiteY89" fmla="*/ 2424461 h 3480971"/>
                  <a:gd name="connsiteX90" fmla="*/ 3472713 w 6099086"/>
                  <a:gd name="connsiteY90" fmla="*/ 2693402 h 3480971"/>
                  <a:gd name="connsiteX91" fmla="*/ 3472713 w 6099086"/>
                  <a:gd name="connsiteY91" fmla="*/ 3043026 h 3480971"/>
                  <a:gd name="connsiteX92" fmla="*/ 3374102 w 6099086"/>
                  <a:gd name="connsiteY92" fmla="*/ 3303002 h 3480971"/>
                  <a:gd name="connsiteX93" fmla="*/ 3167913 w 6099086"/>
                  <a:gd name="connsiteY93" fmla="*/ 3419544 h 3480971"/>
                  <a:gd name="connsiteX94" fmla="*/ 2916901 w 6099086"/>
                  <a:gd name="connsiteY94" fmla="*/ 3392649 h 3480971"/>
                  <a:gd name="connsiteX95" fmla="*/ 2701749 w 6099086"/>
                  <a:gd name="connsiteY95" fmla="*/ 3222320 h 3480971"/>
                  <a:gd name="connsiteX96" fmla="*/ 2647961 w 6099086"/>
                  <a:gd name="connsiteY96" fmla="*/ 2621685 h 3480971"/>
                  <a:gd name="connsiteX97" fmla="*/ 2621066 w 6099086"/>
                  <a:gd name="connsiteY97" fmla="*/ 1626602 h 3480971"/>
                  <a:gd name="connsiteX98" fmla="*/ 2612102 w 6099086"/>
                  <a:gd name="connsiteY98" fmla="*/ 1492132 h 3480971"/>
                  <a:gd name="connsiteX99" fmla="*/ 2585208 w 6099086"/>
                  <a:gd name="connsiteY99" fmla="*/ 1492132 h 3480971"/>
                  <a:gd name="connsiteX100" fmla="*/ 2567278 w 6099086"/>
                  <a:gd name="connsiteY100" fmla="*/ 1492132 h 3480971"/>
                  <a:gd name="connsiteX101" fmla="*/ 2549349 w 6099086"/>
                  <a:gd name="connsiteY101" fmla="*/ 1492132 h 3480971"/>
                  <a:gd name="connsiteX102" fmla="*/ 2540384 w 6099086"/>
                  <a:gd name="connsiteY102" fmla="*/ 1438344 h 3480971"/>
                  <a:gd name="connsiteX103" fmla="*/ 2540384 w 6099086"/>
                  <a:gd name="connsiteY103" fmla="*/ 1133544 h 3480971"/>
                  <a:gd name="connsiteX104" fmla="*/ 2504525 w 6099086"/>
                  <a:gd name="connsiteY104" fmla="*/ 604626 h 3480971"/>
                  <a:gd name="connsiteX105" fmla="*/ 2298337 w 6099086"/>
                  <a:gd name="connsiteY105" fmla="*/ 290861 h 3480971"/>
                  <a:gd name="connsiteX106" fmla="*/ 1948713 w 6099086"/>
                  <a:gd name="connsiteY106" fmla="*/ 443261 h 3480971"/>
                  <a:gd name="connsiteX107" fmla="*/ 1742526 w 6099086"/>
                  <a:gd name="connsiteY107" fmla="*/ 927355 h 3480971"/>
                  <a:gd name="connsiteX108" fmla="*/ 1455655 w 6099086"/>
                  <a:gd name="connsiteY108" fmla="*/ 1061826 h 3480971"/>
                  <a:gd name="connsiteX109" fmla="*/ 1240501 w 6099086"/>
                  <a:gd name="connsiteY109" fmla="*/ 1034932 h 3480971"/>
                  <a:gd name="connsiteX110" fmla="*/ 1088102 w 6099086"/>
                  <a:gd name="connsiteY110" fmla="*/ 981144 h 3480971"/>
                  <a:gd name="connsiteX111" fmla="*/ 1034313 w 6099086"/>
                  <a:gd name="connsiteY111" fmla="*/ 936320 h 3480971"/>
                  <a:gd name="connsiteX112" fmla="*/ 828125 w 6099086"/>
                  <a:gd name="connsiteY112" fmla="*/ 1124579 h 3480971"/>
                  <a:gd name="connsiteX113" fmla="*/ 505396 w 6099086"/>
                  <a:gd name="connsiteY113" fmla="*/ 1196297 h 3480971"/>
                  <a:gd name="connsiteX114" fmla="*/ 236455 w 6099086"/>
                  <a:gd name="connsiteY114" fmla="*/ 1106649 h 3480971"/>
                  <a:gd name="connsiteX115" fmla="*/ 75090 w 6099086"/>
                  <a:gd name="connsiteY115" fmla="*/ 999073 h 3480971"/>
                  <a:gd name="connsiteX116" fmla="*/ 30266 w 6099086"/>
                  <a:gd name="connsiteY116" fmla="*/ 891497 h 3480971"/>
                  <a:gd name="connsiteX117" fmla="*/ 128878 w 6099086"/>
                  <a:gd name="connsiteY117" fmla="*/ 792885 h 3480971"/>
                  <a:gd name="connsiteX118" fmla="*/ 209561 w 6099086"/>
                  <a:gd name="connsiteY118" fmla="*/ 810814 h 3480971"/>
                  <a:gd name="connsiteX119" fmla="*/ 370925 w 6099086"/>
                  <a:gd name="connsiteY119" fmla="*/ 945285 h 3480971"/>
                  <a:gd name="connsiteX120" fmla="*/ 657794 w 6099086"/>
                  <a:gd name="connsiteY120" fmla="*/ 927356 h 3480971"/>
                  <a:gd name="connsiteX121" fmla="*/ 774337 w 6099086"/>
                  <a:gd name="connsiteY121" fmla="*/ 846673 h 3480971"/>
                  <a:gd name="connsiteX122" fmla="*/ 846055 w 6099086"/>
                  <a:gd name="connsiteY122" fmla="*/ 667378 h 3480971"/>
                  <a:gd name="connsiteX123" fmla="*/ 612972 w 6099086"/>
                  <a:gd name="connsiteY123" fmla="*/ 281897 h 3480971"/>
                  <a:gd name="connsiteX124" fmla="*/ 182666 w 6099086"/>
                  <a:gd name="connsiteY124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602661 h 3480971"/>
                  <a:gd name="connsiteX51" fmla="*/ 5765849 w 6099086"/>
                  <a:gd name="connsiteY51" fmla="*/ 2593696 h 3480971"/>
                  <a:gd name="connsiteX52" fmla="*/ 5821466 w 6099086"/>
                  <a:gd name="connsiteY52" fmla="*/ 2549967 h 3480971"/>
                  <a:gd name="connsiteX53" fmla="*/ 6009725 w 6099086"/>
                  <a:gd name="connsiteY53" fmla="*/ 2496179 h 3480971"/>
                  <a:gd name="connsiteX54" fmla="*/ 6081443 w 6099086"/>
                  <a:gd name="connsiteY54" fmla="*/ 2675473 h 3480971"/>
                  <a:gd name="connsiteX55" fmla="*/ 6081443 w 6099086"/>
                  <a:gd name="connsiteY55" fmla="*/ 2863732 h 3480971"/>
                  <a:gd name="connsiteX56" fmla="*/ 5884219 w 6099086"/>
                  <a:gd name="connsiteY56" fmla="*/ 2899591 h 3480971"/>
                  <a:gd name="connsiteX57" fmla="*/ 5794572 w 6099086"/>
                  <a:gd name="connsiteY57" fmla="*/ 2989238 h 3480971"/>
                  <a:gd name="connsiteX58" fmla="*/ 5776643 w 6099086"/>
                  <a:gd name="connsiteY58" fmla="*/ 3105779 h 3480971"/>
                  <a:gd name="connsiteX59" fmla="*/ 5767678 w 6099086"/>
                  <a:gd name="connsiteY59" fmla="*/ 3410579 h 3480971"/>
                  <a:gd name="connsiteX60" fmla="*/ 5525631 w 6099086"/>
                  <a:gd name="connsiteY60" fmla="*/ 3446438 h 3480971"/>
                  <a:gd name="connsiteX61" fmla="*/ 5373231 w 6099086"/>
                  <a:gd name="connsiteY61" fmla="*/ 3455402 h 3480971"/>
                  <a:gd name="connsiteX62" fmla="*/ 5265655 w 6099086"/>
                  <a:gd name="connsiteY62" fmla="*/ 3455402 h 3480971"/>
                  <a:gd name="connsiteX63" fmla="*/ 5265655 w 6099086"/>
                  <a:gd name="connsiteY63" fmla="*/ 3114744 h 3480971"/>
                  <a:gd name="connsiteX64" fmla="*/ 5301513 w 6099086"/>
                  <a:gd name="connsiteY64" fmla="*/ 2702367 h 3480971"/>
                  <a:gd name="connsiteX65" fmla="*/ 5274619 w 6099086"/>
                  <a:gd name="connsiteY65" fmla="*/ 2415497 h 3480971"/>
                  <a:gd name="connsiteX66" fmla="*/ 5220831 w 6099086"/>
                  <a:gd name="connsiteY66" fmla="*/ 2343779 h 3480971"/>
                  <a:gd name="connsiteX67" fmla="*/ 5095325 w 6099086"/>
                  <a:gd name="connsiteY67" fmla="*/ 2334814 h 3480971"/>
                  <a:gd name="connsiteX68" fmla="*/ 4880172 w 6099086"/>
                  <a:gd name="connsiteY68" fmla="*/ 2289991 h 3480971"/>
                  <a:gd name="connsiteX69" fmla="*/ 4871208 w 6099086"/>
                  <a:gd name="connsiteY69" fmla="*/ 2155520 h 3480971"/>
                  <a:gd name="connsiteX70" fmla="*/ 4871208 w 6099086"/>
                  <a:gd name="connsiteY70" fmla="*/ 1985191 h 3480971"/>
                  <a:gd name="connsiteX71" fmla="*/ 4871208 w 6099086"/>
                  <a:gd name="connsiteY71" fmla="*/ 1949332 h 3480971"/>
                  <a:gd name="connsiteX72" fmla="*/ 5041537 w 6099086"/>
                  <a:gd name="connsiteY72" fmla="*/ 1931402 h 3480971"/>
                  <a:gd name="connsiteX73" fmla="*/ 5238761 w 6099086"/>
                  <a:gd name="connsiteY73" fmla="*/ 1976226 h 3480971"/>
                  <a:gd name="connsiteX74" fmla="*/ 5337372 w 6099086"/>
                  <a:gd name="connsiteY74" fmla="*/ 2030014 h 3480971"/>
                  <a:gd name="connsiteX75" fmla="*/ 5328408 w 6099086"/>
                  <a:gd name="connsiteY75" fmla="*/ 1205261 h 3480971"/>
                  <a:gd name="connsiteX76" fmla="*/ 5247725 w 6099086"/>
                  <a:gd name="connsiteY76" fmla="*/ 1106649 h 3480971"/>
                  <a:gd name="connsiteX77" fmla="*/ 5328408 w 6099086"/>
                  <a:gd name="connsiteY77" fmla="*/ 1106649 h 3480971"/>
                  <a:gd name="connsiteX78" fmla="*/ 5301513 w 6099086"/>
                  <a:gd name="connsiteY78" fmla="*/ 945285 h 3480971"/>
                  <a:gd name="connsiteX79" fmla="*/ 5176008 w 6099086"/>
                  <a:gd name="connsiteY79" fmla="*/ 819779 h 3480971"/>
                  <a:gd name="connsiteX80" fmla="*/ 4781561 w 6099086"/>
                  <a:gd name="connsiteY80" fmla="*/ 649449 h 3480971"/>
                  <a:gd name="connsiteX81" fmla="*/ 4360219 w 6099086"/>
                  <a:gd name="connsiteY81" fmla="*/ 622555 h 3480971"/>
                  <a:gd name="connsiteX82" fmla="*/ 3849231 w 6099086"/>
                  <a:gd name="connsiteY82" fmla="*/ 748061 h 3480971"/>
                  <a:gd name="connsiteX83" fmla="*/ 3634078 w 6099086"/>
                  <a:gd name="connsiteY83" fmla="*/ 990108 h 3480971"/>
                  <a:gd name="connsiteX84" fmla="*/ 3589255 w 6099086"/>
                  <a:gd name="connsiteY84" fmla="*/ 1169402 h 3480971"/>
                  <a:gd name="connsiteX85" fmla="*/ 3589255 w 6099086"/>
                  <a:gd name="connsiteY85" fmla="*/ 1519026 h 3480971"/>
                  <a:gd name="connsiteX86" fmla="*/ 3580290 w 6099086"/>
                  <a:gd name="connsiteY86" fmla="*/ 1814861 h 3480971"/>
                  <a:gd name="connsiteX87" fmla="*/ 3580290 w 6099086"/>
                  <a:gd name="connsiteY87" fmla="*/ 2047944 h 3480971"/>
                  <a:gd name="connsiteX88" fmla="*/ 3580290 w 6099086"/>
                  <a:gd name="connsiteY88" fmla="*/ 2379638 h 3480971"/>
                  <a:gd name="connsiteX89" fmla="*/ 3517537 w 6099086"/>
                  <a:gd name="connsiteY89" fmla="*/ 2424461 h 3480971"/>
                  <a:gd name="connsiteX90" fmla="*/ 3481678 w 6099086"/>
                  <a:gd name="connsiteY90" fmla="*/ 2424461 h 3480971"/>
                  <a:gd name="connsiteX91" fmla="*/ 3472713 w 6099086"/>
                  <a:gd name="connsiteY91" fmla="*/ 2693402 h 3480971"/>
                  <a:gd name="connsiteX92" fmla="*/ 3472713 w 6099086"/>
                  <a:gd name="connsiteY92" fmla="*/ 3043026 h 3480971"/>
                  <a:gd name="connsiteX93" fmla="*/ 3374102 w 6099086"/>
                  <a:gd name="connsiteY93" fmla="*/ 3303002 h 3480971"/>
                  <a:gd name="connsiteX94" fmla="*/ 3167913 w 6099086"/>
                  <a:gd name="connsiteY94" fmla="*/ 3419544 h 3480971"/>
                  <a:gd name="connsiteX95" fmla="*/ 2916901 w 6099086"/>
                  <a:gd name="connsiteY95" fmla="*/ 3392649 h 3480971"/>
                  <a:gd name="connsiteX96" fmla="*/ 2701749 w 6099086"/>
                  <a:gd name="connsiteY96" fmla="*/ 3222320 h 3480971"/>
                  <a:gd name="connsiteX97" fmla="*/ 2647961 w 6099086"/>
                  <a:gd name="connsiteY97" fmla="*/ 2621685 h 3480971"/>
                  <a:gd name="connsiteX98" fmla="*/ 2621066 w 6099086"/>
                  <a:gd name="connsiteY98" fmla="*/ 1626602 h 3480971"/>
                  <a:gd name="connsiteX99" fmla="*/ 2612102 w 6099086"/>
                  <a:gd name="connsiteY99" fmla="*/ 1492132 h 3480971"/>
                  <a:gd name="connsiteX100" fmla="*/ 2585208 w 6099086"/>
                  <a:gd name="connsiteY100" fmla="*/ 1492132 h 3480971"/>
                  <a:gd name="connsiteX101" fmla="*/ 2567278 w 6099086"/>
                  <a:gd name="connsiteY101" fmla="*/ 1492132 h 3480971"/>
                  <a:gd name="connsiteX102" fmla="*/ 2549349 w 6099086"/>
                  <a:gd name="connsiteY102" fmla="*/ 1492132 h 3480971"/>
                  <a:gd name="connsiteX103" fmla="*/ 2540384 w 6099086"/>
                  <a:gd name="connsiteY103" fmla="*/ 1438344 h 3480971"/>
                  <a:gd name="connsiteX104" fmla="*/ 2540384 w 6099086"/>
                  <a:gd name="connsiteY104" fmla="*/ 1133544 h 3480971"/>
                  <a:gd name="connsiteX105" fmla="*/ 2504525 w 6099086"/>
                  <a:gd name="connsiteY105" fmla="*/ 604626 h 3480971"/>
                  <a:gd name="connsiteX106" fmla="*/ 2298337 w 6099086"/>
                  <a:gd name="connsiteY106" fmla="*/ 290861 h 3480971"/>
                  <a:gd name="connsiteX107" fmla="*/ 1948713 w 6099086"/>
                  <a:gd name="connsiteY107" fmla="*/ 443261 h 3480971"/>
                  <a:gd name="connsiteX108" fmla="*/ 1742526 w 6099086"/>
                  <a:gd name="connsiteY108" fmla="*/ 927355 h 3480971"/>
                  <a:gd name="connsiteX109" fmla="*/ 1455655 w 6099086"/>
                  <a:gd name="connsiteY109" fmla="*/ 1061826 h 3480971"/>
                  <a:gd name="connsiteX110" fmla="*/ 1240501 w 6099086"/>
                  <a:gd name="connsiteY110" fmla="*/ 1034932 h 3480971"/>
                  <a:gd name="connsiteX111" fmla="*/ 1088102 w 6099086"/>
                  <a:gd name="connsiteY111" fmla="*/ 981144 h 3480971"/>
                  <a:gd name="connsiteX112" fmla="*/ 1034313 w 6099086"/>
                  <a:gd name="connsiteY112" fmla="*/ 936320 h 3480971"/>
                  <a:gd name="connsiteX113" fmla="*/ 828125 w 6099086"/>
                  <a:gd name="connsiteY113" fmla="*/ 1124579 h 3480971"/>
                  <a:gd name="connsiteX114" fmla="*/ 505396 w 6099086"/>
                  <a:gd name="connsiteY114" fmla="*/ 1196297 h 3480971"/>
                  <a:gd name="connsiteX115" fmla="*/ 236455 w 6099086"/>
                  <a:gd name="connsiteY115" fmla="*/ 1106649 h 3480971"/>
                  <a:gd name="connsiteX116" fmla="*/ 75090 w 6099086"/>
                  <a:gd name="connsiteY116" fmla="*/ 999073 h 3480971"/>
                  <a:gd name="connsiteX117" fmla="*/ 30266 w 6099086"/>
                  <a:gd name="connsiteY117" fmla="*/ 891497 h 3480971"/>
                  <a:gd name="connsiteX118" fmla="*/ 128878 w 6099086"/>
                  <a:gd name="connsiteY118" fmla="*/ 792885 h 3480971"/>
                  <a:gd name="connsiteX119" fmla="*/ 209561 w 6099086"/>
                  <a:gd name="connsiteY119" fmla="*/ 810814 h 3480971"/>
                  <a:gd name="connsiteX120" fmla="*/ 370925 w 6099086"/>
                  <a:gd name="connsiteY120" fmla="*/ 945285 h 3480971"/>
                  <a:gd name="connsiteX121" fmla="*/ 657794 w 6099086"/>
                  <a:gd name="connsiteY121" fmla="*/ 927356 h 3480971"/>
                  <a:gd name="connsiteX122" fmla="*/ 774337 w 6099086"/>
                  <a:gd name="connsiteY122" fmla="*/ 846673 h 3480971"/>
                  <a:gd name="connsiteX123" fmla="*/ 846055 w 6099086"/>
                  <a:gd name="connsiteY123" fmla="*/ 667378 h 3480971"/>
                  <a:gd name="connsiteX124" fmla="*/ 612972 w 6099086"/>
                  <a:gd name="connsiteY124" fmla="*/ 281897 h 3480971"/>
                  <a:gd name="connsiteX125" fmla="*/ 182666 w 6099086"/>
                  <a:gd name="connsiteY125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504049 h 3480971"/>
                  <a:gd name="connsiteX51" fmla="*/ 5747919 w 6099086"/>
                  <a:gd name="connsiteY51" fmla="*/ 2602661 h 3480971"/>
                  <a:gd name="connsiteX52" fmla="*/ 5765849 w 6099086"/>
                  <a:gd name="connsiteY52" fmla="*/ 2593696 h 3480971"/>
                  <a:gd name="connsiteX53" fmla="*/ 5821466 w 6099086"/>
                  <a:gd name="connsiteY53" fmla="*/ 2549967 h 3480971"/>
                  <a:gd name="connsiteX54" fmla="*/ 6009725 w 6099086"/>
                  <a:gd name="connsiteY54" fmla="*/ 2496179 h 3480971"/>
                  <a:gd name="connsiteX55" fmla="*/ 6081443 w 6099086"/>
                  <a:gd name="connsiteY55" fmla="*/ 2675473 h 3480971"/>
                  <a:gd name="connsiteX56" fmla="*/ 6081443 w 6099086"/>
                  <a:gd name="connsiteY56" fmla="*/ 2863732 h 3480971"/>
                  <a:gd name="connsiteX57" fmla="*/ 5884219 w 6099086"/>
                  <a:gd name="connsiteY57" fmla="*/ 2899591 h 3480971"/>
                  <a:gd name="connsiteX58" fmla="*/ 5794572 w 6099086"/>
                  <a:gd name="connsiteY58" fmla="*/ 2989238 h 3480971"/>
                  <a:gd name="connsiteX59" fmla="*/ 5776643 w 6099086"/>
                  <a:gd name="connsiteY59" fmla="*/ 3105779 h 3480971"/>
                  <a:gd name="connsiteX60" fmla="*/ 5767678 w 6099086"/>
                  <a:gd name="connsiteY60" fmla="*/ 3410579 h 3480971"/>
                  <a:gd name="connsiteX61" fmla="*/ 5525631 w 6099086"/>
                  <a:gd name="connsiteY61" fmla="*/ 3446438 h 3480971"/>
                  <a:gd name="connsiteX62" fmla="*/ 5373231 w 6099086"/>
                  <a:gd name="connsiteY62" fmla="*/ 3455402 h 3480971"/>
                  <a:gd name="connsiteX63" fmla="*/ 5265655 w 6099086"/>
                  <a:gd name="connsiteY63" fmla="*/ 3455402 h 3480971"/>
                  <a:gd name="connsiteX64" fmla="*/ 5265655 w 6099086"/>
                  <a:gd name="connsiteY64" fmla="*/ 3114744 h 3480971"/>
                  <a:gd name="connsiteX65" fmla="*/ 5301513 w 6099086"/>
                  <a:gd name="connsiteY65" fmla="*/ 2702367 h 3480971"/>
                  <a:gd name="connsiteX66" fmla="*/ 5274619 w 6099086"/>
                  <a:gd name="connsiteY66" fmla="*/ 2415497 h 3480971"/>
                  <a:gd name="connsiteX67" fmla="*/ 5220831 w 6099086"/>
                  <a:gd name="connsiteY67" fmla="*/ 2343779 h 3480971"/>
                  <a:gd name="connsiteX68" fmla="*/ 5095325 w 6099086"/>
                  <a:gd name="connsiteY68" fmla="*/ 2334814 h 3480971"/>
                  <a:gd name="connsiteX69" fmla="*/ 4880172 w 6099086"/>
                  <a:gd name="connsiteY69" fmla="*/ 2289991 h 3480971"/>
                  <a:gd name="connsiteX70" fmla="*/ 4871208 w 6099086"/>
                  <a:gd name="connsiteY70" fmla="*/ 2155520 h 3480971"/>
                  <a:gd name="connsiteX71" fmla="*/ 4871208 w 6099086"/>
                  <a:gd name="connsiteY71" fmla="*/ 1985191 h 3480971"/>
                  <a:gd name="connsiteX72" fmla="*/ 4871208 w 6099086"/>
                  <a:gd name="connsiteY72" fmla="*/ 1949332 h 3480971"/>
                  <a:gd name="connsiteX73" fmla="*/ 5041537 w 6099086"/>
                  <a:gd name="connsiteY73" fmla="*/ 1931402 h 3480971"/>
                  <a:gd name="connsiteX74" fmla="*/ 5238761 w 6099086"/>
                  <a:gd name="connsiteY74" fmla="*/ 1976226 h 3480971"/>
                  <a:gd name="connsiteX75" fmla="*/ 5337372 w 6099086"/>
                  <a:gd name="connsiteY75" fmla="*/ 2030014 h 3480971"/>
                  <a:gd name="connsiteX76" fmla="*/ 5328408 w 6099086"/>
                  <a:gd name="connsiteY76" fmla="*/ 1205261 h 3480971"/>
                  <a:gd name="connsiteX77" fmla="*/ 5247725 w 6099086"/>
                  <a:gd name="connsiteY77" fmla="*/ 1106649 h 3480971"/>
                  <a:gd name="connsiteX78" fmla="*/ 5328408 w 6099086"/>
                  <a:gd name="connsiteY78" fmla="*/ 1106649 h 3480971"/>
                  <a:gd name="connsiteX79" fmla="*/ 5301513 w 6099086"/>
                  <a:gd name="connsiteY79" fmla="*/ 945285 h 3480971"/>
                  <a:gd name="connsiteX80" fmla="*/ 5176008 w 6099086"/>
                  <a:gd name="connsiteY80" fmla="*/ 819779 h 3480971"/>
                  <a:gd name="connsiteX81" fmla="*/ 4781561 w 6099086"/>
                  <a:gd name="connsiteY81" fmla="*/ 649449 h 3480971"/>
                  <a:gd name="connsiteX82" fmla="*/ 4360219 w 6099086"/>
                  <a:gd name="connsiteY82" fmla="*/ 622555 h 3480971"/>
                  <a:gd name="connsiteX83" fmla="*/ 3849231 w 6099086"/>
                  <a:gd name="connsiteY83" fmla="*/ 748061 h 3480971"/>
                  <a:gd name="connsiteX84" fmla="*/ 3634078 w 6099086"/>
                  <a:gd name="connsiteY84" fmla="*/ 990108 h 3480971"/>
                  <a:gd name="connsiteX85" fmla="*/ 3589255 w 6099086"/>
                  <a:gd name="connsiteY85" fmla="*/ 1169402 h 3480971"/>
                  <a:gd name="connsiteX86" fmla="*/ 3589255 w 6099086"/>
                  <a:gd name="connsiteY86" fmla="*/ 1519026 h 3480971"/>
                  <a:gd name="connsiteX87" fmla="*/ 3580290 w 6099086"/>
                  <a:gd name="connsiteY87" fmla="*/ 1814861 h 3480971"/>
                  <a:gd name="connsiteX88" fmla="*/ 3580290 w 6099086"/>
                  <a:gd name="connsiteY88" fmla="*/ 2047944 h 3480971"/>
                  <a:gd name="connsiteX89" fmla="*/ 3580290 w 6099086"/>
                  <a:gd name="connsiteY89" fmla="*/ 2379638 h 3480971"/>
                  <a:gd name="connsiteX90" fmla="*/ 3517537 w 6099086"/>
                  <a:gd name="connsiteY90" fmla="*/ 2424461 h 3480971"/>
                  <a:gd name="connsiteX91" fmla="*/ 3481678 w 6099086"/>
                  <a:gd name="connsiteY91" fmla="*/ 2424461 h 3480971"/>
                  <a:gd name="connsiteX92" fmla="*/ 3472713 w 6099086"/>
                  <a:gd name="connsiteY92" fmla="*/ 2693402 h 3480971"/>
                  <a:gd name="connsiteX93" fmla="*/ 3472713 w 6099086"/>
                  <a:gd name="connsiteY93" fmla="*/ 3043026 h 3480971"/>
                  <a:gd name="connsiteX94" fmla="*/ 3374102 w 6099086"/>
                  <a:gd name="connsiteY94" fmla="*/ 3303002 h 3480971"/>
                  <a:gd name="connsiteX95" fmla="*/ 3167913 w 6099086"/>
                  <a:gd name="connsiteY95" fmla="*/ 3419544 h 3480971"/>
                  <a:gd name="connsiteX96" fmla="*/ 2916901 w 6099086"/>
                  <a:gd name="connsiteY96" fmla="*/ 3392649 h 3480971"/>
                  <a:gd name="connsiteX97" fmla="*/ 2701749 w 6099086"/>
                  <a:gd name="connsiteY97" fmla="*/ 3222320 h 3480971"/>
                  <a:gd name="connsiteX98" fmla="*/ 2647961 w 6099086"/>
                  <a:gd name="connsiteY98" fmla="*/ 2621685 h 3480971"/>
                  <a:gd name="connsiteX99" fmla="*/ 2621066 w 6099086"/>
                  <a:gd name="connsiteY99" fmla="*/ 1626602 h 3480971"/>
                  <a:gd name="connsiteX100" fmla="*/ 2612102 w 6099086"/>
                  <a:gd name="connsiteY100" fmla="*/ 1492132 h 3480971"/>
                  <a:gd name="connsiteX101" fmla="*/ 2585208 w 6099086"/>
                  <a:gd name="connsiteY101" fmla="*/ 1492132 h 3480971"/>
                  <a:gd name="connsiteX102" fmla="*/ 2567278 w 6099086"/>
                  <a:gd name="connsiteY102" fmla="*/ 1492132 h 3480971"/>
                  <a:gd name="connsiteX103" fmla="*/ 2549349 w 6099086"/>
                  <a:gd name="connsiteY103" fmla="*/ 1492132 h 3480971"/>
                  <a:gd name="connsiteX104" fmla="*/ 2540384 w 6099086"/>
                  <a:gd name="connsiteY104" fmla="*/ 1438344 h 3480971"/>
                  <a:gd name="connsiteX105" fmla="*/ 2540384 w 6099086"/>
                  <a:gd name="connsiteY105" fmla="*/ 1133544 h 3480971"/>
                  <a:gd name="connsiteX106" fmla="*/ 2504525 w 6099086"/>
                  <a:gd name="connsiteY106" fmla="*/ 604626 h 3480971"/>
                  <a:gd name="connsiteX107" fmla="*/ 2298337 w 6099086"/>
                  <a:gd name="connsiteY107" fmla="*/ 290861 h 3480971"/>
                  <a:gd name="connsiteX108" fmla="*/ 1948713 w 6099086"/>
                  <a:gd name="connsiteY108" fmla="*/ 443261 h 3480971"/>
                  <a:gd name="connsiteX109" fmla="*/ 1742526 w 6099086"/>
                  <a:gd name="connsiteY109" fmla="*/ 927355 h 3480971"/>
                  <a:gd name="connsiteX110" fmla="*/ 1455655 w 6099086"/>
                  <a:gd name="connsiteY110" fmla="*/ 1061826 h 3480971"/>
                  <a:gd name="connsiteX111" fmla="*/ 1240501 w 6099086"/>
                  <a:gd name="connsiteY111" fmla="*/ 1034932 h 3480971"/>
                  <a:gd name="connsiteX112" fmla="*/ 1088102 w 6099086"/>
                  <a:gd name="connsiteY112" fmla="*/ 981144 h 3480971"/>
                  <a:gd name="connsiteX113" fmla="*/ 1034313 w 6099086"/>
                  <a:gd name="connsiteY113" fmla="*/ 936320 h 3480971"/>
                  <a:gd name="connsiteX114" fmla="*/ 828125 w 6099086"/>
                  <a:gd name="connsiteY114" fmla="*/ 1124579 h 3480971"/>
                  <a:gd name="connsiteX115" fmla="*/ 505396 w 6099086"/>
                  <a:gd name="connsiteY115" fmla="*/ 1196297 h 3480971"/>
                  <a:gd name="connsiteX116" fmla="*/ 236455 w 6099086"/>
                  <a:gd name="connsiteY116" fmla="*/ 1106649 h 3480971"/>
                  <a:gd name="connsiteX117" fmla="*/ 75090 w 6099086"/>
                  <a:gd name="connsiteY117" fmla="*/ 999073 h 3480971"/>
                  <a:gd name="connsiteX118" fmla="*/ 30266 w 6099086"/>
                  <a:gd name="connsiteY118" fmla="*/ 891497 h 3480971"/>
                  <a:gd name="connsiteX119" fmla="*/ 128878 w 6099086"/>
                  <a:gd name="connsiteY119" fmla="*/ 792885 h 3480971"/>
                  <a:gd name="connsiteX120" fmla="*/ 209561 w 6099086"/>
                  <a:gd name="connsiteY120" fmla="*/ 810814 h 3480971"/>
                  <a:gd name="connsiteX121" fmla="*/ 370925 w 6099086"/>
                  <a:gd name="connsiteY121" fmla="*/ 945285 h 3480971"/>
                  <a:gd name="connsiteX122" fmla="*/ 657794 w 6099086"/>
                  <a:gd name="connsiteY122" fmla="*/ 927356 h 3480971"/>
                  <a:gd name="connsiteX123" fmla="*/ 774337 w 6099086"/>
                  <a:gd name="connsiteY123" fmla="*/ 846673 h 3480971"/>
                  <a:gd name="connsiteX124" fmla="*/ 846055 w 6099086"/>
                  <a:gd name="connsiteY124" fmla="*/ 667378 h 3480971"/>
                  <a:gd name="connsiteX125" fmla="*/ 612972 w 6099086"/>
                  <a:gd name="connsiteY125" fmla="*/ 281897 h 3480971"/>
                  <a:gd name="connsiteX126" fmla="*/ 182666 w 6099086"/>
                  <a:gd name="connsiteY12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539908 h 3480971"/>
                  <a:gd name="connsiteX51" fmla="*/ 5747919 w 6099086"/>
                  <a:gd name="connsiteY51" fmla="*/ 2504049 h 3480971"/>
                  <a:gd name="connsiteX52" fmla="*/ 5747919 w 6099086"/>
                  <a:gd name="connsiteY52" fmla="*/ 2602661 h 3480971"/>
                  <a:gd name="connsiteX53" fmla="*/ 5765849 w 6099086"/>
                  <a:gd name="connsiteY53" fmla="*/ 2593696 h 3480971"/>
                  <a:gd name="connsiteX54" fmla="*/ 5821466 w 6099086"/>
                  <a:gd name="connsiteY54" fmla="*/ 2549967 h 3480971"/>
                  <a:gd name="connsiteX55" fmla="*/ 6009725 w 6099086"/>
                  <a:gd name="connsiteY55" fmla="*/ 2496179 h 3480971"/>
                  <a:gd name="connsiteX56" fmla="*/ 6081443 w 6099086"/>
                  <a:gd name="connsiteY56" fmla="*/ 2675473 h 3480971"/>
                  <a:gd name="connsiteX57" fmla="*/ 6081443 w 6099086"/>
                  <a:gd name="connsiteY57" fmla="*/ 2863732 h 3480971"/>
                  <a:gd name="connsiteX58" fmla="*/ 5884219 w 6099086"/>
                  <a:gd name="connsiteY58" fmla="*/ 2899591 h 3480971"/>
                  <a:gd name="connsiteX59" fmla="*/ 5794572 w 6099086"/>
                  <a:gd name="connsiteY59" fmla="*/ 2989238 h 3480971"/>
                  <a:gd name="connsiteX60" fmla="*/ 5776643 w 6099086"/>
                  <a:gd name="connsiteY60" fmla="*/ 3105779 h 3480971"/>
                  <a:gd name="connsiteX61" fmla="*/ 5767678 w 6099086"/>
                  <a:gd name="connsiteY61" fmla="*/ 3410579 h 3480971"/>
                  <a:gd name="connsiteX62" fmla="*/ 5525631 w 6099086"/>
                  <a:gd name="connsiteY62" fmla="*/ 3446438 h 3480971"/>
                  <a:gd name="connsiteX63" fmla="*/ 5373231 w 6099086"/>
                  <a:gd name="connsiteY63" fmla="*/ 3455402 h 3480971"/>
                  <a:gd name="connsiteX64" fmla="*/ 5265655 w 6099086"/>
                  <a:gd name="connsiteY64" fmla="*/ 3455402 h 3480971"/>
                  <a:gd name="connsiteX65" fmla="*/ 5265655 w 6099086"/>
                  <a:gd name="connsiteY65" fmla="*/ 3114744 h 3480971"/>
                  <a:gd name="connsiteX66" fmla="*/ 5301513 w 6099086"/>
                  <a:gd name="connsiteY66" fmla="*/ 2702367 h 3480971"/>
                  <a:gd name="connsiteX67" fmla="*/ 5274619 w 6099086"/>
                  <a:gd name="connsiteY67" fmla="*/ 2415497 h 3480971"/>
                  <a:gd name="connsiteX68" fmla="*/ 5220831 w 6099086"/>
                  <a:gd name="connsiteY68" fmla="*/ 2343779 h 3480971"/>
                  <a:gd name="connsiteX69" fmla="*/ 5095325 w 6099086"/>
                  <a:gd name="connsiteY69" fmla="*/ 2334814 h 3480971"/>
                  <a:gd name="connsiteX70" fmla="*/ 4880172 w 6099086"/>
                  <a:gd name="connsiteY70" fmla="*/ 2289991 h 3480971"/>
                  <a:gd name="connsiteX71" fmla="*/ 4871208 w 6099086"/>
                  <a:gd name="connsiteY71" fmla="*/ 2155520 h 3480971"/>
                  <a:gd name="connsiteX72" fmla="*/ 4871208 w 6099086"/>
                  <a:gd name="connsiteY72" fmla="*/ 1985191 h 3480971"/>
                  <a:gd name="connsiteX73" fmla="*/ 4871208 w 6099086"/>
                  <a:gd name="connsiteY73" fmla="*/ 1949332 h 3480971"/>
                  <a:gd name="connsiteX74" fmla="*/ 5041537 w 6099086"/>
                  <a:gd name="connsiteY74" fmla="*/ 1931402 h 3480971"/>
                  <a:gd name="connsiteX75" fmla="*/ 5238761 w 6099086"/>
                  <a:gd name="connsiteY75" fmla="*/ 1976226 h 3480971"/>
                  <a:gd name="connsiteX76" fmla="*/ 5337372 w 6099086"/>
                  <a:gd name="connsiteY76" fmla="*/ 2030014 h 3480971"/>
                  <a:gd name="connsiteX77" fmla="*/ 5328408 w 6099086"/>
                  <a:gd name="connsiteY77" fmla="*/ 1205261 h 3480971"/>
                  <a:gd name="connsiteX78" fmla="*/ 5247725 w 6099086"/>
                  <a:gd name="connsiteY78" fmla="*/ 1106649 h 3480971"/>
                  <a:gd name="connsiteX79" fmla="*/ 5328408 w 6099086"/>
                  <a:gd name="connsiteY79" fmla="*/ 1106649 h 3480971"/>
                  <a:gd name="connsiteX80" fmla="*/ 5301513 w 6099086"/>
                  <a:gd name="connsiteY80" fmla="*/ 945285 h 3480971"/>
                  <a:gd name="connsiteX81" fmla="*/ 5176008 w 6099086"/>
                  <a:gd name="connsiteY81" fmla="*/ 819779 h 3480971"/>
                  <a:gd name="connsiteX82" fmla="*/ 4781561 w 6099086"/>
                  <a:gd name="connsiteY82" fmla="*/ 649449 h 3480971"/>
                  <a:gd name="connsiteX83" fmla="*/ 4360219 w 6099086"/>
                  <a:gd name="connsiteY83" fmla="*/ 622555 h 3480971"/>
                  <a:gd name="connsiteX84" fmla="*/ 3849231 w 6099086"/>
                  <a:gd name="connsiteY84" fmla="*/ 748061 h 3480971"/>
                  <a:gd name="connsiteX85" fmla="*/ 3634078 w 6099086"/>
                  <a:gd name="connsiteY85" fmla="*/ 990108 h 3480971"/>
                  <a:gd name="connsiteX86" fmla="*/ 3589255 w 6099086"/>
                  <a:gd name="connsiteY86" fmla="*/ 1169402 h 3480971"/>
                  <a:gd name="connsiteX87" fmla="*/ 3589255 w 6099086"/>
                  <a:gd name="connsiteY87" fmla="*/ 1519026 h 3480971"/>
                  <a:gd name="connsiteX88" fmla="*/ 3580290 w 6099086"/>
                  <a:gd name="connsiteY88" fmla="*/ 1814861 h 3480971"/>
                  <a:gd name="connsiteX89" fmla="*/ 3580290 w 6099086"/>
                  <a:gd name="connsiteY89" fmla="*/ 2047944 h 3480971"/>
                  <a:gd name="connsiteX90" fmla="*/ 3580290 w 6099086"/>
                  <a:gd name="connsiteY90" fmla="*/ 2379638 h 3480971"/>
                  <a:gd name="connsiteX91" fmla="*/ 3517537 w 6099086"/>
                  <a:gd name="connsiteY91" fmla="*/ 2424461 h 3480971"/>
                  <a:gd name="connsiteX92" fmla="*/ 3481678 w 6099086"/>
                  <a:gd name="connsiteY92" fmla="*/ 2424461 h 3480971"/>
                  <a:gd name="connsiteX93" fmla="*/ 3472713 w 6099086"/>
                  <a:gd name="connsiteY93" fmla="*/ 2693402 h 3480971"/>
                  <a:gd name="connsiteX94" fmla="*/ 3472713 w 6099086"/>
                  <a:gd name="connsiteY94" fmla="*/ 3043026 h 3480971"/>
                  <a:gd name="connsiteX95" fmla="*/ 3374102 w 6099086"/>
                  <a:gd name="connsiteY95" fmla="*/ 3303002 h 3480971"/>
                  <a:gd name="connsiteX96" fmla="*/ 3167913 w 6099086"/>
                  <a:gd name="connsiteY96" fmla="*/ 3419544 h 3480971"/>
                  <a:gd name="connsiteX97" fmla="*/ 2916901 w 6099086"/>
                  <a:gd name="connsiteY97" fmla="*/ 3392649 h 3480971"/>
                  <a:gd name="connsiteX98" fmla="*/ 2701749 w 6099086"/>
                  <a:gd name="connsiteY98" fmla="*/ 3222320 h 3480971"/>
                  <a:gd name="connsiteX99" fmla="*/ 2647961 w 6099086"/>
                  <a:gd name="connsiteY99" fmla="*/ 2621685 h 3480971"/>
                  <a:gd name="connsiteX100" fmla="*/ 2621066 w 6099086"/>
                  <a:gd name="connsiteY100" fmla="*/ 1626602 h 3480971"/>
                  <a:gd name="connsiteX101" fmla="*/ 2612102 w 6099086"/>
                  <a:gd name="connsiteY101" fmla="*/ 1492132 h 3480971"/>
                  <a:gd name="connsiteX102" fmla="*/ 2585208 w 6099086"/>
                  <a:gd name="connsiteY102" fmla="*/ 1492132 h 3480971"/>
                  <a:gd name="connsiteX103" fmla="*/ 2567278 w 6099086"/>
                  <a:gd name="connsiteY103" fmla="*/ 1492132 h 3480971"/>
                  <a:gd name="connsiteX104" fmla="*/ 2549349 w 6099086"/>
                  <a:gd name="connsiteY104" fmla="*/ 1492132 h 3480971"/>
                  <a:gd name="connsiteX105" fmla="*/ 2540384 w 6099086"/>
                  <a:gd name="connsiteY105" fmla="*/ 1438344 h 3480971"/>
                  <a:gd name="connsiteX106" fmla="*/ 2540384 w 6099086"/>
                  <a:gd name="connsiteY106" fmla="*/ 1133544 h 3480971"/>
                  <a:gd name="connsiteX107" fmla="*/ 2504525 w 6099086"/>
                  <a:gd name="connsiteY107" fmla="*/ 604626 h 3480971"/>
                  <a:gd name="connsiteX108" fmla="*/ 2298337 w 6099086"/>
                  <a:gd name="connsiteY108" fmla="*/ 290861 h 3480971"/>
                  <a:gd name="connsiteX109" fmla="*/ 1948713 w 6099086"/>
                  <a:gd name="connsiteY109" fmla="*/ 443261 h 3480971"/>
                  <a:gd name="connsiteX110" fmla="*/ 1742526 w 6099086"/>
                  <a:gd name="connsiteY110" fmla="*/ 927355 h 3480971"/>
                  <a:gd name="connsiteX111" fmla="*/ 1455655 w 6099086"/>
                  <a:gd name="connsiteY111" fmla="*/ 1061826 h 3480971"/>
                  <a:gd name="connsiteX112" fmla="*/ 1240501 w 6099086"/>
                  <a:gd name="connsiteY112" fmla="*/ 1034932 h 3480971"/>
                  <a:gd name="connsiteX113" fmla="*/ 1088102 w 6099086"/>
                  <a:gd name="connsiteY113" fmla="*/ 981144 h 3480971"/>
                  <a:gd name="connsiteX114" fmla="*/ 1034313 w 6099086"/>
                  <a:gd name="connsiteY114" fmla="*/ 936320 h 3480971"/>
                  <a:gd name="connsiteX115" fmla="*/ 828125 w 6099086"/>
                  <a:gd name="connsiteY115" fmla="*/ 1124579 h 3480971"/>
                  <a:gd name="connsiteX116" fmla="*/ 505396 w 6099086"/>
                  <a:gd name="connsiteY116" fmla="*/ 1196297 h 3480971"/>
                  <a:gd name="connsiteX117" fmla="*/ 236455 w 6099086"/>
                  <a:gd name="connsiteY117" fmla="*/ 1106649 h 3480971"/>
                  <a:gd name="connsiteX118" fmla="*/ 75090 w 6099086"/>
                  <a:gd name="connsiteY118" fmla="*/ 999073 h 3480971"/>
                  <a:gd name="connsiteX119" fmla="*/ 30266 w 6099086"/>
                  <a:gd name="connsiteY119" fmla="*/ 891497 h 3480971"/>
                  <a:gd name="connsiteX120" fmla="*/ 128878 w 6099086"/>
                  <a:gd name="connsiteY120" fmla="*/ 792885 h 3480971"/>
                  <a:gd name="connsiteX121" fmla="*/ 209561 w 6099086"/>
                  <a:gd name="connsiteY121" fmla="*/ 810814 h 3480971"/>
                  <a:gd name="connsiteX122" fmla="*/ 370925 w 6099086"/>
                  <a:gd name="connsiteY122" fmla="*/ 945285 h 3480971"/>
                  <a:gd name="connsiteX123" fmla="*/ 657794 w 6099086"/>
                  <a:gd name="connsiteY123" fmla="*/ 927356 h 3480971"/>
                  <a:gd name="connsiteX124" fmla="*/ 774337 w 6099086"/>
                  <a:gd name="connsiteY124" fmla="*/ 846673 h 3480971"/>
                  <a:gd name="connsiteX125" fmla="*/ 846055 w 6099086"/>
                  <a:gd name="connsiteY125" fmla="*/ 667378 h 3480971"/>
                  <a:gd name="connsiteX126" fmla="*/ 612972 w 6099086"/>
                  <a:gd name="connsiteY126" fmla="*/ 281897 h 3480971"/>
                  <a:gd name="connsiteX127" fmla="*/ 182666 w 6099086"/>
                  <a:gd name="connsiteY12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530943 h 3480971"/>
                  <a:gd name="connsiteX51" fmla="*/ 5747919 w 6099086"/>
                  <a:gd name="connsiteY51" fmla="*/ 2539908 h 3480971"/>
                  <a:gd name="connsiteX52" fmla="*/ 5747919 w 6099086"/>
                  <a:gd name="connsiteY52" fmla="*/ 2504049 h 3480971"/>
                  <a:gd name="connsiteX53" fmla="*/ 5747919 w 6099086"/>
                  <a:gd name="connsiteY53" fmla="*/ 2602661 h 3480971"/>
                  <a:gd name="connsiteX54" fmla="*/ 5765849 w 6099086"/>
                  <a:gd name="connsiteY54" fmla="*/ 2593696 h 3480971"/>
                  <a:gd name="connsiteX55" fmla="*/ 5821466 w 6099086"/>
                  <a:gd name="connsiteY55" fmla="*/ 2549967 h 3480971"/>
                  <a:gd name="connsiteX56" fmla="*/ 6009725 w 6099086"/>
                  <a:gd name="connsiteY56" fmla="*/ 2496179 h 3480971"/>
                  <a:gd name="connsiteX57" fmla="*/ 6081443 w 6099086"/>
                  <a:gd name="connsiteY57" fmla="*/ 2675473 h 3480971"/>
                  <a:gd name="connsiteX58" fmla="*/ 6081443 w 6099086"/>
                  <a:gd name="connsiteY58" fmla="*/ 2863732 h 3480971"/>
                  <a:gd name="connsiteX59" fmla="*/ 5884219 w 6099086"/>
                  <a:gd name="connsiteY59" fmla="*/ 2899591 h 3480971"/>
                  <a:gd name="connsiteX60" fmla="*/ 5794572 w 6099086"/>
                  <a:gd name="connsiteY60" fmla="*/ 2989238 h 3480971"/>
                  <a:gd name="connsiteX61" fmla="*/ 5776643 w 6099086"/>
                  <a:gd name="connsiteY61" fmla="*/ 3105779 h 3480971"/>
                  <a:gd name="connsiteX62" fmla="*/ 5767678 w 6099086"/>
                  <a:gd name="connsiteY62" fmla="*/ 3410579 h 3480971"/>
                  <a:gd name="connsiteX63" fmla="*/ 5525631 w 6099086"/>
                  <a:gd name="connsiteY63" fmla="*/ 3446438 h 3480971"/>
                  <a:gd name="connsiteX64" fmla="*/ 5373231 w 6099086"/>
                  <a:gd name="connsiteY64" fmla="*/ 3455402 h 3480971"/>
                  <a:gd name="connsiteX65" fmla="*/ 5265655 w 6099086"/>
                  <a:gd name="connsiteY65" fmla="*/ 3455402 h 3480971"/>
                  <a:gd name="connsiteX66" fmla="*/ 5265655 w 6099086"/>
                  <a:gd name="connsiteY66" fmla="*/ 3114744 h 3480971"/>
                  <a:gd name="connsiteX67" fmla="*/ 5301513 w 6099086"/>
                  <a:gd name="connsiteY67" fmla="*/ 2702367 h 3480971"/>
                  <a:gd name="connsiteX68" fmla="*/ 5274619 w 6099086"/>
                  <a:gd name="connsiteY68" fmla="*/ 2415497 h 3480971"/>
                  <a:gd name="connsiteX69" fmla="*/ 5220831 w 6099086"/>
                  <a:gd name="connsiteY69" fmla="*/ 2343779 h 3480971"/>
                  <a:gd name="connsiteX70" fmla="*/ 5095325 w 6099086"/>
                  <a:gd name="connsiteY70" fmla="*/ 2334814 h 3480971"/>
                  <a:gd name="connsiteX71" fmla="*/ 4880172 w 6099086"/>
                  <a:gd name="connsiteY71" fmla="*/ 2289991 h 3480971"/>
                  <a:gd name="connsiteX72" fmla="*/ 4871208 w 6099086"/>
                  <a:gd name="connsiteY72" fmla="*/ 2155520 h 3480971"/>
                  <a:gd name="connsiteX73" fmla="*/ 4871208 w 6099086"/>
                  <a:gd name="connsiteY73" fmla="*/ 1985191 h 3480971"/>
                  <a:gd name="connsiteX74" fmla="*/ 4871208 w 6099086"/>
                  <a:gd name="connsiteY74" fmla="*/ 1949332 h 3480971"/>
                  <a:gd name="connsiteX75" fmla="*/ 5041537 w 6099086"/>
                  <a:gd name="connsiteY75" fmla="*/ 1931402 h 3480971"/>
                  <a:gd name="connsiteX76" fmla="*/ 5238761 w 6099086"/>
                  <a:gd name="connsiteY76" fmla="*/ 1976226 h 3480971"/>
                  <a:gd name="connsiteX77" fmla="*/ 5337372 w 6099086"/>
                  <a:gd name="connsiteY77" fmla="*/ 2030014 h 3480971"/>
                  <a:gd name="connsiteX78" fmla="*/ 5328408 w 6099086"/>
                  <a:gd name="connsiteY78" fmla="*/ 1205261 h 3480971"/>
                  <a:gd name="connsiteX79" fmla="*/ 5247725 w 6099086"/>
                  <a:gd name="connsiteY79" fmla="*/ 1106649 h 3480971"/>
                  <a:gd name="connsiteX80" fmla="*/ 5328408 w 6099086"/>
                  <a:gd name="connsiteY80" fmla="*/ 1106649 h 3480971"/>
                  <a:gd name="connsiteX81" fmla="*/ 5301513 w 6099086"/>
                  <a:gd name="connsiteY81" fmla="*/ 945285 h 3480971"/>
                  <a:gd name="connsiteX82" fmla="*/ 5176008 w 6099086"/>
                  <a:gd name="connsiteY82" fmla="*/ 819779 h 3480971"/>
                  <a:gd name="connsiteX83" fmla="*/ 4781561 w 6099086"/>
                  <a:gd name="connsiteY83" fmla="*/ 649449 h 3480971"/>
                  <a:gd name="connsiteX84" fmla="*/ 4360219 w 6099086"/>
                  <a:gd name="connsiteY84" fmla="*/ 622555 h 3480971"/>
                  <a:gd name="connsiteX85" fmla="*/ 3849231 w 6099086"/>
                  <a:gd name="connsiteY85" fmla="*/ 748061 h 3480971"/>
                  <a:gd name="connsiteX86" fmla="*/ 3634078 w 6099086"/>
                  <a:gd name="connsiteY86" fmla="*/ 990108 h 3480971"/>
                  <a:gd name="connsiteX87" fmla="*/ 3589255 w 6099086"/>
                  <a:gd name="connsiteY87" fmla="*/ 1169402 h 3480971"/>
                  <a:gd name="connsiteX88" fmla="*/ 3589255 w 6099086"/>
                  <a:gd name="connsiteY88" fmla="*/ 1519026 h 3480971"/>
                  <a:gd name="connsiteX89" fmla="*/ 3580290 w 6099086"/>
                  <a:gd name="connsiteY89" fmla="*/ 1814861 h 3480971"/>
                  <a:gd name="connsiteX90" fmla="*/ 3580290 w 6099086"/>
                  <a:gd name="connsiteY90" fmla="*/ 2047944 h 3480971"/>
                  <a:gd name="connsiteX91" fmla="*/ 3580290 w 6099086"/>
                  <a:gd name="connsiteY91" fmla="*/ 2379638 h 3480971"/>
                  <a:gd name="connsiteX92" fmla="*/ 3517537 w 6099086"/>
                  <a:gd name="connsiteY92" fmla="*/ 2424461 h 3480971"/>
                  <a:gd name="connsiteX93" fmla="*/ 3481678 w 6099086"/>
                  <a:gd name="connsiteY93" fmla="*/ 2424461 h 3480971"/>
                  <a:gd name="connsiteX94" fmla="*/ 3472713 w 6099086"/>
                  <a:gd name="connsiteY94" fmla="*/ 2693402 h 3480971"/>
                  <a:gd name="connsiteX95" fmla="*/ 3472713 w 6099086"/>
                  <a:gd name="connsiteY95" fmla="*/ 3043026 h 3480971"/>
                  <a:gd name="connsiteX96" fmla="*/ 3374102 w 6099086"/>
                  <a:gd name="connsiteY96" fmla="*/ 3303002 h 3480971"/>
                  <a:gd name="connsiteX97" fmla="*/ 3167913 w 6099086"/>
                  <a:gd name="connsiteY97" fmla="*/ 3419544 h 3480971"/>
                  <a:gd name="connsiteX98" fmla="*/ 2916901 w 6099086"/>
                  <a:gd name="connsiteY98" fmla="*/ 3392649 h 3480971"/>
                  <a:gd name="connsiteX99" fmla="*/ 2701749 w 6099086"/>
                  <a:gd name="connsiteY99" fmla="*/ 3222320 h 3480971"/>
                  <a:gd name="connsiteX100" fmla="*/ 2647961 w 6099086"/>
                  <a:gd name="connsiteY100" fmla="*/ 2621685 h 3480971"/>
                  <a:gd name="connsiteX101" fmla="*/ 2621066 w 6099086"/>
                  <a:gd name="connsiteY101" fmla="*/ 1626602 h 3480971"/>
                  <a:gd name="connsiteX102" fmla="*/ 2612102 w 6099086"/>
                  <a:gd name="connsiteY102" fmla="*/ 1492132 h 3480971"/>
                  <a:gd name="connsiteX103" fmla="*/ 2585208 w 6099086"/>
                  <a:gd name="connsiteY103" fmla="*/ 1492132 h 3480971"/>
                  <a:gd name="connsiteX104" fmla="*/ 2567278 w 6099086"/>
                  <a:gd name="connsiteY104" fmla="*/ 1492132 h 3480971"/>
                  <a:gd name="connsiteX105" fmla="*/ 2549349 w 6099086"/>
                  <a:gd name="connsiteY105" fmla="*/ 1492132 h 3480971"/>
                  <a:gd name="connsiteX106" fmla="*/ 2540384 w 6099086"/>
                  <a:gd name="connsiteY106" fmla="*/ 1438344 h 3480971"/>
                  <a:gd name="connsiteX107" fmla="*/ 2540384 w 6099086"/>
                  <a:gd name="connsiteY107" fmla="*/ 1133544 h 3480971"/>
                  <a:gd name="connsiteX108" fmla="*/ 2504525 w 6099086"/>
                  <a:gd name="connsiteY108" fmla="*/ 604626 h 3480971"/>
                  <a:gd name="connsiteX109" fmla="*/ 2298337 w 6099086"/>
                  <a:gd name="connsiteY109" fmla="*/ 290861 h 3480971"/>
                  <a:gd name="connsiteX110" fmla="*/ 1948713 w 6099086"/>
                  <a:gd name="connsiteY110" fmla="*/ 443261 h 3480971"/>
                  <a:gd name="connsiteX111" fmla="*/ 1742526 w 6099086"/>
                  <a:gd name="connsiteY111" fmla="*/ 927355 h 3480971"/>
                  <a:gd name="connsiteX112" fmla="*/ 1455655 w 6099086"/>
                  <a:gd name="connsiteY112" fmla="*/ 1061826 h 3480971"/>
                  <a:gd name="connsiteX113" fmla="*/ 1240501 w 6099086"/>
                  <a:gd name="connsiteY113" fmla="*/ 1034932 h 3480971"/>
                  <a:gd name="connsiteX114" fmla="*/ 1088102 w 6099086"/>
                  <a:gd name="connsiteY114" fmla="*/ 981144 h 3480971"/>
                  <a:gd name="connsiteX115" fmla="*/ 1034313 w 6099086"/>
                  <a:gd name="connsiteY115" fmla="*/ 936320 h 3480971"/>
                  <a:gd name="connsiteX116" fmla="*/ 828125 w 6099086"/>
                  <a:gd name="connsiteY116" fmla="*/ 1124579 h 3480971"/>
                  <a:gd name="connsiteX117" fmla="*/ 505396 w 6099086"/>
                  <a:gd name="connsiteY117" fmla="*/ 1196297 h 3480971"/>
                  <a:gd name="connsiteX118" fmla="*/ 236455 w 6099086"/>
                  <a:gd name="connsiteY118" fmla="*/ 1106649 h 3480971"/>
                  <a:gd name="connsiteX119" fmla="*/ 75090 w 6099086"/>
                  <a:gd name="connsiteY119" fmla="*/ 999073 h 3480971"/>
                  <a:gd name="connsiteX120" fmla="*/ 30266 w 6099086"/>
                  <a:gd name="connsiteY120" fmla="*/ 891497 h 3480971"/>
                  <a:gd name="connsiteX121" fmla="*/ 128878 w 6099086"/>
                  <a:gd name="connsiteY121" fmla="*/ 792885 h 3480971"/>
                  <a:gd name="connsiteX122" fmla="*/ 209561 w 6099086"/>
                  <a:gd name="connsiteY122" fmla="*/ 810814 h 3480971"/>
                  <a:gd name="connsiteX123" fmla="*/ 370925 w 6099086"/>
                  <a:gd name="connsiteY123" fmla="*/ 945285 h 3480971"/>
                  <a:gd name="connsiteX124" fmla="*/ 657794 w 6099086"/>
                  <a:gd name="connsiteY124" fmla="*/ 927356 h 3480971"/>
                  <a:gd name="connsiteX125" fmla="*/ 774337 w 6099086"/>
                  <a:gd name="connsiteY125" fmla="*/ 846673 h 3480971"/>
                  <a:gd name="connsiteX126" fmla="*/ 846055 w 6099086"/>
                  <a:gd name="connsiteY126" fmla="*/ 667378 h 3480971"/>
                  <a:gd name="connsiteX127" fmla="*/ 612972 w 6099086"/>
                  <a:gd name="connsiteY127" fmla="*/ 281897 h 3480971"/>
                  <a:gd name="connsiteX128" fmla="*/ 182666 w 6099086"/>
                  <a:gd name="connsiteY128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38955 w 6099086"/>
                  <a:gd name="connsiteY50" fmla="*/ 2530943 h 3480971"/>
                  <a:gd name="connsiteX51" fmla="*/ 5747919 w 6099086"/>
                  <a:gd name="connsiteY51" fmla="*/ 2530943 h 3480971"/>
                  <a:gd name="connsiteX52" fmla="*/ 5747919 w 6099086"/>
                  <a:gd name="connsiteY52" fmla="*/ 2539908 h 3480971"/>
                  <a:gd name="connsiteX53" fmla="*/ 5747919 w 6099086"/>
                  <a:gd name="connsiteY53" fmla="*/ 2504049 h 3480971"/>
                  <a:gd name="connsiteX54" fmla="*/ 5747919 w 6099086"/>
                  <a:gd name="connsiteY54" fmla="*/ 2602661 h 3480971"/>
                  <a:gd name="connsiteX55" fmla="*/ 5765849 w 6099086"/>
                  <a:gd name="connsiteY55" fmla="*/ 2593696 h 3480971"/>
                  <a:gd name="connsiteX56" fmla="*/ 5821466 w 6099086"/>
                  <a:gd name="connsiteY56" fmla="*/ 2549967 h 3480971"/>
                  <a:gd name="connsiteX57" fmla="*/ 6009725 w 6099086"/>
                  <a:gd name="connsiteY57" fmla="*/ 2496179 h 3480971"/>
                  <a:gd name="connsiteX58" fmla="*/ 6081443 w 6099086"/>
                  <a:gd name="connsiteY58" fmla="*/ 2675473 h 3480971"/>
                  <a:gd name="connsiteX59" fmla="*/ 6081443 w 6099086"/>
                  <a:gd name="connsiteY59" fmla="*/ 2863732 h 3480971"/>
                  <a:gd name="connsiteX60" fmla="*/ 5884219 w 6099086"/>
                  <a:gd name="connsiteY60" fmla="*/ 2899591 h 3480971"/>
                  <a:gd name="connsiteX61" fmla="*/ 5794572 w 6099086"/>
                  <a:gd name="connsiteY61" fmla="*/ 2989238 h 3480971"/>
                  <a:gd name="connsiteX62" fmla="*/ 5776643 w 6099086"/>
                  <a:gd name="connsiteY62" fmla="*/ 3105779 h 3480971"/>
                  <a:gd name="connsiteX63" fmla="*/ 5767678 w 6099086"/>
                  <a:gd name="connsiteY63" fmla="*/ 3410579 h 3480971"/>
                  <a:gd name="connsiteX64" fmla="*/ 5525631 w 6099086"/>
                  <a:gd name="connsiteY64" fmla="*/ 3446438 h 3480971"/>
                  <a:gd name="connsiteX65" fmla="*/ 5373231 w 6099086"/>
                  <a:gd name="connsiteY65" fmla="*/ 3455402 h 3480971"/>
                  <a:gd name="connsiteX66" fmla="*/ 5265655 w 6099086"/>
                  <a:gd name="connsiteY66" fmla="*/ 3455402 h 3480971"/>
                  <a:gd name="connsiteX67" fmla="*/ 5265655 w 6099086"/>
                  <a:gd name="connsiteY67" fmla="*/ 3114744 h 3480971"/>
                  <a:gd name="connsiteX68" fmla="*/ 5301513 w 6099086"/>
                  <a:gd name="connsiteY68" fmla="*/ 2702367 h 3480971"/>
                  <a:gd name="connsiteX69" fmla="*/ 5274619 w 6099086"/>
                  <a:gd name="connsiteY69" fmla="*/ 2415497 h 3480971"/>
                  <a:gd name="connsiteX70" fmla="*/ 5220831 w 6099086"/>
                  <a:gd name="connsiteY70" fmla="*/ 2343779 h 3480971"/>
                  <a:gd name="connsiteX71" fmla="*/ 5095325 w 6099086"/>
                  <a:gd name="connsiteY71" fmla="*/ 2334814 h 3480971"/>
                  <a:gd name="connsiteX72" fmla="*/ 4880172 w 6099086"/>
                  <a:gd name="connsiteY72" fmla="*/ 2289991 h 3480971"/>
                  <a:gd name="connsiteX73" fmla="*/ 4871208 w 6099086"/>
                  <a:gd name="connsiteY73" fmla="*/ 2155520 h 3480971"/>
                  <a:gd name="connsiteX74" fmla="*/ 4871208 w 6099086"/>
                  <a:gd name="connsiteY74" fmla="*/ 1985191 h 3480971"/>
                  <a:gd name="connsiteX75" fmla="*/ 4871208 w 6099086"/>
                  <a:gd name="connsiteY75" fmla="*/ 1949332 h 3480971"/>
                  <a:gd name="connsiteX76" fmla="*/ 5041537 w 6099086"/>
                  <a:gd name="connsiteY76" fmla="*/ 1931402 h 3480971"/>
                  <a:gd name="connsiteX77" fmla="*/ 5238761 w 6099086"/>
                  <a:gd name="connsiteY77" fmla="*/ 1976226 h 3480971"/>
                  <a:gd name="connsiteX78" fmla="*/ 5337372 w 6099086"/>
                  <a:gd name="connsiteY78" fmla="*/ 2030014 h 3480971"/>
                  <a:gd name="connsiteX79" fmla="*/ 5328408 w 6099086"/>
                  <a:gd name="connsiteY79" fmla="*/ 1205261 h 3480971"/>
                  <a:gd name="connsiteX80" fmla="*/ 5247725 w 6099086"/>
                  <a:gd name="connsiteY80" fmla="*/ 1106649 h 3480971"/>
                  <a:gd name="connsiteX81" fmla="*/ 5328408 w 6099086"/>
                  <a:gd name="connsiteY81" fmla="*/ 1106649 h 3480971"/>
                  <a:gd name="connsiteX82" fmla="*/ 5301513 w 6099086"/>
                  <a:gd name="connsiteY82" fmla="*/ 945285 h 3480971"/>
                  <a:gd name="connsiteX83" fmla="*/ 5176008 w 6099086"/>
                  <a:gd name="connsiteY83" fmla="*/ 819779 h 3480971"/>
                  <a:gd name="connsiteX84" fmla="*/ 4781561 w 6099086"/>
                  <a:gd name="connsiteY84" fmla="*/ 649449 h 3480971"/>
                  <a:gd name="connsiteX85" fmla="*/ 4360219 w 6099086"/>
                  <a:gd name="connsiteY85" fmla="*/ 622555 h 3480971"/>
                  <a:gd name="connsiteX86" fmla="*/ 3849231 w 6099086"/>
                  <a:gd name="connsiteY86" fmla="*/ 748061 h 3480971"/>
                  <a:gd name="connsiteX87" fmla="*/ 3634078 w 6099086"/>
                  <a:gd name="connsiteY87" fmla="*/ 990108 h 3480971"/>
                  <a:gd name="connsiteX88" fmla="*/ 3589255 w 6099086"/>
                  <a:gd name="connsiteY88" fmla="*/ 1169402 h 3480971"/>
                  <a:gd name="connsiteX89" fmla="*/ 3589255 w 6099086"/>
                  <a:gd name="connsiteY89" fmla="*/ 1519026 h 3480971"/>
                  <a:gd name="connsiteX90" fmla="*/ 3580290 w 6099086"/>
                  <a:gd name="connsiteY90" fmla="*/ 1814861 h 3480971"/>
                  <a:gd name="connsiteX91" fmla="*/ 3580290 w 6099086"/>
                  <a:gd name="connsiteY91" fmla="*/ 2047944 h 3480971"/>
                  <a:gd name="connsiteX92" fmla="*/ 3580290 w 6099086"/>
                  <a:gd name="connsiteY92" fmla="*/ 2379638 h 3480971"/>
                  <a:gd name="connsiteX93" fmla="*/ 3517537 w 6099086"/>
                  <a:gd name="connsiteY93" fmla="*/ 2424461 h 3480971"/>
                  <a:gd name="connsiteX94" fmla="*/ 3481678 w 6099086"/>
                  <a:gd name="connsiteY94" fmla="*/ 2424461 h 3480971"/>
                  <a:gd name="connsiteX95" fmla="*/ 3472713 w 6099086"/>
                  <a:gd name="connsiteY95" fmla="*/ 2693402 h 3480971"/>
                  <a:gd name="connsiteX96" fmla="*/ 3472713 w 6099086"/>
                  <a:gd name="connsiteY96" fmla="*/ 3043026 h 3480971"/>
                  <a:gd name="connsiteX97" fmla="*/ 3374102 w 6099086"/>
                  <a:gd name="connsiteY97" fmla="*/ 3303002 h 3480971"/>
                  <a:gd name="connsiteX98" fmla="*/ 3167913 w 6099086"/>
                  <a:gd name="connsiteY98" fmla="*/ 3419544 h 3480971"/>
                  <a:gd name="connsiteX99" fmla="*/ 2916901 w 6099086"/>
                  <a:gd name="connsiteY99" fmla="*/ 3392649 h 3480971"/>
                  <a:gd name="connsiteX100" fmla="*/ 2701749 w 6099086"/>
                  <a:gd name="connsiteY100" fmla="*/ 3222320 h 3480971"/>
                  <a:gd name="connsiteX101" fmla="*/ 2647961 w 6099086"/>
                  <a:gd name="connsiteY101" fmla="*/ 2621685 h 3480971"/>
                  <a:gd name="connsiteX102" fmla="*/ 2621066 w 6099086"/>
                  <a:gd name="connsiteY102" fmla="*/ 1626602 h 3480971"/>
                  <a:gd name="connsiteX103" fmla="*/ 2612102 w 6099086"/>
                  <a:gd name="connsiteY103" fmla="*/ 1492132 h 3480971"/>
                  <a:gd name="connsiteX104" fmla="*/ 2585208 w 6099086"/>
                  <a:gd name="connsiteY104" fmla="*/ 1492132 h 3480971"/>
                  <a:gd name="connsiteX105" fmla="*/ 2567278 w 6099086"/>
                  <a:gd name="connsiteY105" fmla="*/ 1492132 h 3480971"/>
                  <a:gd name="connsiteX106" fmla="*/ 2549349 w 6099086"/>
                  <a:gd name="connsiteY106" fmla="*/ 1492132 h 3480971"/>
                  <a:gd name="connsiteX107" fmla="*/ 2540384 w 6099086"/>
                  <a:gd name="connsiteY107" fmla="*/ 1438344 h 3480971"/>
                  <a:gd name="connsiteX108" fmla="*/ 2540384 w 6099086"/>
                  <a:gd name="connsiteY108" fmla="*/ 1133544 h 3480971"/>
                  <a:gd name="connsiteX109" fmla="*/ 2504525 w 6099086"/>
                  <a:gd name="connsiteY109" fmla="*/ 604626 h 3480971"/>
                  <a:gd name="connsiteX110" fmla="*/ 2298337 w 6099086"/>
                  <a:gd name="connsiteY110" fmla="*/ 290861 h 3480971"/>
                  <a:gd name="connsiteX111" fmla="*/ 1948713 w 6099086"/>
                  <a:gd name="connsiteY111" fmla="*/ 443261 h 3480971"/>
                  <a:gd name="connsiteX112" fmla="*/ 1742526 w 6099086"/>
                  <a:gd name="connsiteY112" fmla="*/ 927355 h 3480971"/>
                  <a:gd name="connsiteX113" fmla="*/ 1455655 w 6099086"/>
                  <a:gd name="connsiteY113" fmla="*/ 1061826 h 3480971"/>
                  <a:gd name="connsiteX114" fmla="*/ 1240501 w 6099086"/>
                  <a:gd name="connsiteY114" fmla="*/ 1034932 h 3480971"/>
                  <a:gd name="connsiteX115" fmla="*/ 1088102 w 6099086"/>
                  <a:gd name="connsiteY115" fmla="*/ 981144 h 3480971"/>
                  <a:gd name="connsiteX116" fmla="*/ 1034313 w 6099086"/>
                  <a:gd name="connsiteY116" fmla="*/ 936320 h 3480971"/>
                  <a:gd name="connsiteX117" fmla="*/ 828125 w 6099086"/>
                  <a:gd name="connsiteY117" fmla="*/ 1124579 h 3480971"/>
                  <a:gd name="connsiteX118" fmla="*/ 505396 w 6099086"/>
                  <a:gd name="connsiteY118" fmla="*/ 1196297 h 3480971"/>
                  <a:gd name="connsiteX119" fmla="*/ 236455 w 6099086"/>
                  <a:gd name="connsiteY119" fmla="*/ 1106649 h 3480971"/>
                  <a:gd name="connsiteX120" fmla="*/ 75090 w 6099086"/>
                  <a:gd name="connsiteY120" fmla="*/ 999073 h 3480971"/>
                  <a:gd name="connsiteX121" fmla="*/ 30266 w 6099086"/>
                  <a:gd name="connsiteY121" fmla="*/ 891497 h 3480971"/>
                  <a:gd name="connsiteX122" fmla="*/ 128878 w 6099086"/>
                  <a:gd name="connsiteY122" fmla="*/ 792885 h 3480971"/>
                  <a:gd name="connsiteX123" fmla="*/ 209561 w 6099086"/>
                  <a:gd name="connsiteY123" fmla="*/ 810814 h 3480971"/>
                  <a:gd name="connsiteX124" fmla="*/ 370925 w 6099086"/>
                  <a:gd name="connsiteY124" fmla="*/ 945285 h 3480971"/>
                  <a:gd name="connsiteX125" fmla="*/ 657794 w 6099086"/>
                  <a:gd name="connsiteY125" fmla="*/ 927356 h 3480971"/>
                  <a:gd name="connsiteX126" fmla="*/ 774337 w 6099086"/>
                  <a:gd name="connsiteY126" fmla="*/ 846673 h 3480971"/>
                  <a:gd name="connsiteX127" fmla="*/ 846055 w 6099086"/>
                  <a:gd name="connsiteY127" fmla="*/ 667378 h 3480971"/>
                  <a:gd name="connsiteX128" fmla="*/ 612972 w 6099086"/>
                  <a:gd name="connsiteY128" fmla="*/ 281897 h 3480971"/>
                  <a:gd name="connsiteX129" fmla="*/ 182666 w 6099086"/>
                  <a:gd name="connsiteY129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65849 w 6099086"/>
                  <a:gd name="connsiteY50" fmla="*/ 2593696 h 3480971"/>
                  <a:gd name="connsiteX51" fmla="*/ 5738955 w 6099086"/>
                  <a:gd name="connsiteY51" fmla="*/ 2530943 h 3480971"/>
                  <a:gd name="connsiteX52" fmla="*/ 5747919 w 6099086"/>
                  <a:gd name="connsiteY52" fmla="*/ 2530943 h 3480971"/>
                  <a:gd name="connsiteX53" fmla="*/ 5747919 w 6099086"/>
                  <a:gd name="connsiteY53" fmla="*/ 2539908 h 3480971"/>
                  <a:gd name="connsiteX54" fmla="*/ 5747919 w 6099086"/>
                  <a:gd name="connsiteY54" fmla="*/ 2504049 h 3480971"/>
                  <a:gd name="connsiteX55" fmla="*/ 5747919 w 6099086"/>
                  <a:gd name="connsiteY55" fmla="*/ 2602661 h 3480971"/>
                  <a:gd name="connsiteX56" fmla="*/ 5765849 w 6099086"/>
                  <a:gd name="connsiteY56" fmla="*/ 2593696 h 3480971"/>
                  <a:gd name="connsiteX57" fmla="*/ 5821466 w 6099086"/>
                  <a:gd name="connsiteY57" fmla="*/ 2549967 h 3480971"/>
                  <a:gd name="connsiteX58" fmla="*/ 6009725 w 6099086"/>
                  <a:gd name="connsiteY58" fmla="*/ 2496179 h 3480971"/>
                  <a:gd name="connsiteX59" fmla="*/ 6081443 w 6099086"/>
                  <a:gd name="connsiteY59" fmla="*/ 2675473 h 3480971"/>
                  <a:gd name="connsiteX60" fmla="*/ 6081443 w 6099086"/>
                  <a:gd name="connsiteY60" fmla="*/ 2863732 h 3480971"/>
                  <a:gd name="connsiteX61" fmla="*/ 5884219 w 6099086"/>
                  <a:gd name="connsiteY61" fmla="*/ 2899591 h 3480971"/>
                  <a:gd name="connsiteX62" fmla="*/ 5794572 w 6099086"/>
                  <a:gd name="connsiteY62" fmla="*/ 2989238 h 3480971"/>
                  <a:gd name="connsiteX63" fmla="*/ 5776643 w 6099086"/>
                  <a:gd name="connsiteY63" fmla="*/ 3105779 h 3480971"/>
                  <a:gd name="connsiteX64" fmla="*/ 5767678 w 6099086"/>
                  <a:gd name="connsiteY64" fmla="*/ 3410579 h 3480971"/>
                  <a:gd name="connsiteX65" fmla="*/ 5525631 w 6099086"/>
                  <a:gd name="connsiteY65" fmla="*/ 3446438 h 3480971"/>
                  <a:gd name="connsiteX66" fmla="*/ 5373231 w 6099086"/>
                  <a:gd name="connsiteY66" fmla="*/ 3455402 h 3480971"/>
                  <a:gd name="connsiteX67" fmla="*/ 5265655 w 6099086"/>
                  <a:gd name="connsiteY67" fmla="*/ 3455402 h 3480971"/>
                  <a:gd name="connsiteX68" fmla="*/ 5265655 w 6099086"/>
                  <a:gd name="connsiteY68" fmla="*/ 3114744 h 3480971"/>
                  <a:gd name="connsiteX69" fmla="*/ 5301513 w 6099086"/>
                  <a:gd name="connsiteY69" fmla="*/ 2702367 h 3480971"/>
                  <a:gd name="connsiteX70" fmla="*/ 5274619 w 6099086"/>
                  <a:gd name="connsiteY70" fmla="*/ 2415497 h 3480971"/>
                  <a:gd name="connsiteX71" fmla="*/ 5220831 w 6099086"/>
                  <a:gd name="connsiteY71" fmla="*/ 2343779 h 3480971"/>
                  <a:gd name="connsiteX72" fmla="*/ 5095325 w 6099086"/>
                  <a:gd name="connsiteY72" fmla="*/ 2334814 h 3480971"/>
                  <a:gd name="connsiteX73" fmla="*/ 4880172 w 6099086"/>
                  <a:gd name="connsiteY73" fmla="*/ 2289991 h 3480971"/>
                  <a:gd name="connsiteX74" fmla="*/ 4871208 w 6099086"/>
                  <a:gd name="connsiteY74" fmla="*/ 2155520 h 3480971"/>
                  <a:gd name="connsiteX75" fmla="*/ 4871208 w 6099086"/>
                  <a:gd name="connsiteY75" fmla="*/ 1985191 h 3480971"/>
                  <a:gd name="connsiteX76" fmla="*/ 4871208 w 6099086"/>
                  <a:gd name="connsiteY76" fmla="*/ 1949332 h 3480971"/>
                  <a:gd name="connsiteX77" fmla="*/ 5041537 w 6099086"/>
                  <a:gd name="connsiteY77" fmla="*/ 1931402 h 3480971"/>
                  <a:gd name="connsiteX78" fmla="*/ 5238761 w 6099086"/>
                  <a:gd name="connsiteY78" fmla="*/ 1976226 h 3480971"/>
                  <a:gd name="connsiteX79" fmla="*/ 5337372 w 6099086"/>
                  <a:gd name="connsiteY79" fmla="*/ 2030014 h 3480971"/>
                  <a:gd name="connsiteX80" fmla="*/ 5328408 w 6099086"/>
                  <a:gd name="connsiteY80" fmla="*/ 1205261 h 3480971"/>
                  <a:gd name="connsiteX81" fmla="*/ 5247725 w 6099086"/>
                  <a:gd name="connsiteY81" fmla="*/ 1106649 h 3480971"/>
                  <a:gd name="connsiteX82" fmla="*/ 5328408 w 6099086"/>
                  <a:gd name="connsiteY82" fmla="*/ 1106649 h 3480971"/>
                  <a:gd name="connsiteX83" fmla="*/ 5301513 w 6099086"/>
                  <a:gd name="connsiteY83" fmla="*/ 945285 h 3480971"/>
                  <a:gd name="connsiteX84" fmla="*/ 5176008 w 6099086"/>
                  <a:gd name="connsiteY84" fmla="*/ 819779 h 3480971"/>
                  <a:gd name="connsiteX85" fmla="*/ 4781561 w 6099086"/>
                  <a:gd name="connsiteY85" fmla="*/ 649449 h 3480971"/>
                  <a:gd name="connsiteX86" fmla="*/ 4360219 w 6099086"/>
                  <a:gd name="connsiteY86" fmla="*/ 622555 h 3480971"/>
                  <a:gd name="connsiteX87" fmla="*/ 3849231 w 6099086"/>
                  <a:gd name="connsiteY87" fmla="*/ 748061 h 3480971"/>
                  <a:gd name="connsiteX88" fmla="*/ 3634078 w 6099086"/>
                  <a:gd name="connsiteY88" fmla="*/ 990108 h 3480971"/>
                  <a:gd name="connsiteX89" fmla="*/ 3589255 w 6099086"/>
                  <a:gd name="connsiteY89" fmla="*/ 1169402 h 3480971"/>
                  <a:gd name="connsiteX90" fmla="*/ 3589255 w 6099086"/>
                  <a:gd name="connsiteY90" fmla="*/ 1519026 h 3480971"/>
                  <a:gd name="connsiteX91" fmla="*/ 3580290 w 6099086"/>
                  <a:gd name="connsiteY91" fmla="*/ 1814861 h 3480971"/>
                  <a:gd name="connsiteX92" fmla="*/ 3580290 w 6099086"/>
                  <a:gd name="connsiteY92" fmla="*/ 2047944 h 3480971"/>
                  <a:gd name="connsiteX93" fmla="*/ 3580290 w 6099086"/>
                  <a:gd name="connsiteY93" fmla="*/ 2379638 h 3480971"/>
                  <a:gd name="connsiteX94" fmla="*/ 3517537 w 6099086"/>
                  <a:gd name="connsiteY94" fmla="*/ 2424461 h 3480971"/>
                  <a:gd name="connsiteX95" fmla="*/ 3481678 w 6099086"/>
                  <a:gd name="connsiteY95" fmla="*/ 2424461 h 3480971"/>
                  <a:gd name="connsiteX96" fmla="*/ 3472713 w 6099086"/>
                  <a:gd name="connsiteY96" fmla="*/ 2693402 h 3480971"/>
                  <a:gd name="connsiteX97" fmla="*/ 3472713 w 6099086"/>
                  <a:gd name="connsiteY97" fmla="*/ 3043026 h 3480971"/>
                  <a:gd name="connsiteX98" fmla="*/ 3374102 w 6099086"/>
                  <a:gd name="connsiteY98" fmla="*/ 3303002 h 3480971"/>
                  <a:gd name="connsiteX99" fmla="*/ 3167913 w 6099086"/>
                  <a:gd name="connsiteY99" fmla="*/ 3419544 h 3480971"/>
                  <a:gd name="connsiteX100" fmla="*/ 2916901 w 6099086"/>
                  <a:gd name="connsiteY100" fmla="*/ 3392649 h 3480971"/>
                  <a:gd name="connsiteX101" fmla="*/ 2701749 w 6099086"/>
                  <a:gd name="connsiteY101" fmla="*/ 3222320 h 3480971"/>
                  <a:gd name="connsiteX102" fmla="*/ 2647961 w 6099086"/>
                  <a:gd name="connsiteY102" fmla="*/ 2621685 h 3480971"/>
                  <a:gd name="connsiteX103" fmla="*/ 2621066 w 6099086"/>
                  <a:gd name="connsiteY103" fmla="*/ 1626602 h 3480971"/>
                  <a:gd name="connsiteX104" fmla="*/ 2612102 w 6099086"/>
                  <a:gd name="connsiteY104" fmla="*/ 1492132 h 3480971"/>
                  <a:gd name="connsiteX105" fmla="*/ 2585208 w 6099086"/>
                  <a:gd name="connsiteY105" fmla="*/ 1492132 h 3480971"/>
                  <a:gd name="connsiteX106" fmla="*/ 2567278 w 6099086"/>
                  <a:gd name="connsiteY106" fmla="*/ 1492132 h 3480971"/>
                  <a:gd name="connsiteX107" fmla="*/ 2549349 w 6099086"/>
                  <a:gd name="connsiteY107" fmla="*/ 1492132 h 3480971"/>
                  <a:gd name="connsiteX108" fmla="*/ 2540384 w 6099086"/>
                  <a:gd name="connsiteY108" fmla="*/ 1438344 h 3480971"/>
                  <a:gd name="connsiteX109" fmla="*/ 2540384 w 6099086"/>
                  <a:gd name="connsiteY109" fmla="*/ 1133544 h 3480971"/>
                  <a:gd name="connsiteX110" fmla="*/ 2504525 w 6099086"/>
                  <a:gd name="connsiteY110" fmla="*/ 604626 h 3480971"/>
                  <a:gd name="connsiteX111" fmla="*/ 2298337 w 6099086"/>
                  <a:gd name="connsiteY111" fmla="*/ 290861 h 3480971"/>
                  <a:gd name="connsiteX112" fmla="*/ 1948713 w 6099086"/>
                  <a:gd name="connsiteY112" fmla="*/ 443261 h 3480971"/>
                  <a:gd name="connsiteX113" fmla="*/ 1742526 w 6099086"/>
                  <a:gd name="connsiteY113" fmla="*/ 927355 h 3480971"/>
                  <a:gd name="connsiteX114" fmla="*/ 1455655 w 6099086"/>
                  <a:gd name="connsiteY114" fmla="*/ 1061826 h 3480971"/>
                  <a:gd name="connsiteX115" fmla="*/ 1240501 w 6099086"/>
                  <a:gd name="connsiteY115" fmla="*/ 1034932 h 3480971"/>
                  <a:gd name="connsiteX116" fmla="*/ 1088102 w 6099086"/>
                  <a:gd name="connsiteY116" fmla="*/ 981144 h 3480971"/>
                  <a:gd name="connsiteX117" fmla="*/ 1034313 w 6099086"/>
                  <a:gd name="connsiteY117" fmla="*/ 936320 h 3480971"/>
                  <a:gd name="connsiteX118" fmla="*/ 828125 w 6099086"/>
                  <a:gd name="connsiteY118" fmla="*/ 1124579 h 3480971"/>
                  <a:gd name="connsiteX119" fmla="*/ 505396 w 6099086"/>
                  <a:gd name="connsiteY119" fmla="*/ 1196297 h 3480971"/>
                  <a:gd name="connsiteX120" fmla="*/ 236455 w 6099086"/>
                  <a:gd name="connsiteY120" fmla="*/ 1106649 h 3480971"/>
                  <a:gd name="connsiteX121" fmla="*/ 75090 w 6099086"/>
                  <a:gd name="connsiteY121" fmla="*/ 999073 h 3480971"/>
                  <a:gd name="connsiteX122" fmla="*/ 30266 w 6099086"/>
                  <a:gd name="connsiteY122" fmla="*/ 891497 h 3480971"/>
                  <a:gd name="connsiteX123" fmla="*/ 128878 w 6099086"/>
                  <a:gd name="connsiteY123" fmla="*/ 792885 h 3480971"/>
                  <a:gd name="connsiteX124" fmla="*/ 209561 w 6099086"/>
                  <a:gd name="connsiteY124" fmla="*/ 810814 h 3480971"/>
                  <a:gd name="connsiteX125" fmla="*/ 370925 w 6099086"/>
                  <a:gd name="connsiteY125" fmla="*/ 945285 h 3480971"/>
                  <a:gd name="connsiteX126" fmla="*/ 657794 w 6099086"/>
                  <a:gd name="connsiteY126" fmla="*/ 927356 h 3480971"/>
                  <a:gd name="connsiteX127" fmla="*/ 774337 w 6099086"/>
                  <a:gd name="connsiteY127" fmla="*/ 846673 h 3480971"/>
                  <a:gd name="connsiteX128" fmla="*/ 846055 w 6099086"/>
                  <a:gd name="connsiteY128" fmla="*/ 667378 h 3480971"/>
                  <a:gd name="connsiteX129" fmla="*/ 612972 w 6099086"/>
                  <a:gd name="connsiteY129" fmla="*/ 281897 h 3480971"/>
                  <a:gd name="connsiteX130" fmla="*/ 182666 w 6099086"/>
                  <a:gd name="connsiteY13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20831 w 6099086"/>
                  <a:gd name="connsiteY72" fmla="*/ 2343779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71208 w 6099086"/>
                  <a:gd name="connsiteY75" fmla="*/ 2155520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247725 w 6099086"/>
                  <a:gd name="connsiteY82" fmla="*/ 1106649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38761 w 6099086"/>
                  <a:gd name="connsiteY72" fmla="*/ 2406532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71208 w 6099086"/>
                  <a:gd name="connsiteY75" fmla="*/ 2155520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247725 w 6099086"/>
                  <a:gd name="connsiteY82" fmla="*/ 1106649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38761 w 6099086"/>
                  <a:gd name="connsiteY72" fmla="*/ 2406532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89138 w 6099086"/>
                  <a:gd name="connsiteY75" fmla="*/ 2146556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247725 w 6099086"/>
                  <a:gd name="connsiteY82" fmla="*/ 1106649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38761 w 6099086"/>
                  <a:gd name="connsiteY72" fmla="*/ 2406532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89138 w 6099086"/>
                  <a:gd name="connsiteY75" fmla="*/ 2146556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337372 w 6099086"/>
                  <a:gd name="connsiteY82" fmla="*/ 1133543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6099086" h="3480971">
                    <a:moveTo>
                      <a:pt x="182666" y="398438"/>
                    </a:moveTo>
                    <a:cubicBezTo>
                      <a:pt x="101236" y="390220"/>
                      <a:pt x="19807" y="382002"/>
                      <a:pt x="3372" y="344649"/>
                    </a:cubicBezTo>
                    <a:cubicBezTo>
                      <a:pt x="-13063" y="307296"/>
                      <a:pt x="33255" y="228108"/>
                      <a:pt x="84055" y="174320"/>
                    </a:cubicBezTo>
                    <a:cubicBezTo>
                      <a:pt x="134855" y="120532"/>
                      <a:pt x="236454" y="48814"/>
                      <a:pt x="308172" y="21920"/>
                    </a:cubicBezTo>
                    <a:cubicBezTo>
                      <a:pt x="379890" y="-4974"/>
                      <a:pt x="462067" y="14449"/>
                      <a:pt x="514361" y="12955"/>
                    </a:cubicBezTo>
                    <a:cubicBezTo>
                      <a:pt x="566655" y="11461"/>
                      <a:pt x="550220" y="-15433"/>
                      <a:pt x="621937" y="12955"/>
                    </a:cubicBezTo>
                    <a:cubicBezTo>
                      <a:pt x="693654" y="41343"/>
                      <a:pt x="863984" y="93638"/>
                      <a:pt x="944666" y="183285"/>
                    </a:cubicBezTo>
                    <a:cubicBezTo>
                      <a:pt x="1025348" y="272932"/>
                      <a:pt x="1067184" y="464179"/>
                      <a:pt x="1106031" y="550838"/>
                    </a:cubicBezTo>
                    <a:cubicBezTo>
                      <a:pt x="1144878" y="637497"/>
                      <a:pt x="1146373" y="659909"/>
                      <a:pt x="1177749" y="703238"/>
                    </a:cubicBezTo>
                    <a:cubicBezTo>
                      <a:pt x="1209125" y="746567"/>
                      <a:pt x="1259925" y="791391"/>
                      <a:pt x="1294290" y="810814"/>
                    </a:cubicBezTo>
                    <a:cubicBezTo>
                      <a:pt x="1328655" y="830237"/>
                      <a:pt x="1349572" y="827249"/>
                      <a:pt x="1383937" y="819779"/>
                    </a:cubicBezTo>
                    <a:cubicBezTo>
                      <a:pt x="1418302" y="812309"/>
                      <a:pt x="1463125" y="786909"/>
                      <a:pt x="1500478" y="765991"/>
                    </a:cubicBezTo>
                    <a:cubicBezTo>
                      <a:pt x="1537831" y="745073"/>
                      <a:pt x="1581161" y="757026"/>
                      <a:pt x="1608055" y="694273"/>
                    </a:cubicBezTo>
                    <a:cubicBezTo>
                      <a:pt x="1634949" y="631520"/>
                      <a:pt x="1622996" y="480614"/>
                      <a:pt x="1661843" y="389473"/>
                    </a:cubicBezTo>
                    <a:cubicBezTo>
                      <a:pt x="1700690" y="298332"/>
                      <a:pt x="1760455" y="210179"/>
                      <a:pt x="1841137" y="147426"/>
                    </a:cubicBezTo>
                    <a:cubicBezTo>
                      <a:pt x="1921819" y="84673"/>
                      <a:pt x="2032384" y="12955"/>
                      <a:pt x="2145937" y="12955"/>
                    </a:cubicBezTo>
                    <a:cubicBezTo>
                      <a:pt x="2259490" y="12955"/>
                      <a:pt x="2425337" y="59273"/>
                      <a:pt x="2522455" y="147426"/>
                    </a:cubicBezTo>
                    <a:cubicBezTo>
                      <a:pt x="2619573" y="235579"/>
                      <a:pt x="2691290" y="420850"/>
                      <a:pt x="2728643" y="541873"/>
                    </a:cubicBezTo>
                    <a:cubicBezTo>
                      <a:pt x="2765996" y="662896"/>
                      <a:pt x="2742090" y="719673"/>
                      <a:pt x="2746572" y="873567"/>
                    </a:cubicBezTo>
                    <a:cubicBezTo>
                      <a:pt x="2751054" y="1027461"/>
                      <a:pt x="2760019" y="1356167"/>
                      <a:pt x="2755537" y="1465238"/>
                    </a:cubicBezTo>
                    <a:cubicBezTo>
                      <a:pt x="2751055" y="1574309"/>
                      <a:pt x="2725654" y="1442826"/>
                      <a:pt x="2719678" y="1527991"/>
                    </a:cubicBezTo>
                    <a:cubicBezTo>
                      <a:pt x="2713702" y="1613156"/>
                      <a:pt x="2715196" y="1825320"/>
                      <a:pt x="2719678" y="1976226"/>
                    </a:cubicBezTo>
                    <a:cubicBezTo>
                      <a:pt x="2724160" y="2127132"/>
                      <a:pt x="2739101" y="2287003"/>
                      <a:pt x="2746572" y="2433426"/>
                    </a:cubicBezTo>
                    <a:cubicBezTo>
                      <a:pt x="2754043" y="2579849"/>
                      <a:pt x="2755537" y="2747191"/>
                      <a:pt x="2764502" y="2854767"/>
                    </a:cubicBezTo>
                    <a:cubicBezTo>
                      <a:pt x="2773467" y="2962343"/>
                      <a:pt x="2783926" y="3022109"/>
                      <a:pt x="2800361" y="3078885"/>
                    </a:cubicBezTo>
                    <a:cubicBezTo>
                      <a:pt x="2816796" y="3135662"/>
                      <a:pt x="2821278" y="3159567"/>
                      <a:pt x="2863113" y="3195426"/>
                    </a:cubicBezTo>
                    <a:cubicBezTo>
                      <a:pt x="2904948" y="3231285"/>
                      <a:pt x="2987125" y="3289556"/>
                      <a:pt x="3051372" y="3294038"/>
                    </a:cubicBezTo>
                    <a:cubicBezTo>
                      <a:pt x="3115619" y="3298520"/>
                      <a:pt x="3205267" y="3247720"/>
                      <a:pt x="3248596" y="3222320"/>
                    </a:cubicBezTo>
                    <a:cubicBezTo>
                      <a:pt x="3291925" y="3196920"/>
                      <a:pt x="3291926" y="3202897"/>
                      <a:pt x="3311349" y="3141638"/>
                    </a:cubicBezTo>
                    <a:cubicBezTo>
                      <a:pt x="3330772" y="3080379"/>
                      <a:pt x="3356172" y="2969814"/>
                      <a:pt x="3365137" y="2854767"/>
                    </a:cubicBezTo>
                    <a:cubicBezTo>
                      <a:pt x="3374102" y="2739720"/>
                      <a:pt x="3372608" y="2524567"/>
                      <a:pt x="3365137" y="2451355"/>
                    </a:cubicBezTo>
                    <a:cubicBezTo>
                      <a:pt x="3357666" y="2378143"/>
                      <a:pt x="3333760" y="2430438"/>
                      <a:pt x="3320313" y="2415497"/>
                    </a:cubicBezTo>
                    <a:cubicBezTo>
                      <a:pt x="3306866" y="2400556"/>
                      <a:pt x="3290431" y="2427449"/>
                      <a:pt x="3284455" y="2361708"/>
                    </a:cubicBezTo>
                    <a:cubicBezTo>
                      <a:pt x="3278479" y="2295967"/>
                      <a:pt x="3282961" y="2162990"/>
                      <a:pt x="3284455" y="2021049"/>
                    </a:cubicBezTo>
                    <a:cubicBezTo>
                      <a:pt x="3285949" y="1879108"/>
                      <a:pt x="3287443" y="1690849"/>
                      <a:pt x="3293419" y="1510061"/>
                    </a:cubicBezTo>
                    <a:cubicBezTo>
                      <a:pt x="3299395" y="1329273"/>
                      <a:pt x="3296408" y="1072284"/>
                      <a:pt x="3320314" y="936319"/>
                    </a:cubicBezTo>
                    <a:cubicBezTo>
                      <a:pt x="3344220" y="800354"/>
                      <a:pt x="3371114" y="770473"/>
                      <a:pt x="3436855" y="694273"/>
                    </a:cubicBezTo>
                    <a:cubicBezTo>
                      <a:pt x="3502596" y="618073"/>
                      <a:pt x="3611667" y="535896"/>
                      <a:pt x="3714761" y="479120"/>
                    </a:cubicBezTo>
                    <a:cubicBezTo>
                      <a:pt x="3817855" y="422344"/>
                      <a:pt x="3928419" y="384991"/>
                      <a:pt x="4055419" y="353614"/>
                    </a:cubicBezTo>
                    <a:cubicBezTo>
                      <a:pt x="4182419" y="322237"/>
                      <a:pt x="4342290" y="295343"/>
                      <a:pt x="4476761" y="290861"/>
                    </a:cubicBezTo>
                    <a:cubicBezTo>
                      <a:pt x="4611232" y="286379"/>
                      <a:pt x="4742714" y="302814"/>
                      <a:pt x="4862243" y="326720"/>
                    </a:cubicBezTo>
                    <a:cubicBezTo>
                      <a:pt x="4981772" y="350626"/>
                      <a:pt x="5114749" y="398438"/>
                      <a:pt x="5193937" y="434297"/>
                    </a:cubicBezTo>
                    <a:cubicBezTo>
                      <a:pt x="5273125" y="470156"/>
                      <a:pt x="5313466" y="564285"/>
                      <a:pt x="5337372" y="541873"/>
                    </a:cubicBezTo>
                    <a:cubicBezTo>
                      <a:pt x="5361278" y="519461"/>
                      <a:pt x="5335878" y="383497"/>
                      <a:pt x="5337372" y="299826"/>
                    </a:cubicBezTo>
                    <a:cubicBezTo>
                      <a:pt x="5338866" y="216155"/>
                      <a:pt x="5314960" y="83179"/>
                      <a:pt x="5346337" y="39849"/>
                    </a:cubicBezTo>
                    <a:cubicBezTo>
                      <a:pt x="5377714" y="-3481"/>
                      <a:pt x="5462878" y="44331"/>
                      <a:pt x="5525631" y="39849"/>
                    </a:cubicBezTo>
                    <a:cubicBezTo>
                      <a:pt x="5588384" y="35367"/>
                      <a:pt x="5678032" y="-492"/>
                      <a:pt x="5722855" y="12955"/>
                    </a:cubicBezTo>
                    <a:cubicBezTo>
                      <a:pt x="5767678" y="26402"/>
                      <a:pt x="5782619" y="50308"/>
                      <a:pt x="5794572" y="120532"/>
                    </a:cubicBezTo>
                    <a:cubicBezTo>
                      <a:pt x="5806525" y="190756"/>
                      <a:pt x="5800548" y="27897"/>
                      <a:pt x="5794572" y="434297"/>
                    </a:cubicBezTo>
                    <a:cubicBezTo>
                      <a:pt x="5788596" y="840697"/>
                      <a:pt x="5764994" y="2261785"/>
                      <a:pt x="5758713" y="2558932"/>
                    </a:cubicBezTo>
                    <a:cubicBezTo>
                      <a:pt x="5752432" y="2856079"/>
                      <a:pt x="5755695" y="2211385"/>
                      <a:pt x="5756884" y="2217179"/>
                    </a:cubicBezTo>
                    <a:cubicBezTo>
                      <a:pt x="5758073" y="2222973"/>
                      <a:pt x="5767343" y="2628061"/>
                      <a:pt x="5765849" y="2593696"/>
                    </a:cubicBezTo>
                    <a:cubicBezTo>
                      <a:pt x="5764355" y="2559331"/>
                      <a:pt x="5740449" y="2556343"/>
                      <a:pt x="5738955" y="2530943"/>
                    </a:cubicBezTo>
                    <a:cubicBezTo>
                      <a:pt x="5737461" y="2505543"/>
                      <a:pt x="5749413" y="2557837"/>
                      <a:pt x="5747919" y="2530943"/>
                    </a:cubicBezTo>
                    <a:cubicBezTo>
                      <a:pt x="5746425" y="2504049"/>
                      <a:pt x="5747919" y="2572779"/>
                      <a:pt x="5747919" y="2539908"/>
                    </a:cubicBezTo>
                    <a:cubicBezTo>
                      <a:pt x="5747919" y="2507037"/>
                      <a:pt x="5749413" y="2520484"/>
                      <a:pt x="5747919" y="2504049"/>
                    </a:cubicBezTo>
                    <a:cubicBezTo>
                      <a:pt x="5746425" y="2487614"/>
                      <a:pt x="5744931" y="2628061"/>
                      <a:pt x="5747919" y="2602661"/>
                    </a:cubicBezTo>
                    <a:cubicBezTo>
                      <a:pt x="5750907" y="2577261"/>
                      <a:pt x="5753591" y="2621902"/>
                      <a:pt x="5765849" y="2593696"/>
                    </a:cubicBezTo>
                    <a:cubicBezTo>
                      <a:pt x="5778107" y="2565490"/>
                      <a:pt x="5780820" y="2566220"/>
                      <a:pt x="5821466" y="2549967"/>
                    </a:cubicBezTo>
                    <a:cubicBezTo>
                      <a:pt x="5862112" y="2533714"/>
                      <a:pt x="5966396" y="2475261"/>
                      <a:pt x="6009725" y="2496179"/>
                    </a:cubicBezTo>
                    <a:cubicBezTo>
                      <a:pt x="6053055" y="2517097"/>
                      <a:pt x="6069490" y="2614214"/>
                      <a:pt x="6081443" y="2675473"/>
                    </a:cubicBezTo>
                    <a:cubicBezTo>
                      <a:pt x="6093396" y="2736732"/>
                      <a:pt x="6114314" y="2826379"/>
                      <a:pt x="6081443" y="2863732"/>
                    </a:cubicBezTo>
                    <a:cubicBezTo>
                      <a:pt x="6048572" y="2901085"/>
                      <a:pt x="5932031" y="2878673"/>
                      <a:pt x="5884219" y="2899591"/>
                    </a:cubicBezTo>
                    <a:cubicBezTo>
                      <a:pt x="5836407" y="2920509"/>
                      <a:pt x="5812501" y="2954873"/>
                      <a:pt x="5794572" y="2989238"/>
                    </a:cubicBezTo>
                    <a:cubicBezTo>
                      <a:pt x="5776643" y="3023603"/>
                      <a:pt x="5781125" y="3035556"/>
                      <a:pt x="5776643" y="3105779"/>
                    </a:cubicBezTo>
                    <a:cubicBezTo>
                      <a:pt x="5772161" y="3176003"/>
                      <a:pt x="5809513" y="3353803"/>
                      <a:pt x="5767678" y="3410579"/>
                    </a:cubicBezTo>
                    <a:cubicBezTo>
                      <a:pt x="5725843" y="3467356"/>
                      <a:pt x="5591372" y="3438968"/>
                      <a:pt x="5525631" y="3446438"/>
                    </a:cubicBezTo>
                    <a:cubicBezTo>
                      <a:pt x="5459890" y="3453908"/>
                      <a:pt x="5416560" y="3453908"/>
                      <a:pt x="5373231" y="3455402"/>
                    </a:cubicBezTo>
                    <a:cubicBezTo>
                      <a:pt x="5329902" y="3456896"/>
                      <a:pt x="5283584" y="3512178"/>
                      <a:pt x="5265655" y="3455402"/>
                    </a:cubicBezTo>
                    <a:cubicBezTo>
                      <a:pt x="5247726" y="3398626"/>
                      <a:pt x="5259679" y="3240250"/>
                      <a:pt x="5265655" y="3114744"/>
                    </a:cubicBezTo>
                    <a:cubicBezTo>
                      <a:pt x="5271631" y="2989238"/>
                      <a:pt x="5300019" y="2818908"/>
                      <a:pt x="5301513" y="2702367"/>
                    </a:cubicBezTo>
                    <a:cubicBezTo>
                      <a:pt x="5303007" y="2585826"/>
                      <a:pt x="5285078" y="2464803"/>
                      <a:pt x="5274619" y="2415497"/>
                    </a:cubicBezTo>
                    <a:cubicBezTo>
                      <a:pt x="5264160" y="2366191"/>
                      <a:pt x="5268643" y="2419979"/>
                      <a:pt x="5238761" y="2406532"/>
                    </a:cubicBezTo>
                    <a:cubicBezTo>
                      <a:pt x="5208879" y="2393085"/>
                      <a:pt x="5155090" y="2354238"/>
                      <a:pt x="5095325" y="2334814"/>
                    </a:cubicBezTo>
                    <a:cubicBezTo>
                      <a:pt x="5035560" y="2315390"/>
                      <a:pt x="4914537" y="2321367"/>
                      <a:pt x="4880172" y="2289991"/>
                    </a:cubicBezTo>
                    <a:cubicBezTo>
                      <a:pt x="4845807" y="2258615"/>
                      <a:pt x="4890632" y="2197356"/>
                      <a:pt x="4889138" y="2146556"/>
                    </a:cubicBezTo>
                    <a:cubicBezTo>
                      <a:pt x="4887644" y="2095756"/>
                      <a:pt x="4874196" y="2018062"/>
                      <a:pt x="4871208" y="1985191"/>
                    </a:cubicBezTo>
                    <a:cubicBezTo>
                      <a:pt x="4868220" y="1952320"/>
                      <a:pt x="4842820" y="1958297"/>
                      <a:pt x="4871208" y="1949332"/>
                    </a:cubicBezTo>
                    <a:cubicBezTo>
                      <a:pt x="4899596" y="1940367"/>
                      <a:pt x="4980278" y="1926920"/>
                      <a:pt x="5041537" y="1931402"/>
                    </a:cubicBezTo>
                    <a:cubicBezTo>
                      <a:pt x="5102796" y="1935884"/>
                      <a:pt x="5189455" y="1959791"/>
                      <a:pt x="5238761" y="1976226"/>
                    </a:cubicBezTo>
                    <a:cubicBezTo>
                      <a:pt x="5288067" y="1992661"/>
                      <a:pt x="5322431" y="2158508"/>
                      <a:pt x="5337372" y="2030014"/>
                    </a:cubicBezTo>
                    <a:cubicBezTo>
                      <a:pt x="5352313" y="1901520"/>
                      <a:pt x="5328408" y="1354673"/>
                      <a:pt x="5328408" y="1205261"/>
                    </a:cubicBezTo>
                    <a:cubicBezTo>
                      <a:pt x="5328408" y="1055849"/>
                      <a:pt x="5337372" y="1149978"/>
                      <a:pt x="5337372" y="1133543"/>
                    </a:cubicBezTo>
                    <a:cubicBezTo>
                      <a:pt x="5337372" y="1117108"/>
                      <a:pt x="5334384" y="1138025"/>
                      <a:pt x="5328408" y="1106649"/>
                    </a:cubicBezTo>
                    <a:cubicBezTo>
                      <a:pt x="5322432" y="1075273"/>
                      <a:pt x="5326913" y="993097"/>
                      <a:pt x="5301513" y="945285"/>
                    </a:cubicBezTo>
                    <a:cubicBezTo>
                      <a:pt x="5276113" y="897473"/>
                      <a:pt x="5262667" y="869085"/>
                      <a:pt x="5176008" y="819779"/>
                    </a:cubicBezTo>
                    <a:cubicBezTo>
                      <a:pt x="5089349" y="770473"/>
                      <a:pt x="4917526" y="682320"/>
                      <a:pt x="4781561" y="649449"/>
                    </a:cubicBezTo>
                    <a:cubicBezTo>
                      <a:pt x="4645596" y="616578"/>
                      <a:pt x="4515607" y="606120"/>
                      <a:pt x="4360219" y="622555"/>
                    </a:cubicBezTo>
                    <a:cubicBezTo>
                      <a:pt x="4204831" y="638990"/>
                      <a:pt x="3970254" y="686802"/>
                      <a:pt x="3849231" y="748061"/>
                    </a:cubicBezTo>
                    <a:cubicBezTo>
                      <a:pt x="3728208" y="809320"/>
                      <a:pt x="3677407" y="919885"/>
                      <a:pt x="3634078" y="990108"/>
                    </a:cubicBezTo>
                    <a:cubicBezTo>
                      <a:pt x="3590749" y="1060331"/>
                      <a:pt x="3596725" y="1081249"/>
                      <a:pt x="3589255" y="1169402"/>
                    </a:cubicBezTo>
                    <a:cubicBezTo>
                      <a:pt x="3581785" y="1257555"/>
                      <a:pt x="3590749" y="1411450"/>
                      <a:pt x="3589255" y="1519026"/>
                    </a:cubicBezTo>
                    <a:cubicBezTo>
                      <a:pt x="3587761" y="1626602"/>
                      <a:pt x="3581784" y="1726708"/>
                      <a:pt x="3580290" y="1814861"/>
                    </a:cubicBezTo>
                    <a:cubicBezTo>
                      <a:pt x="3578796" y="1903014"/>
                      <a:pt x="3580290" y="2047944"/>
                      <a:pt x="3580290" y="2047944"/>
                    </a:cubicBezTo>
                    <a:cubicBezTo>
                      <a:pt x="3580290" y="2142073"/>
                      <a:pt x="3590749" y="2316885"/>
                      <a:pt x="3580290" y="2379638"/>
                    </a:cubicBezTo>
                    <a:cubicBezTo>
                      <a:pt x="3569831" y="2442391"/>
                      <a:pt x="3533972" y="2416991"/>
                      <a:pt x="3517537" y="2424461"/>
                    </a:cubicBezTo>
                    <a:cubicBezTo>
                      <a:pt x="3501102" y="2431931"/>
                      <a:pt x="3489149" y="2379638"/>
                      <a:pt x="3481678" y="2424461"/>
                    </a:cubicBezTo>
                    <a:cubicBezTo>
                      <a:pt x="3474207" y="2469285"/>
                      <a:pt x="3474207" y="2590308"/>
                      <a:pt x="3472713" y="2693402"/>
                    </a:cubicBezTo>
                    <a:cubicBezTo>
                      <a:pt x="3471219" y="2796496"/>
                      <a:pt x="3489148" y="2941426"/>
                      <a:pt x="3472713" y="3043026"/>
                    </a:cubicBezTo>
                    <a:cubicBezTo>
                      <a:pt x="3456278" y="3144626"/>
                      <a:pt x="3424902" y="3240249"/>
                      <a:pt x="3374102" y="3303002"/>
                    </a:cubicBezTo>
                    <a:cubicBezTo>
                      <a:pt x="3323302" y="3365755"/>
                      <a:pt x="3244113" y="3404603"/>
                      <a:pt x="3167913" y="3419544"/>
                    </a:cubicBezTo>
                    <a:cubicBezTo>
                      <a:pt x="3091713" y="3434485"/>
                      <a:pt x="2994595" y="3425520"/>
                      <a:pt x="2916901" y="3392649"/>
                    </a:cubicBezTo>
                    <a:cubicBezTo>
                      <a:pt x="2839207" y="3359778"/>
                      <a:pt x="2746572" y="3350814"/>
                      <a:pt x="2701749" y="3222320"/>
                    </a:cubicBezTo>
                    <a:cubicBezTo>
                      <a:pt x="2656926" y="3093826"/>
                      <a:pt x="2661408" y="2887638"/>
                      <a:pt x="2647961" y="2621685"/>
                    </a:cubicBezTo>
                    <a:cubicBezTo>
                      <a:pt x="2634514" y="2355732"/>
                      <a:pt x="2627042" y="1814861"/>
                      <a:pt x="2621066" y="1626602"/>
                    </a:cubicBezTo>
                    <a:cubicBezTo>
                      <a:pt x="2615090" y="1438343"/>
                      <a:pt x="2618078" y="1514544"/>
                      <a:pt x="2612102" y="1492132"/>
                    </a:cubicBezTo>
                    <a:cubicBezTo>
                      <a:pt x="2606126" y="1469720"/>
                      <a:pt x="2585208" y="1492132"/>
                      <a:pt x="2585208" y="1492132"/>
                    </a:cubicBezTo>
                    <a:lnTo>
                      <a:pt x="2567278" y="1492132"/>
                    </a:lnTo>
                    <a:cubicBezTo>
                      <a:pt x="2561302" y="1492132"/>
                      <a:pt x="2553831" y="1501097"/>
                      <a:pt x="2549349" y="1492132"/>
                    </a:cubicBezTo>
                    <a:cubicBezTo>
                      <a:pt x="2544867" y="1483167"/>
                      <a:pt x="2541878" y="1498109"/>
                      <a:pt x="2540384" y="1438344"/>
                    </a:cubicBezTo>
                    <a:cubicBezTo>
                      <a:pt x="2538890" y="1378579"/>
                      <a:pt x="2546360" y="1272497"/>
                      <a:pt x="2540384" y="1133544"/>
                    </a:cubicBezTo>
                    <a:cubicBezTo>
                      <a:pt x="2534408" y="994591"/>
                      <a:pt x="2544866" y="745073"/>
                      <a:pt x="2504525" y="604626"/>
                    </a:cubicBezTo>
                    <a:cubicBezTo>
                      <a:pt x="2464184" y="464179"/>
                      <a:pt x="2379019" y="317755"/>
                      <a:pt x="2298337" y="290861"/>
                    </a:cubicBezTo>
                    <a:cubicBezTo>
                      <a:pt x="2217655" y="263967"/>
                      <a:pt x="2027901" y="320743"/>
                      <a:pt x="1948713" y="443261"/>
                    </a:cubicBezTo>
                    <a:cubicBezTo>
                      <a:pt x="1869525" y="565779"/>
                      <a:pt x="1824702" y="828743"/>
                      <a:pt x="1742526" y="927355"/>
                    </a:cubicBezTo>
                    <a:cubicBezTo>
                      <a:pt x="1660350" y="1025967"/>
                      <a:pt x="1542314" y="1042403"/>
                      <a:pt x="1455655" y="1061826"/>
                    </a:cubicBezTo>
                    <a:cubicBezTo>
                      <a:pt x="1368996" y="1081250"/>
                      <a:pt x="1298772" y="1054355"/>
                      <a:pt x="1240501" y="1034932"/>
                    </a:cubicBezTo>
                    <a:cubicBezTo>
                      <a:pt x="1182230" y="1015509"/>
                      <a:pt x="1122467" y="997579"/>
                      <a:pt x="1088102" y="981144"/>
                    </a:cubicBezTo>
                    <a:cubicBezTo>
                      <a:pt x="1053737" y="964709"/>
                      <a:pt x="1085113" y="919885"/>
                      <a:pt x="1034313" y="936320"/>
                    </a:cubicBezTo>
                    <a:cubicBezTo>
                      <a:pt x="983513" y="952755"/>
                      <a:pt x="916278" y="1081250"/>
                      <a:pt x="828125" y="1124579"/>
                    </a:cubicBezTo>
                    <a:cubicBezTo>
                      <a:pt x="739972" y="1167908"/>
                      <a:pt x="601019" y="1203768"/>
                      <a:pt x="505396" y="1196297"/>
                    </a:cubicBezTo>
                    <a:cubicBezTo>
                      <a:pt x="409773" y="1188826"/>
                      <a:pt x="308173" y="1139520"/>
                      <a:pt x="236455" y="1106649"/>
                    </a:cubicBezTo>
                    <a:cubicBezTo>
                      <a:pt x="164737" y="1073778"/>
                      <a:pt x="103478" y="1033438"/>
                      <a:pt x="75090" y="999073"/>
                    </a:cubicBezTo>
                    <a:cubicBezTo>
                      <a:pt x="46702" y="964708"/>
                      <a:pt x="21301" y="925862"/>
                      <a:pt x="30266" y="891497"/>
                    </a:cubicBezTo>
                    <a:cubicBezTo>
                      <a:pt x="39231" y="857132"/>
                      <a:pt x="93019" y="797367"/>
                      <a:pt x="128878" y="792885"/>
                    </a:cubicBezTo>
                    <a:cubicBezTo>
                      <a:pt x="164737" y="788403"/>
                      <a:pt x="169220" y="785414"/>
                      <a:pt x="209561" y="810814"/>
                    </a:cubicBezTo>
                    <a:cubicBezTo>
                      <a:pt x="249902" y="836214"/>
                      <a:pt x="302196" y="934826"/>
                      <a:pt x="370925" y="945285"/>
                    </a:cubicBezTo>
                    <a:cubicBezTo>
                      <a:pt x="439654" y="955744"/>
                      <a:pt x="587571" y="939309"/>
                      <a:pt x="657794" y="927356"/>
                    </a:cubicBezTo>
                    <a:cubicBezTo>
                      <a:pt x="728017" y="915403"/>
                      <a:pt x="751925" y="894485"/>
                      <a:pt x="774337" y="846673"/>
                    </a:cubicBezTo>
                    <a:cubicBezTo>
                      <a:pt x="796749" y="798861"/>
                      <a:pt x="875937" y="765990"/>
                      <a:pt x="846055" y="667378"/>
                    </a:cubicBezTo>
                    <a:cubicBezTo>
                      <a:pt x="855020" y="441767"/>
                      <a:pt x="744455" y="310285"/>
                      <a:pt x="612972" y="281897"/>
                    </a:cubicBezTo>
                    <a:cubicBezTo>
                      <a:pt x="220019" y="157885"/>
                      <a:pt x="296219" y="426826"/>
                      <a:pt x="182666" y="389473"/>
                    </a:cubicBezTo>
                  </a:path>
                </a:pathLst>
              </a:cu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886C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663298" y="3881538"/>
                <a:ext cx="899495" cy="1100134"/>
              </a:xfrm>
              <a:custGeom>
                <a:avLst/>
                <a:gdLst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23297 w 1089448"/>
                  <a:gd name="connsiteY18" fmla="*/ 756505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693415 w 1089448"/>
                  <a:gd name="connsiteY25" fmla="*/ 696741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275062 w 1089448"/>
                  <a:gd name="connsiteY48" fmla="*/ 726623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23297 w 1089448"/>
                  <a:gd name="connsiteY18" fmla="*/ 756505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275062 w 1089448"/>
                  <a:gd name="connsiteY48" fmla="*/ 726623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275062 w 1089448"/>
                  <a:gd name="connsiteY48" fmla="*/ 726623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319886 w 1089448"/>
                  <a:gd name="connsiteY48" fmla="*/ 629505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64709 w 1089448"/>
                  <a:gd name="connsiteY2" fmla="*/ 502505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319886 w 1089448"/>
                  <a:gd name="connsiteY48" fmla="*/ 629505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64709 w 1089448"/>
                  <a:gd name="connsiteY2" fmla="*/ 502505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319886 w 1089448"/>
                  <a:gd name="connsiteY48" fmla="*/ 629505 h 1401742"/>
                  <a:gd name="connsiteX49" fmla="*/ 207827 w 1089448"/>
                  <a:gd name="connsiteY49" fmla="*/ 607094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089448" h="1401742">
                    <a:moveTo>
                      <a:pt x="155532" y="61741"/>
                    </a:moveTo>
                    <a:cubicBezTo>
                      <a:pt x="170473" y="116525"/>
                      <a:pt x="143081" y="279633"/>
                      <a:pt x="177944" y="353094"/>
                    </a:cubicBezTo>
                    <a:cubicBezTo>
                      <a:pt x="212807" y="426555"/>
                      <a:pt x="301209" y="476358"/>
                      <a:pt x="364709" y="502505"/>
                    </a:cubicBezTo>
                    <a:cubicBezTo>
                      <a:pt x="428209" y="528652"/>
                      <a:pt x="507895" y="532388"/>
                      <a:pt x="558944" y="509976"/>
                    </a:cubicBezTo>
                    <a:cubicBezTo>
                      <a:pt x="609993" y="487564"/>
                      <a:pt x="638631" y="391692"/>
                      <a:pt x="671003" y="368035"/>
                    </a:cubicBezTo>
                    <a:cubicBezTo>
                      <a:pt x="703375" y="344378"/>
                      <a:pt x="719561" y="365545"/>
                      <a:pt x="753179" y="368035"/>
                    </a:cubicBezTo>
                    <a:cubicBezTo>
                      <a:pt x="786797" y="370525"/>
                      <a:pt x="830376" y="360564"/>
                      <a:pt x="872709" y="382976"/>
                    </a:cubicBezTo>
                    <a:cubicBezTo>
                      <a:pt x="915042" y="405388"/>
                      <a:pt x="971071" y="448966"/>
                      <a:pt x="1007179" y="502505"/>
                    </a:cubicBezTo>
                    <a:cubicBezTo>
                      <a:pt x="1043287" y="556044"/>
                      <a:pt x="1091846" y="646937"/>
                      <a:pt x="1089356" y="704211"/>
                    </a:cubicBezTo>
                    <a:cubicBezTo>
                      <a:pt x="1086866" y="761485"/>
                      <a:pt x="1039552" y="811289"/>
                      <a:pt x="992238" y="846152"/>
                    </a:cubicBezTo>
                    <a:cubicBezTo>
                      <a:pt x="944924" y="881015"/>
                      <a:pt x="861502" y="902182"/>
                      <a:pt x="805473" y="913388"/>
                    </a:cubicBezTo>
                    <a:cubicBezTo>
                      <a:pt x="749444" y="924594"/>
                      <a:pt x="683454" y="939535"/>
                      <a:pt x="656062" y="913388"/>
                    </a:cubicBezTo>
                    <a:cubicBezTo>
                      <a:pt x="628670" y="887241"/>
                      <a:pt x="618709" y="781407"/>
                      <a:pt x="641120" y="756505"/>
                    </a:cubicBezTo>
                    <a:cubicBezTo>
                      <a:pt x="663531" y="731603"/>
                      <a:pt x="751934" y="758996"/>
                      <a:pt x="790532" y="763976"/>
                    </a:cubicBezTo>
                    <a:cubicBezTo>
                      <a:pt x="829130" y="768957"/>
                      <a:pt x="836601" y="797594"/>
                      <a:pt x="872709" y="786388"/>
                    </a:cubicBezTo>
                    <a:cubicBezTo>
                      <a:pt x="908817" y="775182"/>
                      <a:pt x="988503" y="727869"/>
                      <a:pt x="1007179" y="696741"/>
                    </a:cubicBezTo>
                    <a:cubicBezTo>
                      <a:pt x="1025856" y="665614"/>
                      <a:pt x="1008425" y="585927"/>
                      <a:pt x="984768" y="599623"/>
                    </a:cubicBezTo>
                    <a:cubicBezTo>
                      <a:pt x="961111" y="613319"/>
                      <a:pt x="910061" y="740319"/>
                      <a:pt x="865238" y="778917"/>
                    </a:cubicBezTo>
                    <a:cubicBezTo>
                      <a:pt x="820415" y="817515"/>
                      <a:pt x="709602" y="874789"/>
                      <a:pt x="715827" y="831211"/>
                    </a:cubicBezTo>
                    <a:cubicBezTo>
                      <a:pt x="722052" y="787633"/>
                      <a:pt x="890140" y="585927"/>
                      <a:pt x="902591" y="517447"/>
                    </a:cubicBezTo>
                    <a:cubicBezTo>
                      <a:pt x="915042" y="448967"/>
                      <a:pt x="805473" y="412859"/>
                      <a:pt x="790532" y="420329"/>
                    </a:cubicBezTo>
                    <a:cubicBezTo>
                      <a:pt x="775591" y="427799"/>
                      <a:pt x="822905" y="519937"/>
                      <a:pt x="812944" y="562270"/>
                    </a:cubicBezTo>
                    <a:cubicBezTo>
                      <a:pt x="802983" y="604603"/>
                      <a:pt x="750690" y="696741"/>
                      <a:pt x="730768" y="674329"/>
                    </a:cubicBezTo>
                    <a:cubicBezTo>
                      <a:pt x="710847" y="651917"/>
                      <a:pt x="708356" y="440251"/>
                      <a:pt x="693415" y="427800"/>
                    </a:cubicBezTo>
                    <a:cubicBezTo>
                      <a:pt x="678474" y="415349"/>
                      <a:pt x="616218" y="567251"/>
                      <a:pt x="641120" y="599623"/>
                    </a:cubicBezTo>
                    <a:cubicBezTo>
                      <a:pt x="666022" y="631996"/>
                      <a:pt x="844072" y="593398"/>
                      <a:pt x="842827" y="622035"/>
                    </a:cubicBezTo>
                    <a:cubicBezTo>
                      <a:pt x="841582" y="650672"/>
                      <a:pt x="668513" y="730359"/>
                      <a:pt x="633650" y="771447"/>
                    </a:cubicBezTo>
                    <a:cubicBezTo>
                      <a:pt x="598787" y="812535"/>
                      <a:pt x="653572" y="866074"/>
                      <a:pt x="633650" y="868564"/>
                    </a:cubicBezTo>
                    <a:cubicBezTo>
                      <a:pt x="613728" y="871054"/>
                      <a:pt x="521591" y="817515"/>
                      <a:pt x="514120" y="786388"/>
                    </a:cubicBezTo>
                    <a:cubicBezTo>
                      <a:pt x="506649" y="755261"/>
                      <a:pt x="583846" y="712928"/>
                      <a:pt x="588826" y="681800"/>
                    </a:cubicBezTo>
                    <a:cubicBezTo>
                      <a:pt x="593807" y="650673"/>
                      <a:pt x="552719" y="599623"/>
                      <a:pt x="544003" y="599623"/>
                    </a:cubicBezTo>
                    <a:cubicBezTo>
                      <a:pt x="535287" y="599623"/>
                      <a:pt x="532797" y="659388"/>
                      <a:pt x="536532" y="681800"/>
                    </a:cubicBezTo>
                    <a:cubicBezTo>
                      <a:pt x="540267" y="704212"/>
                      <a:pt x="580111" y="725378"/>
                      <a:pt x="566415" y="734094"/>
                    </a:cubicBezTo>
                    <a:cubicBezTo>
                      <a:pt x="552719" y="742810"/>
                      <a:pt x="492954" y="725378"/>
                      <a:pt x="454356" y="734094"/>
                    </a:cubicBezTo>
                    <a:cubicBezTo>
                      <a:pt x="415758" y="742810"/>
                      <a:pt x="373424" y="758996"/>
                      <a:pt x="334826" y="786388"/>
                    </a:cubicBezTo>
                    <a:cubicBezTo>
                      <a:pt x="296228" y="813780"/>
                      <a:pt x="251405" y="848643"/>
                      <a:pt x="222768" y="898447"/>
                    </a:cubicBezTo>
                    <a:cubicBezTo>
                      <a:pt x="194131" y="948251"/>
                      <a:pt x="150552" y="1011750"/>
                      <a:pt x="163003" y="1085211"/>
                    </a:cubicBezTo>
                    <a:cubicBezTo>
                      <a:pt x="175454" y="1158672"/>
                      <a:pt x="272571" y="1293142"/>
                      <a:pt x="297473" y="1339211"/>
                    </a:cubicBezTo>
                    <a:cubicBezTo>
                      <a:pt x="322375" y="1385280"/>
                      <a:pt x="322376" y="1351662"/>
                      <a:pt x="312415" y="1361623"/>
                    </a:cubicBezTo>
                    <a:cubicBezTo>
                      <a:pt x="302454" y="1371584"/>
                      <a:pt x="263856" y="1412672"/>
                      <a:pt x="237709" y="1398976"/>
                    </a:cubicBezTo>
                    <a:cubicBezTo>
                      <a:pt x="211562" y="1385280"/>
                      <a:pt x="185414" y="1330496"/>
                      <a:pt x="155532" y="1279447"/>
                    </a:cubicBezTo>
                    <a:cubicBezTo>
                      <a:pt x="125650" y="1228398"/>
                      <a:pt x="58415" y="1164898"/>
                      <a:pt x="58415" y="1092682"/>
                    </a:cubicBezTo>
                    <a:cubicBezTo>
                      <a:pt x="58415" y="1020466"/>
                      <a:pt x="118179" y="908407"/>
                      <a:pt x="155532" y="846152"/>
                    </a:cubicBezTo>
                    <a:cubicBezTo>
                      <a:pt x="192885" y="783897"/>
                      <a:pt x="231483" y="751525"/>
                      <a:pt x="282532" y="719152"/>
                    </a:cubicBezTo>
                    <a:cubicBezTo>
                      <a:pt x="333581" y="686780"/>
                      <a:pt x="420738" y="663123"/>
                      <a:pt x="461826" y="651917"/>
                    </a:cubicBezTo>
                    <a:cubicBezTo>
                      <a:pt x="502914" y="640711"/>
                      <a:pt x="529062" y="651917"/>
                      <a:pt x="529062" y="651917"/>
                    </a:cubicBezTo>
                    <a:cubicBezTo>
                      <a:pt x="548984" y="651917"/>
                      <a:pt x="592562" y="654407"/>
                      <a:pt x="581356" y="651917"/>
                    </a:cubicBezTo>
                    <a:cubicBezTo>
                      <a:pt x="570150" y="649427"/>
                      <a:pt x="505404" y="640711"/>
                      <a:pt x="461826" y="636976"/>
                    </a:cubicBezTo>
                    <a:cubicBezTo>
                      <a:pt x="418248" y="633241"/>
                      <a:pt x="362219" y="634485"/>
                      <a:pt x="319886" y="629505"/>
                    </a:cubicBezTo>
                    <a:cubicBezTo>
                      <a:pt x="277553" y="624525"/>
                      <a:pt x="241445" y="617055"/>
                      <a:pt x="207827" y="607094"/>
                    </a:cubicBezTo>
                    <a:cubicBezTo>
                      <a:pt x="174209" y="597133"/>
                      <a:pt x="150552" y="614565"/>
                      <a:pt x="118179" y="569741"/>
                    </a:cubicBezTo>
                    <a:cubicBezTo>
                      <a:pt x="85806" y="524917"/>
                      <a:pt x="32267" y="420328"/>
                      <a:pt x="13591" y="338152"/>
                    </a:cubicBezTo>
                    <a:cubicBezTo>
                      <a:pt x="-5085" y="255976"/>
                      <a:pt x="-1351" y="132711"/>
                      <a:pt x="6120" y="76682"/>
                    </a:cubicBezTo>
                    <a:cubicBezTo>
                      <a:pt x="13591" y="20653"/>
                      <a:pt x="44719" y="10692"/>
                      <a:pt x="58415" y="1976"/>
                    </a:cubicBezTo>
                    <a:cubicBezTo>
                      <a:pt x="72111" y="-6740"/>
                      <a:pt x="68376" y="15672"/>
                      <a:pt x="88297" y="24388"/>
                    </a:cubicBezTo>
                    <a:cubicBezTo>
                      <a:pt x="108218" y="33104"/>
                      <a:pt x="140591" y="6957"/>
                      <a:pt x="155532" y="617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Down Arrow 44"/>
            <p:cNvSpPr/>
            <p:nvPr/>
          </p:nvSpPr>
          <p:spPr bwMode="auto">
            <a:xfrm rot="10800000">
              <a:off x="2032586" y="4038600"/>
              <a:ext cx="465972" cy="1136101"/>
            </a:xfrm>
            <a:prstGeom prst="downArrow">
              <a:avLst>
                <a:gd name="adj1" fmla="val 100000"/>
                <a:gd name="adj2" fmla="val 0"/>
              </a:avLst>
            </a:prstGeom>
            <a:gradFill flip="none" rotWithShape="1">
              <a:gsLst>
                <a:gs pos="0">
                  <a:srgbClr val="FFFF00">
                    <a:alpha val="77000"/>
                  </a:srgbClr>
                </a:gs>
                <a:gs pos="100000">
                  <a:srgbClr val="FFFFFF">
                    <a:alpha val="77000"/>
                  </a:srgb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10296" y="2211775"/>
            <a:ext cx="4360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  <a:cs typeface="+mn-cs"/>
              </a:rPr>
              <a:t>Distal convoluted tubule</a:t>
            </a:r>
          </a:p>
        </p:txBody>
      </p:sp>
      <p:pic>
        <p:nvPicPr>
          <p:cNvPr id="57357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5324" flipV="1">
            <a:off x="134938" y="6194425"/>
            <a:ext cx="25654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17939" flipV="1">
            <a:off x="2693988" y="6078538"/>
            <a:ext cx="2565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9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5324" flipV="1">
            <a:off x="5268913" y="5981700"/>
            <a:ext cx="256381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0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50696" flipV="1">
            <a:off x="7761288" y="5873750"/>
            <a:ext cx="1308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1" name="Rectangle 1"/>
          <p:cNvSpPr>
            <a:spLocks noChangeArrowheads="1"/>
          </p:cNvSpPr>
          <p:nvPr/>
        </p:nvSpPr>
        <p:spPr bwMode="auto">
          <a:xfrm>
            <a:off x="309563" y="2757488"/>
            <a:ext cx="8453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Cuboidal cells without microvilli that function more in secretion than reabsorption</a:t>
            </a:r>
          </a:p>
        </p:txBody>
      </p:sp>
      <p:sp>
        <p:nvSpPr>
          <p:cNvPr id="57362" name="TextBox 86"/>
          <p:cNvSpPr txBox="1">
            <a:spLocks noChangeArrowheads="1"/>
          </p:cNvSpPr>
          <p:nvPr/>
        </p:nvSpPr>
        <p:spPr bwMode="auto">
          <a:xfrm>
            <a:off x="1208088" y="4826000"/>
            <a:ext cx="1554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/>
            <a:r>
              <a:rPr lang="en-US" altLang="en-US" sz="3200"/>
              <a:t>H</a:t>
            </a:r>
            <a:r>
              <a:rPr lang="en-US" altLang="en-US" sz="3200" baseline="30000"/>
              <a:t>+</a:t>
            </a:r>
            <a:r>
              <a:rPr lang="en-US" altLang="en-US" sz="3200"/>
              <a:t>, K</a:t>
            </a:r>
            <a:r>
              <a:rPr lang="en-US" altLang="en-US" sz="3200" baseline="30000"/>
              <a:t>+</a:t>
            </a:r>
          </a:p>
        </p:txBody>
      </p:sp>
    </p:spTree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3000">
              <a:srgbClr val="D5B087"/>
            </a:gs>
            <a:gs pos="2000">
              <a:srgbClr val="AB725A"/>
            </a:gs>
            <a:gs pos="17000">
              <a:srgbClr val="FFEDB3"/>
            </a:gs>
            <a:gs pos="86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-161925" y="3783013"/>
            <a:ext cx="9244013" cy="2541587"/>
            <a:chOff x="-161925" y="3676251"/>
            <a:chExt cx="9244013" cy="2541127"/>
          </a:xfrm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1925" y="3712707"/>
              <a:ext cx="4847392" cy="25046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76201" dir="18900000" algn="bl" rotWithShape="0">
                <a:srgbClr val="000000">
                  <a:alpha val="78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958" y="3697512"/>
              <a:ext cx="3218725" cy="2519866"/>
            </a:xfrm>
            <a:prstGeom prst="rect">
              <a:avLst/>
            </a:prstGeom>
            <a:noFill/>
            <a:ln>
              <a:noFill/>
            </a:ln>
            <a:effectLst>
              <a:outerShdw blurRad="50800" dist="76201" dir="18900000" algn="bl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488" y="3676251"/>
              <a:ext cx="1477600" cy="2519866"/>
            </a:xfrm>
            <a:prstGeom prst="rect">
              <a:avLst/>
            </a:prstGeom>
            <a:noFill/>
            <a:ln>
              <a:noFill/>
            </a:ln>
            <a:effectLst>
              <a:outerShdw blurRad="63500" sx="103000" sy="103000" algn="ctr" rotWithShape="0">
                <a:srgbClr val="000000">
                  <a:alpha val="9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395" name="Group 28"/>
          <p:cNvGrpSpPr>
            <a:grpSpLocks/>
          </p:cNvGrpSpPr>
          <p:nvPr/>
        </p:nvGrpSpPr>
        <p:grpSpPr bwMode="auto">
          <a:xfrm rot="10800000">
            <a:off x="63500" y="-34925"/>
            <a:ext cx="9244013" cy="2540000"/>
            <a:chOff x="-161925" y="3676251"/>
            <a:chExt cx="9244013" cy="2541127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1925" y="3712707"/>
              <a:ext cx="4847392" cy="25046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76200" dir="5400000" algn="t" rotWithShape="0">
                <a:srgbClr val="000000">
                  <a:alpha val="70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958" y="3697512"/>
              <a:ext cx="3218725" cy="2519866"/>
            </a:xfrm>
            <a:prstGeom prst="rect">
              <a:avLst/>
            </a:prstGeom>
            <a:noFill/>
            <a:ln>
              <a:noFill/>
            </a:ln>
            <a:effectLst>
              <a:outerShdw blurRad="50800" dist="76200" dir="5400000" algn="t" rotWithShape="0">
                <a:srgbClr val="000000">
                  <a:alpha val="78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488" y="3676251"/>
              <a:ext cx="1477600" cy="2519866"/>
            </a:xfrm>
            <a:prstGeom prst="rect">
              <a:avLst/>
            </a:prstGeom>
            <a:noFill/>
            <a:ln>
              <a:noFill/>
            </a:ln>
            <a:effectLst>
              <a:outerShdw blurRad="50800" dist="76200" dir="5400000" algn="t" rotWithShape="0">
                <a:srgbClr val="000000">
                  <a:alpha val="81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7475" y="323850"/>
            <a:ext cx="1524000" cy="1504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  <a:ea typeface=""/>
              <a:cs typeface="+mn-cs"/>
            </a:endParaRPr>
          </a:p>
        </p:txBody>
      </p:sp>
      <p:sp>
        <p:nvSpPr>
          <p:cNvPr id="59397" name="Slide Number Placeholder 6"/>
          <p:cNvSpPr txBox="1">
            <a:spLocks/>
          </p:cNvSpPr>
          <p:nvPr/>
        </p:nvSpPr>
        <p:spPr bwMode="auto">
          <a:xfrm>
            <a:off x="8610600" y="6281738"/>
            <a:ext cx="458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r"/>
            <a:fld id="{B32E5ABF-B47A-7448-8051-6BBD5F355432}" type="slidenum">
              <a:rPr lang="en-US" altLang="en-US" sz="1600">
                <a:solidFill>
                  <a:srgbClr val="000000"/>
                </a:solidFill>
              </a:rPr>
              <a:pPr algn="r"/>
              <a:t>25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7" name="Down Arrow 6"/>
          <p:cNvSpPr>
            <a:spLocks noChangeArrowheads="1"/>
          </p:cNvSpPr>
          <p:nvPr/>
        </p:nvSpPr>
        <p:spPr bwMode="auto">
          <a:xfrm>
            <a:off x="5286375" y="3944938"/>
            <a:ext cx="1354138" cy="1211262"/>
          </a:xfrm>
          <a:prstGeom prst="downArrow">
            <a:avLst>
              <a:gd name="adj1" fmla="val 66593"/>
              <a:gd name="adj2" fmla="val 52032"/>
            </a:avLst>
          </a:prstGeom>
          <a:gradFill rotWithShape="0">
            <a:gsLst>
              <a:gs pos="0">
                <a:srgbClr val="FFFFFF">
                  <a:alpha val="48000"/>
                </a:srgbClr>
              </a:gs>
              <a:gs pos="55000">
                <a:srgbClr val="FFFFFF">
                  <a:alpha val="76600"/>
                </a:srgbClr>
              </a:gs>
              <a:gs pos="84000">
                <a:srgbClr val="8EB4E3">
                  <a:alpha val="91680"/>
                </a:srgbClr>
              </a:gs>
              <a:gs pos="100000">
                <a:srgbClr val="8EB4E3"/>
              </a:gs>
            </a:gsLst>
            <a:lin ang="5400000"/>
          </a:gra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  <a:ea typeface="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1163" y="3567580"/>
            <a:ext cx="152552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H</a:t>
            </a:r>
            <a:r>
              <a:rPr lang="en-GB" sz="3600" b="1" baseline="-2500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2</a:t>
            </a:r>
            <a:r>
              <a:rPr lang="en-GB" sz="3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+mn-cs"/>
              </a:rPr>
              <a:t>O</a:t>
            </a:r>
            <a:endParaRPr lang="en-GB" sz="3600" dirty="0">
              <a:ln w="222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33" name="Down Arrow 32"/>
          <p:cNvSpPr>
            <a:spLocks noChangeArrowheads="1"/>
          </p:cNvSpPr>
          <p:nvPr/>
        </p:nvSpPr>
        <p:spPr bwMode="auto">
          <a:xfrm>
            <a:off x="7029450" y="3829050"/>
            <a:ext cx="1860550" cy="1752600"/>
          </a:xfrm>
          <a:prstGeom prst="downArrow">
            <a:avLst>
              <a:gd name="adj1" fmla="val 66593"/>
              <a:gd name="adj2" fmla="val 52032"/>
            </a:avLst>
          </a:prstGeom>
          <a:gradFill rotWithShape="0">
            <a:gsLst>
              <a:gs pos="0">
                <a:srgbClr val="FFFFFF">
                  <a:alpha val="48000"/>
                </a:srgbClr>
              </a:gs>
              <a:gs pos="999">
                <a:srgbClr val="FFFFFF">
                  <a:alpha val="48519"/>
                </a:srgbClr>
              </a:gs>
              <a:gs pos="55000">
                <a:srgbClr val="FFFFFF">
                  <a:alpha val="76600"/>
                </a:srgbClr>
              </a:gs>
              <a:gs pos="100000">
                <a:srgbClr val="92D050"/>
              </a:gs>
            </a:gsLst>
            <a:lin ang="5400000"/>
          </a:gra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  <a:ea typeface=""/>
              <a:cs typeface="+mn-cs"/>
            </a:endParaRPr>
          </a:p>
        </p:txBody>
      </p:sp>
      <p:sp>
        <p:nvSpPr>
          <p:cNvPr id="35" name="Down Arrow 34"/>
          <p:cNvSpPr>
            <a:spLocks noChangeArrowheads="1"/>
          </p:cNvSpPr>
          <p:nvPr/>
        </p:nvSpPr>
        <p:spPr bwMode="auto">
          <a:xfrm rot="10800000">
            <a:off x="611188" y="3508375"/>
            <a:ext cx="2719387" cy="2225675"/>
          </a:xfrm>
          <a:prstGeom prst="downArrow">
            <a:avLst>
              <a:gd name="adj1" fmla="val 66593"/>
              <a:gd name="adj2" fmla="val 52032"/>
            </a:avLst>
          </a:prstGeom>
          <a:gradFill rotWithShape="0">
            <a:gsLst>
              <a:gs pos="0">
                <a:srgbClr val="FFFFFF">
                  <a:alpha val="48000"/>
                </a:srgbClr>
              </a:gs>
              <a:gs pos="999">
                <a:srgbClr val="FFFFFF">
                  <a:alpha val="48519"/>
                </a:srgbClr>
              </a:gs>
              <a:gs pos="55000">
                <a:srgbClr val="FFFFFF">
                  <a:alpha val="76600"/>
                </a:srgbClr>
              </a:gs>
              <a:gs pos="100000">
                <a:srgbClr val="FFFF00"/>
              </a:gs>
            </a:gsLst>
            <a:lin ang="5400000"/>
          </a:gradFill>
          <a:ln>
            <a:noFill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  <a:ea typeface=""/>
              <a:cs typeface="+mn-cs"/>
            </a:endParaRPr>
          </a:p>
        </p:txBody>
      </p:sp>
      <p:sp>
        <p:nvSpPr>
          <p:cNvPr id="59402" name="TextBox 37"/>
          <p:cNvSpPr txBox="1">
            <a:spLocks noChangeArrowheads="1"/>
          </p:cNvSpPr>
          <p:nvPr/>
        </p:nvSpPr>
        <p:spPr bwMode="auto">
          <a:xfrm>
            <a:off x="7221538" y="3505200"/>
            <a:ext cx="1617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00"/>
                </a:solidFill>
              </a:rPr>
              <a:t>Na</a:t>
            </a:r>
            <a:r>
              <a:rPr lang="en-US" altLang="en-US" sz="3200" b="1" baseline="30000">
                <a:solidFill>
                  <a:srgbClr val="000000"/>
                </a:solidFill>
              </a:rPr>
              <a:t>+</a:t>
            </a:r>
            <a:r>
              <a:rPr lang="en-US" altLang="en-US" sz="3200" b="1">
                <a:solidFill>
                  <a:srgbClr val="000000"/>
                </a:solidFill>
              </a:rPr>
              <a:t>, Cl</a:t>
            </a:r>
            <a:r>
              <a:rPr lang="en-US" altLang="en-US" sz="3200" b="1" baseline="30000">
                <a:solidFill>
                  <a:srgbClr val="000000"/>
                </a:solidFill>
              </a:rPr>
              <a:t>-</a:t>
            </a:r>
            <a:endParaRPr lang="en-US" altLang="en-US" sz="3200" b="1">
              <a:solidFill>
                <a:srgbClr val="000000"/>
              </a:solidFill>
            </a:endParaRPr>
          </a:p>
        </p:txBody>
      </p:sp>
      <p:grpSp>
        <p:nvGrpSpPr>
          <p:cNvPr id="59403" name="Group 42"/>
          <p:cNvGrpSpPr>
            <a:grpSpLocks/>
          </p:cNvGrpSpPr>
          <p:nvPr/>
        </p:nvGrpSpPr>
        <p:grpSpPr bwMode="auto">
          <a:xfrm>
            <a:off x="152400" y="400050"/>
            <a:ext cx="1447800" cy="1295400"/>
            <a:chOff x="381000" y="4038600"/>
            <a:chExt cx="2514600" cy="2459038"/>
          </a:xfrm>
        </p:grpSpPr>
        <p:grpSp>
          <p:nvGrpSpPr>
            <p:cNvPr id="59416" name="Group 1"/>
            <p:cNvGrpSpPr>
              <a:grpSpLocks/>
            </p:cNvGrpSpPr>
            <p:nvPr/>
          </p:nvGrpSpPr>
          <p:grpSpPr bwMode="auto">
            <a:xfrm>
              <a:off x="381000" y="4300538"/>
              <a:ext cx="2514600" cy="2197100"/>
              <a:chOff x="663298" y="3881255"/>
              <a:chExt cx="5432702" cy="2595745"/>
            </a:xfrm>
          </p:grpSpPr>
          <p:sp>
            <p:nvSpPr>
              <p:cNvPr id="46" name="Freeform 45"/>
              <p:cNvSpPr/>
              <p:nvPr/>
            </p:nvSpPr>
            <p:spPr bwMode="auto">
              <a:xfrm>
                <a:off x="889661" y="3963424"/>
                <a:ext cx="5206339" cy="2513576"/>
              </a:xfrm>
              <a:custGeom>
                <a:avLst/>
                <a:gdLst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13490 w 6099086"/>
                  <a:gd name="connsiteY103" fmla="*/ 837708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477631 w 6099086"/>
                  <a:gd name="connsiteY103" fmla="*/ 568767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468666 w 6099086"/>
                  <a:gd name="connsiteY103" fmla="*/ 479120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82666 w 6099086"/>
                  <a:gd name="connsiteY10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612972 w 6099086"/>
                  <a:gd name="connsiteY103" fmla="*/ 281897 h 3480971"/>
                  <a:gd name="connsiteX104" fmla="*/ 182666 w 6099086"/>
                  <a:gd name="connsiteY104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043278 w 6099086"/>
                  <a:gd name="connsiteY103" fmla="*/ 613591 h 3480971"/>
                  <a:gd name="connsiteX104" fmla="*/ 612972 w 6099086"/>
                  <a:gd name="connsiteY104" fmla="*/ 281897 h 3480971"/>
                  <a:gd name="connsiteX105" fmla="*/ 182666 w 6099086"/>
                  <a:gd name="connsiteY105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043278 w 6099086"/>
                  <a:gd name="connsiteY103" fmla="*/ 613591 h 3480971"/>
                  <a:gd name="connsiteX104" fmla="*/ 962596 w 6099086"/>
                  <a:gd name="connsiteY104" fmla="*/ 685308 h 3480971"/>
                  <a:gd name="connsiteX105" fmla="*/ 612972 w 6099086"/>
                  <a:gd name="connsiteY105" fmla="*/ 281897 h 3480971"/>
                  <a:gd name="connsiteX106" fmla="*/ 182666 w 6099086"/>
                  <a:gd name="connsiteY10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043278 w 6099086"/>
                  <a:gd name="connsiteY103" fmla="*/ 613591 h 3480971"/>
                  <a:gd name="connsiteX104" fmla="*/ 962596 w 6099086"/>
                  <a:gd name="connsiteY104" fmla="*/ 685308 h 3480971"/>
                  <a:gd name="connsiteX105" fmla="*/ 612972 w 6099086"/>
                  <a:gd name="connsiteY105" fmla="*/ 281897 h 3480971"/>
                  <a:gd name="connsiteX106" fmla="*/ 182666 w 6099086"/>
                  <a:gd name="connsiteY10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1043278 w 6099086"/>
                  <a:gd name="connsiteY104" fmla="*/ 613591 h 3480971"/>
                  <a:gd name="connsiteX105" fmla="*/ 962596 w 6099086"/>
                  <a:gd name="connsiteY105" fmla="*/ 68530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962596 w 6099086"/>
                  <a:gd name="connsiteY105" fmla="*/ 68530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20548 w 6099086"/>
                  <a:gd name="connsiteY104" fmla="*/ 963215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1222572 w 6099086"/>
                  <a:gd name="connsiteY103" fmla="*/ 1079755 h 3480971"/>
                  <a:gd name="connsiteX104" fmla="*/ 711583 w 6099086"/>
                  <a:gd name="connsiteY104" fmla="*/ 954250 h 3480971"/>
                  <a:gd name="connsiteX105" fmla="*/ 846055 w 6099086"/>
                  <a:gd name="connsiteY105" fmla="*/ 667378 h 3480971"/>
                  <a:gd name="connsiteX106" fmla="*/ 612972 w 6099086"/>
                  <a:gd name="connsiteY106" fmla="*/ 281897 h 3480971"/>
                  <a:gd name="connsiteX107" fmla="*/ 182666 w 6099086"/>
                  <a:gd name="connsiteY10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222572 w 6099086"/>
                  <a:gd name="connsiteY104" fmla="*/ 1079755 h 3480971"/>
                  <a:gd name="connsiteX105" fmla="*/ 711583 w 6099086"/>
                  <a:gd name="connsiteY105" fmla="*/ 954250 h 3480971"/>
                  <a:gd name="connsiteX106" fmla="*/ 846055 w 6099086"/>
                  <a:gd name="connsiteY106" fmla="*/ 667378 h 3480971"/>
                  <a:gd name="connsiteX107" fmla="*/ 612972 w 6099086"/>
                  <a:gd name="connsiteY107" fmla="*/ 281897 h 3480971"/>
                  <a:gd name="connsiteX108" fmla="*/ 182666 w 6099086"/>
                  <a:gd name="connsiteY108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823208 w 6099086"/>
                  <a:gd name="connsiteY104" fmla="*/ 1025967 h 3480971"/>
                  <a:gd name="connsiteX105" fmla="*/ 1222572 w 6099086"/>
                  <a:gd name="connsiteY105" fmla="*/ 1079755 h 3480971"/>
                  <a:gd name="connsiteX106" fmla="*/ 711583 w 6099086"/>
                  <a:gd name="connsiteY106" fmla="*/ 954250 h 3480971"/>
                  <a:gd name="connsiteX107" fmla="*/ 846055 w 6099086"/>
                  <a:gd name="connsiteY107" fmla="*/ 667378 h 3480971"/>
                  <a:gd name="connsiteX108" fmla="*/ 612972 w 6099086"/>
                  <a:gd name="connsiteY108" fmla="*/ 281897 h 3480971"/>
                  <a:gd name="connsiteX109" fmla="*/ 182666 w 6099086"/>
                  <a:gd name="connsiteY109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823208 w 6099086"/>
                  <a:gd name="connsiteY105" fmla="*/ 1025967 h 3480971"/>
                  <a:gd name="connsiteX106" fmla="*/ 1222572 w 6099086"/>
                  <a:gd name="connsiteY106" fmla="*/ 1079755 h 3480971"/>
                  <a:gd name="connsiteX107" fmla="*/ 711583 w 6099086"/>
                  <a:gd name="connsiteY107" fmla="*/ 954250 h 3480971"/>
                  <a:gd name="connsiteX108" fmla="*/ 846055 w 6099086"/>
                  <a:gd name="connsiteY108" fmla="*/ 667378 h 3480971"/>
                  <a:gd name="connsiteX109" fmla="*/ 612972 w 6099086"/>
                  <a:gd name="connsiteY109" fmla="*/ 281897 h 3480971"/>
                  <a:gd name="connsiteX110" fmla="*/ 182666 w 6099086"/>
                  <a:gd name="connsiteY11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711583 w 6099086"/>
                  <a:gd name="connsiteY107" fmla="*/ 954250 h 3480971"/>
                  <a:gd name="connsiteX108" fmla="*/ 846055 w 6099086"/>
                  <a:gd name="connsiteY108" fmla="*/ 667378 h 3480971"/>
                  <a:gd name="connsiteX109" fmla="*/ 612972 w 6099086"/>
                  <a:gd name="connsiteY109" fmla="*/ 281897 h 3480971"/>
                  <a:gd name="connsiteX110" fmla="*/ 182666 w 6099086"/>
                  <a:gd name="connsiteY11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75090 w 6099086"/>
                  <a:gd name="connsiteY107" fmla="*/ 999073 h 3480971"/>
                  <a:gd name="connsiteX108" fmla="*/ 711583 w 6099086"/>
                  <a:gd name="connsiteY108" fmla="*/ 954250 h 3480971"/>
                  <a:gd name="connsiteX109" fmla="*/ 846055 w 6099086"/>
                  <a:gd name="connsiteY109" fmla="*/ 667378 h 3480971"/>
                  <a:gd name="connsiteX110" fmla="*/ 612972 w 6099086"/>
                  <a:gd name="connsiteY110" fmla="*/ 281897 h 3480971"/>
                  <a:gd name="connsiteX111" fmla="*/ 182666 w 6099086"/>
                  <a:gd name="connsiteY11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505396 w 6099086"/>
                  <a:gd name="connsiteY107" fmla="*/ 1196297 h 3480971"/>
                  <a:gd name="connsiteX108" fmla="*/ 75090 w 6099086"/>
                  <a:gd name="connsiteY108" fmla="*/ 999073 h 3480971"/>
                  <a:gd name="connsiteX109" fmla="*/ 711583 w 6099086"/>
                  <a:gd name="connsiteY109" fmla="*/ 954250 h 3480971"/>
                  <a:gd name="connsiteX110" fmla="*/ 846055 w 6099086"/>
                  <a:gd name="connsiteY110" fmla="*/ 667378 h 3480971"/>
                  <a:gd name="connsiteX111" fmla="*/ 612972 w 6099086"/>
                  <a:gd name="connsiteY111" fmla="*/ 281897 h 3480971"/>
                  <a:gd name="connsiteX112" fmla="*/ 182666 w 6099086"/>
                  <a:gd name="connsiteY112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1034313 w 6099086"/>
                  <a:gd name="connsiteY107" fmla="*/ 936320 h 3480971"/>
                  <a:gd name="connsiteX108" fmla="*/ 505396 w 6099086"/>
                  <a:gd name="connsiteY108" fmla="*/ 1196297 h 3480971"/>
                  <a:gd name="connsiteX109" fmla="*/ 75090 w 6099086"/>
                  <a:gd name="connsiteY109" fmla="*/ 999073 h 3480971"/>
                  <a:gd name="connsiteX110" fmla="*/ 711583 w 6099086"/>
                  <a:gd name="connsiteY110" fmla="*/ 954250 h 3480971"/>
                  <a:gd name="connsiteX111" fmla="*/ 846055 w 6099086"/>
                  <a:gd name="connsiteY111" fmla="*/ 667378 h 3480971"/>
                  <a:gd name="connsiteX112" fmla="*/ 612972 w 6099086"/>
                  <a:gd name="connsiteY112" fmla="*/ 281897 h 3480971"/>
                  <a:gd name="connsiteX113" fmla="*/ 182666 w 6099086"/>
                  <a:gd name="connsiteY11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298337 w 6099086"/>
                  <a:gd name="connsiteY103" fmla="*/ 290861 h 3480971"/>
                  <a:gd name="connsiteX104" fmla="*/ 1948713 w 6099086"/>
                  <a:gd name="connsiteY104" fmla="*/ 443261 h 3480971"/>
                  <a:gd name="connsiteX105" fmla="*/ 1742526 w 6099086"/>
                  <a:gd name="connsiteY105" fmla="*/ 963214 h 3480971"/>
                  <a:gd name="connsiteX106" fmla="*/ 1222572 w 6099086"/>
                  <a:gd name="connsiteY106" fmla="*/ 1079755 h 3480971"/>
                  <a:gd name="connsiteX107" fmla="*/ 1034313 w 6099086"/>
                  <a:gd name="connsiteY107" fmla="*/ 936320 h 3480971"/>
                  <a:gd name="connsiteX108" fmla="*/ 505396 w 6099086"/>
                  <a:gd name="connsiteY108" fmla="*/ 1196297 h 3480971"/>
                  <a:gd name="connsiteX109" fmla="*/ 75090 w 6099086"/>
                  <a:gd name="connsiteY109" fmla="*/ 999073 h 3480971"/>
                  <a:gd name="connsiteX110" fmla="*/ 128878 w 6099086"/>
                  <a:gd name="connsiteY110" fmla="*/ 792885 h 3480971"/>
                  <a:gd name="connsiteX111" fmla="*/ 711583 w 6099086"/>
                  <a:gd name="connsiteY111" fmla="*/ 954250 h 3480971"/>
                  <a:gd name="connsiteX112" fmla="*/ 846055 w 6099086"/>
                  <a:gd name="connsiteY112" fmla="*/ 667378 h 3480971"/>
                  <a:gd name="connsiteX113" fmla="*/ 612972 w 6099086"/>
                  <a:gd name="connsiteY113" fmla="*/ 281897 h 3480971"/>
                  <a:gd name="connsiteX114" fmla="*/ 182666 w 6099086"/>
                  <a:gd name="connsiteY114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63214 h 3480971"/>
                  <a:gd name="connsiteX107" fmla="*/ 1222572 w 6099086"/>
                  <a:gd name="connsiteY107" fmla="*/ 1079755 h 3480971"/>
                  <a:gd name="connsiteX108" fmla="*/ 1034313 w 6099086"/>
                  <a:gd name="connsiteY108" fmla="*/ 936320 h 3480971"/>
                  <a:gd name="connsiteX109" fmla="*/ 505396 w 6099086"/>
                  <a:gd name="connsiteY109" fmla="*/ 1196297 h 3480971"/>
                  <a:gd name="connsiteX110" fmla="*/ 75090 w 6099086"/>
                  <a:gd name="connsiteY110" fmla="*/ 999073 h 3480971"/>
                  <a:gd name="connsiteX111" fmla="*/ 128878 w 6099086"/>
                  <a:gd name="connsiteY111" fmla="*/ 792885 h 3480971"/>
                  <a:gd name="connsiteX112" fmla="*/ 711583 w 6099086"/>
                  <a:gd name="connsiteY112" fmla="*/ 954250 h 3480971"/>
                  <a:gd name="connsiteX113" fmla="*/ 846055 w 6099086"/>
                  <a:gd name="connsiteY113" fmla="*/ 667378 h 3480971"/>
                  <a:gd name="connsiteX114" fmla="*/ 612972 w 6099086"/>
                  <a:gd name="connsiteY114" fmla="*/ 281897 h 3480971"/>
                  <a:gd name="connsiteX115" fmla="*/ 182666 w 6099086"/>
                  <a:gd name="connsiteY115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63214 h 3480971"/>
                  <a:gd name="connsiteX107" fmla="*/ 1455655 w 6099086"/>
                  <a:gd name="connsiteY107" fmla="*/ 1061826 h 3480971"/>
                  <a:gd name="connsiteX108" fmla="*/ 1222572 w 6099086"/>
                  <a:gd name="connsiteY108" fmla="*/ 1079755 h 3480971"/>
                  <a:gd name="connsiteX109" fmla="*/ 1034313 w 6099086"/>
                  <a:gd name="connsiteY109" fmla="*/ 936320 h 3480971"/>
                  <a:gd name="connsiteX110" fmla="*/ 505396 w 6099086"/>
                  <a:gd name="connsiteY110" fmla="*/ 1196297 h 3480971"/>
                  <a:gd name="connsiteX111" fmla="*/ 75090 w 6099086"/>
                  <a:gd name="connsiteY111" fmla="*/ 999073 h 3480971"/>
                  <a:gd name="connsiteX112" fmla="*/ 128878 w 6099086"/>
                  <a:gd name="connsiteY112" fmla="*/ 792885 h 3480971"/>
                  <a:gd name="connsiteX113" fmla="*/ 711583 w 6099086"/>
                  <a:gd name="connsiteY113" fmla="*/ 954250 h 3480971"/>
                  <a:gd name="connsiteX114" fmla="*/ 846055 w 6099086"/>
                  <a:gd name="connsiteY114" fmla="*/ 667378 h 3480971"/>
                  <a:gd name="connsiteX115" fmla="*/ 612972 w 6099086"/>
                  <a:gd name="connsiteY115" fmla="*/ 281897 h 3480971"/>
                  <a:gd name="connsiteX116" fmla="*/ 182666 w 6099086"/>
                  <a:gd name="connsiteY11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22572 w 6099086"/>
                  <a:gd name="connsiteY108" fmla="*/ 1079755 h 3480971"/>
                  <a:gd name="connsiteX109" fmla="*/ 1034313 w 6099086"/>
                  <a:gd name="connsiteY109" fmla="*/ 936320 h 3480971"/>
                  <a:gd name="connsiteX110" fmla="*/ 505396 w 6099086"/>
                  <a:gd name="connsiteY110" fmla="*/ 1196297 h 3480971"/>
                  <a:gd name="connsiteX111" fmla="*/ 75090 w 6099086"/>
                  <a:gd name="connsiteY111" fmla="*/ 999073 h 3480971"/>
                  <a:gd name="connsiteX112" fmla="*/ 128878 w 6099086"/>
                  <a:gd name="connsiteY112" fmla="*/ 792885 h 3480971"/>
                  <a:gd name="connsiteX113" fmla="*/ 711583 w 6099086"/>
                  <a:gd name="connsiteY113" fmla="*/ 954250 h 3480971"/>
                  <a:gd name="connsiteX114" fmla="*/ 846055 w 6099086"/>
                  <a:gd name="connsiteY114" fmla="*/ 667378 h 3480971"/>
                  <a:gd name="connsiteX115" fmla="*/ 612972 w 6099086"/>
                  <a:gd name="connsiteY115" fmla="*/ 281897 h 3480971"/>
                  <a:gd name="connsiteX116" fmla="*/ 182666 w 6099086"/>
                  <a:gd name="connsiteY11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34313 w 6099086"/>
                  <a:gd name="connsiteY109" fmla="*/ 936320 h 3480971"/>
                  <a:gd name="connsiteX110" fmla="*/ 505396 w 6099086"/>
                  <a:gd name="connsiteY110" fmla="*/ 1196297 h 3480971"/>
                  <a:gd name="connsiteX111" fmla="*/ 75090 w 6099086"/>
                  <a:gd name="connsiteY111" fmla="*/ 999073 h 3480971"/>
                  <a:gd name="connsiteX112" fmla="*/ 128878 w 6099086"/>
                  <a:gd name="connsiteY112" fmla="*/ 792885 h 3480971"/>
                  <a:gd name="connsiteX113" fmla="*/ 711583 w 6099086"/>
                  <a:gd name="connsiteY113" fmla="*/ 954250 h 3480971"/>
                  <a:gd name="connsiteX114" fmla="*/ 846055 w 6099086"/>
                  <a:gd name="connsiteY114" fmla="*/ 667378 h 3480971"/>
                  <a:gd name="connsiteX115" fmla="*/ 612972 w 6099086"/>
                  <a:gd name="connsiteY115" fmla="*/ 281897 h 3480971"/>
                  <a:gd name="connsiteX116" fmla="*/ 182666 w 6099086"/>
                  <a:gd name="connsiteY11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505396 w 6099086"/>
                  <a:gd name="connsiteY111" fmla="*/ 1196297 h 3480971"/>
                  <a:gd name="connsiteX112" fmla="*/ 75090 w 6099086"/>
                  <a:gd name="connsiteY112" fmla="*/ 999073 h 3480971"/>
                  <a:gd name="connsiteX113" fmla="*/ 128878 w 6099086"/>
                  <a:gd name="connsiteY113" fmla="*/ 792885 h 3480971"/>
                  <a:gd name="connsiteX114" fmla="*/ 711583 w 6099086"/>
                  <a:gd name="connsiteY114" fmla="*/ 954250 h 3480971"/>
                  <a:gd name="connsiteX115" fmla="*/ 846055 w 6099086"/>
                  <a:gd name="connsiteY115" fmla="*/ 667378 h 3480971"/>
                  <a:gd name="connsiteX116" fmla="*/ 612972 w 6099086"/>
                  <a:gd name="connsiteY116" fmla="*/ 281897 h 3480971"/>
                  <a:gd name="connsiteX117" fmla="*/ 182666 w 6099086"/>
                  <a:gd name="connsiteY11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75090 w 6099086"/>
                  <a:gd name="connsiteY113" fmla="*/ 999073 h 3480971"/>
                  <a:gd name="connsiteX114" fmla="*/ 128878 w 6099086"/>
                  <a:gd name="connsiteY114" fmla="*/ 792885 h 3480971"/>
                  <a:gd name="connsiteX115" fmla="*/ 711583 w 6099086"/>
                  <a:gd name="connsiteY115" fmla="*/ 954250 h 3480971"/>
                  <a:gd name="connsiteX116" fmla="*/ 846055 w 6099086"/>
                  <a:gd name="connsiteY116" fmla="*/ 667378 h 3480971"/>
                  <a:gd name="connsiteX117" fmla="*/ 612972 w 6099086"/>
                  <a:gd name="connsiteY117" fmla="*/ 281897 h 3480971"/>
                  <a:gd name="connsiteX118" fmla="*/ 182666 w 6099086"/>
                  <a:gd name="connsiteY118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711583 w 6099086"/>
                  <a:gd name="connsiteY116" fmla="*/ 954250 h 3480971"/>
                  <a:gd name="connsiteX117" fmla="*/ 846055 w 6099086"/>
                  <a:gd name="connsiteY117" fmla="*/ 667378 h 3480971"/>
                  <a:gd name="connsiteX118" fmla="*/ 612972 w 6099086"/>
                  <a:gd name="connsiteY118" fmla="*/ 281897 h 3480971"/>
                  <a:gd name="connsiteX119" fmla="*/ 182666 w 6099086"/>
                  <a:gd name="connsiteY119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370925 w 6099086"/>
                  <a:gd name="connsiteY116" fmla="*/ 945285 h 3480971"/>
                  <a:gd name="connsiteX117" fmla="*/ 711583 w 6099086"/>
                  <a:gd name="connsiteY117" fmla="*/ 954250 h 3480971"/>
                  <a:gd name="connsiteX118" fmla="*/ 846055 w 6099086"/>
                  <a:gd name="connsiteY118" fmla="*/ 667378 h 3480971"/>
                  <a:gd name="connsiteX119" fmla="*/ 612972 w 6099086"/>
                  <a:gd name="connsiteY119" fmla="*/ 281897 h 3480971"/>
                  <a:gd name="connsiteX120" fmla="*/ 182666 w 6099086"/>
                  <a:gd name="connsiteY12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370925 w 6099086"/>
                  <a:gd name="connsiteY116" fmla="*/ 945285 h 3480971"/>
                  <a:gd name="connsiteX117" fmla="*/ 711583 w 6099086"/>
                  <a:gd name="connsiteY117" fmla="*/ 954250 h 3480971"/>
                  <a:gd name="connsiteX118" fmla="*/ 774337 w 6099086"/>
                  <a:gd name="connsiteY118" fmla="*/ 846673 h 3480971"/>
                  <a:gd name="connsiteX119" fmla="*/ 846055 w 6099086"/>
                  <a:gd name="connsiteY119" fmla="*/ 667378 h 3480971"/>
                  <a:gd name="connsiteX120" fmla="*/ 612972 w 6099086"/>
                  <a:gd name="connsiteY120" fmla="*/ 281897 h 3480971"/>
                  <a:gd name="connsiteX121" fmla="*/ 182666 w 6099086"/>
                  <a:gd name="connsiteY12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128878 w 6099086"/>
                  <a:gd name="connsiteY115" fmla="*/ 792885 h 3480971"/>
                  <a:gd name="connsiteX116" fmla="*/ 370925 w 6099086"/>
                  <a:gd name="connsiteY116" fmla="*/ 945285 h 3480971"/>
                  <a:gd name="connsiteX117" fmla="*/ 657794 w 6099086"/>
                  <a:gd name="connsiteY117" fmla="*/ 927356 h 3480971"/>
                  <a:gd name="connsiteX118" fmla="*/ 774337 w 6099086"/>
                  <a:gd name="connsiteY118" fmla="*/ 846673 h 3480971"/>
                  <a:gd name="connsiteX119" fmla="*/ 846055 w 6099086"/>
                  <a:gd name="connsiteY119" fmla="*/ 667378 h 3480971"/>
                  <a:gd name="connsiteX120" fmla="*/ 612972 w 6099086"/>
                  <a:gd name="connsiteY120" fmla="*/ 281897 h 3480971"/>
                  <a:gd name="connsiteX121" fmla="*/ 182666 w 6099086"/>
                  <a:gd name="connsiteY12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370925 w 6099086"/>
                  <a:gd name="connsiteY117" fmla="*/ 945285 h 3480971"/>
                  <a:gd name="connsiteX118" fmla="*/ 657794 w 6099086"/>
                  <a:gd name="connsiteY118" fmla="*/ 927356 h 3480971"/>
                  <a:gd name="connsiteX119" fmla="*/ 774337 w 6099086"/>
                  <a:gd name="connsiteY119" fmla="*/ 846673 h 3480971"/>
                  <a:gd name="connsiteX120" fmla="*/ 846055 w 6099086"/>
                  <a:gd name="connsiteY120" fmla="*/ 667378 h 3480971"/>
                  <a:gd name="connsiteX121" fmla="*/ 612972 w 6099086"/>
                  <a:gd name="connsiteY121" fmla="*/ 281897 h 3480971"/>
                  <a:gd name="connsiteX122" fmla="*/ 182666 w 6099086"/>
                  <a:gd name="connsiteY122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284455 w 6099086"/>
                  <a:gd name="connsiteY35" fmla="*/ 927355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209561 w 6099086"/>
                  <a:gd name="connsiteY117" fmla="*/ 810814 h 3480971"/>
                  <a:gd name="connsiteX118" fmla="*/ 370925 w 6099086"/>
                  <a:gd name="connsiteY118" fmla="*/ 945285 h 3480971"/>
                  <a:gd name="connsiteX119" fmla="*/ 657794 w 6099086"/>
                  <a:gd name="connsiteY119" fmla="*/ 927356 h 3480971"/>
                  <a:gd name="connsiteX120" fmla="*/ 774337 w 6099086"/>
                  <a:gd name="connsiteY120" fmla="*/ 846673 h 3480971"/>
                  <a:gd name="connsiteX121" fmla="*/ 846055 w 6099086"/>
                  <a:gd name="connsiteY121" fmla="*/ 667378 h 3480971"/>
                  <a:gd name="connsiteX122" fmla="*/ 612972 w 6099086"/>
                  <a:gd name="connsiteY122" fmla="*/ 281897 h 3480971"/>
                  <a:gd name="connsiteX123" fmla="*/ 182666 w 6099086"/>
                  <a:gd name="connsiteY12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07937 w 6099086"/>
                  <a:gd name="connsiteY93" fmla="*/ 3356791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209561 w 6099086"/>
                  <a:gd name="connsiteY117" fmla="*/ 810814 h 3480971"/>
                  <a:gd name="connsiteX118" fmla="*/ 370925 w 6099086"/>
                  <a:gd name="connsiteY118" fmla="*/ 945285 h 3480971"/>
                  <a:gd name="connsiteX119" fmla="*/ 657794 w 6099086"/>
                  <a:gd name="connsiteY119" fmla="*/ 927356 h 3480971"/>
                  <a:gd name="connsiteX120" fmla="*/ 774337 w 6099086"/>
                  <a:gd name="connsiteY120" fmla="*/ 846673 h 3480971"/>
                  <a:gd name="connsiteX121" fmla="*/ 846055 w 6099086"/>
                  <a:gd name="connsiteY121" fmla="*/ 667378 h 3480971"/>
                  <a:gd name="connsiteX122" fmla="*/ 612972 w 6099086"/>
                  <a:gd name="connsiteY122" fmla="*/ 281897 h 3480971"/>
                  <a:gd name="connsiteX123" fmla="*/ 182666 w 6099086"/>
                  <a:gd name="connsiteY12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821466 w 6099086"/>
                  <a:gd name="connsiteY50" fmla="*/ 2549967 h 3480971"/>
                  <a:gd name="connsiteX51" fmla="*/ 6009725 w 6099086"/>
                  <a:gd name="connsiteY51" fmla="*/ 2496179 h 3480971"/>
                  <a:gd name="connsiteX52" fmla="*/ 6081443 w 6099086"/>
                  <a:gd name="connsiteY52" fmla="*/ 2675473 h 3480971"/>
                  <a:gd name="connsiteX53" fmla="*/ 6081443 w 6099086"/>
                  <a:gd name="connsiteY53" fmla="*/ 2863732 h 3480971"/>
                  <a:gd name="connsiteX54" fmla="*/ 5884219 w 6099086"/>
                  <a:gd name="connsiteY54" fmla="*/ 2899591 h 3480971"/>
                  <a:gd name="connsiteX55" fmla="*/ 5794572 w 6099086"/>
                  <a:gd name="connsiteY55" fmla="*/ 2989238 h 3480971"/>
                  <a:gd name="connsiteX56" fmla="*/ 5776643 w 6099086"/>
                  <a:gd name="connsiteY56" fmla="*/ 3105779 h 3480971"/>
                  <a:gd name="connsiteX57" fmla="*/ 5767678 w 6099086"/>
                  <a:gd name="connsiteY57" fmla="*/ 3410579 h 3480971"/>
                  <a:gd name="connsiteX58" fmla="*/ 5525631 w 6099086"/>
                  <a:gd name="connsiteY58" fmla="*/ 3446438 h 3480971"/>
                  <a:gd name="connsiteX59" fmla="*/ 5373231 w 6099086"/>
                  <a:gd name="connsiteY59" fmla="*/ 3455402 h 3480971"/>
                  <a:gd name="connsiteX60" fmla="*/ 5265655 w 6099086"/>
                  <a:gd name="connsiteY60" fmla="*/ 3455402 h 3480971"/>
                  <a:gd name="connsiteX61" fmla="*/ 5265655 w 6099086"/>
                  <a:gd name="connsiteY61" fmla="*/ 3114744 h 3480971"/>
                  <a:gd name="connsiteX62" fmla="*/ 5301513 w 6099086"/>
                  <a:gd name="connsiteY62" fmla="*/ 2702367 h 3480971"/>
                  <a:gd name="connsiteX63" fmla="*/ 5274619 w 6099086"/>
                  <a:gd name="connsiteY63" fmla="*/ 2415497 h 3480971"/>
                  <a:gd name="connsiteX64" fmla="*/ 5220831 w 6099086"/>
                  <a:gd name="connsiteY64" fmla="*/ 2343779 h 3480971"/>
                  <a:gd name="connsiteX65" fmla="*/ 5095325 w 6099086"/>
                  <a:gd name="connsiteY65" fmla="*/ 2334814 h 3480971"/>
                  <a:gd name="connsiteX66" fmla="*/ 4880172 w 6099086"/>
                  <a:gd name="connsiteY66" fmla="*/ 2289991 h 3480971"/>
                  <a:gd name="connsiteX67" fmla="*/ 4871208 w 6099086"/>
                  <a:gd name="connsiteY67" fmla="*/ 2155520 h 3480971"/>
                  <a:gd name="connsiteX68" fmla="*/ 4871208 w 6099086"/>
                  <a:gd name="connsiteY68" fmla="*/ 1985191 h 3480971"/>
                  <a:gd name="connsiteX69" fmla="*/ 4871208 w 6099086"/>
                  <a:gd name="connsiteY69" fmla="*/ 1949332 h 3480971"/>
                  <a:gd name="connsiteX70" fmla="*/ 5041537 w 6099086"/>
                  <a:gd name="connsiteY70" fmla="*/ 1931402 h 3480971"/>
                  <a:gd name="connsiteX71" fmla="*/ 5238761 w 6099086"/>
                  <a:gd name="connsiteY71" fmla="*/ 1976226 h 3480971"/>
                  <a:gd name="connsiteX72" fmla="*/ 5337372 w 6099086"/>
                  <a:gd name="connsiteY72" fmla="*/ 2030014 h 3480971"/>
                  <a:gd name="connsiteX73" fmla="*/ 5328408 w 6099086"/>
                  <a:gd name="connsiteY73" fmla="*/ 1205261 h 3480971"/>
                  <a:gd name="connsiteX74" fmla="*/ 5247725 w 6099086"/>
                  <a:gd name="connsiteY74" fmla="*/ 1106649 h 3480971"/>
                  <a:gd name="connsiteX75" fmla="*/ 5328408 w 6099086"/>
                  <a:gd name="connsiteY75" fmla="*/ 1106649 h 3480971"/>
                  <a:gd name="connsiteX76" fmla="*/ 5301513 w 6099086"/>
                  <a:gd name="connsiteY76" fmla="*/ 945285 h 3480971"/>
                  <a:gd name="connsiteX77" fmla="*/ 5176008 w 6099086"/>
                  <a:gd name="connsiteY77" fmla="*/ 819779 h 3480971"/>
                  <a:gd name="connsiteX78" fmla="*/ 4781561 w 6099086"/>
                  <a:gd name="connsiteY78" fmla="*/ 649449 h 3480971"/>
                  <a:gd name="connsiteX79" fmla="*/ 4360219 w 6099086"/>
                  <a:gd name="connsiteY79" fmla="*/ 622555 h 3480971"/>
                  <a:gd name="connsiteX80" fmla="*/ 3849231 w 6099086"/>
                  <a:gd name="connsiteY80" fmla="*/ 748061 h 3480971"/>
                  <a:gd name="connsiteX81" fmla="*/ 3634078 w 6099086"/>
                  <a:gd name="connsiteY81" fmla="*/ 990108 h 3480971"/>
                  <a:gd name="connsiteX82" fmla="*/ 3589255 w 6099086"/>
                  <a:gd name="connsiteY82" fmla="*/ 1169402 h 3480971"/>
                  <a:gd name="connsiteX83" fmla="*/ 3589255 w 6099086"/>
                  <a:gd name="connsiteY83" fmla="*/ 1519026 h 3480971"/>
                  <a:gd name="connsiteX84" fmla="*/ 3580290 w 6099086"/>
                  <a:gd name="connsiteY84" fmla="*/ 1814861 h 3480971"/>
                  <a:gd name="connsiteX85" fmla="*/ 3580290 w 6099086"/>
                  <a:gd name="connsiteY85" fmla="*/ 2047944 h 3480971"/>
                  <a:gd name="connsiteX86" fmla="*/ 3580290 w 6099086"/>
                  <a:gd name="connsiteY86" fmla="*/ 2379638 h 3480971"/>
                  <a:gd name="connsiteX87" fmla="*/ 3517537 w 6099086"/>
                  <a:gd name="connsiteY87" fmla="*/ 2424461 h 3480971"/>
                  <a:gd name="connsiteX88" fmla="*/ 3481678 w 6099086"/>
                  <a:gd name="connsiteY88" fmla="*/ 2424461 h 3480971"/>
                  <a:gd name="connsiteX89" fmla="*/ 3472713 w 6099086"/>
                  <a:gd name="connsiteY89" fmla="*/ 2693402 h 3480971"/>
                  <a:gd name="connsiteX90" fmla="*/ 3472713 w 6099086"/>
                  <a:gd name="connsiteY90" fmla="*/ 3043026 h 3480971"/>
                  <a:gd name="connsiteX91" fmla="*/ 3374102 w 6099086"/>
                  <a:gd name="connsiteY91" fmla="*/ 3303002 h 3480971"/>
                  <a:gd name="connsiteX92" fmla="*/ 3167913 w 6099086"/>
                  <a:gd name="connsiteY92" fmla="*/ 3419544 h 3480971"/>
                  <a:gd name="connsiteX93" fmla="*/ 2916901 w 6099086"/>
                  <a:gd name="connsiteY93" fmla="*/ 3392649 h 3480971"/>
                  <a:gd name="connsiteX94" fmla="*/ 2701749 w 6099086"/>
                  <a:gd name="connsiteY94" fmla="*/ 3222320 h 3480971"/>
                  <a:gd name="connsiteX95" fmla="*/ 2647961 w 6099086"/>
                  <a:gd name="connsiteY95" fmla="*/ 2621685 h 3480971"/>
                  <a:gd name="connsiteX96" fmla="*/ 2621066 w 6099086"/>
                  <a:gd name="connsiteY96" fmla="*/ 1626602 h 3480971"/>
                  <a:gd name="connsiteX97" fmla="*/ 2612102 w 6099086"/>
                  <a:gd name="connsiteY97" fmla="*/ 1492132 h 3480971"/>
                  <a:gd name="connsiteX98" fmla="*/ 2585208 w 6099086"/>
                  <a:gd name="connsiteY98" fmla="*/ 1492132 h 3480971"/>
                  <a:gd name="connsiteX99" fmla="*/ 2567278 w 6099086"/>
                  <a:gd name="connsiteY99" fmla="*/ 1492132 h 3480971"/>
                  <a:gd name="connsiteX100" fmla="*/ 2549349 w 6099086"/>
                  <a:gd name="connsiteY100" fmla="*/ 1492132 h 3480971"/>
                  <a:gd name="connsiteX101" fmla="*/ 2540384 w 6099086"/>
                  <a:gd name="connsiteY101" fmla="*/ 1438344 h 3480971"/>
                  <a:gd name="connsiteX102" fmla="*/ 2540384 w 6099086"/>
                  <a:gd name="connsiteY102" fmla="*/ 1133544 h 3480971"/>
                  <a:gd name="connsiteX103" fmla="*/ 2504525 w 6099086"/>
                  <a:gd name="connsiteY103" fmla="*/ 604626 h 3480971"/>
                  <a:gd name="connsiteX104" fmla="*/ 2298337 w 6099086"/>
                  <a:gd name="connsiteY104" fmla="*/ 290861 h 3480971"/>
                  <a:gd name="connsiteX105" fmla="*/ 1948713 w 6099086"/>
                  <a:gd name="connsiteY105" fmla="*/ 443261 h 3480971"/>
                  <a:gd name="connsiteX106" fmla="*/ 1742526 w 6099086"/>
                  <a:gd name="connsiteY106" fmla="*/ 927355 h 3480971"/>
                  <a:gd name="connsiteX107" fmla="*/ 1455655 w 6099086"/>
                  <a:gd name="connsiteY107" fmla="*/ 1061826 h 3480971"/>
                  <a:gd name="connsiteX108" fmla="*/ 1240501 w 6099086"/>
                  <a:gd name="connsiteY108" fmla="*/ 1034932 h 3480971"/>
                  <a:gd name="connsiteX109" fmla="*/ 1088102 w 6099086"/>
                  <a:gd name="connsiteY109" fmla="*/ 981144 h 3480971"/>
                  <a:gd name="connsiteX110" fmla="*/ 1034313 w 6099086"/>
                  <a:gd name="connsiteY110" fmla="*/ 936320 h 3480971"/>
                  <a:gd name="connsiteX111" fmla="*/ 828125 w 6099086"/>
                  <a:gd name="connsiteY111" fmla="*/ 1124579 h 3480971"/>
                  <a:gd name="connsiteX112" fmla="*/ 505396 w 6099086"/>
                  <a:gd name="connsiteY112" fmla="*/ 1196297 h 3480971"/>
                  <a:gd name="connsiteX113" fmla="*/ 236455 w 6099086"/>
                  <a:gd name="connsiteY113" fmla="*/ 1106649 h 3480971"/>
                  <a:gd name="connsiteX114" fmla="*/ 75090 w 6099086"/>
                  <a:gd name="connsiteY114" fmla="*/ 999073 h 3480971"/>
                  <a:gd name="connsiteX115" fmla="*/ 30266 w 6099086"/>
                  <a:gd name="connsiteY115" fmla="*/ 891497 h 3480971"/>
                  <a:gd name="connsiteX116" fmla="*/ 128878 w 6099086"/>
                  <a:gd name="connsiteY116" fmla="*/ 792885 h 3480971"/>
                  <a:gd name="connsiteX117" fmla="*/ 209561 w 6099086"/>
                  <a:gd name="connsiteY117" fmla="*/ 810814 h 3480971"/>
                  <a:gd name="connsiteX118" fmla="*/ 370925 w 6099086"/>
                  <a:gd name="connsiteY118" fmla="*/ 945285 h 3480971"/>
                  <a:gd name="connsiteX119" fmla="*/ 657794 w 6099086"/>
                  <a:gd name="connsiteY119" fmla="*/ 927356 h 3480971"/>
                  <a:gd name="connsiteX120" fmla="*/ 774337 w 6099086"/>
                  <a:gd name="connsiteY120" fmla="*/ 846673 h 3480971"/>
                  <a:gd name="connsiteX121" fmla="*/ 846055 w 6099086"/>
                  <a:gd name="connsiteY121" fmla="*/ 667378 h 3480971"/>
                  <a:gd name="connsiteX122" fmla="*/ 612972 w 6099086"/>
                  <a:gd name="connsiteY122" fmla="*/ 281897 h 3480971"/>
                  <a:gd name="connsiteX123" fmla="*/ 182666 w 6099086"/>
                  <a:gd name="connsiteY123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65849 w 6099086"/>
                  <a:gd name="connsiteY50" fmla="*/ 2593696 h 3480971"/>
                  <a:gd name="connsiteX51" fmla="*/ 5821466 w 6099086"/>
                  <a:gd name="connsiteY51" fmla="*/ 2549967 h 3480971"/>
                  <a:gd name="connsiteX52" fmla="*/ 6009725 w 6099086"/>
                  <a:gd name="connsiteY52" fmla="*/ 2496179 h 3480971"/>
                  <a:gd name="connsiteX53" fmla="*/ 6081443 w 6099086"/>
                  <a:gd name="connsiteY53" fmla="*/ 2675473 h 3480971"/>
                  <a:gd name="connsiteX54" fmla="*/ 6081443 w 6099086"/>
                  <a:gd name="connsiteY54" fmla="*/ 2863732 h 3480971"/>
                  <a:gd name="connsiteX55" fmla="*/ 5884219 w 6099086"/>
                  <a:gd name="connsiteY55" fmla="*/ 2899591 h 3480971"/>
                  <a:gd name="connsiteX56" fmla="*/ 5794572 w 6099086"/>
                  <a:gd name="connsiteY56" fmla="*/ 2989238 h 3480971"/>
                  <a:gd name="connsiteX57" fmla="*/ 5776643 w 6099086"/>
                  <a:gd name="connsiteY57" fmla="*/ 3105779 h 3480971"/>
                  <a:gd name="connsiteX58" fmla="*/ 5767678 w 6099086"/>
                  <a:gd name="connsiteY58" fmla="*/ 3410579 h 3480971"/>
                  <a:gd name="connsiteX59" fmla="*/ 5525631 w 6099086"/>
                  <a:gd name="connsiteY59" fmla="*/ 3446438 h 3480971"/>
                  <a:gd name="connsiteX60" fmla="*/ 5373231 w 6099086"/>
                  <a:gd name="connsiteY60" fmla="*/ 3455402 h 3480971"/>
                  <a:gd name="connsiteX61" fmla="*/ 5265655 w 6099086"/>
                  <a:gd name="connsiteY61" fmla="*/ 3455402 h 3480971"/>
                  <a:gd name="connsiteX62" fmla="*/ 5265655 w 6099086"/>
                  <a:gd name="connsiteY62" fmla="*/ 3114744 h 3480971"/>
                  <a:gd name="connsiteX63" fmla="*/ 5301513 w 6099086"/>
                  <a:gd name="connsiteY63" fmla="*/ 2702367 h 3480971"/>
                  <a:gd name="connsiteX64" fmla="*/ 5274619 w 6099086"/>
                  <a:gd name="connsiteY64" fmla="*/ 2415497 h 3480971"/>
                  <a:gd name="connsiteX65" fmla="*/ 5220831 w 6099086"/>
                  <a:gd name="connsiteY65" fmla="*/ 2343779 h 3480971"/>
                  <a:gd name="connsiteX66" fmla="*/ 5095325 w 6099086"/>
                  <a:gd name="connsiteY66" fmla="*/ 2334814 h 3480971"/>
                  <a:gd name="connsiteX67" fmla="*/ 4880172 w 6099086"/>
                  <a:gd name="connsiteY67" fmla="*/ 2289991 h 3480971"/>
                  <a:gd name="connsiteX68" fmla="*/ 4871208 w 6099086"/>
                  <a:gd name="connsiteY68" fmla="*/ 2155520 h 3480971"/>
                  <a:gd name="connsiteX69" fmla="*/ 4871208 w 6099086"/>
                  <a:gd name="connsiteY69" fmla="*/ 1985191 h 3480971"/>
                  <a:gd name="connsiteX70" fmla="*/ 4871208 w 6099086"/>
                  <a:gd name="connsiteY70" fmla="*/ 1949332 h 3480971"/>
                  <a:gd name="connsiteX71" fmla="*/ 5041537 w 6099086"/>
                  <a:gd name="connsiteY71" fmla="*/ 1931402 h 3480971"/>
                  <a:gd name="connsiteX72" fmla="*/ 5238761 w 6099086"/>
                  <a:gd name="connsiteY72" fmla="*/ 1976226 h 3480971"/>
                  <a:gd name="connsiteX73" fmla="*/ 5337372 w 6099086"/>
                  <a:gd name="connsiteY73" fmla="*/ 2030014 h 3480971"/>
                  <a:gd name="connsiteX74" fmla="*/ 5328408 w 6099086"/>
                  <a:gd name="connsiteY74" fmla="*/ 1205261 h 3480971"/>
                  <a:gd name="connsiteX75" fmla="*/ 5247725 w 6099086"/>
                  <a:gd name="connsiteY75" fmla="*/ 1106649 h 3480971"/>
                  <a:gd name="connsiteX76" fmla="*/ 5328408 w 6099086"/>
                  <a:gd name="connsiteY76" fmla="*/ 1106649 h 3480971"/>
                  <a:gd name="connsiteX77" fmla="*/ 5301513 w 6099086"/>
                  <a:gd name="connsiteY77" fmla="*/ 945285 h 3480971"/>
                  <a:gd name="connsiteX78" fmla="*/ 5176008 w 6099086"/>
                  <a:gd name="connsiteY78" fmla="*/ 819779 h 3480971"/>
                  <a:gd name="connsiteX79" fmla="*/ 4781561 w 6099086"/>
                  <a:gd name="connsiteY79" fmla="*/ 649449 h 3480971"/>
                  <a:gd name="connsiteX80" fmla="*/ 4360219 w 6099086"/>
                  <a:gd name="connsiteY80" fmla="*/ 622555 h 3480971"/>
                  <a:gd name="connsiteX81" fmla="*/ 3849231 w 6099086"/>
                  <a:gd name="connsiteY81" fmla="*/ 748061 h 3480971"/>
                  <a:gd name="connsiteX82" fmla="*/ 3634078 w 6099086"/>
                  <a:gd name="connsiteY82" fmla="*/ 990108 h 3480971"/>
                  <a:gd name="connsiteX83" fmla="*/ 3589255 w 6099086"/>
                  <a:gd name="connsiteY83" fmla="*/ 1169402 h 3480971"/>
                  <a:gd name="connsiteX84" fmla="*/ 3589255 w 6099086"/>
                  <a:gd name="connsiteY84" fmla="*/ 1519026 h 3480971"/>
                  <a:gd name="connsiteX85" fmla="*/ 3580290 w 6099086"/>
                  <a:gd name="connsiteY85" fmla="*/ 1814861 h 3480971"/>
                  <a:gd name="connsiteX86" fmla="*/ 3580290 w 6099086"/>
                  <a:gd name="connsiteY86" fmla="*/ 2047944 h 3480971"/>
                  <a:gd name="connsiteX87" fmla="*/ 3580290 w 6099086"/>
                  <a:gd name="connsiteY87" fmla="*/ 2379638 h 3480971"/>
                  <a:gd name="connsiteX88" fmla="*/ 3517537 w 6099086"/>
                  <a:gd name="connsiteY88" fmla="*/ 2424461 h 3480971"/>
                  <a:gd name="connsiteX89" fmla="*/ 3481678 w 6099086"/>
                  <a:gd name="connsiteY89" fmla="*/ 2424461 h 3480971"/>
                  <a:gd name="connsiteX90" fmla="*/ 3472713 w 6099086"/>
                  <a:gd name="connsiteY90" fmla="*/ 2693402 h 3480971"/>
                  <a:gd name="connsiteX91" fmla="*/ 3472713 w 6099086"/>
                  <a:gd name="connsiteY91" fmla="*/ 3043026 h 3480971"/>
                  <a:gd name="connsiteX92" fmla="*/ 3374102 w 6099086"/>
                  <a:gd name="connsiteY92" fmla="*/ 3303002 h 3480971"/>
                  <a:gd name="connsiteX93" fmla="*/ 3167913 w 6099086"/>
                  <a:gd name="connsiteY93" fmla="*/ 3419544 h 3480971"/>
                  <a:gd name="connsiteX94" fmla="*/ 2916901 w 6099086"/>
                  <a:gd name="connsiteY94" fmla="*/ 3392649 h 3480971"/>
                  <a:gd name="connsiteX95" fmla="*/ 2701749 w 6099086"/>
                  <a:gd name="connsiteY95" fmla="*/ 3222320 h 3480971"/>
                  <a:gd name="connsiteX96" fmla="*/ 2647961 w 6099086"/>
                  <a:gd name="connsiteY96" fmla="*/ 2621685 h 3480971"/>
                  <a:gd name="connsiteX97" fmla="*/ 2621066 w 6099086"/>
                  <a:gd name="connsiteY97" fmla="*/ 1626602 h 3480971"/>
                  <a:gd name="connsiteX98" fmla="*/ 2612102 w 6099086"/>
                  <a:gd name="connsiteY98" fmla="*/ 1492132 h 3480971"/>
                  <a:gd name="connsiteX99" fmla="*/ 2585208 w 6099086"/>
                  <a:gd name="connsiteY99" fmla="*/ 1492132 h 3480971"/>
                  <a:gd name="connsiteX100" fmla="*/ 2567278 w 6099086"/>
                  <a:gd name="connsiteY100" fmla="*/ 1492132 h 3480971"/>
                  <a:gd name="connsiteX101" fmla="*/ 2549349 w 6099086"/>
                  <a:gd name="connsiteY101" fmla="*/ 1492132 h 3480971"/>
                  <a:gd name="connsiteX102" fmla="*/ 2540384 w 6099086"/>
                  <a:gd name="connsiteY102" fmla="*/ 1438344 h 3480971"/>
                  <a:gd name="connsiteX103" fmla="*/ 2540384 w 6099086"/>
                  <a:gd name="connsiteY103" fmla="*/ 1133544 h 3480971"/>
                  <a:gd name="connsiteX104" fmla="*/ 2504525 w 6099086"/>
                  <a:gd name="connsiteY104" fmla="*/ 604626 h 3480971"/>
                  <a:gd name="connsiteX105" fmla="*/ 2298337 w 6099086"/>
                  <a:gd name="connsiteY105" fmla="*/ 290861 h 3480971"/>
                  <a:gd name="connsiteX106" fmla="*/ 1948713 w 6099086"/>
                  <a:gd name="connsiteY106" fmla="*/ 443261 h 3480971"/>
                  <a:gd name="connsiteX107" fmla="*/ 1742526 w 6099086"/>
                  <a:gd name="connsiteY107" fmla="*/ 927355 h 3480971"/>
                  <a:gd name="connsiteX108" fmla="*/ 1455655 w 6099086"/>
                  <a:gd name="connsiteY108" fmla="*/ 1061826 h 3480971"/>
                  <a:gd name="connsiteX109" fmla="*/ 1240501 w 6099086"/>
                  <a:gd name="connsiteY109" fmla="*/ 1034932 h 3480971"/>
                  <a:gd name="connsiteX110" fmla="*/ 1088102 w 6099086"/>
                  <a:gd name="connsiteY110" fmla="*/ 981144 h 3480971"/>
                  <a:gd name="connsiteX111" fmla="*/ 1034313 w 6099086"/>
                  <a:gd name="connsiteY111" fmla="*/ 936320 h 3480971"/>
                  <a:gd name="connsiteX112" fmla="*/ 828125 w 6099086"/>
                  <a:gd name="connsiteY112" fmla="*/ 1124579 h 3480971"/>
                  <a:gd name="connsiteX113" fmla="*/ 505396 w 6099086"/>
                  <a:gd name="connsiteY113" fmla="*/ 1196297 h 3480971"/>
                  <a:gd name="connsiteX114" fmla="*/ 236455 w 6099086"/>
                  <a:gd name="connsiteY114" fmla="*/ 1106649 h 3480971"/>
                  <a:gd name="connsiteX115" fmla="*/ 75090 w 6099086"/>
                  <a:gd name="connsiteY115" fmla="*/ 999073 h 3480971"/>
                  <a:gd name="connsiteX116" fmla="*/ 30266 w 6099086"/>
                  <a:gd name="connsiteY116" fmla="*/ 891497 h 3480971"/>
                  <a:gd name="connsiteX117" fmla="*/ 128878 w 6099086"/>
                  <a:gd name="connsiteY117" fmla="*/ 792885 h 3480971"/>
                  <a:gd name="connsiteX118" fmla="*/ 209561 w 6099086"/>
                  <a:gd name="connsiteY118" fmla="*/ 810814 h 3480971"/>
                  <a:gd name="connsiteX119" fmla="*/ 370925 w 6099086"/>
                  <a:gd name="connsiteY119" fmla="*/ 945285 h 3480971"/>
                  <a:gd name="connsiteX120" fmla="*/ 657794 w 6099086"/>
                  <a:gd name="connsiteY120" fmla="*/ 927356 h 3480971"/>
                  <a:gd name="connsiteX121" fmla="*/ 774337 w 6099086"/>
                  <a:gd name="connsiteY121" fmla="*/ 846673 h 3480971"/>
                  <a:gd name="connsiteX122" fmla="*/ 846055 w 6099086"/>
                  <a:gd name="connsiteY122" fmla="*/ 667378 h 3480971"/>
                  <a:gd name="connsiteX123" fmla="*/ 612972 w 6099086"/>
                  <a:gd name="connsiteY123" fmla="*/ 281897 h 3480971"/>
                  <a:gd name="connsiteX124" fmla="*/ 182666 w 6099086"/>
                  <a:gd name="connsiteY124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602661 h 3480971"/>
                  <a:gd name="connsiteX51" fmla="*/ 5765849 w 6099086"/>
                  <a:gd name="connsiteY51" fmla="*/ 2593696 h 3480971"/>
                  <a:gd name="connsiteX52" fmla="*/ 5821466 w 6099086"/>
                  <a:gd name="connsiteY52" fmla="*/ 2549967 h 3480971"/>
                  <a:gd name="connsiteX53" fmla="*/ 6009725 w 6099086"/>
                  <a:gd name="connsiteY53" fmla="*/ 2496179 h 3480971"/>
                  <a:gd name="connsiteX54" fmla="*/ 6081443 w 6099086"/>
                  <a:gd name="connsiteY54" fmla="*/ 2675473 h 3480971"/>
                  <a:gd name="connsiteX55" fmla="*/ 6081443 w 6099086"/>
                  <a:gd name="connsiteY55" fmla="*/ 2863732 h 3480971"/>
                  <a:gd name="connsiteX56" fmla="*/ 5884219 w 6099086"/>
                  <a:gd name="connsiteY56" fmla="*/ 2899591 h 3480971"/>
                  <a:gd name="connsiteX57" fmla="*/ 5794572 w 6099086"/>
                  <a:gd name="connsiteY57" fmla="*/ 2989238 h 3480971"/>
                  <a:gd name="connsiteX58" fmla="*/ 5776643 w 6099086"/>
                  <a:gd name="connsiteY58" fmla="*/ 3105779 h 3480971"/>
                  <a:gd name="connsiteX59" fmla="*/ 5767678 w 6099086"/>
                  <a:gd name="connsiteY59" fmla="*/ 3410579 h 3480971"/>
                  <a:gd name="connsiteX60" fmla="*/ 5525631 w 6099086"/>
                  <a:gd name="connsiteY60" fmla="*/ 3446438 h 3480971"/>
                  <a:gd name="connsiteX61" fmla="*/ 5373231 w 6099086"/>
                  <a:gd name="connsiteY61" fmla="*/ 3455402 h 3480971"/>
                  <a:gd name="connsiteX62" fmla="*/ 5265655 w 6099086"/>
                  <a:gd name="connsiteY62" fmla="*/ 3455402 h 3480971"/>
                  <a:gd name="connsiteX63" fmla="*/ 5265655 w 6099086"/>
                  <a:gd name="connsiteY63" fmla="*/ 3114744 h 3480971"/>
                  <a:gd name="connsiteX64" fmla="*/ 5301513 w 6099086"/>
                  <a:gd name="connsiteY64" fmla="*/ 2702367 h 3480971"/>
                  <a:gd name="connsiteX65" fmla="*/ 5274619 w 6099086"/>
                  <a:gd name="connsiteY65" fmla="*/ 2415497 h 3480971"/>
                  <a:gd name="connsiteX66" fmla="*/ 5220831 w 6099086"/>
                  <a:gd name="connsiteY66" fmla="*/ 2343779 h 3480971"/>
                  <a:gd name="connsiteX67" fmla="*/ 5095325 w 6099086"/>
                  <a:gd name="connsiteY67" fmla="*/ 2334814 h 3480971"/>
                  <a:gd name="connsiteX68" fmla="*/ 4880172 w 6099086"/>
                  <a:gd name="connsiteY68" fmla="*/ 2289991 h 3480971"/>
                  <a:gd name="connsiteX69" fmla="*/ 4871208 w 6099086"/>
                  <a:gd name="connsiteY69" fmla="*/ 2155520 h 3480971"/>
                  <a:gd name="connsiteX70" fmla="*/ 4871208 w 6099086"/>
                  <a:gd name="connsiteY70" fmla="*/ 1985191 h 3480971"/>
                  <a:gd name="connsiteX71" fmla="*/ 4871208 w 6099086"/>
                  <a:gd name="connsiteY71" fmla="*/ 1949332 h 3480971"/>
                  <a:gd name="connsiteX72" fmla="*/ 5041537 w 6099086"/>
                  <a:gd name="connsiteY72" fmla="*/ 1931402 h 3480971"/>
                  <a:gd name="connsiteX73" fmla="*/ 5238761 w 6099086"/>
                  <a:gd name="connsiteY73" fmla="*/ 1976226 h 3480971"/>
                  <a:gd name="connsiteX74" fmla="*/ 5337372 w 6099086"/>
                  <a:gd name="connsiteY74" fmla="*/ 2030014 h 3480971"/>
                  <a:gd name="connsiteX75" fmla="*/ 5328408 w 6099086"/>
                  <a:gd name="connsiteY75" fmla="*/ 1205261 h 3480971"/>
                  <a:gd name="connsiteX76" fmla="*/ 5247725 w 6099086"/>
                  <a:gd name="connsiteY76" fmla="*/ 1106649 h 3480971"/>
                  <a:gd name="connsiteX77" fmla="*/ 5328408 w 6099086"/>
                  <a:gd name="connsiteY77" fmla="*/ 1106649 h 3480971"/>
                  <a:gd name="connsiteX78" fmla="*/ 5301513 w 6099086"/>
                  <a:gd name="connsiteY78" fmla="*/ 945285 h 3480971"/>
                  <a:gd name="connsiteX79" fmla="*/ 5176008 w 6099086"/>
                  <a:gd name="connsiteY79" fmla="*/ 819779 h 3480971"/>
                  <a:gd name="connsiteX80" fmla="*/ 4781561 w 6099086"/>
                  <a:gd name="connsiteY80" fmla="*/ 649449 h 3480971"/>
                  <a:gd name="connsiteX81" fmla="*/ 4360219 w 6099086"/>
                  <a:gd name="connsiteY81" fmla="*/ 622555 h 3480971"/>
                  <a:gd name="connsiteX82" fmla="*/ 3849231 w 6099086"/>
                  <a:gd name="connsiteY82" fmla="*/ 748061 h 3480971"/>
                  <a:gd name="connsiteX83" fmla="*/ 3634078 w 6099086"/>
                  <a:gd name="connsiteY83" fmla="*/ 990108 h 3480971"/>
                  <a:gd name="connsiteX84" fmla="*/ 3589255 w 6099086"/>
                  <a:gd name="connsiteY84" fmla="*/ 1169402 h 3480971"/>
                  <a:gd name="connsiteX85" fmla="*/ 3589255 w 6099086"/>
                  <a:gd name="connsiteY85" fmla="*/ 1519026 h 3480971"/>
                  <a:gd name="connsiteX86" fmla="*/ 3580290 w 6099086"/>
                  <a:gd name="connsiteY86" fmla="*/ 1814861 h 3480971"/>
                  <a:gd name="connsiteX87" fmla="*/ 3580290 w 6099086"/>
                  <a:gd name="connsiteY87" fmla="*/ 2047944 h 3480971"/>
                  <a:gd name="connsiteX88" fmla="*/ 3580290 w 6099086"/>
                  <a:gd name="connsiteY88" fmla="*/ 2379638 h 3480971"/>
                  <a:gd name="connsiteX89" fmla="*/ 3517537 w 6099086"/>
                  <a:gd name="connsiteY89" fmla="*/ 2424461 h 3480971"/>
                  <a:gd name="connsiteX90" fmla="*/ 3481678 w 6099086"/>
                  <a:gd name="connsiteY90" fmla="*/ 2424461 h 3480971"/>
                  <a:gd name="connsiteX91" fmla="*/ 3472713 w 6099086"/>
                  <a:gd name="connsiteY91" fmla="*/ 2693402 h 3480971"/>
                  <a:gd name="connsiteX92" fmla="*/ 3472713 w 6099086"/>
                  <a:gd name="connsiteY92" fmla="*/ 3043026 h 3480971"/>
                  <a:gd name="connsiteX93" fmla="*/ 3374102 w 6099086"/>
                  <a:gd name="connsiteY93" fmla="*/ 3303002 h 3480971"/>
                  <a:gd name="connsiteX94" fmla="*/ 3167913 w 6099086"/>
                  <a:gd name="connsiteY94" fmla="*/ 3419544 h 3480971"/>
                  <a:gd name="connsiteX95" fmla="*/ 2916901 w 6099086"/>
                  <a:gd name="connsiteY95" fmla="*/ 3392649 h 3480971"/>
                  <a:gd name="connsiteX96" fmla="*/ 2701749 w 6099086"/>
                  <a:gd name="connsiteY96" fmla="*/ 3222320 h 3480971"/>
                  <a:gd name="connsiteX97" fmla="*/ 2647961 w 6099086"/>
                  <a:gd name="connsiteY97" fmla="*/ 2621685 h 3480971"/>
                  <a:gd name="connsiteX98" fmla="*/ 2621066 w 6099086"/>
                  <a:gd name="connsiteY98" fmla="*/ 1626602 h 3480971"/>
                  <a:gd name="connsiteX99" fmla="*/ 2612102 w 6099086"/>
                  <a:gd name="connsiteY99" fmla="*/ 1492132 h 3480971"/>
                  <a:gd name="connsiteX100" fmla="*/ 2585208 w 6099086"/>
                  <a:gd name="connsiteY100" fmla="*/ 1492132 h 3480971"/>
                  <a:gd name="connsiteX101" fmla="*/ 2567278 w 6099086"/>
                  <a:gd name="connsiteY101" fmla="*/ 1492132 h 3480971"/>
                  <a:gd name="connsiteX102" fmla="*/ 2549349 w 6099086"/>
                  <a:gd name="connsiteY102" fmla="*/ 1492132 h 3480971"/>
                  <a:gd name="connsiteX103" fmla="*/ 2540384 w 6099086"/>
                  <a:gd name="connsiteY103" fmla="*/ 1438344 h 3480971"/>
                  <a:gd name="connsiteX104" fmla="*/ 2540384 w 6099086"/>
                  <a:gd name="connsiteY104" fmla="*/ 1133544 h 3480971"/>
                  <a:gd name="connsiteX105" fmla="*/ 2504525 w 6099086"/>
                  <a:gd name="connsiteY105" fmla="*/ 604626 h 3480971"/>
                  <a:gd name="connsiteX106" fmla="*/ 2298337 w 6099086"/>
                  <a:gd name="connsiteY106" fmla="*/ 290861 h 3480971"/>
                  <a:gd name="connsiteX107" fmla="*/ 1948713 w 6099086"/>
                  <a:gd name="connsiteY107" fmla="*/ 443261 h 3480971"/>
                  <a:gd name="connsiteX108" fmla="*/ 1742526 w 6099086"/>
                  <a:gd name="connsiteY108" fmla="*/ 927355 h 3480971"/>
                  <a:gd name="connsiteX109" fmla="*/ 1455655 w 6099086"/>
                  <a:gd name="connsiteY109" fmla="*/ 1061826 h 3480971"/>
                  <a:gd name="connsiteX110" fmla="*/ 1240501 w 6099086"/>
                  <a:gd name="connsiteY110" fmla="*/ 1034932 h 3480971"/>
                  <a:gd name="connsiteX111" fmla="*/ 1088102 w 6099086"/>
                  <a:gd name="connsiteY111" fmla="*/ 981144 h 3480971"/>
                  <a:gd name="connsiteX112" fmla="*/ 1034313 w 6099086"/>
                  <a:gd name="connsiteY112" fmla="*/ 936320 h 3480971"/>
                  <a:gd name="connsiteX113" fmla="*/ 828125 w 6099086"/>
                  <a:gd name="connsiteY113" fmla="*/ 1124579 h 3480971"/>
                  <a:gd name="connsiteX114" fmla="*/ 505396 w 6099086"/>
                  <a:gd name="connsiteY114" fmla="*/ 1196297 h 3480971"/>
                  <a:gd name="connsiteX115" fmla="*/ 236455 w 6099086"/>
                  <a:gd name="connsiteY115" fmla="*/ 1106649 h 3480971"/>
                  <a:gd name="connsiteX116" fmla="*/ 75090 w 6099086"/>
                  <a:gd name="connsiteY116" fmla="*/ 999073 h 3480971"/>
                  <a:gd name="connsiteX117" fmla="*/ 30266 w 6099086"/>
                  <a:gd name="connsiteY117" fmla="*/ 891497 h 3480971"/>
                  <a:gd name="connsiteX118" fmla="*/ 128878 w 6099086"/>
                  <a:gd name="connsiteY118" fmla="*/ 792885 h 3480971"/>
                  <a:gd name="connsiteX119" fmla="*/ 209561 w 6099086"/>
                  <a:gd name="connsiteY119" fmla="*/ 810814 h 3480971"/>
                  <a:gd name="connsiteX120" fmla="*/ 370925 w 6099086"/>
                  <a:gd name="connsiteY120" fmla="*/ 945285 h 3480971"/>
                  <a:gd name="connsiteX121" fmla="*/ 657794 w 6099086"/>
                  <a:gd name="connsiteY121" fmla="*/ 927356 h 3480971"/>
                  <a:gd name="connsiteX122" fmla="*/ 774337 w 6099086"/>
                  <a:gd name="connsiteY122" fmla="*/ 846673 h 3480971"/>
                  <a:gd name="connsiteX123" fmla="*/ 846055 w 6099086"/>
                  <a:gd name="connsiteY123" fmla="*/ 667378 h 3480971"/>
                  <a:gd name="connsiteX124" fmla="*/ 612972 w 6099086"/>
                  <a:gd name="connsiteY124" fmla="*/ 281897 h 3480971"/>
                  <a:gd name="connsiteX125" fmla="*/ 182666 w 6099086"/>
                  <a:gd name="connsiteY125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504049 h 3480971"/>
                  <a:gd name="connsiteX51" fmla="*/ 5747919 w 6099086"/>
                  <a:gd name="connsiteY51" fmla="*/ 2602661 h 3480971"/>
                  <a:gd name="connsiteX52" fmla="*/ 5765849 w 6099086"/>
                  <a:gd name="connsiteY52" fmla="*/ 2593696 h 3480971"/>
                  <a:gd name="connsiteX53" fmla="*/ 5821466 w 6099086"/>
                  <a:gd name="connsiteY53" fmla="*/ 2549967 h 3480971"/>
                  <a:gd name="connsiteX54" fmla="*/ 6009725 w 6099086"/>
                  <a:gd name="connsiteY54" fmla="*/ 2496179 h 3480971"/>
                  <a:gd name="connsiteX55" fmla="*/ 6081443 w 6099086"/>
                  <a:gd name="connsiteY55" fmla="*/ 2675473 h 3480971"/>
                  <a:gd name="connsiteX56" fmla="*/ 6081443 w 6099086"/>
                  <a:gd name="connsiteY56" fmla="*/ 2863732 h 3480971"/>
                  <a:gd name="connsiteX57" fmla="*/ 5884219 w 6099086"/>
                  <a:gd name="connsiteY57" fmla="*/ 2899591 h 3480971"/>
                  <a:gd name="connsiteX58" fmla="*/ 5794572 w 6099086"/>
                  <a:gd name="connsiteY58" fmla="*/ 2989238 h 3480971"/>
                  <a:gd name="connsiteX59" fmla="*/ 5776643 w 6099086"/>
                  <a:gd name="connsiteY59" fmla="*/ 3105779 h 3480971"/>
                  <a:gd name="connsiteX60" fmla="*/ 5767678 w 6099086"/>
                  <a:gd name="connsiteY60" fmla="*/ 3410579 h 3480971"/>
                  <a:gd name="connsiteX61" fmla="*/ 5525631 w 6099086"/>
                  <a:gd name="connsiteY61" fmla="*/ 3446438 h 3480971"/>
                  <a:gd name="connsiteX62" fmla="*/ 5373231 w 6099086"/>
                  <a:gd name="connsiteY62" fmla="*/ 3455402 h 3480971"/>
                  <a:gd name="connsiteX63" fmla="*/ 5265655 w 6099086"/>
                  <a:gd name="connsiteY63" fmla="*/ 3455402 h 3480971"/>
                  <a:gd name="connsiteX64" fmla="*/ 5265655 w 6099086"/>
                  <a:gd name="connsiteY64" fmla="*/ 3114744 h 3480971"/>
                  <a:gd name="connsiteX65" fmla="*/ 5301513 w 6099086"/>
                  <a:gd name="connsiteY65" fmla="*/ 2702367 h 3480971"/>
                  <a:gd name="connsiteX66" fmla="*/ 5274619 w 6099086"/>
                  <a:gd name="connsiteY66" fmla="*/ 2415497 h 3480971"/>
                  <a:gd name="connsiteX67" fmla="*/ 5220831 w 6099086"/>
                  <a:gd name="connsiteY67" fmla="*/ 2343779 h 3480971"/>
                  <a:gd name="connsiteX68" fmla="*/ 5095325 w 6099086"/>
                  <a:gd name="connsiteY68" fmla="*/ 2334814 h 3480971"/>
                  <a:gd name="connsiteX69" fmla="*/ 4880172 w 6099086"/>
                  <a:gd name="connsiteY69" fmla="*/ 2289991 h 3480971"/>
                  <a:gd name="connsiteX70" fmla="*/ 4871208 w 6099086"/>
                  <a:gd name="connsiteY70" fmla="*/ 2155520 h 3480971"/>
                  <a:gd name="connsiteX71" fmla="*/ 4871208 w 6099086"/>
                  <a:gd name="connsiteY71" fmla="*/ 1985191 h 3480971"/>
                  <a:gd name="connsiteX72" fmla="*/ 4871208 w 6099086"/>
                  <a:gd name="connsiteY72" fmla="*/ 1949332 h 3480971"/>
                  <a:gd name="connsiteX73" fmla="*/ 5041537 w 6099086"/>
                  <a:gd name="connsiteY73" fmla="*/ 1931402 h 3480971"/>
                  <a:gd name="connsiteX74" fmla="*/ 5238761 w 6099086"/>
                  <a:gd name="connsiteY74" fmla="*/ 1976226 h 3480971"/>
                  <a:gd name="connsiteX75" fmla="*/ 5337372 w 6099086"/>
                  <a:gd name="connsiteY75" fmla="*/ 2030014 h 3480971"/>
                  <a:gd name="connsiteX76" fmla="*/ 5328408 w 6099086"/>
                  <a:gd name="connsiteY76" fmla="*/ 1205261 h 3480971"/>
                  <a:gd name="connsiteX77" fmla="*/ 5247725 w 6099086"/>
                  <a:gd name="connsiteY77" fmla="*/ 1106649 h 3480971"/>
                  <a:gd name="connsiteX78" fmla="*/ 5328408 w 6099086"/>
                  <a:gd name="connsiteY78" fmla="*/ 1106649 h 3480971"/>
                  <a:gd name="connsiteX79" fmla="*/ 5301513 w 6099086"/>
                  <a:gd name="connsiteY79" fmla="*/ 945285 h 3480971"/>
                  <a:gd name="connsiteX80" fmla="*/ 5176008 w 6099086"/>
                  <a:gd name="connsiteY80" fmla="*/ 819779 h 3480971"/>
                  <a:gd name="connsiteX81" fmla="*/ 4781561 w 6099086"/>
                  <a:gd name="connsiteY81" fmla="*/ 649449 h 3480971"/>
                  <a:gd name="connsiteX82" fmla="*/ 4360219 w 6099086"/>
                  <a:gd name="connsiteY82" fmla="*/ 622555 h 3480971"/>
                  <a:gd name="connsiteX83" fmla="*/ 3849231 w 6099086"/>
                  <a:gd name="connsiteY83" fmla="*/ 748061 h 3480971"/>
                  <a:gd name="connsiteX84" fmla="*/ 3634078 w 6099086"/>
                  <a:gd name="connsiteY84" fmla="*/ 990108 h 3480971"/>
                  <a:gd name="connsiteX85" fmla="*/ 3589255 w 6099086"/>
                  <a:gd name="connsiteY85" fmla="*/ 1169402 h 3480971"/>
                  <a:gd name="connsiteX86" fmla="*/ 3589255 w 6099086"/>
                  <a:gd name="connsiteY86" fmla="*/ 1519026 h 3480971"/>
                  <a:gd name="connsiteX87" fmla="*/ 3580290 w 6099086"/>
                  <a:gd name="connsiteY87" fmla="*/ 1814861 h 3480971"/>
                  <a:gd name="connsiteX88" fmla="*/ 3580290 w 6099086"/>
                  <a:gd name="connsiteY88" fmla="*/ 2047944 h 3480971"/>
                  <a:gd name="connsiteX89" fmla="*/ 3580290 w 6099086"/>
                  <a:gd name="connsiteY89" fmla="*/ 2379638 h 3480971"/>
                  <a:gd name="connsiteX90" fmla="*/ 3517537 w 6099086"/>
                  <a:gd name="connsiteY90" fmla="*/ 2424461 h 3480971"/>
                  <a:gd name="connsiteX91" fmla="*/ 3481678 w 6099086"/>
                  <a:gd name="connsiteY91" fmla="*/ 2424461 h 3480971"/>
                  <a:gd name="connsiteX92" fmla="*/ 3472713 w 6099086"/>
                  <a:gd name="connsiteY92" fmla="*/ 2693402 h 3480971"/>
                  <a:gd name="connsiteX93" fmla="*/ 3472713 w 6099086"/>
                  <a:gd name="connsiteY93" fmla="*/ 3043026 h 3480971"/>
                  <a:gd name="connsiteX94" fmla="*/ 3374102 w 6099086"/>
                  <a:gd name="connsiteY94" fmla="*/ 3303002 h 3480971"/>
                  <a:gd name="connsiteX95" fmla="*/ 3167913 w 6099086"/>
                  <a:gd name="connsiteY95" fmla="*/ 3419544 h 3480971"/>
                  <a:gd name="connsiteX96" fmla="*/ 2916901 w 6099086"/>
                  <a:gd name="connsiteY96" fmla="*/ 3392649 h 3480971"/>
                  <a:gd name="connsiteX97" fmla="*/ 2701749 w 6099086"/>
                  <a:gd name="connsiteY97" fmla="*/ 3222320 h 3480971"/>
                  <a:gd name="connsiteX98" fmla="*/ 2647961 w 6099086"/>
                  <a:gd name="connsiteY98" fmla="*/ 2621685 h 3480971"/>
                  <a:gd name="connsiteX99" fmla="*/ 2621066 w 6099086"/>
                  <a:gd name="connsiteY99" fmla="*/ 1626602 h 3480971"/>
                  <a:gd name="connsiteX100" fmla="*/ 2612102 w 6099086"/>
                  <a:gd name="connsiteY100" fmla="*/ 1492132 h 3480971"/>
                  <a:gd name="connsiteX101" fmla="*/ 2585208 w 6099086"/>
                  <a:gd name="connsiteY101" fmla="*/ 1492132 h 3480971"/>
                  <a:gd name="connsiteX102" fmla="*/ 2567278 w 6099086"/>
                  <a:gd name="connsiteY102" fmla="*/ 1492132 h 3480971"/>
                  <a:gd name="connsiteX103" fmla="*/ 2549349 w 6099086"/>
                  <a:gd name="connsiteY103" fmla="*/ 1492132 h 3480971"/>
                  <a:gd name="connsiteX104" fmla="*/ 2540384 w 6099086"/>
                  <a:gd name="connsiteY104" fmla="*/ 1438344 h 3480971"/>
                  <a:gd name="connsiteX105" fmla="*/ 2540384 w 6099086"/>
                  <a:gd name="connsiteY105" fmla="*/ 1133544 h 3480971"/>
                  <a:gd name="connsiteX106" fmla="*/ 2504525 w 6099086"/>
                  <a:gd name="connsiteY106" fmla="*/ 604626 h 3480971"/>
                  <a:gd name="connsiteX107" fmla="*/ 2298337 w 6099086"/>
                  <a:gd name="connsiteY107" fmla="*/ 290861 h 3480971"/>
                  <a:gd name="connsiteX108" fmla="*/ 1948713 w 6099086"/>
                  <a:gd name="connsiteY108" fmla="*/ 443261 h 3480971"/>
                  <a:gd name="connsiteX109" fmla="*/ 1742526 w 6099086"/>
                  <a:gd name="connsiteY109" fmla="*/ 927355 h 3480971"/>
                  <a:gd name="connsiteX110" fmla="*/ 1455655 w 6099086"/>
                  <a:gd name="connsiteY110" fmla="*/ 1061826 h 3480971"/>
                  <a:gd name="connsiteX111" fmla="*/ 1240501 w 6099086"/>
                  <a:gd name="connsiteY111" fmla="*/ 1034932 h 3480971"/>
                  <a:gd name="connsiteX112" fmla="*/ 1088102 w 6099086"/>
                  <a:gd name="connsiteY112" fmla="*/ 981144 h 3480971"/>
                  <a:gd name="connsiteX113" fmla="*/ 1034313 w 6099086"/>
                  <a:gd name="connsiteY113" fmla="*/ 936320 h 3480971"/>
                  <a:gd name="connsiteX114" fmla="*/ 828125 w 6099086"/>
                  <a:gd name="connsiteY114" fmla="*/ 1124579 h 3480971"/>
                  <a:gd name="connsiteX115" fmla="*/ 505396 w 6099086"/>
                  <a:gd name="connsiteY115" fmla="*/ 1196297 h 3480971"/>
                  <a:gd name="connsiteX116" fmla="*/ 236455 w 6099086"/>
                  <a:gd name="connsiteY116" fmla="*/ 1106649 h 3480971"/>
                  <a:gd name="connsiteX117" fmla="*/ 75090 w 6099086"/>
                  <a:gd name="connsiteY117" fmla="*/ 999073 h 3480971"/>
                  <a:gd name="connsiteX118" fmla="*/ 30266 w 6099086"/>
                  <a:gd name="connsiteY118" fmla="*/ 891497 h 3480971"/>
                  <a:gd name="connsiteX119" fmla="*/ 128878 w 6099086"/>
                  <a:gd name="connsiteY119" fmla="*/ 792885 h 3480971"/>
                  <a:gd name="connsiteX120" fmla="*/ 209561 w 6099086"/>
                  <a:gd name="connsiteY120" fmla="*/ 810814 h 3480971"/>
                  <a:gd name="connsiteX121" fmla="*/ 370925 w 6099086"/>
                  <a:gd name="connsiteY121" fmla="*/ 945285 h 3480971"/>
                  <a:gd name="connsiteX122" fmla="*/ 657794 w 6099086"/>
                  <a:gd name="connsiteY122" fmla="*/ 927356 h 3480971"/>
                  <a:gd name="connsiteX123" fmla="*/ 774337 w 6099086"/>
                  <a:gd name="connsiteY123" fmla="*/ 846673 h 3480971"/>
                  <a:gd name="connsiteX124" fmla="*/ 846055 w 6099086"/>
                  <a:gd name="connsiteY124" fmla="*/ 667378 h 3480971"/>
                  <a:gd name="connsiteX125" fmla="*/ 612972 w 6099086"/>
                  <a:gd name="connsiteY125" fmla="*/ 281897 h 3480971"/>
                  <a:gd name="connsiteX126" fmla="*/ 182666 w 6099086"/>
                  <a:gd name="connsiteY126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539908 h 3480971"/>
                  <a:gd name="connsiteX51" fmla="*/ 5747919 w 6099086"/>
                  <a:gd name="connsiteY51" fmla="*/ 2504049 h 3480971"/>
                  <a:gd name="connsiteX52" fmla="*/ 5747919 w 6099086"/>
                  <a:gd name="connsiteY52" fmla="*/ 2602661 h 3480971"/>
                  <a:gd name="connsiteX53" fmla="*/ 5765849 w 6099086"/>
                  <a:gd name="connsiteY53" fmla="*/ 2593696 h 3480971"/>
                  <a:gd name="connsiteX54" fmla="*/ 5821466 w 6099086"/>
                  <a:gd name="connsiteY54" fmla="*/ 2549967 h 3480971"/>
                  <a:gd name="connsiteX55" fmla="*/ 6009725 w 6099086"/>
                  <a:gd name="connsiteY55" fmla="*/ 2496179 h 3480971"/>
                  <a:gd name="connsiteX56" fmla="*/ 6081443 w 6099086"/>
                  <a:gd name="connsiteY56" fmla="*/ 2675473 h 3480971"/>
                  <a:gd name="connsiteX57" fmla="*/ 6081443 w 6099086"/>
                  <a:gd name="connsiteY57" fmla="*/ 2863732 h 3480971"/>
                  <a:gd name="connsiteX58" fmla="*/ 5884219 w 6099086"/>
                  <a:gd name="connsiteY58" fmla="*/ 2899591 h 3480971"/>
                  <a:gd name="connsiteX59" fmla="*/ 5794572 w 6099086"/>
                  <a:gd name="connsiteY59" fmla="*/ 2989238 h 3480971"/>
                  <a:gd name="connsiteX60" fmla="*/ 5776643 w 6099086"/>
                  <a:gd name="connsiteY60" fmla="*/ 3105779 h 3480971"/>
                  <a:gd name="connsiteX61" fmla="*/ 5767678 w 6099086"/>
                  <a:gd name="connsiteY61" fmla="*/ 3410579 h 3480971"/>
                  <a:gd name="connsiteX62" fmla="*/ 5525631 w 6099086"/>
                  <a:gd name="connsiteY62" fmla="*/ 3446438 h 3480971"/>
                  <a:gd name="connsiteX63" fmla="*/ 5373231 w 6099086"/>
                  <a:gd name="connsiteY63" fmla="*/ 3455402 h 3480971"/>
                  <a:gd name="connsiteX64" fmla="*/ 5265655 w 6099086"/>
                  <a:gd name="connsiteY64" fmla="*/ 3455402 h 3480971"/>
                  <a:gd name="connsiteX65" fmla="*/ 5265655 w 6099086"/>
                  <a:gd name="connsiteY65" fmla="*/ 3114744 h 3480971"/>
                  <a:gd name="connsiteX66" fmla="*/ 5301513 w 6099086"/>
                  <a:gd name="connsiteY66" fmla="*/ 2702367 h 3480971"/>
                  <a:gd name="connsiteX67" fmla="*/ 5274619 w 6099086"/>
                  <a:gd name="connsiteY67" fmla="*/ 2415497 h 3480971"/>
                  <a:gd name="connsiteX68" fmla="*/ 5220831 w 6099086"/>
                  <a:gd name="connsiteY68" fmla="*/ 2343779 h 3480971"/>
                  <a:gd name="connsiteX69" fmla="*/ 5095325 w 6099086"/>
                  <a:gd name="connsiteY69" fmla="*/ 2334814 h 3480971"/>
                  <a:gd name="connsiteX70" fmla="*/ 4880172 w 6099086"/>
                  <a:gd name="connsiteY70" fmla="*/ 2289991 h 3480971"/>
                  <a:gd name="connsiteX71" fmla="*/ 4871208 w 6099086"/>
                  <a:gd name="connsiteY71" fmla="*/ 2155520 h 3480971"/>
                  <a:gd name="connsiteX72" fmla="*/ 4871208 w 6099086"/>
                  <a:gd name="connsiteY72" fmla="*/ 1985191 h 3480971"/>
                  <a:gd name="connsiteX73" fmla="*/ 4871208 w 6099086"/>
                  <a:gd name="connsiteY73" fmla="*/ 1949332 h 3480971"/>
                  <a:gd name="connsiteX74" fmla="*/ 5041537 w 6099086"/>
                  <a:gd name="connsiteY74" fmla="*/ 1931402 h 3480971"/>
                  <a:gd name="connsiteX75" fmla="*/ 5238761 w 6099086"/>
                  <a:gd name="connsiteY75" fmla="*/ 1976226 h 3480971"/>
                  <a:gd name="connsiteX76" fmla="*/ 5337372 w 6099086"/>
                  <a:gd name="connsiteY76" fmla="*/ 2030014 h 3480971"/>
                  <a:gd name="connsiteX77" fmla="*/ 5328408 w 6099086"/>
                  <a:gd name="connsiteY77" fmla="*/ 1205261 h 3480971"/>
                  <a:gd name="connsiteX78" fmla="*/ 5247725 w 6099086"/>
                  <a:gd name="connsiteY78" fmla="*/ 1106649 h 3480971"/>
                  <a:gd name="connsiteX79" fmla="*/ 5328408 w 6099086"/>
                  <a:gd name="connsiteY79" fmla="*/ 1106649 h 3480971"/>
                  <a:gd name="connsiteX80" fmla="*/ 5301513 w 6099086"/>
                  <a:gd name="connsiteY80" fmla="*/ 945285 h 3480971"/>
                  <a:gd name="connsiteX81" fmla="*/ 5176008 w 6099086"/>
                  <a:gd name="connsiteY81" fmla="*/ 819779 h 3480971"/>
                  <a:gd name="connsiteX82" fmla="*/ 4781561 w 6099086"/>
                  <a:gd name="connsiteY82" fmla="*/ 649449 h 3480971"/>
                  <a:gd name="connsiteX83" fmla="*/ 4360219 w 6099086"/>
                  <a:gd name="connsiteY83" fmla="*/ 622555 h 3480971"/>
                  <a:gd name="connsiteX84" fmla="*/ 3849231 w 6099086"/>
                  <a:gd name="connsiteY84" fmla="*/ 748061 h 3480971"/>
                  <a:gd name="connsiteX85" fmla="*/ 3634078 w 6099086"/>
                  <a:gd name="connsiteY85" fmla="*/ 990108 h 3480971"/>
                  <a:gd name="connsiteX86" fmla="*/ 3589255 w 6099086"/>
                  <a:gd name="connsiteY86" fmla="*/ 1169402 h 3480971"/>
                  <a:gd name="connsiteX87" fmla="*/ 3589255 w 6099086"/>
                  <a:gd name="connsiteY87" fmla="*/ 1519026 h 3480971"/>
                  <a:gd name="connsiteX88" fmla="*/ 3580290 w 6099086"/>
                  <a:gd name="connsiteY88" fmla="*/ 1814861 h 3480971"/>
                  <a:gd name="connsiteX89" fmla="*/ 3580290 w 6099086"/>
                  <a:gd name="connsiteY89" fmla="*/ 2047944 h 3480971"/>
                  <a:gd name="connsiteX90" fmla="*/ 3580290 w 6099086"/>
                  <a:gd name="connsiteY90" fmla="*/ 2379638 h 3480971"/>
                  <a:gd name="connsiteX91" fmla="*/ 3517537 w 6099086"/>
                  <a:gd name="connsiteY91" fmla="*/ 2424461 h 3480971"/>
                  <a:gd name="connsiteX92" fmla="*/ 3481678 w 6099086"/>
                  <a:gd name="connsiteY92" fmla="*/ 2424461 h 3480971"/>
                  <a:gd name="connsiteX93" fmla="*/ 3472713 w 6099086"/>
                  <a:gd name="connsiteY93" fmla="*/ 2693402 h 3480971"/>
                  <a:gd name="connsiteX94" fmla="*/ 3472713 w 6099086"/>
                  <a:gd name="connsiteY94" fmla="*/ 3043026 h 3480971"/>
                  <a:gd name="connsiteX95" fmla="*/ 3374102 w 6099086"/>
                  <a:gd name="connsiteY95" fmla="*/ 3303002 h 3480971"/>
                  <a:gd name="connsiteX96" fmla="*/ 3167913 w 6099086"/>
                  <a:gd name="connsiteY96" fmla="*/ 3419544 h 3480971"/>
                  <a:gd name="connsiteX97" fmla="*/ 2916901 w 6099086"/>
                  <a:gd name="connsiteY97" fmla="*/ 3392649 h 3480971"/>
                  <a:gd name="connsiteX98" fmla="*/ 2701749 w 6099086"/>
                  <a:gd name="connsiteY98" fmla="*/ 3222320 h 3480971"/>
                  <a:gd name="connsiteX99" fmla="*/ 2647961 w 6099086"/>
                  <a:gd name="connsiteY99" fmla="*/ 2621685 h 3480971"/>
                  <a:gd name="connsiteX100" fmla="*/ 2621066 w 6099086"/>
                  <a:gd name="connsiteY100" fmla="*/ 1626602 h 3480971"/>
                  <a:gd name="connsiteX101" fmla="*/ 2612102 w 6099086"/>
                  <a:gd name="connsiteY101" fmla="*/ 1492132 h 3480971"/>
                  <a:gd name="connsiteX102" fmla="*/ 2585208 w 6099086"/>
                  <a:gd name="connsiteY102" fmla="*/ 1492132 h 3480971"/>
                  <a:gd name="connsiteX103" fmla="*/ 2567278 w 6099086"/>
                  <a:gd name="connsiteY103" fmla="*/ 1492132 h 3480971"/>
                  <a:gd name="connsiteX104" fmla="*/ 2549349 w 6099086"/>
                  <a:gd name="connsiteY104" fmla="*/ 1492132 h 3480971"/>
                  <a:gd name="connsiteX105" fmla="*/ 2540384 w 6099086"/>
                  <a:gd name="connsiteY105" fmla="*/ 1438344 h 3480971"/>
                  <a:gd name="connsiteX106" fmla="*/ 2540384 w 6099086"/>
                  <a:gd name="connsiteY106" fmla="*/ 1133544 h 3480971"/>
                  <a:gd name="connsiteX107" fmla="*/ 2504525 w 6099086"/>
                  <a:gd name="connsiteY107" fmla="*/ 604626 h 3480971"/>
                  <a:gd name="connsiteX108" fmla="*/ 2298337 w 6099086"/>
                  <a:gd name="connsiteY108" fmla="*/ 290861 h 3480971"/>
                  <a:gd name="connsiteX109" fmla="*/ 1948713 w 6099086"/>
                  <a:gd name="connsiteY109" fmla="*/ 443261 h 3480971"/>
                  <a:gd name="connsiteX110" fmla="*/ 1742526 w 6099086"/>
                  <a:gd name="connsiteY110" fmla="*/ 927355 h 3480971"/>
                  <a:gd name="connsiteX111" fmla="*/ 1455655 w 6099086"/>
                  <a:gd name="connsiteY111" fmla="*/ 1061826 h 3480971"/>
                  <a:gd name="connsiteX112" fmla="*/ 1240501 w 6099086"/>
                  <a:gd name="connsiteY112" fmla="*/ 1034932 h 3480971"/>
                  <a:gd name="connsiteX113" fmla="*/ 1088102 w 6099086"/>
                  <a:gd name="connsiteY113" fmla="*/ 981144 h 3480971"/>
                  <a:gd name="connsiteX114" fmla="*/ 1034313 w 6099086"/>
                  <a:gd name="connsiteY114" fmla="*/ 936320 h 3480971"/>
                  <a:gd name="connsiteX115" fmla="*/ 828125 w 6099086"/>
                  <a:gd name="connsiteY115" fmla="*/ 1124579 h 3480971"/>
                  <a:gd name="connsiteX116" fmla="*/ 505396 w 6099086"/>
                  <a:gd name="connsiteY116" fmla="*/ 1196297 h 3480971"/>
                  <a:gd name="connsiteX117" fmla="*/ 236455 w 6099086"/>
                  <a:gd name="connsiteY117" fmla="*/ 1106649 h 3480971"/>
                  <a:gd name="connsiteX118" fmla="*/ 75090 w 6099086"/>
                  <a:gd name="connsiteY118" fmla="*/ 999073 h 3480971"/>
                  <a:gd name="connsiteX119" fmla="*/ 30266 w 6099086"/>
                  <a:gd name="connsiteY119" fmla="*/ 891497 h 3480971"/>
                  <a:gd name="connsiteX120" fmla="*/ 128878 w 6099086"/>
                  <a:gd name="connsiteY120" fmla="*/ 792885 h 3480971"/>
                  <a:gd name="connsiteX121" fmla="*/ 209561 w 6099086"/>
                  <a:gd name="connsiteY121" fmla="*/ 810814 h 3480971"/>
                  <a:gd name="connsiteX122" fmla="*/ 370925 w 6099086"/>
                  <a:gd name="connsiteY122" fmla="*/ 945285 h 3480971"/>
                  <a:gd name="connsiteX123" fmla="*/ 657794 w 6099086"/>
                  <a:gd name="connsiteY123" fmla="*/ 927356 h 3480971"/>
                  <a:gd name="connsiteX124" fmla="*/ 774337 w 6099086"/>
                  <a:gd name="connsiteY124" fmla="*/ 846673 h 3480971"/>
                  <a:gd name="connsiteX125" fmla="*/ 846055 w 6099086"/>
                  <a:gd name="connsiteY125" fmla="*/ 667378 h 3480971"/>
                  <a:gd name="connsiteX126" fmla="*/ 612972 w 6099086"/>
                  <a:gd name="connsiteY126" fmla="*/ 281897 h 3480971"/>
                  <a:gd name="connsiteX127" fmla="*/ 182666 w 6099086"/>
                  <a:gd name="connsiteY127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47919 w 6099086"/>
                  <a:gd name="connsiteY50" fmla="*/ 2530943 h 3480971"/>
                  <a:gd name="connsiteX51" fmla="*/ 5747919 w 6099086"/>
                  <a:gd name="connsiteY51" fmla="*/ 2539908 h 3480971"/>
                  <a:gd name="connsiteX52" fmla="*/ 5747919 w 6099086"/>
                  <a:gd name="connsiteY52" fmla="*/ 2504049 h 3480971"/>
                  <a:gd name="connsiteX53" fmla="*/ 5747919 w 6099086"/>
                  <a:gd name="connsiteY53" fmla="*/ 2602661 h 3480971"/>
                  <a:gd name="connsiteX54" fmla="*/ 5765849 w 6099086"/>
                  <a:gd name="connsiteY54" fmla="*/ 2593696 h 3480971"/>
                  <a:gd name="connsiteX55" fmla="*/ 5821466 w 6099086"/>
                  <a:gd name="connsiteY55" fmla="*/ 2549967 h 3480971"/>
                  <a:gd name="connsiteX56" fmla="*/ 6009725 w 6099086"/>
                  <a:gd name="connsiteY56" fmla="*/ 2496179 h 3480971"/>
                  <a:gd name="connsiteX57" fmla="*/ 6081443 w 6099086"/>
                  <a:gd name="connsiteY57" fmla="*/ 2675473 h 3480971"/>
                  <a:gd name="connsiteX58" fmla="*/ 6081443 w 6099086"/>
                  <a:gd name="connsiteY58" fmla="*/ 2863732 h 3480971"/>
                  <a:gd name="connsiteX59" fmla="*/ 5884219 w 6099086"/>
                  <a:gd name="connsiteY59" fmla="*/ 2899591 h 3480971"/>
                  <a:gd name="connsiteX60" fmla="*/ 5794572 w 6099086"/>
                  <a:gd name="connsiteY60" fmla="*/ 2989238 h 3480971"/>
                  <a:gd name="connsiteX61" fmla="*/ 5776643 w 6099086"/>
                  <a:gd name="connsiteY61" fmla="*/ 3105779 h 3480971"/>
                  <a:gd name="connsiteX62" fmla="*/ 5767678 w 6099086"/>
                  <a:gd name="connsiteY62" fmla="*/ 3410579 h 3480971"/>
                  <a:gd name="connsiteX63" fmla="*/ 5525631 w 6099086"/>
                  <a:gd name="connsiteY63" fmla="*/ 3446438 h 3480971"/>
                  <a:gd name="connsiteX64" fmla="*/ 5373231 w 6099086"/>
                  <a:gd name="connsiteY64" fmla="*/ 3455402 h 3480971"/>
                  <a:gd name="connsiteX65" fmla="*/ 5265655 w 6099086"/>
                  <a:gd name="connsiteY65" fmla="*/ 3455402 h 3480971"/>
                  <a:gd name="connsiteX66" fmla="*/ 5265655 w 6099086"/>
                  <a:gd name="connsiteY66" fmla="*/ 3114744 h 3480971"/>
                  <a:gd name="connsiteX67" fmla="*/ 5301513 w 6099086"/>
                  <a:gd name="connsiteY67" fmla="*/ 2702367 h 3480971"/>
                  <a:gd name="connsiteX68" fmla="*/ 5274619 w 6099086"/>
                  <a:gd name="connsiteY68" fmla="*/ 2415497 h 3480971"/>
                  <a:gd name="connsiteX69" fmla="*/ 5220831 w 6099086"/>
                  <a:gd name="connsiteY69" fmla="*/ 2343779 h 3480971"/>
                  <a:gd name="connsiteX70" fmla="*/ 5095325 w 6099086"/>
                  <a:gd name="connsiteY70" fmla="*/ 2334814 h 3480971"/>
                  <a:gd name="connsiteX71" fmla="*/ 4880172 w 6099086"/>
                  <a:gd name="connsiteY71" fmla="*/ 2289991 h 3480971"/>
                  <a:gd name="connsiteX72" fmla="*/ 4871208 w 6099086"/>
                  <a:gd name="connsiteY72" fmla="*/ 2155520 h 3480971"/>
                  <a:gd name="connsiteX73" fmla="*/ 4871208 w 6099086"/>
                  <a:gd name="connsiteY73" fmla="*/ 1985191 h 3480971"/>
                  <a:gd name="connsiteX74" fmla="*/ 4871208 w 6099086"/>
                  <a:gd name="connsiteY74" fmla="*/ 1949332 h 3480971"/>
                  <a:gd name="connsiteX75" fmla="*/ 5041537 w 6099086"/>
                  <a:gd name="connsiteY75" fmla="*/ 1931402 h 3480971"/>
                  <a:gd name="connsiteX76" fmla="*/ 5238761 w 6099086"/>
                  <a:gd name="connsiteY76" fmla="*/ 1976226 h 3480971"/>
                  <a:gd name="connsiteX77" fmla="*/ 5337372 w 6099086"/>
                  <a:gd name="connsiteY77" fmla="*/ 2030014 h 3480971"/>
                  <a:gd name="connsiteX78" fmla="*/ 5328408 w 6099086"/>
                  <a:gd name="connsiteY78" fmla="*/ 1205261 h 3480971"/>
                  <a:gd name="connsiteX79" fmla="*/ 5247725 w 6099086"/>
                  <a:gd name="connsiteY79" fmla="*/ 1106649 h 3480971"/>
                  <a:gd name="connsiteX80" fmla="*/ 5328408 w 6099086"/>
                  <a:gd name="connsiteY80" fmla="*/ 1106649 h 3480971"/>
                  <a:gd name="connsiteX81" fmla="*/ 5301513 w 6099086"/>
                  <a:gd name="connsiteY81" fmla="*/ 945285 h 3480971"/>
                  <a:gd name="connsiteX82" fmla="*/ 5176008 w 6099086"/>
                  <a:gd name="connsiteY82" fmla="*/ 819779 h 3480971"/>
                  <a:gd name="connsiteX83" fmla="*/ 4781561 w 6099086"/>
                  <a:gd name="connsiteY83" fmla="*/ 649449 h 3480971"/>
                  <a:gd name="connsiteX84" fmla="*/ 4360219 w 6099086"/>
                  <a:gd name="connsiteY84" fmla="*/ 622555 h 3480971"/>
                  <a:gd name="connsiteX85" fmla="*/ 3849231 w 6099086"/>
                  <a:gd name="connsiteY85" fmla="*/ 748061 h 3480971"/>
                  <a:gd name="connsiteX86" fmla="*/ 3634078 w 6099086"/>
                  <a:gd name="connsiteY86" fmla="*/ 990108 h 3480971"/>
                  <a:gd name="connsiteX87" fmla="*/ 3589255 w 6099086"/>
                  <a:gd name="connsiteY87" fmla="*/ 1169402 h 3480971"/>
                  <a:gd name="connsiteX88" fmla="*/ 3589255 w 6099086"/>
                  <a:gd name="connsiteY88" fmla="*/ 1519026 h 3480971"/>
                  <a:gd name="connsiteX89" fmla="*/ 3580290 w 6099086"/>
                  <a:gd name="connsiteY89" fmla="*/ 1814861 h 3480971"/>
                  <a:gd name="connsiteX90" fmla="*/ 3580290 w 6099086"/>
                  <a:gd name="connsiteY90" fmla="*/ 2047944 h 3480971"/>
                  <a:gd name="connsiteX91" fmla="*/ 3580290 w 6099086"/>
                  <a:gd name="connsiteY91" fmla="*/ 2379638 h 3480971"/>
                  <a:gd name="connsiteX92" fmla="*/ 3517537 w 6099086"/>
                  <a:gd name="connsiteY92" fmla="*/ 2424461 h 3480971"/>
                  <a:gd name="connsiteX93" fmla="*/ 3481678 w 6099086"/>
                  <a:gd name="connsiteY93" fmla="*/ 2424461 h 3480971"/>
                  <a:gd name="connsiteX94" fmla="*/ 3472713 w 6099086"/>
                  <a:gd name="connsiteY94" fmla="*/ 2693402 h 3480971"/>
                  <a:gd name="connsiteX95" fmla="*/ 3472713 w 6099086"/>
                  <a:gd name="connsiteY95" fmla="*/ 3043026 h 3480971"/>
                  <a:gd name="connsiteX96" fmla="*/ 3374102 w 6099086"/>
                  <a:gd name="connsiteY96" fmla="*/ 3303002 h 3480971"/>
                  <a:gd name="connsiteX97" fmla="*/ 3167913 w 6099086"/>
                  <a:gd name="connsiteY97" fmla="*/ 3419544 h 3480971"/>
                  <a:gd name="connsiteX98" fmla="*/ 2916901 w 6099086"/>
                  <a:gd name="connsiteY98" fmla="*/ 3392649 h 3480971"/>
                  <a:gd name="connsiteX99" fmla="*/ 2701749 w 6099086"/>
                  <a:gd name="connsiteY99" fmla="*/ 3222320 h 3480971"/>
                  <a:gd name="connsiteX100" fmla="*/ 2647961 w 6099086"/>
                  <a:gd name="connsiteY100" fmla="*/ 2621685 h 3480971"/>
                  <a:gd name="connsiteX101" fmla="*/ 2621066 w 6099086"/>
                  <a:gd name="connsiteY101" fmla="*/ 1626602 h 3480971"/>
                  <a:gd name="connsiteX102" fmla="*/ 2612102 w 6099086"/>
                  <a:gd name="connsiteY102" fmla="*/ 1492132 h 3480971"/>
                  <a:gd name="connsiteX103" fmla="*/ 2585208 w 6099086"/>
                  <a:gd name="connsiteY103" fmla="*/ 1492132 h 3480971"/>
                  <a:gd name="connsiteX104" fmla="*/ 2567278 w 6099086"/>
                  <a:gd name="connsiteY104" fmla="*/ 1492132 h 3480971"/>
                  <a:gd name="connsiteX105" fmla="*/ 2549349 w 6099086"/>
                  <a:gd name="connsiteY105" fmla="*/ 1492132 h 3480971"/>
                  <a:gd name="connsiteX106" fmla="*/ 2540384 w 6099086"/>
                  <a:gd name="connsiteY106" fmla="*/ 1438344 h 3480971"/>
                  <a:gd name="connsiteX107" fmla="*/ 2540384 w 6099086"/>
                  <a:gd name="connsiteY107" fmla="*/ 1133544 h 3480971"/>
                  <a:gd name="connsiteX108" fmla="*/ 2504525 w 6099086"/>
                  <a:gd name="connsiteY108" fmla="*/ 604626 h 3480971"/>
                  <a:gd name="connsiteX109" fmla="*/ 2298337 w 6099086"/>
                  <a:gd name="connsiteY109" fmla="*/ 290861 h 3480971"/>
                  <a:gd name="connsiteX110" fmla="*/ 1948713 w 6099086"/>
                  <a:gd name="connsiteY110" fmla="*/ 443261 h 3480971"/>
                  <a:gd name="connsiteX111" fmla="*/ 1742526 w 6099086"/>
                  <a:gd name="connsiteY111" fmla="*/ 927355 h 3480971"/>
                  <a:gd name="connsiteX112" fmla="*/ 1455655 w 6099086"/>
                  <a:gd name="connsiteY112" fmla="*/ 1061826 h 3480971"/>
                  <a:gd name="connsiteX113" fmla="*/ 1240501 w 6099086"/>
                  <a:gd name="connsiteY113" fmla="*/ 1034932 h 3480971"/>
                  <a:gd name="connsiteX114" fmla="*/ 1088102 w 6099086"/>
                  <a:gd name="connsiteY114" fmla="*/ 981144 h 3480971"/>
                  <a:gd name="connsiteX115" fmla="*/ 1034313 w 6099086"/>
                  <a:gd name="connsiteY115" fmla="*/ 936320 h 3480971"/>
                  <a:gd name="connsiteX116" fmla="*/ 828125 w 6099086"/>
                  <a:gd name="connsiteY116" fmla="*/ 1124579 h 3480971"/>
                  <a:gd name="connsiteX117" fmla="*/ 505396 w 6099086"/>
                  <a:gd name="connsiteY117" fmla="*/ 1196297 h 3480971"/>
                  <a:gd name="connsiteX118" fmla="*/ 236455 w 6099086"/>
                  <a:gd name="connsiteY118" fmla="*/ 1106649 h 3480971"/>
                  <a:gd name="connsiteX119" fmla="*/ 75090 w 6099086"/>
                  <a:gd name="connsiteY119" fmla="*/ 999073 h 3480971"/>
                  <a:gd name="connsiteX120" fmla="*/ 30266 w 6099086"/>
                  <a:gd name="connsiteY120" fmla="*/ 891497 h 3480971"/>
                  <a:gd name="connsiteX121" fmla="*/ 128878 w 6099086"/>
                  <a:gd name="connsiteY121" fmla="*/ 792885 h 3480971"/>
                  <a:gd name="connsiteX122" fmla="*/ 209561 w 6099086"/>
                  <a:gd name="connsiteY122" fmla="*/ 810814 h 3480971"/>
                  <a:gd name="connsiteX123" fmla="*/ 370925 w 6099086"/>
                  <a:gd name="connsiteY123" fmla="*/ 945285 h 3480971"/>
                  <a:gd name="connsiteX124" fmla="*/ 657794 w 6099086"/>
                  <a:gd name="connsiteY124" fmla="*/ 927356 h 3480971"/>
                  <a:gd name="connsiteX125" fmla="*/ 774337 w 6099086"/>
                  <a:gd name="connsiteY125" fmla="*/ 846673 h 3480971"/>
                  <a:gd name="connsiteX126" fmla="*/ 846055 w 6099086"/>
                  <a:gd name="connsiteY126" fmla="*/ 667378 h 3480971"/>
                  <a:gd name="connsiteX127" fmla="*/ 612972 w 6099086"/>
                  <a:gd name="connsiteY127" fmla="*/ 281897 h 3480971"/>
                  <a:gd name="connsiteX128" fmla="*/ 182666 w 6099086"/>
                  <a:gd name="connsiteY128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38955 w 6099086"/>
                  <a:gd name="connsiteY50" fmla="*/ 2530943 h 3480971"/>
                  <a:gd name="connsiteX51" fmla="*/ 5747919 w 6099086"/>
                  <a:gd name="connsiteY51" fmla="*/ 2530943 h 3480971"/>
                  <a:gd name="connsiteX52" fmla="*/ 5747919 w 6099086"/>
                  <a:gd name="connsiteY52" fmla="*/ 2539908 h 3480971"/>
                  <a:gd name="connsiteX53" fmla="*/ 5747919 w 6099086"/>
                  <a:gd name="connsiteY53" fmla="*/ 2504049 h 3480971"/>
                  <a:gd name="connsiteX54" fmla="*/ 5747919 w 6099086"/>
                  <a:gd name="connsiteY54" fmla="*/ 2602661 h 3480971"/>
                  <a:gd name="connsiteX55" fmla="*/ 5765849 w 6099086"/>
                  <a:gd name="connsiteY55" fmla="*/ 2593696 h 3480971"/>
                  <a:gd name="connsiteX56" fmla="*/ 5821466 w 6099086"/>
                  <a:gd name="connsiteY56" fmla="*/ 2549967 h 3480971"/>
                  <a:gd name="connsiteX57" fmla="*/ 6009725 w 6099086"/>
                  <a:gd name="connsiteY57" fmla="*/ 2496179 h 3480971"/>
                  <a:gd name="connsiteX58" fmla="*/ 6081443 w 6099086"/>
                  <a:gd name="connsiteY58" fmla="*/ 2675473 h 3480971"/>
                  <a:gd name="connsiteX59" fmla="*/ 6081443 w 6099086"/>
                  <a:gd name="connsiteY59" fmla="*/ 2863732 h 3480971"/>
                  <a:gd name="connsiteX60" fmla="*/ 5884219 w 6099086"/>
                  <a:gd name="connsiteY60" fmla="*/ 2899591 h 3480971"/>
                  <a:gd name="connsiteX61" fmla="*/ 5794572 w 6099086"/>
                  <a:gd name="connsiteY61" fmla="*/ 2989238 h 3480971"/>
                  <a:gd name="connsiteX62" fmla="*/ 5776643 w 6099086"/>
                  <a:gd name="connsiteY62" fmla="*/ 3105779 h 3480971"/>
                  <a:gd name="connsiteX63" fmla="*/ 5767678 w 6099086"/>
                  <a:gd name="connsiteY63" fmla="*/ 3410579 h 3480971"/>
                  <a:gd name="connsiteX64" fmla="*/ 5525631 w 6099086"/>
                  <a:gd name="connsiteY64" fmla="*/ 3446438 h 3480971"/>
                  <a:gd name="connsiteX65" fmla="*/ 5373231 w 6099086"/>
                  <a:gd name="connsiteY65" fmla="*/ 3455402 h 3480971"/>
                  <a:gd name="connsiteX66" fmla="*/ 5265655 w 6099086"/>
                  <a:gd name="connsiteY66" fmla="*/ 3455402 h 3480971"/>
                  <a:gd name="connsiteX67" fmla="*/ 5265655 w 6099086"/>
                  <a:gd name="connsiteY67" fmla="*/ 3114744 h 3480971"/>
                  <a:gd name="connsiteX68" fmla="*/ 5301513 w 6099086"/>
                  <a:gd name="connsiteY68" fmla="*/ 2702367 h 3480971"/>
                  <a:gd name="connsiteX69" fmla="*/ 5274619 w 6099086"/>
                  <a:gd name="connsiteY69" fmla="*/ 2415497 h 3480971"/>
                  <a:gd name="connsiteX70" fmla="*/ 5220831 w 6099086"/>
                  <a:gd name="connsiteY70" fmla="*/ 2343779 h 3480971"/>
                  <a:gd name="connsiteX71" fmla="*/ 5095325 w 6099086"/>
                  <a:gd name="connsiteY71" fmla="*/ 2334814 h 3480971"/>
                  <a:gd name="connsiteX72" fmla="*/ 4880172 w 6099086"/>
                  <a:gd name="connsiteY72" fmla="*/ 2289991 h 3480971"/>
                  <a:gd name="connsiteX73" fmla="*/ 4871208 w 6099086"/>
                  <a:gd name="connsiteY73" fmla="*/ 2155520 h 3480971"/>
                  <a:gd name="connsiteX74" fmla="*/ 4871208 w 6099086"/>
                  <a:gd name="connsiteY74" fmla="*/ 1985191 h 3480971"/>
                  <a:gd name="connsiteX75" fmla="*/ 4871208 w 6099086"/>
                  <a:gd name="connsiteY75" fmla="*/ 1949332 h 3480971"/>
                  <a:gd name="connsiteX76" fmla="*/ 5041537 w 6099086"/>
                  <a:gd name="connsiteY76" fmla="*/ 1931402 h 3480971"/>
                  <a:gd name="connsiteX77" fmla="*/ 5238761 w 6099086"/>
                  <a:gd name="connsiteY77" fmla="*/ 1976226 h 3480971"/>
                  <a:gd name="connsiteX78" fmla="*/ 5337372 w 6099086"/>
                  <a:gd name="connsiteY78" fmla="*/ 2030014 h 3480971"/>
                  <a:gd name="connsiteX79" fmla="*/ 5328408 w 6099086"/>
                  <a:gd name="connsiteY79" fmla="*/ 1205261 h 3480971"/>
                  <a:gd name="connsiteX80" fmla="*/ 5247725 w 6099086"/>
                  <a:gd name="connsiteY80" fmla="*/ 1106649 h 3480971"/>
                  <a:gd name="connsiteX81" fmla="*/ 5328408 w 6099086"/>
                  <a:gd name="connsiteY81" fmla="*/ 1106649 h 3480971"/>
                  <a:gd name="connsiteX82" fmla="*/ 5301513 w 6099086"/>
                  <a:gd name="connsiteY82" fmla="*/ 945285 h 3480971"/>
                  <a:gd name="connsiteX83" fmla="*/ 5176008 w 6099086"/>
                  <a:gd name="connsiteY83" fmla="*/ 819779 h 3480971"/>
                  <a:gd name="connsiteX84" fmla="*/ 4781561 w 6099086"/>
                  <a:gd name="connsiteY84" fmla="*/ 649449 h 3480971"/>
                  <a:gd name="connsiteX85" fmla="*/ 4360219 w 6099086"/>
                  <a:gd name="connsiteY85" fmla="*/ 622555 h 3480971"/>
                  <a:gd name="connsiteX86" fmla="*/ 3849231 w 6099086"/>
                  <a:gd name="connsiteY86" fmla="*/ 748061 h 3480971"/>
                  <a:gd name="connsiteX87" fmla="*/ 3634078 w 6099086"/>
                  <a:gd name="connsiteY87" fmla="*/ 990108 h 3480971"/>
                  <a:gd name="connsiteX88" fmla="*/ 3589255 w 6099086"/>
                  <a:gd name="connsiteY88" fmla="*/ 1169402 h 3480971"/>
                  <a:gd name="connsiteX89" fmla="*/ 3589255 w 6099086"/>
                  <a:gd name="connsiteY89" fmla="*/ 1519026 h 3480971"/>
                  <a:gd name="connsiteX90" fmla="*/ 3580290 w 6099086"/>
                  <a:gd name="connsiteY90" fmla="*/ 1814861 h 3480971"/>
                  <a:gd name="connsiteX91" fmla="*/ 3580290 w 6099086"/>
                  <a:gd name="connsiteY91" fmla="*/ 2047944 h 3480971"/>
                  <a:gd name="connsiteX92" fmla="*/ 3580290 w 6099086"/>
                  <a:gd name="connsiteY92" fmla="*/ 2379638 h 3480971"/>
                  <a:gd name="connsiteX93" fmla="*/ 3517537 w 6099086"/>
                  <a:gd name="connsiteY93" fmla="*/ 2424461 h 3480971"/>
                  <a:gd name="connsiteX94" fmla="*/ 3481678 w 6099086"/>
                  <a:gd name="connsiteY94" fmla="*/ 2424461 h 3480971"/>
                  <a:gd name="connsiteX95" fmla="*/ 3472713 w 6099086"/>
                  <a:gd name="connsiteY95" fmla="*/ 2693402 h 3480971"/>
                  <a:gd name="connsiteX96" fmla="*/ 3472713 w 6099086"/>
                  <a:gd name="connsiteY96" fmla="*/ 3043026 h 3480971"/>
                  <a:gd name="connsiteX97" fmla="*/ 3374102 w 6099086"/>
                  <a:gd name="connsiteY97" fmla="*/ 3303002 h 3480971"/>
                  <a:gd name="connsiteX98" fmla="*/ 3167913 w 6099086"/>
                  <a:gd name="connsiteY98" fmla="*/ 3419544 h 3480971"/>
                  <a:gd name="connsiteX99" fmla="*/ 2916901 w 6099086"/>
                  <a:gd name="connsiteY99" fmla="*/ 3392649 h 3480971"/>
                  <a:gd name="connsiteX100" fmla="*/ 2701749 w 6099086"/>
                  <a:gd name="connsiteY100" fmla="*/ 3222320 h 3480971"/>
                  <a:gd name="connsiteX101" fmla="*/ 2647961 w 6099086"/>
                  <a:gd name="connsiteY101" fmla="*/ 2621685 h 3480971"/>
                  <a:gd name="connsiteX102" fmla="*/ 2621066 w 6099086"/>
                  <a:gd name="connsiteY102" fmla="*/ 1626602 h 3480971"/>
                  <a:gd name="connsiteX103" fmla="*/ 2612102 w 6099086"/>
                  <a:gd name="connsiteY103" fmla="*/ 1492132 h 3480971"/>
                  <a:gd name="connsiteX104" fmla="*/ 2585208 w 6099086"/>
                  <a:gd name="connsiteY104" fmla="*/ 1492132 h 3480971"/>
                  <a:gd name="connsiteX105" fmla="*/ 2567278 w 6099086"/>
                  <a:gd name="connsiteY105" fmla="*/ 1492132 h 3480971"/>
                  <a:gd name="connsiteX106" fmla="*/ 2549349 w 6099086"/>
                  <a:gd name="connsiteY106" fmla="*/ 1492132 h 3480971"/>
                  <a:gd name="connsiteX107" fmla="*/ 2540384 w 6099086"/>
                  <a:gd name="connsiteY107" fmla="*/ 1438344 h 3480971"/>
                  <a:gd name="connsiteX108" fmla="*/ 2540384 w 6099086"/>
                  <a:gd name="connsiteY108" fmla="*/ 1133544 h 3480971"/>
                  <a:gd name="connsiteX109" fmla="*/ 2504525 w 6099086"/>
                  <a:gd name="connsiteY109" fmla="*/ 604626 h 3480971"/>
                  <a:gd name="connsiteX110" fmla="*/ 2298337 w 6099086"/>
                  <a:gd name="connsiteY110" fmla="*/ 290861 h 3480971"/>
                  <a:gd name="connsiteX111" fmla="*/ 1948713 w 6099086"/>
                  <a:gd name="connsiteY111" fmla="*/ 443261 h 3480971"/>
                  <a:gd name="connsiteX112" fmla="*/ 1742526 w 6099086"/>
                  <a:gd name="connsiteY112" fmla="*/ 927355 h 3480971"/>
                  <a:gd name="connsiteX113" fmla="*/ 1455655 w 6099086"/>
                  <a:gd name="connsiteY113" fmla="*/ 1061826 h 3480971"/>
                  <a:gd name="connsiteX114" fmla="*/ 1240501 w 6099086"/>
                  <a:gd name="connsiteY114" fmla="*/ 1034932 h 3480971"/>
                  <a:gd name="connsiteX115" fmla="*/ 1088102 w 6099086"/>
                  <a:gd name="connsiteY115" fmla="*/ 981144 h 3480971"/>
                  <a:gd name="connsiteX116" fmla="*/ 1034313 w 6099086"/>
                  <a:gd name="connsiteY116" fmla="*/ 936320 h 3480971"/>
                  <a:gd name="connsiteX117" fmla="*/ 828125 w 6099086"/>
                  <a:gd name="connsiteY117" fmla="*/ 1124579 h 3480971"/>
                  <a:gd name="connsiteX118" fmla="*/ 505396 w 6099086"/>
                  <a:gd name="connsiteY118" fmla="*/ 1196297 h 3480971"/>
                  <a:gd name="connsiteX119" fmla="*/ 236455 w 6099086"/>
                  <a:gd name="connsiteY119" fmla="*/ 1106649 h 3480971"/>
                  <a:gd name="connsiteX120" fmla="*/ 75090 w 6099086"/>
                  <a:gd name="connsiteY120" fmla="*/ 999073 h 3480971"/>
                  <a:gd name="connsiteX121" fmla="*/ 30266 w 6099086"/>
                  <a:gd name="connsiteY121" fmla="*/ 891497 h 3480971"/>
                  <a:gd name="connsiteX122" fmla="*/ 128878 w 6099086"/>
                  <a:gd name="connsiteY122" fmla="*/ 792885 h 3480971"/>
                  <a:gd name="connsiteX123" fmla="*/ 209561 w 6099086"/>
                  <a:gd name="connsiteY123" fmla="*/ 810814 h 3480971"/>
                  <a:gd name="connsiteX124" fmla="*/ 370925 w 6099086"/>
                  <a:gd name="connsiteY124" fmla="*/ 945285 h 3480971"/>
                  <a:gd name="connsiteX125" fmla="*/ 657794 w 6099086"/>
                  <a:gd name="connsiteY125" fmla="*/ 927356 h 3480971"/>
                  <a:gd name="connsiteX126" fmla="*/ 774337 w 6099086"/>
                  <a:gd name="connsiteY126" fmla="*/ 846673 h 3480971"/>
                  <a:gd name="connsiteX127" fmla="*/ 846055 w 6099086"/>
                  <a:gd name="connsiteY127" fmla="*/ 667378 h 3480971"/>
                  <a:gd name="connsiteX128" fmla="*/ 612972 w 6099086"/>
                  <a:gd name="connsiteY128" fmla="*/ 281897 h 3480971"/>
                  <a:gd name="connsiteX129" fmla="*/ 182666 w 6099086"/>
                  <a:gd name="connsiteY129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65849 w 6099086"/>
                  <a:gd name="connsiteY50" fmla="*/ 2593696 h 3480971"/>
                  <a:gd name="connsiteX51" fmla="*/ 5738955 w 6099086"/>
                  <a:gd name="connsiteY51" fmla="*/ 2530943 h 3480971"/>
                  <a:gd name="connsiteX52" fmla="*/ 5747919 w 6099086"/>
                  <a:gd name="connsiteY52" fmla="*/ 2530943 h 3480971"/>
                  <a:gd name="connsiteX53" fmla="*/ 5747919 w 6099086"/>
                  <a:gd name="connsiteY53" fmla="*/ 2539908 h 3480971"/>
                  <a:gd name="connsiteX54" fmla="*/ 5747919 w 6099086"/>
                  <a:gd name="connsiteY54" fmla="*/ 2504049 h 3480971"/>
                  <a:gd name="connsiteX55" fmla="*/ 5747919 w 6099086"/>
                  <a:gd name="connsiteY55" fmla="*/ 2602661 h 3480971"/>
                  <a:gd name="connsiteX56" fmla="*/ 5765849 w 6099086"/>
                  <a:gd name="connsiteY56" fmla="*/ 2593696 h 3480971"/>
                  <a:gd name="connsiteX57" fmla="*/ 5821466 w 6099086"/>
                  <a:gd name="connsiteY57" fmla="*/ 2549967 h 3480971"/>
                  <a:gd name="connsiteX58" fmla="*/ 6009725 w 6099086"/>
                  <a:gd name="connsiteY58" fmla="*/ 2496179 h 3480971"/>
                  <a:gd name="connsiteX59" fmla="*/ 6081443 w 6099086"/>
                  <a:gd name="connsiteY59" fmla="*/ 2675473 h 3480971"/>
                  <a:gd name="connsiteX60" fmla="*/ 6081443 w 6099086"/>
                  <a:gd name="connsiteY60" fmla="*/ 2863732 h 3480971"/>
                  <a:gd name="connsiteX61" fmla="*/ 5884219 w 6099086"/>
                  <a:gd name="connsiteY61" fmla="*/ 2899591 h 3480971"/>
                  <a:gd name="connsiteX62" fmla="*/ 5794572 w 6099086"/>
                  <a:gd name="connsiteY62" fmla="*/ 2989238 h 3480971"/>
                  <a:gd name="connsiteX63" fmla="*/ 5776643 w 6099086"/>
                  <a:gd name="connsiteY63" fmla="*/ 3105779 h 3480971"/>
                  <a:gd name="connsiteX64" fmla="*/ 5767678 w 6099086"/>
                  <a:gd name="connsiteY64" fmla="*/ 3410579 h 3480971"/>
                  <a:gd name="connsiteX65" fmla="*/ 5525631 w 6099086"/>
                  <a:gd name="connsiteY65" fmla="*/ 3446438 h 3480971"/>
                  <a:gd name="connsiteX66" fmla="*/ 5373231 w 6099086"/>
                  <a:gd name="connsiteY66" fmla="*/ 3455402 h 3480971"/>
                  <a:gd name="connsiteX67" fmla="*/ 5265655 w 6099086"/>
                  <a:gd name="connsiteY67" fmla="*/ 3455402 h 3480971"/>
                  <a:gd name="connsiteX68" fmla="*/ 5265655 w 6099086"/>
                  <a:gd name="connsiteY68" fmla="*/ 3114744 h 3480971"/>
                  <a:gd name="connsiteX69" fmla="*/ 5301513 w 6099086"/>
                  <a:gd name="connsiteY69" fmla="*/ 2702367 h 3480971"/>
                  <a:gd name="connsiteX70" fmla="*/ 5274619 w 6099086"/>
                  <a:gd name="connsiteY70" fmla="*/ 2415497 h 3480971"/>
                  <a:gd name="connsiteX71" fmla="*/ 5220831 w 6099086"/>
                  <a:gd name="connsiteY71" fmla="*/ 2343779 h 3480971"/>
                  <a:gd name="connsiteX72" fmla="*/ 5095325 w 6099086"/>
                  <a:gd name="connsiteY72" fmla="*/ 2334814 h 3480971"/>
                  <a:gd name="connsiteX73" fmla="*/ 4880172 w 6099086"/>
                  <a:gd name="connsiteY73" fmla="*/ 2289991 h 3480971"/>
                  <a:gd name="connsiteX74" fmla="*/ 4871208 w 6099086"/>
                  <a:gd name="connsiteY74" fmla="*/ 2155520 h 3480971"/>
                  <a:gd name="connsiteX75" fmla="*/ 4871208 w 6099086"/>
                  <a:gd name="connsiteY75" fmla="*/ 1985191 h 3480971"/>
                  <a:gd name="connsiteX76" fmla="*/ 4871208 w 6099086"/>
                  <a:gd name="connsiteY76" fmla="*/ 1949332 h 3480971"/>
                  <a:gd name="connsiteX77" fmla="*/ 5041537 w 6099086"/>
                  <a:gd name="connsiteY77" fmla="*/ 1931402 h 3480971"/>
                  <a:gd name="connsiteX78" fmla="*/ 5238761 w 6099086"/>
                  <a:gd name="connsiteY78" fmla="*/ 1976226 h 3480971"/>
                  <a:gd name="connsiteX79" fmla="*/ 5337372 w 6099086"/>
                  <a:gd name="connsiteY79" fmla="*/ 2030014 h 3480971"/>
                  <a:gd name="connsiteX80" fmla="*/ 5328408 w 6099086"/>
                  <a:gd name="connsiteY80" fmla="*/ 1205261 h 3480971"/>
                  <a:gd name="connsiteX81" fmla="*/ 5247725 w 6099086"/>
                  <a:gd name="connsiteY81" fmla="*/ 1106649 h 3480971"/>
                  <a:gd name="connsiteX82" fmla="*/ 5328408 w 6099086"/>
                  <a:gd name="connsiteY82" fmla="*/ 1106649 h 3480971"/>
                  <a:gd name="connsiteX83" fmla="*/ 5301513 w 6099086"/>
                  <a:gd name="connsiteY83" fmla="*/ 945285 h 3480971"/>
                  <a:gd name="connsiteX84" fmla="*/ 5176008 w 6099086"/>
                  <a:gd name="connsiteY84" fmla="*/ 819779 h 3480971"/>
                  <a:gd name="connsiteX85" fmla="*/ 4781561 w 6099086"/>
                  <a:gd name="connsiteY85" fmla="*/ 649449 h 3480971"/>
                  <a:gd name="connsiteX86" fmla="*/ 4360219 w 6099086"/>
                  <a:gd name="connsiteY86" fmla="*/ 622555 h 3480971"/>
                  <a:gd name="connsiteX87" fmla="*/ 3849231 w 6099086"/>
                  <a:gd name="connsiteY87" fmla="*/ 748061 h 3480971"/>
                  <a:gd name="connsiteX88" fmla="*/ 3634078 w 6099086"/>
                  <a:gd name="connsiteY88" fmla="*/ 990108 h 3480971"/>
                  <a:gd name="connsiteX89" fmla="*/ 3589255 w 6099086"/>
                  <a:gd name="connsiteY89" fmla="*/ 1169402 h 3480971"/>
                  <a:gd name="connsiteX90" fmla="*/ 3589255 w 6099086"/>
                  <a:gd name="connsiteY90" fmla="*/ 1519026 h 3480971"/>
                  <a:gd name="connsiteX91" fmla="*/ 3580290 w 6099086"/>
                  <a:gd name="connsiteY91" fmla="*/ 1814861 h 3480971"/>
                  <a:gd name="connsiteX92" fmla="*/ 3580290 w 6099086"/>
                  <a:gd name="connsiteY92" fmla="*/ 2047944 h 3480971"/>
                  <a:gd name="connsiteX93" fmla="*/ 3580290 w 6099086"/>
                  <a:gd name="connsiteY93" fmla="*/ 2379638 h 3480971"/>
                  <a:gd name="connsiteX94" fmla="*/ 3517537 w 6099086"/>
                  <a:gd name="connsiteY94" fmla="*/ 2424461 h 3480971"/>
                  <a:gd name="connsiteX95" fmla="*/ 3481678 w 6099086"/>
                  <a:gd name="connsiteY95" fmla="*/ 2424461 h 3480971"/>
                  <a:gd name="connsiteX96" fmla="*/ 3472713 w 6099086"/>
                  <a:gd name="connsiteY96" fmla="*/ 2693402 h 3480971"/>
                  <a:gd name="connsiteX97" fmla="*/ 3472713 w 6099086"/>
                  <a:gd name="connsiteY97" fmla="*/ 3043026 h 3480971"/>
                  <a:gd name="connsiteX98" fmla="*/ 3374102 w 6099086"/>
                  <a:gd name="connsiteY98" fmla="*/ 3303002 h 3480971"/>
                  <a:gd name="connsiteX99" fmla="*/ 3167913 w 6099086"/>
                  <a:gd name="connsiteY99" fmla="*/ 3419544 h 3480971"/>
                  <a:gd name="connsiteX100" fmla="*/ 2916901 w 6099086"/>
                  <a:gd name="connsiteY100" fmla="*/ 3392649 h 3480971"/>
                  <a:gd name="connsiteX101" fmla="*/ 2701749 w 6099086"/>
                  <a:gd name="connsiteY101" fmla="*/ 3222320 h 3480971"/>
                  <a:gd name="connsiteX102" fmla="*/ 2647961 w 6099086"/>
                  <a:gd name="connsiteY102" fmla="*/ 2621685 h 3480971"/>
                  <a:gd name="connsiteX103" fmla="*/ 2621066 w 6099086"/>
                  <a:gd name="connsiteY103" fmla="*/ 1626602 h 3480971"/>
                  <a:gd name="connsiteX104" fmla="*/ 2612102 w 6099086"/>
                  <a:gd name="connsiteY104" fmla="*/ 1492132 h 3480971"/>
                  <a:gd name="connsiteX105" fmla="*/ 2585208 w 6099086"/>
                  <a:gd name="connsiteY105" fmla="*/ 1492132 h 3480971"/>
                  <a:gd name="connsiteX106" fmla="*/ 2567278 w 6099086"/>
                  <a:gd name="connsiteY106" fmla="*/ 1492132 h 3480971"/>
                  <a:gd name="connsiteX107" fmla="*/ 2549349 w 6099086"/>
                  <a:gd name="connsiteY107" fmla="*/ 1492132 h 3480971"/>
                  <a:gd name="connsiteX108" fmla="*/ 2540384 w 6099086"/>
                  <a:gd name="connsiteY108" fmla="*/ 1438344 h 3480971"/>
                  <a:gd name="connsiteX109" fmla="*/ 2540384 w 6099086"/>
                  <a:gd name="connsiteY109" fmla="*/ 1133544 h 3480971"/>
                  <a:gd name="connsiteX110" fmla="*/ 2504525 w 6099086"/>
                  <a:gd name="connsiteY110" fmla="*/ 604626 h 3480971"/>
                  <a:gd name="connsiteX111" fmla="*/ 2298337 w 6099086"/>
                  <a:gd name="connsiteY111" fmla="*/ 290861 h 3480971"/>
                  <a:gd name="connsiteX112" fmla="*/ 1948713 w 6099086"/>
                  <a:gd name="connsiteY112" fmla="*/ 443261 h 3480971"/>
                  <a:gd name="connsiteX113" fmla="*/ 1742526 w 6099086"/>
                  <a:gd name="connsiteY113" fmla="*/ 927355 h 3480971"/>
                  <a:gd name="connsiteX114" fmla="*/ 1455655 w 6099086"/>
                  <a:gd name="connsiteY114" fmla="*/ 1061826 h 3480971"/>
                  <a:gd name="connsiteX115" fmla="*/ 1240501 w 6099086"/>
                  <a:gd name="connsiteY115" fmla="*/ 1034932 h 3480971"/>
                  <a:gd name="connsiteX116" fmla="*/ 1088102 w 6099086"/>
                  <a:gd name="connsiteY116" fmla="*/ 981144 h 3480971"/>
                  <a:gd name="connsiteX117" fmla="*/ 1034313 w 6099086"/>
                  <a:gd name="connsiteY117" fmla="*/ 936320 h 3480971"/>
                  <a:gd name="connsiteX118" fmla="*/ 828125 w 6099086"/>
                  <a:gd name="connsiteY118" fmla="*/ 1124579 h 3480971"/>
                  <a:gd name="connsiteX119" fmla="*/ 505396 w 6099086"/>
                  <a:gd name="connsiteY119" fmla="*/ 1196297 h 3480971"/>
                  <a:gd name="connsiteX120" fmla="*/ 236455 w 6099086"/>
                  <a:gd name="connsiteY120" fmla="*/ 1106649 h 3480971"/>
                  <a:gd name="connsiteX121" fmla="*/ 75090 w 6099086"/>
                  <a:gd name="connsiteY121" fmla="*/ 999073 h 3480971"/>
                  <a:gd name="connsiteX122" fmla="*/ 30266 w 6099086"/>
                  <a:gd name="connsiteY122" fmla="*/ 891497 h 3480971"/>
                  <a:gd name="connsiteX123" fmla="*/ 128878 w 6099086"/>
                  <a:gd name="connsiteY123" fmla="*/ 792885 h 3480971"/>
                  <a:gd name="connsiteX124" fmla="*/ 209561 w 6099086"/>
                  <a:gd name="connsiteY124" fmla="*/ 810814 h 3480971"/>
                  <a:gd name="connsiteX125" fmla="*/ 370925 w 6099086"/>
                  <a:gd name="connsiteY125" fmla="*/ 945285 h 3480971"/>
                  <a:gd name="connsiteX126" fmla="*/ 657794 w 6099086"/>
                  <a:gd name="connsiteY126" fmla="*/ 927356 h 3480971"/>
                  <a:gd name="connsiteX127" fmla="*/ 774337 w 6099086"/>
                  <a:gd name="connsiteY127" fmla="*/ 846673 h 3480971"/>
                  <a:gd name="connsiteX128" fmla="*/ 846055 w 6099086"/>
                  <a:gd name="connsiteY128" fmla="*/ 667378 h 3480971"/>
                  <a:gd name="connsiteX129" fmla="*/ 612972 w 6099086"/>
                  <a:gd name="connsiteY129" fmla="*/ 281897 h 3480971"/>
                  <a:gd name="connsiteX130" fmla="*/ 182666 w 6099086"/>
                  <a:gd name="connsiteY130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20831 w 6099086"/>
                  <a:gd name="connsiteY72" fmla="*/ 2343779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71208 w 6099086"/>
                  <a:gd name="connsiteY75" fmla="*/ 2155520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247725 w 6099086"/>
                  <a:gd name="connsiteY82" fmla="*/ 1106649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38761 w 6099086"/>
                  <a:gd name="connsiteY72" fmla="*/ 2406532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71208 w 6099086"/>
                  <a:gd name="connsiteY75" fmla="*/ 2155520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247725 w 6099086"/>
                  <a:gd name="connsiteY82" fmla="*/ 1106649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38761 w 6099086"/>
                  <a:gd name="connsiteY72" fmla="*/ 2406532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89138 w 6099086"/>
                  <a:gd name="connsiteY75" fmla="*/ 2146556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247725 w 6099086"/>
                  <a:gd name="connsiteY82" fmla="*/ 1106649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  <a:gd name="connsiteX0" fmla="*/ 182666 w 6099086"/>
                  <a:gd name="connsiteY0" fmla="*/ 398438 h 3480971"/>
                  <a:gd name="connsiteX1" fmla="*/ 3372 w 6099086"/>
                  <a:gd name="connsiteY1" fmla="*/ 344649 h 3480971"/>
                  <a:gd name="connsiteX2" fmla="*/ 84055 w 6099086"/>
                  <a:gd name="connsiteY2" fmla="*/ 174320 h 3480971"/>
                  <a:gd name="connsiteX3" fmla="*/ 308172 w 6099086"/>
                  <a:gd name="connsiteY3" fmla="*/ 21920 h 3480971"/>
                  <a:gd name="connsiteX4" fmla="*/ 514361 w 6099086"/>
                  <a:gd name="connsiteY4" fmla="*/ 12955 h 3480971"/>
                  <a:gd name="connsiteX5" fmla="*/ 621937 w 6099086"/>
                  <a:gd name="connsiteY5" fmla="*/ 12955 h 3480971"/>
                  <a:gd name="connsiteX6" fmla="*/ 944666 w 6099086"/>
                  <a:gd name="connsiteY6" fmla="*/ 183285 h 3480971"/>
                  <a:gd name="connsiteX7" fmla="*/ 1106031 w 6099086"/>
                  <a:gd name="connsiteY7" fmla="*/ 550838 h 3480971"/>
                  <a:gd name="connsiteX8" fmla="*/ 1177749 w 6099086"/>
                  <a:gd name="connsiteY8" fmla="*/ 703238 h 3480971"/>
                  <a:gd name="connsiteX9" fmla="*/ 1294290 w 6099086"/>
                  <a:gd name="connsiteY9" fmla="*/ 810814 h 3480971"/>
                  <a:gd name="connsiteX10" fmla="*/ 1383937 w 6099086"/>
                  <a:gd name="connsiteY10" fmla="*/ 819779 h 3480971"/>
                  <a:gd name="connsiteX11" fmla="*/ 1500478 w 6099086"/>
                  <a:gd name="connsiteY11" fmla="*/ 765991 h 3480971"/>
                  <a:gd name="connsiteX12" fmla="*/ 1608055 w 6099086"/>
                  <a:gd name="connsiteY12" fmla="*/ 694273 h 3480971"/>
                  <a:gd name="connsiteX13" fmla="*/ 1661843 w 6099086"/>
                  <a:gd name="connsiteY13" fmla="*/ 389473 h 3480971"/>
                  <a:gd name="connsiteX14" fmla="*/ 1841137 w 6099086"/>
                  <a:gd name="connsiteY14" fmla="*/ 147426 h 3480971"/>
                  <a:gd name="connsiteX15" fmla="*/ 2145937 w 6099086"/>
                  <a:gd name="connsiteY15" fmla="*/ 12955 h 3480971"/>
                  <a:gd name="connsiteX16" fmla="*/ 2522455 w 6099086"/>
                  <a:gd name="connsiteY16" fmla="*/ 147426 h 3480971"/>
                  <a:gd name="connsiteX17" fmla="*/ 2728643 w 6099086"/>
                  <a:gd name="connsiteY17" fmla="*/ 541873 h 3480971"/>
                  <a:gd name="connsiteX18" fmla="*/ 2746572 w 6099086"/>
                  <a:gd name="connsiteY18" fmla="*/ 873567 h 3480971"/>
                  <a:gd name="connsiteX19" fmla="*/ 2755537 w 6099086"/>
                  <a:gd name="connsiteY19" fmla="*/ 1465238 h 3480971"/>
                  <a:gd name="connsiteX20" fmla="*/ 2719678 w 6099086"/>
                  <a:gd name="connsiteY20" fmla="*/ 1527991 h 3480971"/>
                  <a:gd name="connsiteX21" fmla="*/ 2719678 w 6099086"/>
                  <a:gd name="connsiteY21" fmla="*/ 1976226 h 3480971"/>
                  <a:gd name="connsiteX22" fmla="*/ 2746572 w 6099086"/>
                  <a:gd name="connsiteY22" fmla="*/ 2433426 h 3480971"/>
                  <a:gd name="connsiteX23" fmla="*/ 2764502 w 6099086"/>
                  <a:gd name="connsiteY23" fmla="*/ 2854767 h 3480971"/>
                  <a:gd name="connsiteX24" fmla="*/ 2800361 w 6099086"/>
                  <a:gd name="connsiteY24" fmla="*/ 3078885 h 3480971"/>
                  <a:gd name="connsiteX25" fmla="*/ 2863113 w 6099086"/>
                  <a:gd name="connsiteY25" fmla="*/ 3195426 h 3480971"/>
                  <a:gd name="connsiteX26" fmla="*/ 3051372 w 6099086"/>
                  <a:gd name="connsiteY26" fmla="*/ 3294038 h 3480971"/>
                  <a:gd name="connsiteX27" fmla="*/ 3248596 w 6099086"/>
                  <a:gd name="connsiteY27" fmla="*/ 3222320 h 3480971"/>
                  <a:gd name="connsiteX28" fmla="*/ 3311349 w 6099086"/>
                  <a:gd name="connsiteY28" fmla="*/ 3141638 h 3480971"/>
                  <a:gd name="connsiteX29" fmla="*/ 3365137 w 6099086"/>
                  <a:gd name="connsiteY29" fmla="*/ 2854767 h 3480971"/>
                  <a:gd name="connsiteX30" fmla="*/ 3365137 w 6099086"/>
                  <a:gd name="connsiteY30" fmla="*/ 2451355 h 3480971"/>
                  <a:gd name="connsiteX31" fmla="*/ 3320313 w 6099086"/>
                  <a:gd name="connsiteY31" fmla="*/ 2415497 h 3480971"/>
                  <a:gd name="connsiteX32" fmla="*/ 3284455 w 6099086"/>
                  <a:gd name="connsiteY32" fmla="*/ 2361708 h 3480971"/>
                  <a:gd name="connsiteX33" fmla="*/ 3284455 w 6099086"/>
                  <a:gd name="connsiteY33" fmla="*/ 2021049 h 3480971"/>
                  <a:gd name="connsiteX34" fmla="*/ 3293419 w 6099086"/>
                  <a:gd name="connsiteY34" fmla="*/ 1510061 h 3480971"/>
                  <a:gd name="connsiteX35" fmla="*/ 3320314 w 6099086"/>
                  <a:gd name="connsiteY35" fmla="*/ 936319 h 3480971"/>
                  <a:gd name="connsiteX36" fmla="*/ 3436855 w 6099086"/>
                  <a:gd name="connsiteY36" fmla="*/ 694273 h 3480971"/>
                  <a:gd name="connsiteX37" fmla="*/ 3714761 w 6099086"/>
                  <a:gd name="connsiteY37" fmla="*/ 479120 h 3480971"/>
                  <a:gd name="connsiteX38" fmla="*/ 4055419 w 6099086"/>
                  <a:gd name="connsiteY38" fmla="*/ 353614 h 3480971"/>
                  <a:gd name="connsiteX39" fmla="*/ 4476761 w 6099086"/>
                  <a:gd name="connsiteY39" fmla="*/ 290861 h 3480971"/>
                  <a:gd name="connsiteX40" fmla="*/ 4862243 w 6099086"/>
                  <a:gd name="connsiteY40" fmla="*/ 326720 h 3480971"/>
                  <a:gd name="connsiteX41" fmla="*/ 5193937 w 6099086"/>
                  <a:gd name="connsiteY41" fmla="*/ 434297 h 3480971"/>
                  <a:gd name="connsiteX42" fmla="*/ 5337372 w 6099086"/>
                  <a:gd name="connsiteY42" fmla="*/ 541873 h 3480971"/>
                  <a:gd name="connsiteX43" fmla="*/ 5337372 w 6099086"/>
                  <a:gd name="connsiteY43" fmla="*/ 299826 h 3480971"/>
                  <a:gd name="connsiteX44" fmla="*/ 5346337 w 6099086"/>
                  <a:gd name="connsiteY44" fmla="*/ 39849 h 3480971"/>
                  <a:gd name="connsiteX45" fmla="*/ 5525631 w 6099086"/>
                  <a:gd name="connsiteY45" fmla="*/ 39849 h 3480971"/>
                  <a:gd name="connsiteX46" fmla="*/ 5722855 w 6099086"/>
                  <a:gd name="connsiteY46" fmla="*/ 12955 h 3480971"/>
                  <a:gd name="connsiteX47" fmla="*/ 5794572 w 6099086"/>
                  <a:gd name="connsiteY47" fmla="*/ 120532 h 3480971"/>
                  <a:gd name="connsiteX48" fmla="*/ 5794572 w 6099086"/>
                  <a:gd name="connsiteY48" fmla="*/ 434297 h 3480971"/>
                  <a:gd name="connsiteX49" fmla="*/ 5758713 w 6099086"/>
                  <a:gd name="connsiteY49" fmla="*/ 2558932 h 3480971"/>
                  <a:gd name="connsiteX50" fmla="*/ 5756884 w 6099086"/>
                  <a:gd name="connsiteY50" fmla="*/ 2217179 h 3480971"/>
                  <a:gd name="connsiteX51" fmla="*/ 5765849 w 6099086"/>
                  <a:gd name="connsiteY51" fmla="*/ 2593696 h 3480971"/>
                  <a:gd name="connsiteX52" fmla="*/ 5738955 w 6099086"/>
                  <a:gd name="connsiteY52" fmla="*/ 2530943 h 3480971"/>
                  <a:gd name="connsiteX53" fmla="*/ 5747919 w 6099086"/>
                  <a:gd name="connsiteY53" fmla="*/ 2530943 h 3480971"/>
                  <a:gd name="connsiteX54" fmla="*/ 5747919 w 6099086"/>
                  <a:gd name="connsiteY54" fmla="*/ 2539908 h 3480971"/>
                  <a:gd name="connsiteX55" fmla="*/ 5747919 w 6099086"/>
                  <a:gd name="connsiteY55" fmla="*/ 2504049 h 3480971"/>
                  <a:gd name="connsiteX56" fmla="*/ 5747919 w 6099086"/>
                  <a:gd name="connsiteY56" fmla="*/ 2602661 h 3480971"/>
                  <a:gd name="connsiteX57" fmla="*/ 5765849 w 6099086"/>
                  <a:gd name="connsiteY57" fmla="*/ 2593696 h 3480971"/>
                  <a:gd name="connsiteX58" fmla="*/ 5821466 w 6099086"/>
                  <a:gd name="connsiteY58" fmla="*/ 2549967 h 3480971"/>
                  <a:gd name="connsiteX59" fmla="*/ 6009725 w 6099086"/>
                  <a:gd name="connsiteY59" fmla="*/ 2496179 h 3480971"/>
                  <a:gd name="connsiteX60" fmla="*/ 6081443 w 6099086"/>
                  <a:gd name="connsiteY60" fmla="*/ 2675473 h 3480971"/>
                  <a:gd name="connsiteX61" fmla="*/ 6081443 w 6099086"/>
                  <a:gd name="connsiteY61" fmla="*/ 2863732 h 3480971"/>
                  <a:gd name="connsiteX62" fmla="*/ 5884219 w 6099086"/>
                  <a:gd name="connsiteY62" fmla="*/ 2899591 h 3480971"/>
                  <a:gd name="connsiteX63" fmla="*/ 5794572 w 6099086"/>
                  <a:gd name="connsiteY63" fmla="*/ 2989238 h 3480971"/>
                  <a:gd name="connsiteX64" fmla="*/ 5776643 w 6099086"/>
                  <a:gd name="connsiteY64" fmla="*/ 3105779 h 3480971"/>
                  <a:gd name="connsiteX65" fmla="*/ 5767678 w 6099086"/>
                  <a:gd name="connsiteY65" fmla="*/ 3410579 h 3480971"/>
                  <a:gd name="connsiteX66" fmla="*/ 5525631 w 6099086"/>
                  <a:gd name="connsiteY66" fmla="*/ 3446438 h 3480971"/>
                  <a:gd name="connsiteX67" fmla="*/ 5373231 w 6099086"/>
                  <a:gd name="connsiteY67" fmla="*/ 3455402 h 3480971"/>
                  <a:gd name="connsiteX68" fmla="*/ 5265655 w 6099086"/>
                  <a:gd name="connsiteY68" fmla="*/ 3455402 h 3480971"/>
                  <a:gd name="connsiteX69" fmla="*/ 5265655 w 6099086"/>
                  <a:gd name="connsiteY69" fmla="*/ 3114744 h 3480971"/>
                  <a:gd name="connsiteX70" fmla="*/ 5301513 w 6099086"/>
                  <a:gd name="connsiteY70" fmla="*/ 2702367 h 3480971"/>
                  <a:gd name="connsiteX71" fmla="*/ 5274619 w 6099086"/>
                  <a:gd name="connsiteY71" fmla="*/ 2415497 h 3480971"/>
                  <a:gd name="connsiteX72" fmla="*/ 5238761 w 6099086"/>
                  <a:gd name="connsiteY72" fmla="*/ 2406532 h 3480971"/>
                  <a:gd name="connsiteX73" fmla="*/ 5095325 w 6099086"/>
                  <a:gd name="connsiteY73" fmla="*/ 2334814 h 3480971"/>
                  <a:gd name="connsiteX74" fmla="*/ 4880172 w 6099086"/>
                  <a:gd name="connsiteY74" fmla="*/ 2289991 h 3480971"/>
                  <a:gd name="connsiteX75" fmla="*/ 4889138 w 6099086"/>
                  <a:gd name="connsiteY75" fmla="*/ 2146556 h 3480971"/>
                  <a:gd name="connsiteX76" fmla="*/ 4871208 w 6099086"/>
                  <a:gd name="connsiteY76" fmla="*/ 1985191 h 3480971"/>
                  <a:gd name="connsiteX77" fmla="*/ 4871208 w 6099086"/>
                  <a:gd name="connsiteY77" fmla="*/ 1949332 h 3480971"/>
                  <a:gd name="connsiteX78" fmla="*/ 5041537 w 6099086"/>
                  <a:gd name="connsiteY78" fmla="*/ 1931402 h 3480971"/>
                  <a:gd name="connsiteX79" fmla="*/ 5238761 w 6099086"/>
                  <a:gd name="connsiteY79" fmla="*/ 1976226 h 3480971"/>
                  <a:gd name="connsiteX80" fmla="*/ 5337372 w 6099086"/>
                  <a:gd name="connsiteY80" fmla="*/ 2030014 h 3480971"/>
                  <a:gd name="connsiteX81" fmla="*/ 5328408 w 6099086"/>
                  <a:gd name="connsiteY81" fmla="*/ 1205261 h 3480971"/>
                  <a:gd name="connsiteX82" fmla="*/ 5337372 w 6099086"/>
                  <a:gd name="connsiteY82" fmla="*/ 1133543 h 3480971"/>
                  <a:gd name="connsiteX83" fmla="*/ 5328408 w 6099086"/>
                  <a:gd name="connsiteY83" fmla="*/ 1106649 h 3480971"/>
                  <a:gd name="connsiteX84" fmla="*/ 5301513 w 6099086"/>
                  <a:gd name="connsiteY84" fmla="*/ 945285 h 3480971"/>
                  <a:gd name="connsiteX85" fmla="*/ 5176008 w 6099086"/>
                  <a:gd name="connsiteY85" fmla="*/ 819779 h 3480971"/>
                  <a:gd name="connsiteX86" fmla="*/ 4781561 w 6099086"/>
                  <a:gd name="connsiteY86" fmla="*/ 649449 h 3480971"/>
                  <a:gd name="connsiteX87" fmla="*/ 4360219 w 6099086"/>
                  <a:gd name="connsiteY87" fmla="*/ 622555 h 3480971"/>
                  <a:gd name="connsiteX88" fmla="*/ 3849231 w 6099086"/>
                  <a:gd name="connsiteY88" fmla="*/ 748061 h 3480971"/>
                  <a:gd name="connsiteX89" fmla="*/ 3634078 w 6099086"/>
                  <a:gd name="connsiteY89" fmla="*/ 990108 h 3480971"/>
                  <a:gd name="connsiteX90" fmla="*/ 3589255 w 6099086"/>
                  <a:gd name="connsiteY90" fmla="*/ 1169402 h 3480971"/>
                  <a:gd name="connsiteX91" fmla="*/ 3589255 w 6099086"/>
                  <a:gd name="connsiteY91" fmla="*/ 1519026 h 3480971"/>
                  <a:gd name="connsiteX92" fmla="*/ 3580290 w 6099086"/>
                  <a:gd name="connsiteY92" fmla="*/ 1814861 h 3480971"/>
                  <a:gd name="connsiteX93" fmla="*/ 3580290 w 6099086"/>
                  <a:gd name="connsiteY93" fmla="*/ 2047944 h 3480971"/>
                  <a:gd name="connsiteX94" fmla="*/ 3580290 w 6099086"/>
                  <a:gd name="connsiteY94" fmla="*/ 2379638 h 3480971"/>
                  <a:gd name="connsiteX95" fmla="*/ 3517537 w 6099086"/>
                  <a:gd name="connsiteY95" fmla="*/ 2424461 h 3480971"/>
                  <a:gd name="connsiteX96" fmla="*/ 3481678 w 6099086"/>
                  <a:gd name="connsiteY96" fmla="*/ 2424461 h 3480971"/>
                  <a:gd name="connsiteX97" fmla="*/ 3472713 w 6099086"/>
                  <a:gd name="connsiteY97" fmla="*/ 2693402 h 3480971"/>
                  <a:gd name="connsiteX98" fmla="*/ 3472713 w 6099086"/>
                  <a:gd name="connsiteY98" fmla="*/ 3043026 h 3480971"/>
                  <a:gd name="connsiteX99" fmla="*/ 3374102 w 6099086"/>
                  <a:gd name="connsiteY99" fmla="*/ 3303002 h 3480971"/>
                  <a:gd name="connsiteX100" fmla="*/ 3167913 w 6099086"/>
                  <a:gd name="connsiteY100" fmla="*/ 3419544 h 3480971"/>
                  <a:gd name="connsiteX101" fmla="*/ 2916901 w 6099086"/>
                  <a:gd name="connsiteY101" fmla="*/ 3392649 h 3480971"/>
                  <a:gd name="connsiteX102" fmla="*/ 2701749 w 6099086"/>
                  <a:gd name="connsiteY102" fmla="*/ 3222320 h 3480971"/>
                  <a:gd name="connsiteX103" fmla="*/ 2647961 w 6099086"/>
                  <a:gd name="connsiteY103" fmla="*/ 2621685 h 3480971"/>
                  <a:gd name="connsiteX104" fmla="*/ 2621066 w 6099086"/>
                  <a:gd name="connsiteY104" fmla="*/ 1626602 h 3480971"/>
                  <a:gd name="connsiteX105" fmla="*/ 2612102 w 6099086"/>
                  <a:gd name="connsiteY105" fmla="*/ 1492132 h 3480971"/>
                  <a:gd name="connsiteX106" fmla="*/ 2585208 w 6099086"/>
                  <a:gd name="connsiteY106" fmla="*/ 1492132 h 3480971"/>
                  <a:gd name="connsiteX107" fmla="*/ 2567278 w 6099086"/>
                  <a:gd name="connsiteY107" fmla="*/ 1492132 h 3480971"/>
                  <a:gd name="connsiteX108" fmla="*/ 2549349 w 6099086"/>
                  <a:gd name="connsiteY108" fmla="*/ 1492132 h 3480971"/>
                  <a:gd name="connsiteX109" fmla="*/ 2540384 w 6099086"/>
                  <a:gd name="connsiteY109" fmla="*/ 1438344 h 3480971"/>
                  <a:gd name="connsiteX110" fmla="*/ 2540384 w 6099086"/>
                  <a:gd name="connsiteY110" fmla="*/ 1133544 h 3480971"/>
                  <a:gd name="connsiteX111" fmla="*/ 2504525 w 6099086"/>
                  <a:gd name="connsiteY111" fmla="*/ 604626 h 3480971"/>
                  <a:gd name="connsiteX112" fmla="*/ 2298337 w 6099086"/>
                  <a:gd name="connsiteY112" fmla="*/ 290861 h 3480971"/>
                  <a:gd name="connsiteX113" fmla="*/ 1948713 w 6099086"/>
                  <a:gd name="connsiteY113" fmla="*/ 443261 h 3480971"/>
                  <a:gd name="connsiteX114" fmla="*/ 1742526 w 6099086"/>
                  <a:gd name="connsiteY114" fmla="*/ 927355 h 3480971"/>
                  <a:gd name="connsiteX115" fmla="*/ 1455655 w 6099086"/>
                  <a:gd name="connsiteY115" fmla="*/ 1061826 h 3480971"/>
                  <a:gd name="connsiteX116" fmla="*/ 1240501 w 6099086"/>
                  <a:gd name="connsiteY116" fmla="*/ 1034932 h 3480971"/>
                  <a:gd name="connsiteX117" fmla="*/ 1088102 w 6099086"/>
                  <a:gd name="connsiteY117" fmla="*/ 981144 h 3480971"/>
                  <a:gd name="connsiteX118" fmla="*/ 1034313 w 6099086"/>
                  <a:gd name="connsiteY118" fmla="*/ 936320 h 3480971"/>
                  <a:gd name="connsiteX119" fmla="*/ 828125 w 6099086"/>
                  <a:gd name="connsiteY119" fmla="*/ 1124579 h 3480971"/>
                  <a:gd name="connsiteX120" fmla="*/ 505396 w 6099086"/>
                  <a:gd name="connsiteY120" fmla="*/ 1196297 h 3480971"/>
                  <a:gd name="connsiteX121" fmla="*/ 236455 w 6099086"/>
                  <a:gd name="connsiteY121" fmla="*/ 1106649 h 3480971"/>
                  <a:gd name="connsiteX122" fmla="*/ 75090 w 6099086"/>
                  <a:gd name="connsiteY122" fmla="*/ 999073 h 3480971"/>
                  <a:gd name="connsiteX123" fmla="*/ 30266 w 6099086"/>
                  <a:gd name="connsiteY123" fmla="*/ 891497 h 3480971"/>
                  <a:gd name="connsiteX124" fmla="*/ 128878 w 6099086"/>
                  <a:gd name="connsiteY124" fmla="*/ 792885 h 3480971"/>
                  <a:gd name="connsiteX125" fmla="*/ 209561 w 6099086"/>
                  <a:gd name="connsiteY125" fmla="*/ 810814 h 3480971"/>
                  <a:gd name="connsiteX126" fmla="*/ 370925 w 6099086"/>
                  <a:gd name="connsiteY126" fmla="*/ 945285 h 3480971"/>
                  <a:gd name="connsiteX127" fmla="*/ 657794 w 6099086"/>
                  <a:gd name="connsiteY127" fmla="*/ 927356 h 3480971"/>
                  <a:gd name="connsiteX128" fmla="*/ 774337 w 6099086"/>
                  <a:gd name="connsiteY128" fmla="*/ 846673 h 3480971"/>
                  <a:gd name="connsiteX129" fmla="*/ 846055 w 6099086"/>
                  <a:gd name="connsiteY129" fmla="*/ 667378 h 3480971"/>
                  <a:gd name="connsiteX130" fmla="*/ 612972 w 6099086"/>
                  <a:gd name="connsiteY130" fmla="*/ 281897 h 3480971"/>
                  <a:gd name="connsiteX131" fmla="*/ 182666 w 6099086"/>
                  <a:gd name="connsiteY131" fmla="*/ 389473 h 348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6099086" h="3480971">
                    <a:moveTo>
                      <a:pt x="182666" y="398438"/>
                    </a:moveTo>
                    <a:cubicBezTo>
                      <a:pt x="101236" y="390220"/>
                      <a:pt x="19807" y="382002"/>
                      <a:pt x="3372" y="344649"/>
                    </a:cubicBezTo>
                    <a:cubicBezTo>
                      <a:pt x="-13063" y="307296"/>
                      <a:pt x="33255" y="228108"/>
                      <a:pt x="84055" y="174320"/>
                    </a:cubicBezTo>
                    <a:cubicBezTo>
                      <a:pt x="134855" y="120532"/>
                      <a:pt x="236454" y="48814"/>
                      <a:pt x="308172" y="21920"/>
                    </a:cubicBezTo>
                    <a:cubicBezTo>
                      <a:pt x="379890" y="-4974"/>
                      <a:pt x="462067" y="14449"/>
                      <a:pt x="514361" y="12955"/>
                    </a:cubicBezTo>
                    <a:cubicBezTo>
                      <a:pt x="566655" y="11461"/>
                      <a:pt x="550220" y="-15433"/>
                      <a:pt x="621937" y="12955"/>
                    </a:cubicBezTo>
                    <a:cubicBezTo>
                      <a:pt x="693654" y="41343"/>
                      <a:pt x="863984" y="93638"/>
                      <a:pt x="944666" y="183285"/>
                    </a:cubicBezTo>
                    <a:cubicBezTo>
                      <a:pt x="1025348" y="272932"/>
                      <a:pt x="1067184" y="464179"/>
                      <a:pt x="1106031" y="550838"/>
                    </a:cubicBezTo>
                    <a:cubicBezTo>
                      <a:pt x="1144878" y="637497"/>
                      <a:pt x="1146373" y="659909"/>
                      <a:pt x="1177749" y="703238"/>
                    </a:cubicBezTo>
                    <a:cubicBezTo>
                      <a:pt x="1209125" y="746567"/>
                      <a:pt x="1259925" y="791391"/>
                      <a:pt x="1294290" y="810814"/>
                    </a:cubicBezTo>
                    <a:cubicBezTo>
                      <a:pt x="1328655" y="830237"/>
                      <a:pt x="1349572" y="827249"/>
                      <a:pt x="1383937" y="819779"/>
                    </a:cubicBezTo>
                    <a:cubicBezTo>
                      <a:pt x="1418302" y="812309"/>
                      <a:pt x="1463125" y="786909"/>
                      <a:pt x="1500478" y="765991"/>
                    </a:cubicBezTo>
                    <a:cubicBezTo>
                      <a:pt x="1537831" y="745073"/>
                      <a:pt x="1581161" y="757026"/>
                      <a:pt x="1608055" y="694273"/>
                    </a:cubicBezTo>
                    <a:cubicBezTo>
                      <a:pt x="1634949" y="631520"/>
                      <a:pt x="1622996" y="480614"/>
                      <a:pt x="1661843" y="389473"/>
                    </a:cubicBezTo>
                    <a:cubicBezTo>
                      <a:pt x="1700690" y="298332"/>
                      <a:pt x="1760455" y="210179"/>
                      <a:pt x="1841137" y="147426"/>
                    </a:cubicBezTo>
                    <a:cubicBezTo>
                      <a:pt x="1921819" y="84673"/>
                      <a:pt x="2032384" y="12955"/>
                      <a:pt x="2145937" y="12955"/>
                    </a:cubicBezTo>
                    <a:cubicBezTo>
                      <a:pt x="2259490" y="12955"/>
                      <a:pt x="2425337" y="59273"/>
                      <a:pt x="2522455" y="147426"/>
                    </a:cubicBezTo>
                    <a:cubicBezTo>
                      <a:pt x="2619573" y="235579"/>
                      <a:pt x="2691290" y="420850"/>
                      <a:pt x="2728643" y="541873"/>
                    </a:cubicBezTo>
                    <a:cubicBezTo>
                      <a:pt x="2765996" y="662896"/>
                      <a:pt x="2742090" y="719673"/>
                      <a:pt x="2746572" y="873567"/>
                    </a:cubicBezTo>
                    <a:cubicBezTo>
                      <a:pt x="2751054" y="1027461"/>
                      <a:pt x="2760019" y="1356167"/>
                      <a:pt x="2755537" y="1465238"/>
                    </a:cubicBezTo>
                    <a:cubicBezTo>
                      <a:pt x="2751055" y="1574309"/>
                      <a:pt x="2725654" y="1442826"/>
                      <a:pt x="2719678" y="1527991"/>
                    </a:cubicBezTo>
                    <a:cubicBezTo>
                      <a:pt x="2713702" y="1613156"/>
                      <a:pt x="2715196" y="1825320"/>
                      <a:pt x="2719678" y="1976226"/>
                    </a:cubicBezTo>
                    <a:cubicBezTo>
                      <a:pt x="2724160" y="2127132"/>
                      <a:pt x="2739101" y="2287003"/>
                      <a:pt x="2746572" y="2433426"/>
                    </a:cubicBezTo>
                    <a:cubicBezTo>
                      <a:pt x="2754043" y="2579849"/>
                      <a:pt x="2755537" y="2747191"/>
                      <a:pt x="2764502" y="2854767"/>
                    </a:cubicBezTo>
                    <a:cubicBezTo>
                      <a:pt x="2773467" y="2962343"/>
                      <a:pt x="2783926" y="3022109"/>
                      <a:pt x="2800361" y="3078885"/>
                    </a:cubicBezTo>
                    <a:cubicBezTo>
                      <a:pt x="2816796" y="3135662"/>
                      <a:pt x="2821278" y="3159567"/>
                      <a:pt x="2863113" y="3195426"/>
                    </a:cubicBezTo>
                    <a:cubicBezTo>
                      <a:pt x="2904948" y="3231285"/>
                      <a:pt x="2987125" y="3289556"/>
                      <a:pt x="3051372" y="3294038"/>
                    </a:cubicBezTo>
                    <a:cubicBezTo>
                      <a:pt x="3115619" y="3298520"/>
                      <a:pt x="3205267" y="3247720"/>
                      <a:pt x="3248596" y="3222320"/>
                    </a:cubicBezTo>
                    <a:cubicBezTo>
                      <a:pt x="3291925" y="3196920"/>
                      <a:pt x="3291926" y="3202897"/>
                      <a:pt x="3311349" y="3141638"/>
                    </a:cubicBezTo>
                    <a:cubicBezTo>
                      <a:pt x="3330772" y="3080379"/>
                      <a:pt x="3356172" y="2969814"/>
                      <a:pt x="3365137" y="2854767"/>
                    </a:cubicBezTo>
                    <a:cubicBezTo>
                      <a:pt x="3374102" y="2739720"/>
                      <a:pt x="3372608" y="2524567"/>
                      <a:pt x="3365137" y="2451355"/>
                    </a:cubicBezTo>
                    <a:cubicBezTo>
                      <a:pt x="3357666" y="2378143"/>
                      <a:pt x="3333760" y="2430438"/>
                      <a:pt x="3320313" y="2415497"/>
                    </a:cubicBezTo>
                    <a:cubicBezTo>
                      <a:pt x="3306866" y="2400556"/>
                      <a:pt x="3290431" y="2427449"/>
                      <a:pt x="3284455" y="2361708"/>
                    </a:cubicBezTo>
                    <a:cubicBezTo>
                      <a:pt x="3278479" y="2295967"/>
                      <a:pt x="3282961" y="2162990"/>
                      <a:pt x="3284455" y="2021049"/>
                    </a:cubicBezTo>
                    <a:cubicBezTo>
                      <a:pt x="3285949" y="1879108"/>
                      <a:pt x="3287443" y="1690849"/>
                      <a:pt x="3293419" y="1510061"/>
                    </a:cubicBezTo>
                    <a:cubicBezTo>
                      <a:pt x="3299395" y="1329273"/>
                      <a:pt x="3296408" y="1072284"/>
                      <a:pt x="3320314" y="936319"/>
                    </a:cubicBezTo>
                    <a:cubicBezTo>
                      <a:pt x="3344220" y="800354"/>
                      <a:pt x="3371114" y="770473"/>
                      <a:pt x="3436855" y="694273"/>
                    </a:cubicBezTo>
                    <a:cubicBezTo>
                      <a:pt x="3502596" y="618073"/>
                      <a:pt x="3611667" y="535896"/>
                      <a:pt x="3714761" y="479120"/>
                    </a:cubicBezTo>
                    <a:cubicBezTo>
                      <a:pt x="3817855" y="422344"/>
                      <a:pt x="3928419" y="384991"/>
                      <a:pt x="4055419" y="353614"/>
                    </a:cubicBezTo>
                    <a:cubicBezTo>
                      <a:pt x="4182419" y="322237"/>
                      <a:pt x="4342290" y="295343"/>
                      <a:pt x="4476761" y="290861"/>
                    </a:cubicBezTo>
                    <a:cubicBezTo>
                      <a:pt x="4611232" y="286379"/>
                      <a:pt x="4742714" y="302814"/>
                      <a:pt x="4862243" y="326720"/>
                    </a:cubicBezTo>
                    <a:cubicBezTo>
                      <a:pt x="4981772" y="350626"/>
                      <a:pt x="5114749" y="398438"/>
                      <a:pt x="5193937" y="434297"/>
                    </a:cubicBezTo>
                    <a:cubicBezTo>
                      <a:pt x="5273125" y="470156"/>
                      <a:pt x="5313466" y="564285"/>
                      <a:pt x="5337372" y="541873"/>
                    </a:cubicBezTo>
                    <a:cubicBezTo>
                      <a:pt x="5361278" y="519461"/>
                      <a:pt x="5335878" y="383497"/>
                      <a:pt x="5337372" y="299826"/>
                    </a:cubicBezTo>
                    <a:cubicBezTo>
                      <a:pt x="5338866" y="216155"/>
                      <a:pt x="5314960" y="83179"/>
                      <a:pt x="5346337" y="39849"/>
                    </a:cubicBezTo>
                    <a:cubicBezTo>
                      <a:pt x="5377714" y="-3481"/>
                      <a:pt x="5462878" y="44331"/>
                      <a:pt x="5525631" y="39849"/>
                    </a:cubicBezTo>
                    <a:cubicBezTo>
                      <a:pt x="5588384" y="35367"/>
                      <a:pt x="5678032" y="-492"/>
                      <a:pt x="5722855" y="12955"/>
                    </a:cubicBezTo>
                    <a:cubicBezTo>
                      <a:pt x="5767678" y="26402"/>
                      <a:pt x="5782619" y="50308"/>
                      <a:pt x="5794572" y="120532"/>
                    </a:cubicBezTo>
                    <a:cubicBezTo>
                      <a:pt x="5806525" y="190756"/>
                      <a:pt x="5800548" y="27897"/>
                      <a:pt x="5794572" y="434297"/>
                    </a:cubicBezTo>
                    <a:cubicBezTo>
                      <a:pt x="5788596" y="840697"/>
                      <a:pt x="5764994" y="2261785"/>
                      <a:pt x="5758713" y="2558932"/>
                    </a:cubicBezTo>
                    <a:cubicBezTo>
                      <a:pt x="5752432" y="2856079"/>
                      <a:pt x="5755695" y="2211385"/>
                      <a:pt x="5756884" y="2217179"/>
                    </a:cubicBezTo>
                    <a:cubicBezTo>
                      <a:pt x="5758073" y="2222973"/>
                      <a:pt x="5767343" y="2628061"/>
                      <a:pt x="5765849" y="2593696"/>
                    </a:cubicBezTo>
                    <a:cubicBezTo>
                      <a:pt x="5764355" y="2559331"/>
                      <a:pt x="5740449" y="2556343"/>
                      <a:pt x="5738955" y="2530943"/>
                    </a:cubicBezTo>
                    <a:cubicBezTo>
                      <a:pt x="5737461" y="2505543"/>
                      <a:pt x="5749413" y="2557837"/>
                      <a:pt x="5747919" y="2530943"/>
                    </a:cubicBezTo>
                    <a:cubicBezTo>
                      <a:pt x="5746425" y="2504049"/>
                      <a:pt x="5747919" y="2572779"/>
                      <a:pt x="5747919" y="2539908"/>
                    </a:cubicBezTo>
                    <a:cubicBezTo>
                      <a:pt x="5747919" y="2507037"/>
                      <a:pt x="5749413" y="2520484"/>
                      <a:pt x="5747919" y="2504049"/>
                    </a:cubicBezTo>
                    <a:cubicBezTo>
                      <a:pt x="5746425" y="2487614"/>
                      <a:pt x="5744931" y="2628061"/>
                      <a:pt x="5747919" y="2602661"/>
                    </a:cubicBezTo>
                    <a:cubicBezTo>
                      <a:pt x="5750907" y="2577261"/>
                      <a:pt x="5753591" y="2621902"/>
                      <a:pt x="5765849" y="2593696"/>
                    </a:cubicBezTo>
                    <a:cubicBezTo>
                      <a:pt x="5778107" y="2565490"/>
                      <a:pt x="5780820" y="2566220"/>
                      <a:pt x="5821466" y="2549967"/>
                    </a:cubicBezTo>
                    <a:cubicBezTo>
                      <a:pt x="5862112" y="2533714"/>
                      <a:pt x="5966396" y="2475261"/>
                      <a:pt x="6009725" y="2496179"/>
                    </a:cubicBezTo>
                    <a:cubicBezTo>
                      <a:pt x="6053055" y="2517097"/>
                      <a:pt x="6069490" y="2614214"/>
                      <a:pt x="6081443" y="2675473"/>
                    </a:cubicBezTo>
                    <a:cubicBezTo>
                      <a:pt x="6093396" y="2736732"/>
                      <a:pt x="6114314" y="2826379"/>
                      <a:pt x="6081443" y="2863732"/>
                    </a:cubicBezTo>
                    <a:cubicBezTo>
                      <a:pt x="6048572" y="2901085"/>
                      <a:pt x="5932031" y="2878673"/>
                      <a:pt x="5884219" y="2899591"/>
                    </a:cubicBezTo>
                    <a:cubicBezTo>
                      <a:pt x="5836407" y="2920509"/>
                      <a:pt x="5812501" y="2954873"/>
                      <a:pt x="5794572" y="2989238"/>
                    </a:cubicBezTo>
                    <a:cubicBezTo>
                      <a:pt x="5776643" y="3023603"/>
                      <a:pt x="5781125" y="3035556"/>
                      <a:pt x="5776643" y="3105779"/>
                    </a:cubicBezTo>
                    <a:cubicBezTo>
                      <a:pt x="5772161" y="3176003"/>
                      <a:pt x="5809513" y="3353803"/>
                      <a:pt x="5767678" y="3410579"/>
                    </a:cubicBezTo>
                    <a:cubicBezTo>
                      <a:pt x="5725843" y="3467356"/>
                      <a:pt x="5591372" y="3438968"/>
                      <a:pt x="5525631" y="3446438"/>
                    </a:cubicBezTo>
                    <a:cubicBezTo>
                      <a:pt x="5459890" y="3453908"/>
                      <a:pt x="5416560" y="3453908"/>
                      <a:pt x="5373231" y="3455402"/>
                    </a:cubicBezTo>
                    <a:cubicBezTo>
                      <a:pt x="5329902" y="3456896"/>
                      <a:pt x="5283584" y="3512178"/>
                      <a:pt x="5265655" y="3455402"/>
                    </a:cubicBezTo>
                    <a:cubicBezTo>
                      <a:pt x="5247726" y="3398626"/>
                      <a:pt x="5259679" y="3240250"/>
                      <a:pt x="5265655" y="3114744"/>
                    </a:cubicBezTo>
                    <a:cubicBezTo>
                      <a:pt x="5271631" y="2989238"/>
                      <a:pt x="5300019" y="2818908"/>
                      <a:pt x="5301513" y="2702367"/>
                    </a:cubicBezTo>
                    <a:cubicBezTo>
                      <a:pt x="5303007" y="2585826"/>
                      <a:pt x="5285078" y="2464803"/>
                      <a:pt x="5274619" y="2415497"/>
                    </a:cubicBezTo>
                    <a:cubicBezTo>
                      <a:pt x="5264160" y="2366191"/>
                      <a:pt x="5268643" y="2419979"/>
                      <a:pt x="5238761" y="2406532"/>
                    </a:cubicBezTo>
                    <a:cubicBezTo>
                      <a:pt x="5208879" y="2393085"/>
                      <a:pt x="5155090" y="2354238"/>
                      <a:pt x="5095325" y="2334814"/>
                    </a:cubicBezTo>
                    <a:cubicBezTo>
                      <a:pt x="5035560" y="2315390"/>
                      <a:pt x="4914537" y="2321367"/>
                      <a:pt x="4880172" y="2289991"/>
                    </a:cubicBezTo>
                    <a:cubicBezTo>
                      <a:pt x="4845807" y="2258615"/>
                      <a:pt x="4890632" y="2197356"/>
                      <a:pt x="4889138" y="2146556"/>
                    </a:cubicBezTo>
                    <a:cubicBezTo>
                      <a:pt x="4887644" y="2095756"/>
                      <a:pt x="4874196" y="2018062"/>
                      <a:pt x="4871208" y="1985191"/>
                    </a:cubicBezTo>
                    <a:cubicBezTo>
                      <a:pt x="4868220" y="1952320"/>
                      <a:pt x="4842820" y="1958297"/>
                      <a:pt x="4871208" y="1949332"/>
                    </a:cubicBezTo>
                    <a:cubicBezTo>
                      <a:pt x="4899596" y="1940367"/>
                      <a:pt x="4980278" y="1926920"/>
                      <a:pt x="5041537" y="1931402"/>
                    </a:cubicBezTo>
                    <a:cubicBezTo>
                      <a:pt x="5102796" y="1935884"/>
                      <a:pt x="5189455" y="1959791"/>
                      <a:pt x="5238761" y="1976226"/>
                    </a:cubicBezTo>
                    <a:cubicBezTo>
                      <a:pt x="5288067" y="1992661"/>
                      <a:pt x="5322431" y="2158508"/>
                      <a:pt x="5337372" y="2030014"/>
                    </a:cubicBezTo>
                    <a:cubicBezTo>
                      <a:pt x="5352313" y="1901520"/>
                      <a:pt x="5328408" y="1354673"/>
                      <a:pt x="5328408" y="1205261"/>
                    </a:cubicBezTo>
                    <a:cubicBezTo>
                      <a:pt x="5328408" y="1055849"/>
                      <a:pt x="5337372" y="1149978"/>
                      <a:pt x="5337372" y="1133543"/>
                    </a:cubicBezTo>
                    <a:cubicBezTo>
                      <a:pt x="5337372" y="1117108"/>
                      <a:pt x="5334384" y="1138025"/>
                      <a:pt x="5328408" y="1106649"/>
                    </a:cubicBezTo>
                    <a:cubicBezTo>
                      <a:pt x="5322432" y="1075273"/>
                      <a:pt x="5326913" y="993097"/>
                      <a:pt x="5301513" y="945285"/>
                    </a:cubicBezTo>
                    <a:cubicBezTo>
                      <a:pt x="5276113" y="897473"/>
                      <a:pt x="5262667" y="869085"/>
                      <a:pt x="5176008" y="819779"/>
                    </a:cubicBezTo>
                    <a:cubicBezTo>
                      <a:pt x="5089349" y="770473"/>
                      <a:pt x="4917526" y="682320"/>
                      <a:pt x="4781561" y="649449"/>
                    </a:cubicBezTo>
                    <a:cubicBezTo>
                      <a:pt x="4645596" y="616578"/>
                      <a:pt x="4515607" y="606120"/>
                      <a:pt x="4360219" y="622555"/>
                    </a:cubicBezTo>
                    <a:cubicBezTo>
                      <a:pt x="4204831" y="638990"/>
                      <a:pt x="3970254" y="686802"/>
                      <a:pt x="3849231" y="748061"/>
                    </a:cubicBezTo>
                    <a:cubicBezTo>
                      <a:pt x="3728208" y="809320"/>
                      <a:pt x="3677407" y="919885"/>
                      <a:pt x="3634078" y="990108"/>
                    </a:cubicBezTo>
                    <a:cubicBezTo>
                      <a:pt x="3590749" y="1060331"/>
                      <a:pt x="3596725" y="1081249"/>
                      <a:pt x="3589255" y="1169402"/>
                    </a:cubicBezTo>
                    <a:cubicBezTo>
                      <a:pt x="3581785" y="1257555"/>
                      <a:pt x="3590749" y="1411450"/>
                      <a:pt x="3589255" y="1519026"/>
                    </a:cubicBezTo>
                    <a:cubicBezTo>
                      <a:pt x="3587761" y="1626602"/>
                      <a:pt x="3581784" y="1726708"/>
                      <a:pt x="3580290" y="1814861"/>
                    </a:cubicBezTo>
                    <a:cubicBezTo>
                      <a:pt x="3578796" y="1903014"/>
                      <a:pt x="3580290" y="2047944"/>
                      <a:pt x="3580290" y="2047944"/>
                    </a:cubicBezTo>
                    <a:cubicBezTo>
                      <a:pt x="3580290" y="2142073"/>
                      <a:pt x="3590749" y="2316885"/>
                      <a:pt x="3580290" y="2379638"/>
                    </a:cubicBezTo>
                    <a:cubicBezTo>
                      <a:pt x="3569831" y="2442391"/>
                      <a:pt x="3533972" y="2416991"/>
                      <a:pt x="3517537" y="2424461"/>
                    </a:cubicBezTo>
                    <a:cubicBezTo>
                      <a:pt x="3501102" y="2431931"/>
                      <a:pt x="3489149" y="2379638"/>
                      <a:pt x="3481678" y="2424461"/>
                    </a:cubicBezTo>
                    <a:cubicBezTo>
                      <a:pt x="3474207" y="2469285"/>
                      <a:pt x="3474207" y="2590308"/>
                      <a:pt x="3472713" y="2693402"/>
                    </a:cubicBezTo>
                    <a:cubicBezTo>
                      <a:pt x="3471219" y="2796496"/>
                      <a:pt x="3489148" y="2941426"/>
                      <a:pt x="3472713" y="3043026"/>
                    </a:cubicBezTo>
                    <a:cubicBezTo>
                      <a:pt x="3456278" y="3144626"/>
                      <a:pt x="3424902" y="3240249"/>
                      <a:pt x="3374102" y="3303002"/>
                    </a:cubicBezTo>
                    <a:cubicBezTo>
                      <a:pt x="3323302" y="3365755"/>
                      <a:pt x="3244113" y="3404603"/>
                      <a:pt x="3167913" y="3419544"/>
                    </a:cubicBezTo>
                    <a:cubicBezTo>
                      <a:pt x="3091713" y="3434485"/>
                      <a:pt x="2994595" y="3425520"/>
                      <a:pt x="2916901" y="3392649"/>
                    </a:cubicBezTo>
                    <a:cubicBezTo>
                      <a:pt x="2839207" y="3359778"/>
                      <a:pt x="2746572" y="3350814"/>
                      <a:pt x="2701749" y="3222320"/>
                    </a:cubicBezTo>
                    <a:cubicBezTo>
                      <a:pt x="2656926" y="3093826"/>
                      <a:pt x="2661408" y="2887638"/>
                      <a:pt x="2647961" y="2621685"/>
                    </a:cubicBezTo>
                    <a:cubicBezTo>
                      <a:pt x="2634514" y="2355732"/>
                      <a:pt x="2627042" y="1814861"/>
                      <a:pt x="2621066" y="1626602"/>
                    </a:cubicBezTo>
                    <a:cubicBezTo>
                      <a:pt x="2615090" y="1438343"/>
                      <a:pt x="2618078" y="1514544"/>
                      <a:pt x="2612102" y="1492132"/>
                    </a:cubicBezTo>
                    <a:cubicBezTo>
                      <a:pt x="2606126" y="1469720"/>
                      <a:pt x="2585208" y="1492132"/>
                      <a:pt x="2585208" y="1492132"/>
                    </a:cubicBezTo>
                    <a:lnTo>
                      <a:pt x="2567278" y="1492132"/>
                    </a:lnTo>
                    <a:cubicBezTo>
                      <a:pt x="2561302" y="1492132"/>
                      <a:pt x="2553831" y="1501097"/>
                      <a:pt x="2549349" y="1492132"/>
                    </a:cubicBezTo>
                    <a:cubicBezTo>
                      <a:pt x="2544867" y="1483167"/>
                      <a:pt x="2541878" y="1498109"/>
                      <a:pt x="2540384" y="1438344"/>
                    </a:cubicBezTo>
                    <a:cubicBezTo>
                      <a:pt x="2538890" y="1378579"/>
                      <a:pt x="2546360" y="1272497"/>
                      <a:pt x="2540384" y="1133544"/>
                    </a:cubicBezTo>
                    <a:cubicBezTo>
                      <a:pt x="2534408" y="994591"/>
                      <a:pt x="2544866" y="745073"/>
                      <a:pt x="2504525" y="604626"/>
                    </a:cubicBezTo>
                    <a:cubicBezTo>
                      <a:pt x="2464184" y="464179"/>
                      <a:pt x="2379019" y="317755"/>
                      <a:pt x="2298337" y="290861"/>
                    </a:cubicBezTo>
                    <a:cubicBezTo>
                      <a:pt x="2217655" y="263967"/>
                      <a:pt x="2027901" y="320743"/>
                      <a:pt x="1948713" y="443261"/>
                    </a:cubicBezTo>
                    <a:cubicBezTo>
                      <a:pt x="1869525" y="565779"/>
                      <a:pt x="1824702" y="828743"/>
                      <a:pt x="1742526" y="927355"/>
                    </a:cubicBezTo>
                    <a:cubicBezTo>
                      <a:pt x="1660350" y="1025967"/>
                      <a:pt x="1542314" y="1042403"/>
                      <a:pt x="1455655" y="1061826"/>
                    </a:cubicBezTo>
                    <a:cubicBezTo>
                      <a:pt x="1368996" y="1081250"/>
                      <a:pt x="1298772" y="1054355"/>
                      <a:pt x="1240501" y="1034932"/>
                    </a:cubicBezTo>
                    <a:cubicBezTo>
                      <a:pt x="1182230" y="1015509"/>
                      <a:pt x="1122467" y="997579"/>
                      <a:pt x="1088102" y="981144"/>
                    </a:cubicBezTo>
                    <a:cubicBezTo>
                      <a:pt x="1053737" y="964709"/>
                      <a:pt x="1085113" y="919885"/>
                      <a:pt x="1034313" y="936320"/>
                    </a:cubicBezTo>
                    <a:cubicBezTo>
                      <a:pt x="983513" y="952755"/>
                      <a:pt x="916278" y="1081250"/>
                      <a:pt x="828125" y="1124579"/>
                    </a:cubicBezTo>
                    <a:cubicBezTo>
                      <a:pt x="739972" y="1167908"/>
                      <a:pt x="601019" y="1203768"/>
                      <a:pt x="505396" y="1196297"/>
                    </a:cubicBezTo>
                    <a:cubicBezTo>
                      <a:pt x="409773" y="1188826"/>
                      <a:pt x="308173" y="1139520"/>
                      <a:pt x="236455" y="1106649"/>
                    </a:cubicBezTo>
                    <a:cubicBezTo>
                      <a:pt x="164737" y="1073778"/>
                      <a:pt x="103478" y="1033438"/>
                      <a:pt x="75090" y="999073"/>
                    </a:cubicBezTo>
                    <a:cubicBezTo>
                      <a:pt x="46702" y="964708"/>
                      <a:pt x="21301" y="925862"/>
                      <a:pt x="30266" y="891497"/>
                    </a:cubicBezTo>
                    <a:cubicBezTo>
                      <a:pt x="39231" y="857132"/>
                      <a:pt x="93019" y="797367"/>
                      <a:pt x="128878" y="792885"/>
                    </a:cubicBezTo>
                    <a:cubicBezTo>
                      <a:pt x="164737" y="788403"/>
                      <a:pt x="169220" y="785414"/>
                      <a:pt x="209561" y="810814"/>
                    </a:cubicBezTo>
                    <a:cubicBezTo>
                      <a:pt x="249902" y="836214"/>
                      <a:pt x="302196" y="934826"/>
                      <a:pt x="370925" y="945285"/>
                    </a:cubicBezTo>
                    <a:cubicBezTo>
                      <a:pt x="439654" y="955744"/>
                      <a:pt x="587571" y="939309"/>
                      <a:pt x="657794" y="927356"/>
                    </a:cubicBezTo>
                    <a:cubicBezTo>
                      <a:pt x="728017" y="915403"/>
                      <a:pt x="751925" y="894485"/>
                      <a:pt x="774337" y="846673"/>
                    </a:cubicBezTo>
                    <a:cubicBezTo>
                      <a:pt x="796749" y="798861"/>
                      <a:pt x="875937" y="765990"/>
                      <a:pt x="846055" y="667378"/>
                    </a:cubicBezTo>
                    <a:cubicBezTo>
                      <a:pt x="855020" y="441767"/>
                      <a:pt x="744455" y="310285"/>
                      <a:pt x="612972" y="281897"/>
                    </a:cubicBezTo>
                    <a:cubicBezTo>
                      <a:pt x="220019" y="157885"/>
                      <a:pt x="296219" y="426826"/>
                      <a:pt x="182666" y="389473"/>
                    </a:cubicBezTo>
                  </a:path>
                </a:pathLst>
              </a:cu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886C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663298" y="3881538"/>
                <a:ext cx="899495" cy="1100134"/>
              </a:xfrm>
              <a:custGeom>
                <a:avLst/>
                <a:gdLst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23297 w 1089448"/>
                  <a:gd name="connsiteY18" fmla="*/ 756505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693415 w 1089448"/>
                  <a:gd name="connsiteY25" fmla="*/ 696741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275062 w 1089448"/>
                  <a:gd name="connsiteY48" fmla="*/ 726623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23297 w 1089448"/>
                  <a:gd name="connsiteY18" fmla="*/ 756505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275062 w 1089448"/>
                  <a:gd name="connsiteY48" fmla="*/ 726623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275062 w 1089448"/>
                  <a:gd name="connsiteY48" fmla="*/ 726623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49768 w 1089448"/>
                  <a:gd name="connsiteY2" fmla="*/ 569741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319886 w 1089448"/>
                  <a:gd name="connsiteY48" fmla="*/ 629505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64709 w 1089448"/>
                  <a:gd name="connsiteY2" fmla="*/ 502505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319886 w 1089448"/>
                  <a:gd name="connsiteY48" fmla="*/ 629505 h 1401742"/>
                  <a:gd name="connsiteX49" fmla="*/ 163003 w 1089448"/>
                  <a:gd name="connsiteY49" fmla="*/ 644447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  <a:gd name="connsiteX0" fmla="*/ 155532 w 1089448"/>
                  <a:gd name="connsiteY0" fmla="*/ 61741 h 1401742"/>
                  <a:gd name="connsiteX1" fmla="*/ 177944 w 1089448"/>
                  <a:gd name="connsiteY1" fmla="*/ 353094 h 1401742"/>
                  <a:gd name="connsiteX2" fmla="*/ 364709 w 1089448"/>
                  <a:gd name="connsiteY2" fmla="*/ 502505 h 1401742"/>
                  <a:gd name="connsiteX3" fmla="*/ 558944 w 1089448"/>
                  <a:gd name="connsiteY3" fmla="*/ 509976 h 1401742"/>
                  <a:gd name="connsiteX4" fmla="*/ 671003 w 1089448"/>
                  <a:gd name="connsiteY4" fmla="*/ 368035 h 1401742"/>
                  <a:gd name="connsiteX5" fmla="*/ 753179 w 1089448"/>
                  <a:gd name="connsiteY5" fmla="*/ 368035 h 1401742"/>
                  <a:gd name="connsiteX6" fmla="*/ 872709 w 1089448"/>
                  <a:gd name="connsiteY6" fmla="*/ 382976 h 1401742"/>
                  <a:gd name="connsiteX7" fmla="*/ 1007179 w 1089448"/>
                  <a:gd name="connsiteY7" fmla="*/ 502505 h 1401742"/>
                  <a:gd name="connsiteX8" fmla="*/ 1089356 w 1089448"/>
                  <a:gd name="connsiteY8" fmla="*/ 704211 h 1401742"/>
                  <a:gd name="connsiteX9" fmla="*/ 992238 w 1089448"/>
                  <a:gd name="connsiteY9" fmla="*/ 846152 h 1401742"/>
                  <a:gd name="connsiteX10" fmla="*/ 805473 w 1089448"/>
                  <a:gd name="connsiteY10" fmla="*/ 913388 h 1401742"/>
                  <a:gd name="connsiteX11" fmla="*/ 656062 w 1089448"/>
                  <a:gd name="connsiteY11" fmla="*/ 913388 h 1401742"/>
                  <a:gd name="connsiteX12" fmla="*/ 641120 w 1089448"/>
                  <a:gd name="connsiteY12" fmla="*/ 756505 h 1401742"/>
                  <a:gd name="connsiteX13" fmla="*/ 790532 w 1089448"/>
                  <a:gd name="connsiteY13" fmla="*/ 763976 h 1401742"/>
                  <a:gd name="connsiteX14" fmla="*/ 872709 w 1089448"/>
                  <a:gd name="connsiteY14" fmla="*/ 786388 h 1401742"/>
                  <a:gd name="connsiteX15" fmla="*/ 1007179 w 1089448"/>
                  <a:gd name="connsiteY15" fmla="*/ 696741 h 1401742"/>
                  <a:gd name="connsiteX16" fmla="*/ 984768 w 1089448"/>
                  <a:gd name="connsiteY16" fmla="*/ 599623 h 1401742"/>
                  <a:gd name="connsiteX17" fmla="*/ 865238 w 1089448"/>
                  <a:gd name="connsiteY17" fmla="*/ 778917 h 1401742"/>
                  <a:gd name="connsiteX18" fmla="*/ 715827 w 1089448"/>
                  <a:gd name="connsiteY18" fmla="*/ 831211 h 1401742"/>
                  <a:gd name="connsiteX19" fmla="*/ 902591 w 1089448"/>
                  <a:gd name="connsiteY19" fmla="*/ 517447 h 1401742"/>
                  <a:gd name="connsiteX20" fmla="*/ 790532 w 1089448"/>
                  <a:gd name="connsiteY20" fmla="*/ 420329 h 1401742"/>
                  <a:gd name="connsiteX21" fmla="*/ 812944 w 1089448"/>
                  <a:gd name="connsiteY21" fmla="*/ 562270 h 1401742"/>
                  <a:gd name="connsiteX22" fmla="*/ 730768 w 1089448"/>
                  <a:gd name="connsiteY22" fmla="*/ 674329 h 1401742"/>
                  <a:gd name="connsiteX23" fmla="*/ 693415 w 1089448"/>
                  <a:gd name="connsiteY23" fmla="*/ 427800 h 1401742"/>
                  <a:gd name="connsiteX24" fmla="*/ 641120 w 1089448"/>
                  <a:gd name="connsiteY24" fmla="*/ 599623 h 1401742"/>
                  <a:gd name="connsiteX25" fmla="*/ 842827 w 1089448"/>
                  <a:gd name="connsiteY25" fmla="*/ 622035 h 1401742"/>
                  <a:gd name="connsiteX26" fmla="*/ 633650 w 1089448"/>
                  <a:gd name="connsiteY26" fmla="*/ 771447 h 1401742"/>
                  <a:gd name="connsiteX27" fmla="*/ 633650 w 1089448"/>
                  <a:gd name="connsiteY27" fmla="*/ 868564 h 1401742"/>
                  <a:gd name="connsiteX28" fmla="*/ 514120 w 1089448"/>
                  <a:gd name="connsiteY28" fmla="*/ 786388 h 1401742"/>
                  <a:gd name="connsiteX29" fmla="*/ 588826 w 1089448"/>
                  <a:gd name="connsiteY29" fmla="*/ 681800 h 1401742"/>
                  <a:gd name="connsiteX30" fmla="*/ 544003 w 1089448"/>
                  <a:gd name="connsiteY30" fmla="*/ 599623 h 1401742"/>
                  <a:gd name="connsiteX31" fmla="*/ 536532 w 1089448"/>
                  <a:gd name="connsiteY31" fmla="*/ 681800 h 1401742"/>
                  <a:gd name="connsiteX32" fmla="*/ 566415 w 1089448"/>
                  <a:gd name="connsiteY32" fmla="*/ 734094 h 1401742"/>
                  <a:gd name="connsiteX33" fmla="*/ 454356 w 1089448"/>
                  <a:gd name="connsiteY33" fmla="*/ 734094 h 1401742"/>
                  <a:gd name="connsiteX34" fmla="*/ 334826 w 1089448"/>
                  <a:gd name="connsiteY34" fmla="*/ 786388 h 1401742"/>
                  <a:gd name="connsiteX35" fmla="*/ 222768 w 1089448"/>
                  <a:gd name="connsiteY35" fmla="*/ 898447 h 1401742"/>
                  <a:gd name="connsiteX36" fmla="*/ 163003 w 1089448"/>
                  <a:gd name="connsiteY36" fmla="*/ 1085211 h 1401742"/>
                  <a:gd name="connsiteX37" fmla="*/ 297473 w 1089448"/>
                  <a:gd name="connsiteY37" fmla="*/ 1339211 h 1401742"/>
                  <a:gd name="connsiteX38" fmla="*/ 312415 w 1089448"/>
                  <a:gd name="connsiteY38" fmla="*/ 1361623 h 1401742"/>
                  <a:gd name="connsiteX39" fmla="*/ 237709 w 1089448"/>
                  <a:gd name="connsiteY39" fmla="*/ 1398976 h 1401742"/>
                  <a:gd name="connsiteX40" fmla="*/ 155532 w 1089448"/>
                  <a:gd name="connsiteY40" fmla="*/ 1279447 h 1401742"/>
                  <a:gd name="connsiteX41" fmla="*/ 58415 w 1089448"/>
                  <a:gd name="connsiteY41" fmla="*/ 1092682 h 1401742"/>
                  <a:gd name="connsiteX42" fmla="*/ 155532 w 1089448"/>
                  <a:gd name="connsiteY42" fmla="*/ 846152 h 1401742"/>
                  <a:gd name="connsiteX43" fmla="*/ 282532 w 1089448"/>
                  <a:gd name="connsiteY43" fmla="*/ 719152 h 1401742"/>
                  <a:gd name="connsiteX44" fmla="*/ 461826 w 1089448"/>
                  <a:gd name="connsiteY44" fmla="*/ 651917 h 1401742"/>
                  <a:gd name="connsiteX45" fmla="*/ 529062 w 1089448"/>
                  <a:gd name="connsiteY45" fmla="*/ 651917 h 1401742"/>
                  <a:gd name="connsiteX46" fmla="*/ 581356 w 1089448"/>
                  <a:gd name="connsiteY46" fmla="*/ 651917 h 1401742"/>
                  <a:gd name="connsiteX47" fmla="*/ 461826 w 1089448"/>
                  <a:gd name="connsiteY47" fmla="*/ 636976 h 1401742"/>
                  <a:gd name="connsiteX48" fmla="*/ 319886 w 1089448"/>
                  <a:gd name="connsiteY48" fmla="*/ 629505 h 1401742"/>
                  <a:gd name="connsiteX49" fmla="*/ 207827 w 1089448"/>
                  <a:gd name="connsiteY49" fmla="*/ 607094 h 1401742"/>
                  <a:gd name="connsiteX50" fmla="*/ 118179 w 1089448"/>
                  <a:gd name="connsiteY50" fmla="*/ 569741 h 1401742"/>
                  <a:gd name="connsiteX51" fmla="*/ 13591 w 1089448"/>
                  <a:gd name="connsiteY51" fmla="*/ 338152 h 1401742"/>
                  <a:gd name="connsiteX52" fmla="*/ 6120 w 1089448"/>
                  <a:gd name="connsiteY52" fmla="*/ 76682 h 1401742"/>
                  <a:gd name="connsiteX53" fmla="*/ 58415 w 1089448"/>
                  <a:gd name="connsiteY53" fmla="*/ 1976 h 1401742"/>
                  <a:gd name="connsiteX54" fmla="*/ 88297 w 1089448"/>
                  <a:gd name="connsiteY54" fmla="*/ 24388 h 1401742"/>
                  <a:gd name="connsiteX55" fmla="*/ 155532 w 1089448"/>
                  <a:gd name="connsiteY55" fmla="*/ 61741 h 140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089448" h="1401742">
                    <a:moveTo>
                      <a:pt x="155532" y="61741"/>
                    </a:moveTo>
                    <a:cubicBezTo>
                      <a:pt x="170473" y="116525"/>
                      <a:pt x="143081" y="279633"/>
                      <a:pt x="177944" y="353094"/>
                    </a:cubicBezTo>
                    <a:cubicBezTo>
                      <a:pt x="212807" y="426555"/>
                      <a:pt x="301209" y="476358"/>
                      <a:pt x="364709" y="502505"/>
                    </a:cubicBezTo>
                    <a:cubicBezTo>
                      <a:pt x="428209" y="528652"/>
                      <a:pt x="507895" y="532388"/>
                      <a:pt x="558944" y="509976"/>
                    </a:cubicBezTo>
                    <a:cubicBezTo>
                      <a:pt x="609993" y="487564"/>
                      <a:pt x="638631" y="391692"/>
                      <a:pt x="671003" y="368035"/>
                    </a:cubicBezTo>
                    <a:cubicBezTo>
                      <a:pt x="703375" y="344378"/>
                      <a:pt x="719561" y="365545"/>
                      <a:pt x="753179" y="368035"/>
                    </a:cubicBezTo>
                    <a:cubicBezTo>
                      <a:pt x="786797" y="370525"/>
                      <a:pt x="830376" y="360564"/>
                      <a:pt x="872709" y="382976"/>
                    </a:cubicBezTo>
                    <a:cubicBezTo>
                      <a:pt x="915042" y="405388"/>
                      <a:pt x="971071" y="448966"/>
                      <a:pt x="1007179" y="502505"/>
                    </a:cubicBezTo>
                    <a:cubicBezTo>
                      <a:pt x="1043287" y="556044"/>
                      <a:pt x="1091846" y="646937"/>
                      <a:pt x="1089356" y="704211"/>
                    </a:cubicBezTo>
                    <a:cubicBezTo>
                      <a:pt x="1086866" y="761485"/>
                      <a:pt x="1039552" y="811289"/>
                      <a:pt x="992238" y="846152"/>
                    </a:cubicBezTo>
                    <a:cubicBezTo>
                      <a:pt x="944924" y="881015"/>
                      <a:pt x="861502" y="902182"/>
                      <a:pt x="805473" y="913388"/>
                    </a:cubicBezTo>
                    <a:cubicBezTo>
                      <a:pt x="749444" y="924594"/>
                      <a:pt x="683454" y="939535"/>
                      <a:pt x="656062" y="913388"/>
                    </a:cubicBezTo>
                    <a:cubicBezTo>
                      <a:pt x="628670" y="887241"/>
                      <a:pt x="618709" y="781407"/>
                      <a:pt x="641120" y="756505"/>
                    </a:cubicBezTo>
                    <a:cubicBezTo>
                      <a:pt x="663531" y="731603"/>
                      <a:pt x="751934" y="758996"/>
                      <a:pt x="790532" y="763976"/>
                    </a:cubicBezTo>
                    <a:cubicBezTo>
                      <a:pt x="829130" y="768957"/>
                      <a:pt x="836601" y="797594"/>
                      <a:pt x="872709" y="786388"/>
                    </a:cubicBezTo>
                    <a:cubicBezTo>
                      <a:pt x="908817" y="775182"/>
                      <a:pt x="988503" y="727869"/>
                      <a:pt x="1007179" y="696741"/>
                    </a:cubicBezTo>
                    <a:cubicBezTo>
                      <a:pt x="1025856" y="665614"/>
                      <a:pt x="1008425" y="585927"/>
                      <a:pt x="984768" y="599623"/>
                    </a:cubicBezTo>
                    <a:cubicBezTo>
                      <a:pt x="961111" y="613319"/>
                      <a:pt x="910061" y="740319"/>
                      <a:pt x="865238" y="778917"/>
                    </a:cubicBezTo>
                    <a:cubicBezTo>
                      <a:pt x="820415" y="817515"/>
                      <a:pt x="709602" y="874789"/>
                      <a:pt x="715827" y="831211"/>
                    </a:cubicBezTo>
                    <a:cubicBezTo>
                      <a:pt x="722052" y="787633"/>
                      <a:pt x="890140" y="585927"/>
                      <a:pt x="902591" y="517447"/>
                    </a:cubicBezTo>
                    <a:cubicBezTo>
                      <a:pt x="915042" y="448967"/>
                      <a:pt x="805473" y="412859"/>
                      <a:pt x="790532" y="420329"/>
                    </a:cubicBezTo>
                    <a:cubicBezTo>
                      <a:pt x="775591" y="427799"/>
                      <a:pt x="822905" y="519937"/>
                      <a:pt x="812944" y="562270"/>
                    </a:cubicBezTo>
                    <a:cubicBezTo>
                      <a:pt x="802983" y="604603"/>
                      <a:pt x="750690" y="696741"/>
                      <a:pt x="730768" y="674329"/>
                    </a:cubicBezTo>
                    <a:cubicBezTo>
                      <a:pt x="710847" y="651917"/>
                      <a:pt x="708356" y="440251"/>
                      <a:pt x="693415" y="427800"/>
                    </a:cubicBezTo>
                    <a:cubicBezTo>
                      <a:pt x="678474" y="415349"/>
                      <a:pt x="616218" y="567251"/>
                      <a:pt x="641120" y="599623"/>
                    </a:cubicBezTo>
                    <a:cubicBezTo>
                      <a:pt x="666022" y="631996"/>
                      <a:pt x="844072" y="593398"/>
                      <a:pt x="842827" y="622035"/>
                    </a:cubicBezTo>
                    <a:cubicBezTo>
                      <a:pt x="841582" y="650672"/>
                      <a:pt x="668513" y="730359"/>
                      <a:pt x="633650" y="771447"/>
                    </a:cubicBezTo>
                    <a:cubicBezTo>
                      <a:pt x="598787" y="812535"/>
                      <a:pt x="653572" y="866074"/>
                      <a:pt x="633650" y="868564"/>
                    </a:cubicBezTo>
                    <a:cubicBezTo>
                      <a:pt x="613728" y="871054"/>
                      <a:pt x="521591" y="817515"/>
                      <a:pt x="514120" y="786388"/>
                    </a:cubicBezTo>
                    <a:cubicBezTo>
                      <a:pt x="506649" y="755261"/>
                      <a:pt x="583846" y="712928"/>
                      <a:pt x="588826" y="681800"/>
                    </a:cubicBezTo>
                    <a:cubicBezTo>
                      <a:pt x="593807" y="650673"/>
                      <a:pt x="552719" y="599623"/>
                      <a:pt x="544003" y="599623"/>
                    </a:cubicBezTo>
                    <a:cubicBezTo>
                      <a:pt x="535287" y="599623"/>
                      <a:pt x="532797" y="659388"/>
                      <a:pt x="536532" y="681800"/>
                    </a:cubicBezTo>
                    <a:cubicBezTo>
                      <a:pt x="540267" y="704212"/>
                      <a:pt x="580111" y="725378"/>
                      <a:pt x="566415" y="734094"/>
                    </a:cubicBezTo>
                    <a:cubicBezTo>
                      <a:pt x="552719" y="742810"/>
                      <a:pt x="492954" y="725378"/>
                      <a:pt x="454356" y="734094"/>
                    </a:cubicBezTo>
                    <a:cubicBezTo>
                      <a:pt x="415758" y="742810"/>
                      <a:pt x="373424" y="758996"/>
                      <a:pt x="334826" y="786388"/>
                    </a:cubicBezTo>
                    <a:cubicBezTo>
                      <a:pt x="296228" y="813780"/>
                      <a:pt x="251405" y="848643"/>
                      <a:pt x="222768" y="898447"/>
                    </a:cubicBezTo>
                    <a:cubicBezTo>
                      <a:pt x="194131" y="948251"/>
                      <a:pt x="150552" y="1011750"/>
                      <a:pt x="163003" y="1085211"/>
                    </a:cubicBezTo>
                    <a:cubicBezTo>
                      <a:pt x="175454" y="1158672"/>
                      <a:pt x="272571" y="1293142"/>
                      <a:pt x="297473" y="1339211"/>
                    </a:cubicBezTo>
                    <a:cubicBezTo>
                      <a:pt x="322375" y="1385280"/>
                      <a:pt x="322376" y="1351662"/>
                      <a:pt x="312415" y="1361623"/>
                    </a:cubicBezTo>
                    <a:cubicBezTo>
                      <a:pt x="302454" y="1371584"/>
                      <a:pt x="263856" y="1412672"/>
                      <a:pt x="237709" y="1398976"/>
                    </a:cubicBezTo>
                    <a:cubicBezTo>
                      <a:pt x="211562" y="1385280"/>
                      <a:pt x="185414" y="1330496"/>
                      <a:pt x="155532" y="1279447"/>
                    </a:cubicBezTo>
                    <a:cubicBezTo>
                      <a:pt x="125650" y="1228398"/>
                      <a:pt x="58415" y="1164898"/>
                      <a:pt x="58415" y="1092682"/>
                    </a:cubicBezTo>
                    <a:cubicBezTo>
                      <a:pt x="58415" y="1020466"/>
                      <a:pt x="118179" y="908407"/>
                      <a:pt x="155532" y="846152"/>
                    </a:cubicBezTo>
                    <a:cubicBezTo>
                      <a:pt x="192885" y="783897"/>
                      <a:pt x="231483" y="751525"/>
                      <a:pt x="282532" y="719152"/>
                    </a:cubicBezTo>
                    <a:cubicBezTo>
                      <a:pt x="333581" y="686780"/>
                      <a:pt x="420738" y="663123"/>
                      <a:pt x="461826" y="651917"/>
                    </a:cubicBezTo>
                    <a:cubicBezTo>
                      <a:pt x="502914" y="640711"/>
                      <a:pt x="529062" y="651917"/>
                      <a:pt x="529062" y="651917"/>
                    </a:cubicBezTo>
                    <a:cubicBezTo>
                      <a:pt x="548984" y="651917"/>
                      <a:pt x="592562" y="654407"/>
                      <a:pt x="581356" y="651917"/>
                    </a:cubicBezTo>
                    <a:cubicBezTo>
                      <a:pt x="570150" y="649427"/>
                      <a:pt x="505404" y="640711"/>
                      <a:pt x="461826" y="636976"/>
                    </a:cubicBezTo>
                    <a:cubicBezTo>
                      <a:pt x="418248" y="633241"/>
                      <a:pt x="362219" y="634485"/>
                      <a:pt x="319886" y="629505"/>
                    </a:cubicBezTo>
                    <a:cubicBezTo>
                      <a:pt x="277553" y="624525"/>
                      <a:pt x="241445" y="617055"/>
                      <a:pt x="207827" y="607094"/>
                    </a:cubicBezTo>
                    <a:cubicBezTo>
                      <a:pt x="174209" y="597133"/>
                      <a:pt x="150552" y="614565"/>
                      <a:pt x="118179" y="569741"/>
                    </a:cubicBezTo>
                    <a:cubicBezTo>
                      <a:pt x="85806" y="524917"/>
                      <a:pt x="32267" y="420328"/>
                      <a:pt x="13591" y="338152"/>
                    </a:cubicBezTo>
                    <a:cubicBezTo>
                      <a:pt x="-5085" y="255976"/>
                      <a:pt x="-1351" y="132711"/>
                      <a:pt x="6120" y="76682"/>
                    </a:cubicBezTo>
                    <a:cubicBezTo>
                      <a:pt x="13591" y="20653"/>
                      <a:pt x="44719" y="10692"/>
                      <a:pt x="58415" y="1976"/>
                    </a:cubicBezTo>
                    <a:cubicBezTo>
                      <a:pt x="72111" y="-6740"/>
                      <a:pt x="68376" y="15672"/>
                      <a:pt x="88297" y="24388"/>
                    </a:cubicBezTo>
                    <a:cubicBezTo>
                      <a:pt x="108218" y="33104"/>
                      <a:pt x="140591" y="6957"/>
                      <a:pt x="155532" y="617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Down Arrow 44"/>
            <p:cNvSpPr/>
            <p:nvPr/>
          </p:nvSpPr>
          <p:spPr bwMode="auto">
            <a:xfrm rot="10800000">
              <a:off x="2429628" y="4038600"/>
              <a:ext cx="465972" cy="1136101"/>
            </a:xfrm>
            <a:prstGeom prst="downArrow">
              <a:avLst>
                <a:gd name="adj1" fmla="val 100000"/>
                <a:gd name="adj2" fmla="val 0"/>
              </a:avLst>
            </a:prstGeom>
            <a:gradFill flip="none" rotWithShape="1">
              <a:gsLst>
                <a:gs pos="0">
                  <a:srgbClr val="FFFF00">
                    <a:alpha val="77000"/>
                  </a:srgbClr>
                </a:gs>
                <a:gs pos="100000">
                  <a:srgbClr val="FFFFFF">
                    <a:alpha val="77000"/>
                  </a:srgb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062" y="2350184"/>
            <a:ext cx="3680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  <a:cs typeface="+mn-cs"/>
              </a:rPr>
              <a:t>Collecting duct cells</a:t>
            </a:r>
          </a:p>
        </p:txBody>
      </p:sp>
      <p:pic>
        <p:nvPicPr>
          <p:cNvPr id="59405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5324" flipV="1">
            <a:off x="134938" y="6194425"/>
            <a:ext cx="25654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17939" flipV="1">
            <a:off x="2693988" y="6078538"/>
            <a:ext cx="2565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5324" flipV="1">
            <a:off x="5268913" y="5981700"/>
            <a:ext cx="256381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8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50696" flipV="1">
            <a:off x="7769225" y="5884863"/>
            <a:ext cx="1308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9" name="TextBox 86"/>
          <p:cNvSpPr txBox="1">
            <a:spLocks noChangeArrowheads="1"/>
          </p:cNvSpPr>
          <p:nvPr/>
        </p:nvSpPr>
        <p:spPr bwMode="auto">
          <a:xfrm>
            <a:off x="1208088" y="4826000"/>
            <a:ext cx="1554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</a:rPr>
              <a:t>H</a:t>
            </a:r>
            <a:r>
              <a:rPr lang="en-US" altLang="en-US" sz="3200" baseline="30000">
                <a:solidFill>
                  <a:srgbClr val="000000"/>
                </a:solidFill>
              </a:rPr>
              <a:t>+</a:t>
            </a:r>
            <a:r>
              <a:rPr lang="en-US" altLang="en-US" sz="3200">
                <a:solidFill>
                  <a:srgbClr val="000000"/>
                </a:solidFill>
              </a:rPr>
              <a:t>, K</a:t>
            </a:r>
            <a:r>
              <a:rPr lang="en-US" altLang="en-US" sz="3200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59410" name="Rectangle 3"/>
          <p:cNvSpPr>
            <a:spLocks noChangeArrowheads="1"/>
          </p:cNvSpPr>
          <p:nvPr/>
        </p:nvSpPr>
        <p:spPr bwMode="auto">
          <a:xfrm>
            <a:off x="6138863" y="2662238"/>
            <a:ext cx="2805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Acid-base balance </a:t>
            </a:r>
            <a:endParaRPr lang="en-GB" altLang="en-US" sz="2400"/>
          </a:p>
        </p:txBody>
      </p:sp>
      <p:sp>
        <p:nvSpPr>
          <p:cNvPr id="59411" name="Freeform 10"/>
          <p:cNvSpPr>
            <a:spLocks/>
          </p:cNvSpPr>
          <p:nvPr/>
        </p:nvSpPr>
        <p:spPr bwMode="auto">
          <a:xfrm rot="15465303" flipV="1">
            <a:off x="6640513" y="1754188"/>
            <a:ext cx="538162" cy="690562"/>
          </a:xfrm>
          <a:custGeom>
            <a:avLst/>
            <a:gdLst>
              <a:gd name="T0" fmla="*/ 2147483646 w 771"/>
              <a:gd name="T1" fmla="*/ 0 h 345"/>
              <a:gd name="T2" fmla="*/ 2147483646 w 771"/>
              <a:gd name="T3" fmla="*/ 0 h 345"/>
              <a:gd name="T4" fmla="*/ 0 w 771"/>
              <a:gd name="T5" fmla="*/ 2147483646 h 3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1" h="345">
                <a:moveTo>
                  <a:pt x="771" y="0"/>
                </a:moveTo>
                <a:lnTo>
                  <a:pt x="555" y="0"/>
                </a:lnTo>
                <a:lnTo>
                  <a:pt x="0" y="345"/>
                </a:lnTo>
              </a:path>
            </a:pathLst>
          </a:custGeom>
          <a:noFill/>
          <a:ln w="3175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12" name="Rectangle 12"/>
          <p:cNvSpPr>
            <a:spLocks noChangeArrowheads="1"/>
          </p:cNvSpPr>
          <p:nvPr/>
        </p:nvSpPr>
        <p:spPr bwMode="auto">
          <a:xfrm>
            <a:off x="6208713" y="2359025"/>
            <a:ext cx="2455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r>
              <a:rPr lang="en-US" altLang="en-US" sz="2400" b="1">
                <a:solidFill>
                  <a:srgbClr val="231F20"/>
                </a:solidFill>
              </a:rPr>
              <a:t>Intercalated cell</a:t>
            </a:r>
            <a:endParaRPr lang="en-US" altLang="en-US" sz="1400" b="1"/>
          </a:p>
        </p:txBody>
      </p:sp>
      <p:sp>
        <p:nvSpPr>
          <p:cNvPr id="59413" name="Rectangle 13"/>
          <p:cNvSpPr>
            <a:spLocks noChangeArrowheads="1"/>
          </p:cNvSpPr>
          <p:nvPr/>
        </p:nvSpPr>
        <p:spPr bwMode="auto">
          <a:xfrm>
            <a:off x="2808288" y="3444875"/>
            <a:ext cx="197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r>
              <a:rPr lang="en-US" altLang="en-US" sz="2400" b="1">
                <a:solidFill>
                  <a:srgbClr val="231F20"/>
                </a:solidFill>
              </a:rPr>
              <a:t>Principal cell</a:t>
            </a:r>
            <a:endParaRPr lang="en-US" altLang="en-US" sz="1400" b="1"/>
          </a:p>
        </p:txBody>
      </p:sp>
      <p:sp>
        <p:nvSpPr>
          <p:cNvPr id="59414" name="Freeform 10"/>
          <p:cNvSpPr>
            <a:spLocks/>
          </p:cNvSpPr>
          <p:nvPr/>
        </p:nvSpPr>
        <p:spPr bwMode="auto">
          <a:xfrm rot="10800000" flipV="1">
            <a:off x="3498850" y="3852863"/>
            <a:ext cx="538163" cy="690562"/>
          </a:xfrm>
          <a:custGeom>
            <a:avLst/>
            <a:gdLst>
              <a:gd name="T0" fmla="*/ 2147483646 w 771"/>
              <a:gd name="T1" fmla="*/ 0 h 345"/>
              <a:gd name="T2" fmla="*/ 2147483646 w 771"/>
              <a:gd name="T3" fmla="*/ 0 h 345"/>
              <a:gd name="T4" fmla="*/ 0 w 771"/>
              <a:gd name="T5" fmla="*/ 2147483646 h 3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1" h="345">
                <a:moveTo>
                  <a:pt x="771" y="0"/>
                </a:moveTo>
                <a:lnTo>
                  <a:pt x="555" y="0"/>
                </a:lnTo>
                <a:lnTo>
                  <a:pt x="0" y="345"/>
                </a:lnTo>
              </a:path>
            </a:pathLst>
          </a:custGeom>
          <a:noFill/>
          <a:ln w="3175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15" name="Rectangle 4"/>
          <p:cNvSpPr>
            <a:spLocks noChangeArrowheads="1"/>
          </p:cNvSpPr>
          <p:nvPr/>
        </p:nvSpPr>
        <p:spPr bwMode="auto">
          <a:xfrm>
            <a:off x="2679700" y="3025775"/>
            <a:ext cx="332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r>
              <a:rPr lang="en-US" altLang="ja-JP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Water and salt balance</a:t>
            </a:r>
            <a:endParaRPr lang="en-GB" altLang="en-US" sz="2400"/>
          </a:p>
        </p:txBody>
      </p:sp>
    </p:spTree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81000" y="99060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>
              <a:buClr>
                <a:srgbClr val="7030A0"/>
              </a:buClr>
              <a:buSzPct val="125000"/>
              <a:buFont typeface="Wingdings" charset="2"/>
              <a:buChar char="§"/>
            </a:pPr>
            <a:r>
              <a:rPr lang="en-GB" altLang="en-US" sz="2800"/>
              <a:t>Irregularly shaped cells in the central part of the glomerular tuft.</a:t>
            </a: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790825" y="52388"/>
            <a:ext cx="3568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r>
              <a:rPr lang="en-IE" altLang="en-US" sz="3600" b="1">
                <a:solidFill>
                  <a:srgbClr val="C00000"/>
                </a:solidFill>
                <a:latin typeface="Arial-BoldMT" charset="0"/>
              </a:rPr>
              <a:t>Mesangial cells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7620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588" y="1624013"/>
            <a:ext cx="253206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15"/>
          <p:cNvSpPr>
            <a:spLocks noChangeArrowheads="1"/>
          </p:cNvSpPr>
          <p:nvPr/>
        </p:nvSpPr>
        <p:spPr bwMode="auto">
          <a:xfrm>
            <a:off x="381000" y="2222500"/>
            <a:ext cx="62245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>
              <a:buClr>
                <a:srgbClr val="7030A0"/>
              </a:buClr>
              <a:buSzPct val="125000"/>
              <a:buFont typeface="Wingdings" charset="2"/>
              <a:buChar char="§"/>
            </a:pPr>
            <a:r>
              <a:rPr lang="en-GB" altLang="en-US" sz="2800">
                <a:solidFill>
                  <a:srgbClr val="000000"/>
                </a:solidFill>
              </a:rPr>
              <a:t>Phagocytic function </a:t>
            </a:r>
            <a:r>
              <a:rPr lang="en-GB" altLang="en-US" sz="2800">
                <a:solidFill>
                  <a:srgbClr val="000000"/>
                </a:solidFill>
                <a:sym typeface="Wingdings" charset="2"/>
              </a:rPr>
              <a:t></a:t>
            </a:r>
            <a:r>
              <a:rPr lang="en-GB" altLang="en-US" sz="2800">
                <a:solidFill>
                  <a:srgbClr val="000000"/>
                </a:solidFill>
              </a:rPr>
              <a:t> prevent the accumulation of macromolecules in the basement membrane which have escaped from the capillaries. </a:t>
            </a:r>
          </a:p>
        </p:txBody>
      </p:sp>
      <p:sp>
        <p:nvSpPr>
          <p:cNvPr id="65542" name="Rectangle 16"/>
          <p:cNvSpPr>
            <a:spLocks noChangeArrowheads="1"/>
          </p:cNvSpPr>
          <p:nvPr/>
        </p:nvSpPr>
        <p:spPr bwMode="auto">
          <a:xfrm>
            <a:off x="381000" y="4379913"/>
            <a:ext cx="62245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>
              <a:buClr>
                <a:srgbClr val="7030A0"/>
              </a:buClr>
              <a:buSzPct val="125000"/>
              <a:buFont typeface="Wingdings" charset="2"/>
              <a:buChar char="§"/>
            </a:pPr>
            <a:r>
              <a:rPr lang="en-GB" altLang="en-US" sz="2800">
                <a:solidFill>
                  <a:srgbClr val="000000"/>
                </a:solidFill>
              </a:rPr>
              <a:t>Hold the delicate glomerular structure in position.</a:t>
            </a:r>
          </a:p>
        </p:txBody>
      </p:sp>
      <p:sp>
        <p:nvSpPr>
          <p:cNvPr id="65543" name="Rectangle 17"/>
          <p:cNvSpPr>
            <a:spLocks noChangeArrowheads="1"/>
          </p:cNvSpPr>
          <p:nvPr/>
        </p:nvSpPr>
        <p:spPr bwMode="auto">
          <a:xfrm>
            <a:off x="387350" y="5599113"/>
            <a:ext cx="8299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>
              <a:buClr>
                <a:srgbClr val="7030A0"/>
              </a:buClr>
              <a:buSzPct val="125000"/>
              <a:buFont typeface="Wingdings" charset="2"/>
              <a:buChar char="§"/>
            </a:pPr>
            <a:r>
              <a:rPr lang="en-GB" altLang="en-US" sz="2800">
                <a:solidFill>
                  <a:srgbClr val="000000"/>
                </a:solidFill>
              </a:rPr>
              <a:t>Contraction </a:t>
            </a:r>
            <a:r>
              <a:rPr lang="en-GB" altLang="en-US" sz="2800">
                <a:solidFill>
                  <a:srgbClr val="000000"/>
                </a:solidFill>
                <a:sym typeface="Wingdings" charset="2"/>
              </a:rPr>
              <a:t> </a:t>
            </a:r>
            <a:r>
              <a:rPr lang="en-GB" altLang="en-US" sz="2800">
                <a:solidFill>
                  <a:srgbClr val="000000"/>
                </a:solidFill>
              </a:rPr>
              <a:t>modifies the surface area of the glomerular capillaries available for filtration.</a:t>
            </a:r>
          </a:p>
        </p:txBody>
      </p:sp>
    </p:spTree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6"/>
          <p:cNvSpPr txBox="1">
            <a:spLocks/>
          </p:cNvSpPr>
          <p:nvPr/>
        </p:nvSpPr>
        <p:spPr bwMode="auto">
          <a:xfrm>
            <a:off x="8610600" y="6281738"/>
            <a:ext cx="458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r"/>
            <a:fld id="{AF168696-584C-E448-9A29-9BDF00DCE7B2}" type="slidenum">
              <a:rPr lang="en-US" altLang="en-US" sz="1600">
                <a:solidFill>
                  <a:srgbClr val="000000"/>
                </a:solidFill>
              </a:rPr>
              <a:pPr algn="r"/>
              <a:t>27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pic>
        <p:nvPicPr>
          <p:cNvPr id="63490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3622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1" name="Group 1"/>
          <p:cNvGrpSpPr>
            <a:grpSpLocks/>
          </p:cNvGrpSpPr>
          <p:nvPr/>
        </p:nvGrpSpPr>
        <p:grpSpPr bwMode="auto">
          <a:xfrm>
            <a:off x="750888" y="304800"/>
            <a:ext cx="8164512" cy="6262688"/>
            <a:chOff x="2943507" y="1673225"/>
            <a:chExt cx="5638016" cy="3841750"/>
          </a:xfrm>
        </p:grpSpPr>
        <p:pic>
          <p:nvPicPr>
            <p:cNvPr id="63522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50" y="2255335"/>
              <a:ext cx="4902860" cy="319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23" name="Freeform 17"/>
            <p:cNvSpPr>
              <a:spLocks/>
            </p:cNvSpPr>
            <p:nvPr/>
          </p:nvSpPr>
          <p:spPr bwMode="auto">
            <a:xfrm>
              <a:off x="3992563" y="5078413"/>
              <a:ext cx="285750" cy="336550"/>
            </a:xfrm>
            <a:custGeom>
              <a:avLst/>
              <a:gdLst>
                <a:gd name="T0" fmla="*/ 2147483646 w 180"/>
                <a:gd name="T1" fmla="*/ 0 h 212"/>
                <a:gd name="T2" fmla="*/ 2147483646 w 180"/>
                <a:gd name="T3" fmla="*/ 2147483646 h 212"/>
                <a:gd name="T4" fmla="*/ 0 w 180"/>
                <a:gd name="T5" fmla="*/ 2147483646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" h="212">
                  <a:moveTo>
                    <a:pt x="180" y="0"/>
                  </a:moveTo>
                  <a:lnTo>
                    <a:pt x="128" y="212"/>
                  </a:lnTo>
                  <a:lnTo>
                    <a:pt x="0" y="212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524" name="Freeform 18"/>
            <p:cNvSpPr>
              <a:spLocks/>
            </p:cNvSpPr>
            <p:nvPr/>
          </p:nvSpPr>
          <p:spPr bwMode="auto">
            <a:xfrm>
              <a:off x="3992563" y="5078413"/>
              <a:ext cx="285750" cy="336550"/>
            </a:xfrm>
            <a:custGeom>
              <a:avLst/>
              <a:gdLst>
                <a:gd name="T0" fmla="*/ 2147483646 w 180"/>
                <a:gd name="T1" fmla="*/ 0 h 212"/>
                <a:gd name="T2" fmla="*/ 2147483646 w 180"/>
                <a:gd name="T3" fmla="*/ 2147483646 h 212"/>
                <a:gd name="T4" fmla="*/ 0 w 180"/>
                <a:gd name="T5" fmla="*/ 2147483646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" h="212">
                  <a:moveTo>
                    <a:pt x="180" y="0"/>
                  </a:moveTo>
                  <a:lnTo>
                    <a:pt x="128" y="212"/>
                  </a:lnTo>
                  <a:lnTo>
                    <a:pt x="0" y="212"/>
                  </a:lnTo>
                </a:path>
              </a:pathLst>
            </a:custGeom>
            <a:noFill/>
            <a:ln w="1270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auto">
            <a:xfrm>
              <a:off x="4991100" y="1673225"/>
              <a:ext cx="584200" cy="863600"/>
            </a:xfrm>
            <a:custGeom>
              <a:avLst/>
              <a:gdLst>
                <a:gd name="T0" fmla="*/ 0 w 368"/>
                <a:gd name="T1" fmla="*/ 0 h 544"/>
                <a:gd name="T2" fmla="*/ 2147483646 w 368"/>
                <a:gd name="T3" fmla="*/ 0 h 544"/>
                <a:gd name="T4" fmla="*/ 2147483646 w 368"/>
                <a:gd name="T5" fmla="*/ 2147483646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" h="544">
                  <a:moveTo>
                    <a:pt x="0" y="0"/>
                  </a:moveTo>
                  <a:lnTo>
                    <a:pt x="284" y="0"/>
                  </a:lnTo>
                  <a:lnTo>
                    <a:pt x="368" y="544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526" name="Line 40"/>
            <p:cNvSpPr>
              <a:spLocks noChangeShapeType="1"/>
            </p:cNvSpPr>
            <p:nvPr/>
          </p:nvSpPr>
          <p:spPr bwMode="auto">
            <a:xfrm flipH="1">
              <a:off x="3741738" y="2676525"/>
              <a:ext cx="3429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527" name="Line 41"/>
            <p:cNvSpPr>
              <a:spLocks noChangeShapeType="1"/>
            </p:cNvSpPr>
            <p:nvPr/>
          </p:nvSpPr>
          <p:spPr bwMode="auto">
            <a:xfrm flipH="1">
              <a:off x="3741738" y="2676525"/>
              <a:ext cx="342900" cy="1588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528" name="Line 51"/>
            <p:cNvSpPr>
              <a:spLocks noChangeShapeType="1"/>
            </p:cNvSpPr>
            <p:nvPr/>
          </p:nvSpPr>
          <p:spPr bwMode="auto">
            <a:xfrm>
              <a:off x="8162925" y="3916478"/>
              <a:ext cx="1588" cy="187325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529" name="Rectangle 60"/>
            <p:cNvSpPr>
              <a:spLocks noChangeArrowheads="1"/>
            </p:cNvSpPr>
            <p:nvPr/>
          </p:nvSpPr>
          <p:spPr bwMode="auto">
            <a:xfrm>
              <a:off x="7935167" y="4094601"/>
              <a:ext cx="646356" cy="242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</a:rPr>
                <a:t>Proximal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</a:rPr>
                <a:t>tubule cell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63530" name="Rectangle 63"/>
            <p:cNvSpPr>
              <a:spLocks noChangeArrowheads="1"/>
            </p:cNvSpPr>
            <p:nvPr/>
          </p:nvSpPr>
          <p:spPr bwMode="auto">
            <a:xfrm>
              <a:off x="3495251" y="2805086"/>
              <a:ext cx="719138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</a:rPr>
                <a:t>Efferent 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</a:rPr>
                <a:t>arteriole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63531" name="Rectangle 67"/>
            <p:cNvSpPr>
              <a:spLocks noChangeArrowheads="1"/>
            </p:cNvSpPr>
            <p:nvPr/>
          </p:nvSpPr>
          <p:spPr bwMode="auto">
            <a:xfrm>
              <a:off x="2943507" y="5322888"/>
              <a:ext cx="142875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  <a:cs typeface="MS PGothic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</a:rPr>
                <a:t>Afferent arteriole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011988" y="1135063"/>
            <a:ext cx="2057400" cy="101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E" b="1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Granular Cells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-smooth muscles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-secrete Renin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-mechanoreceptors</a:t>
            </a:r>
            <a:endParaRPr lang="en-IE" sz="14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11988" y="5734050"/>
            <a:ext cx="2057400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E" b="1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Macula </a:t>
            </a:r>
            <a:r>
              <a:rPr lang="en-IE" b="1" dirty="0" err="1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Densa</a:t>
            </a:r>
            <a:endParaRPr lang="en-IE" b="1" dirty="0">
              <a:solidFill>
                <a:prstClr val="black"/>
              </a:solidFill>
              <a:latin typeface="Arial-BoldMT"/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-tubular cells</a:t>
            </a:r>
          </a:p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-</a:t>
            </a: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chemoreceptors (Na+, K+ and </a:t>
            </a:r>
            <a:r>
              <a:rPr lang="en-GB" sz="1400" b="1" dirty="0" err="1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Cl</a:t>
            </a: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-)</a:t>
            </a:r>
            <a:endParaRPr lang="en-IE" sz="1400" b="1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11988" y="228600"/>
            <a:ext cx="2057400" cy="800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E" b="1" dirty="0" err="1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Mesangial</a:t>
            </a:r>
            <a:r>
              <a:rPr lang="en-IE" b="1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 cells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-</a:t>
            </a:r>
            <a:r>
              <a:rPr lang="en-IE" sz="14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contractile properties</a:t>
            </a:r>
          </a:p>
          <a:p>
            <a:pPr>
              <a:defRPr/>
            </a:pPr>
            <a:r>
              <a:rPr lang="en-IE" sz="14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-capillary filtration</a:t>
            </a:r>
          </a:p>
        </p:txBody>
      </p:sp>
      <p:sp>
        <p:nvSpPr>
          <p:cNvPr id="63495" name="Rectangle 64"/>
          <p:cNvSpPr>
            <a:spLocks noChangeArrowheads="1"/>
          </p:cNvSpPr>
          <p:nvPr/>
        </p:nvSpPr>
        <p:spPr bwMode="auto">
          <a:xfrm>
            <a:off x="247650" y="3962400"/>
            <a:ext cx="1427163" cy="387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>
                <a:solidFill>
                  <a:srgbClr val="231F20"/>
                </a:solidFill>
                <a:latin typeface="Arial Black" charset="0"/>
              </a:rPr>
              <a:t>Macula densa cells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496" name="Freeform 13"/>
          <p:cNvSpPr>
            <a:spLocks/>
          </p:cNvSpPr>
          <p:nvPr/>
        </p:nvSpPr>
        <p:spPr bwMode="auto">
          <a:xfrm>
            <a:off x="2644775" y="3255963"/>
            <a:ext cx="101600" cy="1087437"/>
          </a:xfrm>
          <a:custGeom>
            <a:avLst/>
            <a:gdLst>
              <a:gd name="T0" fmla="*/ 2147483646 w 62"/>
              <a:gd name="T1" fmla="*/ 2147483646 h 388"/>
              <a:gd name="T2" fmla="*/ 0 w 62"/>
              <a:gd name="T3" fmla="*/ 2147483646 h 388"/>
              <a:gd name="T4" fmla="*/ 0 w 62"/>
              <a:gd name="T5" fmla="*/ 0 h 388"/>
              <a:gd name="T6" fmla="*/ 2147483646 w 62"/>
              <a:gd name="T7" fmla="*/ 0 h 3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" h="388">
                <a:moveTo>
                  <a:pt x="60" y="388"/>
                </a:moveTo>
                <a:lnTo>
                  <a:pt x="0" y="388"/>
                </a:lnTo>
                <a:lnTo>
                  <a:pt x="0" y="0"/>
                </a:lnTo>
                <a:lnTo>
                  <a:pt x="62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497" name="Freeform 14"/>
          <p:cNvSpPr>
            <a:spLocks/>
          </p:cNvSpPr>
          <p:nvPr/>
        </p:nvSpPr>
        <p:spPr bwMode="auto">
          <a:xfrm>
            <a:off x="1600200" y="3487738"/>
            <a:ext cx="1068388" cy="603250"/>
          </a:xfrm>
          <a:custGeom>
            <a:avLst/>
            <a:gdLst>
              <a:gd name="T0" fmla="*/ 2147483646 w 454"/>
              <a:gd name="T1" fmla="*/ 0 h 188"/>
              <a:gd name="T2" fmla="*/ 2147483646 w 454"/>
              <a:gd name="T3" fmla="*/ 2147483646 h 188"/>
              <a:gd name="T4" fmla="*/ 0 w 454"/>
              <a:gd name="T5" fmla="*/ 2147483646 h 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4" h="188">
                <a:moveTo>
                  <a:pt x="454" y="0"/>
                </a:moveTo>
                <a:lnTo>
                  <a:pt x="282" y="188"/>
                </a:lnTo>
                <a:lnTo>
                  <a:pt x="0" y="188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498" name="Freeform 15"/>
          <p:cNvSpPr>
            <a:spLocks/>
          </p:cNvSpPr>
          <p:nvPr/>
        </p:nvSpPr>
        <p:spPr bwMode="auto">
          <a:xfrm>
            <a:off x="2644775" y="3200400"/>
            <a:ext cx="98425" cy="1143000"/>
          </a:xfrm>
          <a:custGeom>
            <a:avLst/>
            <a:gdLst>
              <a:gd name="T0" fmla="*/ 2147483646 w 62"/>
              <a:gd name="T1" fmla="*/ 2147483646 h 388"/>
              <a:gd name="T2" fmla="*/ 0 w 62"/>
              <a:gd name="T3" fmla="*/ 2147483646 h 388"/>
              <a:gd name="T4" fmla="*/ 0 w 62"/>
              <a:gd name="T5" fmla="*/ 0 h 388"/>
              <a:gd name="T6" fmla="*/ 2147483646 w 62"/>
              <a:gd name="T7" fmla="*/ 0 h 3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" h="388">
                <a:moveTo>
                  <a:pt x="60" y="388"/>
                </a:moveTo>
                <a:lnTo>
                  <a:pt x="0" y="388"/>
                </a:lnTo>
                <a:lnTo>
                  <a:pt x="0" y="0"/>
                </a:lnTo>
                <a:lnTo>
                  <a:pt x="6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499" name="Freeform 16"/>
          <p:cNvSpPr>
            <a:spLocks/>
          </p:cNvSpPr>
          <p:nvPr/>
        </p:nvSpPr>
        <p:spPr bwMode="auto">
          <a:xfrm>
            <a:off x="1676400" y="3429000"/>
            <a:ext cx="990600" cy="665163"/>
          </a:xfrm>
          <a:custGeom>
            <a:avLst/>
            <a:gdLst>
              <a:gd name="T0" fmla="*/ 2147483646 w 454"/>
              <a:gd name="T1" fmla="*/ 0 h 188"/>
              <a:gd name="T2" fmla="*/ 2147483646 w 454"/>
              <a:gd name="T3" fmla="*/ 2147483646 h 188"/>
              <a:gd name="T4" fmla="*/ 0 w 454"/>
              <a:gd name="T5" fmla="*/ 2147483646 h 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4" h="188">
                <a:moveTo>
                  <a:pt x="454" y="0"/>
                </a:moveTo>
                <a:lnTo>
                  <a:pt x="282" y="188"/>
                </a:lnTo>
                <a:lnTo>
                  <a:pt x="0" y="18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500" name="Line 42"/>
          <p:cNvSpPr>
            <a:spLocks noChangeShapeType="1"/>
          </p:cNvSpPr>
          <p:nvPr/>
        </p:nvSpPr>
        <p:spPr bwMode="auto">
          <a:xfrm>
            <a:off x="5413375" y="4010025"/>
            <a:ext cx="593725" cy="14160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501" name="Freeform 43"/>
          <p:cNvSpPr>
            <a:spLocks/>
          </p:cNvSpPr>
          <p:nvPr/>
        </p:nvSpPr>
        <p:spPr bwMode="auto">
          <a:xfrm>
            <a:off x="5410200" y="4006850"/>
            <a:ext cx="939800" cy="1419225"/>
          </a:xfrm>
          <a:custGeom>
            <a:avLst/>
            <a:gdLst>
              <a:gd name="T0" fmla="*/ 2147483646 w 592"/>
              <a:gd name="T1" fmla="*/ 2147483646 h 894"/>
              <a:gd name="T2" fmla="*/ 2147483646 w 592"/>
              <a:gd name="T3" fmla="*/ 2147483646 h 894"/>
              <a:gd name="T4" fmla="*/ 0 w 592"/>
              <a:gd name="T5" fmla="*/ 0 h 8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92" h="894">
                <a:moveTo>
                  <a:pt x="592" y="894"/>
                </a:moveTo>
                <a:lnTo>
                  <a:pt x="376" y="89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502" name="Rectangle 71"/>
          <p:cNvSpPr>
            <a:spLocks noChangeArrowheads="1"/>
          </p:cNvSpPr>
          <p:nvPr/>
        </p:nvSpPr>
        <p:spPr bwMode="auto">
          <a:xfrm>
            <a:off x="6453188" y="5407025"/>
            <a:ext cx="13112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231F20"/>
                </a:solidFill>
              </a:rPr>
              <a:t>Mesangial cells</a:t>
            </a:r>
          </a:p>
        </p:txBody>
      </p:sp>
      <p:sp>
        <p:nvSpPr>
          <p:cNvPr id="63503" name="Freeform 19"/>
          <p:cNvSpPr>
            <a:spLocks/>
          </p:cNvSpPr>
          <p:nvPr/>
        </p:nvSpPr>
        <p:spPr bwMode="auto">
          <a:xfrm>
            <a:off x="1600200" y="3670300"/>
            <a:ext cx="1827213" cy="1228725"/>
          </a:xfrm>
          <a:custGeom>
            <a:avLst/>
            <a:gdLst>
              <a:gd name="T0" fmla="*/ 0 w 1017"/>
              <a:gd name="T1" fmla="*/ 2147483646 h 604"/>
              <a:gd name="T2" fmla="*/ 2147483646 w 1017"/>
              <a:gd name="T3" fmla="*/ 2147483646 h 604"/>
              <a:gd name="T4" fmla="*/ 2147483646 w 1017"/>
              <a:gd name="T5" fmla="*/ 0 h 6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7" h="604">
                <a:moveTo>
                  <a:pt x="0" y="604"/>
                </a:moveTo>
                <a:lnTo>
                  <a:pt x="362" y="604"/>
                </a:lnTo>
                <a:lnTo>
                  <a:pt x="1017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504" name="Freeform 20"/>
          <p:cNvSpPr>
            <a:spLocks/>
          </p:cNvSpPr>
          <p:nvPr/>
        </p:nvSpPr>
        <p:spPr bwMode="auto">
          <a:xfrm>
            <a:off x="1639888" y="3657600"/>
            <a:ext cx="1789112" cy="1181100"/>
          </a:xfrm>
          <a:custGeom>
            <a:avLst/>
            <a:gdLst>
              <a:gd name="T0" fmla="*/ 0 w 1017"/>
              <a:gd name="T1" fmla="*/ 2147483646 h 604"/>
              <a:gd name="T2" fmla="*/ 2147483646 w 1017"/>
              <a:gd name="T3" fmla="*/ 2147483646 h 604"/>
              <a:gd name="T4" fmla="*/ 2147483646 w 1017"/>
              <a:gd name="T5" fmla="*/ 0 h 6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7" h="604">
                <a:moveTo>
                  <a:pt x="0" y="604"/>
                </a:moveTo>
                <a:lnTo>
                  <a:pt x="362" y="604"/>
                </a:lnTo>
                <a:lnTo>
                  <a:pt x="1017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505" name="Freeform 21"/>
          <p:cNvSpPr>
            <a:spLocks/>
          </p:cNvSpPr>
          <p:nvPr/>
        </p:nvSpPr>
        <p:spPr bwMode="auto">
          <a:xfrm>
            <a:off x="2057400" y="5165725"/>
            <a:ext cx="1828800" cy="241300"/>
          </a:xfrm>
          <a:custGeom>
            <a:avLst/>
            <a:gdLst>
              <a:gd name="T0" fmla="*/ 0 w 1285"/>
              <a:gd name="T1" fmla="*/ 2147483646 h 280"/>
              <a:gd name="T2" fmla="*/ 2147483646 w 1285"/>
              <a:gd name="T3" fmla="*/ 2147483646 h 280"/>
              <a:gd name="T4" fmla="*/ 2147483646 w 1285"/>
              <a:gd name="T5" fmla="*/ 0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5" h="280">
                <a:moveTo>
                  <a:pt x="0" y="280"/>
                </a:moveTo>
                <a:lnTo>
                  <a:pt x="314" y="280"/>
                </a:lnTo>
                <a:lnTo>
                  <a:pt x="1285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506" name="Freeform 22"/>
          <p:cNvSpPr>
            <a:spLocks/>
          </p:cNvSpPr>
          <p:nvPr/>
        </p:nvSpPr>
        <p:spPr bwMode="auto">
          <a:xfrm>
            <a:off x="1714500" y="5165725"/>
            <a:ext cx="2171700" cy="266700"/>
          </a:xfrm>
          <a:custGeom>
            <a:avLst/>
            <a:gdLst>
              <a:gd name="T0" fmla="*/ 0 w 1287"/>
              <a:gd name="T1" fmla="*/ 2147483646 h 280"/>
              <a:gd name="T2" fmla="*/ 2147483646 w 1287"/>
              <a:gd name="T3" fmla="*/ 2147483646 h 280"/>
              <a:gd name="T4" fmla="*/ 2147483646 w 1287"/>
              <a:gd name="T5" fmla="*/ 0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7" h="280">
                <a:moveTo>
                  <a:pt x="0" y="280"/>
                </a:moveTo>
                <a:lnTo>
                  <a:pt x="314" y="280"/>
                </a:lnTo>
                <a:lnTo>
                  <a:pt x="1287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507" name="Line 24"/>
          <p:cNvSpPr>
            <a:spLocks noChangeShapeType="1"/>
          </p:cNvSpPr>
          <p:nvPr/>
        </p:nvSpPr>
        <p:spPr bwMode="auto">
          <a:xfrm flipV="1">
            <a:off x="2270125" y="4752975"/>
            <a:ext cx="742950" cy="6731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508" name="Rectangle 65"/>
          <p:cNvSpPr>
            <a:spLocks noChangeArrowheads="1"/>
          </p:cNvSpPr>
          <p:nvPr/>
        </p:nvSpPr>
        <p:spPr bwMode="auto">
          <a:xfrm>
            <a:off x="249238" y="5334000"/>
            <a:ext cx="1425575" cy="193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>
                <a:solidFill>
                  <a:srgbClr val="231F20"/>
                </a:solidFill>
                <a:latin typeface="Arial Black" charset="0"/>
              </a:rPr>
              <a:t>Granular cells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509" name="Rectangle 66"/>
          <p:cNvSpPr>
            <a:spLocks noChangeArrowheads="1"/>
          </p:cNvSpPr>
          <p:nvPr/>
        </p:nvSpPr>
        <p:spPr bwMode="auto">
          <a:xfrm>
            <a:off x="263525" y="4648200"/>
            <a:ext cx="1411288" cy="387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>
                <a:solidFill>
                  <a:srgbClr val="231F20"/>
                </a:solidFill>
                <a:latin typeface="Arial Black" charset="0"/>
              </a:rPr>
              <a:t>Mesangial cells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5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3" y="3408363"/>
            <a:ext cx="1362075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b="1">
                <a:solidFill>
                  <a:srgbClr val="800000"/>
                </a:solidFill>
                <a:latin typeface="Arial Black" charset="0"/>
                <a:ea typeface="MS PGothic" charset="-128"/>
                <a:cs typeface="MS PGothic" charset="-128"/>
              </a:rPr>
              <a:t>JGA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 rot="-1351751">
            <a:off x="3525838" y="889000"/>
            <a:ext cx="5649912" cy="5068888"/>
            <a:chOff x="2472420" y="744881"/>
            <a:chExt cx="6105420" cy="5198719"/>
          </a:xfrm>
        </p:grpSpPr>
        <p:sp>
          <p:nvSpPr>
            <p:cNvPr id="41" name="Freeform 40"/>
            <p:cNvSpPr/>
            <p:nvPr/>
          </p:nvSpPr>
          <p:spPr>
            <a:xfrm>
              <a:off x="2472420" y="744881"/>
              <a:ext cx="6105420" cy="5198719"/>
            </a:xfrm>
            <a:custGeom>
              <a:avLst/>
              <a:gdLst>
                <a:gd name="connsiteX0" fmla="*/ 91068 w 6105420"/>
                <a:gd name="connsiteY0" fmla="*/ 3190061 h 5198719"/>
                <a:gd name="connsiteX1" fmla="*/ 408578 w 6105420"/>
                <a:gd name="connsiteY1" fmla="*/ 2895215 h 5198719"/>
                <a:gd name="connsiteX2" fmla="*/ 692069 w 6105420"/>
                <a:gd name="connsiteY2" fmla="*/ 2623050 h 5198719"/>
                <a:gd name="connsiteX3" fmla="*/ 896182 w 6105420"/>
                <a:gd name="connsiteY3" fmla="*/ 2135420 h 5198719"/>
                <a:gd name="connsiteX4" fmla="*/ 760107 w 6105420"/>
                <a:gd name="connsiteY4" fmla="*/ 1659131 h 5198719"/>
                <a:gd name="connsiteX5" fmla="*/ 601352 w 6105420"/>
                <a:gd name="connsiteY5" fmla="*/ 1126140 h 5198719"/>
                <a:gd name="connsiteX6" fmla="*/ 794126 w 6105420"/>
                <a:gd name="connsiteY6" fmla="*/ 649851 h 5198719"/>
                <a:gd name="connsiteX7" fmla="*/ 1213692 w 6105420"/>
                <a:gd name="connsiteY7" fmla="*/ 184902 h 5198719"/>
                <a:gd name="connsiteX8" fmla="*/ 1723976 w 6105420"/>
                <a:gd name="connsiteY8" fmla="*/ 26139 h 5198719"/>
                <a:gd name="connsiteX9" fmla="*/ 2370335 w 6105420"/>
                <a:gd name="connsiteY9" fmla="*/ 14799 h 5198719"/>
                <a:gd name="connsiteX10" fmla="*/ 2925977 w 6105420"/>
                <a:gd name="connsiteY10" fmla="*/ 173562 h 5198719"/>
                <a:gd name="connsiteX11" fmla="*/ 3368223 w 6105420"/>
                <a:gd name="connsiteY11" fmla="*/ 457067 h 5198719"/>
                <a:gd name="connsiteX12" fmla="*/ 3833148 w 6105420"/>
                <a:gd name="connsiteY12" fmla="*/ 944697 h 5198719"/>
                <a:gd name="connsiteX13" fmla="*/ 4264055 w 6105420"/>
                <a:gd name="connsiteY13" fmla="*/ 1693152 h 5198719"/>
                <a:gd name="connsiteX14" fmla="*/ 4547545 w 6105420"/>
                <a:gd name="connsiteY14" fmla="*/ 2384905 h 5198719"/>
                <a:gd name="connsiteX15" fmla="*/ 4797017 w 6105420"/>
                <a:gd name="connsiteY15" fmla="*/ 2611710 h 5198719"/>
                <a:gd name="connsiteX16" fmla="*/ 5443377 w 6105420"/>
                <a:gd name="connsiteY16" fmla="*/ 2634390 h 5198719"/>
                <a:gd name="connsiteX17" fmla="*/ 6033038 w 6105420"/>
                <a:gd name="connsiteY17" fmla="*/ 2668411 h 5198719"/>
                <a:gd name="connsiteX18" fmla="*/ 6078396 w 6105420"/>
                <a:gd name="connsiteY18" fmla="*/ 2815834 h 5198719"/>
                <a:gd name="connsiteX19" fmla="*/ 5874283 w 6105420"/>
                <a:gd name="connsiteY19" fmla="*/ 3246762 h 5198719"/>
                <a:gd name="connsiteX20" fmla="*/ 5726868 w 6105420"/>
                <a:gd name="connsiteY20" fmla="*/ 3394185 h 5198719"/>
                <a:gd name="connsiteX21" fmla="*/ 5726868 w 6105420"/>
                <a:gd name="connsiteY21" fmla="*/ 3541608 h 5198719"/>
                <a:gd name="connsiteX22" fmla="*/ 5545434 w 6105420"/>
                <a:gd name="connsiteY22" fmla="*/ 3972536 h 5198719"/>
                <a:gd name="connsiteX23" fmla="*/ 5409358 w 6105420"/>
                <a:gd name="connsiteY23" fmla="*/ 4188001 h 5198719"/>
                <a:gd name="connsiteX24" fmla="*/ 4955772 w 6105420"/>
                <a:gd name="connsiteY24" fmla="*/ 4074598 h 5198719"/>
                <a:gd name="connsiteX25" fmla="*/ 4400130 w 6105420"/>
                <a:gd name="connsiteY25" fmla="*/ 4051918 h 5198719"/>
                <a:gd name="connsiteX26" fmla="*/ 3878507 w 6105420"/>
                <a:gd name="connsiteY26" fmla="*/ 4165320 h 5198719"/>
                <a:gd name="connsiteX27" fmla="*/ 3356884 w 6105420"/>
                <a:gd name="connsiteY27" fmla="*/ 4652950 h 5198719"/>
                <a:gd name="connsiteX28" fmla="*/ 2755883 w 6105420"/>
                <a:gd name="connsiteY28" fmla="*/ 4993157 h 5198719"/>
                <a:gd name="connsiteX29" fmla="*/ 2188901 w 6105420"/>
                <a:gd name="connsiteY29" fmla="*/ 5174600 h 5198719"/>
                <a:gd name="connsiteX30" fmla="*/ 1678617 w 6105420"/>
                <a:gd name="connsiteY30" fmla="*/ 5174600 h 5198719"/>
                <a:gd name="connsiteX31" fmla="*/ 1066277 w 6105420"/>
                <a:gd name="connsiteY31" fmla="*/ 4970476 h 5198719"/>
                <a:gd name="connsiteX32" fmla="*/ 487955 w 6105420"/>
                <a:gd name="connsiteY32" fmla="*/ 4528207 h 5198719"/>
                <a:gd name="connsiteX33" fmla="*/ 147766 w 6105420"/>
                <a:gd name="connsiteY33" fmla="*/ 4085939 h 5198719"/>
                <a:gd name="connsiteX34" fmla="*/ 351 w 6105420"/>
                <a:gd name="connsiteY34" fmla="*/ 3462226 h 5198719"/>
                <a:gd name="connsiteX35" fmla="*/ 91068 w 6105420"/>
                <a:gd name="connsiteY35" fmla="*/ 3190061 h 51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05420" h="5198719">
                  <a:moveTo>
                    <a:pt x="91068" y="3190061"/>
                  </a:moveTo>
                  <a:cubicBezTo>
                    <a:pt x="159106" y="3095559"/>
                    <a:pt x="308411" y="2989717"/>
                    <a:pt x="408578" y="2895215"/>
                  </a:cubicBezTo>
                  <a:cubicBezTo>
                    <a:pt x="508745" y="2800713"/>
                    <a:pt x="610802" y="2749682"/>
                    <a:pt x="692069" y="2623050"/>
                  </a:cubicBezTo>
                  <a:cubicBezTo>
                    <a:pt x="773336" y="2496418"/>
                    <a:pt x="884842" y="2296073"/>
                    <a:pt x="896182" y="2135420"/>
                  </a:cubicBezTo>
                  <a:cubicBezTo>
                    <a:pt x="907522" y="1974767"/>
                    <a:pt x="809245" y="1827344"/>
                    <a:pt x="760107" y="1659131"/>
                  </a:cubicBezTo>
                  <a:cubicBezTo>
                    <a:pt x="710969" y="1490918"/>
                    <a:pt x="595682" y="1294353"/>
                    <a:pt x="601352" y="1126140"/>
                  </a:cubicBezTo>
                  <a:cubicBezTo>
                    <a:pt x="607022" y="957927"/>
                    <a:pt x="692069" y="806724"/>
                    <a:pt x="794126" y="649851"/>
                  </a:cubicBezTo>
                  <a:cubicBezTo>
                    <a:pt x="896183" y="492978"/>
                    <a:pt x="1058717" y="288854"/>
                    <a:pt x="1213692" y="184902"/>
                  </a:cubicBezTo>
                  <a:cubicBezTo>
                    <a:pt x="1368667" y="80950"/>
                    <a:pt x="1531202" y="54489"/>
                    <a:pt x="1723976" y="26139"/>
                  </a:cubicBezTo>
                  <a:cubicBezTo>
                    <a:pt x="1916750" y="-2211"/>
                    <a:pt x="2170002" y="-9771"/>
                    <a:pt x="2370335" y="14799"/>
                  </a:cubicBezTo>
                  <a:cubicBezTo>
                    <a:pt x="2570668" y="39369"/>
                    <a:pt x="2759662" y="99851"/>
                    <a:pt x="2925977" y="173562"/>
                  </a:cubicBezTo>
                  <a:cubicBezTo>
                    <a:pt x="3092292" y="247273"/>
                    <a:pt x="3217028" y="328545"/>
                    <a:pt x="3368223" y="457067"/>
                  </a:cubicBezTo>
                  <a:cubicBezTo>
                    <a:pt x="3519418" y="585589"/>
                    <a:pt x="3683843" y="738683"/>
                    <a:pt x="3833148" y="944697"/>
                  </a:cubicBezTo>
                  <a:cubicBezTo>
                    <a:pt x="3982453" y="1150711"/>
                    <a:pt x="4144989" y="1453117"/>
                    <a:pt x="4264055" y="1693152"/>
                  </a:cubicBezTo>
                  <a:cubicBezTo>
                    <a:pt x="4383121" y="1933187"/>
                    <a:pt x="4458718" y="2231812"/>
                    <a:pt x="4547545" y="2384905"/>
                  </a:cubicBezTo>
                  <a:cubicBezTo>
                    <a:pt x="4636372" y="2537998"/>
                    <a:pt x="4647712" y="2570129"/>
                    <a:pt x="4797017" y="2611710"/>
                  </a:cubicBezTo>
                  <a:cubicBezTo>
                    <a:pt x="4946322" y="2653291"/>
                    <a:pt x="5237374" y="2624940"/>
                    <a:pt x="5443377" y="2634390"/>
                  </a:cubicBezTo>
                  <a:cubicBezTo>
                    <a:pt x="5649380" y="2643840"/>
                    <a:pt x="5927202" y="2638170"/>
                    <a:pt x="6033038" y="2668411"/>
                  </a:cubicBezTo>
                  <a:cubicBezTo>
                    <a:pt x="6138875" y="2698652"/>
                    <a:pt x="6104855" y="2719442"/>
                    <a:pt x="6078396" y="2815834"/>
                  </a:cubicBezTo>
                  <a:cubicBezTo>
                    <a:pt x="6051937" y="2912226"/>
                    <a:pt x="5932871" y="3150370"/>
                    <a:pt x="5874283" y="3246762"/>
                  </a:cubicBezTo>
                  <a:cubicBezTo>
                    <a:pt x="5815695" y="3343154"/>
                    <a:pt x="5751437" y="3345044"/>
                    <a:pt x="5726868" y="3394185"/>
                  </a:cubicBezTo>
                  <a:cubicBezTo>
                    <a:pt x="5702299" y="3443326"/>
                    <a:pt x="5757107" y="3445216"/>
                    <a:pt x="5726868" y="3541608"/>
                  </a:cubicBezTo>
                  <a:cubicBezTo>
                    <a:pt x="5696629" y="3638000"/>
                    <a:pt x="5598352" y="3864804"/>
                    <a:pt x="5545434" y="3972536"/>
                  </a:cubicBezTo>
                  <a:cubicBezTo>
                    <a:pt x="5492516" y="4080268"/>
                    <a:pt x="5507635" y="4170991"/>
                    <a:pt x="5409358" y="4188001"/>
                  </a:cubicBezTo>
                  <a:cubicBezTo>
                    <a:pt x="5311081" y="4205011"/>
                    <a:pt x="5123977" y="4097279"/>
                    <a:pt x="4955772" y="4074598"/>
                  </a:cubicBezTo>
                  <a:cubicBezTo>
                    <a:pt x="4787567" y="4051918"/>
                    <a:pt x="4579674" y="4036798"/>
                    <a:pt x="4400130" y="4051918"/>
                  </a:cubicBezTo>
                  <a:cubicBezTo>
                    <a:pt x="4220586" y="4067038"/>
                    <a:pt x="4052381" y="4065148"/>
                    <a:pt x="3878507" y="4165320"/>
                  </a:cubicBezTo>
                  <a:cubicBezTo>
                    <a:pt x="3704633" y="4265492"/>
                    <a:pt x="3543988" y="4514977"/>
                    <a:pt x="3356884" y="4652950"/>
                  </a:cubicBezTo>
                  <a:cubicBezTo>
                    <a:pt x="3169780" y="4790923"/>
                    <a:pt x="2950547" y="4906215"/>
                    <a:pt x="2755883" y="4993157"/>
                  </a:cubicBezTo>
                  <a:cubicBezTo>
                    <a:pt x="2561219" y="5080099"/>
                    <a:pt x="2368445" y="5144360"/>
                    <a:pt x="2188901" y="5174600"/>
                  </a:cubicBezTo>
                  <a:cubicBezTo>
                    <a:pt x="2009357" y="5204841"/>
                    <a:pt x="1865721" y="5208621"/>
                    <a:pt x="1678617" y="5174600"/>
                  </a:cubicBezTo>
                  <a:cubicBezTo>
                    <a:pt x="1491513" y="5140579"/>
                    <a:pt x="1264721" y="5078208"/>
                    <a:pt x="1066277" y="4970476"/>
                  </a:cubicBezTo>
                  <a:cubicBezTo>
                    <a:pt x="867833" y="4862744"/>
                    <a:pt x="641040" y="4675630"/>
                    <a:pt x="487955" y="4528207"/>
                  </a:cubicBezTo>
                  <a:cubicBezTo>
                    <a:pt x="334870" y="4380784"/>
                    <a:pt x="229033" y="4263603"/>
                    <a:pt x="147766" y="4085939"/>
                  </a:cubicBezTo>
                  <a:cubicBezTo>
                    <a:pt x="66499" y="3908276"/>
                    <a:pt x="4131" y="3617209"/>
                    <a:pt x="351" y="3462226"/>
                  </a:cubicBezTo>
                  <a:cubicBezTo>
                    <a:pt x="-3429" y="3307243"/>
                    <a:pt x="23030" y="3284563"/>
                    <a:pt x="91068" y="319006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95A1D"/>
                </a:gs>
                <a:gs pos="23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3175" cmpd="sng">
              <a:solidFill>
                <a:srgbClr val="CB916B"/>
              </a:solidFill>
            </a:ln>
            <a:effectLst>
              <a:innerShdw blurRad="63500" dist="50800" dir="1164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985061" y="3092462"/>
              <a:ext cx="45225" cy="565445"/>
            </a:xfrm>
            <a:custGeom>
              <a:avLst/>
              <a:gdLst>
                <a:gd name="T0" fmla="*/ 0 w 102056"/>
                <a:gd name="T1" fmla="*/ 0 h 793815"/>
                <a:gd name="T2" fmla="*/ 266 w 102056"/>
                <a:gd name="T3" fmla="*/ 32710 h 793815"/>
                <a:gd name="T4" fmla="*/ 343 w 102056"/>
                <a:gd name="T5" fmla="*/ 58034 h 793815"/>
                <a:gd name="T6" fmla="*/ 266 w 102056"/>
                <a:gd name="T7" fmla="*/ 73860 h 793815"/>
                <a:gd name="T8" fmla="*/ 266 w 102056"/>
                <a:gd name="T9" fmla="*/ 73860 h 793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056" h="793815">
                  <a:moveTo>
                    <a:pt x="0" y="0"/>
                  </a:moveTo>
                  <a:cubicBezTo>
                    <a:pt x="31184" y="123797"/>
                    <a:pt x="62368" y="247595"/>
                    <a:pt x="79377" y="351547"/>
                  </a:cubicBezTo>
                  <a:cubicBezTo>
                    <a:pt x="96386" y="455499"/>
                    <a:pt x="102056" y="550001"/>
                    <a:pt x="102056" y="623712"/>
                  </a:cubicBezTo>
                  <a:cubicBezTo>
                    <a:pt x="102056" y="697423"/>
                    <a:pt x="79377" y="793815"/>
                    <a:pt x="79377" y="79381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rot="2145000">
              <a:off x="6380172" y="4317594"/>
              <a:ext cx="104584" cy="859420"/>
            </a:xfrm>
            <a:custGeom>
              <a:avLst/>
              <a:gdLst>
                <a:gd name="T0" fmla="*/ 8398 w 155634"/>
                <a:gd name="T1" fmla="*/ 0 h 826005"/>
                <a:gd name="T2" fmla="*/ 9043 w 155634"/>
                <a:gd name="T3" fmla="*/ 506060 h 826005"/>
                <a:gd name="T4" fmla="*/ 5430 w 155634"/>
                <a:gd name="T5" fmla="*/ 843813 h 826005"/>
                <a:gd name="T6" fmla="*/ 0 w 155634"/>
                <a:gd name="T7" fmla="*/ 1090290 h 826005"/>
                <a:gd name="T8" fmla="*/ 0 w 155634"/>
                <a:gd name="T9" fmla="*/ 1090290 h 826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634" h="826005">
                  <a:moveTo>
                    <a:pt x="135714" y="0"/>
                  </a:moveTo>
                  <a:cubicBezTo>
                    <a:pt x="166898" y="123797"/>
                    <a:pt x="154142" y="276846"/>
                    <a:pt x="146150" y="383391"/>
                  </a:cubicBezTo>
                  <a:cubicBezTo>
                    <a:pt x="138158" y="489936"/>
                    <a:pt x="112119" y="565504"/>
                    <a:pt x="87761" y="639273"/>
                  </a:cubicBezTo>
                  <a:cubicBezTo>
                    <a:pt x="63403" y="713042"/>
                    <a:pt x="14627" y="794883"/>
                    <a:pt x="0" y="82600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rot="2145000">
              <a:off x="3036324" y="3071364"/>
              <a:ext cx="203514" cy="810190"/>
            </a:xfrm>
            <a:custGeom>
              <a:avLst/>
              <a:gdLst>
                <a:gd name="T0" fmla="*/ 17213 w 305256"/>
                <a:gd name="T1" fmla="*/ 0 h 778220"/>
                <a:gd name="T2" fmla="*/ 14691 w 305256"/>
                <a:gd name="T3" fmla="*/ 469727 h 778220"/>
                <a:gd name="T4" fmla="*/ 5138 w 305256"/>
                <a:gd name="T5" fmla="*/ 784038 h 778220"/>
                <a:gd name="T6" fmla="*/ 0 w 305256"/>
                <a:gd name="T7" fmla="*/ 1031558 h 778220"/>
                <a:gd name="T8" fmla="*/ 0 w 305256"/>
                <a:gd name="T9" fmla="*/ 1031558 h 778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256" h="778220">
                  <a:moveTo>
                    <a:pt x="293992" y="0"/>
                  </a:moveTo>
                  <a:cubicBezTo>
                    <a:pt x="325176" y="123797"/>
                    <a:pt x="285307" y="255787"/>
                    <a:pt x="250935" y="354368"/>
                  </a:cubicBezTo>
                  <a:cubicBezTo>
                    <a:pt x="216563" y="452949"/>
                    <a:pt x="129583" y="520846"/>
                    <a:pt x="87761" y="591488"/>
                  </a:cubicBezTo>
                  <a:cubicBezTo>
                    <a:pt x="45939" y="662130"/>
                    <a:pt x="14627" y="747098"/>
                    <a:pt x="0" y="778220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rot="21164475" flipH="1">
              <a:off x="3220052" y="2002363"/>
              <a:ext cx="301031" cy="904430"/>
            </a:xfrm>
            <a:custGeom>
              <a:avLst/>
              <a:gdLst>
                <a:gd name="T0" fmla="*/ 644239 w 264167"/>
                <a:gd name="T1" fmla="*/ 0 h 870043"/>
                <a:gd name="T2" fmla="*/ 389256 w 264167"/>
                <a:gd name="T3" fmla="*/ 475670 h 870043"/>
                <a:gd name="T4" fmla="*/ 129618 w 264167"/>
                <a:gd name="T5" fmla="*/ 775864 h 870043"/>
                <a:gd name="T6" fmla="*/ 8989 w 264167"/>
                <a:gd name="T7" fmla="*/ 1013577 h 870043"/>
                <a:gd name="T8" fmla="*/ 37174 w 264167"/>
                <a:gd name="T9" fmla="*/ 1141249 h 870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167" h="870043">
                  <a:moveTo>
                    <a:pt x="258175" y="0"/>
                  </a:moveTo>
                  <a:cubicBezTo>
                    <a:pt x="289359" y="123797"/>
                    <a:pt x="190364" y="264051"/>
                    <a:pt x="155992" y="362632"/>
                  </a:cubicBezTo>
                  <a:cubicBezTo>
                    <a:pt x="121620" y="461213"/>
                    <a:pt x="77342" y="523142"/>
                    <a:pt x="51944" y="591488"/>
                  </a:cubicBezTo>
                  <a:cubicBezTo>
                    <a:pt x="26546" y="659834"/>
                    <a:pt x="9775" y="726285"/>
                    <a:pt x="3601" y="772711"/>
                  </a:cubicBezTo>
                  <a:cubicBezTo>
                    <a:pt x="-2573" y="819137"/>
                    <a:pt x="-2008" y="839435"/>
                    <a:pt x="14897" y="870043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rot="2145000">
              <a:off x="6665657" y="4140365"/>
              <a:ext cx="103170" cy="859420"/>
            </a:xfrm>
            <a:custGeom>
              <a:avLst/>
              <a:gdLst>
                <a:gd name="T0" fmla="*/ 7635 w 155634"/>
                <a:gd name="T1" fmla="*/ 0 h 826005"/>
                <a:gd name="T2" fmla="*/ 8221 w 155634"/>
                <a:gd name="T3" fmla="*/ 506060 h 826005"/>
                <a:gd name="T4" fmla="*/ 4937 w 155634"/>
                <a:gd name="T5" fmla="*/ 843813 h 826005"/>
                <a:gd name="T6" fmla="*/ 0 w 155634"/>
                <a:gd name="T7" fmla="*/ 1090290 h 826005"/>
                <a:gd name="T8" fmla="*/ 0 w 155634"/>
                <a:gd name="T9" fmla="*/ 1090290 h 826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634" h="826005">
                  <a:moveTo>
                    <a:pt x="135714" y="0"/>
                  </a:moveTo>
                  <a:cubicBezTo>
                    <a:pt x="166898" y="123797"/>
                    <a:pt x="154142" y="276846"/>
                    <a:pt x="146150" y="383391"/>
                  </a:cubicBezTo>
                  <a:cubicBezTo>
                    <a:pt x="138158" y="489936"/>
                    <a:pt x="112119" y="565504"/>
                    <a:pt x="87761" y="639273"/>
                  </a:cubicBezTo>
                  <a:cubicBezTo>
                    <a:pt x="63403" y="713042"/>
                    <a:pt x="14627" y="794883"/>
                    <a:pt x="0" y="82600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086818" y="3244373"/>
              <a:ext cx="45225" cy="565445"/>
            </a:xfrm>
            <a:custGeom>
              <a:avLst/>
              <a:gdLst>
                <a:gd name="T0" fmla="*/ 0 w 102056"/>
                <a:gd name="T1" fmla="*/ 0 h 793815"/>
                <a:gd name="T2" fmla="*/ 266 w 102056"/>
                <a:gd name="T3" fmla="*/ 32710 h 793815"/>
                <a:gd name="T4" fmla="*/ 343 w 102056"/>
                <a:gd name="T5" fmla="*/ 58034 h 793815"/>
                <a:gd name="T6" fmla="*/ 266 w 102056"/>
                <a:gd name="T7" fmla="*/ 73860 h 793815"/>
                <a:gd name="T8" fmla="*/ 266 w 102056"/>
                <a:gd name="T9" fmla="*/ 73860 h 793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056" h="793815">
                  <a:moveTo>
                    <a:pt x="0" y="0"/>
                  </a:moveTo>
                  <a:cubicBezTo>
                    <a:pt x="31184" y="123797"/>
                    <a:pt x="62368" y="247595"/>
                    <a:pt x="79377" y="351547"/>
                  </a:cubicBezTo>
                  <a:cubicBezTo>
                    <a:pt x="96386" y="455499"/>
                    <a:pt x="102056" y="550001"/>
                    <a:pt x="102056" y="623712"/>
                  </a:cubicBezTo>
                  <a:cubicBezTo>
                    <a:pt x="102056" y="697423"/>
                    <a:pt x="79377" y="793815"/>
                    <a:pt x="79377" y="79381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</p:grpSp>
      <p:sp>
        <p:nvSpPr>
          <p:cNvPr id="63512" name="Rectangle 2"/>
          <p:cNvSpPr txBox="1">
            <a:spLocks noChangeArrowheads="1"/>
          </p:cNvSpPr>
          <p:nvPr/>
        </p:nvSpPr>
        <p:spPr bwMode="auto">
          <a:xfrm>
            <a:off x="1409700" y="128588"/>
            <a:ext cx="579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800000"/>
                </a:solidFill>
              </a:rPr>
              <a:t>Juxtaglomerular Apparatus</a:t>
            </a:r>
          </a:p>
        </p:txBody>
      </p:sp>
    </p:spTree>
    <p:extLst>
      <p:ext uri="{BB962C8B-B14F-4D97-AF65-F5344CB8AC3E}">
        <p14:creationId xmlns:p14="http://schemas.microsoft.com/office/powerpoint/2010/main" val="175130952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15607 0.7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3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7B79DA1-2368-467F-B219-98E553F6C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123" name="Content Placeholder 3" descr="JGA.jpg">
            <a:extLst>
              <a:ext uri="{FF2B5EF4-FFF2-40B4-BE49-F238E27FC236}">
                <a16:creationId xmlns:a16="http://schemas.microsoft.com/office/drawing/2014/main" id="{A4893B4E-ED21-44D4-B902-23A2A41C8E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65F1098-FFCA-4385-AC58-F85CACF03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105B597A-41ED-4438-9CE5-DF2B0A48A4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9144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ord 8"/>
          <p:cNvSpPr/>
          <p:nvPr/>
        </p:nvSpPr>
        <p:spPr>
          <a:xfrm>
            <a:off x="8575675" y="5730875"/>
            <a:ext cx="1147763" cy="1120775"/>
          </a:xfrm>
          <a:prstGeom prst="chord">
            <a:avLst>
              <a:gd name="adj1" fmla="val 5271705"/>
              <a:gd name="adj2" fmla="val 161999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0" name="Slide Number Placeholder 6"/>
          <p:cNvSpPr txBox="1">
            <a:spLocks/>
          </p:cNvSpPr>
          <p:nvPr/>
        </p:nvSpPr>
        <p:spPr bwMode="auto">
          <a:xfrm>
            <a:off x="8532813" y="6021388"/>
            <a:ext cx="7921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fld id="{2B1BA25A-6B4A-C34E-89E4-047E5FAC5404}" type="slidenum">
              <a:rPr lang="en-US" altLang="en-US" sz="2400"/>
              <a:pPr/>
              <a:t>3</a:t>
            </a:fld>
            <a:endParaRPr lang="en-US" altLang="en-US" sz="2400"/>
          </a:p>
        </p:txBody>
      </p:sp>
      <p:pic>
        <p:nvPicPr>
          <p:cNvPr id="43011" name="Picture 9" descr="sal25693_23_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588" y="23813"/>
            <a:ext cx="597535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4495800" cy="609600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Arial Black"/>
                <a:ea typeface="MS PGothic" charset="0"/>
                <a:cs typeface="Arial Black"/>
              </a:rPr>
              <a:t>Urinary System</a:t>
            </a:r>
          </a:p>
        </p:txBody>
      </p:sp>
      <p:sp>
        <p:nvSpPr>
          <p:cNvPr id="3" name="Rectangular Callout 2"/>
          <p:cNvSpPr>
            <a:spLocks/>
          </p:cNvSpPr>
          <p:nvPr/>
        </p:nvSpPr>
        <p:spPr bwMode="auto">
          <a:xfrm>
            <a:off x="352425" y="1066800"/>
            <a:ext cx="8348663" cy="1447800"/>
          </a:xfrm>
          <a:custGeom>
            <a:avLst/>
            <a:gdLst>
              <a:gd name="T0" fmla="*/ 0 w 8348519"/>
              <a:gd name="T1" fmla="*/ 0 h 1447801"/>
              <a:gd name="T2" fmla="*/ 3745918 w 8348519"/>
              <a:gd name="T3" fmla="*/ 35626 h 1447801"/>
              <a:gd name="T4" fmla="*/ 3745917 w 8348519"/>
              <a:gd name="T5" fmla="*/ 712517 h 1447801"/>
              <a:gd name="T6" fmla="*/ 8349239 w 8348519"/>
              <a:gd name="T7" fmla="*/ 570016 h 1447801"/>
              <a:gd name="T8" fmla="*/ 3746000 w 8348519"/>
              <a:gd name="T9" fmla="*/ 855019 h 1447801"/>
              <a:gd name="T10" fmla="*/ 3746001 w 8348519"/>
              <a:gd name="T11" fmla="*/ 1046425 h 1447801"/>
              <a:gd name="T12" fmla="*/ 4806429 w 8348519"/>
              <a:gd name="T13" fmla="*/ 1379388 h 1447801"/>
              <a:gd name="T14" fmla="*/ 3746000 w 8348519"/>
              <a:gd name="T15" fmla="*/ 1194620 h 1447801"/>
              <a:gd name="T16" fmla="*/ 3746000 w 8348519"/>
              <a:gd name="T17" fmla="*/ 1447796 h 1447801"/>
              <a:gd name="T18" fmla="*/ 3111770 w 8348519"/>
              <a:gd name="T19" fmla="*/ 1447795 h 1447801"/>
              <a:gd name="T20" fmla="*/ 2178240 w 8348519"/>
              <a:gd name="T21" fmla="*/ 1447795 h 1447801"/>
              <a:gd name="T22" fmla="*/ 2178240 w 8348519"/>
              <a:gd name="T23" fmla="*/ 1447795 h 1447801"/>
              <a:gd name="T24" fmla="*/ 0 w 8348519"/>
              <a:gd name="T25" fmla="*/ 1447795 h 1447801"/>
              <a:gd name="T26" fmla="*/ 0 w 8348519"/>
              <a:gd name="T27" fmla="*/ 1206495 h 1447801"/>
              <a:gd name="T28" fmla="*/ 0 w 8348519"/>
              <a:gd name="T29" fmla="*/ 844545 h 1447801"/>
              <a:gd name="T30" fmla="*/ 0 w 8348519"/>
              <a:gd name="T31" fmla="*/ 844545 h 1447801"/>
              <a:gd name="T32" fmla="*/ 0 w 8348519"/>
              <a:gd name="T33" fmla="*/ 0 h 14478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48519" h="1447801">
                <a:moveTo>
                  <a:pt x="0" y="0"/>
                </a:moveTo>
                <a:lnTo>
                  <a:pt x="3745593" y="35626"/>
                </a:lnTo>
                <a:cubicBezTo>
                  <a:pt x="3745593" y="261256"/>
                  <a:pt x="3745592" y="486887"/>
                  <a:pt x="3745592" y="712517"/>
                </a:cubicBezTo>
                <a:lnTo>
                  <a:pt x="8348519" y="570016"/>
                </a:lnTo>
                <a:lnTo>
                  <a:pt x="3745675" y="855024"/>
                </a:lnTo>
                <a:cubicBezTo>
                  <a:pt x="3745675" y="1223626"/>
                  <a:pt x="3745676" y="677828"/>
                  <a:pt x="3745676" y="1046430"/>
                </a:cubicBezTo>
                <a:lnTo>
                  <a:pt x="4806014" y="1379393"/>
                </a:lnTo>
                <a:lnTo>
                  <a:pt x="3745675" y="1194625"/>
                </a:lnTo>
                <a:lnTo>
                  <a:pt x="3745675" y="1447801"/>
                </a:lnTo>
                <a:lnTo>
                  <a:pt x="3111500" y="1447800"/>
                </a:lnTo>
                <a:lnTo>
                  <a:pt x="2178050" y="1447800"/>
                </a:lnTo>
                <a:lnTo>
                  <a:pt x="0" y="1447800"/>
                </a:lnTo>
                <a:lnTo>
                  <a:pt x="0" y="1206500"/>
                </a:lnTo>
                <a:lnTo>
                  <a:pt x="0" y="844550"/>
                </a:lnTo>
                <a:lnTo>
                  <a:pt x="0" y="0"/>
                </a:lnTo>
                <a:close/>
              </a:path>
            </a:pathLst>
          </a:custGeom>
          <a:solidFill>
            <a:srgbClr val="EBF1DE"/>
          </a:solidFill>
          <a:ln w="1270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en-GB"/>
          </a:p>
        </p:txBody>
      </p:sp>
      <p:sp>
        <p:nvSpPr>
          <p:cNvPr id="2051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3962400" cy="1447800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7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Kidneys</a:t>
            </a:r>
            <a:r>
              <a:rPr lang="en-US" sz="2700" dirty="0">
                <a:ea typeface="+mn-ea"/>
                <a:cs typeface="+mn-cs"/>
              </a:rPr>
              <a:t> perform the functions of the urinary system. </a:t>
            </a:r>
          </a:p>
        </p:txBody>
      </p:sp>
      <p:sp>
        <p:nvSpPr>
          <p:cNvPr id="10" name="Rectangular Callout 2"/>
          <p:cNvSpPr>
            <a:spLocks/>
          </p:cNvSpPr>
          <p:nvPr/>
        </p:nvSpPr>
        <p:spPr bwMode="auto">
          <a:xfrm>
            <a:off x="381000" y="2990850"/>
            <a:ext cx="7208838" cy="1652588"/>
          </a:xfrm>
          <a:custGeom>
            <a:avLst/>
            <a:gdLst>
              <a:gd name="T0" fmla="*/ 0 w 7208487"/>
              <a:gd name="T1" fmla="*/ 0 h 1652526"/>
              <a:gd name="T2" fmla="*/ 3746503 w 7208487"/>
              <a:gd name="T3" fmla="*/ 35631 h 1652526"/>
              <a:gd name="T4" fmla="*/ 3746504 w 7208487"/>
              <a:gd name="T5" fmla="*/ 700773 h 1652526"/>
              <a:gd name="T6" fmla="*/ 7210242 w 7208487"/>
              <a:gd name="T7" fmla="*/ 1354042 h 1652526"/>
              <a:gd name="T8" fmla="*/ 3746586 w 7208487"/>
              <a:gd name="T9" fmla="*/ 867065 h 1652526"/>
              <a:gd name="T10" fmla="*/ 3746586 w 7208487"/>
              <a:gd name="T11" fmla="*/ 1046625 h 1652526"/>
              <a:gd name="T12" fmla="*/ 5745565 w 7208487"/>
              <a:gd name="T13" fmla="*/ 1652836 h 1652526"/>
              <a:gd name="T14" fmla="*/ 3746585 w 7208487"/>
              <a:gd name="T15" fmla="*/ 1194850 h 1652526"/>
              <a:gd name="T16" fmla="*/ 3746585 w 7208487"/>
              <a:gd name="T17" fmla="*/ 1448071 h 1652526"/>
              <a:gd name="T18" fmla="*/ 3112260 w 7208487"/>
              <a:gd name="T19" fmla="*/ 1448070 h 1652526"/>
              <a:gd name="T20" fmla="*/ 2178580 w 7208487"/>
              <a:gd name="T21" fmla="*/ 1448070 h 1652526"/>
              <a:gd name="T22" fmla="*/ 2178580 w 7208487"/>
              <a:gd name="T23" fmla="*/ 1448070 h 1652526"/>
              <a:gd name="T24" fmla="*/ 0 w 7208487"/>
              <a:gd name="T25" fmla="*/ 1448070 h 1652526"/>
              <a:gd name="T26" fmla="*/ 0 w 7208487"/>
              <a:gd name="T27" fmla="*/ 1206725 h 1652526"/>
              <a:gd name="T28" fmla="*/ 0 w 7208487"/>
              <a:gd name="T29" fmla="*/ 844710 h 1652526"/>
              <a:gd name="T30" fmla="*/ 0 w 7208487"/>
              <a:gd name="T31" fmla="*/ 844710 h 1652526"/>
              <a:gd name="T32" fmla="*/ 0 w 7208487"/>
              <a:gd name="T33" fmla="*/ 0 h 16525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208487" h="1652526">
                <a:moveTo>
                  <a:pt x="0" y="0"/>
                </a:moveTo>
                <a:lnTo>
                  <a:pt x="3745593" y="35626"/>
                </a:lnTo>
                <a:cubicBezTo>
                  <a:pt x="3745593" y="114794"/>
                  <a:pt x="3745594" y="621475"/>
                  <a:pt x="3745594" y="700643"/>
                </a:cubicBezTo>
                <a:lnTo>
                  <a:pt x="7208487" y="1353787"/>
                </a:lnTo>
                <a:lnTo>
                  <a:pt x="3745676" y="866900"/>
                </a:lnTo>
                <a:lnTo>
                  <a:pt x="3745676" y="1046430"/>
                </a:lnTo>
                <a:lnTo>
                  <a:pt x="5744165" y="1652526"/>
                </a:lnTo>
                <a:lnTo>
                  <a:pt x="3745675" y="1194625"/>
                </a:lnTo>
                <a:lnTo>
                  <a:pt x="3745675" y="1447801"/>
                </a:lnTo>
                <a:lnTo>
                  <a:pt x="3111500" y="1447800"/>
                </a:lnTo>
                <a:lnTo>
                  <a:pt x="2178050" y="1447800"/>
                </a:lnTo>
                <a:lnTo>
                  <a:pt x="0" y="1447800"/>
                </a:lnTo>
                <a:lnTo>
                  <a:pt x="0" y="1206500"/>
                </a:lnTo>
                <a:lnTo>
                  <a:pt x="0" y="844550"/>
                </a:lnTo>
                <a:lnTo>
                  <a:pt x="0" y="0"/>
                </a:lnTo>
                <a:close/>
              </a:path>
            </a:pathLst>
          </a:custGeom>
          <a:solidFill>
            <a:srgbClr val="FDEADA"/>
          </a:solidFill>
          <a:ln w="1270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19100" y="3036888"/>
            <a:ext cx="36957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27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"/>
                <a:cs typeface="+mn-cs"/>
              </a:rPr>
              <a:t>Ureters</a:t>
            </a:r>
            <a:r>
              <a:rPr lang="en-US" sz="2700">
                <a:solidFill>
                  <a:srgbClr val="000000"/>
                </a:solidFill>
                <a:latin typeface="Arial"/>
                <a:ea typeface=""/>
                <a:cs typeface="+mn-cs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Arial"/>
                <a:ea typeface=""/>
                <a:cs typeface="+mn-cs"/>
              </a:rPr>
              <a:t>transport urine from the kidneys to the bladder</a:t>
            </a:r>
            <a:endParaRPr lang="en-US" sz="2700" dirty="0">
              <a:solidFill>
                <a:prstClr val="black"/>
              </a:solidFill>
              <a:latin typeface="Arial"/>
              <a:ea typeface=""/>
              <a:cs typeface="+mn-cs"/>
            </a:endParaRPr>
          </a:p>
        </p:txBody>
      </p:sp>
      <p:sp>
        <p:nvSpPr>
          <p:cNvPr id="6" name="Rectangular Callout 5"/>
          <p:cNvSpPr>
            <a:spLocks/>
          </p:cNvSpPr>
          <p:nvPr/>
        </p:nvSpPr>
        <p:spPr bwMode="auto">
          <a:xfrm>
            <a:off x="381000" y="4927600"/>
            <a:ext cx="5922963" cy="1479550"/>
          </a:xfrm>
          <a:custGeom>
            <a:avLst/>
            <a:gdLst>
              <a:gd name="T0" fmla="*/ 0 w 5922292"/>
              <a:gd name="T1" fmla="*/ 0 h 1479447"/>
              <a:gd name="T2" fmla="*/ 2179285 w 5922292"/>
              <a:gd name="T3" fmla="*/ 0 h 1479447"/>
              <a:gd name="T4" fmla="*/ 2179285 w 5922292"/>
              <a:gd name="T5" fmla="*/ 0 h 1479447"/>
              <a:gd name="T6" fmla="*/ 3113265 w 5922292"/>
              <a:gd name="T7" fmla="*/ 0 h 1479447"/>
              <a:gd name="T8" fmla="*/ 3735915 w 5922292"/>
              <a:gd name="T9" fmla="*/ 0 h 1479447"/>
              <a:gd name="T10" fmla="*/ 3735915 w 5922292"/>
              <a:gd name="T11" fmla="*/ 1019054 h 1479447"/>
              <a:gd name="T12" fmla="*/ 5925647 w 5922292"/>
              <a:gd name="T13" fmla="*/ 1479962 h 1479447"/>
              <a:gd name="T14" fmla="*/ 3735915 w 5922292"/>
              <a:gd name="T15" fmla="*/ 1184259 h 1479447"/>
              <a:gd name="T16" fmla="*/ 3735915 w 5922292"/>
              <a:gd name="T17" fmla="*/ 1421114 h 1479447"/>
              <a:gd name="T18" fmla="*/ 3113265 w 5922292"/>
              <a:gd name="T19" fmla="*/ 1421114 h 1479447"/>
              <a:gd name="T20" fmla="*/ 2179285 w 5922292"/>
              <a:gd name="T21" fmla="*/ 1421114 h 1479447"/>
              <a:gd name="T22" fmla="*/ 2179285 w 5922292"/>
              <a:gd name="T23" fmla="*/ 1421114 h 1479447"/>
              <a:gd name="T24" fmla="*/ 0 w 5922292"/>
              <a:gd name="T25" fmla="*/ 1421114 h 1479447"/>
              <a:gd name="T26" fmla="*/ 0 w 5922292"/>
              <a:gd name="T27" fmla="*/ 1184259 h 1479447"/>
              <a:gd name="T28" fmla="*/ 0 w 5922292"/>
              <a:gd name="T29" fmla="*/ 828984 h 1479447"/>
              <a:gd name="T30" fmla="*/ 0 w 5922292"/>
              <a:gd name="T31" fmla="*/ 828984 h 1479447"/>
              <a:gd name="T32" fmla="*/ 0 w 5922292"/>
              <a:gd name="T33" fmla="*/ 0 h 14794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22292" h="1479447">
                <a:moveTo>
                  <a:pt x="0" y="0"/>
                </a:moveTo>
                <a:lnTo>
                  <a:pt x="2178050" y="0"/>
                </a:lnTo>
                <a:lnTo>
                  <a:pt x="3111500" y="0"/>
                </a:lnTo>
                <a:lnTo>
                  <a:pt x="3733800" y="0"/>
                </a:lnTo>
                <a:lnTo>
                  <a:pt x="3733800" y="1018699"/>
                </a:lnTo>
                <a:lnTo>
                  <a:pt x="5922292" y="1479447"/>
                </a:lnTo>
                <a:lnTo>
                  <a:pt x="3733800" y="1183849"/>
                </a:lnTo>
                <a:lnTo>
                  <a:pt x="3733800" y="1420619"/>
                </a:lnTo>
                <a:lnTo>
                  <a:pt x="3111500" y="1420619"/>
                </a:lnTo>
                <a:lnTo>
                  <a:pt x="2178050" y="1420619"/>
                </a:lnTo>
                <a:lnTo>
                  <a:pt x="0" y="1420619"/>
                </a:lnTo>
                <a:lnTo>
                  <a:pt x="0" y="1183849"/>
                </a:lnTo>
                <a:lnTo>
                  <a:pt x="0" y="828694"/>
                </a:lnTo>
                <a:lnTo>
                  <a:pt x="0" y="0"/>
                </a:lnTo>
                <a:close/>
              </a:path>
            </a:pathLst>
          </a:custGeom>
          <a:solidFill>
            <a:srgbClr val="DBEEF4"/>
          </a:solidFill>
          <a:ln w="1270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762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15925" y="4976813"/>
            <a:ext cx="3775075" cy="13382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MS PGothic" panose="020B0600070205080204" pitchFamily="34" charset="-128"/>
                <a:cs typeface="MS PGothic" charset="0"/>
              </a:rPr>
              <a:t>Urinary bladder</a:t>
            </a:r>
            <a:r>
              <a:rPr lang="en-US" sz="270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temporary storage of urine</a:t>
            </a:r>
          </a:p>
        </p:txBody>
      </p:sp>
    </p:spTree>
  </p:cSld>
  <p:clrMapOvr>
    <a:masterClrMapping/>
  </p:clrMapOvr>
  <p:transition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4"/>
          <p:cNvSpPr>
            <a:spLocks noChangeArrowheads="1"/>
          </p:cNvSpPr>
          <p:nvPr/>
        </p:nvSpPr>
        <p:spPr bwMode="auto">
          <a:xfrm>
            <a:off x="2790825" y="52388"/>
            <a:ext cx="3209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r>
              <a:rPr lang="en-IE" altLang="en-US" sz="3600" b="1">
                <a:solidFill>
                  <a:srgbClr val="C00000"/>
                </a:solidFill>
                <a:latin typeface="Arial-BoldMT" charset="0"/>
              </a:rPr>
              <a:t>Macula densa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7620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33375" y="914400"/>
            <a:ext cx="8305800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rgbClr val="FF0000"/>
              </a:buClr>
              <a:buSzPct val="130000"/>
              <a:buFont typeface="Wingdings" charset="2"/>
              <a:buChar char="§"/>
              <a:defRPr/>
            </a:pPr>
            <a:r>
              <a:rPr lang="en-GB" sz="2800" dirty="0">
                <a:cs typeface="+mn-cs"/>
              </a:rPr>
              <a:t>Tall, closely packed distal tubule cells</a:t>
            </a:r>
          </a:p>
          <a:p>
            <a:pPr>
              <a:buClr>
                <a:srgbClr val="FF0000"/>
              </a:buClr>
              <a:buSzPct val="130000"/>
              <a:defRPr/>
            </a:pPr>
            <a:r>
              <a:rPr lang="en-GB" sz="2000" dirty="0">
                <a:cs typeface="+mn-cs"/>
              </a:rPr>
              <a:t> </a:t>
            </a:r>
          </a:p>
          <a:p>
            <a:pPr marL="457200" indent="-457200">
              <a:buClr>
                <a:srgbClr val="FF0000"/>
              </a:buClr>
              <a:buSzPct val="130000"/>
              <a:buFont typeface="Wingdings" charset="2"/>
              <a:buChar char="§"/>
              <a:defRPr/>
            </a:pPr>
            <a:r>
              <a:rPr lang="en-GB" sz="2800" dirty="0">
                <a:cs typeface="+mn-cs"/>
              </a:rPr>
              <a:t>Lie adjacent to JG cells </a:t>
            </a:r>
          </a:p>
        </p:txBody>
      </p:sp>
      <p:pic>
        <p:nvPicPr>
          <p:cNvPr id="6656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8956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333375" y="2362200"/>
            <a:ext cx="65246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>
              <a:buClr>
                <a:srgbClr val="FF0000"/>
              </a:buClr>
              <a:buSzPct val="130000"/>
              <a:buFont typeface="Wingdings" charset="2"/>
              <a:buChar char="§"/>
            </a:pPr>
            <a:r>
              <a:rPr lang="en-GB" altLang="en-US" sz="2800">
                <a:solidFill>
                  <a:srgbClr val="000000"/>
                </a:solidFill>
              </a:rPr>
              <a:t>Function as chemoreceptors or osmoreceptors</a:t>
            </a:r>
          </a:p>
          <a:p>
            <a:pPr>
              <a:buClr>
                <a:srgbClr val="FF0000"/>
              </a:buClr>
              <a:buSzPct val="130000"/>
              <a:buFont typeface="Wingdings" charset="2"/>
              <a:buChar char="§"/>
            </a:pPr>
            <a:endParaRPr lang="en-GB" altLang="en-US" sz="200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SzPct val="130000"/>
              <a:buFont typeface="Wingdings" charset="2"/>
              <a:buChar char="§"/>
            </a:pPr>
            <a:r>
              <a:rPr lang="en-GB" altLang="en-US" sz="2800">
                <a:solidFill>
                  <a:srgbClr val="000000"/>
                </a:solidFill>
              </a:rPr>
              <a:t>The cells of the macula densa are sensitive to the ionic content and water volume of the fluid in the tubule.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33375" y="5522913"/>
            <a:ext cx="8429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>
              <a:buClr>
                <a:srgbClr val="FF0000"/>
              </a:buClr>
              <a:buSzPct val="130000"/>
              <a:buFont typeface="Wingdings" charset="2"/>
              <a:buChar char="§"/>
            </a:pPr>
            <a:r>
              <a:rPr lang="en-GB" altLang="en-US" sz="2800">
                <a:solidFill>
                  <a:srgbClr val="000000"/>
                </a:solidFill>
              </a:rPr>
              <a:t>produce molecular signals that promote renin secretion by the juxtaglomerular cells</a:t>
            </a:r>
          </a:p>
        </p:txBody>
      </p:sp>
    </p:spTree>
  </p:cSld>
  <p:clrMapOvr>
    <a:masterClrMapping/>
  </p:clrMapOvr>
  <p:transition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373083" y="3826126"/>
            <a:ext cx="845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defRPr/>
            </a:pPr>
            <a:r>
              <a:rPr lang="en-US" altLang="en-US" sz="2000" b="1">
                <a:effectLst>
                  <a:glow rad="165100">
                    <a:schemeClr val="bg1"/>
                  </a:glow>
                </a:effectLst>
                <a:cs typeface="+mn-cs"/>
              </a:rPr>
              <a:t>Three main stimuli for renin release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4600" y="4267200"/>
            <a:ext cx="4191000" cy="461010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en-US" dirty="0">
                <a:effectLst>
                  <a:glow rad="368300">
                    <a:schemeClr val="bg1"/>
                  </a:glow>
                </a:effectLst>
                <a:ea typeface="ＭＳ Ｐゴシック" charset="0"/>
                <a:cs typeface="Arial"/>
              </a:rPr>
              <a:t>Renal </a:t>
            </a:r>
            <a:r>
              <a:rPr lang="en-US" dirty="0" err="1">
                <a:effectLst>
                  <a:glow rad="368300">
                    <a:schemeClr val="bg1"/>
                  </a:glow>
                </a:effectLst>
                <a:ea typeface="ＭＳ Ｐゴシック" charset="0"/>
                <a:cs typeface="Arial"/>
              </a:rPr>
              <a:t>Symp</a:t>
            </a:r>
            <a:r>
              <a:rPr lang="en-US" dirty="0">
                <a:effectLst>
                  <a:glow rad="368300">
                    <a:schemeClr val="bg1"/>
                  </a:glow>
                </a:effectLst>
                <a:ea typeface="ＭＳ Ｐゴシック" charset="0"/>
                <a:cs typeface="Arial"/>
              </a:rPr>
              <a:t>.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>
                <a:ea typeface="ＭＳ Ｐゴシック" charset="0"/>
                <a:cs typeface="Arial"/>
              </a:rPr>
              <a:t>	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6300" y="6211824"/>
            <a:ext cx="30861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effectLst>
                  <a:glow rad="304800">
                    <a:schemeClr val="bg1"/>
                  </a:glow>
                </a:effectLst>
                <a:ea typeface="+mj-ea"/>
                <a:cs typeface="Arial"/>
              </a:rPr>
              <a:t>Renal Perfusion P</a:t>
            </a:r>
            <a:endParaRPr lang="en-US" sz="2400" dirty="0">
              <a:effectLst>
                <a:glow rad="304800">
                  <a:schemeClr val="bg1"/>
                </a:glow>
              </a:effectLst>
              <a:ea typeface="+mj-ea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61125" y="6172200"/>
            <a:ext cx="2362200" cy="6096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spc="-1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effectLst>
                  <a:glow rad="279400">
                    <a:schemeClr val="bg1"/>
                  </a:glow>
                </a:effectLst>
                <a:ea typeface="+mj-ea"/>
                <a:cs typeface="Arial"/>
              </a:rPr>
              <a:t>M</a:t>
            </a:r>
            <a:r>
              <a:rPr lang="en-US" sz="2800" dirty="0" err="1">
                <a:effectLst>
                  <a:glow rad="279400">
                    <a:schemeClr val="bg1"/>
                  </a:glow>
                </a:effectLst>
                <a:ea typeface="+mj-ea"/>
                <a:cs typeface="Arial"/>
              </a:rPr>
              <a:t>cDensa</a:t>
            </a:r>
            <a:endParaRPr lang="en-US" sz="2800" dirty="0">
              <a:effectLst>
                <a:glow rad="279400">
                  <a:schemeClr val="bg1"/>
                </a:glow>
              </a:effectLst>
              <a:ea typeface="+mj-ea"/>
              <a:cs typeface="Arial"/>
            </a:endParaRPr>
          </a:p>
        </p:txBody>
      </p:sp>
      <p:sp>
        <p:nvSpPr>
          <p:cNvPr id="6" name="Triangle 5"/>
          <p:cNvSpPr/>
          <p:nvPr/>
        </p:nvSpPr>
        <p:spPr>
          <a:xfrm>
            <a:off x="2209800" y="5065713"/>
            <a:ext cx="4648200" cy="1052512"/>
          </a:xfrm>
          <a:prstGeom prst="triangle">
            <a:avLst>
              <a:gd name="adj" fmla="val 49207"/>
            </a:avLst>
          </a:prstGeom>
          <a:solidFill>
            <a:srgbClr val="FFFF8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457450" y="5380038"/>
            <a:ext cx="4191000" cy="762000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3200" b="1" i="1" dirty="0">
                <a:ea typeface="ＭＳ Ｐゴシック" charset="0"/>
                <a:cs typeface="Arial"/>
              </a:rPr>
              <a:t>Renin</a:t>
            </a:r>
          </a:p>
          <a:p>
            <a:pPr algn="ctr" eaLnBrk="1" hangingPunct="1">
              <a:buFontTx/>
              <a:buNone/>
              <a:defRPr/>
            </a:pPr>
            <a:r>
              <a:rPr lang="en-US" sz="3200" dirty="0">
                <a:ea typeface="ＭＳ Ｐゴシック" charset="0"/>
                <a:cs typeface="Arial"/>
              </a:rPr>
              <a:t>	</a:t>
            </a:r>
          </a:p>
        </p:txBody>
      </p:sp>
      <p:sp>
        <p:nvSpPr>
          <p:cNvPr id="9" name="Oval 8"/>
          <p:cNvSpPr/>
          <p:nvPr/>
        </p:nvSpPr>
        <p:spPr>
          <a:xfrm>
            <a:off x="1905000" y="5867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311650" y="4770438"/>
            <a:ext cx="377825" cy="403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>
                <a:solidFill>
                  <a:schemeClr val="tx1"/>
                </a:solidFill>
              </a:rPr>
              <a:t>2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58000" y="5943600"/>
            <a:ext cx="358775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7663" y="1676400"/>
            <a:ext cx="8305800" cy="954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>
              <a:defRPr/>
            </a:pPr>
            <a:r>
              <a:rPr lang="en-US" altLang="en-US" sz="2800"/>
              <a:t>A hormone system that regulates BP and water balance.</a:t>
            </a:r>
          </a:p>
        </p:txBody>
      </p:sp>
      <p:sp>
        <p:nvSpPr>
          <p:cNvPr id="67595" name="TextBox 12"/>
          <p:cNvSpPr txBox="1">
            <a:spLocks noChangeArrowheads="1"/>
          </p:cNvSpPr>
          <p:nvPr/>
        </p:nvSpPr>
        <p:spPr bwMode="auto">
          <a:xfrm>
            <a:off x="482600" y="457200"/>
            <a:ext cx="717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r>
              <a:rPr lang="en-US" altLang="en-US" sz="2800" b="1"/>
              <a:t>             What is                         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47663" y="2819400"/>
            <a:ext cx="830580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>
              <a:defRPr/>
            </a:pPr>
            <a:r>
              <a:rPr lang="en-US" altLang="en-US" sz="2800"/>
              <a:t>Day-to-day control of Na</a:t>
            </a:r>
            <a:r>
              <a:rPr lang="en-US" altLang="en-US" sz="2800" baseline="30000"/>
              <a:t>+</a:t>
            </a:r>
            <a:r>
              <a:rPr lang="en-US" altLang="en-US" sz="2800"/>
              <a:t> excretion.</a:t>
            </a:r>
          </a:p>
        </p:txBody>
      </p:sp>
      <p:sp>
        <p:nvSpPr>
          <p:cNvPr id="67597" name="Rectangle 2"/>
          <p:cNvSpPr>
            <a:spLocks noChangeArrowheads="1"/>
          </p:cNvSpPr>
          <p:nvPr/>
        </p:nvSpPr>
        <p:spPr bwMode="auto">
          <a:xfrm>
            <a:off x="2819400" y="3175"/>
            <a:ext cx="2819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r"/>
            <a:r>
              <a:rPr lang="en-US" altLang="en-US" sz="8800" b="1"/>
              <a:t>RAS</a:t>
            </a:r>
            <a:endParaRPr lang="en-US" altLang="en-US" sz="88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/>
        </p:nvSpPr>
        <p:spPr bwMode="auto">
          <a:xfrm>
            <a:off x="6324600" y="3013075"/>
            <a:ext cx="2819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/>
            <a:r>
              <a:rPr lang="en-US" altLang="en-US" sz="4800" b="1"/>
              <a:t>RAS</a:t>
            </a:r>
            <a:endParaRPr lang="en-US" altLang="en-US" sz="4800"/>
          </a:p>
        </p:txBody>
      </p:sp>
      <p:pic>
        <p:nvPicPr>
          <p:cNvPr id="6963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50" r="-8008"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24000"/>
            <a:ext cx="82296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GB" altLang="en-US" sz="3200">
                <a:solidFill>
                  <a:srgbClr val="00B050"/>
                </a:solidFill>
                <a:ea typeface="MS PGothic" charset="-128"/>
                <a:cs typeface="MS PGothic" charset="-128"/>
                <a:sym typeface="Wingdings" charset="2"/>
              </a:rPr>
              <a:t> </a:t>
            </a:r>
            <a:r>
              <a:rPr lang="en-US" altLang="en-US" sz="3200">
                <a:ea typeface="MS PGothic" charset="-128"/>
                <a:cs typeface="MS PGothic" charset="-128"/>
              </a:rPr>
              <a:t>Only sympathetic nerves supply renal blood vessels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en-US" sz="3200">
                <a:ea typeface="MS PGothic" charset="-128"/>
                <a:cs typeface="MS PGothic" charset="-128"/>
              </a:rPr>
              <a:t>- regulate blood flow, filtration, water reabsorption, renin secretion.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endParaRPr lang="en-US" altLang="en-US" sz="3200">
              <a:ea typeface="MS PGothic" charset="-128"/>
              <a:cs typeface="MS PGothic" charset="-128"/>
            </a:endParaRP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en-US" sz="3200">
                <a:ea typeface="MS PGothic" charset="-128"/>
                <a:cs typeface="MS PGothic" charset="-128"/>
              </a:rPr>
              <a:t>↑ sympathetic = constriction, ↓ blood flow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endParaRPr lang="en-US" altLang="en-US" sz="3200">
              <a:ea typeface="MS PGothic" charset="-128"/>
              <a:cs typeface="MS PGothic" charset="-128"/>
            </a:endParaRP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GB" altLang="en-US" sz="3200">
                <a:solidFill>
                  <a:srgbClr val="00B050"/>
                </a:solidFill>
                <a:ea typeface="MS PGothic" charset="-128"/>
                <a:cs typeface="MS PGothic" charset="-128"/>
                <a:sym typeface="Wingdings" charset="2"/>
              </a:rPr>
              <a:t> </a:t>
            </a:r>
            <a:r>
              <a:rPr lang="en-US" altLang="en-US" sz="3200">
                <a:ea typeface="MS PGothic" charset="-128"/>
                <a:cs typeface="MS PGothic" charset="-128"/>
              </a:rPr>
              <a:t>There is no parasympathetic innervation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b="1">
                <a:ea typeface="MS PGothic" charset="-128"/>
                <a:cs typeface="MS PGothic" charset="-128"/>
              </a:rPr>
              <a:t>Innervation of the kidney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684" name="Slide Number Placeholder 6"/>
          <p:cNvSpPr txBox="1">
            <a:spLocks/>
          </p:cNvSpPr>
          <p:nvPr/>
        </p:nvSpPr>
        <p:spPr bwMode="auto">
          <a:xfrm>
            <a:off x="8610600" y="6281738"/>
            <a:ext cx="458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r"/>
            <a:fld id="{2ED1C993-0F12-1A4A-92DA-5D40A8DF4AB3}" type="slidenum">
              <a:rPr lang="en-US" altLang="en-US" sz="1600"/>
              <a:pPr algn="r"/>
              <a:t>33</a:t>
            </a:fld>
            <a:endParaRPr lang="en-US" altLang="en-US" sz="1600"/>
          </a:p>
        </p:txBody>
      </p:sp>
    </p:spTree>
  </p:cSld>
  <p:clrMapOvr>
    <a:masterClrMapping/>
  </p:clrMapOvr>
  <p:transition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 of GFR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74888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2057400" y="1371600"/>
            <a:ext cx="5486400" cy="3810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66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4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Thanks</a:t>
            </a:r>
          </a:p>
        </p:txBody>
      </p:sp>
      <p:sp>
        <p:nvSpPr>
          <p:cNvPr id="706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592D76-113E-4EAA-9907-D549005612AD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861288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16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b="1">
                <a:latin typeface="Arial Black" charset="0"/>
                <a:ea typeface="MS PGothic" charset="-128"/>
                <a:cs typeface="MS PGothic" charset="-128"/>
              </a:rPr>
              <a:t>Kidney functions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82000" cy="1066800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/>
            </a:pPr>
            <a:r>
              <a:rPr lang="en-US" sz="2800" dirty="0">
                <a:ea typeface="+mn-ea"/>
                <a:cs typeface="+mn-cs"/>
              </a:rPr>
              <a:t>200 liters of blood daily, allowing toxins, metabolic wastes, and excess ions to leave the body in urine</a:t>
            </a:r>
          </a:p>
          <a:p>
            <a:pPr marL="609600" indent="-60960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sz="2800" dirty="0"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481" y="1076980"/>
            <a:ext cx="226677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charset="0"/>
                <a:ea typeface="MS PGothic" charset="0"/>
                <a:cs typeface="MS PGothic" charset="0"/>
              </a:rPr>
              <a:t>Filtration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690563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37" name="Slide Number Placeholder 6"/>
          <p:cNvSpPr txBox="1">
            <a:spLocks/>
          </p:cNvSpPr>
          <p:nvPr/>
        </p:nvSpPr>
        <p:spPr bwMode="auto">
          <a:xfrm>
            <a:off x="8610600" y="6281738"/>
            <a:ext cx="458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7CE77-D9DE-7146-941B-6B6D7F8E1D6C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381000" y="4154488"/>
            <a:ext cx="83058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By controlling the rate at which water is excreted in the urine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  <a:sym typeface="Wingdings" charset="2"/>
              </a:rPr>
              <a:t>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 regulate plasma volume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  <a:sym typeface="Wingdings" charset="2"/>
              </a:rPr>
              <a:t>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 total blood volume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  <a:sym typeface="Wingdings" charset="2"/>
              </a:rPr>
              <a:t>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blood pressure.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20000"/>
              <a:buFont typeface="Wingdings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By release of renin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  <a:sym typeface="Wingdings" charset="2"/>
              </a:rPr>
              <a:t> vasoactive agents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950" y="3515380"/>
            <a:ext cx="7315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666C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charset="0"/>
                <a:ea typeface="MS PGothic" charset="0"/>
                <a:cs typeface="MS PGothic" charset="0"/>
              </a:rPr>
              <a:t>blood pressure Regulation </a:t>
            </a:r>
          </a:p>
        </p:txBody>
      </p:sp>
    </p:spTree>
    <p:extLst>
      <p:ext uri="{BB962C8B-B14F-4D97-AF65-F5344CB8AC3E}">
        <p14:creationId xmlns:p14="http://schemas.microsoft.com/office/powerpoint/2010/main" val="382480669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03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81000" y="2427288"/>
            <a:ext cx="83708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By ↑ or ↓ the excretion of specific ions in the urine, the kidneys regulate the concentration of the following ions in the plasma: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Na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+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, K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+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, Ca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2+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, Mg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2+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, Cl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-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, HCO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3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-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, H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+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 and phosphates.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7350" y="838200"/>
            <a:ext cx="8382000" cy="1371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Tx/>
              <a:buFont typeface="Arial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of water and electrolyte balance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: Maintain the proper balance between water and salts, and acids and bases</a:t>
            </a:r>
          </a:p>
          <a:p>
            <a:pPr marL="609600" marR="0" lvl="0" indent="-6096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26315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79646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charset="0"/>
                <a:ea typeface="MS PGothic" charset="0"/>
                <a:cs typeface="MS PGothic" charset="0"/>
              </a:rPr>
              <a:t>Regulation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2113" y="5562600"/>
            <a:ext cx="8458200" cy="990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RBC production by bone marrow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by controlling 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rythropoietin hormone levels.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98082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16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b="1">
                <a:latin typeface="Arial Black" charset="0"/>
                <a:ea typeface="MS PGothic" charset="-128"/>
                <a:cs typeface="MS PGothic" charset="-128"/>
              </a:rPr>
              <a:t>Kidney functions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00188"/>
            <a:ext cx="8382000" cy="1471612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/>
            </a:pPr>
            <a:r>
              <a:rPr lang="en-US" sz="2800" dirty="0">
                <a:ea typeface="+mn-ea"/>
                <a:cs typeface="+mn-cs"/>
              </a:rPr>
              <a:t>of bioactive substances (hormones and many foreign substances, especially drugs) that affects body function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/>
            </a:pPr>
            <a:endParaRPr lang="en-US" sz="2800" dirty="0"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062" y="914400"/>
            <a:ext cx="237757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charset="0"/>
                <a:ea typeface="MS PGothic" charset="0"/>
                <a:cs typeface="MS PGothic" charset="0"/>
              </a:rPr>
              <a:t>Excretion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90563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3" name="Slide Number Placeholder 6"/>
          <p:cNvSpPr txBox="1">
            <a:spLocks/>
          </p:cNvSpPr>
          <p:nvPr/>
        </p:nvSpPr>
        <p:spPr bwMode="auto">
          <a:xfrm>
            <a:off x="8610600" y="6281738"/>
            <a:ext cx="458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E10B3-F6E8-4D47-A425-83A0A0C5BFE9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00050" y="4191000"/>
            <a:ext cx="8458200" cy="990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during prolonged fasting glucose can be synthesized in the liver and kidneys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  <a:p>
            <a:pPr marL="609600" marR="0" lvl="0" indent="-6096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175" y="3581400"/>
            <a:ext cx="385233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A6BD53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charset="0"/>
                <a:ea typeface="MS PGothic" charset="0"/>
                <a:cs typeface="MS PGothic" charset="0"/>
              </a:rPr>
              <a:t>Gluconeogenesis</a:t>
            </a:r>
          </a:p>
        </p:txBody>
      </p:sp>
      <p:sp>
        <p:nvSpPr>
          <p:cNvPr id="48136" name="Rectangle 1"/>
          <p:cNvSpPr>
            <a:spLocks noChangeArrowheads="1"/>
          </p:cNvSpPr>
          <p:nvPr/>
        </p:nvSpPr>
        <p:spPr bwMode="auto">
          <a:xfrm>
            <a:off x="457200" y="5368925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Glycerol and certain amino acids are used to synthesize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glucose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43487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48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2"/>
          <p:cNvSpPr>
            <a:spLocks noChangeArrowheads="1"/>
          </p:cNvSpPr>
          <p:nvPr/>
        </p:nvSpPr>
        <p:spPr bwMode="auto">
          <a:xfrm>
            <a:off x="1752600" y="6477000"/>
            <a:ext cx="3713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charset="0"/>
                <a:ea typeface="MS PGothic" charset="-128"/>
              </a:rPr>
              <a:t>Diagrammatic view of the kidney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50825" y="152400"/>
            <a:ext cx="432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  <a:sym typeface="Wingdings" charset="2"/>
              </a:rPr>
              <a:t>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hree distinct regions</a:t>
            </a:r>
          </a:p>
        </p:txBody>
      </p:sp>
      <p:sp>
        <p:nvSpPr>
          <p:cNvPr id="5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4100"/>
            <a:ext cx="4110038" cy="2222500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Arial"/>
              </a:rPr>
              <a:t>Cortex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Arial"/>
              </a:rPr>
              <a:t>granular superficial region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endParaRPr lang="en-US" sz="1100" dirty="0">
              <a:solidFill>
                <a:srgbClr val="000000"/>
              </a:solidFill>
              <a:ea typeface="ＭＳ Ｐゴシック" charset="0"/>
              <a:cs typeface="Arial"/>
            </a:endParaRP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Arial"/>
              </a:rPr>
              <a:t>Medulla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Arial"/>
              </a:rPr>
              <a:t> exhibits cone-shaped pyramids</a:t>
            </a:r>
            <a:endParaRPr lang="en-US" sz="2800" dirty="0">
              <a:ea typeface="ＭＳ Ｐゴシック" charset="0"/>
              <a:cs typeface="Arial"/>
            </a:endParaRPr>
          </a:p>
        </p:txBody>
      </p:sp>
      <p:sp>
        <p:nvSpPr>
          <p:cNvPr id="49156" name="Slide Number Placeholder 6"/>
          <p:cNvSpPr txBox="1">
            <a:spLocks/>
          </p:cNvSpPr>
          <p:nvPr/>
        </p:nvSpPr>
        <p:spPr bwMode="auto">
          <a:xfrm>
            <a:off x="8883650" y="6477000"/>
            <a:ext cx="26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F5761-127D-1648-961E-F54909E5F270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250825" y="3657600"/>
            <a:ext cx="3879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Pyramids are bundles of collecting tubules</a:t>
            </a:r>
          </a:p>
        </p:txBody>
      </p:sp>
      <p:pic>
        <p:nvPicPr>
          <p:cNvPr id="4915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938" y="-76200"/>
            <a:ext cx="4665662" cy="70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17"/>
          <p:cNvSpPr>
            <a:spLocks noChangeShapeType="1"/>
          </p:cNvSpPr>
          <p:nvPr/>
        </p:nvSpPr>
        <p:spPr bwMode="auto">
          <a:xfrm flipV="1">
            <a:off x="6883400" y="531813"/>
            <a:ext cx="3175" cy="468312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 flipH="1">
            <a:off x="6819900" y="987425"/>
            <a:ext cx="123825" cy="31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H="1">
            <a:off x="6819900" y="531813"/>
            <a:ext cx="1238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 flipH="1" flipV="1">
            <a:off x="5753100" y="488950"/>
            <a:ext cx="1128713" cy="2286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 flipV="1">
            <a:off x="6694488" y="987425"/>
            <a:ext cx="1587" cy="9906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 flipH="1">
            <a:off x="6630988" y="1979613"/>
            <a:ext cx="119062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3" name="Line 23"/>
          <p:cNvSpPr>
            <a:spLocks noChangeShapeType="1"/>
          </p:cNvSpPr>
          <p:nvPr/>
        </p:nvSpPr>
        <p:spPr bwMode="auto">
          <a:xfrm flipH="1">
            <a:off x="6630988" y="989013"/>
            <a:ext cx="119062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 flipV="1">
            <a:off x="6694488" y="1211263"/>
            <a:ext cx="695325" cy="1714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 flipV="1">
            <a:off x="5929313" y="3444875"/>
            <a:ext cx="647700" cy="2794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9168" name="Freeform 30"/>
          <p:cNvSpPr>
            <a:spLocks/>
          </p:cNvSpPr>
          <p:nvPr/>
        </p:nvSpPr>
        <p:spPr bwMode="auto">
          <a:xfrm flipH="1">
            <a:off x="6881813" y="5257800"/>
            <a:ext cx="1128712" cy="1219200"/>
          </a:xfrm>
          <a:custGeom>
            <a:avLst/>
            <a:gdLst>
              <a:gd name="T0" fmla="*/ 2147483646 w 1246"/>
              <a:gd name="T1" fmla="*/ 0 h 200"/>
              <a:gd name="T2" fmla="*/ 2147483646 w 1246"/>
              <a:gd name="T3" fmla="*/ 2147483646 h 200"/>
              <a:gd name="T4" fmla="*/ 0 w 1246"/>
              <a:gd name="T5" fmla="*/ 2147483646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6" h="200">
                <a:moveTo>
                  <a:pt x="1246" y="0"/>
                </a:moveTo>
                <a:lnTo>
                  <a:pt x="348" y="200"/>
                </a:lnTo>
                <a:lnTo>
                  <a:pt x="0" y="20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9169" name="Freeform 31"/>
          <p:cNvSpPr>
            <a:spLocks/>
          </p:cNvSpPr>
          <p:nvPr/>
        </p:nvSpPr>
        <p:spPr bwMode="auto">
          <a:xfrm flipV="1">
            <a:off x="5092700" y="5119688"/>
            <a:ext cx="1262063" cy="989012"/>
          </a:xfrm>
          <a:custGeom>
            <a:avLst/>
            <a:gdLst>
              <a:gd name="T0" fmla="*/ 0 w 926"/>
              <a:gd name="T1" fmla="*/ 0 h 144"/>
              <a:gd name="T2" fmla="*/ 2147483646 w 926"/>
              <a:gd name="T3" fmla="*/ 0 h 144"/>
              <a:gd name="T4" fmla="*/ 2147483646 w 926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26" h="144">
                <a:moveTo>
                  <a:pt x="0" y="0"/>
                </a:moveTo>
                <a:lnTo>
                  <a:pt x="116" y="0"/>
                </a:lnTo>
                <a:lnTo>
                  <a:pt x="926" y="14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10100" y="230188"/>
            <a:ext cx="1568450" cy="223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charset="0"/>
                <a:ea typeface="MS PGothic" charset="-128"/>
              </a:rPr>
              <a:t>Renal cortex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7015163" y="1100138"/>
            <a:ext cx="1519237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charset="0"/>
                <a:ea typeface="MS PGothic" charset="-128"/>
              </a:rPr>
              <a:t> Renal medulla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4448175" y="3716338"/>
            <a:ext cx="1481138" cy="223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charset="0"/>
                <a:ea typeface="MS PGothic" charset="-128"/>
              </a:rPr>
              <a:t> Renal pelvis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9173" name="Rectangle 45"/>
          <p:cNvSpPr>
            <a:spLocks noChangeArrowheads="1"/>
          </p:cNvSpPr>
          <p:nvPr/>
        </p:nvSpPr>
        <p:spPr bwMode="auto">
          <a:xfrm>
            <a:off x="8402638" y="4325938"/>
            <a:ext cx="665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Ureter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9174" name="Rectangle 47"/>
          <p:cNvSpPr>
            <a:spLocks noChangeArrowheads="1"/>
          </p:cNvSpPr>
          <p:nvPr/>
        </p:nvSpPr>
        <p:spPr bwMode="auto">
          <a:xfrm>
            <a:off x="8153400" y="6273800"/>
            <a:ext cx="665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Renal column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9175" name="Rectangle 48"/>
          <p:cNvSpPr>
            <a:spLocks noChangeArrowheads="1"/>
          </p:cNvSpPr>
          <p:nvPr/>
        </p:nvSpPr>
        <p:spPr bwMode="auto">
          <a:xfrm>
            <a:off x="4546600" y="5922963"/>
            <a:ext cx="787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Renal pyramid </a:t>
            </a:r>
          </a:p>
        </p:txBody>
      </p:sp>
      <p:sp>
        <p:nvSpPr>
          <p:cNvPr id="49176" name="Rectangle 50"/>
          <p:cNvSpPr>
            <a:spLocks noChangeArrowheads="1"/>
          </p:cNvSpPr>
          <p:nvPr/>
        </p:nvSpPr>
        <p:spPr bwMode="auto">
          <a:xfrm>
            <a:off x="8288338" y="2389188"/>
            <a:ext cx="703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Renal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hilum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-128"/>
            </a:endParaRPr>
          </a:p>
        </p:txBody>
      </p:sp>
      <p:sp>
        <p:nvSpPr>
          <p:cNvPr id="49177" name="Rectangle 2"/>
          <p:cNvSpPr>
            <a:spLocks noChangeArrowheads="1"/>
          </p:cNvSpPr>
          <p:nvPr/>
        </p:nvSpPr>
        <p:spPr bwMode="auto">
          <a:xfrm>
            <a:off x="250825" y="5105400"/>
            <a:ext cx="3314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Renal pelvis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-128"/>
              </a:rPr>
              <a:t>flat, funnel-shaped tube </a:t>
            </a:r>
          </a:p>
        </p:txBody>
      </p:sp>
    </p:spTree>
    <p:extLst>
      <p:ext uri="{BB962C8B-B14F-4D97-AF65-F5344CB8AC3E}">
        <p14:creationId xmlns:p14="http://schemas.microsoft.com/office/powerpoint/2010/main" val="132812010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49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EA146D3-5471-4365-83C3-E2C3FE8D69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98DDA17C-756F-4E6C-B7D4-137BC6670BE8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390E2E-FE09-4651-B75C-71844CD7C293}"/>
              </a:ext>
            </a:extLst>
          </p:cNvPr>
          <p:cNvSpPr/>
          <p:nvPr/>
        </p:nvSpPr>
        <p:spPr bwMode="auto">
          <a:xfrm>
            <a:off x="4283968" y="2132856"/>
            <a:ext cx="288032" cy="151216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1EB7109-E148-459F-A99E-F799BCAA6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Nephron as a functional unit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C713E417-D64F-4E89-ACD5-93441DF0AC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1341438"/>
            <a:ext cx="9251950" cy="5516562"/>
          </a:xfrm>
        </p:spPr>
      </p:pic>
    </p:spTree>
    <p:extLst>
      <p:ext uri="{BB962C8B-B14F-4D97-AF65-F5344CB8AC3E}">
        <p14:creationId xmlns:p14="http://schemas.microsoft.com/office/powerpoint/2010/main" val="3173494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5350</TotalTime>
  <Words>1327</Words>
  <Application>Microsoft Office PowerPoint</Application>
  <PresentationFormat>On-screen Show (4:3)</PresentationFormat>
  <Paragraphs>318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MS PGothic</vt:lpstr>
      <vt:lpstr>MS PGothic</vt:lpstr>
      <vt:lpstr>Arial</vt:lpstr>
      <vt:lpstr>Arial Black</vt:lpstr>
      <vt:lpstr>Arial-BoldMT</vt:lpstr>
      <vt:lpstr>Calibri</vt:lpstr>
      <vt:lpstr>Calibri Light</vt:lpstr>
      <vt:lpstr>Times New Roman</vt:lpstr>
      <vt:lpstr>Wingdings</vt:lpstr>
      <vt:lpstr>Template 1</vt:lpstr>
      <vt:lpstr>2_Template 1</vt:lpstr>
      <vt:lpstr>Default Design</vt:lpstr>
      <vt:lpstr>Office Theme</vt:lpstr>
      <vt:lpstr>1_Default Design</vt:lpstr>
      <vt:lpstr>PowerPoint Presentation</vt:lpstr>
      <vt:lpstr>PowerPoint Presentation</vt:lpstr>
      <vt:lpstr>Urinary System</vt:lpstr>
      <vt:lpstr>Kidney functions</vt:lpstr>
      <vt:lpstr>PowerPoint Presentation</vt:lpstr>
      <vt:lpstr>Kidney functions</vt:lpstr>
      <vt:lpstr>PowerPoint Presentation</vt:lpstr>
      <vt:lpstr>PowerPoint Presentation</vt:lpstr>
      <vt:lpstr>Nephron as a functional unit</vt:lpstr>
      <vt:lpstr>PowerPoint Presentation</vt:lpstr>
      <vt:lpstr>PowerPoint Presentation</vt:lpstr>
      <vt:lpstr>PowerPoint Presentation</vt:lpstr>
      <vt:lpstr>PowerPoint Presentation</vt:lpstr>
      <vt:lpstr>Tubular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Innervation of the kidney</vt:lpstr>
      <vt:lpstr>Control of GFR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uccadmin</dc:creator>
  <cp:lastModifiedBy>Windows User</cp:lastModifiedBy>
  <cp:revision>570</cp:revision>
  <cp:lastPrinted>2014-10-21T19:58:37Z</cp:lastPrinted>
  <dcterms:created xsi:type="dcterms:W3CDTF">1601-01-01T00:00:00Z</dcterms:created>
  <dcterms:modified xsi:type="dcterms:W3CDTF">2019-03-17T08:04:44Z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