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64" r:id="rId4"/>
    <p:sldMasterId id="214748366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</p:sldIdLst>
  <p:sldSz cy="6858000" cx="9144000"/>
  <p:notesSz cx="6797675" cy="99282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B2A445EC-6420-44FF-ADC8-8535C5DEFBBA}">
  <a:tblStyle styleId="{B2A445EC-6420-44FF-ADC8-8535C5DEFBBA}" styleName="Table_0"/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slide" Target="slides/slide38.xml"/><Relationship Id="rId21" Type="http://schemas.openxmlformats.org/officeDocument/2006/relationships/slide" Target="slides/slide15.xml"/><Relationship Id="rId43" Type="http://schemas.openxmlformats.org/officeDocument/2006/relationships/slide" Target="slides/slide37.xml"/><Relationship Id="rId24" Type="http://schemas.openxmlformats.org/officeDocument/2006/relationships/slide" Target="slides/slide18.xml"/><Relationship Id="rId46" Type="http://schemas.openxmlformats.org/officeDocument/2006/relationships/slide" Target="slides/slide40.xml"/><Relationship Id="rId23" Type="http://schemas.openxmlformats.org/officeDocument/2006/relationships/slide" Target="slides/slide17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8" Type="http://schemas.openxmlformats.org/officeDocument/2006/relationships/slide" Target="slides/slide42.xml"/><Relationship Id="rId25" Type="http://schemas.openxmlformats.org/officeDocument/2006/relationships/slide" Target="slides/slide19.xml"/><Relationship Id="rId47" Type="http://schemas.openxmlformats.org/officeDocument/2006/relationships/slide" Target="slides/slide41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3851275" y="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1587" y="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12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3851275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1587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fld id="{00000000-1234-1234-1234-123412341234}" type="slidenum">
              <a:rPr b="1" i="1" lang="en-GB" sz="12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rtl="0" algn="l">
              <a:spcBef>
                <a:spcPts val="0"/>
              </a:spcBef>
              <a:buSzPct val="25000"/>
              <a:buNone/>
            </a:pPr>
            <a:r>
              <a:t/>
            </a:r>
            <a:endParaRPr/>
          </a:p>
        </p:txBody>
      </p:sp>
      <p:sp>
        <p:nvSpPr>
          <p:cNvPr id="256" name="Shape 256"/>
          <p:cNvSpPr txBox="1"/>
          <p:nvPr/>
        </p:nvSpPr>
        <p:spPr>
          <a:xfrm>
            <a:off x="1587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fld id="{00000000-1234-1234-1234-123412341234}" type="slidenum">
              <a:rPr b="1" i="1" lang="en-GB" sz="1200" u="sng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5" name="Shape 325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6" name="Shape 336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0" name="Shape 350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7" name="Shape 357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4" name="Shape 364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1" name="Shape 371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5" name="Shape 395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2" name="Shape 422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0" name="Shape 430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439" name="Shape 439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rtl="0" algn="l">
              <a:spcBef>
                <a:spcPts val="0"/>
              </a:spcBef>
              <a:buSzPct val="25000"/>
              <a:buNone/>
            </a:pPr>
            <a:r>
              <a:t/>
            </a:r>
            <a:endParaRPr/>
          </a:p>
        </p:txBody>
      </p:sp>
      <p:sp>
        <p:nvSpPr>
          <p:cNvPr id="440" name="Shape 440"/>
          <p:cNvSpPr txBox="1"/>
          <p:nvPr/>
        </p:nvSpPr>
        <p:spPr>
          <a:xfrm>
            <a:off x="1587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fld id="{00000000-1234-1234-1234-123412341234}" type="slidenum">
              <a:rPr b="1" i="1" lang="en-GB" sz="1200" u="sng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5" name="Shape 265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9" name="Shape 449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5" name="Shape 455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3" name="Shape 463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9" name="Shape 469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7" name="Shape 477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483" name="Shape 483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rtl="0" algn="l">
              <a:spcBef>
                <a:spcPts val="0"/>
              </a:spcBef>
              <a:buSzPct val="25000"/>
              <a:buNone/>
            </a:pPr>
            <a:r>
              <a:t/>
            </a:r>
            <a:endParaRPr/>
          </a:p>
        </p:txBody>
      </p:sp>
      <p:sp>
        <p:nvSpPr>
          <p:cNvPr id="484" name="Shape 484"/>
          <p:cNvSpPr txBox="1"/>
          <p:nvPr/>
        </p:nvSpPr>
        <p:spPr>
          <a:xfrm>
            <a:off x="1587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fld id="{00000000-1234-1234-1234-123412341234}" type="slidenum">
              <a:rPr b="1" i="1" lang="en-GB" sz="1200" u="sng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1" name="Shape 491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2" name="Shape 502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8" name="Shape 508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6" name="Shape 516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" name="Shape 271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2" name="Shape 522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4" name="Shape 564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5" name="Shape 575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0" name="Shape 580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8" name="Shape 588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5" name="Shape 595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3" name="Shape 603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1" name="Shape 611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7" name="Shape 617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6" name="Shape 626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8" name="Shape 278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2" name="Shape 632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9" name="Shape 639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6" name="Shape 646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6" name="Shape 286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2" name="Shape 292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1" name="Shape 301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0" name="Shape 310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>
            <p:ph idx="1" type="body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" name="Shape 317"/>
          <p:cNvSpPr/>
          <p:nvPr>
            <p:ph idx="2" type="sldImg"/>
          </p:nvPr>
        </p:nvSpPr>
        <p:spPr>
          <a:xfrm>
            <a:off x="1166812" y="1241425"/>
            <a:ext cx="4464000" cy="33495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ctrTitle"/>
          </p:nvPr>
        </p:nvSpPr>
        <p:spPr>
          <a:xfrm>
            <a:off x="685800" y="1692275"/>
            <a:ext cx="7772400" cy="1736700"/>
          </a:xfrm>
          <a:prstGeom prst="rect">
            <a:avLst/>
          </a:prstGeom>
          <a:noFill/>
          <a:ln>
            <a:noFill/>
          </a:ln>
        </p:spPr>
        <p:txBody>
          <a:bodyPr anchorCtr="1" anchor="b" bIns="91425" lIns="91425" rIns="91425" tIns="91425"/>
          <a:lstStyle>
            <a:lvl1pPr indent="0" lvl="0" marL="0" rtl="0" algn="ctr">
              <a:spcBef>
                <a:spcPts val="0"/>
              </a:spcBef>
              <a:spcAft>
                <a:spcPts val="0"/>
              </a:spcAft>
              <a:buNone/>
              <a:defRPr sz="5400"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45720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91440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137160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182880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1" name="Shape 8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 algn="ctr">
              <a:spcBef>
                <a:spcPts val="640"/>
              </a:spcBef>
              <a:spcAft>
                <a:spcPts val="0"/>
              </a:spcAft>
              <a:buFont typeface="Noto Sans Symbols"/>
              <a:buNone/>
              <a:defRPr/>
            </a:lvl1pPr>
            <a:lvl2pPr indent="-228600" lvl="1" marL="742950" rtl="0" algn="l">
              <a:spcBef>
                <a:spcPts val="360"/>
              </a:spcBef>
              <a:spcAft>
                <a:spcPts val="0"/>
              </a:spcAft>
              <a:defRPr/>
            </a:lvl2pPr>
            <a:lvl3pPr indent="-114300" lvl="2" marL="1143000" rtl="0" algn="l">
              <a:spcBef>
                <a:spcPts val="360"/>
              </a:spcBef>
              <a:spcAft>
                <a:spcPts val="0"/>
              </a:spcAft>
              <a:defRPr/>
            </a:lvl3pPr>
            <a:lvl4pPr indent="-171450" lvl="3" marL="1600200" rtl="0" algn="l">
              <a:spcBef>
                <a:spcPts val="360"/>
              </a:spcBef>
              <a:spcAft>
                <a:spcPts val="0"/>
              </a:spcAft>
              <a:defRPr/>
            </a:lvl4pPr>
            <a:lvl5pPr indent="-114300" lvl="4" marL="2057400" rtl="0" algn="l">
              <a:spcBef>
                <a:spcPts val="360"/>
              </a:spcBef>
              <a:spcAft>
                <a:spcPts val="0"/>
              </a:spcAft>
              <a:defRPr/>
            </a:lvl5pPr>
            <a:lvl6pPr indent="-114300" lvl="5" marL="2514600" rtl="0" algn="l">
              <a:spcBef>
                <a:spcPts val="360"/>
              </a:spcBef>
              <a:spcAft>
                <a:spcPts val="0"/>
              </a:spcAft>
              <a:defRPr/>
            </a:lvl6pPr>
            <a:lvl7pPr indent="-114300" lvl="6" marL="2971800" rtl="0" algn="l">
              <a:spcBef>
                <a:spcPts val="360"/>
              </a:spcBef>
              <a:spcAft>
                <a:spcPts val="0"/>
              </a:spcAft>
              <a:defRPr/>
            </a:lvl7pPr>
            <a:lvl8pPr indent="-114300" lvl="7" marL="3429000" rtl="0" algn="l">
              <a:spcBef>
                <a:spcPts val="360"/>
              </a:spcBef>
              <a:spcAft>
                <a:spcPts val="0"/>
              </a:spcAft>
              <a:defRPr/>
            </a:lvl8pPr>
            <a:lvl9pPr indent="-114300" lvl="8" marL="3886200" rtl="0" algn="l">
              <a:spcBef>
                <a:spcPts val="36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82" name="Shape 82"/>
          <p:cNvSpPr txBox="1"/>
          <p:nvPr>
            <p:ph idx="10" type="dt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3" name="Shape 83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4" name="Shape 84"/>
          <p:cNvSpPr txBox="1"/>
          <p:nvPr>
            <p:ph idx="12" type="sldNum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GB" sz="1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>
            <p:ph type="title"/>
          </p:nvPr>
        </p:nvSpPr>
        <p:spPr>
          <a:xfrm rot="5400000">
            <a:off x="4734000" y="2173213"/>
            <a:ext cx="5848200" cy="2057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91425" lIns="91425" rIns="91425" tIns="91425"/>
          <a:lstStyle>
            <a:lvl1pPr indent="0" lvl="0" mar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45720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91440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137160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182880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10" name="Shape 210"/>
          <p:cNvSpPr txBox="1"/>
          <p:nvPr>
            <p:ph idx="1" type="body"/>
          </p:nvPr>
        </p:nvSpPr>
        <p:spPr>
          <a:xfrm rot="5400000">
            <a:off x="543000" y="192012"/>
            <a:ext cx="58482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1459" lvl="0" marL="342900" rtl="0" algn="l">
              <a:spcBef>
                <a:spcPts val="360"/>
              </a:spcBef>
              <a:spcAft>
                <a:spcPts val="0"/>
              </a:spcAft>
              <a:defRPr/>
            </a:lvl1pPr>
            <a:lvl2pPr indent="-228600" lvl="1" marL="742950" rtl="0" algn="l">
              <a:spcBef>
                <a:spcPts val="360"/>
              </a:spcBef>
              <a:spcAft>
                <a:spcPts val="0"/>
              </a:spcAft>
              <a:defRPr/>
            </a:lvl2pPr>
            <a:lvl3pPr indent="-114300" lvl="2" marL="1143000" rtl="0" algn="l">
              <a:spcBef>
                <a:spcPts val="360"/>
              </a:spcBef>
              <a:spcAft>
                <a:spcPts val="0"/>
              </a:spcAft>
              <a:defRPr/>
            </a:lvl3pPr>
            <a:lvl4pPr indent="-171450" lvl="3" marL="1600200" rtl="0" algn="l">
              <a:spcBef>
                <a:spcPts val="360"/>
              </a:spcBef>
              <a:spcAft>
                <a:spcPts val="0"/>
              </a:spcAft>
              <a:defRPr/>
            </a:lvl4pPr>
            <a:lvl5pPr indent="-114300" lvl="4" marL="2057400" rtl="0" algn="l">
              <a:spcBef>
                <a:spcPts val="360"/>
              </a:spcBef>
              <a:spcAft>
                <a:spcPts val="0"/>
              </a:spcAft>
              <a:defRPr/>
            </a:lvl5pPr>
            <a:lvl6pPr indent="-114300" lvl="5" marL="2514600" rtl="0" algn="l">
              <a:spcBef>
                <a:spcPts val="360"/>
              </a:spcBef>
              <a:spcAft>
                <a:spcPts val="0"/>
              </a:spcAft>
              <a:defRPr/>
            </a:lvl6pPr>
            <a:lvl7pPr indent="-114300" lvl="6" marL="2971800" rtl="0" algn="l">
              <a:spcBef>
                <a:spcPts val="360"/>
              </a:spcBef>
              <a:spcAft>
                <a:spcPts val="0"/>
              </a:spcAft>
              <a:defRPr/>
            </a:lvl7pPr>
            <a:lvl8pPr indent="-114300" lvl="7" marL="3429000" rtl="0" algn="l">
              <a:spcBef>
                <a:spcPts val="360"/>
              </a:spcBef>
              <a:spcAft>
                <a:spcPts val="0"/>
              </a:spcAft>
              <a:defRPr/>
            </a:lvl8pPr>
            <a:lvl9pPr indent="-114300" lvl="8" marL="3886200" rtl="0" algn="l">
              <a:spcBef>
                <a:spcPts val="36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211" name="Shape 211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12" name="Shape 212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13" name="Shape 213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GB" sz="1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>
            <p:ph type="title"/>
          </p:nvPr>
        </p:nvSpPr>
        <p:spPr>
          <a:xfrm>
            <a:off x="457200" y="277811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91425" lIns="91425" rIns="91425" tIns="91425"/>
          <a:lstStyle>
            <a:lvl1pPr indent="0" lvl="0" mar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45720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91440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137160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182880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16" name="Shape 216"/>
          <p:cNvSpPr txBox="1"/>
          <p:nvPr>
            <p:ph idx="1" type="body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1459" lvl="0" marL="342900" rtl="0" algn="l">
              <a:spcBef>
                <a:spcPts val="360"/>
              </a:spcBef>
              <a:spcAft>
                <a:spcPts val="0"/>
              </a:spcAft>
              <a:defRPr/>
            </a:lvl1pPr>
            <a:lvl2pPr indent="-228600" lvl="1" marL="742950" rtl="0" algn="l">
              <a:spcBef>
                <a:spcPts val="360"/>
              </a:spcBef>
              <a:spcAft>
                <a:spcPts val="0"/>
              </a:spcAft>
              <a:defRPr/>
            </a:lvl2pPr>
            <a:lvl3pPr indent="-114300" lvl="2" marL="1143000" rtl="0" algn="l">
              <a:spcBef>
                <a:spcPts val="360"/>
              </a:spcBef>
              <a:spcAft>
                <a:spcPts val="0"/>
              </a:spcAft>
              <a:defRPr/>
            </a:lvl3pPr>
            <a:lvl4pPr indent="-171450" lvl="3" marL="1600200" rtl="0" algn="l">
              <a:spcBef>
                <a:spcPts val="360"/>
              </a:spcBef>
              <a:spcAft>
                <a:spcPts val="0"/>
              </a:spcAft>
              <a:defRPr/>
            </a:lvl4pPr>
            <a:lvl5pPr indent="-114300" lvl="4" marL="2057400" rtl="0" algn="l">
              <a:spcBef>
                <a:spcPts val="360"/>
              </a:spcBef>
              <a:spcAft>
                <a:spcPts val="0"/>
              </a:spcAft>
              <a:defRPr/>
            </a:lvl5pPr>
            <a:lvl6pPr indent="-114300" lvl="5" marL="2514600" rtl="0" algn="l">
              <a:spcBef>
                <a:spcPts val="360"/>
              </a:spcBef>
              <a:spcAft>
                <a:spcPts val="0"/>
              </a:spcAft>
              <a:defRPr/>
            </a:lvl6pPr>
            <a:lvl7pPr indent="-114300" lvl="6" marL="2971800" rtl="0" algn="l">
              <a:spcBef>
                <a:spcPts val="360"/>
              </a:spcBef>
              <a:spcAft>
                <a:spcPts val="0"/>
              </a:spcAft>
              <a:defRPr/>
            </a:lvl7pPr>
            <a:lvl8pPr indent="-114300" lvl="7" marL="3429000" rtl="0" algn="l">
              <a:spcBef>
                <a:spcPts val="360"/>
              </a:spcBef>
              <a:spcAft>
                <a:spcPts val="0"/>
              </a:spcAft>
              <a:defRPr/>
            </a:lvl8pPr>
            <a:lvl9pPr indent="-114300" lvl="8" marL="3886200" rtl="0" algn="l">
              <a:spcBef>
                <a:spcPts val="36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217" name="Shape 217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18" name="Shape 218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19" name="Shape 219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GB" sz="1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1" anchor="b" bIns="91425" lIns="91425" rIns="91425" tIns="91425"/>
          <a:lstStyle>
            <a:lvl1pPr indent="0" lvl="0" marL="0" rtl="0" algn="l">
              <a:spcBef>
                <a:spcPts val="0"/>
              </a:spcBef>
              <a:spcAft>
                <a:spcPts val="0"/>
              </a:spcAft>
              <a:buNone/>
              <a:defRPr b="1" sz="2000"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45720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91440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137160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182880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22" name="Shape 22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3200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Font typeface="Noto Sans Symbols"/>
              <a:buNone/>
              <a:defRPr b="0" i="0" sz="28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Arial"/>
              <a:buNone/>
              <a:defRPr b="0" i="0" sz="24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20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20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20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20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20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 algn="l">
              <a:spcBef>
                <a:spcPts val="280"/>
              </a:spcBef>
              <a:spcAft>
                <a:spcPts val="0"/>
              </a:spcAft>
              <a:buNone/>
              <a:defRPr sz="1400"/>
            </a:lvl1pPr>
            <a:lvl2pPr indent="0" lvl="1" marL="457200" rtl="0" algn="l">
              <a:spcBef>
                <a:spcPts val="240"/>
              </a:spcBef>
              <a:spcAft>
                <a:spcPts val="0"/>
              </a:spcAft>
              <a:buNone/>
              <a:defRPr sz="1200"/>
            </a:lvl2pPr>
            <a:lvl3pPr indent="0" lvl="2" marL="914400" rtl="0" algn="l">
              <a:spcBef>
                <a:spcPts val="200"/>
              </a:spcBef>
              <a:spcAft>
                <a:spcPts val="0"/>
              </a:spcAft>
              <a:buFont typeface="Arial"/>
              <a:buNone/>
              <a:defRPr sz="1000"/>
            </a:lvl3pPr>
            <a:lvl4pPr indent="0" lvl="3" marL="1371600" rtl="0" algn="l">
              <a:spcBef>
                <a:spcPts val="180"/>
              </a:spcBef>
              <a:spcAft>
                <a:spcPts val="0"/>
              </a:spcAft>
              <a:buNone/>
              <a:defRPr sz="900"/>
            </a:lvl4pPr>
            <a:lvl5pPr indent="0" lvl="4" marL="1828800" rtl="0" algn="l">
              <a:spcBef>
                <a:spcPts val="180"/>
              </a:spcBef>
              <a:spcAft>
                <a:spcPts val="0"/>
              </a:spcAft>
              <a:buFont typeface="Arial"/>
              <a:buNone/>
              <a:defRPr sz="900"/>
            </a:lvl5pPr>
            <a:lvl6pPr indent="0" lvl="5" marL="2286000" rtl="0" algn="l">
              <a:spcBef>
                <a:spcPts val="180"/>
              </a:spcBef>
              <a:spcAft>
                <a:spcPts val="0"/>
              </a:spcAft>
              <a:buFont typeface="Arial"/>
              <a:buNone/>
              <a:defRPr sz="900"/>
            </a:lvl6pPr>
            <a:lvl7pPr indent="0" lvl="6" marL="2743200" rtl="0" algn="l">
              <a:spcBef>
                <a:spcPts val="180"/>
              </a:spcBef>
              <a:spcAft>
                <a:spcPts val="0"/>
              </a:spcAft>
              <a:buFont typeface="Arial"/>
              <a:buNone/>
              <a:defRPr sz="900"/>
            </a:lvl7pPr>
            <a:lvl8pPr indent="0" lvl="7" marL="3200400" rtl="0" algn="l">
              <a:spcBef>
                <a:spcPts val="180"/>
              </a:spcBef>
              <a:spcAft>
                <a:spcPts val="0"/>
              </a:spcAft>
              <a:buFont typeface="Arial"/>
              <a:buNone/>
              <a:defRPr sz="900"/>
            </a:lvl8pPr>
            <a:lvl9pPr indent="0" lvl="8" marL="3657600" rtl="0" algn="l">
              <a:spcBef>
                <a:spcPts val="180"/>
              </a:spcBef>
              <a:spcAft>
                <a:spcPts val="0"/>
              </a:spcAft>
              <a:buFont typeface="Arial"/>
              <a:buNone/>
              <a:defRPr sz="900"/>
            </a:lvl9pPr>
          </a:lstStyle>
          <a:p/>
        </p:txBody>
      </p:sp>
      <p:sp>
        <p:nvSpPr>
          <p:cNvPr id="224" name="Shape 224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25" name="Shape 225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26" name="Shape 226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GB" sz="1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anchorCtr="1" anchor="b" bIns="91425" lIns="91425" rIns="91425" tIns="91425"/>
          <a:lstStyle>
            <a:lvl1pPr indent="0" lvl="0" marL="0" rtl="0" algn="l">
              <a:spcBef>
                <a:spcPts val="0"/>
              </a:spcBef>
              <a:spcAft>
                <a:spcPts val="0"/>
              </a:spcAft>
              <a:buNone/>
              <a:defRPr b="1" sz="2000"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45720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91440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137160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182880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80340" lvl="0" marL="342900" rtl="0" algn="l">
              <a:spcBef>
                <a:spcPts val="640"/>
              </a:spcBef>
              <a:spcAft>
                <a:spcPts val="0"/>
              </a:spcAft>
              <a:buSzPct val="80000"/>
              <a:defRPr sz="3200"/>
            </a:lvl1pPr>
            <a:lvl2pPr indent="-196850" lvl="1" marL="742950" rtl="0" algn="l">
              <a:spcBef>
                <a:spcPts val="560"/>
              </a:spcBef>
              <a:spcAft>
                <a:spcPts val="0"/>
              </a:spcAft>
              <a:buSzPct val="50000"/>
              <a:defRPr sz="2800"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SzPct val="100000"/>
              <a:buFont typeface="Arial"/>
              <a:defRPr sz="2400"/>
            </a:lvl3pPr>
            <a:lvl4pPr indent="-165100" lvl="3" marL="1600200" rtl="0" algn="l">
              <a:spcBef>
                <a:spcPts val="400"/>
              </a:spcBef>
              <a:spcAft>
                <a:spcPts val="0"/>
              </a:spcAft>
              <a:buSzPct val="50000"/>
              <a:defRPr sz="2000"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SzPct val="100000"/>
              <a:buFont typeface="Arial"/>
              <a:defRPr sz="2000"/>
            </a:lvl5pPr>
            <a:lvl6pPr indent="-101600" lvl="5" marL="2514600" rtl="0" algn="l">
              <a:spcBef>
                <a:spcPts val="400"/>
              </a:spcBef>
              <a:spcAft>
                <a:spcPts val="0"/>
              </a:spcAft>
              <a:buSzPct val="100000"/>
              <a:buFont typeface="Arial"/>
              <a:defRPr sz="2000"/>
            </a:lvl6pPr>
            <a:lvl7pPr indent="-101600" lvl="6" marL="2971800" rtl="0" algn="l">
              <a:spcBef>
                <a:spcPts val="400"/>
              </a:spcBef>
              <a:spcAft>
                <a:spcPts val="0"/>
              </a:spcAft>
              <a:buSzPct val="100000"/>
              <a:buFont typeface="Arial"/>
              <a:defRPr sz="2000"/>
            </a:lvl7pPr>
            <a:lvl8pPr indent="-101600" lvl="7" marL="3429000" rtl="0" algn="l">
              <a:spcBef>
                <a:spcPts val="400"/>
              </a:spcBef>
              <a:spcAft>
                <a:spcPts val="0"/>
              </a:spcAft>
              <a:buSzPct val="100000"/>
              <a:buFont typeface="Arial"/>
              <a:defRPr sz="2000"/>
            </a:lvl8pPr>
            <a:lvl9pPr indent="-101600" lvl="8" marL="3886200" rtl="0" algn="l">
              <a:spcBef>
                <a:spcPts val="400"/>
              </a:spcBef>
              <a:spcAft>
                <a:spcPts val="0"/>
              </a:spcAft>
              <a:buSzPct val="100000"/>
              <a:buFont typeface="Arial"/>
              <a:defRPr sz="2000"/>
            </a:lvl9pPr>
          </a:lstStyle>
          <a:p/>
        </p:txBody>
      </p:sp>
      <p:sp>
        <p:nvSpPr>
          <p:cNvPr id="230" name="Shape 230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 algn="l">
              <a:spcBef>
                <a:spcPts val="280"/>
              </a:spcBef>
              <a:spcAft>
                <a:spcPts val="0"/>
              </a:spcAft>
              <a:buNone/>
              <a:defRPr sz="1400"/>
            </a:lvl1pPr>
            <a:lvl2pPr indent="0" lvl="1" marL="457200" rtl="0" algn="l">
              <a:spcBef>
                <a:spcPts val="240"/>
              </a:spcBef>
              <a:spcAft>
                <a:spcPts val="0"/>
              </a:spcAft>
              <a:buNone/>
              <a:defRPr sz="1200"/>
            </a:lvl2pPr>
            <a:lvl3pPr indent="0" lvl="2" marL="914400" rtl="0" algn="l">
              <a:spcBef>
                <a:spcPts val="200"/>
              </a:spcBef>
              <a:spcAft>
                <a:spcPts val="0"/>
              </a:spcAft>
              <a:buFont typeface="Arial"/>
              <a:buNone/>
              <a:defRPr sz="1000"/>
            </a:lvl3pPr>
            <a:lvl4pPr indent="0" lvl="3" marL="1371600" rtl="0" algn="l">
              <a:spcBef>
                <a:spcPts val="180"/>
              </a:spcBef>
              <a:spcAft>
                <a:spcPts val="0"/>
              </a:spcAft>
              <a:buNone/>
              <a:defRPr sz="900"/>
            </a:lvl4pPr>
            <a:lvl5pPr indent="0" lvl="4" marL="1828800" rtl="0" algn="l">
              <a:spcBef>
                <a:spcPts val="180"/>
              </a:spcBef>
              <a:spcAft>
                <a:spcPts val="0"/>
              </a:spcAft>
              <a:buFont typeface="Arial"/>
              <a:buNone/>
              <a:defRPr sz="900"/>
            </a:lvl5pPr>
            <a:lvl6pPr indent="0" lvl="5" marL="2286000" rtl="0" algn="l">
              <a:spcBef>
                <a:spcPts val="180"/>
              </a:spcBef>
              <a:spcAft>
                <a:spcPts val="0"/>
              </a:spcAft>
              <a:buFont typeface="Arial"/>
              <a:buNone/>
              <a:defRPr sz="900"/>
            </a:lvl6pPr>
            <a:lvl7pPr indent="0" lvl="6" marL="2743200" rtl="0" algn="l">
              <a:spcBef>
                <a:spcPts val="180"/>
              </a:spcBef>
              <a:spcAft>
                <a:spcPts val="0"/>
              </a:spcAft>
              <a:buFont typeface="Arial"/>
              <a:buNone/>
              <a:defRPr sz="900"/>
            </a:lvl7pPr>
            <a:lvl8pPr indent="0" lvl="7" marL="3200400" rtl="0" algn="l">
              <a:spcBef>
                <a:spcPts val="180"/>
              </a:spcBef>
              <a:spcAft>
                <a:spcPts val="0"/>
              </a:spcAft>
              <a:buFont typeface="Arial"/>
              <a:buNone/>
              <a:defRPr sz="900"/>
            </a:lvl8pPr>
            <a:lvl9pPr indent="0" lvl="8" marL="3657600" rtl="0" algn="l">
              <a:spcBef>
                <a:spcPts val="180"/>
              </a:spcBef>
              <a:spcAft>
                <a:spcPts val="0"/>
              </a:spcAft>
              <a:buFont typeface="Arial"/>
              <a:buNone/>
              <a:defRPr sz="900"/>
            </a:lvl9pPr>
          </a:lstStyle>
          <a:p/>
        </p:txBody>
      </p:sp>
      <p:sp>
        <p:nvSpPr>
          <p:cNvPr id="231" name="Shape 231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32" name="Shape 232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33" name="Shape 233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GB" sz="1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36" name="Shape 236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37" name="Shape 237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GB" sz="1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1" anchor="ctr" bIns="91425" lIns="91425" rIns="91425" tIns="91425"/>
          <a:lstStyle>
            <a:lvl1pPr indent="0" lvl="0" mar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45720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91440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137160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182880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457200" y="1535112"/>
            <a:ext cx="4040100" cy="6398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spcBef>
                <a:spcPts val="480"/>
              </a:spcBef>
              <a:spcAft>
                <a:spcPts val="0"/>
              </a:spcAft>
              <a:buNone/>
              <a:defRPr b="1" sz="2400"/>
            </a:lvl1pPr>
            <a:lvl2pPr indent="0" lvl="1" marL="457200" rtl="0" algn="l">
              <a:spcBef>
                <a:spcPts val="400"/>
              </a:spcBef>
              <a:spcAft>
                <a:spcPts val="0"/>
              </a:spcAft>
              <a:buNone/>
              <a:defRPr b="1" sz="2000"/>
            </a:lvl2pPr>
            <a:lvl3pPr indent="0" lvl="2" marL="914400" rtl="0" algn="l">
              <a:spcBef>
                <a:spcPts val="360"/>
              </a:spcBef>
              <a:spcAft>
                <a:spcPts val="0"/>
              </a:spcAft>
              <a:buFont typeface="Arial"/>
              <a:buNone/>
              <a:defRPr b="1" sz="1800"/>
            </a:lvl3pPr>
            <a:lvl4pPr indent="0" lvl="3" marL="1371600" rtl="0" algn="l">
              <a:spcBef>
                <a:spcPts val="320"/>
              </a:spcBef>
              <a:spcAft>
                <a:spcPts val="0"/>
              </a:spcAft>
              <a:buNone/>
              <a:defRPr b="1" sz="1600"/>
            </a:lvl4pPr>
            <a:lvl5pPr indent="0" lvl="4" marL="1828800" rtl="0" algn="l">
              <a:spcBef>
                <a:spcPts val="320"/>
              </a:spcBef>
              <a:spcAft>
                <a:spcPts val="0"/>
              </a:spcAft>
              <a:buFont typeface="Arial"/>
              <a:buNone/>
              <a:defRPr b="1" sz="1600"/>
            </a:lvl5pPr>
            <a:lvl6pPr indent="0" lvl="5" marL="2286000" rtl="0" algn="l">
              <a:spcBef>
                <a:spcPts val="320"/>
              </a:spcBef>
              <a:spcAft>
                <a:spcPts val="0"/>
              </a:spcAft>
              <a:buFont typeface="Arial"/>
              <a:buNone/>
              <a:defRPr b="1" sz="1600"/>
            </a:lvl6pPr>
            <a:lvl7pPr indent="0" lvl="6" marL="2743200" rtl="0" algn="l">
              <a:spcBef>
                <a:spcPts val="320"/>
              </a:spcBef>
              <a:spcAft>
                <a:spcPts val="0"/>
              </a:spcAft>
              <a:buFont typeface="Arial"/>
              <a:buNone/>
              <a:defRPr b="1" sz="1600"/>
            </a:lvl7pPr>
            <a:lvl8pPr indent="0" lvl="7" marL="3200400" rtl="0" algn="l">
              <a:spcBef>
                <a:spcPts val="320"/>
              </a:spcBef>
              <a:spcAft>
                <a:spcPts val="0"/>
              </a:spcAft>
              <a:buFont typeface="Arial"/>
              <a:buNone/>
              <a:defRPr b="1" sz="1600"/>
            </a:lvl8pPr>
            <a:lvl9pPr indent="0" lvl="8" marL="3657600" rtl="0" algn="l">
              <a:spcBef>
                <a:spcPts val="320"/>
              </a:spcBef>
              <a:spcAft>
                <a:spcPts val="0"/>
              </a:spcAft>
              <a:buFont typeface="Arial"/>
              <a:buNone/>
              <a:defRPr b="1" sz="1600"/>
            </a:lvl9pPr>
          </a:lstStyle>
          <a:p/>
        </p:txBody>
      </p:sp>
      <p:sp>
        <p:nvSpPr>
          <p:cNvPr id="241" name="Shape 241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20980" lvl="0" marL="342900" rtl="0" algn="l">
              <a:spcBef>
                <a:spcPts val="480"/>
              </a:spcBef>
              <a:spcAft>
                <a:spcPts val="0"/>
              </a:spcAft>
              <a:buSzPct val="80000"/>
              <a:defRPr sz="2400"/>
            </a:lvl1pPr>
            <a:lvl2pPr indent="-222250" lvl="1" marL="742950" rtl="0" algn="l">
              <a:spcBef>
                <a:spcPts val="400"/>
              </a:spcBef>
              <a:spcAft>
                <a:spcPts val="0"/>
              </a:spcAft>
              <a:buSzPct val="50000"/>
              <a:defRPr sz="2000"/>
            </a:lvl2pPr>
            <a:lvl3pPr indent="-114300" lvl="2" marL="1143000" rtl="0" algn="l">
              <a:spcBef>
                <a:spcPts val="360"/>
              </a:spcBef>
              <a:spcAft>
                <a:spcPts val="0"/>
              </a:spcAft>
              <a:buSzPct val="100000"/>
              <a:buFont typeface="Arial"/>
              <a:defRPr sz="1800"/>
            </a:lvl3pPr>
            <a:lvl4pPr indent="-177800" lvl="3" marL="1600200" rtl="0" algn="l">
              <a:spcBef>
                <a:spcPts val="320"/>
              </a:spcBef>
              <a:spcAft>
                <a:spcPts val="0"/>
              </a:spcAft>
              <a:buSzPct val="50000"/>
              <a:defRPr sz="1600"/>
            </a:lvl4pPr>
            <a:lvl5pPr indent="-127000" lvl="4" marL="2057400" rtl="0" algn="l">
              <a:spcBef>
                <a:spcPts val="320"/>
              </a:spcBef>
              <a:spcAft>
                <a:spcPts val="0"/>
              </a:spcAft>
              <a:buSzPct val="100000"/>
              <a:buFont typeface="Arial"/>
              <a:defRPr sz="1600"/>
            </a:lvl5pPr>
            <a:lvl6pPr indent="-127000" lvl="5" marL="2514600" rtl="0" algn="l">
              <a:spcBef>
                <a:spcPts val="320"/>
              </a:spcBef>
              <a:spcAft>
                <a:spcPts val="0"/>
              </a:spcAft>
              <a:buSzPct val="100000"/>
              <a:buFont typeface="Arial"/>
              <a:defRPr sz="1600"/>
            </a:lvl6pPr>
            <a:lvl7pPr indent="-127000" lvl="6" marL="2971800" rtl="0" algn="l">
              <a:spcBef>
                <a:spcPts val="320"/>
              </a:spcBef>
              <a:spcAft>
                <a:spcPts val="0"/>
              </a:spcAft>
              <a:buSzPct val="100000"/>
              <a:buFont typeface="Arial"/>
              <a:defRPr sz="1600"/>
            </a:lvl7pPr>
            <a:lvl8pPr indent="-127000" lvl="7" marL="3429000" rtl="0" algn="l">
              <a:spcBef>
                <a:spcPts val="320"/>
              </a:spcBef>
              <a:spcAft>
                <a:spcPts val="0"/>
              </a:spcAft>
              <a:buSzPct val="100000"/>
              <a:buFont typeface="Arial"/>
              <a:defRPr sz="1600"/>
            </a:lvl8pPr>
            <a:lvl9pPr indent="-127000" lvl="8" marL="3886200" rtl="0" algn="l">
              <a:spcBef>
                <a:spcPts val="320"/>
              </a:spcBef>
              <a:spcAft>
                <a:spcPts val="0"/>
              </a:spcAft>
              <a:buSzPct val="100000"/>
              <a:buFont typeface="Arial"/>
              <a:defRPr sz="1600"/>
            </a:lvl9pPr>
          </a:lstStyle>
          <a:p/>
        </p:txBody>
      </p:sp>
      <p:sp>
        <p:nvSpPr>
          <p:cNvPr id="242" name="Shape 242"/>
          <p:cNvSpPr txBox="1"/>
          <p:nvPr>
            <p:ph idx="3" type="body"/>
          </p:nvPr>
        </p:nvSpPr>
        <p:spPr>
          <a:xfrm>
            <a:off x="4645025" y="1535112"/>
            <a:ext cx="4041900" cy="6398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spcBef>
                <a:spcPts val="480"/>
              </a:spcBef>
              <a:spcAft>
                <a:spcPts val="0"/>
              </a:spcAft>
              <a:buNone/>
              <a:defRPr b="1" sz="2400"/>
            </a:lvl1pPr>
            <a:lvl2pPr indent="0" lvl="1" marL="457200" rtl="0" algn="l">
              <a:spcBef>
                <a:spcPts val="400"/>
              </a:spcBef>
              <a:spcAft>
                <a:spcPts val="0"/>
              </a:spcAft>
              <a:buNone/>
              <a:defRPr b="1" sz="2000"/>
            </a:lvl2pPr>
            <a:lvl3pPr indent="0" lvl="2" marL="914400" rtl="0" algn="l">
              <a:spcBef>
                <a:spcPts val="360"/>
              </a:spcBef>
              <a:spcAft>
                <a:spcPts val="0"/>
              </a:spcAft>
              <a:buFont typeface="Arial"/>
              <a:buNone/>
              <a:defRPr b="1" sz="1800"/>
            </a:lvl3pPr>
            <a:lvl4pPr indent="0" lvl="3" marL="1371600" rtl="0" algn="l">
              <a:spcBef>
                <a:spcPts val="320"/>
              </a:spcBef>
              <a:spcAft>
                <a:spcPts val="0"/>
              </a:spcAft>
              <a:buNone/>
              <a:defRPr b="1" sz="1600"/>
            </a:lvl4pPr>
            <a:lvl5pPr indent="0" lvl="4" marL="1828800" rtl="0" algn="l">
              <a:spcBef>
                <a:spcPts val="320"/>
              </a:spcBef>
              <a:spcAft>
                <a:spcPts val="0"/>
              </a:spcAft>
              <a:buFont typeface="Arial"/>
              <a:buNone/>
              <a:defRPr b="1" sz="1600"/>
            </a:lvl5pPr>
            <a:lvl6pPr indent="0" lvl="5" marL="2286000" rtl="0" algn="l">
              <a:spcBef>
                <a:spcPts val="320"/>
              </a:spcBef>
              <a:spcAft>
                <a:spcPts val="0"/>
              </a:spcAft>
              <a:buFont typeface="Arial"/>
              <a:buNone/>
              <a:defRPr b="1" sz="1600"/>
            </a:lvl6pPr>
            <a:lvl7pPr indent="0" lvl="6" marL="2743200" rtl="0" algn="l">
              <a:spcBef>
                <a:spcPts val="320"/>
              </a:spcBef>
              <a:spcAft>
                <a:spcPts val="0"/>
              </a:spcAft>
              <a:buFont typeface="Arial"/>
              <a:buNone/>
              <a:defRPr b="1" sz="1600"/>
            </a:lvl7pPr>
            <a:lvl8pPr indent="0" lvl="7" marL="3200400" rtl="0" algn="l">
              <a:spcBef>
                <a:spcPts val="320"/>
              </a:spcBef>
              <a:spcAft>
                <a:spcPts val="0"/>
              </a:spcAft>
              <a:buFont typeface="Arial"/>
              <a:buNone/>
              <a:defRPr b="1" sz="1600"/>
            </a:lvl8pPr>
            <a:lvl9pPr indent="0" lvl="8" marL="3657600" rtl="0" algn="l">
              <a:spcBef>
                <a:spcPts val="320"/>
              </a:spcBef>
              <a:spcAft>
                <a:spcPts val="0"/>
              </a:spcAft>
              <a:buFont typeface="Arial"/>
              <a:buNone/>
              <a:defRPr b="1" sz="1600"/>
            </a:lvl9pPr>
          </a:lstStyle>
          <a:p/>
        </p:txBody>
      </p:sp>
      <p:sp>
        <p:nvSpPr>
          <p:cNvPr id="243" name="Shape 243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20980" lvl="0" marL="342900" rtl="0" algn="l">
              <a:spcBef>
                <a:spcPts val="480"/>
              </a:spcBef>
              <a:spcAft>
                <a:spcPts val="0"/>
              </a:spcAft>
              <a:buSzPct val="80000"/>
              <a:defRPr sz="2400"/>
            </a:lvl1pPr>
            <a:lvl2pPr indent="-222250" lvl="1" marL="742950" rtl="0" algn="l">
              <a:spcBef>
                <a:spcPts val="400"/>
              </a:spcBef>
              <a:spcAft>
                <a:spcPts val="0"/>
              </a:spcAft>
              <a:buSzPct val="50000"/>
              <a:defRPr sz="2000"/>
            </a:lvl2pPr>
            <a:lvl3pPr indent="-114300" lvl="2" marL="1143000" rtl="0" algn="l">
              <a:spcBef>
                <a:spcPts val="360"/>
              </a:spcBef>
              <a:spcAft>
                <a:spcPts val="0"/>
              </a:spcAft>
              <a:buSzPct val="100000"/>
              <a:buFont typeface="Arial"/>
              <a:defRPr sz="1800"/>
            </a:lvl3pPr>
            <a:lvl4pPr indent="-177800" lvl="3" marL="1600200" rtl="0" algn="l">
              <a:spcBef>
                <a:spcPts val="320"/>
              </a:spcBef>
              <a:spcAft>
                <a:spcPts val="0"/>
              </a:spcAft>
              <a:buSzPct val="50000"/>
              <a:defRPr sz="1600"/>
            </a:lvl4pPr>
            <a:lvl5pPr indent="-127000" lvl="4" marL="2057400" rtl="0" algn="l">
              <a:spcBef>
                <a:spcPts val="320"/>
              </a:spcBef>
              <a:spcAft>
                <a:spcPts val="0"/>
              </a:spcAft>
              <a:buSzPct val="100000"/>
              <a:buFont typeface="Arial"/>
              <a:defRPr sz="1600"/>
            </a:lvl5pPr>
            <a:lvl6pPr indent="-127000" lvl="5" marL="2514600" rtl="0" algn="l">
              <a:spcBef>
                <a:spcPts val="320"/>
              </a:spcBef>
              <a:spcAft>
                <a:spcPts val="0"/>
              </a:spcAft>
              <a:buSzPct val="100000"/>
              <a:buFont typeface="Arial"/>
              <a:defRPr sz="1600"/>
            </a:lvl6pPr>
            <a:lvl7pPr indent="-127000" lvl="6" marL="2971800" rtl="0" algn="l">
              <a:spcBef>
                <a:spcPts val="320"/>
              </a:spcBef>
              <a:spcAft>
                <a:spcPts val="0"/>
              </a:spcAft>
              <a:buSzPct val="100000"/>
              <a:buFont typeface="Arial"/>
              <a:defRPr sz="1600"/>
            </a:lvl7pPr>
            <a:lvl8pPr indent="-127000" lvl="7" marL="3429000" rtl="0" algn="l">
              <a:spcBef>
                <a:spcPts val="320"/>
              </a:spcBef>
              <a:spcAft>
                <a:spcPts val="0"/>
              </a:spcAft>
              <a:buSzPct val="100000"/>
              <a:buFont typeface="Arial"/>
              <a:defRPr sz="1600"/>
            </a:lvl8pPr>
            <a:lvl9pPr indent="-127000" lvl="8" marL="3886200" rtl="0" algn="l">
              <a:spcBef>
                <a:spcPts val="320"/>
              </a:spcBef>
              <a:spcAft>
                <a:spcPts val="0"/>
              </a:spcAft>
              <a:buSzPct val="100000"/>
              <a:buFont typeface="Arial"/>
              <a:defRPr sz="1600"/>
            </a:lvl9pPr>
          </a:lstStyle>
          <a:p/>
        </p:txBody>
      </p:sp>
      <p:sp>
        <p:nvSpPr>
          <p:cNvPr id="244" name="Shape 244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45" name="Shape 245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46" name="Shape 246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GB" sz="1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/>
          <p:nvPr>
            <p:ph type="title"/>
          </p:nvPr>
        </p:nvSpPr>
        <p:spPr>
          <a:xfrm>
            <a:off x="722312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1" anchor="t" bIns="91425" lIns="91425" rIns="91425" tIns="91425"/>
          <a:lstStyle>
            <a:lvl1pPr indent="0" lvl="0" marL="0" rtl="0" algn="l">
              <a:spcBef>
                <a:spcPts val="0"/>
              </a:spcBef>
              <a:spcAft>
                <a:spcPts val="0"/>
              </a:spcAft>
              <a:buNone/>
              <a:defRPr b="1" sz="4000" cap="none"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45720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91440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137160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182880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722312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spcBef>
                <a:spcPts val="400"/>
              </a:spcBef>
              <a:spcAft>
                <a:spcPts val="0"/>
              </a:spcAft>
              <a:buNone/>
              <a:defRPr sz="2000"/>
            </a:lvl1pPr>
            <a:lvl2pPr indent="0" lvl="1" marL="457200" rtl="0" algn="l">
              <a:spcBef>
                <a:spcPts val="360"/>
              </a:spcBef>
              <a:spcAft>
                <a:spcPts val="0"/>
              </a:spcAft>
              <a:buNone/>
              <a:defRPr sz="1800"/>
            </a:lvl2pPr>
            <a:lvl3pPr indent="0" lvl="2" marL="914400" rtl="0" algn="l">
              <a:spcBef>
                <a:spcPts val="320"/>
              </a:spcBef>
              <a:spcAft>
                <a:spcPts val="0"/>
              </a:spcAft>
              <a:buFont typeface="Arial"/>
              <a:buNone/>
              <a:defRPr sz="1600"/>
            </a:lvl3pPr>
            <a:lvl4pPr indent="0" lvl="3" marL="1371600" rtl="0" algn="l">
              <a:spcBef>
                <a:spcPts val="280"/>
              </a:spcBef>
              <a:spcAft>
                <a:spcPts val="0"/>
              </a:spcAft>
              <a:buNone/>
              <a:defRPr sz="1400"/>
            </a:lvl4pPr>
            <a:lvl5pPr indent="0" lvl="4" marL="1828800" rtl="0" algn="l">
              <a:spcBef>
                <a:spcPts val="280"/>
              </a:spcBef>
              <a:spcAft>
                <a:spcPts val="0"/>
              </a:spcAft>
              <a:buFont typeface="Arial"/>
              <a:buNone/>
              <a:defRPr sz="1400"/>
            </a:lvl5pPr>
            <a:lvl6pPr indent="0" lvl="5" marL="2286000" rtl="0" algn="l">
              <a:spcBef>
                <a:spcPts val="280"/>
              </a:spcBef>
              <a:spcAft>
                <a:spcPts val="0"/>
              </a:spcAft>
              <a:buFont typeface="Arial"/>
              <a:buNone/>
              <a:defRPr sz="1400"/>
            </a:lvl6pPr>
            <a:lvl7pPr indent="0" lvl="6" marL="2743200" rtl="0" algn="l">
              <a:spcBef>
                <a:spcPts val="280"/>
              </a:spcBef>
              <a:spcAft>
                <a:spcPts val="0"/>
              </a:spcAft>
              <a:buFont typeface="Arial"/>
              <a:buNone/>
              <a:defRPr sz="1400"/>
            </a:lvl7pPr>
            <a:lvl8pPr indent="0" lvl="7" marL="3200400" rtl="0" algn="l">
              <a:spcBef>
                <a:spcPts val="280"/>
              </a:spcBef>
              <a:spcAft>
                <a:spcPts val="0"/>
              </a:spcAft>
              <a:buFont typeface="Arial"/>
              <a:buNone/>
              <a:defRPr sz="1400"/>
            </a:lvl8pPr>
            <a:lvl9pPr indent="0" lvl="8" marL="3657600" rtl="0" algn="l">
              <a:spcBef>
                <a:spcPts val="280"/>
              </a:spcBef>
              <a:spcAft>
                <a:spcPts val="0"/>
              </a:spcAft>
              <a:buFont typeface="Arial"/>
              <a:buNone/>
              <a:defRPr sz="1400"/>
            </a:lvl9pPr>
          </a:lstStyle>
          <a:p/>
        </p:txBody>
      </p:sp>
      <p:sp>
        <p:nvSpPr>
          <p:cNvPr id="250" name="Shape 250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51" name="Shape 251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52" name="Shape 252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GB" sz="1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type="title"/>
          </p:nvPr>
        </p:nvSpPr>
        <p:spPr>
          <a:xfrm>
            <a:off x="457200" y="277811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91425" lIns="91425" rIns="91425" tIns="91425"/>
          <a:lstStyle>
            <a:lvl1pPr indent="0" lvl="0" mar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45720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91440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137160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182880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1459" lvl="0" marL="342900" rtl="0" algn="l">
              <a:spcBef>
                <a:spcPts val="360"/>
              </a:spcBef>
              <a:spcAft>
                <a:spcPts val="0"/>
              </a:spcAft>
              <a:defRPr/>
            </a:lvl1pPr>
            <a:lvl2pPr indent="-228600" lvl="1" marL="742950" rtl="0" algn="l">
              <a:spcBef>
                <a:spcPts val="360"/>
              </a:spcBef>
              <a:spcAft>
                <a:spcPts val="0"/>
              </a:spcAft>
              <a:defRPr/>
            </a:lvl2pPr>
            <a:lvl3pPr indent="-114300" lvl="2" marL="1143000" rtl="0" algn="l">
              <a:spcBef>
                <a:spcPts val="360"/>
              </a:spcBef>
              <a:spcAft>
                <a:spcPts val="0"/>
              </a:spcAft>
              <a:defRPr/>
            </a:lvl3pPr>
            <a:lvl4pPr indent="-171450" lvl="3" marL="1600200" rtl="0" algn="l">
              <a:spcBef>
                <a:spcPts val="360"/>
              </a:spcBef>
              <a:spcAft>
                <a:spcPts val="0"/>
              </a:spcAft>
              <a:defRPr/>
            </a:lvl4pPr>
            <a:lvl5pPr indent="-114300" lvl="4" marL="2057400" rtl="0" algn="l">
              <a:spcBef>
                <a:spcPts val="360"/>
              </a:spcBef>
              <a:spcAft>
                <a:spcPts val="0"/>
              </a:spcAft>
              <a:defRPr/>
            </a:lvl5pPr>
            <a:lvl6pPr indent="-114300" lvl="5" marL="2514600" rtl="0" algn="l">
              <a:spcBef>
                <a:spcPts val="360"/>
              </a:spcBef>
              <a:spcAft>
                <a:spcPts val="0"/>
              </a:spcAft>
              <a:defRPr/>
            </a:lvl6pPr>
            <a:lvl7pPr indent="-114300" lvl="6" marL="2971800" rtl="0" algn="l">
              <a:spcBef>
                <a:spcPts val="360"/>
              </a:spcBef>
              <a:spcAft>
                <a:spcPts val="0"/>
              </a:spcAft>
              <a:defRPr/>
            </a:lvl7pPr>
            <a:lvl8pPr indent="-114300" lvl="7" marL="3429000" rtl="0" algn="l">
              <a:spcBef>
                <a:spcPts val="360"/>
              </a:spcBef>
              <a:spcAft>
                <a:spcPts val="0"/>
              </a:spcAft>
              <a:defRPr/>
            </a:lvl8pPr>
            <a:lvl9pPr indent="-114300" lvl="8" marL="3886200" rtl="0" algn="l">
              <a:spcBef>
                <a:spcPts val="36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59" name="Shape 159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60" name="Shape 160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61" name="Shape 161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GB" sz="1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bl">
  <p:cSld name="Title and Table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type="title"/>
          </p:nvPr>
        </p:nvSpPr>
        <p:spPr>
          <a:xfrm>
            <a:off x="457200" y="277813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91425" lIns="91425" rIns="91425" tIns="91425"/>
          <a:lstStyle>
            <a:lvl1pPr indent="0" lvl="0" mar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45720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91440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137160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182880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64" name="Shape 164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65" name="Shape 165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66" name="Shape 166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GB" sz="1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AndObj">
  <p:cSld name="Title, Text, and Content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type="title"/>
          </p:nvPr>
        </p:nvSpPr>
        <p:spPr>
          <a:xfrm>
            <a:off x="457200" y="277813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91425" lIns="91425" rIns="91425" tIns="91425"/>
          <a:lstStyle>
            <a:lvl1pPr indent="0" lvl="0" mar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45720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91440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137160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182880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1459" lvl="0" marL="342900" rtl="0" algn="l">
              <a:spcBef>
                <a:spcPts val="360"/>
              </a:spcBef>
              <a:spcAft>
                <a:spcPts val="0"/>
              </a:spcAft>
              <a:defRPr/>
            </a:lvl1pPr>
            <a:lvl2pPr indent="-228600" lvl="1" marL="742950" rtl="0" algn="l">
              <a:spcBef>
                <a:spcPts val="360"/>
              </a:spcBef>
              <a:spcAft>
                <a:spcPts val="0"/>
              </a:spcAft>
              <a:defRPr/>
            </a:lvl2pPr>
            <a:lvl3pPr indent="-114300" lvl="2" marL="1143000" rtl="0" algn="l">
              <a:spcBef>
                <a:spcPts val="360"/>
              </a:spcBef>
              <a:spcAft>
                <a:spcPts val="0"/>
              </a:spcAft>
              <a:defRPr/>
            </a:lvl3pPr>
            <a:lvl4pPr indent="-171450" lvl="3" marL="1600200" rtl="0" algn="l">
              <a:spcBef>
                <a:spcPts val="360"/>
              </a:spcBef>
              <a:spcAft>
                <a:spcPts val="0"/>
              </a:spcAft>
              <a:defRPr/>
            </a:lvl4pPr>
            <a:lvl5pPr indent="-114300" lvl="4" marL="2057400" rtl="0" algn="l">
              <a:spcBef>
                <a:spcPts val="360"/>
              </a:spcBef>
              <a:spcAft>
                <a:spcPts val="0"/>
              </a:spcAft>
              <a:defRPr/>
            </a:lvl5pPr>
            <a:lvl6pPr indent="-114300" lvl="5" marL="2514600" rtl="0" algn="l">
              <a:spcBef>
                <a:spcPts val="360"/>
              </a:spcBef>
              <a:spcAft>
                <a:spcPts val="0"/>
              </a:spcAft>
              <a:defRPr/>
            </a:lvl6pPr>
            <a:lvl7pPr indent="-114300" lvl="6" marL="2971800" rtl="0" algn="l">
              <a:spcBef>
                <a:spcPts val="360"/>
              </a:spcBef>
              <a:spcAft>
                <a:spcPts val="0"/>
              </a:spcAft>
              <a:defRPr/>
            </a:lvl7pPr>
            <a:lvl8pPr indent="-114300" lvl="7" marL="3429000" rtl="0" algn="l">
              <a:spcBef>
                <a:spcPts val="360"/>
              </a:spcBef>
              <a:spcAft>
                <a:spcPts val="0"/>
              </a:spcAft>
              <a:defRPr/>
            </a:lvl8pPr>
            <a:lvl9pPr indent="-114300" lvl="8" marL="3886200" rtl="0" algn="l">
              <a:spcBef>
                <a:spcPts val="36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70" name="Shape 170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1459" lvl="0" marL="342900" rtl="0" algn="l">
              <a:spcBef>
                <a:spcPts val="360"/>
              </a:spcBef>
              <a:spcAft>
                <a:spcPts val="0"/>
              </a:spcAft>
              <a:defRPr/>
            </a:lvl1pPr>
            <a:lvl2pPr indent="-228600" lvl="1" marL="742950" rtl="0" algn="l">
              <a:spcBef>
                <a:spcPts val="360"/>
              </a:spcBef>
              <a:spcAft>
                <a:spcPts val="0"/>
              </a:spcAft>
              <a:defRPr/>
            </a:lvl2pPr>
            <a:lvl3pPr indent="-114300" lvl="2" marL="1143000" rtl="0" algn="l">
              <a:spcBef>
                <a:spcPts val="360"/>
              </a:spcBef>
              <a:spcAft>
                <a:spcPts val="0"/>
              </a:spcAft>
              <a:defRPr/>
            </a:lvl3pPr>
            <a:lvl4pPr indent="-171450" lvl="3" marL="1600200" rtl="0" algn="l">
              <a:spcBef>
                <a:spcPts val="360"/>
              </a:spcBef>
              <a:spcAft>
                <a:spcPts val="0"/>
              </a:spcAft>
              <a:defRPr/>
            </a:lvl4pPr>
            <a:lvl5pPr indent="-114300" lvl="4" marL="2057400" rtl="0" algn="l">
              <a:spcBef>
                <a:spcPts val="360"/>
              </a:spcBef>
              <a:spcAft>
                <a:spcPts val="0"/>
              </a:spcAft>
              <a:defRPr/>
            </a:lvl5pPr>
            <a:lvl6pPr indent="-114300" lvl="5" marL="2514600" rtl="0" algn="l">
              <a:spcBef>
                <a:spcPts val="360"/>
              </a:spcBef>
              <a:spcAft>
                <a:spcPts val="0"/>
              </a:spcAft>
              <a:defRPr/>
            </a:lvl6pPr>
            <a:lvl7pPr indent="-114300" lvl="6" marL="2971800" rtl="0" algn="l">
              <a:spcBef>
                <a:spcPts val="360"/>
              </a:spcBef>
              <a:spcAft>
                <a:spcPts val="0"/>
              </a:spcAft>
              <a:defRPr/>
            </a:lvl7pPr>
            <a:lvl8pPr indent="-114300" lvl="7" marL="3429000" rtl="0" algn="l">
              <a:spcBef>
                <a:spcPts val="360"/>
              </a:spcBef>
              <a:spcAft>
                <a:spcPts val="0"/>
              </a:spcAft>
              <a:defRPr/>
            </a:lvl8pPr>
            <a:lvl9pPr indent="-114300" lvl="8" marL="3886200" rtl="0" algn="l">
              <a:spcBef>
                <a:spcPts val="36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71" name="Shape 171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2" name="Shape 172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3" name="Shape 173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GB" sz="1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fourObj">
  <p:cSld name="Title and 4 Conten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type="title"/>
          </p:nvPr>
        </p:nvSpPr>
        <p:spPr>
          <a:xfrm>
            <a:off x="457200" y="277813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91425" lIns="91425" rIns="91425" tIns="91425"/>
          <a:lstStyle>
            <a:lvl1pPr indent="0" lvl="0" mar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45720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91440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137160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182880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457200" y="1600200"/>
            <a:ext cx="40386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1459" lvl="0" marL="342900" rtl="0" algn="l">
              <a:spcBef>
                <a:spcPts val="360"/>
              </a:spcBef>
              <a:spcAft>
                <a:spcPts val="0"/>
              </a:spcAft>
              <a:defRPr/>
            </a:lvl1pPr>
            <a:lvl2pPr indent="-228600" lvl="1" marL="742950" rtl="0" algn="l">
              <a:spcBef>
                <a:spcPts val="360"/>
              </a:spcBef>
              <a:spcAft>
                <a:spcPts val="0"/>
              </a:spcAft>
              <a:defRPr/>
            </a:lvl2pPr>
            <a:lvl3pPr indent="-114300" lvl="2" marL="1143000" rtl="0" algn="l">
              <a:spcBef>
                <a:spcPts val="360"/>
              </a:spcBef>
              <a:spcAft>
                <a:spcPts val="0"/>
              </a:spcAft>
              <a:defRPr/>
            </a:lvl3pPr>
            <a:lvl4pPr indent="-171450" lvl="3" marL="1600200" rtl="0" algn="l">
              <a:spcBef>
                <a:spcPts val="360"/>
              </a:spcBef>
              <a:spcAft>
                <a:spcPts val="0"/>
              </a:spcAft>
              <a:defRPr/>
            </a:lvl4pPr>
            <a:lvl5pPr indent="-114300" lvl="4" marL="2057400" rtl="0" algn="l">
              <a:spcBef>
                <a:spcPts val="360"/>
              </a:spcBef>
              <a:spcAft>
                <a:spcPts val="0"/>
              </a:spcAft>
              <a:defRPr/>
            </a:lvl5pPr>
            <a:lvl6pPr indent="-114300" lvl="5" marL="2514600" rtl="0" algn="l">
              <a:spcBef>
                <a:spcPts val="360"/>
              </a:spcBef>
              <a:spcAft>
                <a:spcPts val="0"/>
              </a:spcAft>
              <a:defRPr/>
            </a:lvl6pPr>
            <a:lvl7pPr indent="-114300" lvl="6" marL="2971800" rtl="0" algn="l">
              <a:spcBef>
                <a:spcPts val="360"/>
              </a:spcBef>
              <a:spcAft>
                <a:spcPts val="0"/>
              </a:spcAft>
              <a:defRPr/>
            </a:lvl7pPr>
            <a:lvl8pPr indent="-114300" lvl="7" marL="3429000" rtl="0" algn="l">
              <a:spcBef>
                <a:spcPts val="360"/>
              </a:spcBef>
              <a:spcAft>
                <a:spcPts val="0"/>
              </a:spcAft>
              <a:defRPr/>
            </a:lvl8pPr>
            <a:lvl9pPr indent="-114300" lvl="8" marL="3886200" rtl="0" algn="l">
              <a:spcBef>
                <a:spcPts val="36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77" name="Shape 177"/>
          <p:cNvSpPr txBox="1"/>
          <p:nvPr>
            <p:ph idx="2" type="body"/>
          </p:nvPr>
        </p:nvSpPr>
        <p:spPr>
          <a:xfrm>
            <a:off x="4648200" y="1600200"/>
            <a:ext cx="40386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1459" lvl="0" marL="342900" rtl="0" algn="l">
              <a:spcBef>
                <a:spcPts val="360"/>
              </a:spcBef>
              <a:spcAft>
                <a:spcPts val="0"/>
              </a:spcAft>
              <a:defRPr/>
            </a:lvl1pPr>
            <a:lvl2pPr indent="-228600" lvl="1" marL="742950" rtl="0" algn="l">
              <a:spcBef>
                <a:spcPts val="360"/>
              </a:spcBef>
              <a:spcAft>
                <a:spcPts val="0"/>
              </a:spcAft>
              <a:defRPr/>
            </a:lvl2pPr>
            <a:lvl3pPr indent="-114300" lvl="2" marL="1143000" rtl="0" algn="l">
              <a:spcBef>
                <a:spcPts val="360"/>
              </a:spcBef>
              <a:spcAft>
                <a:spcPts val="0"/>
              </a:spcAft>
              <a:defRPr/>
            </a:lvl3pPr>
            <a:lvl4pPr indent="-171450" lvl="3" marL="1600200" rtl="0" algn="l">
              <a:spcBef>
                <a:spcPts val="360"/>
              </a:spcBef>
              <a:spcAft>
                <a:spcPts val="0"/>
              </a:spcAft>
              <a:defRPr/>
            </a:lvl4pPr>
            <a:lvl5pPr indent="-114300" lvl="4" marL="2057400" rtl="0" algn="l">
              <a:spcBef>
                <a:spcPts val="360"/>
              </a:spcBef>
              <a:spcAft>
                <a:spcPts val="0"/>
              </a:spcAft>
              <a:defRPr/>
            </a:lvl5pPr>
            <a:lvl6pPr indent="-114300" lvl="5" marL="2514600" rtl="0" algn="l">
              <a:spcBef>
                <a:spcPts val="360"/>
              </a:spcBef>
              <a:spcAft>
                <a:spcPts val="0"/>
              </a:spcAft>
              <a:defRPr/>
            </a:lvl6pPr>
            <a:lvl7pPr indent="-114300" lvl="6" marL="2971800" rtl="0" algn="l">
              <a:spcBef>
                <a:spcPts val="360"/>
              </a:spcBef>
              <a:spcAft>
                <a:spcPts val="0"/>
              </a:spcAft>
              <a:defRPr/>
            </a:lvl7pPr>
            <a:lvl8pPr indent="-114300" lvl="7" marL="3429000" rtl="0" algn="l">
              <a:spcBef>
                <a:spcPts val="360"/>
              </a:spcBef>
              <a:spcAft>
                <a:spcPts val="0"/>
              </a:spcAft>
              <a:defRPr/>
            </a:lvl8pPr>
            <a:lvl9pPr indent="-114300" lvl="8" marL="3886200" rtl="0" algn="l">
              <a:spcBef>
                <a:spcPts val="36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78" name="Shape 178"/>
          <p:cNvSpPr txBox="1"/>
          <p:nvPr>
            <p:ph idx="3" type="body"/>
          </p:nvPr>
        </p:nvSpPr>
        <p:spPr>
          <a:xfrm>
            <a:off x="457200" y="3938588"/>
            <a:ext cx="4038600" cy="21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1459" lvl="0" marL="342900" rtl="0" algn="l">
              <a:spcBef>
                <a:spcPts val="360"/>
              </a:spcBef>
              <a:spcAft>
                <a:spcPts val="0"/>
              </a:spcAft>
              <a:defRPr/>
            </a:lvl1pPr>
            <a:lvl2pPr indent="-228600" lvl="1" marL="742950" rtl="0" algn="l">
              <a:spcBef>
                <a:spcPts val="360"/>
              </a:spcBef>
              <a:spcAft>
                <a:spcPts val="0"/>
              </a:spcAft>
              <a:defRPr/>
            </a:lvl2pPr>
            <a:lvl3pPr indent="-114300" lvl="2" marL="1143000" rtl="0" algn="l">
              <a:spcBef>
                <a:spcPts val="360"/>
              </a:spcBef>
              <a:spcAft>
                <a:spcPts val="0"/>
              </a:spcAft>
              <a:defRPr/>
            </a:lvl3pPr>
            <a:lvl4pPr indent="-171450" lvl="3" marL="1600200" rtl="0" algn="l">
              <a:spcBef>
                <a:spcPts val="360"/>
              </a:spcBef>
              <a:spcAft>
                <a:spcPts val="0"/>
              </a:spcAft>
              <a:defRPr/>
            </a:lvl4pPr>
            <a:lvl5pPr indent="-114300" lvl="4" marL="2057400" rtl="0" algn="l">
              <a:spcBef>
                <a:spcPts val="360"/>
              </a:spcBef>
              <a:spcAft>
                <a:spcPts val="0"/>
              </a:spcAft>
              <a:defRPr/>
            </a:lvl5pPr>
            <a:lvl6pPr indent="-114300" lvl="5" marL="2514600" rtl="0" algn="l">
              <a:spcBef>
                <a:spcPts val="360"/>
              </a:spcBef>
              <a:spcAft>
                <a:spcPts val="0"/>
              </a:spcAft>
              <a:defRPr/>
            </a:lvl6pPr>
            <a:lvl7pPr indent="-114300" lvl="6" marL="2971800" rtl="0" algn="l">
              <a:spcBef>
                <a:spcPts val="360"/>
              </a:spcBef>
              <a:spcAft>
                <a:spcPts val="0"/>
              </a:spcAft>
              <a:defRPr/>
            </a:lvl7pPr>
            <a:lvl8pPr indent="-114300" lvl="7" marL="3429000" rtl="0" algn="l">
              <a:spcBef>
                <a:spcPts val="360"/>
              </a:spcBef>
              <a:spcAft>
                <a:spcPts val="0"/>
              </a:spcAft>
              <a:defRPr/>
            </a:lvl8pPr>
            <a:lvl9pPr indent="-114300" lvl="8" marL="3886200" rtl="0" algn="l">
              <a:spcBef>
                <a:spcPts val="36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79" name="Shape 179"/>
          <p:cNvSpPr txBox="1"/>
          <p:nvPr>
            <p:ph idx="4" type="body"/>
          </p:nvPr>
        </p:nvSpPr>
        <p:spPr>
          <a:xfrm>
            <a:off x="4648200" y="3938588"/>
            <a:ext cx="4038600" cy="21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1459" lvl="0" marL="342900" rtl="0" algn="l">
              <a:spcBef>
                <a:spcPts val="360"/>
              </a:spcBef>
              <a:spcAft>
                <a:spcPts val="0"/>
              </a:spcAft>
              <a:defRPr/>
            </a:lvl1pPr>
            <a:lvl2pPr indent="-228600" lvl="1" marL="742950" rtl="0" algn="l">
              <a:spcBef>
                <a:spcPts val="360"/>
              </a:spcBef>
              <a:spcAft>
                <a:spcPts val="0"/>
              </a:spcAft>
              <a:defRPr/>
            </a:lvl2pPr>
            <a:lvl3pPr indent="-114300" lvl="2" marL="1143000" rtl="0" algn="l">
              <a:spcBef>
                <a:spcPts val="360"/>
              </a:spcBef>
              <a:spcAft>
                <a:spcPts val="0"/>
              </a:spcAft>
              <a:defRPr/>
            </a:lvl3pPr>
            <a:lvl4pPr indent="-171450" lvl="3" marL="1600200" rtl="0" algn="l">
              <a:spcBef>
                <a:spcPts val="360"/>
              </a:spcBef>
              <a:spcAft>
                <a:spcPts val="0"/>
              </a:spcAft>
              <a:defRPr/>
            </a:lvl4pPr>
            <a:lvl5pPr indent="-114300" lvl="4" marL="2057400" rtl="0" algn="l">
              <a:spcBef>
                <a:spcPts val="360"/>
              </a:spcBef>
              <a:spcAft>
                <a:spcPts val="0"/>
              </a:spcAft>
              <a:defRPr/>
            </a:lvl5pPr>
            <a:lvl6pPr indent="-114300" lvl="5" marL="2514600" rtl="0" algn="l">
              <a:spcBef>
                <a:spcPts val="360"/>
              </a:spcBef>
              <a:spcAft>
                <a:spcPts val="0"/>
              </a:spcAft>
              <a:defRPr/>
            </a:lvl6pPr>
            <a:lvl7pPr indent="-114300" lvl="6" marL="2971800" rtl="0" algn="l">
              <a:spcBef>
                <a:spcPts val="360"/>
              </a:spcBef>
              <a:spcAft>
                <a:spcPts val="0"/>
              </a:spcAft>
              <a:defRPr/>
            </a:lvl7pPr>
            <a:lvl8pPr indent="-114300" lvl="7" marL="3429000" rtl="0" algn="l">
              <a:spcBef>
                <a:spcPts val="360"/>
              </a:spcBef>
              <a:spcAft>
                <a:spcPts val="0"/>
              </a:spcAft>
              <a:defRPr/>
            </a:lvl8pPr>
            <a:lvl9pPr indent="-114300" lvl="8" marL="3886200" rtl="0" algn="l">
              <a:spcBef>
                <a:spcPts val="36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80" name="Shape 180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81" name="Shape 181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82" name="Shape 182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GB" sz="1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type="title"/>
          </p:nvPr>
        </p:nvSpPr>
        <p:spPr>
          <a:xfrm>
            <a:off x="457200" y="277811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91425" lIns="91425" rIns="91425" tIns="91425"/>
          <a:lstStyle>
            <a:lvl1pPr indent="0" lvl="0" mar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45720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91440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137160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182880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00660" lvl="0" marL="342900" rtl="0" algn="l">
              <a:spcBef>
                <a:spcPts val="560"/>
              </a:spcBef>
              <a:spcAft>
                <a:spcPts val="0"/>
              </a:spcAft>
              <a:buSzPct val="80000"/>
              <a:defRPr sz="2800"/>
            </a:lvl1pPr>
            <a:lvl2pPr indent="-209550" lvl="1" marL="742950" rtl="0" algn="l">
              <a:spcBef>
                <a:spcPts val="480"/>
              </a:spcBef>
              <a:spcAft>
                <a:spcPts val="0"/>
              </a:spcAft>
              <a:buSzPct val="50000"/>
              <a:defRPr sz="2400"/>
            </a:lvl2pPr>
            <a:lvl3pPr indent="-101600" lvl="2" marL="1143000" rtl="0" algn="l">
              <a:spcBef>
                <a:spcPts val="400"/>
              </a:spcBef>
              <a:spcAft>
                <a:spcPts val="0"/>
              </a:spcAft>
              <a:buSzPct val="100000"/>
              <a:buFont typeface="Arial"/>
              <a:defRPr sz="2000"/>
            </a:lvl3pPr>
            <a:lvl4pPr indent="-171450" lvl="3" marL="1600200" rtl="0" algn="l">
              <a:spcBef>
                <a:spcPts val="360"/>
              </a:spcBef>
              <a:spcAft>
                <a:spcPts val="0"/>
              </a:spcAft>
              <a:buSzPct val="50000"/>
              <a:defRPr sz="1800"/>
            </a:lvl4pPr>
            <a:lvl5pPr indent="-114300" lvl="4" marL="2057400" rtl="0" algn="l">
              <a:spcBef>
                <a:spcPts val="360"/>
              </a:spcBef>
              <a:spcAft>
                <a:spcPts val="0"/>
              </a:spcAft>
              <a:buSzPct val="100000"/>
              <a:buFont typeface="Arial"/>
              <a:defRPr sz="1800"/>
            </a:lvl5pPr>
            <a:lvl6pPr indent="-114300" lvl="5" marL="2514600" rtl="0" algn="l">
              <a:spcBef>
                <a:spcPts val="360"/>
              </a:spcBef>
              <a:spcAft>
                <a:spcPts val="0"/>
              </a:spcAft>
              <a:buSzPct val="100000"/>
              <a:buFont typeface="Arial"/>
              <a:defRPr sz="1800"/>
            </a:lvl6pPr>
            <a:lvl7pPr indent="-114300" lvl="6" marL="2971800" rtl="0" algn="l">
              <a:spcBef>
                <a:spcPts val="360"/>
              </a:spcBef>
              <a:spcAft>
                <a:spcPts val="0"/>
              </a:spcAft>
              <a:buSzPct val="100000"/>
              <a:buFont typeface="Arial"/>
              <a:defRPr sz="1800"/>
            </a:lvl7pPr>
            <a:lvl8pPr indent="-114300" lvl="7" marL="3429000" rtl="0" algn="l">
              <a:spcBef>
                <a:spcPts val="360"/>
              </a:spcBef>
              <a:spcAft>
                <a:spcPts val="0"/>
              </a:spcAft>
              <a:buSzPct val="100000"/>
              <a:buFont typeface="Arial"/>
              <a:defRPr sz="1800"/>
            </a:lvl8pPr>
            <a:lvl9pPr indent="-114300" lvl="8" marL="3886200" rtl="0" algn="l">
              <a:spcBef>
                <a:spcPts val="360"/>
              </a:spcBef>
              <a:spcAft>
                <a:spcPts val="0"/>
              </a:spcAft>
              <a:buSzPct val="100000"/>
              <a:buFont typeface="Arial"/>
              <a:defRPr sz="1800"/>
            </a:lvl9pPr>
          </a:lstStyle>
          <a:p/>
        </p:txBody>
      </p:sp>
      <p:sp>
        <p:nvSpPr>
          <p:cNvPr id="186" name="Shape 186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00660" lvl="0" marL="342900" rtl="0" algn="l">
              <a:spcBef>
                <a:spcPts val="560"/>
              </a:spcBef>
              <a:spcAft>
                <a:spcPts val="0"/>
              </a:spcAft>
              <a:buSzPct val="80000"/>
              <a:defRPr sz="2800"/>
            </a:lvl1pPr>
            <a:lvl2pPr indent="-209550" lvl="1" marL="742950" rtl="0" algn="l">
              <a:spcBef>
                <a:spcPts val="480"/>
              </a:spcBef>
              <a:spcAft>
                <a:spcPts val="0"/>
              </a:spcAft>
              <a:buSzPct val="50000"/>
              <a:defRPr sz="2400"/>
            </a:lvl2pPr>
            <a:lvl3pPr indent="-101600" lvl="2" marL="1143000" rtl="0" algn="l">
              <a:spcBef>
                <a:spcPts val="400"/>
              </a:spcBef>
              <a:spcAft>
                <a:spcPts val="0"/>
              </a:spcAft>
              <a:buSzPct val="100000"/>
              <a:buFont typeface="Arial"/>
              <a:defRPr sz="2000"/>
            </a:lvl3pPr>
            <a:lvl4pPr indent="-171450" lvl="3" marL="1600200" rtl="0" algn="l">
              <a:spcBef>
                <a:spcPts val="360"/>
              </a:spcBef>
              <a:spcAft>
                <a:spcPts val="0"/>
              </a:spcAft>
              <a:buSzPct val="50000"/>
              <a:defRPr sz="1800"/>
            </a:lvl4pPr>
            <a:lvl5pPr indent="-114300" lvl="4" marL="2057400" rtl="0" algn="l">
              <a:spcBef>
                <a:spcPts val="360"/>
              </a:spcBef>
              <a:spcAft>
                <a:spcPts val="0"/>
              </a:spcAft>
              <a:buSzPct val="100000"/>
              <a:buFont typeface="Arial"/>
              <a:defRPr sz="1800"/>
            </a:lvl5pPr>
            <a:lvl6pPr indent="-114300" lvl="5" marL="2514600" rtl="0" algn="l">
              <a:spcBef>
                <a:spcPts val="360"/>
              </a:spcBef>
              <a:spcAft>
                <a:spcPts val="0"/>
              </a:spcAft>
              <a:buSzPct val="100000"/>
              <a:buFont typeface="Arial"/>
              <a:defRPr sz="1800"/>
            </a:lvl6pPr>
            <a:lvl7pPr indent="-114300" lvl="6" marL="2971800" rtl="0" algn="l">
              <a:spcBef>
                <a:spcPts val="360"/>
              </a:spcBef>
              <a:spcAft>
                <a:spcPts val="0"/>
              </a:spcAft>
              <a:buSzPct val="100000"/>
              <a:buFont typeface="Arial"/>
              <a:defRPr sz="1800"/>
            </a:lvl7pPr>
            <a:lvl8pPr indent="-114300" lvl="7" marL="3429000" rtl="0" algn="l">
              <a:spcBef>
                <a:spcPts val="360"/>
              </a:spcBef>
              <a:spcAft>
                <a:spcPts val="0"/>
              </a:spcAft>
              <a:buSzPct val="100000"/>
              <a:buFont typeface="Arial"/>
              <a:defRPr sz="1800"/>
            </a:lvl8pPr>
            <a:lvl9pPr indent="-114300" lvl="8" marL="3886200" rtl="0" algn="l">
              <a:spcBef>
                <a:spcPts val="360"/>
              </a:spcBef>
              <a:spcAft>
                <a:spcPts val="0"/>
              </a:spcAft>
              <a:buSzPct val="100000"/>
              <a:buFont typeface="Arial"/>
              <a:defRPr sz="1800"/>
            </a:lvl9pPr>
          </a:lstStyle>
          <a:p/>
        </p:txBody>
      </p:sp>
      <p:sp>
        <p:nvSpPr>
          <p:cNvPr id="187" name="Shape 187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88" name="Shape 188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89" name="Shape 189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GB" sz="1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Only">
  <p:cSld name="Conten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idx="1" type="body"/>
          </p:nvPr>
        </p:nvSpPr>
        <p:spPr>
          <a:xfrm>
            <a:off x="457200" y="277813"/>
            <a:ext cx="8229600" cy="58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1459" lvl="0" marL="342900" rtl="0" algn="l">
              <a:spcBef>
                <a:spcPts val="360"/>
              </a:spcBef>
              <a:spcAft>
                <a:spcPts val="0"/>
              </a:spcAft>
              <a:defRPr/>
            </a:lvl1pPr>
            <a:lvl2pPr indent="-228600" lvl="1" marL="742950" rtl="0" algn="l">
              <a:spcBef>
                <a:spcPts val="360"/>
              </a:spcBef>
              <a:spcAft>
                <a:spcPts val="0"/>
              </a:spcAft>
              <a:defRPr/>
            </a:lvl2pPr>
            <a:lvl3pPr indent="-114300" lvl="2" marL="1143000" rtl="0" algn="l">
              <a:spcBef>
                <a:spcPts val="360"/>
              </a:spcBef>
              <a:spcAft>
                <a:spcPts val="0"/>
              </a:spcAft>
              <a:defRPr/>
            </a:lvl3pPr>
            <a:lvl4pPr indent="-171450" lvl="3" marL="1600200" rtl="0" algn="l">
              <a:spcBef>
                <a:spcPts val="360"/>
              </a:spcBef>
              <a:spcAft>
                <a:spcPts val="0"/>
              </a:spcAft>
              <a:defRPr/>
            </a:lvl4pPr>
            <a:lvl5pPr indent="-114300" lvl="4" marL="2057400" rtl="0" algn="l">
              <a:spcBef>
                <a:spcPts val="360"/>
              </a:spcBef>
              <a:spcAft>
                <a:spcPts val="0"/>
              </a:spcAft>
              <a:defRPr/>
            </a:lvl5pPr>
            <a:lvl6pPr indent="-114300" lvl="5" marL="2514600" rtl="0" algn="l">
              <a:spcBef>
                <a:spcPts val="360"/>
              </a:spcBef>
              <a:spcAft>
                <a:spcPts val="0"/>
              </a:spcAft>
              <a:defRPr/>
            </a:lvl6pPr>
            <a:lvl7pPr indent="-114300" lvl="6" marL="2971800" rtl="0" algn="l">
              <a:spcBef>
                <a:spcPts val="360"/>
              </a:spcBef>
              <a:spcAft>
                <a:spcPts val="0"/>
              </a:spcAft>
              <a:defRPr/>
            </a:lvl7pPr>
            <a:lvl8pPr indent="-114300" lvl="7" marL="3429000" rtl="0" algn="l">
              <a:spcBef>
                <a:spcPts val="360"/>
              </a:spcBef>
              <a:spcAft>
                <a:spcPts val="0"/>
              </a:spcAft>
              <a:defRPr/>
            </a:lvl8pPr>
            <a:lvl9pPr indent="-114300" lvl="8" marL="3886200" rtl="0" algn="l">
              <a:spcBef>
                <a:spcPts val="36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92" name="Shape 192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93" name="Shape 193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94" name="Shape 194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GB" sz="1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457200" y="277811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91425" lIns="91425" rIns="91425" tIns="91425"/>
          <a:lstStyle>
            <a:lvl1pPr indent="0" lvl="0" mar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45720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91440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137160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182880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97" name="Shape 197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98" name="Shape 198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99" name="Shape 199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GB" sz="1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AndTx">
  <p:cSld name="Title, 2 Content and Text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457200" y="277813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91425" lIns="91425" rIns="91425" tIns="91425"/>
          <a:lstStyle>
            <a:lvl1pPr indent="0" lvl="0" mar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457200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914400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1371600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1828800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457200" y="1600200"/>
            <a:ext cx="40386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1459" lvl="0" marL="342900" rtl="0" algn="l">
              <a:spcBef>
                <a:spcPts val="360"/>
              </a:spcBef>
              <a:spcAft>
                <a:spcPts val="0"/>
              </a:spcAft>
              <a:defRPr/>
            </a:lvl1pPr>
            <a:lvl2pPr indent="-228600" lvl="1" marL="742950" rtl="0" algn="l">
              <a:spcBef>
                <a:spcPts val="360"/>
              </a:spcBef>
              <a:spcAft>
                <a:spcPts val="0"/>
              </a:spcAft>
              <a:defRPr/>
            </a:lvl2pPr>
            <a:lvl3pPr indent="-114300" lvl="2" marL="1143000" rtl="0" algn="l">
              <a:spcBef>
                <a:spcPts val="360"/>
              </a:spcBef>
              <a:spcAft>
                <a:spcPts val="0"/>
              </a:spcAft>
              <a:defRPr/>
            </a:lvl3pPr>
            <a:lvl4pPr indent="-171450" lvl="3" marL="1600200" rtl="0" algn="l">
              <a:spcBef>
                <a:spcPts val="360"/>
              </a:spcBef>
              <a:spcAft>
                <a:spcPts val="0"/>
              </a:spcAft>
              <a:defRPr/>
            </a:lvl4pPr>
            <a:lvl5pPr indent="-114300" lvl="4" marL="2057400" rtl="0" algn="l">
              <a:spcBef>
                <a:spcPts val="360"/>
              </a:spcBef>
              <a:spcAft>
                <a:spcPts val="0"/>
              </a:spcAft>
              <a:defRPr/>
            </a:lvl5pPr>
            <a:lvl6pPr indent="-114300" lvl="5" marL="2514600" rtl="0" algn="l">
              <a:spcBef>
                <a:spcPts val="360"/>
              </a:spcBef>
              <a:spcAft>
                <a:spcPts val="0"/>
              </a:spcAft>
              <a:defRPr/>
            </a:lvl6pPr>
            <a:lvl7pPr indent="-114300" lvl="6" marL="2971800" rtl="0" algn="l">
              <a:spcBef>
                <a:spcPts val="360"/>
              </a:spcBef>
              <a:spcAft>
                <a:spcPts val="0"/>
              </a:spcAft>
              <a:defRPr/>
            </a:lvl7pPr>
            <a:lvl8pPr indent="-114300" lvl="7" marL="3429000" rtl="0" algn="l">
              <a:spcBef>
                <a:spcPts val="360"/>
              </a:spcBef>
              <a:spcAft>
                <a:spcPts val="0"/>
              </a:spcAft>
              <a:defRPr/>
            </a:lvl8pPr>
            <a:lvl9pPr indent="-114300" lvl="8" marL="3886200" rtl="0" algn="l">
              <a:spcBef>
                <a:spcPts val="36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203" name="Shape 203"/>
          <p:cNvSpPr txBox="1"/>
          <p:nvPr>
            <p:ph idx="2" type="body"/>
          </p:nvPr>
        </p:nvSpPr>
        <p:spPr>
          <a:xfrm>
            <a:off x="457200" y="3938588"/>
            <a:ext cx="4038600" cy="21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1459" lvl="0" marL="342900" rtl="0" algn="l">
              <a:spcBef>
                <a:spcPts val="360"/>
              </a:spcBef>
              <a:spcAft>
                <a:spcPts val="0"/>
              </a:spcAft>
              <a:defRPr/>
            </a:lvl1pPr>
            <a:lvl2pPr indent="-228600" lvl="1" marL="742950" rtl="0" algn="l">
              <a:spcBef>
                <a:spcPts val="360"/>
              </a:spcBef>
              <a:spcAft>
                <a:spcPts val="0"/>
              </a:spcAft>
              <a:defRPr/>
            </a:lvl2pPr>
            <a:lvl3pPr indent="-114300" lvl="2" marL="1143000" rtl="0" algn="l">
              <a:spcBef>
                <a:spcPts val="360"/>
              </a:spcBef>
              <a:spcAft>
                <a:spcPts val="0"/>
              </a:spcAft>
              <a:defRPr/>
            </a:lvl3pPr>
            <a:lvl4pPr indent="-171450" lvl="3" marL="1600200" rtl="0" algn="l">
              <a:spcBef>
                <a:spcPts val="360"/>
              </a:spcBef>
              <a:spcAft>
                <a:spcPts val="0"/>
              </a:spcAft>
              <a:defRPr/>
            </a:lvl4pPr>
            <a:lvl5pPr indent="-114300" lvl="4" marL="2057400" rtl="0" algn="l">
              <a:spcBef>
                <a:spcPts val="360"/>
              </a:spcBef>
              <a:spcAft>
                <a:spcPts val="0"/>
              </a:spcAft>
              <a:defRPr/>
            </a:lvl5pPr>
            <a:lvl6pPr indent="-114300" lvl="5" marL="2514600" rtl="0" algn="l">
              <a:spcBef>
                <a:spcPts val="360"/>
              </a:spcBef>
              <a:spcAft>
                <a:spcPts val="0"/>
              </a:spcAft>
              <a:defRPr/>
            </a:lvl6pPr>
            <a:lvl7pPr indent="-114300" lvl="6" marL="2971800" rtl="0" algn="l">
              <a:spcBef>
                <a:spcPts val="360"/>
              </a:spcBef>
              <a:spcAft>
                <a:spcPts val="0"/>
              </a:spcAft>
              <a:defRPr/>
            </a:lvl7pPr>
            <a:lvl8pPr indent="-114300" lvl="7" marL="3429000" rtl="0" algn="l">
              <a:spcBef>
                <a:spcPts val="360"/>
              </a:spcBef>
              <a:spcAft>
                <a:spcPts val="0"/>
              </a:spcAft>
              <a:defRPr/>
            </a:lvl8pPr>
            <a:lvl9pPr indent="-114300" lvl="8" marL="3886200" rtl="0" algn="l">
              <a:spcBef>
                <a:spcPts val="36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204" name="Shape 204"/>
          <p:cNvSpPr txBox="1"/>
          <p:nvPr>
            <p:ph idx="3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1459" lvl="0" marL="342900" rtl="0" algn="l">
              <a:spcBef>
                <a:spcPts val="360"/>
              </a:spcBef>
              <a:spcAft>
                <a:spcPts val="0"/>
              </a:spcAft>
              <a:defRPr/>
            </a:lvl1pPr>
            <a:lvl2pPr indent="-228600" lvl="1" marL="742950" rtl="0" algn="l">
              <a:spcBef>
                <a:spcPts val="360"/>
              </a:spcBef>
              <a:spcAft>
                <a:spcPts val="0"/>
              </a:spcAft>
              <a:defRPr/>
            </a:lvl2pPr>
            <a:lvl3pPr indent="-114300" lvl="2" marL="1143000" rtl="0" algn="l">
              <a:spcBef>
                <a:spcPts val="360"/>
              </a:spcBef>
              <a:spcAft>
                <a:spcPts val="0"/>
              </a:spcAft>
              <a:defRPr/>
            </a:lvl3pPr>
            <a:lvl4pPr indent="-171450" lvl="3" marL="1600200" rtl="0" algn="l">
              <a:spcBef>
                <a:spcPts val="360"/>
              </a:spcBef>
              <a:spcAft>
                <a:spcPts val="0"/>
              </a:spcAft>
              <a:defRPr/>
            </a:lvl4pPr>
            <a:lvl5pPr indent="-114300" lvl="4" marL="2057400" rtl="0" algn="l">
              <a:spcBef>
                <a:spcPts val="360"/>
              </a:spcBef>
              <a:spcAft>
                <a:spcPts val="0"/>
              </a:spcAft>
              <a:defRPr/>
            </a:lvl5pPr>
            <a:lvl6pPr indent="-114300" lvl="5" marL="2514600" rtl="0" algn="l">
              <a:spcBef>
                <a:spcPts val="360"/>
              </a:spcBef>
              <a:spcAft>
                <a:spcPts val="0"/>
              </a:spcAft>
              <a:defRPr/>
            </a:lvl6pPr>
            <a:lvl7pPr indent="-114300" lvl="6" marL="2971800" rtl="0" algn="l">
              <a:spcBef>
                <a:spcPts val="360"/>
              </a:spcBef>
              <a:spcAft>
                <a:spcPts val="0"/>
              </a:spcAft>
              <a:defRPr/>
            </a:lvl7pPr>
            <a:lvl8pPr indent="-114300" lvl="7" marL="3429000" rtl="0" algn="l">
              <a:spcBef>
                <a:spcPts val="360"/>
              </a:spcBef>
              <a:spcAft>
                <a:spcPts val="0"/>
              </a:spcAft>
              <a:defRPr/>
            </a:lvl8pPr>
            <a:lvl9pPr indent="-114300" lvl="8" marL="3886200" rtl="0" algn="l">
              <a:spcBef>
                <a:spcPts val="36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205" name="Shape 205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06" name="Shape 206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640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07" name="Shape 207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GB" sz="1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3175" y="4267200"/>
            <a:ext cx="9140700" cy="2590800"/>
            <a:chOff x="3175" y="4267200"/>
            <a:chExt cx="9140700" cy="2590800"/>
          </a:xfrm>
        </p:grpSpPr>
        <p:sp>
          <p:nvSpPr>
            <p:cNvPr id="11" name="Shape 11"/>
            <p:cNvSpPr/>
            <p:nvPr/>
          </p:nvSpPr>
          <p:spPr>
            <a:xfrm>
              <a:off x="3175" y="4267200"/>
              <a:ext cx="9140700" cy="2590800"/>
            </a:xfrm>
            <a:custGeom>
              <a:pathLst>
                <a:path extrusionOk="0" h="120000" w="12000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120000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1" sz="6000" u="sng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12" name="Shape 12"/>
            <p:cNvGrpSpPr/>
            <p:nvPr/>
          </p:nvGrpSpPr>
          <p:grpSpPr>
            <a:xfrm>
              <a:off x="5600700" y="5897562"/>
              <a:ext cx="1257374" cy="827012"/>
              <a:chOff x="5599112" y="5897562"/>
              <a:chExt cx="1257374" cy="827012"/>
            </a:xfrm>
          </p:grpSpPr>
          <p:sp>
            <p:nvSpPr>
              <p:cNvPr id="13" name="Shape 13"/>
              <p:cNvSpPr/>
              <p:nvPr/>
            </p:nvSpPr>
            <p:spPr>
              <a:xfrm>
                <a:off x="5851525" y="6048375"/>
                <a:ext cx="844500" cy="51900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7CCF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4" name="Shape 14"/>
              <p:cNvSpPr/>
              <p:nvPr/>
            </p:nvSpPr>
            <p:spPr>
              <a:xfrm>
                <a:off x="5915025" y="6096000"/>
                <a:ext cx="717600" cy="436500"/>
              </a:xfrm>
              <a:prstGeom prst="ellipse">
                <a:avLst/>
              </a:prstGeom>
              <a:gradFill>
                <a:gsLst>
                  <a:gs pos="0">
                    <a:srgbClr val="007CCF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5" name="Shape 15"/>
              <p:cNvSpPr/>
              <p:nvPr/>
            </p:nvSpPr>
            <p:spPr>
              <a:xfrm>
                <a:off x="6003925" y="6146800"/>
                <a:ext cx="546000" cy="32850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7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6" name="Shape 16"/>
              <p:cNvSpPr/>
              <p:nvPr/>
            </p:nvSpPr>
            <p:spPr>
              <a:xfrm>
                <a:off x="6067425" y="6184900"/>
                <a:ext cx="415800" cy="25230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7" name="Shape 17"/>
              <p:cNvSpPr/>
              <p:nvPr/>
            </p:nvSpPr>
            <p:spPr>
              <a:xfrm>
                <a:off x="6121400" y="6226175"/>
                <a:ext cx="304800" cy="16980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7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8" name="Shape 18"/>
              <p:cNvSpPr/>
              <p:nvPr/>
            </p:nvSpPr>
            <p:spPr>
              <a:xfrm>
                <a:off x="5675312" y="5897562"/>
                <a:ext cx="608100" cy="255600"/>
              </a:xfrm>
              <a:custGeom>
                <a:pathLst>
                  <a:path extrusionOk="0" h="120000" w="120000">
                    <a:moveTo>
                      <a:pt x="118115" y="8944"/>
                    </a:moveTo>
                    <a:lnTo>
                      <a:pt x="80732" y="17888"/>
                    </a:lnTo>
                    <a:lnTo>
                      <a:pt x="46806" y="40248"/>
                    </a:lnTo>
                    <a:lnTo>
                      <a:pt x="31727" y="57391"/>
                    </a:lnTo>
                    <a:lnTo>
                      <a:pt x="18534" y="75279"/>
                    </a:lnTo>
                    <a:lnTo>
                      <a:pt x="7539" y="97639"/>
                    </a:lnTo>
                    <a:lnTo>
                      <a:pt x="0" y="120000"/>
                    </a:lnTo>
                    <a:lnTo>
                      <a:pt x="0" y="102111"/>
                    </a:lnTo>
                    <a:lnTo>
                      <a:pt x="9109" y="79751"/>
                    </a:lnTo>
                    <a:lnTo>
                      <a:pt x="20418" y="61863"/>
                    </a:lnTo>
                    <a:lnTo>
                      <a:pt x="48691" y="26832"/>
                    </a:lnTo>
                    <a:lnTo>
                      <a:pt x="80732" y="8944"/>
                    </a:lnTo>
                    <a:lnTo>
                      <a:pt x="118115" y="0"/>
                    </a:lnTo>
                    <a:lnTo>
                      <a:pt x="118115" y="0"/>
                    </a:lnTo>
                    <a:lnTo>
                      <a:pt x="120000" y="0"/>
                    </a:lnTo>
                    <a:lnTo>
                      <a:pt x="120000" y="8944"/>
                    </a:lnTo>
                    <a:lnTo>
                      <a:pt x="118115" y="8944"/>
                    </a:lnTo>
                    <a:lnTo>
                      <a:pt x="118115" y="8944"/>
                    </a:lnTo>
                    <a:lnTo>
                      <a:pt x="118115" y="8944"/>
                    </a:lnTo>
                    <a:close/>
                  </a:path>
                </a:pathLst>
              </a:custGeom>
              <a:gradFill>
                <a:gsLst>
                  <a:gs pos="0">
                    <a:srgbClr val="0080D7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9" name="Shape 19"/>
              <p:cNvSpPr/>
              <p:nvPr/>
            </p:nvSpPr>
            <p:spPr>
              <a:xfrm>
                <a:off x="5865812" y="6619875"/>
                <a:ext cx="704699" cy="104700"/>
              </a:xfrm>
              <a:custGeom>
                <a:pathLst>
                  <a:path extrusionOk="0" h="120000" w="120000">
                    <a:moveTo>
                      <a:pt x="69616" y="98181"/>
                    </a:moveTo>
                    <a:lnTo>
                      <a:pt x="95620" y="87272"/>
                    </a:lnTo>
                    <a:lnTo>
                      <a:pt x="120000" y="43636"/>
                    </a:lnTo>
                    <a:lnTo>
                      <a:pt x="120000" y="65454"/>
                    </a:lnTo>
                    <a:lnTo>
                      <a:pt x="95620" y="109090"/>
                    </a:lnTo>
                    <a:lnTo>
                      <a:pt x="69616" y="120000"/>
                    </a:lnTo>
                    <a:lnTo>
                      <a:pt x="50383" y="109090"/>
                    </a:lnTo>
                    <a:lnTo>
                      <a:pt x="32505" y="87272"/>
                    </a:lnTo>
                    <a:lnTo>
                      <a:pt x="16252" y="65454"/>
                    </a:lnTo>
                    <a:lnTo>
                      <a:pt x="0" y="21818"/>
                    </a:lnTo>
                    <a:lnTo>
                      <a:pt x="0" y="0"/>
                    </a:lnTo>
                    <a:lnTo>
                      <a:pt x="14627" y="43636"/>
                    </a:lnTo>
                    <a:lnTo>
                      <a:pt x="32505" y="65454"/>
                    </a:lnTo>
                    <a:lnTo>
                      <a:pt x="50383" y="87272"/>
                    </a:lnTo>
                    <a:lnTo>
                      <a:pt x="69616" y="98181"/>
                    </a:lnTo>
                    <a:lnTo>
                      <a:pt x="69616" y="98181"/>
                    </a:lnTo>
                    <a:close/>
                  </a:path>
                </a:pathLst>
              </a:custGeom>
              <a:gradFill>
                <a:gsLst>
                  <a:gs pos="0">
                    <a:srgbClr val="0073C1"/>
                  </a:gs>
                  <a:gs pos="100000">
                    <a:schemeClr val="accent2"/>
                  </a:gs>
                </a:gsLst>
                <a:lin ang="18900044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0" name="Shape 20"/>
              <p:cNvSpPr/>
              <p:nvPr/>
            </p:nvSpPr>
            <p:spPr>
              <a:xfrm>
                <a:off x="5599112" y="6200775"/>
                <a:ext cx="141300" cy="342900"/>
              </a:xfrm>
              <a:custGeom>
                <a:pathLst>
                  <a:path extrusionOk="0" h="120000" w="120000">
                    <a:moveTo>
                      <a:pt x="16179" y="36666"/>
                    </a:moveTo>
                    <a:lnTo>
                      <a:pt x="24269" y="60000"/>
                    </a:lnTo>
                    <a:lnTo>
                      <a:pt x="48539" y="80000"/>
                    </a:lnTo>
                    <a:lnTo>
                      <a:pt x="80898" y="100000"/>
                    </a:lnTo>
                    <a:lnTo>
                      <a:pt x="120000" y="120000"/>
                    </a:lnTo>
                    <a:lnTo>
                      <a:pt x="97078" y="120000"/>
                    </a:lnTo>
                    <a:lnTo>
                      <a:pt x="56629" y="100000"/>
                    </a:lnTo>
                    <a:lnTo>
                      <a:pt x="24269" y="80000"/>
                    </a:lnTo>
                    <a:lnTo>
                      <a:pt x="8089" y="60000"/>
                    </a:lnTo>
                    <a:lnTo>
                      <a:pt x="0" y="36666"/>
                    </a:lnTo>
                    <a:lnTo>
                      <a:pt x="0" y="16666"/>
                    </a:lnTo>
                    <a:lnTo>
                      <a:pt x="16179" y="0"/>
                    </a:lnTo>
                    <a:lnTo>
                      <a:pt x="40449" y="0"/>
                    </a:lnTo>
                    <a:lnTo>
                      <a:pt x="24269" y="16666"/>
                    </a:lnTo>
                    <a:lnTo>
                      <a:pt x="16179" y="36666"/>
                    </a:lnTo>
                    <a:lnTo>
                      <a:pt x="16179" y="366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7C8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5665787" y="5945187"/>
                <a:ext cx="1190699" cy="731699"/>
              </a:xfrm>
              <a:custGeom>
                <a:pathLst>
                  <a:path extrusionOk="0" h="120000" w="120000">
                    <a:moveTo>
                      <a:pt x="61365" y="115314"/>
                    </a:moveTo>
                    <a:lnTo>
                      <a:pt x="49959" y="113752"/>
                    </a:lnTo>
                    <a:lnTo>
                      <a:pt x="39357" y="110629"/>
                    </a:lnTo>
                    <a:lnTo>
                      <a:pt x="29718" y="105943"/>
                    </a:lnTo>
                    <a:lnTo>
                      <a:pt x="21044" y="99696"/>
                    </a:lnTo>
                    <a:lnTo>
                      <a:pt x="13333" y="90325"/>
                    </a:lnTo>
                    <a:lnTo>
                      <a:pt x="8514" y="80954"/>
                    </a:lnTo>
                    <a:lnTo>
                      <a:pt x="4819" y="70021"/>
                    </a:lnTo>
                    <a:lnTo>
                      <a:pt x="3855" y="59088"/>
                    </a:lnTo>
                    <a:lnTo>
                      <a:pt x="4819" y="48156"/>
                    </a:lnTo>
                    <a:lnTo>
                      <a:pt x="8514" y="37223"/>
                    </a:lnTo>
                    <a:lnTo>
                      <a:pt x="13333" y="27852"/>
                    </a:lnTo>
                    <a:lnTo>
                      <a:pt x="21044" y="20043"/>
                    </a:lnTo>
                    <a:lnTo>
                      <a:pt x="29718" y="12234"/>
                    </a:lnTo>
                    <a:lnTo>
                      <a:pt x="39357" y="7809"/>
                    </a:lnTo>
                    <a:lnTo>
                      <a:pt x="49959" y="4685"/>
                    </a:lnTo>
                    <a:lnTo>
                      <a:pt x="61365" y="3123"/>
                    </a:lnTo>
                    <a:lnTo>
                      <a:pt x="76787" y="4685"/>
                    </a:lnTo>
                    <a:lnTo>
                      <a:pt x="90281" y="10672"/>
                    </a:lnTo>
                    <a:lnTo>
                      <a:pt x="90281" y="9370"/>
                    </a:lnTo>
                    <a:lnTo>
                      <a:pt x="90281" y="7809"/>
                    </a:lnTo>
                    <a:lnTo>
                      <a:pt x="76787" y="1561"/>
                    </a:lnTo>
                    <a:lnTo>
                      <a:pt x="61365" y="0"/>
                    </a:lnTo>
                    <a:lnTo>
                      <a:pt x="48995" y="1561"/>
                    </a:lnTo>
                    <a:lnTo>
                      <a:pt x="37429" y="4685"/>
                    </a:lnTo>
                    <a:lnTo>
                      <a:pt x="26827" y="10672"/>
                    </a:lnTo>
                    <a:lnTo>
                      <a:pt x="18152" y="16919"/>
                    </a:lnTo>
                    <a:lnTo>
                      <a:pt x="10441" y="26290"/>
                    </a:lnTo>
                    <a:lnTo>
                      <a:pt x="4819" y="35661"/>
                    </a:lnTo>
                    <a:lnTo>
                      <a:pt x="963" y="46594"/>
                    </a:lnTo>
                    <a:lnTo>
                      <a:pt x="0" y="59088"/>
                    </a:lnTo>
                    <a:lnTo>
                      <a:pt x="963" y="71583"/>
                    </a:lnTo>
                    <a:lnTo>
                      <a:pt x="4819" y="82516"/>
                    </a:lnTo>
                    <a:lnTo>
                      <a:pt x="10441" y="93449"/>
                    </a:lnTo>
                    <a:lnTo>
                      <a:pt x="18152" y="102819"/>
                    </a:lnTo>
                    <a:lnTo>
                      <a:pt x="26827" y="109067"/>
                    </a:lnTo>
                    <a:lnTo>
                      <a:pt x="37429" y="115314"/>
                    </a:lnTo>
                    <a:lnTo>
                      <a:pt x="48995" y="118438"/>
                    </a:lnTo>
                    <a:lnTo>
                      <a:pt x="61365" y="119999"/>
                    </a:lnTo>
                    <a:lnTo>
                      <a:pt x="71967" y="118438"/>
                    </a:lnTo>
                    <a:lnTo>
                      <a:pt x="81606" y="116876"/>
                    </a:lnTo>
                    <a:lnTo>
                      <a:pt x="97831" y="107505"/>
                    </a:lnTo>
                    <a:lnTo>
                      <a:pt x="105542" y="101258"/>
                    </a:lnTo>
                    <a:lnTo>
                      <a:pt x="111325" y="93449"/>
                    </a:lnTo>
                    <a:lnTo>
                      <a:pt x="116144" y="85639"/>
                    </a:lnTo>
                    <a:lnTo>
                      <a:pt x="120000" y="76268"/>
                    </a:lnTo>
                    <a:lnTo>
                      <a:pt x="119036" y="74707"/>
                    </a:lnTo>
                    <a:lnTo>
                      <a:pt x="117108" y="73145"/>
                    </a:lnTo>
                    <a:lnTo>
                      <a:pt x="114216" y="82516"/>
                    </a:lnTo>
                    <a:lnTo>
                      <a:pt x="109397" y="90325"/>
                    </a:lnTo>
                    <a:lnTo>
                      <a:pt x="103614" y="98134"/>
                    </a:lnTo>
                    <a:lnTo>
                      <a:pt x="97028" y="104381"/>
                    </a:lnTo>
                    <a:lnTo>
                      <a:pt x="80642" y="112190"/>
                    </a:lnTo>
                    <a:lnTo>
                      <a:pt x="71004" y="115314"/>
                    </a:lnTo>
                    <a:lnTo>
                      <a:pt x="61365" y="115314"/>
                    </a:lnTo>
                    <a:lnTo>
                      <a:pt x="61365" y="1153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CF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2" name="Shape 22"/>
              <p:cNvSpPr/>
              <p:nvPr/>
            </p:nvSpPr>
            <p:spPr>
              <a:xfrm>
                <a:off x="6408737" y="5907087"/>
                <a:ext cx="152399" cy="47700"/>
              </a:xfrm>
              <a:custGeom>
                <a:pathLst>
                  <a:path extrusionOk="0" h="120000" w="120000">
                    <a:moveTo>
                      <a:pt x="0" y="0"/>
                    </a:moveTo>
                    <a:lnTo>
                      <a:pt x="0" y="48000"/>
                    </a:lnTo>
                    <a:lnTo>
                      <a:pt x="60000" y="72000"/>
                    </a:lnTo>
                    <a:lnTo>
                      <a:pt x="120000" y="120000"/>
                    </a:lnTo>
                    <a:lnTo>
                      <a:pt x="120000" y="96000"/>
                    </a:lnTo>
                    <a:lnTo>
                      <a:pt x="120000" y="72000"/>
                    </a:lnTo>
                    <a:lnTo>
                      <a:pt x="60000" y="4800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7C8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3" name="Shape 23"/>
              <p:cNvSpPr/>
              <p:nvPr/>
            </p:nvSpPr>
            <p:spPr>
              <a:xfrm>
                <a:off x="6207125" y="6267450"/>
                <a:ext cx="133500" cy="84000"/>
              </a:xfrm>
              <a:prstGeom prst="ellipse">
                <a:avLst/>
              </a:prstGeom>
              <a:gradFill>
                <a:gsLst>
                  <a:gs pos="0">
                    <a:srgbClr val="0080D7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24" name="Shape 24"/>
            <p:cNvGrpSpPr/>
            <p:nvPr/>
          </p:nvGrpSpPr>
          <p:grpSpPr>
            <a:xfrm>
              <a:off x="2819400" y="5764212"/>
              <a:ext cx="2581400" cy="1084337"/>
              <a:chOff x="2819400" y="5764212"/>
              <a:chExt cx="2581400" cy="1084337"/>
            </a:xfrm>
          </p:grpSpPr>
          <p:sp>
            <p:nvSpPr>
              <p:cNvPr id="25" name="Shape 25"/>
              <p:cNvSpPr/>
              <p:nvPr/>
            </p:nvSpPr>
            <p:spPr>
              <a:xfrm>
                <a:off x="3600450" y="6245225"/>
                <a:ext cx="1012800" cy="598500"/>
              </a:xfrm>
              <a:prstGeom prst="ellipse">
                <a:avLst/>
              </a:prstGeom>
              <a:gradFill>
                <a:gsLst>
                  <a:gs pos="0">
                    <a:srgbClr val="0077C8"/>
                  </a:gs>
                  <a:gs pos="100000">
                    <a:schemeClr val="accent2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6" name="Shape 26"/>
              <p:cNvSpPr/>
              <p:nvPr/>
            </p:nvSpPr>
            <p:spPr>
              <a:xfrm>
                <a:off x="3673475" y="6283325"/>
                <a:ext cx="861900" cy="52710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77C8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3716337" y="6316661"/>
                <a:ext cx="795300" cy="474599"/>
              </a:xfrm>
              <a:prstGeom prst="ellipse">
                <a:avLst/>
              </a:prstGeom>
              <a:gradFill>
                <a:gsLst>
                  <a:gs pos="0">
                    <a:srgbClr val="007CCF"/>
                  </a:gs>
                  <a:gs pos="100000">
                    <a:schemeClr val="accent2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8" name="Shape 28"/>
              <p:cNvSpPr/>
              <p:nvPr/>
            </p:nvSpPr>
            <p:spPr>
              <a:xfrm>
                <a:off x="3759200" y="6345236"/>
                <a:ext cx="704700" cy="409500"/>
              </a:xfrm>
              <a:prstGeom prst="ellipse">
                <a:avLst/>
              </a:prstGeom>
              <a:gradFill>
                <a:gsLst>
                  <a:gs pos="0">
                    <a:srgbClr val="0077C8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" name="Shape 29"/>
              <p:cNvSpPr/>
              <p:nvPr/>
            </p:nvSpPr>
            <p:spPr>
              <a:xfrm>
                <a:off x="3786187" y="6357937"/>
                <a:ext cx="655500" cy="380999"/>
              </a:xfrm>
              <a:prstGeom prst="ellipse">
                <a:avLst/>
              </a:prstGeom>
              <a:gradFill>
                <a:gsLst>
                  <a:gs pos="0">
                    <a:srgbClr val="0080D7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" name="Shape 30"/>
              <p:cNvSpPr/>
              <p:nvPr/>
            </p:nvSpPr>
            <p:spPr>
              <a:xfrm>
                <a:off x="3868737" y="6391275"/>
                <a:ext cx="485700" cy="304800"/>
              </a:xfrm>
              <a:prstGeom prst="ellipse">
                <a:avLst/>
              </a:prstGeom>
              <a:gradFill>
                <a:gsLst>
                  <a:gs pos="0">
                    <a:srgbClr val="0077C8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" name="Shape 31"/>
              <p:cNvSpPr/>
              <p:nvPr/>
            </p:nvSpPr>
            <p:spPr>
              <a:xfrm>
                <a:off x="3930650" y="6438900"/>
                <a:ext cx="360300" cy="21420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7CCF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2" name="Shape 32"/>
              <p:cNvSpPr/>
              <p:nvPr/>
            </p:nvSpPr>
            <p:spPr>
              <a:xfrm>
                <a:off x="4035425" y="6503987"/>
                <a:ext cx="142800" cy="95399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7CCF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3" name="Shape 33"/>
              <p:cNvSpPr/>
              <p:nvPr/>
            </p:nvSpPr>
            <p:spPr>
              <a:xfrm>
                <a:off x="4103687" y="6067425"/>
                <a:ext cx="712800" cy="295200"/>
              </a:xfrm>
              <a:custGeom>
                <a:pathLst>
                  <a:path extrusionOk="0" h="120000" w="120000">
                    <a:moveTo>
                      <a:pt x="1607" y="3870"/>
                    </a:moveTo>
                    <a:lnTo>
                      <a:pt x="20892" y="7741"/>
                    </a:lnTo>
                    <a:lnTo>
                      <a:pt x="40178" y="11612"/>
                    </a:lnTo>
                    <a:lnTo>
                      <a:pt x="57589" y="23225"/>
                    </a:lnTo>
                    <a:lnTo>
                      <a:pt x="73660" y="38709"/>
                    </a:lnTo>
                    <a:lnTo>
                      <a:pt x="88124" y="54193"/>
                    </a:lnTo>
                    <a:lnTo>
                      <a:pt x="100982" y="73548"/>
                    </a:lnTo>
                    <a:lnTo>
                      <a:pt x="112232" y="96774"/>
                    </a:lnTo>
                    <a:lnTo>
                      <a:pt x="119999" y="120000"/>
                    </a:lnTo>
                    <a:lnTo>
                      <a:pt x="119999" y="104516"/>
                    </a:lnTo>
                    <a:lnTo>
                      <a:pt x="110624" y="81290"/>
                    </a:lnTo>
                    <a:lnTo>
                      <a:pt x="99374" y="61935"/>
                    </a:lnTo>
                    <a:lnTo>
                      <a:pt x="86517" y="42580"/>
                    </a:lnTo>
                    <a:lnTo>
                      <a:pt x="72053" y="30967"/>
                    </a:lnTo>
                    <a:lnTo>
                      <a:pt x="38571" y="7741"/>
                    </a:lnTo>
                    <a:lnTo>
                      <a:pt x="20892" y="3870"/>
                    </a:lnTo>
                    <a:lnTo>
                      <a:pt x="1607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870"/>
                    </a:lnTo>
                    <a:lnTo>
                      <a:pt x="0" y="3870"/>
                    </a:lnTo>
                    <a:lnTo>
                      <a:pt x="1607" y="3870"/>
                    </a:lnTo>
                    <a:lnTo>
                      <a:pt x="1607" y="3870"/>
                    </a:lnTo>
                    <a:close/>
                  </a:path>
                </a:pathLst>
              </a:custGeom>
              <a:gradFill>
                <a:gsLst>
                  <a:gs pos="0">
                    <a:srgbClr val="007CCF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4" name="Shape 34"/>
              <p:cNvSpPr/>
              <p:nvPr/>
            </p:nvSpPr>
            <p:spPr>
              <a:xfrm>
                <a:off x="3400425" y="6115050"/>
                <a:ext cx="1416000" cy="733500"/>
              </a:xfrm>
              <a:custGeom>
                <a:pathLst>
                  <a:path extrusionOk="0" h="120000" w="120000">
                    <a:moveTo>
                      <a:pt x="3101" y="71688"/>
                    </a:moveTo>
                    <a:lnTo>
                      <a:pt x="3910" y="57662"/>
                    </a:lnTo>
                    <a:lnTo>
                      <a:pt x="7955" y="45194"/>
                    </a:lnTo>
                    <a:lnTo>
                      <a:pt x="12808" y="34285"/>
                    </a:lnTo>
                    <a:lnTo>
                      <a:pt x="20089" y="24935"/>
                    </a:lnTo>
                    <a:lnTo>
                      <a:pt x="28179" y="15584"/>
                    </a:lnTo>
                    <a:lnTo>
                      <a:pt x="37887" y="9350"/>
                    </a:lnTo>
                    <a:lnTo>
                      <a:pt x="49078" y="6233"/>
                    </a:lnTo>
                    <a:lnTo>
                      <a:pt x="60404" y="4675"/>
                    </a:lnTo>
                    <a:lnTo>
                      <a:pt x="71730" y="6233"/>
                    </a:lnTo>
                    <a:lnTo>
                      <a:pt x="82112" y="9350"/>
                    </a:lnTo>
                    <a:lnTo>
                      <a:pt x="91820" y="15584"/>
                    </a:lnTo>
                    <a:lnTo>
                      <a:pt x="99910" y="24935"/>
                    </a:lnTo>
                    <a:lnTo>
                      <a:pt x="107191" y="34285"/>
                    </a:lnTo>
                    <a:lnTo>
                      <a:pt x="112044" y="45194"/>
                    </a:lnTo>
                    <a:lnTo>
                      <a:pt x="116089" y="57662"/>
                    </a:lnTo>
                    <a:lnTo>
                      <a:pt x="116898" y="71688"/>
                    </a:lnTo>
                    <a:lnTo>
                      <a:pt x="115280" y="85714"/>
                    </a:lnTo>
                    <a:lnTo>
                      <a:pt x="112044" y="98181"/>
                    </a:lnTo>
                    <a:lnTo>
                      <a:pt x="105573" y="110649"/>
                    </a:lnTo>
                    <a:lnTo>
                      <a:pt x="97483" y="119999"/>
                    </a:lnTo>
                    <a:lnTo>
                      <a:pt x="103146" y="119999"/>
                    </a:lnTo>
                    <a:lnTo>
                      <a:pt x="110426" y="110649"/>
                    </a:lnTo>
                    <a:lnTo>
                      <a:pt x="115280" y="98181"/>
                    </a:lnTo>
                    <a:lnTo>
                      <a:pt x="119191" y="85714"/>
                    </a:lnTo>
                    <a:lnTo>
                      <a:pt x="120000" y="71688"/>
                    </a:lnTo>
                    <a:lnTo>
                      <a:pt x="119191" y="57662"/>
                    </a:lnTo>
                    <a:lnTo>
                      <a:pt x="115280" y="43636"/>
                    </a:lnTo>
                    <a:lnTo>
                      <a:pt x="109617" y="31168"/>
                    </a:lnTo>
                    <a:lnTo>
                      <a:pt x="102337" y="21818"/>
                    </a:lnTo>
                    <a:lnTo>
                      <a:pt x="93438" y="12467"/>
                    </a:lnTo>
                    <a:lnTo>
                      <a:pt x="83730" y="6233"/>
                    </a:lnTo>
                    <a:lnTo>
                      <a:pt x="72539" y="1558"/>
                    </a:lnTo>
                    <a:lnTo>
                      <a:pt x="60404" y="0"/>
                    </a:lnTo>
                    <a:lnTo>
                      <a:pt x="48269" y="1558"/>
                    </a:lnTo>
                    <a:lnTo>
                      <a:pt x="37078" y="6233"/>
                    </a:lnTo>
                    <a:lnTo>
                      <a:pt x="26561" y="12467"/>
                    </a:lnTo>
                    <a:lnTo>
                      <a:pt x="17662" y="21818"/>
                    </a:lnTo>
                    <a:lnTo>
                      <a:pt x="10382" y="31168"/>
                    </a:lnTo>
                    <a:lnTo>
                      <a:pt x="4719" y="43636"/>
                    </a:lnTo>
                    <a:lnTo>
                      <a:pt x="1617" y="57662"/>
                    </a:lnTo>
                    <a:lnTo>
                      <a:pt x="0" y="71688"/>
                    </a:lnTo>
                    <a:lnTo>
                      <a:pt x="808" y="85714"/>
                    </a:lnTo>
                    <a:lnTo>
                      <a:pt x="4719" y="98181"/>
                    </a:lnTo>
                    <a:lnTo>
                      <a:pt x="9573" y="110649"/>
                    </a:lnTo>
                    <a:lnTo>
                      <a:pt x="16853" y="119999"/>
                    </a:lnTo>
                    <a:lnTo>
                      <a:pt x="22516" y="119999"/>
                    </a:lnTo>
                    <a:lnTo>
                      <a:pt x="14426" y="110649"/>
                    </a:lnTo>
                    <a:lnTo>
                      <a:pt x="7955" y="98181"/>
                    </a:lnTo>
                    <a:lnTo>
                      <a:pt x="4719" y="85714"/>
                    </a:lnTo>
                    <a:lnTo>
                      <a:pt x="3101" y="71688"/>
                    </a:lnTo>
                    <a:lnTo>
                      <a:pt x="3101" y="716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3C1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5" name="Shape 35"/>
              <p:cNvSpPr/>
              <p:nvPr/>
            </p:nvSpPr>
            <p:spPr>
              <a:xfrm>
                <a:off x="3305175" y="6076950"/>
                <a:ext cx="646200" cy="771600"/>
              </a:xfrm>
              <a:custGeom>
                <a:pathLst>
                  <a:path extrusionOk="0" h="120000" w="120000">
                    <a:moveTo>
                      <a:pt x="5320" y="74074"/>
                    </a:moveTo>
                    <a:lnTo>
                      <a:pt x="7093" y="60740"/>
                    </a:lnTo>
                    <a:lnTo>
                      <a:pt x="14187" y="48888"/>
                    </a:lnTo>
                    <a:lnTo>
                      <a:pt x="24532" y="37037"/>
                    </a:lnTo>
                    <a:lnTo>
                      <a:pt x="38719" y="26666"/>
                    </a:lnTo>
                    <a:lnTo>
                      <a:pt x="54679" y="17777"/>
                    </a:lnTo>
                    <a:lnTo>
                      <a:pt x="74187" y="10370"/>
                    </a:lnTo>
                    <a:lnTo>
                      <a:pt x="97241" y="5925"/>
                    </a:lnTo>
                    <a:lnTo>
                      <a:pt x="120000" y="1481"/>
                    </a:lnTo>
                    <a:lnTo>
                      <a:pt x="120000" y="0"/>
                    </a:lnTo>
                    <a:lnTo>
                      <a:pt x="95467" y="2962"/>
                    </a:lnTo>
                    <a:lnTo>
                      <a:pt x="72413" y="8888"/>
                    </a:lnTo>
                    <a:lnTo>
                      <a:pt x="52906" y="16296"/>
                    </a:lnTo>
                    <a:lnTo>
                      <a:pt x="35172" y="25185"/>
                    </a:lnTo>
                    <a:lnTo>
                      <a:pt x="21280" y="35555"/>
                    </a:lnTo>
                    <a:lnTo>
                      <a:pt x="8866" y="47407"/>
                    </a:lnTo>
                    <a:lnTo>
                      <a:pt x="1773" y="60740"/>
                    </a:lnTo>
                    <a:lnTo>
                      <a:pt x="0" y="74074"/>
                    </a:lnTo>
                    <a:lnTo>
                      <a:pt x="1773" y="85925"/>
                    </a:lnTo>
                    <a:lnTo>
                      <a:pt x="8866" y="97777"/>
                    </a:lnTo>
                    <a:lnTo>
                      <a:pt x="19507" y="109629"/>
                    </a:lnTo>
                    <a:lnTo>
                      <a:pt x="31625" y="120000"/>
                    </a:lnTo>
                    <a:lnTo>
                      <a:pt x="38719" y="120000"/>
                    </a:lnTo>
                    <a:lnTo>
                      <a:pt x="24532" y="111111"/>
                    </a:lnTo>
                    <a:lnTo>
                      <a:pt x="14187" y="99259"/>
                    </a:lnTo>
                    <a:lnTo>
                      <a:pt x="7093" y="87407"/>
                    </a:lnTo>
                    <a:lnTo>
                      <a:pt x="5320" y="74074"/>
                    </a:lnTo>
                    <a:lnTo>
                      <a:pt x="5320" y="7407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CF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6" name="Shape 36"/>
              <p:cNvSpPr/>
              <p:nvPr/>
            </p:nvSpPr>
            <p:spPr>
              <a:xfrm>
                <a:off x="4741862" y="6419850"/>
                <a:ext cx="171300" cy="399900"/>
              </a:xfrm>
              <a:custGeom>
                <a:pathLst>
                  <a:path extrusionOk="0" h="120000" w="120000">
                    <a:moveTo>
                      <a:pt x="99813" y="40000"/>
                    </a:moveTo>
                    <a:lnTo>
                      <a:pt x="93084" y="62857"/>
                    </a:lnTo>
                    <a:lnTo>
                      <a:pt x="72897" y="82857"/>
                    </a:lnTo>
                    <a:lnTo>
                      <a:pt x="40373" y="102857"/>
                    </a:lnTo>
                    <a:lnTo>
                      <a:pt x="0" y="120000"/>
                    </a:lnTo>
                    <a:lnTo>
                      <a:pt x="20186" y="120000"/>
                    </a:lnTo>
                    <a:lnTo>
                      <a:pt x="59439" y="102857"/>
                    </a:lnTo>
                    <a:lnTo>
                      <a:pt x="93084" y="82857"/>
                    </a:lnTo>
                    <a:lnTo>
                      <a:pt x="113271" y="62857"/>
                    </a:lnTo>
                    <a:lnTo>
                      <a:pt x="120000" y="40000"/>
                    </a:lnTo>
                    <a:lnTo>
                      <a:pt x="113271" y="20000"/>
                    </a:lnTo>
                    <a:lnTo>
                      <a:pt x="99813" y="0"/>
                    </a:lnTo>
                    <a:lnTo>
                      <a:pt x="72897" y="0"/>
                    </a:lnTo>
                    <a:lnTo>
                      <a:pt x="93084" y="20000"/>
                    </a:lnTo>
                    <a:lnTo>
                      <a:pt x="99813" y="40000"/>
                    </a:lnTo>
                    <a:lnTo>
                      <a:pt x="99813" y="400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6FBB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7" name="Shape 37"/>
              <p:cNvSpPr/>
              <p:nvPr/>
            </p:nvSpPr>
            <p:spPr>
              <a:xfrm>
                <a:off x="3282950" y="5849937"/>
                <a:ext cx="1325700" cy="238200"/>
              </a:xfrm>
              <a:custGeom>
                <a:pathLst>
                  <a:path extrusionOk="0" h="120000" w="120000">
                    <a:moveTo>
                      <a:pt x="74443" y="14400"/>
                    </a:moveTo>
                    <a:lnTo>
                      <a:pt x="85796" y="19200"/>
                    </a:lnTo>
                    <a:lnTo>
                      <a:pt x="98011" y="24000"/>
                    </a:lnTo>
                    <a:lnTo>
                      <a:pt x="108502" y="33600"/>
                    </a:lnTo>
                    <a:lnTo>
                      <a:pt x="118994" y="48000"/>
                    </a:lnTo>
                    <a:lnTo>
                      <a:pt x="120000" y="33600"/>
                    </a:lnTo>
                    <a:lnTo>
                      <a:pt x="109365" y="19200"/>
                    </a:lnTo>
                    <a:lnTo>
                      <a:pt x="98874" y="9600"/>
                    </a:lnTo>
                    <a:lnTo>
                      <a:pt x="86658" y="4800"/>
                    </a:lnTo>
                    <a:lnTo>
                      <a:pt x="74443" y="0"/>
                    </a:lnTo>
                    <a:lnTo>
                      <a:pt x="53461" y="9600"/>
                    </a:lnTo>
                    <a:lnTo>
                      <a:pt x="33341" y="28800"/>
                    </a:lnTo>
                    <a:lnTo>
                      <a:pt x="15808" y="62400"/>
                    </a:lnTo>
                    <a:lnTo>
                      <a:pt x="0" y="105600"/>
                    </a:lnTo>
                    <a:lnTo>
                      <a:pt x="2730" y="120000"/>
                    </a:lnTo>
                    <a:lnTo>
                      <a:pt x="17532" y="76800"/>
                    </a:lnTo>
                    <a:lnTo>
                      <a:pt x="35065" y="43200"/>
                    </a:lnTo>
                    <a:lnTo>
                      <a:pt x="54323" y="24000"/>
                    </a:lnTo>
                    <a:lnTo>
                      <a:pt x="74443" y="14400"/>
                    </a:lnTo>
                    <a:lnTo>
                      <a:pt x="74443" y="144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8" name="Shape 38"/>
              <p:cNvSpPr/>
              <p:nvPr/>
            </p:nvSpPr>
            <p:spPr>
              <a:xfrm>
                <a:off x="2963862" y="6116637"/>
                <a:ext cx="271500" cy="731699"/>
              </a:xfrm>
              <a:custGeom>
                <a:pathLst>
                  <a:path extrusionOk="0" h="120000" w="120000">
                    <a:moveTo>
                      <a:pt x="21754" y="68459"/>
                    </a:moveTo>
                    <a:lnTo>
                      <a:pt x="30175" y="49718"/>
                    </a:lnTo>
                    <a:lnTo>
                      <a:pt x="47017" y="34099"/>
                    </a:lnTo>
                    <a:lnTo>
                      <a:pt x="81403" y="18741"/>
                    </a:lnTo>
                    <a:lnTo>
                      <a:pt x="120000" y="4685"/>
                    </a:lnTo>
                    <a:lnTo>
                      <a:pt x="107368" y="0"/>
                    </a:lnTo>
                    <a:lnTo>
                      <a:pt x="60350" y="15618"/>
                    </a:lnTo>
                    <a:lnTo>
                      <a:pt x="30175" y="31236"/>
                    </a:lnTo>
                    <a:lnTo>
                      <a:pt x="9122" y="49718"/>
                    </a:lnTo>
                    <a:lnTo>
                      <a:pt x="0" y="68459"/>
                    </a:lnTo>
                    <a:lnTo>
                      <a:pt x="4210" y="82516"/>
                    </a:lnTo>
                    <a:lnTo>
                      <a:pt x="17543" y="95010"/>
                    </a:lnTo>
                    <a:lnTo>
                      <a:pt x="34385" y="107505"/>
                    </a:lnTo>
                    <a:lnTo>
                      <a:pt x="60350" y="119999"/>
                    </a:lnTo>
                    <a:lnTo>
                      <a:pt x="85614" y="119999"/>
                    </a:lnTo>
                    <a:lnTo>
                      <a:pt x="60350" y="107505"/>
                    </a:lnTo>
                    <a:lnTo>
                      <a:pt x="38596" y="95010"/>
                    </a:lnTo>
                    <a:lnTo>
                      <a:pt x="25964" y="82516"/>
                    </a:lnTo>
                    <a:lnTo>
                      <a:pt x="21754" y="68459"/>
                    </a:lnTo>
                    <a:lnTo>
                      <a:pt x="21754" y="684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9" name="Shape 39"/>
              <p:cNvSpPr/>
              <p:nvPr/>
            </p:nvSpPr>
            <p:spPr>
              <a:xfrm>
                <a:off x="4684712" y="5954712"/>
                <a:ext cx="571500" cy="893699"/>
              </a:xfrm>
              <a:custGeom>
                <a:pathLst>
                  <a:path extrusionOk="0" h="120000" w="120000">
                    <a:moveTo>
                      <a:pt x="120000" y="77797"/>
                    </a:moveTo>
                    <a:lnTo>
                      <a:pt x="117666" y="65008"/>
                    </a:lnTo>
                    <a:lnTo>
                      <a:pt x="111666" y="53499"/>
                    </a:lnTo>
                    <a:lnTo>
                      <a:pt x="101666" y="43481"/>
                    </a:lnTo>
                    <a:lnTo>
                      <a:pt x="87333" y="33250"/>
                    </a:lnTo>
                    <a:lnTo>
                      <a:pt x="71000" y="23019"/>
                    </a:lnTo>
                    <a:lnTo>
                      <a:pt x="53000" y="14067"/>
                    </a:lnTo>
                    <a:lnTo>
                      <a:pt x="30666" y="6394"/>
                    </a:lnTo>
                    <a:lnTo>
                      <a:pt x="6333" y="0"/>
                    </a:lnTo>
                    <a:lnTo>
                      <a:pt x="0" y="2557"/>
                    </a:lnTo>
                    <a:lnTo>
                      <a:pt x="22333" y="8952"/>
                    </a:lnTo>
                    <a:lnTo>
                      <a:pt x="44666" y="16625"/>
                    </a:lnTo>
                    <a:lnTo>
                      <a:pt x="63000" y="24298"/>
                    </a:lnTo>
                    <a:lnTo>
                      <a:pt x="79333" y="34529"/>
                    </a:lnTo>
                    <a:lnTo>
                      <a:pt x="91333" y="44760"/>
                    </a:lnTo>
                    <a:lnTo>
                      <a:pt x="99666" y="54777"/>
                    </a:lnTo>
                    <a:lnTo>
                      <a:pt x="105666" y="66287"/>
                    </a:lnTo>
                    <a:lnTo>
                      <a:pt x="107666" y="77797"/>
                    </a:lnTo>
                    <a:lnTo>
                      <a:pt x="105666" y="89307"/>
                    </a:lnTo>
                    <a:lnTo>
                      <a:pt x="99666" y="99538"/>
                    </a:lnTo>
                    <a:lnTo>
                      <a:pt x="91333" y="109769"/>
                    </a:lnTo>
                    <a:lnTo>
                      <a:pt x="79333" y="120000"/>
                    </a:lnTo>
                    <a:lnTo>
                      <a:pt x="89333" y="120000"/>
                    </a:lnTo>
                    <a:lnTo>
                      <a:pt x="103666" y="109769"/>
                    </a:lnTo>
                    <a:lnTo>
                      <a:pt x="111666" y="99538"/>
                    </a:lnTo>
                    <a:lnTo>
                      <a:pt x="117666" y="89307"/>
                    </a:lnTo>
                    <a:lnTo>
                      <a:pt x="120000" y="77797"/>
                    </a:lnTo>
                    <a:lnTo>
                      <a:pt x="120000" y="7779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7C8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0" name="Shape 40"/>
              <p:cNvSpPr/>
              <p:nvPr/>
            </p:nvSpPr>
            <p:spPr>
              <a:xfrm>
                <a:off x="3679825" y="5764212"/>
                <a:ext cx="1711200" cy="674700"/>
              </a:xfrm>
              <a:custGeom>
                <a:pathLst>
                  <a:path extrusionOk="0" h="120000" w="120000">
                    <a:moveTo>
                      <a:pt x="117217" y="120000"/>
                    </a:moveTo>
                    <a:lnTo>
                      <a:pt x="120000" y="118305"/>
                    </a:lnTo>
                    <a:lnTo>
                      <a:pt x="118664" y="106447"/>
                    </a:lnTo>
                    <a:lnTo>
                      <a:pt x="116549" y="94870"/>
                    </a:lnTo>
                    <a:lnTo>
                      <a:pt x="109758" y="71152"/>
                    </a:lnTo>
                    <a:lnTo>
                      <a:pt x="100964" y="50823"/>
                    </a:lnTo>
                    <a:lnTo>
                      <a:pt x="90166" y="33882"/>
                    </a:lnTo>
                    <a:lnTo>
                      <a:pt x="77254" y="20329"/>
                    </a:lnTo>
                    <a:lnTo>
                      <a:pt x="62337" y="8470"/>
                    </a:lnTo>
                    <a:lnTo>
                      <a:pt x="46753" y="1694"/>
                    </a:lnTo>
                    <a:lnTo>
                      <a:pt x="29833" y="0"/>
                    </a:lnTo>
                    <a:lnTo>
                      <a:pt x="14916" y="1694"/>
                    </a:lnTo>
                    <a:lnTo>
                      <a:pt x="0" y="6776"/>
                    </a:lnTo>
                    <a:lnTo>
                      <a:pt x="1335" y="10164"/>
                    </a:lnTo>
                    <a:lnTo>
                      <a:pt x="14916" y="5082"/>
                    </a:lnTo>
                    <a:lnTo>
                      <a:pt x="29833" y="3388"/>
                    </a:lnTo>
                    <a:lnTo>
                      <a:pt x="46753" y="5082"/>
                    </a:lnTo>
                    <a:lnTo>
                      <a:pt x="61669" y="11858"/>
                    </a:lnTo>
                    <a:lnTo>
                      <a:pt x="75918" y="23717"/>
                    </a:lnTo>
                    <a:lnTo>
                      <a:pt x="88831" y="37270"/>
                    </a:lnTo>
                    <a:lnTo>
                      <a:pt x="99628" y="54211"/>
                    </a:lnTo>
                    <a:lnTo>
                      <a:pt x="107755" y="74541"/>
                    </a:lnTo>
                    <a:lnTo>
                      <a:pt x="111205" y="84705"/>
                    </a:lnTo>
                    <a:lnTo>
                      <a:pt x="113877" y="96564"/>
                    </a:lnTo>
                    <a:lnTo>
                      <a:pt x="115881" y="108141"/>
                    </a:lnTo>
                    <a:lnTo>
                      <a:pt x="117217" y="120000"/>
                    </a:lnTo>
                    <a:lnTo>
                      <a:pt x="117217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7C8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1" name="Shape 41"/>
              <p:cNvSpPr/>
              <p:nvPr/>
            </p:nvSpPr>
            <p:spPr>
              <a:xfrm>
                <a:off x="5245100" y="6477000"/>
                <a:ext cx="155700" cy="371400"/>
              </a:xfrm>
              <a:custGeom>
                <a:pathLst>
                  <a:path extrusionOk="0" h="120000" w="120000">
                    <a:moveTo>
                      <a:pt x="0" y="120000"/>
                    </a:moveTo>
                    <a:lnTo>
                      <a:pt x="30612" y="120000"/>
                    </a:lnTo>
                    <a:lnTo>
                      <a:pt x="67346" y="95384"/>
                    </a:lnTo>
                    <a:lnTo>
                      <a:pt x="97959" y="70769"/>
                    </a:lnTo>
                    <a:lnTo>
                      <a:pt x="112653" y="46153"/>
                    </a:lnTo>
                    <a:lnTo>
                      <a:pt x="119999" y="18461"/>
                    </a:lnTo>
                    <a:lnTo>
                      <a:pt x="119999" y="0"/>
                    </a:lnTo>
                    <a:lnTo>
                      <a:pt x="90612" y="0"/>
                    </a:lnTo>
                    <a:lnTo>
                      <a:pt x="90612" y="18461"/>
                    </a:lnTo>
                    <a:lnTo>
                      <a:pt x="82040" y="46153"/>
                    </a:lnTo>
                    <a:lnTo>
                      <a:pt x="67346" y="70769"/>
                    </a:lnTo>
                    <a:lnTo>
                      <a:pt x="37959" y="95384"/>
                    </a:lnTo>
                    <a:lnTo>
                      <a:pt x="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7C8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2" name="Shape 42"/>
              <p:cNvSpPr/>
              <p:nvPr/>
            </p:nvSpPr>
            <p:spPr>
              <a:xfrm>
                <a:off x="2819400" y="5830887"/>
                <a:ext cx="763500" cy="1017599"/>
              </a:xfrm>
              <a:custGeom>
                <a:pathLst>
                  <a:path extrusionOk="0" h="120000" w="120000">
                    <a:moveTo>
                      <a:pt x="4490" y="82932"/>
                    </a:moveTo>
                    <a:lnTo>
                      <a:pt x="5987" y="69453"/>
                    </a:lnTo>
                    <a:lnTo>
                      <a:pt x="13721" y="57098"/>
                    </a:lnTo>
                    <a:lnTo>
                      <a:pt x="22702" y="46053"/>
                    </a:lnTo>
                    <a:lnTo>
                      <a:pt x="36424" y="34820"/>
                    </a:lnTo>
                    <a:lnTo>
                      <a:pt x="53139" y="24711"/>
                    </a:lnTo>
                    <a:lnTo>
                      <a:pt x="72848" y="15725"/>
                    </a:lnTo>
                    <a:lnTo>
                      <a:pt x="95800" y="8985"/>
                    </a:lnTo>
                    <a:lnTo>
                      <a:pt x="120000" y="2246"/>
                    </a:lnTo>
                    <a:lnTo>
                      <a:pt x="114012" y="0"/>
                    </a:lnTo>
                    <a:lnTo>
                      <a:pt x="89563" y="6739"/>
                    </a:lnTo>
                    <a:lnTo>
                      <a:pt x="68357" y="14602"/>
                    </a:lnTo>
                    <a:lnTo>
                      <a:pt x="48648" y="23588"/>
                    </a:lnTo>
                    <a:lnTo>
                      <a:pt x="31933" y="33697"/>
                    </a:lnTo>
                    <a:lnTo>
                      <a:pt x="18212" y="44929"/>
                    </a:lnTo>
                    <a:lnTo>
                      <a:pt x="9230" y="57098"/>
                    </a:lnTo>
                    <a:lnTo>
                      <a:pt x="1496" y="69453"/>
                    </a:lnTo>
                    <a:lnTo>
                      <a:pt x="0" y="82932"/>
                    </a:lnTo>
                    <a:lnTo>
                      <a:pt x="1496" y="93042"/>
                    </a:lnTo>
                    <a:lnTo>
                      <a:pt x="4490" y="102028"/>
                    </a:lnTo>
                    <a:lnTo>
                      <a:pt x="10727" y="111014"/>
                    </a:lnTo>
                    <a:lnTo>
                      <a:pt x="18212" y="120000"/>
                    </a:lnTo>
                    <a:lnTo>
                      <a:pt x="24199" y="120000"/>
                    </a:lnTo>
                    <a:lnTo>
                      <a:pt x="16715" y="111014"/>
                    </a:lnTo>
                    <a:lnTo>
                      <a:pt x="10727" y="102028"/>
                    </a:lnTo>
                    <a:lnTo>
                      <a:pt x="5987" y="93042"/>
                    </a:lnTo>
                    <a:lnTo>
                      <a:pt x="4490" y="82932"/>
                    </a:lnTo>
                    <a:lnTo>
                      <a:pt x="4490" y="8293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43" name="Shape 43"/>
            <p:cNvGrpSpPr/>
            <p:nvPr/>
          </p:nvGrpSpPr>
          <p:grpSpPr>
            <a:xfrm>
              <a:off x="6553200" y="5334000"/>
              <a:ext cx="2144800" cy="1303186"/>
              <a:chOff x="6553200" y="5334000"/>
              <a:chExt cx="2144800" cy="1303186"/>
            </a:xfrm>
          </p:grpSpPr>
          <p:sp>
            <p:nvSpPr>
              <p:cNvPr id="44" name="Shape 44"/>
              <p:cNvSpPr/>
              <p:nvPr/>
            </p:nvSpPr>
            <p:spPr>
              <a:xfrm>
                <a:off x="6667500" y="5400675"/>
                <a:ext cx="1906500" cy="1160400"/>
              </a:xfrm>
              <a:custGeom>
                <a:pathLst>
                  <a:path extrusionOk="0" h="120000" w="120000">
                    <a:moveTo>
                      <a:pt x="60349" y="0"/>
                    </a:moveTo>
                    <a:lnTo>
                      <a:pt x="48359" y="984"/>
                    </a:lnTo>
                    <a:lnTo>
                      <a:pt x="36969" y="4924"/>
                    </a:lnTo>
                    <a:lnTo>
                      <a:pt x="26278" y="9849"/>
                    </a:lnTo>
                    <a:lnTo>
                      <a:pt x="17885" y="17729"/>
                    </a:lnTo>
                    <a:lnTo>
                      <a:pt x="10091" y="26593"/>
                    </a:lnTo>
                    <a:lnTo>
                      <a:pt x="4796" y="36443"/>
                    </a:lnTo>
                    <a:lnTo>
                      <a:pt x="1199" y="48262"/>
                    </a:lnTo>
                    <a:lnTo>
                      <a:pt x="599" y="54172"/>
                    </a:lnTo>
                    <a:lnTo>
                      <a:pt x="0" y="60082"/>
                    </a:lnTo>
                    <a:lnTo>
                      <a:pt x="599" y="65827"/>
                    </a:lnTo>
                    <a:lnTo>
                      <a:pt x="1199" y="71737"/>
                    </a:lnTo>
                    <a:lnTo>
                      <a:pt x="4796" y="83556"/>
                    </a:lnTo>
                    <a:lnTo>
                      <a:pt x="10091" y="93406"/>
                    </a:lnTo>
                    <a:lnTo>
                      <a:pt x="17885" y="102270"/>
                    </a:lnTo>
                    <a:lnTo>
                      <a:pt x="26278" y="110150"/>
                    </a:lnTo>
                    <a:lnTo>
                      <a:pt x="36969" y="115075"/>
                    </a:lnTo>
                    <a:lnTo>
                      <a:pt x="48359" y="119015"/>
                    </a:lnTo>
                    <a:lnTo>
                      <a:pt x="60349" y="120000"/>
                    </a:lnTo>
                    <a:lnTo>
                      <a:pt x="72239" y="119015"/>
                    </a:lnTo>
                    <a:lnTo>
                      <a:pt x="83630" y="115075"/>
                    </a:lnTo>
                    <a:lnTo>
                      <a:pt x="93721" y="110150"/>
                    </a:lnTo>
                    <a:lnTo>
                      <a:pt x="102714" y="102270"/>
                    </a:lnTo>
                    <a:lnTo>
                      <a:pt x="109908" y="93406"/>
                    </a:lnTo>
                    <a:lnTo>
                      <a:pt x="115203" y="83556"/>
                    </a:lnTo>
                    <a:lnTo>
                      <a:pt x="118800" y="71737"/>
                    </a:lnTo>
                    <a:lnTo>
                      <a:pt x="120000" y="65827"/>
                    </a:lnTo>
                    <a:lnTo>
                      <a:pt x="120000" y="60082"/>
                    </a:lnTo>
                    <a:lnTo>
                      <a:pt x="120000" y="54172"/>
                    </a:lnTo>
                    <a:lnTo>
                      <a:pt x="118800" y="48262"/>
                    </a:lnTo>
                    <a:lnTo>
                      <a:pt x="115203" y="36443"/>
                    </a:lnTo>
                    <a:lnTo>
                      <a:pt x="109908" y="26593"/>
                    </a:lnTo>
                    <a:lnTo>
                      <a:pt x="102714" y="17729"/>
                    </a:lnTo>
                    <a:lnTo>
                      <a:pt x="93721" y="9849"/>
                    </a:lnTo>
                    <a:lnTo>
                      <a:pt x="83630" y="4924"/>
                    </a:lnTo>
                    <a:lnTo>
                      <a:pt x="72239" y="984"/>
                    </a:lnTo>
                    <a:lnTo>
                      <a:pt x="60349" y="0"/>
                    </a:lnTo>
                    <a:lnTo>
                      <a:pt x="60349" y="0"/>
                    </a:lnTo>
                    <a:close/>
                    <a:moveTo>
                      <a:pt x="60349" y="116060"/>
                    </a:moveTo>
                    <a:lnTo>
                      <a:pt x="48959" y="115075"/>
                    </a:lnTo>
                    <a:lnTo>
                      <a:pt x="38168" y="112120"/>
                    </a:lnTo>
                    <a:lnTo>
                      <a:pt x="28676" y="106210"/>
                    </a:lnTo>
                    <a:lnTo>
                      <a:pt x="20283" y="100300"/>
                    </a:lnTo>
                    <a:lnTo>
                      <a:pt x="13089" y="91436"/>
                    </a:lnTo>
                    <a:lnTo>
                      <a:pt x="8293" y="81586"/>
                    </a:lnTo>
                    <a:lnTo>
                      <a:pt x="4796" y="71737"/>
                    </a:lnTo>
                    <a:lnTo>
                      <a:pt x="4196" y="65827"/>
                    </a:lnTo>
                    <a:lnTo>
                      <a:pt x="3597" y="60082"/>
                    </a:lnTo>
                    <a:lnTo>
                      <a:pt x="4196" y="54172"/>
                    </a:lnTo>
                    <a:lnTo>
                      <a:pt x="4796" y="49247"/>
                    </a:lnTo>
                    <a:lnTo>
                      <a:pt x="8293" y="38413"/>
                    </a:lnTo>
                    <a:lnTo>
                      <a:pt x="13089" y="28563"/>
                    </a:lnTo>
                    <a:lnTo>
                      <a:pt x="20283" y="20683"/>
                    </a:lnTo>
                    <a:lnTo>
                      <a:pt x="28676" y="13789"/>
                    </a:lnTo>
                    <a:lnTo>
                      <a:pt x="38168" y="8864"/>
                    </a:lnTo>
                    <a:lnTo>
                      <a:pt x="48959" y="4924"/>
                    </a:lnTo>
                    <a:lnTo>
                      <a:pt x="60349" y="3939"/>
                    </a:lnTo>
                    <a:lnTo>
                      <a:pt x="71640" y="4924"/>
                    </a:lnTo>
                    <a:lnTo>
                      <a:pt x="82431" y="8864"/>
                    </a:lnTo>
                    <a:lnTo>
                      <a:pt x="91923" y="13789"/>
                    </a:lnTo>
                    <a:lnTo>
                      <a:pt x="100316" y="20683"/>
                    </a:lnTo>
                    <a:lnTo>
                      <a:pt x="106910" y="28563"/>
                    </a:lnTo>
                    <a:lnTo>
                      <a:pt x="112306" y="38413"/>
                    </a:lnTo>
                    <a:lnTo>
                      <a:pt x="115203" y="49247"/>
                    </a:lnTo>
                    <a:lnTo>
                      <a:pt x="116402" y="60082"/>
                    </a:lnTo>
                    <a:lnTo>
                      <a:pt x="115203" y="71737"/>
                    </a:lnTo>
                    <a:lnTo>
                      <a:pt x="112306" y="81586"/>
                    </a:lnTo>
                    <a:lnTo>
                      <a:pt x="106910" y="91436"/>
                    </a:lnTo>
                    <a:lnTo>
                      <a:pt x="100316" y="100300"/>
                    </a:lnTo>
                    <a:lnTo>
                      <a:pt x="91923" y="106210"/>
                    </a:lnTo>
                    <a:lnTo>
                      <a:pt x="82431" y="112120"/>
                    </a:lnTo>
                    <a:lnTo>
                      <a:pt x="71640" y="115075"/>
                    </a:lnTo>
                    <a:lnTo>
                      <a:pt x="60349" y="116060"/>
                    </a:lnTo>
                    <a:lnTo>
                      <a:pt x="60349" y="116060"/>
                    </a:lnTo>
                    <a:close/>
                  </a:path>
                </a:pathLst>
              </a:custGeom>
              <a:gradFill>
                <a:gsLst>
                  <a:gs pos="0">
                    <a:srgbClr val="088CE5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5" name="Shape 45"/>
              <p:cNvSpPr/>
              <p:nvPr/>
            </p:nvSpPr>
            <p:spPr>
              <a:xfrm>
                <a:off x="6553200" y="5343525"/>
                <a:ext cx="863700" cy="1170000"/>
              </a:xfrm>
              <a:custGeom>
                <a:pathLst>
                  <a:path extrusionOk="0" h="120000" w="120000">
                    <a:moveTo>
                      <a:pt x="5294" y="65454"/>
                    </a:moveTo>
                    <a:lnTo>
                      <a:pt x="7941" y="53731"/>
                    </a:lnTo>
                    <a:lnTo>
                      <a:pt x="14558" y="42985"/>
                    </a:lnTo>
                    <a:lnTo>
                      <a:pt x="23823" y="33215"/>
                    </a:lnTo>
                    <a:lnTo>
                      <a:pt x="38161" y="24423"/>
                    </a:lnTo>
                    <a:lnTo>
                      <a:pt x="55367" y="16607"/>
                    </a:lnTo>
                    <a:lnTo>
                      <a:pt x="73897" y="9769"/>
                    </a:lnTo>
                    <a:lnTo>
                      <a:pt x="96176" y="4884"/>
                    </a:lnTo>
                    <a:lnTo>
                      <a:pt x="120000" y="1953"/>
                    </a:lnTo>
                    <a:lnTo>
                      <a:pt x="120000" y="0"/>
                    </a:lnTo>
                    <a:lnTo>
                      <a:pt x="94852" y="2930"/>
                    </a:lnTo>
                    <a:lnTo>
                      <a:pt x="72573" y="7815"/>
                    </a:lnTo>
                    <a:lnTo>
                      <a:pt x="51397" y="14654"/>
                    </a:lnTo>
                    <a:lnTo>
                      <a:pt x="34191" y="22469"/>
                    </a:lnTo>
                    <a:lnTo>
                      <a:pt x="19852" y="32238"/>
                    </a:lnTo>
                    <a:lnTo>
                      <a:pt x="9264" y="42008"/>
                    </a:lnTo>
                    <a:lnTo>
                      <a:pt x="2647" y="53731"/>
                    </a:lnTo>
                    <a:lnTo>
                      <a:pt x="0" y="65454"/>
                    </a:lnTo>
                    <a:lnTo>
                      <a:pt x="1323" y="74084"/>
                    </a:lnTo>
                    <a:lnTo>
                      <a:pt x="3970" y="81899"/>
                    </a:lnTo>
                    <a:lnTo>
                      <a:pt x="9264" y="88738"/>
                    </a:lnTo>
                    <a:lnTo>
                      <a:pt x="17205" y="96553"/>
                    </a:lnTo>
                    <a:lnTo>
                      <a:pt x="25147" y="103392"/>
                    </a:lnTo>
                    <a:lnTo>
                      <a:pt x="35514" y="109253"/>
                    </a:lnTo>
                    <a:lnTo>
                      <a:pt x="48750" y="115115"/>
                    </a:lnTo>
                    <a:lnTo>
                      <a:pt x="61985" y="120000"/>
                    </a:lnTo>
                    <a:lnTo>
                      <a:pt x="71250" y="120000"/>
                    </a:lnTo>
                    <a:lnTo>
                      <a:pt x="56691" y="115115"/>
                    </a:lnTo>
                    <a:lnTo>
                      <a:pt x="44779" y="109253"/>
                    </a:lnTo>
                    <a:lnTo>
                      <a:pt x="32867" y="103392"/>
                    </a:lnTo>
                    <a:lnTo>
                      <a:pt x="23823" y="96553"/>
                    </a:lnTo>
                    <a:lnTo>
                      <a:pt x="15882" y="89715"/>
                    </a:lnTo>
                    <a:lnTo>
                      <a:pt x="10588" y="81899"/>
                    </a:lnTo>
                    <a:lnTo>
                      <a:pt x="6617" y="74084"/>
                    </a:lnTo>
                    <a:lnTo>
                      <a:pt x="5294" y="65454"/>
                    </a:lnTo>
                    <a:lnTo>
                      <a:pt x="5294" y="65454"/>
                    </a:lnTo>
                    <a:close/>
                  </a:path>
                </a:pathLst>
              </a:custGeom>
              <a:gradFill>
                <a:gsLst>
                  <a:gs pos="0">
                    <a:srgbClr val="088CE5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6" name="Shape 46"/>
              <p:cNvSpPr/>
              <p:nvPr/>
            </p:nvSpPr>
            <p:spPr>
              <a:xfrm>
                <a:off x="7607300" y="5334000"/>
                <a:ext cx="966900" cy="399900"/>
              </a:xfrm>
              <a:custGeom>
                <a:pathLst>
                  <a:path extrusionOk="0" h="120000" w="120000">
                    <a:moveTo>
                      <a:pt x="2364" y="5714"/>
                    </a:moveTo>
                    <a:lnTo>
                      <a:pt x="22266" y="8571"/>
                    </a:lnTo>
                    <a:lnTo>
                      <a:pt x="40000" y="14285"/>
                    </a:lnTo>
                    <a:lnTo>
                      <a:pt x="57536" y="22857"/>
                    </a:lnTo>
                    <a:lnTo>
                      <a:pt x="74088" y="37142"/>
                    </a:lnTo>
                    <a:lnTo>
                      <a:pt x="88275" y="54285"/>
                    </a:lnTo>
                    <a:lnTo>
                      <a:pt x="101280" y="74285"/>
                    </a:lnTo>
                    <a:lnTo>
                      <a:pt x="111724" y="94285"/>
                    </a:lnTo>
                    <a:lnTo>
                      <a:pt x="120000" y="120000"/>
                    </a:lnTo>
                    <a:lnTo>
                      <a:pt x="120000" y="102857"/>
                    </a:lnTo>
                    <a:lnTo>
                      <a:pt x="110541" y="80000"/>
                    </a:lnTo>
                    <a:lnTo>
                      <a:pt x="98916" y="60000"/>
                    </a:lnTo>
                    <a:lnTo>
                      <a:pt x="85911" y="42857"/>
                    </a:lnTo>
                    <a:lnTo>
                      <a:pt x="71724" y="28571"/>
                    </a:lnTo>
                    <a:lnTo>
                      <a:pt x="56354" y="17142"/>
                    </a:lnTo>
                    <a:lnTo>
                      <a:pt x="38817" y="8571"/>
                    </a:lnTo>
                    <a:lnTo>
                      <a:pt x="21083" y="2857"/>
                    </a:lnTo>
                    <a:lnTo>
                      <a:pt x="2364" y="0"/>
                    </a:lnTo>
                    <a:lnTo>
                      <a:pt x="1182" y="0"/>
                    </a:lnTo>
                    <a:lnTo>
                      <a:pt x="0" y="0"/>
                    </a:lnTo>
                    <a:lnTo>
                      <a:pt x="0" y="5714"/>
                    </a:lnTo>
                    <a:lnTo>
                      <a:pt x="1182" y="5714"/>
                    </a:lnTo>
                    <a:lnTo>
                      <a:pt x="2364" y="5714"/>
                    </a:lnTo>
                    <a:lnTo>
                      <a:pt x="2364" y="5714"/>
                    </a:lnTo>
                    <a:close/>
                  </a:path>
                </a:pathLst>
              </a:custGeom>
              <a:gradFill>
                <a:gsLst>
                  <a:gs pos="0">
                    <a:srgbClr val="0F8FE6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7" name="Shape 47"/>
              <p:cNvSpPr/>
              <p:nvPr/>
            </p:nvSpPr>
            <p:spPr>
              <a:xfrm>
                <a:off x="8328025" y="6361112"/>
                <a:ext cx="114300" cy="85800"/>
              </a:xfrm>
              <a:custGeom>
                <a:pathLst>
                  <a:path extrusionOk="0" h="120000" w="120000">
                    <a:moveTo>
                      <a:pt x="120000" y="0"/>
                    </a:moveTo>
                    <a:lnTo>
                      <a:pt x="60000" y="66666"/>
                    </a:lnTo>
                    <a:lnTo>
                      <a:pt x="0" y="120000"/>
                    </a:lnTo>
                    <a:lnTo>
                      <a:pt x="60000" y="120000"/>
                    </a:lnTo>
                    <a:lnTo>
                      <a:pt x="90000" y="93333"/>
                    </a:lnTo>
                    <a:lnTo>
                      <a:pt x="120000" y="53333"/>
                    </a:lnTo>
                    <a:lnTo>
                      <a:pt x="120000" y="53333"/>
                    </a:lnTo>
                    <a:lnTo>
                      <a:pt x="12000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7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8" name="Shape 48"/>
              <p:cNvSpPr/>
              <p:nvPr/>
            </p:nvSpPr>
            <p:spPr>
              <a:xfrm>
                <a:off x="7151686" y="6465887"/>
                <a:ext cx="1119300" cy="171299"/>
              </a:xfrm>
              <a:custGeom>
                <a:pathLst>
                  <a:path extrusionOk="0" h="120000" w="120000">
                    <a:moveTo>
                      <a:pt x="50893" y="100000"/>
                    </a:moveTo>
                    <a:lnTo>
                      <a:pt x="37617" y="100000"/>
                    </a:lnTo>
                    <a:lnTo>
                      <a:pt x="24340" y="86666"/>
                    </a:lnTo>
                    <a:lnTo>
                      <a:pt x="0" y="53333"/>
                    </a:lnTo>
                    <a:lnTo>
                      <a:pt x="0" y="73333"/>
                    </a:lnTo>
                    <a:lnTo>
                      <a:pt x="24340" y="106666"/>
                    </a:lnTo>
                    <a:lnTo>
                      <a:pt x="37617" y="120000"/>
                    </a:lnTo>
                    <a:lnTo>
                      <a:pt x="50893" y="120000"/>
                    </a:lnTo>
                    <a:lnTo>
                      <a:pt x="70127" y="113333"/>
                    </a:lnTo>
                    <a:lnTo>
                      <a:pt x="88510" y="93333"/>
                    </a:lnTo>
                    <a:lnTo>
                      <a:pt x="104680" y="66666"/>
                    </a:lnTo>
                    <a:lnTo>
                      <a:pt x="120000" y="26666"/>
                    </a:lnTo>
                    <a:lnTo>
                      <a:pt x="120000" y="0"/>
                    </a:lnTo>
                    <a:lnTo>
                      <a:pt x="104680" y="46666"/>
                    </a:lnTo>
                    <a:lnTo>
                      <a:pt x="88510" y="73333"/>
                    </a:lnTo>
                    <a:lnTo>
                      <a:pt x="70127" y="93333"/>
                    </a:lnTo>
                    <a:lnTo>
                      <a:pt x="50893" y="100000"/>
                    </a:lnTo>
                    <a:lnTo>
                      <a:pt x="50893" y="1000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7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9" name="Shape 49"/>
              <p:cNvSpPr/>
              <p:nvPr/>
            </p:nvSpPr>
            <p:spPr>
              <a:xfrm>
                <a:off x="8470900" y="5800725"/>
                <a:ext cx="227100" cy="541200"/>
              </a:xfrm>
              <a:custGeom>
                <a:pathLst>
                  <a:path extrusionOk="0" h="120000" w="120000">
                    <a:moveTo>
                      <a:pt x="99860" y="40117"/>
                    </a:moveTo>
                    <a:lnTo>
                      <a:pt x="94825" y="60879"/>
                    </a:lnTo>
                    <a:lnTo>
                      <a:pt x="74685" y="84105"/>
                    </a:lnTo>
                    <a:lnTo>
                      <a:pt x="39440" y="103108"/>
                    </a:lnTo>
                    <a:lnTo>
                      <a:pt x="0" y="119999"/>
                    </a:lnTo>
                    <a:lnTo>
                      <a:pt x="24335" y="119999"/>
                    </a:lnTo>
                    <a:lnTo>
                      <a:pt x="64615" y="100997"/>
                    </a:lnTo>
                    <a:lnTo>
                      <a:pt x="94825" y="81994"/>
                    </a:lnTo>
                    <a:lnTo>
                      <a:pt x="114965" y="60879"/>
                    </a:lnTo>
                    <a:lnTo>
                      <a:pt x="120000" y="40117"/>
                    </a:lnTo>
                    <a:lnTo>
                      <a:pt x="114965" y="21114"/>
                    </a:lnTo>
                    <a:lnTo>
                      <a:pt x="99860" y="0"/>
                    </a:lnTo>
                    <a:lnTo>
                      <a:pt x="74685" y="0"/>
                    </a:lnTo>
                    <a:lnTo>
                      <a:pt x="94825" y="21114"/>
                    </a:lnTo>
                    <a:lnTo>
                      <a:pt x="99860" y="40117"/>
                    </a:lnTo>
                    <a:lnTo>
                      <a:pt x="99860" y="4011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7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0" name="Shape 50"/>
              <p:cNvSpPr/>
              <p:nvPr/>
            </p:nvSpPr>
            <p:spPr>
              <a:xfrm>
                <a:off x="8034337" y="5753100"/>
                <a:ext cx="131700" cy="142800"/>
              </a:xfrm>
              <a:custGeom>
                <a:pathLst>
                  <a:path extrusionOk="0" h="120000" w="120000">
                    <a:moveTo>
                      <a:pt x="85301" y="120000"/>
                    </a:moveTo>
                    <a:lnTo>
                      <a:pt x="119999" y="112000"/>
                    </a:lnTo>
                    <a:lnTo>
                      <a:pt x="102650" y="80000"/>
                    </a:lnTo>
                    <a:lnTo>
                      <a:pt x="76626" y="56000"/>
                    </a:lnTo>
                    <a:lnTo>
                      <a:pt x="8674" y="0"/>
                    </a:lnTo>
                    <a:lnTo>
                      <a:pt x="0" y="24000"/>
                    </a:lnTo>
                    <a:lnTo>
                      <a:pt x="50602" y="64000"/>
                    </a:lnTo>
                    <a:lnTo>
                      <a:pt x="85301" y="120000"/>
                    </a:lnTo>
                    <a:lnTo>
                      <a:pt x="85301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7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1" name="Shape 51"/>
              <p:cNvSpPr/>
              <p:nvPr/>
            </p:nvSpPr>
            <p:spPr>
              <a:xfrm>
                <a:off x="7056436" y="5638800"/>
                <a:ext cx="1138200" cy="684300"/>
              </a:xfrm>
              <a:custGeom>
                <a:pathLst>
                  <a:path extrusionOk="0" h="120000" w="120000">
                    <a:moveTo>
                      <a:pt x="115983" y="60139"/>
                    </a:moveTo>
                    <a:lnTo>
                      <a:pt x="114979" y="71554"/>
                    </a:lnTo>
                    <a:lnTo>
                      <a:pt x="111966" y="81577"/>
                    </a:lnTo>
                    <a:lnTo>
                      <a:pt x="105941" y="91600"/>
                    </a:lnTo>
                    <a:lnTo>
                      <a:pt x="100083" y="99953"/>
                    </a:lnTo>
                    <a:lnTo>
                      <a:pt x="91046" y="106635"/>
                    </a:lnTo>
                    <a:lnTo>
                      <a:pt x="82008" y="111647"/>
                    </a:lnTo>
                    <a:lnTo>
                      <a:pt x="70962" y="114988"/>
                    </a:lnTo>
                    <a:lnTo>
                      <a:pt x="60083" y="116658"/>
                    </a:lnTo>
                    <a:lnTo>
                      <a:pt x="49037" y="114988"/>
                    </a:lnTo>
                    <a:lnTo>
                      <a:pt x="37991" y="111647"/>
                    </a:lnTo>
                    <a:lnTo>
                      <a:pt x="28953" y="106635"/>
                    </a:lnTo>
                    <a:lnTo>
                      <a:pt x="19916" y="99953"/>
                    </a:lnTo>
                    <a:lnTo>
                      <a:pt x="14058" y="91600"/>
                    </a:lnTo>
                    <a:lnTo>
                      <a:pt x="8033" y="81577"/>
                    </a:lnTo>
                    <a:lnTo>
                      <a:pt x="5020" y="71554"/>
                    </a:lnTo>
                    <a:lnTo>
                      <a:pt x="4016" y="60139"/>
                    </a:lnTo>
                    <a:lnTo>
                      <a:pt x="5020" y="48445"/>
                    </a:lnTo>
                    <a:lnTo>
                      <a:pt x="8033" y="38422"/>
                    </a:lnTo>
                    <a:lnTo>
                      <a:pt x="14058" y="28399"/>
                    </a:lnTo>
                    <a:lnTo>
                      <a:pt x="19916" y="20046"/>
                    </a:lnTo>
                    <a:lnTo>
                      <a:pt x="28953" y="13364"/>
                    </a:lnTo>
                    <a:lnTo>
                      <a:pt x="37991" y="8352"/>
                    </a:lnTo>
                    <a:lnTo>
                      <a:pt x="49037" y="5011"/>
                    </a:lnTo>
                    <a:lnTo>
                      <a:pt x="60083" y="3341"/>
                    </a:lnTo>
                    <a:lnTo>
                      <a:pt x="69958" y="5011"/>
                    </a:lnTo>
                    <a:lnTo>
                      <a:pt x="80000" y="8352"/>
                    </a:lnTo>
                    <a:lnTo>
                      <a:pt x="89037" y="13364"/>
                    </a:lnTo>
                    <a:lnTo>
                      <a:pt x="97071" y="18375"/>
                    </a:lnTo>
                    <a:lnTo>
                      <a:pt x="98075" y="13364"/>
                    </a:lnTo>
                    <a:lnTo>
                      <a:pt x="80000" y="3341"/>
                    </a:lnTo>
                    <a:lnTo>
                      <a:pt x="69958" y="1670"/>
                    </a:lnTo>
                    <a:lnTo>
                      <a:pt x="60083" y="0"/>
                    </a:lnTo>
                    <a:lnTo>
                      <a:pt x="48033" y="1670"/>
                    </a:lnTo>
                    <a:lnTo>
                      <a:pt x="36987" y="5011"/>
                    </a:lnTo>
                    <a:lnTo>
                      <a:pt x="26945" y="10023"/>
                    </a:lnTo>
                    <a:lnTo>
                      <a:pt x="17907" y="18375"/>
                    </a:lnTo>
                    <a:lnTo>
                      <a:pt x="10041" y="26728"/>
                    </a:lnTo>
                    <a:lnTo>
                      <a:pt x="5020" y="36751"/>
                    </a:lnTo>
                    <a:lnTo>
                      <a:pt x="1004" y="48445"/>
                    </a:lnTo>
                    <a:lnTo>
                      <a:pt x="0" y="60139"/>
                    </a:lnTo>
                    <a:lnTo>
                      <a:pt x="1004" y="71554"/>
                    </a:lnTo>
                    <a:lnTo>
                      <a:pt x="5020" y="83248"/>
                    </a:lnTo>
                    <a:lnTo>
                      <a:pt x="10041" y="93271"/>
                    </a:lnTo>
                    <a:lnTo>
                      <a:pt x="17907" y="103294"/>
                    </a:lnTo>
                    <a:lnTo>
                      <a:pt x="26945" y="109976"/>
                    </a:lnTo>
                    <a:lnTo>
                      <a:pt x="36987" y="114988"/>
                    </a:lnTo>
                    <a:lnTo>
                      <a:pt x="48033" y="118329"/>
                    </a:lnTo>
                    <a:lnTo>
                      <a:pt x="60083" y="120000"/>
                    </a:lnTo>
                    <a:lnTo>
                      <a:pt x="71966" y="118329"/>
                    </a:lnTo>
                    <a:lnTo>
                      <a:pt x="83012" y="114988"/>
                    </a:lnTo>
                    <a:lnTo>
                      <a:pt x="94058" y="109976"/>
                    </a:lnTo>
                    <a:lnTo>
                      <a:pt x="102092" y="103294"/>
                    </a:lnTo>
                    <a:lnTo>
                      <a:pt x="109958" y="93271"/>
                    </a:lnTo>
                    <a:lnTo>
                      <a:pt x="114979" y="83248"/>
                    </a:lnTo>
                    <a:lnTo>
                      <a:pt x="118995" y="71554"/>
                    </a:lnTo>
                    <a:lnTo>
                      <a:pt x="120000" y="60139"/>
                    </a:lnTo>
                    <a:lnTo>
                      <a:pt x="120000" y="56798"/>
                    </a:lnTo>
                    <a:lnTo>
                      <a:pt x="118995" y="53457"/>
                    </a:lnTo>
                    <a:lnTo>
                      <a:pt x="114979" y="55127"/>
                    </a:lnTo>
                    <a:lnTo>
                      <a:pt x="115983" y="58468"/>
                    </a:lnTo>
                    <a:lnTo>
                      <a:pt x="115983" y="60139"/>
                    </a:lnTo>
                    <a:lnTo>
                      <a:pt x="115983" y="6013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2" name="Shape 52"/>
              <p:cNvSpPr/>
              <p:nvPr/>
            </p:nvSpPr>
            <p:spPr>
              <a:xfrm>
                <a:off x="6904036" y="5572125"/>
                <a:ext cx="1443000" cy="846000"/>
              </a:xfrm>
              <a:custGeom>
                <a:pathLst>
                  <a:path extrusionOk="0" h="120000" w="120000">
                    <a:moveTo>
                      <a:pt x="81320" y="0"/>
                    </a:moveTo>
                    <a:lnTo>
                      <a:pt x="81320" y="4052"/>
                    </a:lnTo>
                    <a:lnTo>
                      <a:pt x="95577" y="13508"/>
                    </a:lnTo>
                    <a:lnTo>
                      <a:pt x="100990" y="18911"/>
                    </a:lnTo>
                    <a:lnTo>
                      <a:pt x="106534" y="25666"/>
                    </a:lnTo>
                    <a:lnTo>
                      <a:pt x="110495" y="32420"/>
                    </a:lnTo>
                    <a:lnTo>
                      <a:pt x="113663" y="40525"/>
                    </a:lnTo>
                    <a:lnTo>
                      <a:pt x="115247" y="48630"/>
                    </a:lnTo>
                    <a:lnTo>
                      <a:pt x="116039" y="58086"/>
                    </a:lnTo>
                    <a:lnTo>
                      <a:pt x="115247" y="70018"/>
                    </a:lnTo>
                    <a:lnTo>
                      <a:pt x="111287" y="80825"/>
                    </a:lnTo>
                    <a:lnTo>
                      <a:pt x="106534" y="90281"/>
                    </a:lnTo>
                    <a:lnTo>
                      <a:pt x="99405" y="99737"/>
                    </a:lnTo>
                    <a:lnTo>
                      <a:pt x="91617" y="106491"/>
                    </a:lnTo>
                    <a:lnTo>
                      <a:pt x="82112" y="111894"/>
                    </a:lnTo>
                    <a:lnTo>
                      <a:pt x="71023" y="114596"/>
                    </a:lnTo>
                    <a:lnTo>
                      <a:pt x="60066" y="115947"/>
                    </a:lnTo>
                    <a:lnTo>
                      <a:pt x="48976" y="114596"/>
                    </a:lnTo>
                    <a:lnTo>
                      <a:pt x="37887" y="111894"/>
                    </a:lnTo>
                    <a:lnTo>
                      <a:pt x="28382" y="106491"/>
                    </a:lnTo>
                    <a:lnTo>
                      <a:pt x="20594" y="99737"/>
                    </a:lnTo>
                    <a:lnTo>
                      <a:pt x="13465" y="90281"/>
                    </a:lnTo>
                    <a:lnTo>
                      <a:pt x="8712" y="80825"/>
                    </a:lnTo>
                    <a:lnTo>
                      <a:pt x="4752" y="70018"/>
                    </a:lnTo>
                    <a:lnTo>
                      <a:pt x="3960" y="58086"/>
                    </a:lnTo>
                    <a:lnTo>
                      <a:pt x="4752" y="49981"/>
                    </a:lnTo>
                    <a:lnTo>
                      <a:pt x="6336" y="41876"/>
                    </a:lnTo>
                    <a:lnTo>
                      <a:pt x="8712" y="35121"/>
                    </a:lnTo>
                    <a:lnTo>
                      <a:pt x="11881" y="28367"/>
                    </a:lnTo>
                    <a:lnTo>
                      <a:pt x="8712" y="25666"/>
                    </a:lnTo>
                    <a:lnTo>
                      <a:pt x="4752" y="32420"/>
                    </a:lnTo>
                    <a:lnTo>
                      <a:pt x="2376" y="40525"/>
                    </a:lnTo>
                    <a:lnTo>
                      <a:pt x="792" y="48630"/>
                    </a:lnTo>
                    <a:lnTo>
                      <a:pt x="0" y="58086"/>
                    </a:lnTo>
                    <a:lnTo>
                      <a:pt x="1584" y="70018"/>
                    </a:lnTo>
                    <a:lnTo>
                      <a:pt x="4752" y="82176"/>
                    </a:lnTo>
                    <a:lnTo>
                      <a:pt x="10297" y="92983"/>
                    </a:lnTo>
                    <a:lnTo>
                      <a:pt x="17425" y="101088"/>
                    </a:lnTo>
                    <a:lnTo>
                      <a:pt x="26798" y="109193"/>
                    </a:lnTo>
                    <a:lnTo>
                      <a:pt x="36303" y="114596"/>
                    </a:lnTo>
                    <a:lnTo>
                      <a:pt x="48184" y="118649"/>
                    </a:lnTo>
                    <a:lnTo>
                      <a:pt x="60066" y="120000"/>
                    </a:lnTo>
                    <a:lnTo>
                      <a:pt x="71815" y="118649"/>
                    </a:lnTo>
                    <a:lnTo>
                      <a:pt x="83696" y="114596"/>
                    </a:lnTo>
                    <a:lnTo>
                      <a:pt x="93993" y="109193"/>
                    </a:lnTo>
                    <a:lnTo>
                      <a:pt x="102574" y="101088"/>
                    </a:lnTo>
                    <a:lnTo>
                      <a:pt x="109702" y="92983"/>
                    </a:lnTo>
                    <a:lnTo>
                      <a:pt x="115247" y="82176"/>
                    </a:lnTo>
                    <a:lnTo>
                      <a:pt x="118415" y="70018"/>
                    </a:lnTo>
                    <a:lnTo>
                      <a:pt x="120000" y="58086"/>
                    </a:lnTo>
                    <a:lnTo>
                      <a:pt x="119207" y="48630"/>
                    </a:lnTo>
                    <a:lnTo>
                      <a:pt x="116831" y="39174"/>
                    </a:lnTo>
                    <a:lnTo>
                      <a:pt x="113663" y="29718"/>
                    </a:lnTo>
                    <a:lnTo>
                      <a:pt x="108910" y="22964"/>
                    </a:lnTo>
                    <a:lnTo>
                      <a:pt x="103366" y="14859"/>
                    </a:lnTo>
                    <a:lnTo>
                      <a:pt x="97029" y="9455"/>
                    </a:lnTo>
                    <a:lnTo>
                      <a:pt x="81320" y="0"/>
                    </a:lnTo>
                    <a:lnTo>
                      <a:pt x="8132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88CE5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3" name="Shape 53"/>
              <p:cNvSpPr/>
              <p:nvPr/>
            </p:nvSpPr>
            <p:spPr>
              <a:xfrm>
                <a:off x="7245350" y="5543550"/>
                <a:ext cx="579300" cy="104700"/>
              </a:xfrm>
              <a:custGeom>
                <a:pathLst>
                  <a:path extrusionOk="0" h="120000" w="120000">
                    <a:moveTo>
                      <a:pt x="78904" y="32727"/>
                    </a:moveTo>
                    <a:lnTo>
                      <a:pt x="98301" y="43636"/>
                    </a:lnTo>
                    <a:lnTo>
                      <a:pt x="118027" y="54545"/>
                    </a:lnTo>
                    <a:lnTo>
                      <a:pt x="119999" y="21818"/>
                    </a:lnTo>
                    <a:lnTo>
                      <a:pt x="100273" y="10909"/>
                    </a:lnTo>
                    <a:lnTo>
                      <a:pt x="78904" y="0"/>
                    </a:lnTo>
                    <a:lnTo>
                      <a:pt x="57205" y="10909"/>
                    </a:lnTo>
                    <a:lnTo>
                      <a:pt x="37479" y="21818"/>
                    </a:lnTo>
                    <a:lnTo>
                      <a:pt x="0" y="76363"/>
                    </a:lnTo>
                    <a:lnTo>
                      <a:pt x="0" y="120000"/>
                    </a:lnTo>
                    <a:lnTo>
                      <a:pt x="17753" y="87272"/>
                    </a:lnTo>
                    <a:lnTo>
                      <a:pt x="37479" y="54545"/>
                    </a:lnTo>
                    <a:lnTo>
                      <a:pt x="57205" y="43636"/>
                    </a:lnTo>
                    <a:lnTo>
                      <a:pt x="78904" y="32727"/>
                    </a:lnTo>
                    <a:lnTo>
                      <a:pt x="78904" y="32727"/>
                    </a:lnTo>
                    <a:close/>
                  </a:path>
                </a:pathLst>
              </a:custGeom>
              <a:gradFill>
                <a:gsLst>
                  <a:gs pos="0">
                    <a:srgbClr val="088CE5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4" name="Shape 54"/>
              <p:cNvSpPr/>
              <p:nvPr/>
            </p:nvSpPr>
            <p:spPr>
              <a:xfrm>
                <a:off x="7085011" y="5648325"/>
                <a:ext cx="104700" cy="76200"/>
              </a:xfrm>
              <a:custGeom>
                <a:pathLst>
                  <a:path extrusionOk="0" h="120000" w="120000">
                    <a:moveTo>
                      <a:pt x="120000" y="45000"/>
                    </a:moveTo>
                    <a:lnTo>
                      <a:pt x="87272" y="0"/>
                    </a:lnTo>
                    <a:lnTo>
                      <a:pt x="43636" y="30000"/>
                    </a:lnTo>
                    <a:lnTo>
                      <a:pt x="0" y="75000"/>
                    </a:lnTo>
                    <a:lnTo>
                      <a:pt x="21818" y="120000"/>
                    </a:lnTo>
                    <a:lnTo>
                      <a:pt x="76363" y="75000"/>
                    </a:lnTo>
                    <a:lnTo>
                      <a:pt x="120000" y="45000"/>
                    </a:lnTo>
                    <a:lnTo>
                      <a:pt x="120000" y="45000"/>
                    </a:lnTo>
                    <a:close/>
                  </a:path>
                </a:pathLst>
              </a:custGeom>
              <a:gradFill>
                <a:gsLst>
                  <a:gs pos="0">
                    <a:srgbClr val="088CE5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5" name="Shape 55"/>
              <p:cNvSpPr/>
              <p:nvPr/>
            </p:nvSpPr>
            <p:spPr>
              <a:xfrm>
                <a:off x="7216775" y="5727700"/>
                <a:ext cx="822300" cy="506400"/>
              </a:xfrm>
              <a:prstGeom prst="ellipse">
                <a:avLst/>
              </a:prstGeom>
              <a:gradFill>
                <a:gsLst>
                  <a:gs pos="0">
                    <a:srgbClr val="0080D7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6" name="Shape 56"/>
              <p:cNvSpPr/>
              <p:nvPr/>
            </p:nvSpPr>
            <p:spPr>
              <a:xfrm>
                <a:off x="7267575" y="5762625"/>
                <a:ext cx="708000" cy="430200"/>
              </a:xfrm>
              <a:prstGeom prst="ellipse">
                <a:avLst/>
              </a:prstGeom>
              <a:gradFill>
                <a:gsLst>
                  <a:gs pos="0">
                    <a:srgbClr val="088CE5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7" name="Shape 57"/>
              <p:cNvSpPr/>
              <p:nvPr/>
            </p:nvSpPr>
            <p:spPr>
              <a:xfrm>
                <a:off x="7318375" y="5794375"/>
                <a:ext cx="612900" cy="36990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7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8" name="Shape 58"/>
              <p:cNvSpPr/>
              <p:nvPr/>
            </p:nvSpPr>
            <p:spPr>
              <a:xfrm>
                <a:off x="7388225" y="5838825"/>
                <a:ext cx="473100" cy="281100"/>
              </a:xfrm>
              <a:prstGeom prst="ellipse">
                <a:avLst/>
              </a:prstGeom>
              <a:gradFill>
                <a:gsLst>
                  <a:gs pos="0">
                    <a:srgbClr val="0080D7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9" name="Shape 59"/>
              <p:cNvSpPr/>
              <p:nvPr/>
            </p:nvSpPr>
            <p:spPr>
              <a:xfrm>
                <a:off x="7445375" y="5870575"/>
                <a:ext cx="352500" cy="22080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7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0" name="Shape 60"/>
              <p:cNvSpPr/>
              <p:nvPr/>
            </p:nvSpPr>
            <p:spPr>
              <a:xfrm>
                <a:off x="7521575" y="5918200"/>
                <a:ext cx="200100" cy="12870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61" name="Shape 61"/>
            <p:cNvGrpSpPr/>
            <p:nvPr/>
          </p:nvGrpSpPr>
          <p:grpSpPr>
            <a:xfrm>
              <a:off x="8382000" y="4800600"/>
              <a:ext cx="674836" cy="409575"/>
              <a:chOff x="8382000" y="4800600"/>
              <a:chExt cx="674836" cy="409575"/>
            </a:xfrm>
          </p:grpSpPr>
          <p:sp>
            <p:nvSpPr>
              <p:cNvPr id="62" name="Shape 62"/>
              <p:cNvSpPr/>
              <p:nvPr/>
            </p:nvSpPr>
            <p:spPr>
              <a:xfrm>
                <a:off x="8382000" y="5057775"/>
                <a:ext cx="608100" cy="152400"/>
              </a:xfrm>
              <a:custGeom>
                <a:pathLst>
                  <a:path extrusionOk="0" h="120000" w="120000">
                    <a:moveTo>
                      <a:pt x="65654" y="120000"/>
                    </a:moveTo>
                    <a:lnTo>
                      <a:pt x="44921" y="112500"/>
                    </a:lnTo>
                    <a:lnTo>
                      <a:pt x="26073" y="82500"/>
                    </a:lnTo>
                    <a:lnTo>
                      <a:pt x="10994" y="45000"/>
                    </a:lnTo>
                    <a:lnTo>
                      <a:pt x="1884" y="0"/>
                    </a:lnTo>
                    <a:lnTo>
                      <a:pt x="0" y="7500"/>
                    </a:lnTo>
                    <a:lnTo>
                      <a:pt x="9109" y="52500"/>
                    </a:lnTo>
                    <a:lnTo>
                      <a:pt x="24188" y="90000"/>
                    </a:lnTo>
                    <a:lnTo>
                      <a:pt x="43036" y="112500"/>
                    </a:lnTo>
                    <a:lnTo>
                      <a:pt x="65654" y="120000"/>
                    </a:lnTo>
                    <a:lnTo>
                      <a:pt x="82617" y="112500"/>
                    </a:lnTo>
                    <a:lnTo>
                      <a:pt x="97696" y="105000"/>
                    </a:lnTo>
                    <a:lnTo>
                      <a:pt x="110575" y="82500"/>
                    </a:lnTo>
                    <a:lnTo>
                      <a:pt x="120000" y="52500"/>
                    </a:lnTo>
                    <a:lnTo>
                      <a:pt x="118115" y="52500"/>
                    </a:lnTo>
                    <a:lnTo>
                      <a:pt x="108691" y="82500"/>
                    </a:lnTo>
                    <a:lnTo>
                      <a:pt x="95811" y="97500"/>
                    </a:lnTo>
                    <a:lnTo>
                      <a:pt x="82617" y="112500"/>
                    </a:lnTo>
                    <a:lnTo>
                      <a:pt x="65654" y="120000"/>
                    </a:lnTo>
                    <a:lnTo>
                      <a:pt x="65654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3" name="Shape 63"/>
              <p:cNvSpPr/>
              <p:nvPr/>
            </p:nvSpPr>
            <p:spPr>
              <a:xfrm>
                <a:off x="8437562" y="4800600"/>
                <a:ext cx="409500" cy="85800"/>
              </a:xfrm>
              <a:custGeom>
                <a:pathLst>
                  <a:path extrusionOk="0" h="120000" w="120000">
                    <a:moveTo>
                      <a:pt x="80930" y="0"/>
                    </a:moveTo>
                    <a:lnTo>
                      <a:pt x="100465" y="13333"/>
                    </a:lnTo>
                    <a:lnTo>
                      <a:pt x="120000" y="26666"/>
                    </a:lnTo>
                    <a:lnTo>
                      <a:pt x="117209" y="13333"/>
                    </a:lnTo>
                    <a:lnTo>
                      <a:pt x="100465" y="0"/>
                    </a:lnTo>
                    <a:lnTo>
                      <a:pt x="80930" y="0"/>
                    </a:lnTo>
                    <a:lnTo>
                      <a:pt x="55813" y="13333"/>
                    </a:lnTo>
                    <a:lnTo>
                      <a:pt x="36279" y="26666"/>
                    </a:lnTo>
                    <a:lnTo>
                      <a:pt x="16744" y="66666"/>
                    </a:lnTo>
                    <a:lnTo>
                      <a:pt x="0" y="106666"/>
                    </a:lnTo>
                    <a:lnTo>
                      <a:pt x="2790" y="120000"/>
                    </a:lnTo>
                    <a:lnTo>
                      <a:pt x="16744" y="80000"/>
                    </a:lnTo>
                    <a:lnTo>
                      <a:pt x="36279" y="40000"/>
                    </a:lnTo>
                    <a:lnTo>
                      <a:pt x="55813" y="13333"/>
                    </a:lnTo>
                    <a:lnTo>
                      <a:pt x="80930" y="0"/>
                    </a:lnTo>
                    <a:lnTo>
                      <a:pt x="8093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4" name="Shape 64"/>
              <p:cNvSpPr/>
              <p:nvPr/>
            </p:nvSpPr>
            <p:spPr>
              <a:xfrm>
                <a:off x="8961437" y="4867275"/>
                <a:ext cx="95400" cy="247500"/>
              </a:xfrm>
              <a:custGeom>
                <a:pathLst>
                  <a:path extrusionOk="0" h="120000" w="120000">
                    <a:moveTo>
                      <a:pt x="108000" y="69230"/>
                    </a:moveTo>
                    <a:lnTo>
                      <a:pt x="96000" y="96923"/>
                    </a:lnTo>
                    <a:lnTo>
                      <a:pt x="48000" y="120000"/>
                    </a:lnTo>
                    <a:lnTo>
                      <a:pt x="60000" y="120000"/>
                    </a:lnTo>
                    <a:lnTo>
                      <a:pt x="108000" y="96923"/>
                    </a:lnTo>
                    <a:lnTo>
                      <a:pt x="120000" y="69230"/>
                    </a:lnTo>
                    <a:lnTo>
                      <a:pt x="108000" y="50769"/>
                    </a:lnTo>
                    <a:lnTo>
                      <a:pt x="96000" y="32307"/>
                    </a:lnTo>
                    <a:lnTo>
                      <a:pt x="60000" y="13846"/>
                    </a:lnTo>
                    <a:lnTo>
                      <a:pt x="12000" y="0"/>
                    </a:lnTo>
                    <a:lnTo>
                      <a:pt x="0" y="4615"/>
                    </a:lnTo>
                    <a:lnTo>
                      <a:pt x="48000" y="18461"/>
                    </a:lnTo>
                    <a:lnTo>
                      <a:pt x="84000" y="32307"/>
                    </a:lnTo>
                    <a:lnTo>
                      <a:pt x="96000" y="50769"/>
                    </a:lnTo>
                    <a:lnTo>
                      <a:pt x="108000" y="69230"/>
                    </a:lnTo>
                    <a:lnTo>
                      <a:pt x="108000" y="692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5" name="Shape 65"/>
              <p:cNvSpPr/>
              <p:nvPr/>
            </p:nvSpPr>
            <p:spPr>
              <a:xfrm>
                <a:off x="8532812" y="5153025"/>
                <a:ext cx="304800" cy="28500"/>
              </a:xfrm>
              <a:custGeom>
                <a:pathLst>
                  <a:path extrusionOk="0" h="120000" w="120000">
                    <a:moveTo>
                      <a:pt x="71250" y="80000"/>
                    </a:moveTo>
                    <a:lnTo>
                      <a:pt x="45000" y="40000"/>
                    </a:lnTo>
                    <a:lnTo>
                      <a:pt x="18750" y="0"/>
                    </a:lnTo>
                    <a:lnTo>
                      <a:pt x="0" y="0"/>
                    </a:lnTo>
                    <a:lnTo>
                      <a:pt x="33750" y="80000"/>
                    </a:lnTo>
                    <a:lnTo>
                      <a:pt x="71250" y="120000"/>
                    </a:lnTo>
                    <a:lnTo>
                      <a:pt x="97500" y="120000"/>
                    </a:lnTo>
                    <a:lnTo>
                      <a:pt x="120000" y="80000"/>
                    </a:lnTo>
                    <a:lnTo>
                      <a:pt x="116250" y="0"/>
                    </a:lnTo>
                    <a:lnTo>
                      <a:pt x="93750" y="40000"/>
                    </a:lnTo>
                    <a:lnTo>
                      <a:pt x="71250" y="80000"/>
                    </a:lnTo>
                    <a:lnTo>
                      <a:pt x="71250" y="800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8420100" y="4829175"/>
                <a:ext cx="255600" cy="295200"/>
              </a:xfrm>
              <a:custGeom>
                <a:pathLst>
                  <a:path extrusionOk="0" h="120000" w="120000">
                    <a:moveTo>
                      <a:pt x="8198" y="73548"/>
                    </a:moveTo>
                    <a:lnTo>
                      <a:pt x="12670" y="61935"/>
                    </a:lnTo>
                    <a:lnTo>
                      <a:pt x="17142" y="50322"/>
                    </a:lnTo>
                    <a:lnTo>
                      <a:pt x="39503" y="27096"/>
                    </a:lnTo>
                    <a:lnTo>
                      <a:pt x="75279" y="11612"/>
                    </a:lnTo>
                    <a:lnTo>
                      <a:pt x="115527" y="3870"/>
                    </a:lnTo>
                    <a:lnTo>
                      <a:pt x="120000" y="0"/>
                    </a:lnTo>
                    <a:lnTo>
                      <a:pt x="70807" y="7741"/>
                    </a:lnTo>
                    <a:lnTo>
                      <a:pt x="35031" y="23225"/>
                    </a:lnTo>
                    <a:lnTo>
                      <a:pt x="8198" y="46451"/>
                    </a:lnTo>
                    <a:lnTo>
                      <a:pt x="3726" y="58064"/>
                    </a:lnTo>
                    <a:lnTo>
                      <a:pt x="0" y="73548"/>
                    </a:lnTo>
                    <a:lnTo>
                      <a:pt x="8198" y="96774"/>
                    </a:lnTo>
                    <a:lnTo>
                      <a:pt x="17142" y="108387"/>
                    </a:lnTo>
                    <a:lnTo>
                      <a:pt x="30559" y="120000"/>
                    </a:lnTo>
                    <a:lnTo>
                      <a:pt x="48447" y="120000"/>
                    </a:lnTo>
                    <a:lnTo>
                      <a:pt x="30559" y="108387"/>
                    </a:lnTo>
                    <a:lnTo>
                      <a:pt x="17142" y="96774"/>
                    </a:lnTo>
                    <a:lnTo>
                      <a:pt x="12670" y="85161"/>
                    </a:lnTo>
                    <a:lnTo>
                      <a:pt x="8198" y="73548"/>
                    </a:lnTo>
                    <a:lnTo>
                      <a:pt x="8198" y="73548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7" name="Shape 67"/>
              <p:cNvSpPr/>
              <p:nvPr/>
            </p:nvSpPr>
            <p:spPr>
              <a:xfrm>
                <a:off x="8713787" y="4829175"/>
                <a:ext cx="295200" cy="333300"/>
              </a:xfrm>
              <a:custGeom>
                <a:pathLst>
                  <a:path extrusionOk="0" h="120000" w="120000">
                    <a:moveTo>
                      <a:pt x="0" y="3428"/>
                    </a:moveTo>
                    <a:lnTo>
                      <a:pt x="42810" y="6857"/>
                    </a:lnTo>
                    <a:lnTo>
                      <a:pt x="77189" y="20571"/>
                    </a:lnTo>
                    <a:lnTo>
                      <a:pt x="100540" y="41142"/>
                    </a:lnTo>
                    <a:lnTo>
                      <a:pt x="104432" y="51428"/>
                    </a:lnTo>
                    <a:lnTo>
                      <a:pt x="108324" y="65142"/>
                    </a:lnTo>
                    <a:lnTo>
                      <a:pt x="104432" y="78857"/>
                    </a:lnTo>
                    <a:lnTo>
                      <a:pt x="96648" y="92571"/>
                    </a:lnTo>
                    <a:lnTo>
                      <a:pt x="77189" y="102857"/>
                    </a:lnTo>
                    <a:lnTo>
                      <a:pt x="58378" y="113142"/>
                    </a:lnTo>
                    <a:lnTo>
                      <a:pt x="62270" y="120000"/>
                    </a:lnTo>
                    <a:lnTo>
                      <a:pt x="84972" y="109714"/>
                    </a:lnTo>
                    <a:lnTo>
                      <a:pt x="104432" y="96000"/>
                    </a:lnTo>
                    <a:lnTo>
                      <a:pt x="116108" y="82285"/>
                    </a:lnTo>
                    <a:lnTo>
                      <a:pt x="120000" y="65142"/>
                    </a:lnTo>
                    <a:lnTo>
                      <a:pt x="116108" y="51428"/>
                    </a:lnTo>
                    <a:lnTo>
                      <a:pt x="112216" y="37714"/>
                    </a:lnTo>
                    <a:lnTo>
                      <a:pt x="100540" y="27428"/>
                    </a:lnTo>
                    <a:lnTo>
                      <a:pt x="84972" y="17142"/>
                    </a:lnTo>
                    <a:lnTo>
                      <a:pt x="46702" y="3428"/>
                    </a:lnTo>
                    <a:lnTo>
                      <a:pt x="0" y="0"/>
                    </a:lnTo>
                    <a:lnTo>
                      <a:pt x="0" y="3428"/>
                    </a:lnTo>
                    <a:lnTo>
                      <a:pt x="0" y="3428"/>
                    </a:lnTo>
                    <a:lnTo>
                      <a:pt x="0" y="3428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8" name="Shape 68"/>
              <p:cNvSpPr/>
              <p:nvPr/>
            </p:nvSpPr>
            <p:spPr>
              <a:xfrm>
                <a:off x="8485187" y="4854575"/>
                <a:ext cx="474600" cy="295200"/>
              </a:xfrm>
              <a:custGeom>
                <a:pathLst>
                  <a:path extrusionOk="0" h="120000" w="120000">
                    <a:moveTo>
                      <a:pt x="60200" y="0"/>
                    </a:moveTo>
                    <a:lnTo>
                      <a:pt x="36120" y="3870"/>
                    </a:lnTo>
                    <a:lnTo>
                      <a:pt x="16856" y="19354"/>
                    </a:lnTo>
                    <a:lnTo>
                      <a:pt x="4816" y="34838"/>
                    </a:lnTo>
                    <a:lnTo>
                      <a:pt x="2408" y="46451"/>
                    </a:lnTo>
                    <a:lnTo>
                      <a:pt x="0" y="58064"/>
                    </a:lnTo>
                    <a:lnTo>
                      <a:pt x="2408" y="69677"/>
                    </a:lnTo>
                    <a:lnTo>
                      <a:pt x="4816" y="81290"/>
                    </a:lnTo>
                    <a:lnTo>
                      <a:pt x="16856" y="100645"/>
                    </a:lnTo>
                    <a:lnTo>
                      <a:pt x="36120" y="116129"/>
                    </a:lnTo>
                    <a:lnTo>
                      <a:pt x="60200" y="120000"/>
                    </a:lnTo>
                    <a:lnTo>
                      <a:pt x="83879" y="116129"/>
                    </a:lnTo>
                    <a:lnTo>
                      <a:pt x="103143" y="100645"/>
                    </a:lnTo>
                    <a:lnTo>
                      <a:pt x="115183" y="81290"/>
                    </a:lnTo>
                    <a:lnTo>
                      <a:pt x="120000" y="69677"/>
                    </a:lnTo>
                    <a:lnTo>
                      <a:pt x="120000" y="58064"/>
                    </a:lnTo>
                    <a:lnTo>
                      <a:pt x="120000" y="46451"/>
                    </a:lnTo>
                    <a:lnTo>
                      <a:pt x="115183" y="34838"/>
                    </a:lnTo>
                    <a:lnTo>
                      <a:pt x="103143" y="19354"/>
                    </a:lnTo>
                    <a:lnTo>
                      <a:pt x="83879" y="3870"/>
                    </a:lnTo>
                    <a:lnTo>
                      <a:pt x="60200" y="0"/>
                    </a:lnTo>
                    <a:lnTo>
                      <a:pt x="60200" y="0"/>
                    </a:lnTo>
                    <a:close/>
                    <a:moveTo>
                      <a:pt x="60200" y="116129"/>
                    </a:moveTo>
                    <a:lnTo>
                      <a:pt x="38528" y="112258"/>
                    </a:lnTo>
                    <a:lnTo>
                      <a:pt x="19264" y="100645"/>
                    </a:lnTo>
                    <a:lnTo>
                      <a:pt x="7224" y="81290"/>
                    </a:lnTo>
                    <a:lnTo>
                      <a:pt x="4816" y="69677"/>
                    </a:lnTo>
                    <a:lnTo>
                      <a:pt x="2408" y="58064"/>
                    </a:lnTo>
                    <a:lnTo>
                      <a:pt x="4816" y="46451"/>
                    </a:lnTo>
                    <a:lnTo>
                      <a:pt x="7224" y="34838"/>
                    </a:lnTo>
                    <a:lnTo>
                      <a:pt x="19264" y="19354"/>
                    </a:lnTo>
                    <a:lnTo>
                      <a:pt x="38528" y="7741"/>
                    </a:lnTo>
                    <a:lnTo>
                      <a:pt x="60200" y="3870"/>
                    </a:lnTo>
                    <a:lnTo>
                      <a:pt x="81471" y="7741"/>
                    </a:lnTo>
                    <a:lnTo>
                      <a:pt x="100735" y="19354"/>
                    </a:lnTo>
                    <a:lnTo>
                      <a:pt x="112775" y="34838"/>
                    </a:lnTo>
                    <a:lnTo>
                      <a:pt x="117591" y="46451"/>
                    </a:lnTo>
                    <a:lnTo>
                      <a:pt x="117591" y="58064"/>
                    </a:lnTo>
                    <a:lnTo>
                      <a:pt x="117591" y="69677"/>
                    </a:lnTo>
                    <a:lnTo>
                      <a:pt x="112775" y="81290"/>
                    </a:lnTo>
                    <a:lnTo>
                      <a:pt x="100735" y="100645"/>
                    </a:lnTo>
                    <a:lnTo>
                      <a:pt x="81471" y="112258"/>
                    </a:lnTo>
                    <a:lnTo>
                      <a:pt x="60200" y="116129"/>
                    </a:lnTo>
                    <a:lnTo>
                      <a:pt x="60200" y="11612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grpSp>
            <p:nvGrpSpPr>
              <p:cNvPr id="69" name="Shape 69"/>
              <p:cNvGrpSpPr/>
              <p:nvPr/>
            </p:nvGrpSpPr>
            <p:grpSpPr>
              <a:xfrm>
                <a:off x="8542336" y="4897437"/>
                <a:ext cx="360300" cy="209400"/>
                <a:chOff x="8542336" y="4897437"/>
                <a:chExt cx="360300" cy="209400"/>
              </a:xfrm>
            </p:grpSpPr>
            <p:sp>
              <p:nvSpPr>
                <p:cNvPr id="70" name="Shape 70"/>
                <p:cNvSpPr/>
                <p:nvPr/>
              </p:nvSpPr>
              <p:spPr>
                <a:xfrm>
                  <a:off x="8542337" y="4897437"/>
                  <a:ext cx="360300" cy="209400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anchorCtr="0" anchor="t" bIns="45700" lIns="91425" rIns="91425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1" i="1" sz="6000" u="sng">
                    <a:solidFill>
                      <a:srgbClr val="FFFF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71" name="Shape 71"/>
                <p:cNvSpPr/>
                <p:nvPr/>
              </p:nvSpPr>
              <p:spPr>
                <a:xfrm>
                  <a:off x="8577262" y="4919662"/>
                  <a:ext cx="288900" cy="162000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anchorCtr="0" anchor="t" bIns="45700" lIns="91425" rIns="91425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1" i="1" sz="6000" u="sng">
                    <a:solidFill>
                      <a:srgbClr val="FFFF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72" name="Shape 72"/>
                <p:cNvSpPr/>
                <p:nvPr/>
              </p:nvSpPr>
              <p:spPr>
                <a:xfrm>
                  <a:off x="8621712" y="4935537"/>
                  <a:ext cx="198300" cy="130200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anchorCtr="0" anchor="t" bIns="45700" lIns="91425" rIns="91425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1" i="1" sz="6000" u="sng">
                    <a:solidFill>
                      <a:srgbClr val="FFFF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73" name="Shape 73"/>
                <p:cNvSpPr/>
                <p:nvPr/>
              </p:nvSpPr>
              <p:spPr>
                <a:xfrm>
                  <a:off x="8664575" y="4960937"/>
                  <a:ext cx="115800" cy="74700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anchorCtr="0" anchor="t" bIns="45700" lIns="91425" rIns="91425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1" i="1" sz="6000" u="sng">
                    <a:solidFill>
                      <a:srgbClr val="FFFF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</p:grpSp>
      </p:grpSp>
      <p:sp>
        <p:nvSpPr>
          <p:cNvPr id="74" name="Shape 74"/>
          <p:cNvSpPr txBox="1"/>
          <p:nvPr>
            <p:ph type="title"/>
          </p:nvPr>
        </p:nvSpPr>
        <p:spPr>
          <a:xfrm>
            <a:off x="457200" y="277811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lt2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lt2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lt2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lt2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lt2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lt2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lt2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lt2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lt2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8034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  <a:defRPr b="0" i="0" sz="32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indent="-1968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  <a:defRPr b="0" i="0" sz="28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indent="-1651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0" type="dt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2" type="sldNum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GB" sz="1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2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6627811" y="6429375"/>
            <a:ext cx="285900" cy="209400"/>
          </a:xfrm>
          <a:custGeom>
            <a:pathLst>
              <a:path extrusionOk="0" h="120000" w="120000">
                <a:moveTo>
                  <a:pt x="0" y="120000"/>
                </a:moveTo>
                <a:lnTo>
                  <a:pt x="19441" y="120000"/>
                </a:lnTo>
                <a:lnTo>
                  <a:pt x="51620" y="98181"/>
                </a:lnTo>
                <a:lnTo>
                  <a:pt x="79776" y="70909"/>
                </a:lnTo>
                <a:lnTo>
                  <a:pt x="103910" y="43636"/>
                </a:lnTo>
                <a:lnTo>
                  <a:pt x="120000" y="10909"/>
                </a:lnTo>
                <a:lnTo>
                  <a:pt x="115977" y="5454"/>
                </a:lnTo>
                <a:lnTo>
                  <a:pt x="111955" y="0"/>
                </a:lnTo>
                <a:lnTo>
                  <a:pt x="91843" y="38181"/>
                </a:lnTo>
                <a:lnTo>
                  <a:pt x="67709" y="70909"/>
                </a:lnTo>
                <a:lnTo>
                  <a:pt x="35530" y="98181"/>
                </a:lnTo>
                <a:lnTo>
                  <a:pt x="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rgbClr val="0077C8"/>
              </a:gs>
            </a:gsLst>
            <a:lin ang="18900044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6000" u="sng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87" name="Shape 87"/>
          <p:cNvGrpSpPr/>
          <p:nvPr/>
        </p:nvGrpSpPr>
        <p:grpSpPr>
          <a:xfrm>
            <a:off x="3175" y="4267200"/>
            <a:ext cx="9140700" cy="2590800"/>
            <a:chOff x="3175" y="4267200"/>
            <a:chExt cx="9140700" cy="2590800"/>
          </a:xfrm>
        </p:grpSpPr>
        <p:sp>
          <p:nvSpPr>
            <p:cNvPr id="88" name="Shape 88"/>
            <p:cNvSpPr/>
            <p:nvPr/>
          </p:nvSpPr>
          <p:spPr>
            <a:xfrm>
              <a:off x="3175" y="4267200"/>
              <a:ext cx="9140700" cy="2590800"/>
            </a:xfrm>
            <a:custGeom>
              <a:pathLst>
                <a:path extrusionOk="0" h="120000" w="12000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120000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1" sz="6000" u="sng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89" name="Shape 89"/>
            <p:cNvGrpSpPr/>
            <p:nvPr/>
          </p:nvGrpSpPr>
          <p:grpSpPr>
            <a:xfrm>
              <a:off x="5600700" y="5897562"/>
              <a:ext cx="1257374" cy="827012"/>
              <a:chOff x="5599112" y="5897562"/>
              <a:chExt cx="1257374" cy="827012"/>
            </a:xfrm>
          </p:grpSpPr>
          <p:sp>
            <p:nvSpPr>
              <p:cNvPr id="90" name="Shape 90"/>
              <p:cNvSpPr/>
              <p:nvPr/>
            </p:nvSpPr>
            <p:spPr>
              <a:xfrm>
                <a:off x="5851525" y="6048375"/>
                <a:ext cx="844500" cy="51900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7CCF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1" name="Shape 91"/>
              <p:cNvSpPr/>
              <p:nvPr/>
            </p:nvSpPr>
            <p:spPr>
              <a:xfrm>
                <a:off x="5915025" y="6096000"/>
                <a:ext cx="717600" cy="436500"/>
              </a:xfrm>
              <a:prstGeom prst="ellipse">
                <a:avLst/>
              </a:prstGeom>
              <a:gradFill>
                <a:gsLst>
                  <a:gs pos="0">
                    <a:srgbClr val="007CCF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2" name="Shape 92"/>
              <p:cNvSpPr/>
              <p:nvPr/>
            </p:nvSpPr>
            <p:spPr>
              <a:xfrm>
                <a:off x="6003925" y="6146800"/>
                <a:ext cx="546000" cy="32850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7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3" name="Shape 93"/>
              <p:cNvSpPr/>
              <p:nvPr/>
            </p:nvSpPr>
            <p:spPr>
              <a:xfrm>
                <a:off x="6067425" y="6184900"/>
                <a:ext cx="415800" cy="25230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6121400" y="6226175"/>
                <a:ext cx="304800" cy="16980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7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5" name="Shape 95"/>
              <p:cNvSpPr/>
              <p:nvPr/>
            </p:nvSpPr>
            <p:spPr>
              <a:xfrm>
                <a:off x="5675312" y="5897562"/>
                <a:ext cx="608100" cy="255600"/>
              </a:xfrm>
              <a:custGeom>
                <a:pathLst>
                  <a:path extrusionOk="0" h="120000" w="120000">
                    <a:moveTo>
                      <a:pt x="118115" y="8944"/>
                    </a:moveTo>
                    <a:lnTo>
                      <a:pt x="80732" y="17888"/>
                    </a:lnTo>
                    <a:lnTo>
                      <a:pt x="46806" y="40248"/>
                    </a:lnTo>
                    <a:lnTo>
                      <a:pt x="31727" y="57391"/>
                    </a:lnTo>
                    <a:lnTo>
                      <a:pt x="18534" y="75279"/>
                    </a:lnTo>
                    <a:lnTo>
                      <a:pt x="7539" y="97639"/>
                    </a:lnTo>
                    <a:lnTo>
                      <a:pt x="0" y="120000"/>
                    </a:lnTo>
                    <a:lnTo>
                      <a:pt x="0" y="102111"/>
                    </a:lnTo>
                    <a:lnTo>
                      <a:pt x="9109" y="79751"/>
                    </a:lnTo>
                    <a:lnTo>
                      <a:pt x="20418" y="61863"/>
                    </a:lnTo>
                    <a:lnTo>
                      <a:pt x="48691" y="26832"/>
                    </a:lnTo>
                    <a:lnTo>
                      <a:pt x="80732" y="8944"/>
                    </a:lnTo>
                    <a:lnTo>
                      <a:pt x="118115" y="0"/>
                    </a:lnTo>
                    <a:lnTo>
                      <a:pt x="118115" y="0"/>
                    </a:lnTo>
                    <a:lnTo>
                      <a:pt x="120000" y="0"/>
                    </a:lnTo>
                    <a:lnTo>
                      <a:pt x="120000" y="8944"/>
                    </a:lnTo>
                    <a:lnTo>
                      <a:pt x="118115" y="8944"/>
                    </a:lnTo>
                    <a:lnTo>
                      <a:pt x="118115" y="8944"/>
                    </a:lnTo>
                    <a:lnTo>
                      <a:pt x="118115" y="8944"/>
                    </a:lnTo>
                    <a:close/>
                  </a:path>
                </a:pathLst>
              </a:custGeom>
              <a:gradFill>
                <a:gsLst>
                  <a:gs pos="0">
                    <a:srgbClr val="0080D7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6" name="Shape 96"/>
              <p:cNvSpPr/>
              <p:nvPr/>
            </p:nvSpPr>
            <p:spPr>
              <a:xfrm>
                <a:off x="5865812" y="6619875"/>
                <a:ext cx="704699" cy="104700"/>
              </a:xfrm>
              <a:custGeom>
                <a:pathLst>
                  <a:path extrusionOk="0" h="120000" w="120000">
                    <a:moveTo>
                      <a:pt x="69616" y="98181"/>
                    </a:moveTo>
                    <a:lnTo>
                      <a:pt x="95620" y="87272"/>
                    </a:lnTo>
                    <a:lnTo>
                      <a:pt x="120000" y="43636"/>
                    </a:lnTo>
                    <a:lnTo>
                      <a:pt x="120000" y="65454"/>
                    </a:lnTo>
                    <a:lnTo>
                      <a:pt x="95620" y="109090"/>
                    </a:lnTo>
                    <a:lnTo>
                      <a:pt x="69616" y="120000"/>
                    </a:lnTo>
                    <a:lnTo>
                      <a:pt x="50383" y="109090"/>
                    </a:lnTo>
                    <a:lnTo>
                      <a:pt x="32505" y="87272"/>
                    </a:lnTo>
                    <a:lnTo>
                      <a:pt x="16252" y="65454"/>
                    </a:lnTo>
                    <a:lnTo>
                      <a:pt x="0" y="21818"/>
                    </a:lnTo>
                    <a:lnTo>
                      <a:pt x="0" y="0"/>
                    </a:lnTo>
                    <a:lnTo>
                      <a:pt x="14627" y="43636"/>
                    </a:lnTo>
                    <a:lnTo>
                      <a:pt x="32505" y="65454"/>
                    </a:lnTo>
                    <a:lnTo>
                      <a:pt x="50383" y="87272"/>
                    </a:lnTo>
                    <a:lnTo>
                      <a:pt x="69616" y="98181"/>
                    </a:lnTo>
                    <a:lnTo>
                      <a:pt x="69616" y="98181"/>
                    </a:lnTo>
                    <a:close/>
                  </a:path>
                </a:pathLst>
              </a:custGeom>
              <a:gradFill>
                <a:gsLst>
                  <a:gs pos="0">
                    <a:srgbClr val="0073C1"/>
                  </a:gs>
                  <a:gs pos="100000">
                    <a:schemeClr val="accent2"/>
                  </a:gs>
                </a:gsLst>
                <a:lin ang="18900044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5599112" y="6200775"/>
                <a:ext cx="141300" cy="342900"/>
              </a:xfrm>
              <a:custGeom>
                <a:pathLst>
                  <a:path extrusionOk="0" h="120000" w="120000">
                    <a:moveTo>
                      <a:pt x="16179" y="36666"/>
                    </a:moveTo>
                    <a:lnTo>
                      <a:pt x="24269" y="60000"/>
                    </a:lnTo>
                    <a:lnTo>
                      <a:pt x="48539" y="80000"/>
                    </a:lnTo>
                    <a:lnTo>
                      <a:pt x="80898" y="100000"/>
                    </a:lnTo>
                    <a:lnTo>
                      <a:pt x="120000" y="120000"/>
                    </a:lnTo>
                    <a:lnTo>
                      <a:pt x="97078" y="120000"/>
                    </a:lnTo>
                    <a:lnTo>
                      <a:pt x="56629" y="100000"/>
                    </a:lnTo>
                    <a:lnTo>
                      <a:pt x="24269" y="80000"/>
                    </a:lnTo>
                    <a:lnTo>
                      <a:pt x="8089" y="60000"/>
                    </a:lnTo>
                    <a:lnTo>
                      <a:pt x="0" y="36666"/>
                    </a:lnTo>
                    <a:lnTo>
                      <a:pt x="0" y="16666"/>
                    </a:lnTo>
                    <a:lnTo>
                      <a:pt x="16179" y="0"/>
                    </a:lnTo>
                    <a:lnTo>
                      <a:pt x="40449" y="0"/>
                    </a:lnTo>
                    <a:lnTo>
                      <a:pt x="24269" y="16666"/>
                    </a:lnTo>
                    <a:lnTo>
                      <a:pt x="16179" y="36666"/>
                    </a:lnTo>
                    <a:lnTo>
                      <a:pt x="16179" y="366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7C8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8" name="Shape 98"/>
              <p:cNvSpPr/>
              <p:nvPr/>
            </p:nvSpPr>
            <p:spPr>
              <a:xfrm>
                <a:off x="5665787" y="5945187"/>
                <a:ext cx="1190699" cy="731699"/>
              </a:xfrm>
              <a:custGeom>
                <a:pathLst>
                  <a:path extrusionOk="0" h="120000" w="120000">
                    <a:moveTo>
                      <a:pt x="61365" y="115314"/>
                    </a:moveTo>
                    <a:lnTo>
                      <a:pt x="49959" y="113752"/>
                    </a:lnTo>
                    <a:lnTo>
                      <a:pt x="39357" y="110629"/>
                    </a:lnTo>
                    <a:lnTo>
                      <a:pt x="29718" y="105943"/>
                    </a:lnTo>
                    <a:lnTo>
                      <a:pt x="21044" y="99696"/>
                    </a:lnTo>
                    <a:lnTo>
                      <a:pt x="13333" y="90325"/>
                    </a:lnTo>
                    <a:lnTo>
                      <a:pt x="8514" y="80954"/>
                    </a:lnTo>
                    <a:lnTo>
                      <a:pt x="4819" y="70021"/>
                    </a:lnTo>
                    <a:lnTo>
                      <a:pt x="3855" y="59088"/>
                    </a:lnTo>
                    <a:lnTo>
                      <a:pt x="4819" y="48156"/>
                    </a:lnTo>
                    <a:lnTo>
                      <a:pt x="8514" y="37223"/>
                    </a:lnTo>
                    <a:lnTo>
                      <a:pt x="13333" y="27852"/>
                    </a:lnTo>
                    <a:lnTo>
                      <a:pt x="21044" y="20043"/>
                    </a:lnTo>
                    <a:lnTo>
                      <a:pt x="29718" y="12234"/>
                    </a:lnTo>
                    <a:lnTo>
                      <a:pt x="39357" y="7809"/>
                    </a:lnTo>
                    <a:lnTo>
                      <a:pt x="49959" y="4685"/>
                    </a:lnTo>
                    <a:lnTo>
                      <a:pt x="61365" y="3123"/>
                    </a:lnTo>
                    <a:lnTo>
                      <a:pt x="76787" y="4685"/>
                    </a:lnTo>
                    <a:lnTo>
                      <a:pt x="90281" y="10672"/>
                    </a:lnTo>
                    <a:lnTo>
                      <a:pt x="90281" y="9370"/>
                    </a:lnTo>
                    <a:lnTo>
                      <a:pt x="90281" y="7809"/>
                    </a:lnTo>
                    <a:lnTo>
                      <a:pt x="76787" y="1561"/>
                    </a:lnTo>
                    <a:lnTo>
                      <a:pt x="61365" y="0"/>
                    </a:lnTo>
                    <a:lnTo>
                      <a:pt x="48995" y="1561"/>
                    </a:lnTo>
                    <a:lnTo>
                      <a:pt x="37429" y="4685"/>
                    </a:lnTo>
                    <a:lnTo>
                      <a:pt x="26827" y="10672"/>
                    </a:lnTo>
                    <a:lnTo>
                      <a:pt x="18152" y="16919"/>
                    </a:lnTo>
                    <a:lnTo>
                      <a:pt x="10441" y="26290"/>
                    </a:lnTo>
                    <a:lnTo>
                      <a:pt x="4819" y="35661"/>
                    </a:lnTo>
                    <a:lnTo>
                      <a:pt x="963" y="46594"/>
                    </a:lnTo>
                    <a:lnTo>
                      <a:pt x="0" y="59088"/>
                    </a:lnTo>
                    <a:lnTo>
                      <a:pt x="963" y="71583"/>
                    </a:lnTo>
                    <a:lnTo>
                      <a:pt x="4819" y="82516"/>
                    </a:lnTo>
                    <a:lnTo>
                      <a:pt x="10441" y="93449"/>
                    </a:lnTo>
                    <a:lnTo>
                      <a:pt x="18152" y="102819"/>
                    </a:lnTo>
                    <a:lnTo>
                      <a:pt x="26827" y="109067"/>
                    </a:lnTo>
                    <a:lnTo>
                      <a:pt x="37429" y="115314"/>
                    </a:lnTo>
                    <a:lnTo>
                      <a:pt x="48995" y="118438"/>
                    </a:lnTo>
                    <a:lnTo>
                      <a:pt x="61365" y="119999"/>
                    </a:lnTo>
                    <a:lnTo>
                      <a:pt x="71967" y="118438"/>
                    </a:lnTo>
                    <a:lnTo>
                      <a:pt x="81606" y="116876"/>
                    </a:lnTo>
                    <a:lnTo>
                      <a:pt x="97831" y="107505"/>
                    </a:lnTo>
                    <a:lnTo>
                      <a:pt x="105542" y="101258"/>
                    </a:lnTo>
                    <a:lnTo>
                      <a:pt x="111325" y="93449"/>
                    </a:lnTo>
                    <a:lnTo>
                      <a:pt x="116144" y="85639"/>
                    </a:lnTo>
                    <a:lnTo>
                      <a:pt x="120000" y="76268"/>
                    </a:lnTo>
                    <a:lnTo>
                      <a:pt x="119036" y="74707"/>
                    </a:lnTo>
                    <a:lnTo>
                      <a:pt x="117108" y="73145"/>
                    </a:lnTo>
                    <a:lnTo>
                      <a:pt x="114216" y="82516"/>
                    </a:lnTo>
                    <a:lnTo>
                      <a:pt x="109397" y="90325"/>
                    </a:lnTo>
                    <a:lnTo>
                      <a:pt x="103614" y="98134"/>
                    </a:lnTo>
                    <a:lnTo>
                      <a:pt x="97028" y="104381"/>
                    </a:lnTo>
                    <a:lnTo>
                      <a:pt x="80642" y="112190"/>
                    </a:lnTo>
                    <a:lnTo>
                      <a:pt x="71004" y="115314"/>
                    </a:lnTo>
                    <a:lnTo>
                      <a:pt x="61365" y="115314"/>
                    </a:lnTo>
                    <a:lnTo>
                      <a:pt x="61365" y="1153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CF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9" name="Shape 99"/>
              <p:cNvSpPr/>
              <p:nvPr/>
            </p:nvSpPr>
            <p:spPr>
              <a:xfrm>
                <a:off x="6408737" y="5907087"/>
                <a:ext cx="152399" cy="47700"/>
              </a:xfrm>
              <a:custGeom>
                <a:pathLst>
                  <a:path extrusionOk="0" h="120000" w="120000">
                    <a:moveTo>
                      <a:pt x="0" y="0"/>
                    </a:moveTo>
                    <a:lnTo>
                      <a:pt x="0" y="48000"/>
                    </a:lnTo>
                    <a:lnTo>
                      <a:pt x="60000" y="72000"/>
                    </a:lnTo>
                    <a:lnTo>
                      <a:pt x="120000" y="120000"/>
                    </a:lnTo>
                    <a:lnTo>
                      <a:pt x="120000" y="96000"/>
                    </a:lnTo>
                    <a:lnTo>
                      <a:pt x="120000" y="72000"/>
                    </a:lnTo>
                    <a:lnTo>
                      <a:pt x="60000" y="4800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7C8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0" name="Shape 100"/>
              <p:cNvSpPr/>
              <p:nvPr/>
            </p:nvSpPr>
            <p:spPr>
              <a:xfrm>
                <a:off x="6207125" y="6267450"/>
                <a:ext cx="133500" cy="84000"/>
              </a:xfrm>
              <a:prstGeom prst="ellipse">
                <a:avLst/>
              </a:prstGeom>
              <a:gradFill>
                <a:gsLst>
                  <a:gs pos="0">
                    <a:srgbClr val="0080D7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01" name="Shape 101"/>
            <p:cNvGrpSpPr/>
            <p:nvPr/>
          </p:nvGrpSpPr>
          <p:grpSpPr>
            <a:xfrm>
              <a:off x="2819400" y="5764212"/>
              <a:ext cx="2581400" cy="1084337"/>
              <a:chOff x="2819400" y="5764212"/>
              <a:chExt cx="2581400" cy="1084337"/>
            </a:xfrm>
          </p:grpSpPr>
          <p:sp>
            <p:nvSpPr>
              <p:cNvPr id="102" name="Shape 102"/>
              <p:cNvSpPr/>
              <p:nvPr/>
            </p:nvSpPr>
            <p:spPr>
              <a:xfrm>
                <a:off x="3600450" y="6245225"/>
                <a:ext cx="1012800" cy="598500"/>
              </a:xfrm>
              <a:prstGeom prst="ellipse">
                <a:avLst/>
              </a:prstGeom>
              <a:gradFill>
                <a:gsLst>
                  <a:gs pos="0">
                    <a:srgbClr val="0077C8"/>
                  </a:gs>
                  <a:gs pos="100000">
                    <a:schemeClr val="accent2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3" name="Shape 103"/>
              <p:cNvSpPr/>
              <p:nvPr/>
            </p:nvSpPr>
            <p:spPr>
              <a:xfrm>
                <a:off x="3673475" y="6283325"/>
                <a:ext cx="861900" cy="52710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77C8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4" name="Shape 104"/>
              <p:cNvSpPr/>
              <p:nvPr/>
            </p:nvSpPr>
            <p:spPr>
              <a:xfrm>
                <a:off x="3716337" y="6316661"/>
                <a:ext cx="795300" cy="474599"/>
              </a:xfrm>
              <a:prstGeom prst="ellipse">
                <a:avLst/>
              </a:prstGeom>
              <a:gradFill>
                <a:gsLst>
                  <a:gs pos="0">
                    <a:srgbClr val="007CCF"/>
                  </a:gs>
                  <a:gs pos="100000">
                    <a:schemeClr val="accent2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5" name="Shape 105"/>
              <p:cNvSpPr/>
              <p:nvPr/>
            </p:nvSpPr>
            <p:spPr>
              <a:xfrm>
                <a:off x="3759200" y="6345236"/>
                <a:ext cx="704700" cy="409500"/>
              </a:xfrm>
              <a:prstGeom prst="ellipse">
                <a:avLst/>
              </a:prstGeom>
              <a:gradFill>
                <a:gsLst>
                  <a:gs pos="0">
                    <a:srgbClr val="0077C8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6" name="Shape 106"/>
              <p:cNvSpPr/>
              <p:nvPr/>
            </p:nvSpPr>
            <p:spPr>
              <a:xfrm>
                <a:off x="3786187" y="6357937"/>
                <a:ext cx="655500" cy="380999"/>
              </a:xfrm>
              <a:prstGeom prst="ellipse">
                <a:avLst/>
              </a:prstGeom>
              <a:gradFill>
                <a:gsLst>
                  <a:gs pos="0">
                    <a:srgbClr val="0080D7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7" name="Shape 107"/>
              <p:cNvSpPr/>
              <p:nvPr/>
            </p:nvSpPr>
            <p:spPr>
              <a:xfrm>
                <a:off x="3868737" y="6391275"/>
                <a:ext cx="485700" cy="304800"/>
              </a:xfrm>
              <a:prstGeom prst="ellipse">
                <a:avLst/>
              </a:prstGeom>
              <a:gradFill>
                <a:gsLst>
                  <a:gs pos="0">
                    <a:srgbClr val="0077C8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8" name="Shape 108"/>
              <p:cNvSpPr/>
              <p:nvPr/>
            </p:nvSpPr>
            <p:spPr>
              <a:xfrm>
                <a:off x="3930650" y="6438900"/>
                <a:ext cx="360300" cy="21420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7CCF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9" name="Shape 109"/>
              <p:cNvSpPr/>
              <p:nvPr/>
            </p:nvSpPr>
            <p:spPr>
              <a:xfrm>
                <a:off x="4035425" y="6503987"/>
                <a:ext cx="142800" cy="95399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7CCF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0" name="Shape 110"/>
              <p:cNvSpPr/>
              <p:nvPr/>
            </p:nvSpPr>
            <p:spPr>
              <a:xfrm>
                <a:off x="4103687" y="6067425"/>
                <a:ext cx="712800" cy="295200"/>
              </a:xfrm>
              <a:custGeom>
                <a:pathLst>
                  <a:path extrusionOk="0" h="120000" w="120000">
                    <a:moveTo>
                      <a:pt x="1607" y="3870"/>
                    </a:moveTo>
                    <a:lnTo>
                      <a:pt x="20892" y="7741"/>
                    </a:lnTo>
                    <a:lnTo>
                      <a:pt x="40178" y="11612"/>
                    </a:lnTo>
                    <a:lnTo>
                      <a:pt x="57589" y="23225"/>
                    </a:lnTo>
                    <a:lnTo>
                      <a:pt x="73660" y="38709"/>
                    </a:lnTo>
                    <a:lnTo>
                      <a:pt x="88124" y="54193"/>
                    </a:lnTo>
                    <a:lnTo>
                      <a:pt x="100982" y="73548"/>
                    </a:lnTo>
                    <a:lnTo>
                      <a:pt x="112232" y="96774"/>
                    </a:lnTo>
                    <a:lnTo>
                      <a:pt x="119999" y="120000"/>
                    </a:lnTo>
                    <a:lnTo>
                      <a:pt x="119999" y="104516"/>
                    </a:lnTo>
                    <a:lnTo>
                      <a:pt x="110624" y="81290"/>
                    </a:lnTo>
                    <a:lnTo>
                      <a:pt x="99374" y="61935"/>
                    </a:lnTo>
                    <a:lnTo>
                      <a:pt x="86517" y="42580"/>
                    </a:lnTo>
                    <a:lnTo>
                      <a:pt x="72053" y="30967"/>
                    </a:lnTo>
                    <a:lnTo>
                      <a:pt x="38571" y="7741"/>
                    </a:lnTo>
                    <a:lnTo>
                      <a:pt x="20892" y="3870"/>
                    </a:lnTo>
                    <a:lnTo>
                      <a:pt x="1607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870"/>
                    </a:lnTo>
                    <a:lnTo>
                      <a:pt x="0" y="3870"/>
                    </a:lnTo>
                    <a:lnTo>
                      <a:pt x="1607" y="3870"/>
                    </a:lnTo>
                    <a:lnTo>
                      <a:pt x="1607" y="3870"/>
                    </a:lnTo>
                    <a:close/>
                  </a:path>
                </a:pathLst>
              </a:custGeom>
              <a:gradFill>
                <a:gsLst>
                  <a:gs pos="0">
                    <a:srgbClr val="007CCF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1" name="Shape 111"/>
              <p:cNvSpPr/>
              <p:nvPr/>
            </p:nvSpPr>
            <p:spPr>
              <a:xfrm>
                <a:off x="3400425" y="6115050"/>
                <a:ext cx="1416000" cy="733500"/>
              </a:xfrm>
              <a:custGeom>
                <a:pathLst>
                  <a:path extrusionOk="0" h="120000" w="120000">
                    <a:moveTo>
                      <a:pt x="3101" y="71688"/>
                    </a:moveTo>
                    <a:lnTo>
                      <a:pt x="3910" y="57662"/>
                    </a:lnTo>
                    <a:lnTo>
                      <a:pt x="7955" y="45194"/>
                    </a:lnTo>
                    <a:lnTo>
                      <a:pt x="12808" y="34285"/>
                    </a:lnTo>
                    <a:lnTo>
                      <a:pt x="20089" y="24935"/>
                    </a:lnTo>
                    <a:lnTo>
                      <a:pt x="28179" y="15584"/>
                    </a:lnTo>
                    <a:lnTo>
                      <a:pt x="37887" y="9350"/>
                    </a:lnTo>
                    <a:lnTo>
                      <a:pt x="49078" y="6233"/>
                    </a:lnTo>
                    <a:lnTo>
                      <a:pt x="60404" y="4675"/>
                    </a:lnTo>
                    <a:lnTo>
                      <a:pt x="71730" y="6233"/>
                    </a:lnTo>
                    <a:lnTo>
                      <a:pt x="82112" y="9350"/>
                    </a:lnTo>
                    <a:lnTo>
                      <a:pt x="91820" y="15584"/>
                    </a:lnTo>
                    <a:lnTo>
                      <a:pt x="99910" y="24935"/>
                    </a:lnTo>
                    <a:lnTo>
                      <a:pt x="107191" y="34285"/>
                    </a:lnTo>
                    <a:lnTo>
                      <a:pt x="112044" y="45194"/>
                    </a:lnTo>
                    <a:lnTo>
                      <a:pt x="116089" y="57662"/>
                    </a:lnTo>
                    <a:lnTo>
                      <a:pt x="116898" y="71688"/>
                    </a:lnTo>
                    <a:lnTo>
                      <a:pt x="115280" y="85714"/>
                    </a:lnTo>
                    <a:lnTo>
                      <a:pt x="112044" y="98181"/>
                    </a:lnTo>
                    <a:lnTo>
                      <a:pt x="105573" y="110649"/>
                    </a:lnTo>
                    <a:lnTo>
                      <a:pt x="97483" y="119999"/>
                    </a:lnTo>
                    <a:lnTo>
                      <a:pt x="103146" y="119999"/>
                    </a:lnTo>
                    <a:lnTo>
                      <a:pt x="110426" y="110649"/>
                    </a:lnTo>
                    <a:lnTo>
                      <a:pt x="115280" y="98181"/>
                    </a:lnTo>
                    <a:lnTo>
                      <a:pt x="119191" y="85714"/>
                    </a:lnTo>
                    <a:lnTo>
                      <a:pt x="120000" y="71688"/>
                    </a:lnTo>
                    <a:lnTo>
                      <a:pt x="119191" y="57662"/>
                    </a:lnTo>
                    <a:lnTo>
                      <a:pt x="115280" y="43636"/>
                    </a:lnTo>
                    <a:lnTo>
                      <a:pt x="109617" y="31168"/>
                    </a:lnTo>
                    <a:lnTo>
                      <a:pt x="102337" y="21818"/>
                    </a:lnTo>
                    <a:lnTo>
                      <a:pt x="93438" y="12467"/>
                    </a:lnTo>
                    <a:lnTo>
                      <a:pt x="83730" y="6233"/>
                    </a:lnTo>
                    <a:lnTo>
                      <a:pt x="72539" y="1558"/>
                    </a:lnTo>
                    <a:lnTo>
                      <a:pt x="60404" y="0"/>
                    </a:lnTo>
                    <a:lnTo>
                      <a:pt x="48269" y="1558"/>
                    </a:lnTo>
                    <a:lnTo>
                      <a:pt x="37078" y="6233"/>
                    </a:lnTo>
                    <a:lnTo>
                      <a:pt x="26561" y="12467"/>
                    </a:lnTo>
                    <a:lnTo>
                      <a:pt x="17662" y="21818"/>
                    </a:lnTo>
                    <a:lnTo>
                      <a:pt x="10382" y="31168"/>
                    </a:lnTo>
                    <a:lnTo>
                      <a:pt x="4719" y="43636"/>
                    </a:lnTo>
                    <a:lnTo>
                      <a:pt x="1617" y="57662"/>
                    </a:lnTo>
                    <a:lnTo>
                      <a:pt x="0" y="71688"/>
                    </a:lnTo>
                    <a:lnTo>
                      <a:pt x="808" y="85714"/>
                    </a:lnTo>
                    <a:lnTo>
                      <a:pt x="4719" y="98181"/>
                    </a:lnTo>
                    <a:lnTo>
                      <a:pt x="9573" y="110649"/>
                    </a:lnTo>
                    <a:lnTo>
                      <a:pt x="16853" y="119999"/>
                    </a:lnTo>
                    <a:lnTo>
                      <a:pt x="22516" y="119999"/>
                    </a:lnTo>
                    <a:lnTo>
                      <a:pt x="14426" y="110649"/>
                    </a:lnTo>
                    <a:lnTo>
                      <a:pt x="7955" y="98181"/>
                    </a:lnTo>
                    <a:lnTo>
                      <a:pt x="4719" y="85714"/>
                    </a:lnTo>
                    <a:lnTo>
                      <a:pt x="3101" y="71688"/>
                    </a:lnTo>
                    <a:lnTo>
                      <a:pt x="3101" y="716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3C1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2" name="Shape 112"/>
              <p:cNvSpPr/>
              <p:nvPr/>
            </p:nvSpPr>
            <p:spPr>
              <a:xfrm>
                <a:off x="3305175" y="6076950"/>
                <a:ext cx="646200" cy="771600"/>
              </a:xfrm>
              <a:custGeom>
                <a:pathLst>
                  <a:path extrusionOk="0" h="120000" w="120000">
                    <a:moveTo>
                      <a:pt x="5320" y="74074"/>
                    </a:moveTo>
                    <a:lnTo>
                      <a:pt x="7093" y="60740"/>
                    </a:lnTo>
                    <a:lnTo>
                      <a:pt x="14187" y="48888"/>
                    </a:lnTo>
                    <a:lnTo>
                      <a:pt x="24532" y="37037"/>
                    </a:lnTo>
                    <a:lnTo>
                      <a:pt x="38719" y="26666"/>
                    </a:lnTo>
                    <a:lnTo>
                      <a:pt x="54679" y="17777"/>
                    </a:lnTo>
                    <a:lnTo>
                      <a:pt x="74187" y="10370"/>
                    </a:lnTo>
                    <a:lnTo>
                      <a:pt x="97241" y="5925"/>
                    </a:lnTo>
                    <a:lnTo>
                      <a:pt x="120000" y="1481"/>
                    </a:lnTo>
                    <a:lnTo>
                      <a:pt x="120000" y="0"/>
                    </a:lnTo>
                    <a:lnTo>
                      <a:pt x="95467" y="2962"/>
                    </a:lnTo>
                    <a:lnTo>
                      <a:pt x="72413" y="8888"/>
                    </a:lnTo>
                    <a:lnTo>
                      <a:pt x="52906" y="16296"/>
                    </a:lnTo>
                    <a:lnTo>
                      <a:pt x="35172" y="25185"/>
                    </a:lnTo>
                    <a:lnTo>
                      <a:pt x="21280" y="35555"/>
                    </a:lnTo>
                    <a:lnTo>
                      <a:pt x="8866" y="47407"/>
                    </a:lnTo>
                    <a:lnTo>
                      <a:pt x="1773" y="60740"/>
                    </a:lnTo>
                    <a:lnTo>
                      <a:pt x="0" y="74074"/>
                    </a:lnTo>
                    <a:lnTo>
                      <a:pt x="1773" y="85925"/>
                    </a:lnTo>
                    <a:lnTo>
                      <a:pt x="8866" y="97777"/>
                    </a:lnTo>
                    <a:lnTo>
                      <a:pt x="19507" y="109629"/>
                    </a:lnTo>
                    <a:lnTo>
                      <a:pt x="31625" y="120000"/>
                    </a:lnTo>
                    <a:lnTo>
                      <a:pt x="38719" y="120000"/>
                    </a:lnTo>
                    <a:lnTo>
                      <a:pt x="24532" y="111111"/>
                    </a:lnTo>
                    <a:lnTo>
                      <a:pt x="14187" y="99259"/>
                    </a:lnTo>
                    <a:lnTo>
                      <a:pt x="7093" y="87407"/>
                    </a:lnTo>
                    <a:lnTo>
                      <a:pt x="5320" y="74074"/>
                    </a:lnTo>
                    <a:lnTo>
                      <a:pt x="5320" y="7407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CF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3" name="Shape 113"/>
              <p:cNvSpPr/>
              <p:nvPr/>
            </p:nvSpPr>
            <p:spPr>
              <a:xfrm>
                <a:off x="4741862" y="6419850"/>
                <a:ext cx="171300" cy="399900"/>
              </a:xfrm>
              <a:custGeom>
                <a:pathLst>
                  <a:path extrusionOk="0" h="120000" w="120000">
                    <a:moveTo>
                      <a:pt x="99813" y="40000"/>
                    </a:moveTo>
                    <a:lnTo>
                      <a:pt x="93084" y="62857"/>
                    </a:lnTo>
                    <a:lnTo>
                      <a:pt x="72897" y="82857"/>
                    </a:lnTo>
                    <a:lnTo>
                      <a:pt x="40373" y="102857"/>
                    </a:lnTo>
                    <a:lnTo>
                      <a:pt x="0" y="120000"/>
                    </a:lnTo>
                    <a:lnTo>
                      <a:pt x="20186" y="120000"/>
                    </a:lnTo>
                    <a:lnTo>
                      <a:pt x="59439" y="102857"/>
                    </a:lnTo>
                    <a:lnTo>
                      <a:pt x="93084" y="82857"/>
                    </a:lnTo>
                    <a:lnTo>
                      <a:pt x="113271" y="62857"/>
                    </a:lnTo>
                    <a:lnTo>
                      <a:pt x="120000" y="40000"/>
                    </a:lnTo>
                    <a:lnTo>
                      <a:pt x="113271" y="20000"/>
                    </a:lnTo>
                    <a:lnTo>
                      <a:pt x="99813" y="0"/>
                    </a:lnTo>
                    <a:lnTo>
                      <a:pt x="72897" y="0"/>
                    </a:lnTo>
                    <a:lnTo>
                      <a:pt x="93084" y="20000"/>
                    </a:lnTo>
                    <a:lnTo>
                      <a:pt x="99813" y="40000"/>
                    </a:lnTo>
                    <a:lnTo>
                      <a:pt x="99813" y="400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6FBB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4" name="Shape 114"/>
              <p:cNvSpPr/>
              <p:nvPr/>
            </p:nvSpPr>
            <p:spPr>
              <a:xfrm>
                <a:off x="3282950" y="5849937"/>
                <a:ext cx="1325700" cy="238200"/>
              </a:xfrm>
              <a:custGeom>
                <a:pathLst>
                  <a:path extrusionOk="0" h="120000" w="120000">
                    <a:moveTo>
                      <a:pt x="74443" y="14400"/>
                    </a:moveTo>
                    <a:lnTo>
                      <a:pt x="85796" y="19200"/>
                    </a:lnTo>
                    <a:lnTo>
                      <a:pt x="98011" y="24000"/>
                    </a:lnTo>
                    <a:lnTo>
                      <a:pt x="108502" y="33600"/>
                    </a:lnTo>
                    <a:lnTo>
                      <a:pt x="118994" y="48000"/>
                    </a:lnTo>
                    <a:lnTo>
                      <a:pt x="120000" y="33600"/>
                    </a:lnTo>
                    <a:lnTo>
                      <a:pt x="109365" y="19200"/>
                    </a:lnTo>
                    <a:lnTo>
                      <a:pt x="98874" y="9600"/>
                    </a:lnTo>
                    <a:lnTo>
                      <a:pt x="86658" y="4800"/>
                    </a:lnTo>
                    <a:lnTo>
                      <a:pt x="74443" y="0"/>
                    </a:lnTo>
                    <a:lnTo>
                      <a:pt x="53461" y="9600"/>
                    </a:lnTo>
                    <a:lnTo>
                      <a:pt x="33341" y="28800"/>
                    </a:lnTo>
                    <a:lnTo>
                      <a:pt x="15808" y="62400"/>
                    </a:lnTo>
                    <a:lnTo>
                      <a:pt x="0" y="105600"/>
                    </a:lnTo>
                    <a:lnTo>
                      <a:pt x="2730" y="120000"/>
                    </a:lnTo>
                    <a:lnTo>
                      <a:pt x="17532" y="76800"/>
                    </a:lnTo>
                    <a:lnTo>
                      <a:pt x="35065" y="43200"/>
                    </a:lnTo>
                    <a:lnTo>
                      <a:pt x="54323" y="24000"/>
                    </a:lnTo>
                    <a:lnTo>
                      <a:pt x="74443" y="14400"/>
                    </a:lnTo>
                    <a:lnTo>
                      <a:pt x="74443" y="144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5" name="Shape 115"/>
              <p:cNvSpPr/>
              <p:nvPr/>
            </p:nvSpPr>
            <p:spPr>
              <a:xfrm>
                <a:off x="2963862" y="6116637"/>
                <a:ext cx="271500" cy="731699"/>
              </a:xfrm>
              <a:custGeom>
                <a:pathLst>
                  <a:path extrusionOk="0" h="120000" w="120000">
                    <a:moveTo>
                      <a:pt x="21754" y="68459"/>
                    </a:moveTo>
                    <a:lnTo>
                      <a:pt x="30175" y="49718"/>
                    </a:lnTo>
                    <a:lnTo>
                      <a:pt x="47017" y="34099"/>
                    </a:lnTo>
                    <a:lnTo>
                      <a:pt x="81403" y="18741"/>
                    </a:lnTo>
                    <a:lnTo>
                      <a:pt x="120000" y="4685"/>
                    </a:lnTo>
                    <a:lnTo>
                      <a:pt x="107368" y="0"/>
                    </a:lnTo>
                    <a:lnTo>
                      <a:pt x="60350" y="15618"/>
                    </a:lnTo>
                    <a:lnTo>
                      <a:pt x="30175" y="31236"/>
                    </a:lnTo>
                    <a:lnTo>
                      <a:pt x="9122" y="49718"/>
                    </a:lnTo>
                    <a:lnTo>
                      <a:pt x="0" y="68459"/>
                    </a:lnTo>
                    <a:lnTo>
                      <a:pt x="4210" y="82516"/>
                    </a:lnTo>
                    <a:lnTo>
                      <a:pt x="17543" y="95010"/>
                    </a:lnTo>
                    <a:lnTo>
                      <a:pt x="34385" y="107505"/>
                    </a:lnTo>
                    <a:lnTo>
                      <a:pt x="60350" y="119999"/>
                    </a:lnTo>
                    <a:lnTo>
                      <a:pt x="85614" y="119999"/>
                    </a:lnTo>
                    <a:lnTo>
                      <a:pt x="60350" y="107505"/>
                    </a:lnTo>
                    <a:lnTo>
                      <a:pt x="38596" y="95010"/>
                    </a:lnTo>
                    <a:lnTo>
                      <a:pt x="25964" y="82516"/>
                    </a:lnTo>
                    <a:lnTo>
                      <a:pt x="21754" y="68459"/>
                    </a:lnTo>
                    <a:lnTo>
                      <a:pt x="21754" y="684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6" name="Shape 116"/>
              <p:cNvSpPr/>
              <p:nvPr/>
            </p:nvSpPr>
            <p:spPr>
              <a:xfrm>
                <a:off x="4684712" y="5954712"/>
                <a:ext cx="571500" cy="893699"/>
              </a:xfrm>
              <a:custGeom>
                <a:pathLst>
                  <a:path extrusionOk="0" h="120000" w="120000">
                    <a:moveTo>
                      <a:pt x="120000" y="77797"/>
                    </a:moveTo>
                    <a:lnTo>
                      <a:pt x="117666" y="65008"/>
                    </a:lnTo>
                    <a:lnTo>
                      <a:pt x="111666" y="53499"/>
                    </a:lnTo>
                    <a:lnTo>
                      <a:pt x="101666" y="43481"/>
                    </a:lnTo>
                    <a:lnTo>
                      <a:pt x="87333" y="33250"/>
                    </a:lnTo>
                    <a:lnTo>
                      <a:pt x="71000" y="23019"/>
                    </a:lnTo>
                    <a:lnTo>
                      <a:pt x="53000" y="14067"/>
                    </a:lnTo>
                    <a:lnTo>
                      <a:pt x="30666" y="6394"/>
                    </a:lnTo>
                    <a:lnTo>
                      <a:pt x="6333" y="0"/>
                    </a:lnTo>
                    <a:lnTo>
                      <a:pt x="0" y="2557"/>
                    </a:lnTo>
                    <a:lnTo>
                      <a:pt x="22333" y="8952"/>
                    </a:lnTo>
                    <a:lnTo>
                      <a:pt x="44666" y="16625"/>
                    </a:lnTo>
                    <a:lnTo>
                      <a:pt x="63000" y="24298"/>
                    </a:lnTo>
                    <a:lnTo>
                      <a:pt x="79333" y="34529"/>
                    </a:lnTo>
                    <a:lnTo>
                      <a:pt x="91333" y="44760"/>
                    </a:lnTo>
                    <a:lnTo>
                      <a:pt x="99666" y="54777"/>
                    </a:lnTo>
                    <a:lnTo>
                      <a:pt x="105666" y="66287"/>
                    </a:lnTo>
                    <a:lnTo>
                      <a:pt x="107666" y="77797"/>
                    </a:lnTo>
                    <a:lnTo>
                      <a:pt x="105666" y="89307"/>
                    </a:lnTo>
                    <a:lnTo>
                      <a:pt x="99666" y="99538"/>
                    </a:lnTo>
                    <a:lnTo>
                      <a:pt x="91333" y="109769"/>
                    </a:lnTo>
                    <a:lnTo>
                      <a:pt x="79333" y="120000"/>
                    </a:lnTo>
                    <a:lnTo>
                      <a:pt x="89333" y="120000"/>
                    </a:lnTo>
                    <a:lnTo>
                      <a:pt x="103666" y="109769"/>
                    </a:lnTo>
                    <a:lnTo>
                      <a:pt x="111666" y="99538"/>
                    </a:lnTo>
                    <a:lnTo>
                      <a:pt x="117666" y="89307"/>
                    </a:lnTo>
                    <a:lnTo>
                      <a:pt x="120000" y="77797"/>
                    </a:lnTo>
                    <a:lnTo>
                      <a:pt x="120000" y="7779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7C8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7" name="Shape 117"/>
              <p:cNvSpPr/>
              <p:nvPr/>
            </p:nvSpPr>
            <p:spPr>
              <a:xfrm>
                <a:off x="3679825" y="5764212"/>
                <a:ext cx="1711200" cy="674700"/>
              </a:xfrm>
              <a:custGeom>
                <a:pathLst>
                  <a:path extrusionOk="0" h="120000" w="120000">
                    <a:moveTo>
                      <a:pt x="117217" y="120000"/>
                    </a:moveTo>
                    <a:lnTo>
                      <a:pt x="120000" y="118305"/>
                    </a:lnTo>
                    <a:lnTo>
                      <a:pt x="118664" y="106447"/>
                    </a:lnTo>
                    <a:lnTo>
                      <a:pt x="116549" y="94870"/>
                    </a:lnTo>
                    <a:lnTo>
                      <a:pt x="109758" y="71152"/>
                    </a:lnTo>
                    <a:lnTo>
                      <a:pt x="100964" y="50823"/>
                    </a:lnTo>
                    <a:lnTo>
                      <a:pt x="90166" y="33882"/>
                    </a:lnTo>
                    <a:lnTo>
                      <a:pt x="77254" y="20329"/>
                    </a:lnTo>
                    <a:lnTo>
                      <a:pt x="62337" y="8470"/>
                    </a:lnTo>
                    <a:lnTo>
                      <a:pt x="46753" y="1694"/>
                    </a:lnTo>
                    <a:lnTo>
                      <a:pt x="29833" y="0"/>
                    </a:lnTo>
                    <a:lnTo>
                      <a:pt x="14916" y="1694"/>
                    </a:lnTo>
                    <a:lnTo>
                      <a:pt x="0" y="6776"/>
                    </a:lnTo>
                    <a:lnTo>
                      <a:pt x="1335" y="10164"/>
                    </a:lnTo>
                    <a:lnTo>
                      <a:pt x="14916" y="5082"/>
                    </a:lnTo>
                    <a:lnTo>
                      <a:pt x="29833" y="3388"/>
                    </a:lnTo>
                    <a:lnTo>
                      <a:pt x="46753" y="5082"/>
                    </a:lnTo>
                    <a:lnTo>
                      <a:pt x="61669" y="11858"/>
                    </a:lnTo>
                    <a:lnTo>
                      <a:pt x="75918" y="23717"/>
                    </a:lnTo>
                    <a:lnTo>
                      <a:pt x="88831" y="37270"/>
                    </a:lnTo>
                    <a:lnTo>
                      <a:pt x="99628" y="54211"/>
                    </a:lnTo>
                    <a:lnTo>
                      <a:pt x="107755" y="74541"/>
                    </a:lnTo>
                    <a:lnTo>
                      <a:pt x="111205" y="84705"/>
                    </a:lnTo>
                    <a:lnTo>
                      <a:pt x="113877" y="96564"/>
                    </a:lnTo>
                    <a:lnTo>
                      <a:pt x="115881" y="108141"/>
                    </a:lnTo>
                    <a:lnTo>
                      <a:pt x="117217" y="120000"/>
                    </a:lnTo>
                    <a:lnTo>
                      <a:pt x="117217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7C8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8" name="Shape 118"/>
              <p:cNvSpPr/>
              <p:nvPr/>
            </p:nvSpPr>
            <p:spPr>
              <a:xfrm>
                <a:off x="5245100" y="6477000"/>
                <a:ext cx="155700" cy="371400"/>
              </a:xfrm>
              <a:custGeom>
                <a:pathLst>
                  <a:path extrusionOk="0" h="120000" w="120000">
                    <a:moveTo>
                      <a:pt x="0" y="120000"/>
                    </a:moveTo>
                    <a:lnTo>
                      <a:pt x="30612" y="120000"/>
                    </a:lnTo>
                    <a:lnTo>
                      <a:pt x="67346" y="95384"/>
                    </a:lnTo>
                    <a:lnTo>
                      <a:pt x="97959" y="70769"/>
                    </a:lnTo>
                    <a:lnTo>
                      <a:pt x="112653" y="46153"/>
                    </a:lnTo>
                    <a:lnTo>
                      <a:pt x="119999" y="18461"/>
                    </a:lnTo>
                    <a:lnTo>
                      <a:pt x="119999" y="0"/>
                    </a:lnTo>
                    <a:lnTo>
                      <a:pt x="90612" y="0"/>
                    </a:lnTo>
                    <a:lnTo>
                      <a:pt x="90612" y="18461"/>
                    </a:lnTo>
                    <a:lnTo>
                      <a:pt x="82040" y="46153"/>
                    </a:lnTo>
                    <a:lnTo>
                      <a:pt x="67346" y="70769"/>
                    </a:lnTo>
                    <a:lnTo>
                      <a:pt x="37959" y="95384"/>
                    </a:lnTo>
                    <a:lnTo>
                      <a:pt x="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7C8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9" name="Shape 119"/>
              <p:cNvSpPr/>
              <p:nvPr/>
            </p:nvSpPr>
            <p:spPr>
              <a:xfrm>
                <a:off x="2819400" y="5830887"/>
                <a:ext cx="763500" cy="1017599"/>
              </a:xfrm>
              <a:custGeom>
                <a:pathLst>
                  <a:path extrusionOk="0" h="120000" w="120000">
                    <a:moveTo>
                      <a:pt x="4490" y="82932"/>
                    </a:moveTo>
                    <a:lnTo>
                      <a:pt x="5987" y="69453"/>
                    </a:lnTo>
                    <a:lnTo>
                      <a:pt x="13721" y="57098"/>
                    </a:lnTo>
                    <a:lnTo>
                      <a:pt x="22702" y="46053"/>
                    </a:lnTo>
                    <a:lnTo>
                      <a:pt x="36424" y="34820"/>
                    </a:lnTo>
                    <a:lnTo>
                      <a:pt x="53139" y="24711"/>
                    </a:lnTo>
                    <a:lnTo>
                      <a:pt x="72848" y="15725"/>
                    </a:lnTo>
                    <a:lnTo>
                      <a:pt x="95800" y="8985"/>
                    </a:lnTo>
                    <a:lnTo>
                      <a:pt x="120000" y="2246"/>
                    </a:lnTo>
                    <a:lnTo>
                      <a:pt x="114012" y="0"/>
                    </a:lnTo>
                    <a:lnTo>
                      <a:pt x="89563" y="6739"/>
                    </a:lnTo>
                    <a:lnTo>
                      <a:pt x="68357" y="14602"/>
                    </a:lnTo>
                    <a:lnTo>
                      <a:pt x="48648" y="23588"/>
                    </a:lnTo>
                    <a:lnTo>
                      <a:pt x="31933" y="33697"/>
                    </a:lnTo>
                    <a:lnTo>
                      <a:pt x="18212" y="44929"/>
                    </a:lnTo>
                    <a:lnTo>
                      <a:pt x="9230" y="57098"/>
                    </a:lnTo>
                    <a:lnTo>
                      <a:pt x="1496" y="69453"/>
                    </a:lnTo>
                    <a:lnTo>
                      <a:pt x="0" y="82932"/>
                    </a:lnTo>
                    <a:lnTo>
                      <a:pt x="1496" y="93042"/>
                    </a:lnTo>
                    <a:lnTo>
                      <a:pt x="4490" y="102028"/>
                    </a:lnTo>
                    <a:lnTo>
                      <a:pt x="10727" y="111014"/>
                    </a:lnTo>
                    <a:lnTo>
                      <a:pt x="18212" y="120000"/>
                    </a:lnTo>
                    <a:lnTo>
                      <a:pt x="24199" y="120000"/>
                    </a:lnTo>
                    <a:lnTo>
                      <a:pt x="16715" y="111014"/>
                    </a:lnTo>
                    <a:lnTo>
                      <a:pt x="10727" y="102028"/>
                    </a:lnTo>
                    <a:lnTo>
                      <a:pt x="5987" y="93042"/>
                    </a:lnTo>
                    <a:lnTo>
                      <a:pt x="4490" y="82932"/>
                    </a:lnTo>
                    <a:lnTo>
                      <a:pt x="4490" y="8293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20" name="Shape 120"/>
            <p:cNvGrpSpPr/>
            <p:nvPr/>
          </p:nvGrpSpPr>
          <p:grpSpPr>
            <a:xfrm>
              <a:off x="6553200" y="5334000"/>
              <a:ext cx="2144800" cy="1303186"/>
              <a:chOff x="6553200" y="5334000"/>
              <a:chExt cx="2144800" cy="1303186"/>
            </a:xfrm>
          </p:grpSpPr>
          <p:sp>
            <p:nvSpPr>
              <p:cNvPr id="121" name="Shape 121"/>
              <p:cNvSpPr/>
              <p:nvPr/>
            </p:nvSpPr>
            <p:spPr>
              <a:xfrm>
                <a:off x="6667500" y="5400675"/>
                <a:ext cx="1906500" cy="1160400"/>
              </a:xfrm>
              <a:custGeom>
                <a:pathLst>
                  <a:path extrusionOk="0" h="120000" w="120000">
                    <a:moveTo>
                      <a:pt x="60349" y="0"/>
                    </a:moveTo>
                    <a:lnTo>
                      <a:pt x="48359" y="984"/>
                    </a:lnTo>
                    <a:lnTo>
                      <a:pt x="36969" y="4924"/>
                    </a:lnTo>
                    <a:lnTo>
                      <a:pt x="26278" y="9849"/>
                    </a:lnTo>
                    <a:lnTo>
                      <a:pt x="17885" y="17729"/>
                    </a:lnTo>
                    <a:lnTo>
                      <a:pt x="10091" y="26593"/>
                    </a:lnTo>
                    <a:lnTo>
                      <a:pt x="4796" y="36443"/>
                    </a:lnTo>
                    <a:lnTo>
                      <a:pt x="1199" y="48262"/>
                    </a:lnTo>
                    <a:lnTo>
                      <a:pt x="599" y="54172"/>
                    </a:lnTo>
                    <a:lnTo>
                      <a:pt x="0" y="60082"/>
                    </a:lnTo>
                    <a:lnTo>
                      <a:pt x="599" y="65827"/>
                    </a:lnTo>
                    <a:lnTo>
                      <a:pt x="1199" y="71737"/>
                    </a:lnTo>
                    <a:lnTo>
                      <a:pt x="4796" y="83556"/>
                    </a:lnTo>
                    <a:lnTo>
                      <a:pt x="10091" y="93406"/>
                    </a:lnTo>
                    <a:lnTo>
                      <a:pt x="17885" y="102270"/>
                    </a:lnTo>
                    <a:lnTo>
                      <a:pt x="26278" y="110150"/>
                    </a:lnTo>
                    <a:lnTo>
                      <a:pt x="36969" y="115075"/>
                    </a:lnTo>
                    <a:lnTo>
                      <a:pt x="48359" y="119015"/>
                    </a:lnTo>
                    <a:lnTo>
                      <a:pt x="60349" y="120000"/>
                    </a:lnTo>
                    <a:lnTo>
                      <a:pt x="72239" y="119015"/>
                    </a:lnTo>
                    <a:lnTo>
                      <a:pt x="83630" y="115075"/>
                    </a:lnTo>
                    <a:lnTo>
                      <a:pt x="93721" y="110150"/>
                    </a:lnTo>
                    <a:lnTo>
                      <a:pt x="102714" y="102270"/>
                    </a:lnTo>
                    <a:lnTo>
                      <a:pt x="109908" y="93406"/>
                    </a:lnTo>
                    <a:lnTo>
                      <a:pt x="115203" y="83556"/>
                    </a:lnTo>
                    <a:lnTo>
                      <a:pt x="118800" y="71737"/>
                    </a:lnTo>
                    <a:lnTo>
                      <a:pt x="120000" y="65827"/>
                    </a:lnTo>
                    <a:lnTo>
                      <a:pt x="120000" y="60082"/>
                    </a:lnTo>
                    <a:lnTo>
                      <a:pt x="120000" y="54172"/>
                    </a:lnTo>
                    <a:lnTo>
                      <a:pt x="118800" y="48262"/>
                    </a:lnTo>
                    <a:lnTo>
                      <a:pt x="115203" y="36443"/>
                    </a:lnTo>
                    <a:lnTo>
                      <a:pt x="109908" y="26593"/>
                    </a:lnTo>
                    <a:lnTo>
                      <a:pt x="102714" y="17729"/>
                    </a:lnTo>
                    <a:lnTo>
                      <a:pt x="93721" y="9849"/>
                    </a:lnTo>
                    <a:lnTo>
                      <a:pt x="83630" y="4924"/>
                    </a:lnTo>
                    <a:lnTo>
                      <a:pt x="72239" y="984"/>
                    </a:lnTo>
                    <a:lnTo>
                      <a:pt x="60349" y="0"/>
                    </a:lnTo>
                    <a:lnTo>
                      <a:pt x="60349" y="0"/>
                    </a:lnTo>
                    <a:close/>
                    <a:moveTo>
                      <a:pt x="60349" y="116060"/>
                    </a:moveTo>
                    <a:lnTo>
                      <a:pt x="48959" y="115075"/>
                    </a:lnTo>
                    <a:lnTo>
                      <a:pt x="38168" y="112120"/>
                    </a:lnTo>
                    <a:lnTo>
                      <a:pt x="28676" y="106210"/>
                    </a:lnTo>
                    <a:lnTo>
                      <a:pt x="20283" y="100300"/>
                    </a:lnTo>
                    <a:lnTo>
                      <a:pt x="13089" y="91436"/>
                    </a:lnTo>
                    <a:lnTo>
                      <a:pt x="8293" y="81586"/>
                    </a:lnTo>
                    <a:lnTo>
                      <a:pt x="4796" y="71737"/>
                    </a:lnTo>
                    <a:lnTo>
                      <a:pt x="4196" y="65827"/>
                    </a:lnTo>
                    <a:lnTo>
                      <a:pt x="3597" y="60082"/>
                    </a:lnTo>
                    <a:lnTo>
                      <a:pt x="4196" y="54172"/>
                    </a:lnTo>
                    <a:lnTo>
                      <a:pt x="4796" y="49247"/>
                    </a:lnTo>
                    <a:lnTo>
                      <a:pt x="8293" y="38413"/>
                    </a:lnTo>
                    <a:lnTo>
                      <a:pt x="13089" y="28563"/>
                    </a:lnTo>
                    <a:lnTo>
                      <a:pt x="20283" y="20683"/>
                    </a:lnTo>
                    <a:lnTo>
                      <a:pt x="28676" y="13789"/>
                    </a:lnTo>
                    <a:lnTo>
                      <a:pt x="38168" y="8864"/>
                    </a:lnTo>
                    <a:lnTo>
                      <a:pt x="48959" y="4924"/>
                    </a:lnTo>
                    <a:lnTo>
                      <a:pt x="60349" y="3939"/>
                    </a:lnTo>
                    <a:lnTo>
                      <a:pt x="71640" y="4924"/>
                    </a:lnTo>
                    <a:lnTo>
                      <a:pt x="82431" y="8864"/>
                    </a:lnTo>
                    <a:lnTo>
                      <a:pt x="91923" y="13789"/>
                    </a:lnTo>
                    <a:lnTo>
                      <a:pt x="100316" y="20683"/>
                    </a:lnTo>
                    <a:lnTo>
                      <a:pt x="106910" y="28563"/>
                    </a:lnTo>
                    <a:lnTo>
                      <a:pt x="112306" y="38413"/>
                    </a:lnTo>
                    <a:lnTo>
                      <a:pt x="115203" y="49247"/>
                    </a:lnTo>
                    <a:lnTo>
                      <a:pt x="116402" y="60082"/>
                    </a:lnTo>
                    <a:lnTo>
                      <a:pt x="115203" y="71737"/>
                    </a:lnTo>
                    <a:lnTo>
                      <a:pt x="112306" y="81586"/>
                    </a:lnTo>
                    <a:lnTo>
                      <a:pt x="106910" y="91436"/>
                    </a:lnTo>
                    <a:lnTo>
                      <a:pt x="100316" y="100300"/>
                    </a:lnTo>
                    <a:lnTo>
                      <a:pt x="91923" y="106210"/>
                    </a:lnTo>
                    <a:lnTo>
                      <a:pt x="82431" y="112120"/>
                    </a:lnTo>
                    <a:lnTo>
                      <a:pt x="71640" y="115075"/>
                    </a:lnTo>
                    <a:lnTo>
                      <a:pt x="60349" y="116060"/>
                    </a:lnTo>
                    <a:lnTo>
                      <a:pt x="60349" y="116060"/>
                    </a:lnTo>
                    <a:close/>
                  </a:path>
                </a:pathLst>
              </a:custGeom>
              <a:gradFill>
                <a:gsLst>
                  <a:gs pos="0">
                    <a:srgbClr val="088CE5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2" name="Shape 122"/>
              <p:cNvSpPr/>
              <p:nvPr/>
            </p:nvSpPr>
            <p:spPr>
              <a:xfrm>
                <a:off x="6553200" y="5343525"/>
                <a:ext cx="863700" cy="1170000"/>
              </a:xfrm>
              <a:custGeom>
                <a:pathLst>
                  <a:path extrusionOk="0" h="120000" w="120000">
                    <a:moveTo>
                      <a:pt x="5294" y="65454"/>
                    </a:moveTo>
                    <a:lnTo>
                      <a:pt x="7941" y="53731"/>
                    </a:lnTo>
                    <a:lnTo>
                      <a:pt x="14558" y="42985"/>
                    </a:lnTo>
                    <a:lnTo>
                      <a:pt x="23823" y="33215"/>
                    </a:lnTo>
                    <a:lnTo>
                      <a:pt x="38161" y="24423"/>
                    </a:lnTo>
                    <a:lnTo>
                      <a:pt x="55367" y="16607"/>
                    </a:lnTo>
                    <a:lnTo>
                      <a:pt x="73897" y="9769"/>
                    </a:lnTo>
                    <a:lnTo>
                      <a:pt x="96176" y="4884"/>
                    </a:lnTo>
                    <a:lnTo>
                      <a:pt x="120000" y="1953"/>
                    </a:lnTo>
                    <a:lnTo>
                      <a:pt x="120000" y="0"/>
                    </a:lnTo>
                    <a:lnTo>
                      <a:pt x="94852" y="2930"/>
                    </a:lnTo>
                    <a:lnTo>
                      <a:pt x="72573" y="7815"/>
                    </a:lnTo>
                    <a:lnTo>
                      <a:pt x="51397" y="14654"/>
                    </a:lnTo>
                    <a:lnTo>
                      <a:pt x="34191" y="22469"/>
                    </a:lnTo>
                    <a:lnTo>
                      <a:pt x="19852" y="32238"/>
                    </a:lnTo>
                    <a:lnTo>
                      <a:pt x="9264" y="42008"/>
                    </a:lnTo>
                    <a:lnTo>
                      <a:pt x="2647" y="53731"/>
                    </a:lnTo>
                    <a:lnTo>
                      <a:pt x="0" y="65454"/>
                    </a:lnTo>
                    <a:lnTo>
                      <a:pt x="1323" y="74084"/>
                    </a:lnTo>
                    <a:lnTo>
                      <a:pt x="3970" y="81899"/>
                    </a:lnTo>
                    <a:lnTo>
                      <a:pt x="9264" y="88738"/>
                    </a:lnTo>
                    <a:lnTo>
                      <a:pt x="17205" y="96553"/>
                    </a:lnTo>
                    <a:lnTo>
                      <a:pt x="25147" y="103392"/>
                    </a:lnTo>
                    <a:lnTo>
                      <a:pt x="35514" y="109253"/>
                    </a:lnTo>
                    <a:lnTo>
                      <a:pt x="48750" y="115115"/>
                    </a:lnTo>
                    <a:lnTo>
                      <a:pt x="61985" y="120000"/>
                    </a:lnTo>
                    <a:lnTo>
                      <a:pt x="71250" y="120000"/>
                    </a:lnTo>
                    <a:lnTo>
                      <a:pt x="56691" y="115115"/>
                    </a:lnTo>
                    <a:lnTo>
                      <a:pt x="44779" y="109253"/>
                    </a:lnTo>
                    <a:lnTo>
                      <a:pt x="32867" y="103392"/>
                    </a:lnTo>
                    <a:lnTo>
                      <a:pt x="23823" y="96553"/>
                    </a:lnTo>
                    <a:lnTo>
                      <a:pt x="15882" y="89715"/>
                    </a:lnTo>
                    <a:lnTo>
                      <a:pt x="10588" y="81899"/>
                    </a:lnTo>
                    <a:lnTo>
                      <a:pt x="6617" y="74084"/>
                    </a:lnTo>
                    <a:lnTo>
                      <a:pt x="5294" y="65454"/>
                    </a:lnTo>
                    <a:lnTo>
                      <a:pt x="5294" y="65454"/>
                    </a:lnTo>
                    <a:close/>
                  </a:path>
                </a:pathLst>
              </a:custGeom>
              <a:gradFill>
                <a:gsLst>
                  <a:gs pos="0">
                    <a:srgbClr val="088CE5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3" name="Shape 123"/>
              <p:cNvSpPr/>
              <p:nvPr/>
            </p:nvSpPr>
            <p:spPr>
              <a:xfrm>
                <a:off x="7607300" y="5334000"/>
                <a:ext cx="966900" cy="399900"/>
              </a:xfrm>
              <a:custGeom>
                <a:pathLst>
                  <a:path extrusionOk="0" h="120000" w="120000">
                    <a:moveTo>
                      <a:pt x="2364" y="5714"/>
                    </a:moveTo>
                    <a:lnTo>
                      <a:pt x="22266" y="8571"/>
                    </a:lnTo>
                    <a:lnTo>
                      <a:pt x="40000" y="14285"/>
                    </a:lnTo>
                    <a:lnTo>
                      <a:pt x="57536" y="22857"/>
                    </a:lnTo>
                    <a:lnTo>
                      <a:pt x="74088" y="37142"/>
                    </a:lnTo>
                    <a:lnTo>
                      <a:pt x="88275" y="54285"/>
                    </a:lnTo>
                    <a:lnTo>
                      <a:pt x="101280" y="74285"/>
                    </a:lnTo>
                    <a:lnTo>
                      <a:pt x="111724" y="94285"/>
                    </a:lnTo>
                    <a:lnTo>
                      <a:pt x="120000" y="120000"/>
                    </a:lnTo>
                    <a:lnTo>
                      <a:pt x="120000" y="102857"/>
                    </a:lnTo>
                    <a:lnTo>
                      <a:pt x="110541" y="80000"/>
                    </a:lnTo>
                    <a:lnTo>
                      <a:pt x="98916" y="60000"/>
                    </a:lnTo>
                    <a:lnTo>
                      <a:pt x="85911" y="42857"/>
                    </a:lnTo>
                    <a:lnTo>
                      <a:pt x="71724" y="28571"/>
                    </a:lnTo>
                    <a:lnTo>
                      <a:pt x="56354" y="17142"/>
                    </a:lnTo>
                    <a:lnTo>
                      <a:pt x="38817" y="8571"/>
                    </a:lnTo>
                    <a:lnTo>
                      <a:pt x="21083" y="2857"/>
                    </a:lnTo>
                    <a:lnTo>
                      <a:pt x="2364" y="0"/>
                    </a:lnTo>
                    <a:lnTo>
                      <a:pt x="1182" y="0"/>
                    </a:lnTo>
                    <a:lnTo>
                      <a:pt x="0" y="0"/>
                    </a:lnTo>
                    <a:lnTo>
                      <a:pt x="0" y="5714"/>
                    </a:lnTo>
                    <a:lnTo>
                      <a:pt x="1182" y="5714"/>
                    </a:lnTo>
                    <a:lnTo>
                      <a:pt x="2364" y="5714"/>
                    </a:lnTo>
                    <a:lnTo>
                      <a:pt x="2364" y="5714"/>
                    </a:lnTo>
                    <a:close/>
                  </a:path>
                </a:pathLst>
              </a:custGeom>
              <a:gradFill>
                <a:gsLst>
                  <a:gs pos="0">
                    <a:srgbClr val="0F8FE6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4" name="Shape 124"/>
              <p:cNvSpPr/>
              <p:nvPr/>
            </p:nvSpPr>
            <p:spPr>
              <a:xfrm>
                <a:off x="8328025" y="6361112"/>
                <a:ext cx="114300" cy="85800"/>
              </a:xfrm>
              <a:custGeom>
                <a:pathLst>
                  <a:path extrusionOk="0" h="120000" w="120000">
                    <a:moveTo>
                      <a:pt x="120000" y="0"/>
                    </a:moveTo>
                    <a:lnTo>
                      <a:pt x="60000" y="66666"/>
                    </a:lnTo>
                    <a:lnTo>
                      <a:pt x="0" y="120000"/>
                    </a:lnTo>
                    <a:lnTo>
                      <a:pt x="60000" y="120000"/>
                    </a:lnTo>
                    <a:lnTo>
                      <a:pt x="90000" y="93333"/>
                    </a:lnTo>
                    <a:lnTo>
                      <a:pt x="120000" y="53333"/>
                    </a:lnTo>
                    <a:lnTo>
                      <a:pt x="120000" y="53333"/>
                    </a:lnTo>
                    <a:lnTo>
                      <a:pt x="12000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7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5" name="Shape 125"/>
              <p:cNvSpPr/>
              <p:nvPr/>
            </p:nvSpPr>
            <p:spPr>
              <a:xfrm>
                <a:off x="7151686" y="6465887"/>
                <a:ext cx="1119300" cy="171299"/>
              </a:xfrm>
              <a:custGeom>
                <a:pathLst>
                  <a:path extrusionOk="0" h="120000" w="120000">
                    <a:moveTo>
                      <a:pt x="50893" y="100000"/>
                    </a:moveTo>
                    <a:lnTo>
                      <a:pt x="37617" y="100000"/>
                    </a:lnTo>
                    <a:lnTo>
                      <a:pt x="24340" y="86666"/>
                    </a:lnTo>
                    <a:lnTo>
                      <a:pt x="0" y="53333"/>
                    </a:lnTo>
                    <a:lnTo>
                      <a:pt x="0" y="73333"/>
                    </a:lnTo>
                    <a:lnTo>
                      <a:pt x="24340" y="106666"/>
                    </a:lnTo>
                    <a:lnTo>
                      <a:pt x="37617" y="120000"/>
                    </a:lnTo>
                    <a:lnTo>
                      <a:pt x="50893" y="120000"/>
                    </a:lnTo>
                    <a:lnTo>
                      <a:pt x="70127" y="113333"/>
                    </a:lnTo>
                    <a:lnTo>
                      <a:pt x="88510" y="93333"/>
                    </a:lnTo>
                    <a:lnTo>
                      <a:pt x="104680" y="66666"/>
                    </a:lnTo>
                    <a:lnTo>
                      <a:pt x="120000" y="26666"/>
                    </a:lnTo>
                    <a:lnTo>
                      <a:pt x="120000" y="0"/>
                    </a:lnTo>
                    <a:lnTo>
                      <a:pt x="104680" y="46666"/>
                    </a:lnTo>
                    <a:lnTo>
                      <a:pt x="88510" y="73333"/>
                    </a:lnTo>
                    <a:lnTo>
                      <a:pt x="70127" y="93333"/>
                    </a:lnTo>
                    <a:lnTo>
                      <a:pt x="50893" y="100000"/>
                    </a:lnTo>
                    <a:lnTo>
                      <a:pt x="50893" y="1000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7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6" name="Shape 126"/>
              <p:cNvSpPr/>
              <p:nvPr/>
            </p:nvSpPr>
            <p:spPr>
              <a:xfrm>
                <a:off x="8470900" y="5800725"/>
                <a:ext cx="227100" cy="541200"/>
              </a:xfrm>
              <a:custGeom>
                <a:pathLst>
                  <a:path extrusionOk="0" h="120000" w="120000">
                    <a:moveTo>
                      <a:pt x="99860" y="40117"/>
                    </a:moveTo>
                    <a:lnTo>
                      <a:pt x="94825" y="60879"/>
                    </a:lnTo>
                    <a:lnTo>
                      <a:pt x="74685" y="84105"/>
                    </a:lnTo>
                    <a:lnTo>
                      <a:pt x="39440" y="103108"/>
                    </a:lnTo>
                    <a:lnTo>
                      <a:pt x="0" y="119999"/>
                    </a:lnTo>
                    <a:lnTo>
                      <a:pt x="24335" y="119999"/>
                    </a:lnTo>
                    <a:lnTo>
                      <a:pt x="64615" y="100997"/>
                    </a:lnTo>
                    <a:lnTo>
                      <a:pt x="94825" y="81994"/>
                    </a:lnTo>
                    <a:lnTo>
                      <a:pt x="114965" y="60879"/>
                    </a:lnTo>
                    <a:lnTo>
                      <a:pt x="120000" y="40117"/>
                    </a:lnTo>
                    <a:lnTo>
                      <a:pt x="114965" y="21114"/>
                    </a:lnTo>
                    <a:lnTo>
                      <a:pt x="99860" y="0"/>
                    </a:lnTo>
                    <a:lnTo>
                      <a:pt x="74685" y="0"/>
                    </a:lnTo>
                    <a:lnTo>
                      <a:pt x="94825" y="21114"/>
                    </a:lnTo>
                    <a:lnTo>
                      <a:pt x="99860" y="40117"/>
                    </a:lnTo>
                    <a:lnTo>
                      <a:pt x="99860" y="4011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7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7" name="Shape 127"/>
              <p:cNvSpPr/>
              <p:nvPr/>
            </p:nvSpPr>
            <p:spPr>
              <a:xfrm>
                <a:off x="8034337" y="5753100"/>
                <a:ext cx="131700" cy="142800"/>
              </a:xfrm>
              <a:custGeom>
                <a:pathLst>
                  <a:path extrusionOk="0" h="120000" w="120000">
                    <a:moveTo>
                      <a:pt x="85301" y="120000"/>
                    </a:moveTo>
                    <a:lnTo>
                      <a:pt x="119999" y="112000"/>
                    </a:lnTo>
                    <a:lnTo>
                      <a:pt x="102650" y="80000"/>
                    </a:lnTo>
                    <a:lnTo>
                      <a:pt x="76626" y="56000"/>
                    </a:lnTo>
                    <a:lnTo>
                      <a:pt x="8674" y="0"/>
                    </a:lnTo>
                    <a:lnTo>
                      <a:pt x="0" y="24000"/>
                    </a:lnTo>
                    <a:lnTo>
                      <a:pt x="50602" y="64000"/>
                    </a:lnTo>
                    <a:lnTo>
                      <a:pt x="85301" y="120000"/>
                    </a:lnTo>
                    <a:lnTo>
                      <a:pt x="85301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7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8" name="Shape 128"/>
              <p:cNvSpPr/>
              <p:nvPr/>
            </p:nvSpPr>
            <p:spPr>
              <a:xfrm>
                <a:off x="7056436" y="5638800"/>
                <a:ext cx="1138200" cy="684300"/>
              </a:xfrm>
              <a:custGeom>
                <a:pathLst>
                  <a:path extrusionOk="0" h="120000" w="120000">
                    <a:moveTo>
                      <a:pt x="115983" y="60139"/>
                    </a:moveTo>
                    <a:lnTo>
                      <a:pt x="114979" y="71554"/>
                    </a:lnTo>
                    <a:lnTo>
                      <a:pt x="111966" y="81577"/>
                    </a:lnTo>
                    <a:lnTo>
                      <a:pt x="105941" y="91600"/>
                    </a:lnTo>
                    <a:lnTo>
                      <a:pt x="100083" y="99953"/>
                    </a:lnTo>
                    <a:lnTo>
                      <a:pt x="91046" y="106635"/>
                    </a:lnTo>
                    <a:lnTo>
                      <a:pt x="82008" y="111647"/>
                    </a:lnTo>
                    <a:lnTo>
                      <a:pt x="70962" y="114988"/>
                    </a:lnTo>
                    <a:lnTo>
                      <a:pt x="60083" y="116658"/>
                    </a:lnTo>
                    <a:lnTo>
                      <a:pt x="49037" y="114988"/>
                    </a:lnTo>
                    <a:lnTo>
                      <a:pt x="37991" y="111647"/>
                    </a:lnTo>
                    <a:lnTo>
                      <a:pt x="28953" y="106635"/>
                    </a:lnTo>
                    <a:lnTo>
                      <a:pt x="19916" y="99953"/>
                    </a:lnTo>
                    <a:lnTo>
                      <a:pt x="14058" y="91600"/>
                    </a:lnTo>
                    <a:lnTo>
                      <a:pt x="8033" y="81577"/>
                    </a:lnTo>
                    <a:lnTo>
                      <a:pt x="5020" y="71554"/>
                    </a:lnTo>
                    <a:lnTo>
                      <a:pt x="4016" y="60139"/>
                    </a:lnTo>
                    <a:lnTo>
                      <a:pt x="5020" y="48445"/>
                    </a:lnTo>
                    <a:lnTo>
                      <a:pt x="8033" y="38422"/>
                    </a:lnTo>
                    <a:lnTo>
                      <a:pt x="14058" y="28399"/>
                    </a:lnTo>
                    <a:lnTo>
                      <a:pt x="19916" y="20046"/>
                    </a:lnTo>
                    <a:lnTo>
                      <a:pt x="28953" y="13364"/>
                    </a:lnTo>
                    <a:lnTo>
                      <a:pt x="37991" y="8352"/>
                    </a:lnTo>
                    <a:lnTo>
                      <a:pt x="49037" y="5011"/>
                    </a:lnTo>
                    <a:lnTo>
                      <a:pt x="60083" y="3341"/>
                    </a:lnTo>
                    <a:lnTo>
                      <a:pt x="69958" y="5011"/>
                    </a:lnTo>
                    <a:lnTo>
                      <a:pt x="80000" y="8352"/>
                    </a:lnTo>
                    <a:lnTo>
                      <a:pt x="89037" y="13364"/>
                    </a:lnTo>
                    <a:lnTo>
                      <a:pt x="97071" y="18375"/>
                    </a:lnTo>
                    <a:lnTo>
                      <a:pt x="98075" y="13364"/>
                    </a:lnTo>
                    <a:lnTo>
                      <a:pt x="80000" y="3341"/>
                    </a:lnTo>
                    <a:lnTo>
                      <a:pt x="69958" y="1670"/>
                    </a:lnTo>
                    <a:lnTo>
                      <a:pt x="60083" y="0"/>
                    </a:lnTo>
                    <a:lnTo>
                      <a:pt x="48033" y="1670"/>
                    </a:lnTo>
                    <a:lnTo>
                      <a:pt x="36987" y="5011"/>
                    </a:lnTo>
                    <a:lnTo>
                      <a:pt x="26945" y="10023"/>
                    </a:lnTo>
                    <a:lnTo>
                      <a:pt x="17907" y="18375"/>
                    </a:lnTo>
                    <a:lnTo>
                      <a:pt x="10041" y="26728"/>
                    </a:lnTo>
                    <a:lnTo>
                      <a:pt x="5020" y="36751"/>
                    </a:lnTo>
                    <a:lnTo>
                      <a:pt x="1004" y="48445"/>
                    </a:lnTo>
                    <a:lnTo>
                      <a:pt x="0" y="60139"/>
                    </a:lnTo>
                    <a:lnTo>
                      <a:pt x="1004" y="71554"/>
                    </a:lnTo>
                    <a:lnTo>
                      <a:pt x="5020" y="83248"/>
                    </a:lnTo>
                    <a:lnTo>
                      <a:pt x="10041" y="93271"/>
                    </a:lnTo>
                    <a:lnTo>
                      <a:pt x="17907" y="103294"/>
                    </a:lnTo>
                    <a:lnTo>
                      <a:pt x="26945" y="109976"/>
                    </a:lnTo>
                    <a:lnTo>
                      <a:pt x="36987" y="114988"/>
                    </a:lnTo>
                    <a:lnTo>
                      <a:pt x="48033" y="118329"/>
                    </a:lnTo>
                    <a:lnTo>
                      <a:pt x="60083" y="120000"/>
                    </a:lnTo>
                    <a:lnTo>
                      <a:pt x="71966" y="118329"/>
                    </a:lnTo>
                    <a:lnTo>
                      <a:pt x="83012" y="114988"/>
                    </a:lnTo>
                    <a:lnTo>
                      <a:pt x="94058" y="109976"/>
                    </a:lnTo>
                    <a:lnTo>
                      <a:pt x="102092" y="103294"/>
                    </a:lnTo>
                    <a:lnTo>
                      <a:pt x="109958" y="93271"/>
                    </a:lnTo>
                    <a:lnTo>
                      <a:pt x="114979" y="83248"/>
                    </a:lnTo>
                    <a:lnTo>
                      <a:pt x="118995" y="71554"/>
                    </a:lnTo>
                    <a:lnTo>
                      <a:pt x="120000" y="60139"/>
                    </a:lnTo>
                    <a:lnTo>
                      <a:pt x="120000" y="56798"/>
                    </a:lnTo>
                    <a:lnTo>
                      <a:pt x="118995" y="53457"/>
                    </a:lnTo>
                    <a:lnTo>
                      <a:pt x="114979" y="55127"/>
                    </a:lnTo>
                    <a:lnTo>
                      <a:pt x="115983" y="58468"/>
                    </a:lnTo>
                    <a:lnTo>
                      <a:pt x="115983" y="60139"/>
                    </a:lnTo>
                    <a:lnTo>
                      <a:pt x="115983" y="6013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9" name="Shape 129"/>
              <p:cNvSpPr/>
              <p:nvPr/>
            </p:nvSpPr>
            <p:spPr>
              <a:xfrm>
                <a:off x="6904036" y="5572125"/>
                <a:ext cx="1443000" cy="846000"/>
              </a:xfrm>
              <a:custGeom>
                <a:pathLst>
                  <a:path extrusionOk="0" h="120000" w="120000">
                    <a:moveTo>
                      <a:pt x="81320" y="0"/>
                    </a:moveTo>
                    <a:lnTo>
                      <a:pt x="81320" y="4052"/>
                    </a:lnTo>
                    <a:lnTo>
                      <a:pt x="95577" y="13508"/>
                    </a:lnTo>
                    <a:lnTo>
                      <a:pt x="100990" y="18911"/>
                    </a:lnTo>
                    <a:lnTo>
                      <a:pt x="106534" y="25666"/>
                    </a:lnTo>
                    <a:lnTo>
                      <a:pt x="110495" y="32420"/>
                    </a:lnTo>
                    <a:lnTo>
                      <a:pt x="113663" y="40525"/>
                    </a:lnTo>
                    <a:lnTo>
                      <a:pt x="115247" y="48630"/>
                    </a:lnTo>
                    <a:lnTo>
                      <a:pt x="116039" y="58086"/>
                    </a:lnTo>
                    <a:lnTo>
                      <a:pt x="115247" y="70018"/>
                    </a:lnTo>
                    <a:lnTo>
                      <a:pt x="111287" y="80825"/>
                    </a:lnTo>
                    <a:lnTo>
                      <a:pt x="106534" y="90281"/>
                    </a:lnTo>
                    <a:lnTo>
                      <a:pt x="99405" y="99737"/>
                    </a:lnTo>
                    <a:lnTo>
                      <a:pt x="91617" y="106491"/>
                    </a:lnTo>
                    <a:lnTo>
                      <a:pt x="82112" y="111894"/>
                    </a:lnTo>
                    <a:lnTo>
                      <a:pt x="71023" y="114596"/>
                    </a:lnTo>
                    <a:lnTo>
                      <a:pt x="60066" y="115947"/>
                    </a:lnTo>
                    <a:lnTo>
                      <a:pt x="48976" y="114596"/>
                    </a:lnTo>
                    <a:lnTo>
                      <a:pt x="37887" y="111894"/>
                    </a:lnTo>
                    <a:lnTo>
                      <a:pt x="28382" y="106491"/>
                    </a:lnTo>
                    <a:lnTo>
                      <a:pt x="20594" y="99737"/>
                    </a:lnTo>
                    <a:lnTo>
                      <a:pt x="13465" y="90281"/>
                    </a:lnTo>
                    <a:lnTo>
                      <a:pt x="8712" y="80825"/>
                    </a:lnTo>
                    <a:lnTo>
                      <a:pt x="4752" y="70018"/>
                    </a:lnTo>
                    <a:lnTo>
                      <a:pt x="3960" y="58086"/>
                    </a:lnTo>
                    <a:lnTo>
                      <a:pt x="4752" y="49981"/>
                    </a:lnTo>
                    <a:lnTo>
                      <a:pt x="6336" y="41876"/>
                    </a:lnTo>
                    <a:lnTo>
                      <a:pt x="8712" y="35121"/>
                    </a:lnTo>
                    <a:lnTo>
                      <a:pt x="11881" y="28367"/>
                    </a:lnTo>
                    <a:lnTo>
                      <a:pt x="8712" y="25666"/>
                    </a:lnTo>
                    <a:lnTo>
                      <a:pt x="4752" y="32420"/>
                    </a:lnTo>
                    <a:lnTo>
                      <a:pt x="2376" y="40525"/>
                    </a:lnTo>
                    <a:lnTo>
                      <a:pt x="792" y="48630"/>
                    </a:lnTo>
                    <a:lnTo>
                      <a:pt x="0" y="58086"/>
                    </a:lnTo>
                    <a:lnTo>
                      <a:pt x="1584" y="70018"/>
                    </a:lnTo>
                    <a:lnTo>
                      <a:pt x="4752" y="82176"/>
                    </a:lnTo>
                    <a:lnTo>
                      <a:pt x="10297" y="92983"/>
                    </a:lnTo>
                    <a:lnTo>
                      <a:pt x="17425" y="101088"/>
                    </a:lnTo>
                    <a:lnTo>
                      <a:pt x="26798" y="109193"/>
                    </a:lnTo>
                    <a:lnTo>
                      <a:pt x="36303" y="114596"/>
                    </a:lnTo>
                    <a:lnTo>
                      <a:pt x="48184" y="118649"/>
                    </a:lnTo>
                    <a:lnTo>
                      <a:pt x="60066" y="120000"/>
                    </a:lnTo>
                    <a:lnTo>
                      <a:pt x="71815" y="118649"/>
                    </a:lnTo>
                    <a:lnTo>
                      <a:pt x="83696" y="114596"/>
                    </a:lnTo>
                    <a:lnTo>
                      <a:pt x="93993" y="109193"/>
                    </a:lnTo>
                    <a:lnTo>
                      <a:pt x="102574" y="101088"/>
                    </a:lnTo>
                    <a:lnTo>
                      <a:pt x="109702" y="92983"/>
                    </a:lnTo>
                    <a:lnTo>
                      <a:pt x="115247" y="82176"/>
                    </a:lnTo>
                    <a:lnTo>
                      <a:pt x="118415" y="70018"/>
                    </a:lnTo>
                    <a:lnTo>
                      <a:pt x="120000" y="58086"/>
                    </a:lnTo>
                    <a:lnTo>
                      <a:pt x="119207" y="48630"/>
                    </a:lnTo>
                    <a:lnTo>
                      <a:pt x="116831" y="39174"/>
                    </a:lnTo>
                    <a:lnTo>
                      <a:pt x="113663" y="29718"/>
                    </a:lnTo>
                    <a:lnTo>
                      <a:pt x="108910" y="22964"/>
                    </a:lnTo>
                    <a:lnTo>
                      <a:pt x="103366" y="14859"/>
                    </a:lnTo>
                    <a:lnTo>
                      <a:pt x="97029" y="9455"/>
                    </a:lnTo>
                    <a:lnTo>
                      <a:pt x="81320" y="0"/>
                    </a:lnTo>
                    <a:lnTo>
                      <a:pt x="8132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88CE5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0" name="Shape 130"/>
              <p:cNvSpPr/>
              <p:nvPr/>
            </p:nvSpPr>
            <p:spPr>
              <a:xfrm>
                <a:off x="7245350" y="5543550"/>
                <a:ext cx="579300" cy="104700"/>
              </a:xfrm>
              <a:custGeom>
                <a:pathLst>
                  <a:path extrusionOk="0" h="120000" w="120000">
                    <a:moveTo>
                      <a:pt x="78904" y="32727"/>
                    </a:moveTo>
                    <a:lnTo>
                      <a:pt x="98301" y="43636"/>
                    </a:lnTo>
                    <a:lnTo>
                      <a:pt x="118027" y="54545"/>
                    </a:lnTo>
                    <a:lnTo>
                      <a:pt x="119999" y="21818"/>
                    </a:lnTo>
                    <a:lnTo>
                      <a:pt x="100273" y="10909"/>
                    </a:lnTo>
                    <a:lnTo>
                      <a:pt x="78904" y="0"/>
                    </a:lnTo>
                    <a:lnTo>
                      <a:pt x="57205" y="10909"/>
                    </a:lnTo>
                    <a:lnTo>
                      <a:pt x="37479" y="21818"/>
                    </a:lnTo>
                    <a:lnTo>
                      <a:pt x="0" y="76363"/>
                    </a:lnTo>
                    <a:lnTo>
                      <a:pt x="0" y="120000"/>
                    </a:lnTo>
                    <a:lnTo>
                      <a:pt x="17753" y="87272"/>
                    </a:lnTo>
                    <a:lnTo>
                      <a:pt x="37479" y="54545"/>
                    </a:lnTo>
                    <a:lnTo>
                      <a:pt x="57205" y="43636"/>
                    </a:lnTo>
                    <a:lnTo>
                      <a:pt x="78904" y="32727"/>
                    </a:lnTo>
                    <a:lnTo>
                      <a:pt x="78904" y="32727"/>
                    </a:lnTo>
                    <a:close/>
                  </a:path>
                </a:pathLst>
              </a:custGeom>
              <a:gradFill>
                <a:gsLst>
                  <a:gs pos="0">
                    <a:srgbClr val="088CE5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1" name="Shape 131"/>
              <p:cNvSpPr/>
              <p:nvPr/>
            </p:nvSpPr>
            <p:spPr>
              <a:xfrm>
                <a:off x="7085011" y="5648325"/>
                <a:ext cx="104700" cy="76200"/>
              </a:xfrm>
              <a:custGeom>
                <a:pathLst>
                  <a:path extrusionOk="0" h="120000" w="120000">
                    <a:moveTo>
                      <a:pt x="120000" y="45000"/>
                    </a:moveTo>
                    <a:lnTo>
                      <a:pt x="87272" y="0"/>
                    </a:lnTo>
                    <a:lnTo>
                      <a:pt x="43636" y="30000"/>
                    </a:lnTo>
                    <a:lnTo>
                      <a:pt x="0" y="75000"/>
                    </a:lnTo>
                    <a:lnTo>
                      <a:pt x="21818" y="120000"/>
                    </a:lnTo>
                    <a:lnTo>
                      <a:pt x="76363" y="75000"/>
                    </a:lnTo>
                    <a:lnTo>
                      <a:pt x="120000" y="45000"/>
                    </a:lnTo>
                    <a:lnTo>
                      <a:pt x="120000" y="45000"/>
                    </a:lnTo>
                    <a:close/>
                  </a:path>
                </a:pathLst>
              </a:custGeom>
              <a:gradFill>
                <a:gsLst>
                  <a:gs pos="0">
                    <a:srgbClr val="088CE5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2" name="Shape 132"/>
              <p:cNvSpPr/>
              <p:nvPr/>
            </p:nvSpPr>
            <p:spPr>
              <a:xfrm>
                <a:off x="7216775" y="5727700"/>
                <a:ext cx="822300" cy="506400"/>
              </a:xfrm>
              <a:prstGeom prst="ellipse">
                <a:avLst/>
              </a:prstGeom>
              <a:gradFill>
                <a:gsLst>
                  <a:gs pos="0">
                    <a:srgbClr val="0080D7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3" name="Shape 133"/>
              <p:cNvSpPr/>
              <p:nvPr/>
            </p:nvSpPr>
            <p:spPr>
              <a:xfrm>
                <a:off x="7267575" y="5762625"/>
                <a:ext cx="708000" cy="430200"/>
              </a:xfrm>
              <a:prstGeom prst="ellipse">
                <a:avLst/>
              </a:prstGeom>
              <a:gradFill>
                <a:gsLst>
                  <a:gs pos="0">
                    <a:srgbClr val="088CE5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4" name="Shape 134"/>
              <p:cNvSpPr/>
              <p:nvPr/>
            </p:nvSpPr>
            <p:spPr>
              <a:xfrm>
                <a:off x="7318375" y="5794375"/>
                <a:ext cx="612900" cy="36990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7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5" name="Shape 135"/>
              <p:cNvSpPr/>
              <p:nvPr/>
            </p:nvSpPr>
            <p:spPr>
              <a:xfrm>
                <a:off x="7388225" y="5838825"/>
                <a:ext cx="473100" cy="281100"/>
              </a:xfrm>
              <a:prstGeom prst="ellipse">
                <a:avLst/>
              </a:prstGeom>
              <a:gradFill>
                <a:gsLst>
                  <a:gs pos="0">
                    <a:srgbClr val="0080D7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6" name="Shape 136"/>
              <p:cNvSpPr/>
              <p:nvPr/>
            </p:nvSpPr>
            <p:spPr>
              <a:xfrm>
                <a:off x="7445375" y="5870575"/>
                <a:ext cx="352500" cy="22080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7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7" name="Shape 137"/>
              <p:cNvSpPr/>
              <p:nvPr/>
            </p:nvSpPr>
            <p:spPr>
              <a:xfrm>
                <a:off x="7521575" y="5918200"/>
                <a:ext cx="200100" cy="12870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38" name="Shape 138"/>
            <p:cNvGrpSpPr/>
            <p:nvPr/>
          </p:nvGrpSpPr>
          <p:grpSpPr>
            <a:xfrm>
              <a:off x="8382000" y="4800600"/>
              <a:ext cx="674836" cy="409575"/>
              <a:chOff x="8382000" y="4800600"/>
              <a:chExt cx="674836" cy="409575"/>
            </a:xfrm>
          </p:grpSpPr>
          <p:sp>
            <p:nvSpPr>
              <p:cNvPr id="139" name="Shape 139"/>
              <p:cNvSpPr/>
              <p:nvPr/>
            </p:nvSpPr>
            <p:spPr>
              <a:xfrm>
                <a:off x="8382000" y="5057775"/>
                <a:ext cx="608100" cy="152400"/>
              </a:xfrm>
              <a:custGeom>
                <a:pathLst>
                  <a:path extrusionOk="0" h="120000" w="120000">
                    <a:moveTo>
                      <a:pt x="65654" y="120000"/>
                    </a:moveTo>
                    <a:lnTo>
                      <a:pt x="44921" y="112500"/>
                    </a:lnTo>
                    <a:lnTo>
                      <a:pt x="26073" y="82500"/>
                    </a:lnTo>
                    <a:lnTo>
                      <a:pt x="10994" y="45000"/>
                    </a:lnTo>
                    <a:lnTo>
                      <a:pt x="1884" y="0"/>
                    </a:lnTo>
                    <a:lnTo>
                      <a:pt x="0" y="7500"/>
                    </a:lnTo>
                    <a:lnTo>
                      <a:pt x="9109" y="52500"/>
                    </a:lnTo>
                    <a:lnTo>
                      <a:pt x="24188" y="90000"/>
                    </a:lnTo>
                    <a:lnTo>
                      <a:pt x="43036" y="112500"/>
                    </a:lnTo>
                    <a:lnTo>
                      <a:pt x="65654" y="120000"/>
                    </a:lnTo>
                    <a:lnTo>
                      <a:pt x="82617" y="112500"/>
                    </a:lnTo>
                    <a:lnTo>
                      <a:pt x="97696" y="105000"/>
                    </a:lnTo>
                    <a:lnTo>
                      <a:pt x="110575" y="82500"/>
                    </a:lnTo>
                    <a:lnTo>
                      <a:pt x="120000" y="52500"/>
                    </a:lnTo>
                    <a:lnTo>
                      <a:pt x="118115" y="52500"/>
                    </a:lnTo>
                    <a:lnTo>
                      <a:pt x="108691" y="82500"/>
                    </a:lnTo>
                    <a:lnTo>
                      <a:pt x="95811" y="97500"/>
                    </a:lnTo>
                    <a:lnTo>
                      <a:pt x="82617" y="112500"/>
                    </a:lnTo>
                    <a:lnTo>
                      <a:pt x="65654" y="120000"/>
                    </a:lnTo>
                    <a:lnTo>
                      <a:pt x="65654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40" name="Shape 140"/>
              <p:cNvSpPr/>
              <p:nvPr/>
            </p:nvSpPr>
            <p:spPr>
              <a:xfrm>
                <a:off x="8437562" y="4800600"/>
                <a:ext cx="409500" cy="85800"/>
              </a:xfrm>
              <a:custGeom>
                <a:pathLst>
                  <a:path extrusionOk="0" h="120000" w="120000">
                    <a:moveTo>
                      <a:pt x="80930" y="0"/>
                    </a:moveTo>
                    <a:lnTo>
                      <a:pt x="100465" y="13333"/>
                    </a:lnTo>
                    <a:lnTo>
                      <a:pt x="120000" y="26666"/>
                    </a:lnTo>
                    <a:lnTo>
                      <a:pt x="117209" y="13333"/>
                    </a:lnTo>
                    <a:lnTo>
                      <a:pt x="100465" y="0"/>
                    </a:lnTo>
                    <a:lnTo>
                      <a:pt x="80930" y="0"/>
                    </a:lnTo>
                    <a:lnTo>
                      <a:pt x="55813" y="13333"/>
                    </a:lnTo>
                    <a:lnTo>
                      <a:pt x="36279" y="26666"/>
                    </a:lnTo>
                    <a:lnTo>
                      <a:pt x="16744" y="66666"/>
                    </a:lnTo>
                    <a:lnTo>
                      <a:pt x="0" y="106666"/>
                    </a:lnTo>
                    <a:lnTo>
                      <a:pt x="2790" y="120000"/>
                    </a:lnTo>
                    <a:lnTo>
                      <a:pt x="16744" y="80000"/>
                    </a:lnTo>
                    <a:lnTo>
                      <a:pt x="36279" y="40000"/>
                    </a:lnTo>
                    <a:lnTo>
                      <a:pt x="55813" y="13333"/>
                    </a:lnTo>
                    <a:lnTo>
                      <a:pt x="80930" y="0"/>
                    </a:lnTo>
                    <a:lnTo>
                      <a:pt x="8093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41" name="Shape 141"/>
              <p:cNvSpPr/>
              <p:nvPr/>
            </p:nvSpPr>
            <p:spPr>
              <a:xfrm>
                <a:off x="8961437" y="4867275"/>
                <a:ext cx="95400" cy="247500"/>
              </a:xfrm>
              <a:custGeom>
                <a:pathLst>
                  <a:path extrusionOk="0" h="120000" w="120000">
                    <a:moveTo>
                      <a:pt x="108000" y="69230"/>
                    </a:moveTo>
                    <a:lnTo>
                      <a:pt x="96000" y="96923"/>
                    </a:lnTo>
                    <a:lnTo>
                      <a:pt x="48000" y="120000"/>
                    </a:lnTo>
                    <a:lnTo>
                      <a:pt x="60000" y="120000"/>
                    </a:lnTo>
                    <a:lnTo>
                      <a:pt x="108000" y="96923"/>
                    </a:lnTo>
                    <a:lnTo>
                      <a:pt x="120000" y="69230"/>
                    </a:lnTo>
                    <a:lnTo>
                      <a:pt x="108000" y="50769"/>
                    </a:lnTo>
                    <a:lnTo>
                      <a:pt x="96000" y="32307"/>
                    </a:lnTo>
                    <a:lnTo>
                      <a:pt x="60000" y="13846"/>
                    </a:lnTo>
                    <a:lnTo>
                      <a:pt x="12000" y="0"/>
                    </a:lnTo>
                    <a:lnTo>
                      <a:pt x="0" y="4615"/>
                    </a:lnTo>
                    <a:lnTo>
                      <a:pt x="48000" y="18461"/>
                    </a:lnTo>
                    <a:lnTo>
                      <a:pt x="84000" y="32307"/>
                    </a:lnTo>
                    <a:lnTo>
                      <a:pt x="96000" y="50769"/>
                    </a:lnTo>
                    <a:lnTo>
                      <a:pt x="108000" y="69230"/>
                    </a:lnTo>
                    <a:lnTo>
                      <a:pt x="108000" y="692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42" name="Shape 142"/>
              <p:cNvSpPr/>
              <p:nvPr/>
            </p:nvSpPr>
            <p:spPr>
              <a:xfrm>
                <a:off x="8532812" y="5153025"/>
                <a:ext cx="304800" cy="28500"/>
              </a:xfrm>
              <a:custGeom>
                <a:pathLst>
                  <a:path extrusionOk="0" h="120000" w="120000">
                    <a:moveTo>
                      <a:pt x="71250" y="80000"/>
                    </a:moveTo>
                    <a:lnTo>
                      <a:pt x="45000" y="40000"/>
                    </a:lnTo>
                    <a:lnTo>
                      <a:pt x="18750" y="0"/>
                    </a:lnTo>
                    <a:lnTo>
                      <a:pt x="0" y="0"/>
                    </a:lnTo>
                    <a:lnTo>
                      <a:pt x="33750" y="80000"/>
                    </a:lnTo>
                    <a:lnTo>
                      <a:pt x="71250" y="120000"/>
                    </a:lnTo>
                    <a:lnTo>
                      <a:pt x="97500" y="120000"/>
                    </a:lnTo>
                    <a:lnTo>
                      <a:pt x="120000" y="80000"/>
                    </a:lnTo>
                    <a:lnTo>
                      <a:pt x="116250" y="0"/>
                    </a:lnTo>
                    <a:lnTo>
                      <a:pt x="93750" y="40000"/>
                    </a:lnTo>
                    <a:lnTo>
                      <a:pt x="71250" y="80000"/>
                    </a:lnTo>
                    <a:lnTo>
                      <a:pt x="71250" y="800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43" name="Shape 143"/>
              <p:cNvSpPr/>
              <p:nvPr/>
            </p:nvSpPr>
            <p:spPr>
              <a:xfrm>
                <a:off x="8420100" y="4829175"/>
                <a:ext cx="255600" cy="295200"/>
              </a:xfrm>
              <a:custGeom>
                <a:pathLst>
                  <a:path extrusionOk="0" h="120000" w="120000">
                    <a:moveTo>
                      <a:pt x="8198" y="73548"/>
                    </a:moveTo>
                    <a:lnTo>
                      <a:pt x="12670" y="61935"/>
                    </a:lnTo>
                    <a:lnTo>
                      <a:pt x="17142" y="50322"/>
                    </a:lnTo>
                    <a:lnTo>
                      <a:pt x="39503" y="27096"/>
                    </a:lnTo>
                    <a:lnTo>
                      <a:pt x="75279" y="11612"/>
                    </a:lnTo>
                    <a:lnTo>
                      <a:pt x="115527" y="3870"/>
                    </a:lnTo>
                    <a:lnTo>
                      <a:pt x="120000" y="0"/>
                    </a:lnTo>
                    <a:lnTo>
                      <a:pt x="70807" y="7741"/>
                    </a:lnTo>
                    <a:lnTo>
                      <a:pt x="35031" y="23225"/>
                    </a:lnTo>
                    <a:lnTo>
                      <a:pt x="8198" y="46451"/>
                    </a:lnTo>
                    <a:lnTo>
                      <a:pt x="3726" y="58064"/>
                    </a:lnTo>
                    <a:lnTo>
                      <a:pt x="0" y="73548"/>
                    </a:lnTo>
                    <a:lnTo>
                      <a:pt x="8198" y="96774"/>
                    </a:lnTo>
                    <a:lnTo>
                      <a:pt x="17142" y="108387"/>
                    </a:lnTo>
                    <a:lnTo>
                      <a:pt x="30559" y="120000"/>
                    </a:lnTo>
                    <a:lnTo>
                      <a:pt x="48447" y="120000"/>
                    </a:lnTo>
                    <a:lnTo>
                      <a:pt x="30559" y="108387"/>
                    </a:lnTo>
                    <a:lnTo>
                      <a:pt x="17142" y="96774"/>
                    </a:lnTo>
                    <a:lnTo>
                      <a:pt x="12670" y="85161"/>
                    </a:lnTo>
                    <a:lnTo>
                      <a:pt x="8198" y="73548"/>
                    </a:lnTo>
                    <a:lnTo>
                      <a:pt x="8198" y="73548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44" name="Shape 144"/>
              <p:cNvSpPr/>
              <p:nvPr/>
            </p:nvSpPr>
            <p:spPr>
              <a:xfrm>
                <a:off x="8713787" y="4829175"/>
                <a:ext cx="295200" cy="333300"/>
              </a:xfrm>
              <a:custGeom>
                <a:pathLst>
                  <a:path extrusionOk="0" h="120000" w="120000">
                    <a:moveTo>
                      <a:pt x="0" y="3428"/>
                    </a:moveTo>
                    <a:lnTo>
                      <a:pt x="42810" y="6857"/>
                    </a:lnTo>
                    <a:lnTo>
                      <a:pt x="77189" y="20571"/>
                    </a:lnTo>
                    <a:lnTo>
                      <a:pt x="100540" y="41142"/>
                    </a:lnTo>
                    <a:lnTo>
                      <a:pt x="104432" y="51428"/>
                    </a:lnTo>
                    <a:lnTo>
                      <a:pt x="108324" y="65142"/>
                    </a:lnTo>
                    <a:lnTo>
                      <a:pt x="104432" y="78857"/>
                    </a:lnTo>
                    <a:lnTo>
                      <a:pt x="96648" y="92571"/>
                    </a:lnTo>
                    <a:lnTo>
                      <a:pt x="77189" y="102857"/>
                    </a:lnTo>
                    <a:lnTo>
                      <a:pt x="58378" y="113142"/>
                    </a:lnTo>
                    <a:lnTo>
                      <a:pt x="62270" y="120000"/>
                    </a:lnTo>
                    <a:lnTo>
                      <a:pt x="84972" y="109714"/>
                    </a:lnTo>
                    <a:lnTo>
                      <a:pt x="104432" y="96000"/>
                    </a:lnTo>
                    <a:lnTo>
                      <a:pt x="116108" y="82285"/>
                    </a:lnTo>
                    <a:lnTo>
                      <a:pt x="120000" y="65142"/>
                    </a:lnTo>
                    <a:lnTo>
                      <a:pt x="116108" y="51428"/>
                    </a:lnTo>
                    <a:lnTo>
                      <a:pt x="112216" y="37714"/>
                    </a:lnTo>
                    <a:lnTo>
                      <a:pt x="100540" y="27428"/>
                    </a:lnTo>
                    <a:lnTo>
                      <a:pt x="84972" y="17142"/>
                    </a:lnTo>
                    <a:lnTo>
                      <a:pt x="46702" y="3428"/>
                    </a:lnTo>
                    <a:lnTo>
                      <a:pt x="0" y="0"/>
                    </a:lnTo>
                    <a:lnTo>
                      <a:pt x="0" y="3428"/>
                    </a:lnTo>
                    <a:lnTo>
                      <a:pt x="0" y="3428"/>
                    </a:lnTo>
                    <a:lnTo>
                      <a:pt x="0" y="3428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8485187" y="4854575"/>
                <a:ext cx="474600" cy="295200"/>
              </a:xfrm>
              <a:custGeom>
                <a:pathLst>
                  <a:path extrusionOk="0" h="120000" w="120000">
                    <a:moveTo>
                      <a:pt x="60200" y="0"/>
                    </a:moveTo>
                    <a:lnTo>
                      <a:pt x="36120" y="3870"/>
                    </a:lnTo>
                    <a:lnTo>
                      <a:pt x="16856" y="19354"/>
                    </a:lnTo>
                    <a:lnTo>
                      <a:pt x="4816" y="34838"/>
                    </a:lnTo>
                    <a:lnTo>
                      <a:pt x="2408" y="46451"/>
                    </a:lnTo>
                    <a:lnTo>
                      <a:pt x="0" y="58064"/>
                    </a:lnTo>
                    <a:lnTo>
                      <a:pt x="2408" y="69677"/>
                    </a:lnTo>
                    <a:lnTo>
                      <a:pt x="4816" y="81290"/>
                    </a:lnTo>
                    <a:lnTo>
                      <a:pt x="16856" y="100645"/>
                    </a:lnTo>
                    <a:lnTo>
                      <a:pt x="36120" y="116129"/>
                    </a:lnTo>
                    <a:lnTo>
                      <a:pt x="60200" y="120000"/>
                    </a:lnTo>
                    <a:lnTo>
                      <a:pt x="83879" y="116129"/>
                    </a:lnTo>
                    <a:lnTo>
                      <a:pt x="103143" y="100645"/>
                    </a:lnTo>
                    <a:lnTo>
                      <a:pt x="115183" y="81290"/>
                    </a:lnTo>
                    <a:lnTo>
                      <a:pt x="120000" y="69677"/>
                    </a:lnTo>
                    <a:lnTo>
                      <a:pt x="120000" y="58064"/>
                    </a:lnTo>
                    <a:lnTo>
                      <a:pt x="120000" y="46451"/>
                    </a:lnTo>
                    <a:lnTo>
                      <a:pt x="115183" y="34838"/>
                    </a:lnTo>
                    <a:lnTo>
                      <a:pt x="103143" y="19354"/>
                    </a:lnTo>
                    <a:lnTo>
                      <a:pt x="83879" y="3870"/>
                    </a:lnTo>
                    <a:lnTo>
                      <a:pt x="60200" y="0"/>
                    </a:lnTo>
                    <a:lnTo>
                      <a:pt x="60200" y="0"/>
                    </a:lnTo>
                    <a:close/>
                    <a:moveTo>
                      <a:pt x="60200" y="116129"/>
                    </a:moveTo>
                    <a:lnTo>
                      <a:pt x="38528" y="112258"/>
                    </a:lnTo>
                    <a:lnTo>
                      <a:pt x="19264" y="100645"/>
                    </a:lnTo>
                    <a:lnTo>
                      <a:pt x="7224" y="81290"/>
                    </a:lnTo>
                    <a:lnTo>
                      <a:pt x="4816" y="69677"/>
                    </a:lnTo>
                    <a:lnTo>
                      <a:pt x="2408" y="58064"/>
                    </a:lnTo>
                    <a:lnTo>
                      <a:pt x="4816" y="46451"/>
                    </a:lnTo>
                    <a:lnTo>
                      <a:pt x="7224" y="34838"/>
                    </a:lnTo>
                    <a:lnTo>
                      <a:pt x="19264" y="19354"/>
                    </a:lnTo>
                    <a:lnTo>
                      <a:pt x="38528" y="7741"/>
                    </a:lnTo>
                    <a:lnTo>
                      <a:pt x="60200" y="3870"/>
                    </a:lnTo>
                    <a:lnTo>
                      <a:pt x="81471" y="7741"/>
                    </a:lnTo>
                    <a:lnTo>
                      <a:pt x="100735" y="19354"/>
                    </a:lnTo>
                    <a:lnTo>
                      <a:pt x="112775" y="34838"/>
                    </a:lnTo>
                    <a:lnTo>
                      <a:pt x="117591" y="46451"/>
                    </a:lnTo>
                    <a:lnTo>
                      <a:pt x="117591" y="58064"/>
                    </a:lnTo>
                    <a:lnTo>
                      <a:pt x="117591" y="69677"/>
                    </a:lnTo>
                    <a:lnTo>
                      <a:pt x="112775" y="81290"/>
                    </a:lnTo>
                    <a:lnTo>
                      <a:pt x="100735" y="100645"/>
                    </a:lnTo>
                    <a:lnTo>
                      <a:pt x="81471" y="112258"/>
                    </a:lnTo>
                    <a:lnTo>
                      <a:pt x="60200" y="116129"/>
                    </a:lnTo>
                    <a:lnTo>
                      <a:pt x="60200" y="11612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i="1" sz="6000" u="sng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grpSp>
            <p:nvGrpSpPr>
              <p:cNvPr id="146" name="Shape 146"/>
              <p:cNvGrpSpPr/>
              <p:nvPr/>
            </p:nvGrpSpPr>
            <p:grpSpPr>
              <a:xfrm>
                <a:off x="8542336" y="4897437"/>
                <a:ext cx="360300" cy="209400"/>
                <a:chOff x="8542336" y="4897437"/>
                <a:chExt cx="360300" cy="209400"/>
              </a:xfrm>
            </p:grpSpPr>
            <p:sp>
              <p:nvSpPr>
                <p:cNvPr id="147" name="Shape 147"/>
                <p:cNvSpPr/>
                <p:nvPr/>
              </p:nvSpPr>
              <p:spPr>
                <a:xfrm>
                  <a:off x="8542337" y="4897437"/>
                  <a:ext cx="360300" cy="209400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anchorCtr="0" anchor="t" bIns="45700" lIns="91425" rIns="91425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1" i="1" sz="6000" u="sng">
                    <a:solidFill>
                      <a:srgbClr val="FFFF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48" name="Shape 148"/>
                <p:cNvSpPr/>
                <p:nvPr/>
              </p:nvSpPr>
              <p:spPr>
                <a:xfrm>
                  <a:off x="8577262" y="4919662"/>
                  <a:ext cx="288900" cy="162000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anchorCtr="0" anchor="t" bIns="45700" lIns="91425" rIns="91425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1" i="1" sz="6000" u="sng">
                    <a:solidFill>
                      <a:srgbClr val="FFFF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49" name="Shape 149"/>
                <p:cNvSpPr/>
                <p:nvPr/>
              </p:nvSpPr>
              <p:spPr>
                <a:xfrm>
                  <a:off x="8621712" y="4935537"/>
                  <a:ext cx="198300" cy="130200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anchorCtr="0" anchor="t" bIns="45700" lIns="91425" rIns="91425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1" i="1" sz="6000" u="sng">
                    <a:solidFill>
                      <a:srgbClr val="FFFF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50" name="Shape 150"/>
                <p:cNvSpPr/>
                <p:nvPr/>
              </p:nvSpPr>
              <p:spPr>
                <a:xfrm>
                  <a:off x="8664575" y="4960937"/>
                  <a:ext cx="115800" cy="74700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anchorCtr="0" anchor="t" bIns="45700" lIns="91425" rIns="91425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1" i="1" sz="6000" u="sng">
                    <a:solidFill>
                      <a:srgbClr val="FFFF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</p:grpSp>
      </p:grpSp>
      <p:sp>
        <p:nvSpPr>
          <p:cNvPr id="151" name="Shape 151"/>
          <p:cNvSpPr txBox="1"/>
          <p:nvPr>
            <p:ph type="title"/>
          </p:nvPr>
        </p:nvSpPr>
        <p:spPr>
          <a:xfrm>
            <a:off x="457200" y="277811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lt2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lt2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lt2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lt2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lt2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lt2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lt2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lt2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lt2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8034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  <a:defRPr b="0" i="0" sz="32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indent="-1968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  <a:defRPr b="0" i="0" sz="28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indent="-1651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Shape 153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54" name="Shape 154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1" sz="6000" u="sng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55" name="Shape 155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GB" sz="1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Relationship Id="rId4" Type="http://schemas.openxmlformats.org/officeDocument/2006/relationships/image" Target="../media/image1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Relationship Id="rId4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jpg"/><Relationship Id="rId4" Type="http://schemas.openxmlformats.org/officeDocument/2006/relationships/image" Target="../media/image2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jpg"/><Relationship Id="rId4" Type="http://schemas.openxmlformats.org/officeDocument/2006/relationships/image" Target="../media/image3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jpg"/><Relationship Id="rId4" Type="http://schemas.openxmlformats.org/officeDocument/2006/relationships/image" Target="../media/image3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jpg"/><Relationship Id="rId4" Type="http://schemas.openxmlformats.org/officeDocument/2006/relationships/image" Target="../media/image38.png"/><Relationship Id="rId5" Type="http://schemas.openxmlformats.org/officeDocument/2006/relationships/image" Target="../media/image39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/>
        </p:nvSpPr>
        <p:spPr>
          <a:xfrm>
            <a:off x="3816350" y="4779962"/>
            <a:ext cx="45720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D2E"/>
              </a:buClr>
              <a:buSzPct val="25000"/>
              <a:buFont typeface="Times New Roman"/>
              <a:buNone/>
            </a:pPr>
            <a:r>
              <a:rPr b="1" i="1" lang="en-GB" sz="2800" u="sng">
                <a:solidFill>
                  <a:srgbClr val="001D2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By:  Dr.Malak El-Hazmi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539750" y="3411537"/>
            <a:ext cx="97932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Times New Roman"/>
              <a:buNone/>
            </a:pPr>
            <a:r>
              <a:t/>
            </a:r>
            <a:endParaRPr b="1" i="1" sz="2800" u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Times New Roman"/>
              <a:buNone/>
            </a:pPr>
            <a:r>
              <a:rPr b="1" i="1" lang="en-GB" sz="280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 Foundation  Block ,</a:t>
            </a:r>
            <a:r>
              <a:rPr b="1" i="1" lang="en-GB" sz="2800" u="sng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1" lang="en-GB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Microbiology </a:t>
            </a:r>
            <a:r>
              <a:rPr b="1" i="1" lang="en-GB" sz="280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2018) 	</a:t>
            </a:r>
          </a:p>
        </p:txBody>
      </p:sp>
      <p:sp>
        <p:nvSpPr>
          <p:cNvPr id="260" name="Shape 260"/>
          <p:cNvSpPr/>
          <p:nvPr/>
        </p:nvSpPr>
        <p:spPr>
          <a:xfrm>
            <a:off x="517525" y="1609725"/>
            <a:ext cx="8278800" cy="1992300"/>
          </a:xfrm>
          <a:prstGeom prst="rect"/>
          <a:solidFill>
            <a:srgbClr val="0068AE">
              <a:alpha val="100000"/>
            </a:srgbClr>
          </a:solidFill>
        </p:spPr>
        <p:txBody>
          <a:bodyPr fromWordArt="1" numCol="1" wrap="none">
            <a:prstTxWarp prst="textPlain">
              <a:avLst>
                <a:gd fmla="val 49769" name="adj"/>
              </a:avLst>
            </a:prstTxWarp>
          </a:bodyPr>
          <a:lstStyle>
            <a:defPPr lvl="0"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defTabSz="914400" eaLnBrk="1" hangingPunct="1" indent="0" latinLnBrk="0" lvl="0" marL="0" marR="0" rt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b="1" dirty="0" i="1" kern="1200" kumimoji="0" lang="en-GB" noProof="0" normalizeH="0" spc="0" sz="6000" u="sng" cap="none" strike="noStrike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+mn-ea"/>
                <a:cs typeface="Arial" charset="0"/>
              </a:rPr>
              <a:t>Introduction to medical </a:t>
            </a:r>
            <a:r>
              <a:rPr b="1" dirty="0" i="1" kern="1200" kumimoji="0" lang="en-GB" noProof="0" normalizeH="0" spc="0" sz="6000" u="sng" cap="none" strike="noStrike">
                <a:ln>
                  <a:noFill/>
                </a:ln>
                <a:solidFill>
                  <a:srgbClr val="FFFF00"/>
                </a:solidFill>
                <a:effectLst>
                  <a:outerShdw blurRad="50800" rotWithShape="0" algn="ctr" dir="5400000" dist="50800">
                    <a:srgbClr val="FF9966">
                      <a:alpha val="7215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Arial" charset="0"/>
              </a:rPr>
              <a:t>virology</a:t>
            </a:r>
            <a:r>
              <a:rPr b="1" dirty="0" i="1" kern="1200" kumimoji="0" lang="en-GB" noProof="0" normalizeH="0" spc="0" sz="6000" u="sng" cap="none" strike="noStrike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+mn-ea"/>
                <a:cs typeface="Arial" charset="0"/>
              </a:rPr>
              <a:t> </a:t>
            </a:r>
            <a:endParaRPr b="1" dirty="0" i="1" kern="10" kumimoji="0" lang="en-US" noProof="0" normalizeH="0" spc="0" sz="6000" u="sng" cap="none" strike="noStrike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kx="2115830" rotWithShape="0" algn="bl" dir="2700000" dist="35921" sy="50000">
                  <a:srgbClr val="C0C0C0">
                    <a:alpha val="79999"/>
                  </a:srgbClr>
                </a:outerShdw>
              </a:effectLst>
              <a:latin typeface="Times New Roman"/>
              <a:ea typeface="+mn-ea"/>
              <a:cs typeface="Times New Roman"/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639762" y="92075"/>
            <a:ext cx="7053250" cy="1371600"/>
          </a:xfrm>
          <a:prstGeom prst="rect"/>
        </p:spPr>
        <p:txBody>
          <a:bodyPr fromWordArt="1" numCol="1" wrap="none">
            <a:prstTxWarp prst="textPlain">
              <a:avLst>
                <a:gd fmla="val 50000" name="adj"/>
              </a:avLst>
            </a:prstTxWarp>
          </a:bodyPr>
          <a:lstStyle>
            <a:defPPr lvl="0"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defTabSz="914400" eaLnBrk="1" hangingPunct="1" indent="0" latinLnBrk="0" lvl="0" marL="0" marR="0" rtl="1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b="1" dirty="0" i="1" kern="10" kumimoji="0" lang="ar-SA" noProof="0" normalizeH="0" spc="0" sz="9600" u="sng" cap="none" strike="noStrike">
                <a:ln w="41275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kx="2115830" rotWithShape="0" algn="bl" dir="2700000" dist="35921" sy="5000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Diwani Bent"/>
              </a:rPr>
              <a:t>بسم الله الرحمن الرحيم</a:t>
            </a:r>
            <a:endParaRPr b="1" dirty="0" i="1" kern="10" kumimoji="0" lang="en-US" noProof="0" normalizeH="0" spc="0" sz="9600" u="sng" cap="none" strike="noStrike">
              <a:ln w="41275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kx="2115830" rotWithShape="0" algn="bl" dir="2700000" dist="35921" sy="5000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+mn-ea"/>
              <a:cs typeface="Diwani Bent"/>
            </a:endParaRPr>
          </a:p>
        </p:txBody>
      </p:sp>
      <p:sp>
        <p:nvSpPr>
          <p:cNvPr id="262" name="Shape 262"/>
          <p:cNvSpPr txBox="1"/>
          <p:nvPr/>
        </p:nvSpPr>
        <p:spPr>
          <a:xfrm>
            <a:off x="5076825" y="5275261"/>
            <a:ext cx="4572000" cy="15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ct val="25000"/>
              <a:buFont typeface="Arial"/>
              <a:buNone/>
            </a:pPr>
            <a:r>
              <a:rPr b="0" i="1" lang="en-GB" sz="2000" u="none">
                <a:solidFill>
                  <a:srgbClr val="16161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Associate professor </a:t>
            </a:r>
          </a:p>
          <a:p>
            <a:pPr indent="0" lvl="0" marL="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61616"/>
              </a:buClr>
              <a:buSzPct val="25000"/>
              <a:buFont typeface="Arial"/>
              <a:buNone/>
            </a:pPr>
            <a:r>
              <a:rPr b="0" i="1" lang="en-GB" sz="2000" u="none">
                <a:solidFill>
                  <a:srgbClr val="16161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Consultant Virologist </a:t>
            </a:r>
          </a:p>
          <a:p>
            <a:pPr indent="0" lvl="0" marL="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61616"/>
              </a:buClr>
              <a:buSzPct val="25000"/>
              <a:buFont typeface="Arial"/>
              <a:buNone/>
            </a:pPr>
            <a:r>
              <a:rPr b="0" i="1" lang="en-GB" sz="2000" u="none">
                <a:solidFill>
                  <a:srgbClr val="16161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College of Medicine &amp; </a:t>
            </a:r>
          </a:p>
          <a:p>
            <a:pPr indent="0" lvl="0" marL="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61616"/>
              </a:buClr>
              <a:buSzPct val="25000"/>
              <a:buFont typeface="Arial"/>
              <a:buNone/>
            </a:pPr>
            <a:r>
              <a:rPr b="0" i="1" lang="en-GB" sz="2000" u="none">
                <a:solidFill>
                  <a:srgbClr val="16161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King Saud University Medical City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/>
          <p:nvPr>
            <p:ph type="title"/>
          </p:nvPr>
        </p:nvSpPr>
        <p:spPr>
          <a:xfrm>
            <a:off x="457200" y="44450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25000"/>
              <a:buFont typeface="Times New Roman"/>
              <a:buNone/>
            </a:pPr>
            <a:r>
              <a:rPr b="1" i="1" lang="en-GB" sz="5400" u="sng">
                <a:solidFill>
                  <a:srgbClr val="FF00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Symmetry</a:t>
            </a:r>
            <a:br>
              <a:rPr b="1" i="1" lang="en-GB" sz="5400" u="sng">
                <a:solidFill>
                  <a:srgbClr val="FF00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en-GB" sz="3200" u="sng">
                <a:solidFill>
                  <a:schemeClr val="lt2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based on arrangement of capsomeres</a:t>
            </a:r>
          </a:p>
        </p:txBody>
      </p:sp>
      <p:sp>
        <p:nvSpPr>
          <p:cNvPr id="328" name="Shape 328"/>
          <p:cNvSpPr txBox="1"/>
          <p:nvPr>
            <p:ph idx="1" type="body"/>
          </p:nvPr>
        </p:nvSpPr>
        <p:spPr>
          <a:xfrm>
            <a:off x="2478086" y="1268412"/>
            <a:ext cx="40386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1" i="1" lang="en-GB" sz="2400" u="none" cap="none" strike="noStrik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1-Cubic symmetry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1" lang="en-GB" sz="2400" u="none" cap="none" strike="noStrik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( Icosahedral )</a:t>
            </a:r>
          </a:p>
        </p:txBody>
      </p:sp>
      <p:pic>
        <p:nvPicPr>
          <p:cNvPr descr="Fig-23-5" id="329" name="Shape 3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2275" y="2205037"/>
            <a:ext cx="2879700" cy="1800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an0001" id="330" name="Shape 3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2362" y="2205037"/>
            <a:ext cx="2663699" cy="1803299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Shape 331"/>
          <p:cNvSpPr txBox="1"/>
          <p:nvPr>
            <p:ph idx="2" type="body"/>
          </p:nvPr>
        </p:nvSpPr>
        <p:spPr>
          <a:xfrm>
            <a:off x="1763711" y="6453186"/>
            <a:ext cx="5688000" cy="360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Adenovirus                        Herpesvirus</a:t>
            </a:r>
          </a:p>
        </p:txBody>
      </p:sp>
      <p:pic>
        <p:nvPicPr>
          <p:cNvPr descr="scan0002" id="332" name="Shape 3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59337" y="4149725"/>
            <a:ext cx="2806799" cy="2303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~DESTscan0001" id="333" name="Shape 3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19250" y="4149725"/>
            <a:ext cx="2881200" cy="230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>
            <p:ph type="title"/>
          </p:nvPr>
        </p:nvSpPr>
        <p:spPr>
          <a:xfrm>
            <a:off x="457200" y="44450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25000"/>
              <a:buFont typeface="Times New Roman"/>
              <a:buNone/>
            </a:pPr>
            <a:r>
              <a:rPr b="1" i="1" lang="en-GB" sz="5400" u="sng">
                <a:solidFill>
                  <a:srgbClr val="FF00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Symmetry</a:t>
            </a:r>
            <a:br>
              <a:rPr b="1" i="1" lang="en-GB" sz="5400" u="sng">
                <a:solidFill>
                  <a:srgbClr val="FF00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en-GB" sz="3200" u="sng">
                <a:solidFill>
                  <a:schemeClr val="lt2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based on arrangement of capsomeres</a:t>
            </a:r>
          </a:p>
        </p:txBody>
      </p:sp>
      <p:sp>
        <p:nvSpPr>
          <p:cNvPr id="339" name="Shape 339"/>
          <p:cNvSpPr txBox="1"/>
          <p:nvPr>
            <p:ph idx="1" type="body"/>
          </p:nvPr>
        </p:nvSpPr>
        <p:spPr>
          <a:xfrm>
            <a:off x="539750" y="1341437"/>
            <a:ext cx="40386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1" i="1" lang="en-GB" sz="2400" u="none" cap="none" strike="noStrik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2- Helical symmetry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r>
              <a:t/>
            </a:r>
            <a:endParaRPr b="1" i="1" sz="2400" u="none" cap="none" strike="noStrike">
              <a:solidFill>
                <a:srgbClr val="FFFF00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r>
              <a:t/>
            </a:r>
            <a:endParaRPr b="1" i="1" sz="2400" u="none" cap="none" strike="noStrike">
              <a:solidFill>
                <a:srgbClr val="FFFF00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r>
              <a:t/>
            </a:r>
            <a:endParaRPr b="1" i="1" sz="2400" u="none" cap="none" strike="noStrike">
              <a:solidFill>
                <a:srgbClr val="FFFF00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r>
              <a:t/>
            </a:r>
            <a:endParaRPr b="1" i="1" sz="2400" u="none" cap="none" strike="noStrike">
              <a:solidFill>
                <a:srgbClr val="FFFF00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r>
              <a:t/>
            </a:r>
            <a:endParaRPr b="1" i="1" sz="2400" u="none" cap="none" strike="noStrike">
              <a:solidFill>
                <a:srgbClr val="FFFF00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r>
              <a:t/>
            </a:r>
            <a:endParaRPr b="1" i="1" sz="2400" u="none">
              <a:solidFill>
                <a:srgbClr val="FFFF00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Shape 340"/>
          <p:cNvSpPr txBox="1"/>
          <p:nvPr>
            <p:ph idx="2" type="body"/>
          </p:nvPr>
        </p:nvSpPr>
        <p:spPr>
          <a:xfrm>
            <a:off x="457200" y="4625975"/>
            <a:ext cx="4038600" cy="21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1" i="1" lang="en-GB" sz="2400" u="non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3- Complex symmetry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poxviruses</a:t>
            </a:r>
          </a:p>
        </p:txBody>
      </p:sp>
      <p:pic>
        <p:nvPicPr>
          <p:cNvPr descr="Fig-23-4" id="341" name="Shape 3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987" y="1844675"/>
            <a:ext cx="2121000" cy="219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M by of F.A. Murphy" id="342" name="Shape 3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19475" y="1989137"/>
            <a:ext cx="2663700" cy="1800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an0001" id="343" name="Shape 3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56325" y="1989137"/>
            <a:ext cx="2952600" cy="180029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Shape 344"/>
          <p:cNvSpPr txBox="1"/>
          <p:nvPr/>
        </p:nvSpPr>
        <p:spPr>
          <a:xfrm>
            <a:off x="1238250" y="3152775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6000" u="sng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5" name="Shape 345"/>
          <p:cNvSpPr txBox="1"/>
          <p:nvPr/>
        </p:nvSpPr>
        <p:spPr>
          <a:xfrm>
            <a:off x="3132136" y="3860800"/>
            <a:ext cx="3078299" cy="8223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rIns="91425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CC"/>
              </a:buClr>
              <a:buSzPct val="25000"/>
              <a:buFont typeface="Times New Roman"/>
              <a:buNone/>
            </a:pPr>
            <a:r>
              <a:rPr b="1" i="1" lang="en-GB" sz="2400" u="none">
                <a:solidFill>
                  <a:srgbClr val="FFCC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Elongated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CC"/>
              </a:buClr>
              <a:buSzPct val="25000"/>
              <a:buFont typeface="Times New Roman"/>
              <a:buNone/>
            </a:pPr>
            <a:r>
              <a:rPr b="1" i="1" lang="en-GB" sz="2400" u="none">
                <a:solidFill>
                  <a:srgbClr val="FFCC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  (filoviruses)</a:t>
            </a:r>
          </a:p>
        </p:txBody>
      </p:sp>
      <p:sp>
        <p:nvSpPr>
          <p:cNvPr id="346" name="Shape 346"/>
          <p:cNvSpPr txBox="1"/>
          <p:nvPr/>
        </p:nvSpPr>
        <p:spPr>
          <a:xfrm>
            <a:off x="6659561" y="3860800"/>
            <a:ext cx="2233500" cy="8304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rIns="91425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CC"/>
              </a:buClr>
              <a:buSzPct val="25000"/>
              <a:buFont typeface="Times New Roman"/>
              <a:buNone/>
            </a:pPr>
            <a:r>
              <a:rPr b="1" i="1" lang="en-GB" sz="2400" u="none">
                <a:solidFill>
                  <a:srgbClr val="FFCC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Pleomorphic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CC"/>
              </a:buClr>
              <a:buSzPct val="25000"/>
              <a:buFont typeface="Times New Roman"/>
              <a:buNone/>
            </a:pPr>
            <a:r>
              <a:rPr b="1" i="1" lang="en-GB" sz="2400" u="none">
                <a:solidFill>
                  <a:srgbClr val="FFCC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( influenza v.)</a:t>
            </a:r>
          </a:p>
        </p:txBody>
      </p:sp>
      <p:pic>
        <p:nvPicPr>
          <p:cNvPr id="347" name="Shape 3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56100" y="4987925"/>
            <a:ext cx="3084600" cy="176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/>
          <p:nvPr>
            <p:ph type="title"/>
          </p:nvPr>
        </p:nvSpPr>
        <p:spPr>
          <a:xfrm>
            <a:off x="-285750" y="44450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1" lang="en-GB" sz="60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Viral structure</a:t>
            </a:r>
          </a:p>
        </p:txBody>
      </p:sp>
      <p:sp>
        <p:nvSpPr>
          <p:cNvPr id="353" name="Shape 353"/>
          <p:cNvSpPr txBox="1"/>
          <p:nvPr>
            <p:ph idx="1" type="body"/>
          </p:nvPr>
        </p:nvSpPr>
        <p:spPr>
          <a:xfrm>
            <a:off x="323850" y="1125537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1" lang="en-GB" sz="4000" u="none">
                <a:solidFill>
                  <a:srgbClr val="FF00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3-Envelope 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Lipoprotein mb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(host lipid ,virus specific protein )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ct val="60000"/>
              <a:buFont typeface="Noto Sans Symbols"/>
              <a:buChar char="➢"/>
            </a:pPr>
            <a:r>
              <a:rPr b="1" i="1" lang="en-GB" sz="4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Budding 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ct val="59999"/>
              <a:buFont typeface="Noto Sans Symbols"/>
              <a:buChar char="➢"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Envelope is derived from cell mb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except  herpesviruses from nuclear mb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ct val="59999"/>
              <a:buFont typeface="Noto Sans Symbols"/>
              <a:buChar char="➢"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Enveloped Vs are more sensitive to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heat ,dry &amp; ether than nonenveloped Vs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ct val="59999"/>
              <a:buFont typeface="Noto Sans Symbols"/>
              <a:buChar char="➢"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Glycoprotein attaches to host cell receptor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g-23-1" id="354" name="Shape 3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15061" y="1125537"/>
            <a:ext cx="2887799" cy="301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/>
          <p:nvPr>
            <p:ph type="title"/>
          </p:nvPr>
        </p:nvSpPr>
        <p:spPr>
          <a:xfrm>
            <a:off x="457200" y="277811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1" lang="en-GB" sz="60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Viral proteins</a:t>
            </a:r>
          </a:p>
        </p:txBody>
      </p:sp>
      <p:sp>
        <p:nvSpPr>
          <p:cNvPr id="360" name="Shape 360"/>
          <p:cNvSpPr txBox="1"/>
          <p:nvPr>
            <p:ph idx="1" type="body"/>
          </p:nvPr>
        </p:nvSpPr>
        <p:spPr>
          <a:xfrm>
            <a:off x="250825" y="1412875"/>
            <a:ext cx="7129500" cy="50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80000"/>
              <a:buFont typeface="Noto Sans Symbols"/>
              <a:buChar char="❖"/>
            </a:pPr>
            <a:r>
              <a:rPr b="1" i="1" lang="en-GB" sz="3200" u="none">
                <a:solidFill>
                  <a:srgbClr val="FFCC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The outer viral ps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❖"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Mediate attachment to specific Rs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❖"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Induce neutralizing Abs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❖"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Target of Abs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0066"/>
              </a:buClr>
              <a:buSzPct val="91428"/>
              <a:buFont typeface="Noto Sans Symbols"/>
              <a:buChar char="❖"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en-GB" sz="3200" u="none">
                <a:solidFill>
                  <a:srgbClr val="FFCC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The internal viral ps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❖"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Structural ps ( capsid ps of enveloped Vs )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❖"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Nonstructural ps ( enzymes)</a:t>
            </a:r>
          </a:p>
          <a:p>
            <a:pPr indent="-285750" lvl="1" marL="7429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b="0" i="0" lang="en-GB" sz="2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All ssRNA Vs (-) polarity have  transcriptase</a:t>
            </a:r>
          </a:p>
          <a:p>
            <a:pPr indent="-285750" lvl="1" marL="7429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25000"/>
              <a:buNone/>
            </a:pPr>
            <a:r>
              <a:rPr b="0" i="0" lang="en-GB" sz="2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( RNA dependent RNA polymerase)  inside virions</a:t>
            </a:r>
          </a:p>
          <a:p>
            <a:pPr indent="-285750" lvl="1" marL="7429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b="0" i="0" lang="en-GB" sz="2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RetroVs &amp; HBV contain reverse transcriptase 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g-23-8" id="361" name="Shape 3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9436" y="1428750"/>
            <a:ext cx="1938300" cy="421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/>
          <p:nvPr>
            <p:ph type="title"/>
          </p:nvPr>
        </p:nvSpPr>
        <p:spPr>
          <a:xfrm>
            <a:off x="457200" y="0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1" lang="en-GB" sz="60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Classification of viruses</a:t>
            </a:r>
          </a:p>
        </p:txBody>
      </p:sp>
      <p:sp>
        <p:nvSpPr>
          <p:cNvPr id="367" name="Shape 367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Type of NA</a:t>
            </a:r>
            <a:r>
              <a:rPr b="0" i="0" lang="en-GB" sz="3200" u="none">
                <a:solidFill>
                  <a:srgbClr val="FF00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*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The no. of strand 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The polarity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of viral genome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The presence or 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absence of envelope 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Type of symmetry</a:t>
            </a:r>
          </a:p>
        </p:txBody>
      </p:sp>
      <p:pic>
        <p:nvPicPr>
          <p:cNvPr id="368" name="Shape 3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84700" y="1135062"/>
            <a:ext cx="4416300" cy="563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/>
          <p:nvPr>
            <p:ph type="title"/>
          </p:nvPr>
        </p:nvSpPr>
        <p:spPr>
          <a:xfrm>
            <a:off x="250825" y="44450"/>
            <a:ext cx="86868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1" lang="en-GB" sz="54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Medically Important Viruses</a:t>
            </a:r>
          </a:p>
        </p:txBody>
      </p:sp>
      <p:sp>
        <p:nvSpPr>
          <p:cNvPr id="374" name="Shape 374"/>
          <p:cNvSpPr txBox="1"/>
          <p:nvPr>
            <p:ph idx="1" type="body"/>
          </p:nvPr>
        </p:nvSpPr>
        <p:spPr>
          <a:xfrm>
            <a:off x="2195511" y="4483100"/>
            <a:ext cx="40386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1" lang="en-GB" sz="2800" u="sng">
                <a:solidFill>
                  <a:srgbClr val="FFCC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Complex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Poxviridae</a:t>
            </a: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r>
              <a:t/>
            </a:r>
            <a:endParaRPr b="1" i="0" sz="24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Shape 375"/>
          <p:cNvSpPr txBox="1"/>
          <p:nvPr>
            <p:ph idx="2" type="body"/>
          </p:nvPr>
        </p:nvSpPr>
        <p:spPr>
          <a:xfrm>
            <a:off x="4067175" y="4481512"/>
            <a:ext cx="4038600" cy="2187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1" lang="en-GB" sz="2800" u="sng">
                <a:solidFill>
                  <a:srgbClr val="FFCC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Icosahedral 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Herpesviridae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Hepadnaviridae</a:t>
            </a: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r>
              <a:t/>
            </a:r>
            <a:endParaRPr b="1" i="0" sz="2400" u="sng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Shape 376"/>
          <p:cNvSpPr txBox="1"/>
          <p:nvPr>
            <p:ph idx="3" type="body"/>
          </p:nvPr>
        </p:nvSpPr>
        <p:spPr>
          <a:xfrm>
            <a:off x="6659561" y="4437062"/>
            <a:ext cx="4038600" cy="2187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1" lang="en-GB" sz="2800" u="sng">
                <a:solidFill>
                  <a:srgbClr val="FFCC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Icosahedral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0" lang="en-GB" sz="2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Adenoviridae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0" lang="en-GB" sz="2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Papillomaviridae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0" lang="en-GB" sz="2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Polyomaviridae</a:t>
            </a:r>
          </a:p>
        </p:txBody>
      </p:sp>
      <p:sp>
        <p:nvSpPr>
          <p:cNvPr id="377" name="Shape 377"/>
          <p:cNvSpPr/>
          <p:nvPr/>
        </p:nvSpPr>
        <p:spPr>
          <a:xfrm>
            <a:off x="3203575" y="3357562"/>
            <a:ext cx="2160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CC"/>
              </a:buClr>
              <a:buSzPct val="25000"/>
              <a:buFont typeface="Times New Roman"/>
              <a:buNone/>
            </a:pPr>
            <a:r>
              <a:rPr b="1" i="1" lang="en-GB" sz="2800" u="none">
                <a:solidFill>
                  <a:srgbClr val="FF33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Enveloped</a:t>
            </a:r>
          </a:p>
        </p:txBody>
      </p:sp>
      <p:sp>
        <p:nvSpPr>
          <p:cNvPr id="378" name="Shape 378"/>
          <p:cNvSpPr/>
          <p:nvPr/>
        </p:nvSpPr>
        <p:spPr>
          <a:xfrm>
            <a:off x="7164386" y="1628775"/>
            <a:ext cx="14400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1" lang="en-GB" sz="32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RNA</a:t>
            </a:r>
          </a:p>
        </p:txBody>
      </p:sp>
      <p:sp>
        <p:nvSpPr>
          <p:cNvPr id="379" name="Shape 379"/>
          <p:cNvSpPr/>
          <p:nvPr/>
        </p:nvSpPr>
        <p:spPr>
          <a:xfrm>
            <a:off x="2916236" y="1700212"/>
            <a:ext cx="1439999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1" lang="en-GB" sz="32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DNA</a:t>
            </a:r>
          </a:p>
        </p:txBody>
      </p:sp>
      <p:cxnSp>
        <p:nvCxnSpPr>
          <p:cNvPr id="380" name="Shape 380"/>
          <p:cNvCxnSpPr/>
          <p:nvPr/>
        </p:nvCxnSpPr>
        <p:spPr>
          <a:xfrm>
            <a:off x="3563937" y="981075"/>
            <a:ext cx="0" cy="719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381" name="Shape 381"/>
          <p:cNvSpPr/>
          <p:nvPr/>
        </p:nvSpPr>
        <p:spPr>
          <a:xfrm>
            <a:off x="6732586" y="3306762"/>
            <a:ext cx="2376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CC"/>
              </a:buClr>
              <a:buSzPct val="25000"/>
              <a:buFont typeface="Times New Roman"/>
              <a:buNone/>
            </a:pPr>
            <a:r>
              <a:rPr b="1" i="1" lang="en-GB" sz="2800" u="none">
                <a:solidFill>
                  <a:srgbClr val="FF33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Nonenveloped</a:t>
            </a:r>
          </a:p>
        </p:txBody>
      </p:sp>
      <p:cxnSp>
        <p:nvCxnSpPr>
          <p:cNvPr id="382" name="Shape 382"/>
          <p:cNvCxnSpPr/>
          <p:nvPr/>
        </p:nvCxnSpPr>
        <p:spPr>
          <a:xfrm flipH="1">
            <a:off x="2411537" y="2349500"/>
            <a:ext cx="720600" cy="503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lg" w="lg" type="triangle"/>
          </a:ln>
        </p:spPr>
      </p:cxnSp>
      <p:cxnSp>
        <p:nvCxnSpPr>
          <p:cNvPr id="383" name="Shape 383"/>
          <p:cNvCxnSpPr/>
          <p:nvPr/>
        </p:nvCxnSpPr>
        <p:spPr>
          <a:xfrm>
            <a:off x="4283075" y="2420937"/>
            <a:ext cx="649200" cy="360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lg" w="lg" type="triangle"/>
          </a:ln>
        </p:spPr>
      </p:cxnSp>
      <p:cxnSp>
        <p:nvCxnSpPr>
          <p:cNvPr id="384" name="Shape 384"/>
          <p:cNvCxnSpPr/>
          <p:nvPr/>
        </p:nvCxnSpPr>
        <p:spPr>
          <a:xfrm flipH="1">
            <a:off x="4140062" y="4291012"/>
            <a:ext cx="144600" cy="217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lg" w="lg" type="triangle"/>
          </a:ln>
        </p:spPr>
      </p:cxnSp>
      <p:cxnSp>
        <p:nvCxnSpPr>
          <p:cNvPr id="385" name="Shape 385"/>
          <p:cNvCxnSpPr/>
          <p:nvPr/>
        </p:nvCxnSpPr>
        <p:spPr>
          <a:xfrm>
            <a:off x="4284662" y="4292600"/>
            <a:ext cx="142800" cy="216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lg" w="lg" type="triangle"/>
          </a:ln>
        </p:spPr>
      </p:cxnSp>
      <p:cxnSp>
        <p:nvCxnSpPr>
          <p:cNvPr id="386" name="Shape 386"/>
          <p:cNvCxnSpPr/>
          <p:nvPr/>
        </p:nvCxnSpPr>
        <p:spPr>
          <a:xfrm flipH="1">
            <a:off x="7956637" y="4292600"/>
            <a:ext cx="1500" cy="216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lg" w="lg" type="triangle"/>
          </a:ln>
        </p:spPr>
      </p:cxnSp>
      <p:cxnSp>
        <p:nvCxnSpPr>
          <p:cNvPr id="387" name="Shape 387"/>
          <p:cNvCxnSpPr/>
          <p:nvPr/>
        </p:nvCxnSpPr>
        <p:spPr>
          <a:xfrm>
            <a:off x="7812087" y="981075"/>
            <a:ext cx="0" cy="719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388" name="Shape 388"/>
          <p:cNvSpPr/>
          <p:nvPr/>
        </p:nvSpPr>
        <p:spPr>
          <a:xfrm>
            <a:off x="71437" y="2708275"/>
            <a:ext cx="2628900" cy="7923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ct val="25000"/>
              <a:buFont typeface="Times New Roman"/>
              <a:buNone/>
            </a:pPr>
            <a:r>
              <a:rPr b="1" i="1" lang="en-GB" sz="2800" u="none">
                <a:solidFill>
                  <a:srgbClr val="99FF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Single-stranded</a:t>
            </a:r>
          </a:p>
        </p:txBody>
      </p:sp>
      <p:sp>
        <p:nvSpPr>
          <p:cNvPr id="389" name="Shape 389"/>
          <p:cNvSpPr/>
          <p:nvPr/>
        </p:nvSpPr>
        <p:spPr>
          <a:xfrm>
            <a:off x="4500562" y="2636837"/>
            <a:ext cx="3024299" cy="936599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ct val="25000"/>
              <a:buFont typeface="Times New Roman"/>
              <a:buNone/>
            </a:pPr>
            <a:r>
              <a:rPr b="1" i="1" lang="en-GB" sz="2800" u="none">
                <a:solidFill>
                  <a:srgbClr val="99FF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double-stranded</a:t>
            </a:r>
          </a:p>
        </p:txBody>
      </p:sp>
      <p:sp>
        <p:nvSpPr>
          <p:cNvPr id="390" name="Shape 390"/>
          <p:cNvSpPr txBox="1"/>
          <p:nvPr/>
        </p:nvSpPr>
        <p:spPr>
          <a:xfrm>
            <a:off x="-36511" y="4554537"/>
            <a:ext cx="4038600" cy="2187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CC"/>
              </a:buClr>
              <a:buSzPct val="25000"/>
              <a:buFont typeface="Arial"/>
              <a:buNone/>
            </a:pPr>
            <a:r>
              <a:rPr b="1" i="1" lang="en-GB" sz="2800" u="sng">
                <a:solidFill>
                  <a:srgbClr val="FFCC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Icosahedral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C0099"/>
              </a:buClr>
              <a:buSzPct val="25000"/>
              <a:buFont typeface="Arial"/>
              <a:buNone/>
            </a:pPr>
            <a:r>
              <a:rPr b="1" i="0" lang="en-GB" sz="2400" u="none">
                <a:solidFill>
                  <a:srgbClr val="CC0099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Parvoviridae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>
              <a:solidFill>
                <a:srgbClr val="CC0099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107950" y="3500437"/>
            <a:ext cx="2376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CC"/>
              </a:buClr>
              <a:buSzPct val="25000"/>
              <a:buFont typeface="Times New Roman"/>
              <a:buNone/>
            </a:pPr>
            <a:r>
              <a:rPr b="1" i="1" lang="en-GB" sz="2800" u="none">
                <a:solidFill>
                  <a:srgbClr val="FF33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Nonenveloped</a:t>
            </a:r>
          </a:p>
        </p:txBody>
      </p:sp>
      <p:cxnSp>
        <p:nvCxnSpPr>
          <p:cNvPr id="392" name="Shape 392"/>
          <p:cNvCxnSpPr/>
          <p:nvPr/>
        </p:nvCxnSpPr>
        <p:spPr>
          <a:xfrm flipH="1">
            <a:off x="1187537" y="4437062"/>
            <a:ext cx="1500" cy="216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lg" w="lg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/>
          <p:nvPr>
            <p:ph idx="1" type="body"/>
          </p:nvPr>
        </p:nvSpPr>
        <p:spPr>
          <a:xfrm>
            <a:off x="107950" y="3429000"/>
            <a:ext cx="4110000" cy="32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1" lang="en-GB" sz="2800" u="sng">
                <a:solidFill>
                  <a:srgbClr val="FFCC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Helical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Orthomyxoviridae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Paramyxoviridae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Rhabdoviridae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Filoviridae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Bunyaviridae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Arenaviridae</a:t>
            </a:r>
          </a:p>
        </p:txBody>
      </p:sp>
      <p:sp>
        <p:nvSpPr>
          <p:cNvPr id="398" name="Shape 398"/>
          <p:cNvSpPr txBox="1"/>
          <p:nvPr>
            <p:ph idx="2" type="body"/>
          </p:nvPr>
        </p:nvSpPr>
        <p:spPr>
          <a:xfrm>
            <a:off x="2987675" y="3933825"/>
            <a:ext cx="4038600" cy="26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1" lang="en-GB" sz="2800" u="sng">
                <a:solidFill>
                  <a:srgbClr val="FFCC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Helical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Coronaviridae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1" lang="en-GB" sz="2800" u="sng">
                <a:solidFill>
                  <a:srgbClr val="FFCC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Icosahedral 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Togaviridae 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Flaviviridae 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Retroviridae</a:t>
            </a: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r>
              <a:t/>
            </a:r>
            <a:endParaRPr b="1" i="0" sz="24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Shape 399"/>
          <p:cNvSpPr txBox="1"/>
          <p:nvPr>
            <p:ph idx="3" type="body"/>
          </p:nvPr>
        </p:nvSpPr>
        <p:spPr>
          <a:xfrm>
            <a:off x="7308850" y="3141661"/>
            <a:ext cx="2886000" cy="1223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1" lang="en-GB" sz="2400" u="sng">
                <a:solidFill>
                  <a:srgbClr val="FFCC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Icosahedral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Reoviridae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t/>
            </a:r>
            <a:endParaRPr b="1" i="0" sz="24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t/>
            </a:r>
            <a:endParaRPr b="1" i="0" sz="24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r>
              <a:t/>
            </a:r>
            <a:endParaRPr b="1" i="0" sz="24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Shape 400"/>
          <p:cNvSpPr/>
          <p:nvPr/>
        </p:nvSpPr>
        <p:spPr>
          <a:xfrm>
            <a:off x="0" y="2781300"/>
            <a:ext cx="2160600" cy="5763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CC"/>
              </a:buClr>
              <a:buSzPct val="25000"/>
              <a:buFont typeface="Times New Roman"/>
              <a:buNone/>
            </a:pPr>
            <a:r>
              <a:rPr b="1" i="1" lang="en-GB" sz="2800" u="none">
                <a:solidFill>
                  <a:srgbClr val="FF33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Enveloped</a:t>
            </a:r>
          </a:p>
        </p:txBody>
      </p:sp>
      <p:sp>
        <p:nvSpPr>
          <p:cNvPr id="401" name="Shape 401"/>
          <p:cNvSpPr/>
          <p:nvPr/>
        </p:nvSpPr>
        <p:spPr>
          <a:xfrm>
            <a:off x="4500562" y="981075"/>
            <a:ext cx="14400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1" lang="en-GB" sz="32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RNA</a:t>
            </a:r>
          </a:p>
        </p:txBody>
      </p:sp>
      <p:cxnSp>
        <p:nvCxnSpPr>
          <p:cNvPr id="402" name="Shape 402"/>
          <p:cNvCxnSpPr/>
          <p:nvPr/>
        </p:nvCxnSpPr>
        <p:spPr>
          <a:xfrm>
            <a:off x="6443662" y="3933825"/>
            <a:ext cx="0" cy="503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403" name="Shape 403"/>
          <p:cNvSpPr/>
          <p:nvPr/>
        </p:nvSpPr>
        <p:spPr>
          <a:xfrm>
            <a:off x="250825" y="981075"/>
            <a:ext cx="14400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1" lang="en-GB" sz="32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DNA</a:t>
            </a:r>
          </a:p>
        </p:txBody>
      </p:sp>
      <p:sp>
        <p:nvSpPr>
          <p:cNvPr id="404" name="Shape 404"/>
          <p:cNvSpPr/>
          <p:nvPr/>
        </p:nvSpPr>
        <p:spPr>
          <a:xfrm>
            <a:off x="6588125" y="2420937"/>
            <a:ext cx="2448000" cy="5763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CC"/>
              </a:buClr>
              <a:buSzPct val="25000"/>
              <a:buFont typeface="Times New Roman"/>
              <a:buNone/>
            </a:pPr>
            <a:r>
              <a:rPr b="1" i="1" lang="en-GB" sz="2800" u="none">
                <a:solidFill>
                  <a:srgbClr val="FF33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Nonenveloped</a:t>
            </a:r>
          </a:p>
        </p:txBody>
      </p:sp>
      <p:cxnSp>
        <p:nvCxnSpPr>
          <p:cNvPr id="405" name="Shape 405"/>
          <p:cNvCxnSpPr/>
          <p:nvPr/>
        </p:nvCxnSpPr>
        <p:spPr>
          <a:xfrm flipH="1">
            <a:off x="8101099" y="2997200"/>
            <a:ext cx="1500" cy="216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lg" w="lg" type="triangle"/>
          </a:ln>
        </p:spPr>
      </p:cxnSp>
      <p:cxnSp>
        <p:nvCxnSpPr>
          <p:cNvPr id="406" name="Shape 406"/>
          <p:cNvCxnSpPr/>
          <p:nvPr/>
        </p:nvCxnSpPr>
        <p:spPr>
          <a:xfrm flipH="1">
            <a:off x="5148349" y="765175"/>
            <a:ext cx="1500" cy="216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407" name="Shape 407"/>
          <p:cNvSpPr txBox="1"/>
          <p:nvPr/>
        </p:nvSpPr>
        <p:spPr>
          <a:xfrm>
            <a:off x="250825" y="-171450"/>
            <a:ext cx="86868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1" lang="en-GB" sz="54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Medically Important Viruses</a:t>
            </a:r>
          </a:p>
        </p:txBody>
      </p:sp>
      <p:sp>
        <p:nvSpPr>
          <p:cNvPr id="408" name="Shape 408"/>
          <p:cNvSpPr/>
          <p:nvPr/>
        </p:nvSpPr>
        <p:spPr>
          <a:xfrm>
            <a:off x="6119811" y="1628775"/>
            <a:ext cx="3024299" cy="7923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ct val="25000"/>
              <a:buFont typeface="Times New Roman"/>
              <a:buNone/>
            </a:pPr>
            <a:r>
              <a:rPr b="1" i="1" lang="en-GB" sz="2800" u="none">
                <a:solidFill>
                  <a:srgbClr val="99FF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double-stranded</a:t>
            </a:r>
          </a:p>
        </p:txBody>
      </p:sp>
      <p:sp>
        <p:nvSpPr>
          <p:cNvPr id="409" name="Shape 409"/>
          <p:cNvSpPr/>
          <p:nvPr/>
        </p:nvSpPr>
        <p:spPr>
          <a:xfrm>
            <a:off x="1763712" y="1628775"/>
            <a:ext cx="2628899" cy="7923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ct val="25000"/>
              <a:buFont typeface="Times New Roman"/>
              <a:buNone/>
            </a:pPr>
            <a:r>
              <a:rPr b="1" i="1" lang="en-GB" sz="2800" u="none">
                <a:solidFill>
                  <a:srgbClr val="99FF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Single-stranded</a:t>
            </a:r>
          </a:p>
        </p:txBody>
      </p:sp>
      <p:sp>
        <p:nvSpPr>
          <p:cNvPr id="410" name="Shape 410"/>
          <p:cNvSpPr/>
          <p:nvPr/>
        </p:nvSpPr>
        <p:spPr>
          <a:xfrm>
            <a:off x="4859337" y="3213100"/>
            <a:ext cx="2376599" cy="7206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CC"/>
              </a:buClr>
              <a:buSzPct val="25000"/>
              <a:buFont typeface="Times New Roman"/>
              <a:buNone/>
            </a:pPr>
            <a:r>
              <a:rPr b="1" i="1" lang="en-GB" sz="2800" u="none">
                <a:solidFill>
                  <a:srgbClr val="FF33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Nonenveloped</a:t>
            </a:r>
          </a:p>
        </p:txBody>
      </p:sp>
      <p:sp>
        <p:nvSpPr>
          <p:cNvPr id="411" name="Shape 411"/>
          <p:cNvSpPr txBox="1"/>
          <p:nvPr/>
        </p:nvSpPr>
        <p:spPr>
          <a:xfrm>
            <a:off x="5580061" y="4508500"/>
            <a:ext cx="4038599" cy="21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CC"/>
              </a:buClr>
              <a:buSzPct val="25000"/>
              <a:buFont typeface="Arial"/>
              <a:buNone/>
            </a:pPr>
            <a:r>
              <a:rPr b="1" i="1" lang="en-GB" sz="2800" u="sng">
                <a:solidFill>
                  <a:srgbClr val="FFCC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Icosahedral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Picornaviridae 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Hepeviridae 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Caliciviridae 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Astroviridae </a:t>
            </a:r>
          </a:p>
        </p:txBody>
      </p:sp>
      <p:sp>
        <p:nvSpPr>
          <p:cNvPr id="412" name="Shape 412"/>
          <p:cNvSpPr/>
          <p:nvPr/>
        </p:nvSpPr>
        <p:spPr>
          <a:xfrm>
            <a:off x="3563937" y="2205037"/>
            <a:ext cx="2233500" cy="7206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Times New Roman"/>
              <a:buNone/>
            </a:pPr>
            <a:r>
              <a:rPr b="1" i="1" lang="en-GB" sz="2800" u="none">
                <a:solidFill>
                  <a:schemeClr val="folHlink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Pos- strand</a:t>
            </a:r>
          </a:p>
        </p:txBody>
      </p:sp>
      <p:sp>
        <p:nvSpPr>
          <p:cNvPr id="413" name="Shape 413"/>
          <p:cNvSpPr/>
          <p:nvPr/>
        </p:nvSpPr>
        <p:spPr>
          <a:xfrm>
            <a:off x="107950" y="2133600"/>
            <a:ext cx="2232000" cy="6477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Times New Roman"/>
              <a:buNone/>
            </a:pPr>
            <a:r>
              <a:rPr b="1" i="1" lang="en-GB" sz="2800" u="none">
                <a:solidFill>
                  <a:schemeClr val="folHlink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Neg - strand</a:t>
            </a:r>
          </a:p>
        </p:txBody>
      </p:sp>
      <p:sp>
        <p:nvSpPr>
          <p:cNvPr id="414" name="Shape 414"/>
          <p:cNvSpPr/>
          <p:nvPr/>
        </p:nvSpPr>
        <p:spPr>
          <a:xfrm>
            <a:off x="2555875" y="3235325"/>
            <a:ext cx="2160600" cy="698400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CC"/>
              </a:buClr>
              <a:buSzPct val="25000"/>
              <a:buFont typeface="Times New Roman"/>
              <a:buNone/>
            </a:pPr>
            <a:r>
              <a:rPr b="1" i="1" lang="en-GB" sz="2800" u="none">
                <a:solidFill>
                  <a:srgbClr val="FF33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Enveloped</a:t>
            </a:r>
          </a:p>
        </p:txBody>
      </p:sp>
      <p:cxnSp>
        <p:nvCxnSpPr>
          <p:cNvPr id="415" name="Shape 415"/>
          <p:cNvCxnSpPr/>
          <p:nvPr/>
        </p:nvCxnSpPr>
        <p:spPr>
          <a:xfrm flipH="1">
            <a:off x="971637" y="765175"/>
            <a:ext cx="1500" cy="216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lg" w="lg" type="triangle"/>
          </a:ln>
        </p:spPr>
      </p:cxnSp>
      <p:cxnSp>
        <p:nvCxnSpPr>
          <p:cNvPr id="416" name="Shape 416"/>
          <p:cNvCxnSpPr/>
          <p:nvPr/>
        </p:nvCxnSpPr>
        <p:spPr>
          <a:xfrm>
            <a:off x="4716462" y="2924175"/>
            <a:ext cx="431700" cy="433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lg" w="lg" type="triangle"/>
          </a:ln>
        </p:spPr>
      </p:cxnSp>
      <p:cxnSp>
        <p:nvCxnSpPr>
          <p:cNvPr id="417" name="Shape 417"/>
          <p:cNvCxnSpPr/>
          <p:nvPr/>
        </p:nvCxnSpPr>
        <p:spPr>
          <a:xfrm flipH="1">
            <a:off x="4427562" y="2924175"/>
            <a:ext cx="288900" cy="433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lg" w="lg" type="triangle"/>
          </a:ln>
        </p:spPr>
      </p:cxnSp>
      <p:cxnSp>
        <p:nvCxnSpPr>
          <p:cNvPr id="418" name="Shape 418"/>
          <p:cNvCxnSpPr/>
          <p:nvPr/>
        </p:nvCxnSpPr>
        <p:spPr>
          <a:xfrm flipH="1">
            <a:off x="4354537" y="1700212"/>
            <a:ext cx="288900" cy="2874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lg" w="lg" type="triangle"/>
          </a:ln>
        </p:spPr>
      </p:cxnSp>
      <p:cxnSp>
        <p:nvCxnSpPr>
          <p:cNvPr id="419" name="Shape 419"/>
          <p:cNvCxnSpPr/>
          <p:nvPr/>
        </p:nvCxnSpPr>
        <p:spPr>
          <a:xfrm>
            <a:off x="5867400" y="1628775"/>
            <a:ext cx="288900" cy="360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lg" w="lg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/>
          <p:nvPr>
            <p:ph type="title"/>
          </p:nvPr>
        </p:nvSpPr>
        <p:spPr>
          <a:xfrm>
            <a:off x="457200" y="277811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1" lang="en-GB" sz="60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Replication  </a:t>
            </a:r>
          </a:p>
        </p:txBody>
      </p:sp>
      <p:sp>
        <p:nvSpPr>
          <p:cNvPr id="425" name="Shape 425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Adsorption (Attachment)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Penetration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Uncoating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Synthesis of viral components</a:t>
            </a:r>
          </a:p>
          <a:p>
            <a:pPr indent="-228600" lvl="2" marL="1143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b="0" i="0" lang="en-GB" sz="2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mRNA</a:t>
            </a:r>
          </a:p>
          <a:p>
            <a:pPr indent="-228600" lvl="2" marL="1143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b="0" i="0" lang="en-GB" sz="2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Viral proteins</a:t>
            </a:r>
          </a:p>
          <a:p>
            <a:pPr indent="-228600" lvl="2" marL="1143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b="0" i="0" lang="en-GB" sz="2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NA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Assembly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Release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R" id="426" name="Shape 4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9837" y="1412875"/>
            <a:ext cx="5113199" cy="46086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 txBox="1"/>
          <p:nvPr/>
        </p:nvSpPr>
        <p:spPr>
          <a:xfrm>
            <a:off x="3924300" y="5862637"/>
            <a:ext cx="5040300" cy="8063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25000"/>
              <a:buFont typeface="Times New Roman"/>
              <a:buNone/>
            </a:pPr>
            <a:r>
              <a:rPr b="1" i="1" lang="en-GB" sz="3200" u="sng">
                <a:solidFill>
                  <a:srgbClr val="FF00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Viral growth cycle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 txBox="1"/>
          <p:nvPr>
            <p:ph idx="1" type="body"/>
          </p:nvPr>
        </p:nvSpPr>
        <p:spPr>
          <a:xfrm>
            <a:off x="395287" y="1428750"/>
            <a:ext cx="6605700" cy="48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800" u="none">
                <a:solidFill>
                  <a:srgbClr val="FF33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Attachment site ;  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ex- glycoprotein 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    fiber   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Shape 433"/>
          <p:cNvSpPr txBox="1"/>
          <p:nvPr>
            <p:ph type="title"/>
          </p:nvPr>
        </p:nvSpPr>
        <p:spPr>
          <a:xfrm>
            <a:off x="457200" y="277811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b="0" i="0" lang="en-GB" sz="6000" u="none">
                <a:solidFill>
                  <a:schemeClr val="lt2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en-GB" sz="60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Adsorption</a:t>
            </a:r>
            <a:r>
              <a:rPr b="0" i="0" lang="en-GB" sz="6000" u="none">
                <a:solidFill>
                  <a:schemeClr val="lt2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434" name="Shape 434"/>
          <p:cNvSpPr txBox="1"/>
          <p:nvPr/>
        </p:nvSpPr>
        <p:spPr>
          <a:xfrm>
            <a:off x="6588125" y="4437062"/>
            <a:ext cx="2304900" cy="15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6000" u="sng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:\Fig-23-8-1.jpg" id="435" name="Shape 4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7936" y="1857375"/>
            <a:ext cx="2714699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~DESTscan0001" id="436" name="Shape 4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68712" y="2206625"/>
            <a:ext cx="1500300" cy="16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/>
          <p:nvPr>
            <p:ph type="title"/>
          </p:nvPr>
        </p:nvSpPr>
        <p:spPr>
          <a:xfrm>
            <a:off x="457200" y="-26986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1" lang="en-GB" sz="60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Penetration</a:t>
            </a:r>
          </a:p>
        </p:txBody>
      </p:sp>
      <p:sp>
        <p:nvSpPr>
          <p:cNvPr id="443" name="Shape 443"/>
          <p:cNvSpPr txBox="1"/>
          <p:nvPr>
            <p:ph idx="1" type="body"/>
          </p:nvPr>
        </p:nvSpPr>
        <p:spPr>
          <a:xfrm>
            <a:off x="4648200" y="1125537"/>
            <a:ext cx="4038600" cy="19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1" lang="en-GB" sz="3200" u="none">
                <a:solidFill>
                  <a:srgbClr val="FF33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2-Endocytosis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Viral </a:t>
            </a:r>
            <a:r>
              <a:rPr b="1" i="0" lang="en-GB" sz="2400" u="none">
                <a:solidFill>
                  <a:srgbClr val="99FF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envelope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fuses with endosome mb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400" u="none">
                <a:solidFill>
                  <a:srgbClr val="FF00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Nonenveloped</a:t>
            </a: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V.           lysis ,pore</a:t>
            </a:r>
          </a:p>
        </p:txBody>
      </p:sp>
      <p:sp>
        <p:nvSpPr>
          <p:cNvPr id="444" name="Shape 444"/>
          <p:cNvSpPr txBox="1"/>
          <p:nvPr>
            <p:ph idx="1" type="body"/>
          </p:nvPr>
        </p:nvSpPr>
        <p:spPr>
          <a:xfrm>
            <a:off x="107950" y="1125537"/>
            <a:ext cx="4103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1" lang="en-GB" sz="3200" u="none">
                <a:solidFill>
                  <a:srgbClr val="FF33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1-Fusion 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1" i="1" sz="3200" u="none">
              <a:solidFill>
                <a:srgbClr val="FFCCCC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1" i="1" sz="3200" u="none">
              <a:solidFill>
                <a:srgbClr val="FFCCCC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1" i="1" sz="3200" u="none">
              <a:solidFill>
                <a:srgbClr val="FFCCCC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1" i="1" sz="3200" u="none">
              <a:solidFill>
                <a:srgbClr val="FFCCCC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1" i="1" sz="3200" u="none">
              <a:solidFill>
                <a:srgbClr val="FFCCCC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1" i="1" sz="3200" u="none">
              <a:solidFill>
                <a:srgbClr val="FFCCCC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(</a:t>
            </a:r>
            <a:r>
              <a:rPr b="1" i="0" lang="en-GB" sz="3200" u="none">
                <a:solidFill>
                  <a:srgbClr val="99FF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enveloped</a:t>
            </a: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Vs )</a:t>
            </a:r>
          </a:p>
        </p:txBody>
      </p:sp>
      <p:pic>
        <p:nvPicPr>
          <p:cNvPr descr="Fig-23-10" id="445" name="Shape 445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286" y="1700211"/>
            <a:ext cx="2951100" cy="356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g-23-9" id="446" name="Shape 4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37100" y="1700211"/>
            <a:ext cx="3147900" cy="35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>
            <p:ph type="title"/>
          </p:nvPr>
        </p:nvSpPr>
        <p:spPr>
          <a:xfrm>
            <a:off x="457200" y="488950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Times New Roman"/>
              <a:buNone/>
            </a:pPr>
            <a:r>
              <a:rPr b="1" i="1" lang="en-GB" sz="4800" u="sng">
                <a:solidFill>
                  <a:srgbClr val="FF00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OBJECTIVES</a:t>
            </a:r>
            <a:r>
              <a:rPr b="1" i="0" lang="en-GB" sz="4800" u="none">
                <a:solidFill>
                  <a:srgbClr val="FF00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br>
              <a:rPr b="0" i="0" lang="en-GB" sz="4400" u="none">
                <a:solidFill>
                  <a:schemeClr val="lt2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</a:br>
          </a:p>
        </p:txBody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79999"/>
              <a:buFont typeface="Noto Sans Symbols"/>
              <a:buChar char="➢"/>
            </a:pPr>
            <a:r>
              <a:rPr b="1" i="1" lang="en-GB" sz="3600" u="none" cap="none" strike="noStrik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Distinguish the viruses from other microorganisms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hlink"/>
              </a:buClr>
              <a:buSzPct val="79999"/>
              <a:buFont typeface="Noto Sans Symbols"/>
              <a:buChar char="➢"/>
            </a:pPr>
            <a:r>
              <a:rPr b="1" i="1" lang="en-GB" sz="3600" u="none" cap="none" strike="noStrik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General characteristics of viruses.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hlink"/>
              </a:buClr>
              <a:buSzPct val="79999"/>
              <a:buFont typeface="Noto Sans Symbols"/>
              <a:buChar char="➢"/>
            </a:pPr>
            <a:r>
              <a:rPr b="1" i="1" lang="en-GB" sz="3600" u="none" cap="none" strike="noStrik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Structure &amp; symmetry of viruses.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hlink"/>
              </a:buClr>
              <a:buSzPct val="79999"/>
              <a:buFont typeface="Noto Sans Symbols"/>
              <a:buChar char="➢"/>
            </a:pPr>
            <a:r>
              <a:rPr b="1" i="1" lang="en-GB" sz="3600" u="none" cap="none" strike="noStrik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Classification of viruses.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hlink"/>
              </a:buClr>
              <a:buSzPct val="79999"/>
              <a:buFont typeface="Noto Sans Symbols"/>
              <a:buChar char="➢"/>
            </a:pPr>
            <a:r>
              <a:rPr b="1" i="1" lang="en-GB" sz="3600" u="none" cap="none" strike="noStrik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Steps of virus replication 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hlink"/>
              </a:buClr>
              <a:buSzPct val="79999"/>
              <a:buFont typeface="Noto Sans Symbols"/>
              <a:buChar char="➢"/>
            </a:pPr>
            <a:r>
              <a:rPr b="1" i="1" lang="en-GB" sz="3600" u="none" cap="none" strike="noStrik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laboratory diagnosis of viral infections.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/>
          <p:nvPr>
            <p:ph type="title"/>
          </p:nvPr>
        </p:nvSpPr>
        <p:spPr>
          <a:xfrm>
            <a:off x="457200" y="277811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1" lang="en-GB" sz="60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Replication  </a:t>
            </a:r>
          </a:p>
        </p:txBody>
      </p:sp>
      <p:sp>
        <p:nvSpPr>
          <p:cNvPr id="452" name="Shape 452"/>
          <p:cNvSpPr txBox="1"/>
          <p:nvPr>
            <p:ph idx="1" type="body"/>
          </p:nvPr>
        </p:nvSpPr>
        <p:spPr>
          <a:xfrm>
            <a:off x="457200" y="1484312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Adsorption (Attachment)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Penetration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rgbClr val="FF33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Uncoating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Release of viral genome  - cytoplasm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                                     - nucleus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32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b="0" i="0" sz="32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/>
          <p:nvPr>
            <p:ph type="title"/>
          </p:nvPr>
        </p:nvSpPr>
        <p:spPr>
          <a:xfrm>
            <a:off x="457200" y="277811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CC"/>
              </a:buClr>
              <a:buSzPct val="25000"/>
              <a:buFont typeface="Times New Roman"/>
              <a:buNone/>
            </a:pPr>
            <a:r>
              <a:rPr b="1" i="1" lang="en-GB" sz="4400" u="sng">
                <a:solidFill>
                  <a:srgbClr val="FF33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Synthesis of viral components</a:t>
            </a:r>
          </a:p>
        </p:txBody>
      </p:sp>
      <p:sp>
        <p:nvSpPr>
          <p:cNvPr id="458" name="Shape 458"/>
          <p:cNvSpPr txBox="1"/>
          <p:nvPr>
            <p:ph idx="1" type="body"/>
          </p:nvPr>
        </p:nvSpPr>
        <p:spPr>
          <a:xfrm>
            <a:off x="457200" y="1600200"/>
            <a:ext cx="85074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CC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mRNA</a:t>
            </a:r>
          </a:p>
          <a:p>
            <a:pPr indent="-228600" lvl="2" marL="11430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Viral genome    transcription               mRNA</a:t>
            </a:r>
          </a:p>
          <a:p>
            <a:pPr indent="-228600" lvl="2" marL="11430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                      +ssRNA acts directly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CCCC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3200" u="non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Viral proteins</a:t>
            </a:r>
          </a:p>
          <a:p>
            <a:pPr indent="-228600" lvl="2" marL="11430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mRNA            translation      viral proteins</a:t>
            </a:r>
          </a:p>
          <a:p>
            <a:pPr indent="-228600" lvl="2" marL="11430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                    cell ribosome       -  enzymes</a:t>
            </a:r>
          </a:p>
          <a:p>
            <a:pPr indent="-228600" lvl="2" marL="11430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                                                - structural ps      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CCCC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3200" u="non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replication of viral genome</a:t>
            </a:r>
          </a:p>
        </p:txBody>
      </p:sp>
      <p:sp>
        <p:nvSpPr>
          <p:cNvPr id="459" name="Shape 459"/>
          <p:cNvSpPr/>
          <p:nvPr/>
        </p:nvSpPr>
        <p:spPr>
          <a:xfrm flipH="1" rot="10800000">
            <a:off x="3786187" y="2571787"/>
            <a:ext cx="2643300" cy="71400"/>
          </a:xfrm>
          <a:prstGeom prst="rightArrow">
            <a:avLst>
              <a:gd fmla="val 18002" name="adj1"/>
              <a:gd fmla="val 50000" name="adj2"/>
            </a:avLst>
          </a:prstGeom>
          <a:solidFill>
            <a:srgbClr val="FF99CC"/>
          </a:solidFill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6000" u="sng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0" name="Shape 460"/>
          <p:cNvSpPr/>
          <p:nvPr/>
        </p:nvSpPr>
        <p:spPr>
          <a:xfrm flipH="1" rot="10800000">
            <a:off x="3708400" y="4005299"/>
            <a:ext cx="1800300" cy="71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CC"/>
          </a:solidFill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6000" u="sng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/>
          <p:nvPr>
            <p:ph type="title"/>
          </p:nvPr>
        </p:nvSpPr>
        <p:spPr>
          <a:xfrm>
            <a:off x="457200" y="44450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1" lang="en-GB" sz="60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Replication  </a:t>
            </a:r>
          </a:p>
        </p:txBody>
      </p:sp>
      <p:sp>
        <p:nvSpPr>
          <p:cNvPr id="466" name="Shape 466"/>
          <p:cNvSpPr txBox="1"/>
          <p:nvPr>
            <p:ph idx="1" type="body"/>
          </p:nvPr>
        </p:nvSpPr>
        <p:spPr>
          <a:xfrm>
            <a:off x="457200" y="11969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Adsorption (Attachement)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Penetration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Uncoating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Synthesis of viral components</a:t>
            </a:r>
          </a:p>
          <a:p>
            <a:pPr indent="-228600" lvl="2" marL="1143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b="0" i="0" lang="en-GB" sz="2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mRNA</a:t>
            </a:r>
          </a:p>
          <a:p>
            <a:pPr indent="-228600" lvl="2" marL="1143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b="0" i="0" lang="en-GB" sz="2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Viral proteins</a:t>
            </a:r>
          </a:p>
          <a:p>
            <a:pPr indent="-228600" lvl="2" marL="1143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b="0" i="0" lang="en-GB" sz="2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NA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1" i="1" lang="en-GB" sz="4400" u="none">
                <a:solidFill>
                  <a:srgbClr val="FF00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Assembly 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SzPct val="25000"/>
              <a:buNone/>
            </a:pPr>
            <a:r>
              <a:rPr b="1" i="1" lang="en-GB" sz="4400" u="none">
                <a:solidFill>
                  <a:srgbClr val="FF00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b="1" i="1" lang="en-GB" sz="4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NA</a:t>
            </a:r>
            <a:r>
              <a:rPr b="1" i="1" lang="en-GB" sz="4400" u="none">
                <a:solidFill>
                  <a:srgbClr val="FF00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+ </a:t>
            </a:r>
            <a:r>
              <a:rPr b="1" i="1" lang="en-GB" sz="4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V. proteins</a:t>
            </a:r>
            <a:r>
              <a:rPr b="1" i="1" lang="en-GB" sz="4400" u="none">
                <a:solidFill>
                  <a:srgbClr val="FF00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= </a:t>
            </a:r>
            <a:r>
              <a:rPr b="1" i="1" lang="en-GB" sz="4400" u="non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Virions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Release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32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b="0" i="0" sz="32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/>
          <p:nvPr>
            <p:ph type="title"/>
          </p:nvPr>
        </p:nvSpPr>
        <p:spPr>
          <a:xfrm>
            <a:off x="457200" y="44450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25000"/>
              <a:buFont typeface="Times New Roman"/>
              <a:buNone/>
            </a:pPr>
            <a:r>
              <a:rPr b="1" i="1" lang="en-GB" sz="6000" u="sng">
                <a:solidFill>
                  <a:srgbClr val="FF00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Release </a:t>
            </a:r>
          </a:p>
        </p:txBody>
      </p:sp>
      <p:sp>
        <p:nvSpPr>
          <p:cNvPr id="472" name="Shape 472"/>
          <p:cNvSpPr txBox="1"/>
          <p:nvPr>
            <p:ph idx="1" type="body"/>
          </p:nvPr>
        </p:nvSpPr>
        <p:spPr>
          <a:xfrm>
            <a:off x="457200" y="1600200"/>
            <a:ext cx="40386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400" u="non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1-Budding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(enveloped Vs)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-cell mb*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-nuclear mb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(herpesVs)</a:t>
            </a:r>
          </a:p>
        </p:txBody>
      </p:sp>
      <p:sp>
        <p:nvSpPr>
          <p:cNvPr id="473" name="Shape 473"/>
          <p:cNvSpPr txBox="1"/>
          <p:nvPr>
            <p:ph idx="2" type="body"/>
          </p:nvPr>
        </p:nvSpPr>
        <p:spPr>
          <a:xfrm>
            <a:off x="6149975" y="1700212"/>
            <a:ext cx="4038600" cy="2187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2- </a:t>
            </a:r>
            <a:r>
              <a:rPr b="0" i="0" lang="en-GB" sz="2400" u="non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Cell lysis</a:t>
            </a: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 or </a:t>
            </a:r>
            <a:r>
              <a:rPr b="0" i="0" lang="en-GB" sz="2400" u="non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rupture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(nonenveloped)</a:t>
            </a:r>
          </a:p>
        </p:txBody>
      </p:sp>
      <p:pic>
        <p:nvPicPr>
          <p:cNvPr id="474" name="Shape 4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59111" y="1538287"/>
            <a:ext cx="2565299" cy="520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 txBox="1"/>
          <p:nvPr>
            <p:ph type="title"/>
          </p:nvPr>
        </p:nvSpPr>
        <p:spPr>
          <a:xfrm>
            <a:off x="457200" y="277811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1" lang="en-GB" sz="40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laboratory diagnosis of viral infections</a:t>
            </a:r>
          </a:p>
        </p:txBody>
      </p:sp>
      <p:sp>
        <p:nvSpPr>
          <p:cNvPr id="480" name="Shape 480"/>
          <p:cNvSpPr txBox="1"/>
          <p:nvPr>
            <p:ph idx="1" type="body"/>
          </p:nvPr>
        </p:nvSpPr>
        <p:spPr>
          <a:xfrm>
            <a:off x="735012" y="21431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1" i="1" lang="en-GB" sz="4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Microscopic examination.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1" i="1" lang="en-GB" sz="4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Cell culture.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1" i="1" lang="en-GB" sz="4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Serological tests .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1" i="1" lang="en-GB" sz="4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Detection of viral  Ag.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1" i="1" lang="en-GB" sz="4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Molecular method .</a:t>
            </a:r>
          </a:p>
          <a:p>
            <a:pPr indent="-342900" lvl="0" marL="342900" rtl="0" algn="l">
              <a:spcBef>
                <a:spcPts val="8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b="1" i="1" sz="40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 txBox="1"/>
          <p:nvPr>
            <p:ph type="title"/>
          </p:nvPr>
        </p:nvSpPr>
        <p:spPr>
          <a:xfrm>
            <a:off x="179387" y="277811"/>
            <a:ext cx="85074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1" lang="en-GB" sz="54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Microscopic examination</a:t>
            </a:r>
          </a:p>
        </p:txBody>
      </p:sp>
      <p:sp>
        <p:nvSpPr>
          <p:cNvPr id="487" name="Shape 487"/>
          <p:cNvSpPr txBox="1"/>
          <p:nvPr>
            <p:ph idx="1" type="body"/>
          </p:nvPr>
        </p:nvSpPr>
        <p:spPr>
          <a:xfrm>
            <a:off x="457200" y="1600200"/>
            <a:ext cx="8229600" cy="50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79999"/>
              <a:buFont typeface="Noto Sans Symbols"/>
              <a:buChar char="➢"/>
            </a:pPr>
            <a:r>
              <a:rPr b="1" i="1" lang="en-GB" sz="3600" u="none">
                <a:solidFill>
                  <a:srgbClr val="FF33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Light microscopy</a:t>
            </a:r>
            <a:r>
              <a:rPr b="0" i="0" lang="en-GB" sz="3600" u="none">
                <a:solidFill>
                  <a:srgbClr val="FF33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;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Histological appearance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Ex. Inclusion bodies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                                            </a:t>
            </a:r>
            <a:r>
              <a:rPr b="1" i="1" lang="en-GB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Owl’s eye</a:t>
            </a: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(CMV)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hlink"/>
              </a:buClr>
              <a:buSzPct val="79999"/>
              <a:buFont typeface="Noto Sans Symbols"/>
              <a:buChar char="➢"/>
            </a:pPr>
            <a:r>
              <a:rPr b="1" i="1" lang="en-GB" sz="3600" u="none">
                <a:solidFill>
                  <a:srgbClr val="FF33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Electron microscopy;   </a:t>
            </a:r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Morphology&amp; size of virions</a:t>
            </a:r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Ex. </a:t>
            </a:r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25000"/>
              <a:buNone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Dx of skin lesion caused by herpesv, poxv.   </a:t>
            </a:r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It is replaced by Ag detection &amp; molecular tests</a:t>
            </a:r>
          </a:p>
        </p:txBody>
      </p:sp>
      <p:pic>
        <p:nvPicPr>
          <p:cNvPr descr="Cytomegalovirus%20CMV%20fig1[1]" id="488" name="Shape 4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6375" y="1500187"/>
            <a:ext cx="3487800" cy="181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 txBox="1"/>
          <p:nvPr>
            <p:ph idx="1" type="body"/>
          </p:nvPr>
        </p:nvSpPr>
        <p:spPr>
          <a:xfrm>
            <a:off x="457200" y="0"/>
            <a:ext cx="8229600" cy="61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Electron micrographs   </a:t>
            </a:r>
          </a:p>
        </p:txBody>
      </p:sp>
      <p:sp>
        <p:nvSpPr>
          <p:cNvPr id="494" name="Shape 494"/>
          <p:cNvSpPr/>
          <p:nvPr/>
        </p:nvSpPr>
        <p:spPr>
          <a:xfrm>
            <a:off x="1403350" y="3357562"/>
            <a:ext cx="2592300" cy="9144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6000" u="sng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5" name="Shape 495"/>
          <p:cNvSpPr/>
          <p:nvPr/>
        </p:nvSpPr>
        <p:spPr>
          <a:xfrm>
            <a:off x="2484437" y="3789362"/>
            <a:ext cx="914399" cy="9144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6000" u="sng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5795962" y="2420937"/>
            <a:ext cx="1635000" cy="7698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1" lang="en-GB" sz="40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Poxvirus</a:t>
            </a:r>
          </a:p>
        </p:txBody>
      </p:sp>
      <p:sp>
        <p:nvSpPr>
          <p:cNvPr id="497" name="Shape 497"/>
          <p:cNvSpPr/>
          <p:nvPr/>
        </p:nvSpPr>
        <p:spPr>
          <a:xfrm>
            <a:off x="1979611" y="1268412"/>
            <a:ext cx="1635000" cy="9144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1" lang="en-GB" sz="40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Herpesvirus</a:t>
            </a:r>
          </a:p>
        </p:txBody>
      </p:sp>
      <p:pic>
        <p:nvPicPr>
          <p:cNvPr id="498" name="Shape 4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9875" y="2181225"/>
            <a:ext cx="2514600" cy="19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Shape 4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5148361" y="3573549"/>
            <a:ext cx="2984400" cy="190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/>
          <p:nvPr>
            <p:ph type="title"/>
          </p:nvPr>
        </p:nvSpPr>
        <p:spPr>
          <a:xfrm>
            <a:off x="457200" y="277811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1" lang="en-GB" sz="80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Virus cultivation</a:t>
            </a:r>
          </a:p>
        </p:txBody>
      </p:sp>
      <p:sp>
        <p:nvSpPr>
          <p:cNvPr id="505" name="Shape 505"/>
          <p:cNvSpPr txBox="1"/>
          <p:nvPr>
            <p:ph idx="1" type="body"/>
          </p:nvPr>
        </p:nvSpPr>
        <p:spPr>
          <a:xfrm>
            <a:off x="950912" y="1922461"/>
            <a:ext cx="8229600" cy="4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Noto Sans Symbols"/>
              <a:buChar char="➢"/>
            </a:pPr>
            <a:r>
              <a:rPr b="1" i="1" lang="en-GB" sz="4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Laboratory animal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Noto Sans Symbols"/>
              <a:buChar char="➢"/>
            </a:pPr>
            <a:r>
              <a:rPr b="1" i="1" lang="en-GB" sz="4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Embryonated egg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Noto Sans Symbols"/>
              <a:buChar char="➢"/>
            </a:pPr>
            <a:r>
              <a:rPr b="1" i="1" lang="en-GB" sz="4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Cell culture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/>
          <p:nvPr/>
        </p:nvSpPr>
        <p:spPr>
          <a:xfrm>
            <a:off x="1090612" y="30162"/>
            <a:ext cx="7583475" cy="1871650"/>
          </a:xfrm>
          <a:prstGeom prst="rect"/>
        </p:spPr>
        <p:txBody>
          <a:bodyPr fromWordArt="1" numCol="1" wrap="none">
            <a:prstTxWarp prst="textPlain">
              <a:avLst>
                <a:gd fmla="val 50000" name="adj"/>
              </a:avLst>
            </a:prstTxWarp>
          </a:bodyPr>
          <a:lstStyle>
            <a:defPPr lvl="0"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defTabSz="914400" eaLnBrk="1" hangingPunct="1" indent="0" latinLnBrk="0" lvl="0" marL="0" marR="0" rt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b="1" dirty="0" i="1" kern="10" kumimoji="0" lang="en-US" noProof="0" normalizeH="0" spc="0" sz="9600" u="sng" cap="none" strike="noStrike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sx="125000" rotWithShape="0" algn="tl" dir="14049741" dist="563972" sy="125000">
                    <a:srgbClr val="C7DFD3">
                      <a:alpha val="80000"/>
                    </a:srgbClr>
                  </a:outerShdw>
                </a:effectLst>
                <a:latin typeface="Baskerville Old Face"/>
                <a:ea typeface="+mn-ea"/>
                <a:cs typeface="Arial" charset="0"/>
              </a:rPr>
              <a:t> Cell culture</a:t>
            </a:r>
          </a:p>
        </p:txBody>
      </p:sp>
      <p:pic>
        <p:nvPicPr>
          <p:cNvPr descr="scan0001" id="511" name="Shape 5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7450" y="3789362"/>
            <a:ext cx="3587700" cy="2425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an0001" id="512" name="Shape 5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6311" y="3767137"/>
            <a:ext cx="3614699" cy="239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Dr.Malak\Desktop\MALAK (E)\virology picture folders\CPE\A.jpg" id="513" name="Shape 5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00475" y="1785937"/>
            <a:ext cx="1542900" cy="198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 txBox="1"/>
          <p:nvPr/>
        </p:nvSpPr>
        <p:spPr>
          <a:xfrm>
            <a:off x="2447925" y="2492375"/>
            <a:ext cx="4572000" cy="25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1" i="0" lang="en-GB" sz="2800" u="none" cap="none" strike="noStrike">
                <a:solidFill>
                  <a:srgbClr val="FFFFFF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1-Primary C/C</a:t>
            </a:r>
          </a:p>
          <a:p>
            <a:pPr indent="0" lvl="1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1" i="0" lang="en-GB" sz="2800" u="none" cap="none" strike="noStrike">
                <a:solidFill>
                  <a:srgbClr val="FFFFFF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2-Diploid C/C</a:t>
            </a:r>
          </a:p>
          <a:p>
            <a:pPr indent="0" lvl="1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1" i="0" lang="en-GB" sz="2800" u="none" cap="none" strike="noStrike">
                <a:solidFill>
                  <a:srgbClr val="FFFFFF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[semi continuous]</a:t>
            </a:r>
          </a:p>
          <a:p>
            <a:pPr indent="0" lvl="1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1" i="0" lang="en-GB" sz="2800" u="none" cap="none" strike="noStrike">
                <a:solidFill>
                  <a:srgbClr val="FFFFFF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3-Continuous cell line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rgbClr val="FFFFFF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Shape 519"/>
          <p:cNvSpPr txBox="1"/>
          <p:nvPr/>
        </p:nvSpPr>
        <p:spPr>
          <a:xfrm>
            <a:off x="3025775" y="1052512"/>
            <a:ext cx="3860700" cy="14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ct val="25000"/>
              <a:buFont typeface="Arial"/>
              <a:buNone/>
            </a:pPr>
            <a:r>
              <a:rPr b="1" i="1" lang="en-GB" sz="4000" u="sng">
                <a:solidFill>
                  <a:srgbClr val="FFFF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Cell culture </a:t>
            </a:r>
            <a:r>
              <a:rPr b="0" i="0" lang="en-GB" sz="2800" u="none">
                <a:solidFill>
                  <a:srgbClr val="FFFFFF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C/C)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>
              <a:solidFill>
                <a:srgbClr val="FFFFFF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type="title"/>
          </p:nvPr>
        </p:nvSpPr>
        <p:spPr>
          <a:xfrm>
            <a:off x="323850" y="-171450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0" lang="en-GB" sz="40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Properties of Microorganisms</a:t>
            </a:r>
          </a:p>
        </p:txBody>
      </p:sp>
      <p:graphicFrame>
        <p:nvGraphicFramePr>
          <p:cNvPr id="274" name="Shape 274"/>
          <p:cNvGraphicFramePr/>
          <p:nvPr/>
        </p:nvGraphicFramePr>
        <p:xfrm>
          <a:off x="179386" y="819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{B2A445EC-6420-44FF-ADC8-8535C5DEFBBA}</a:tableStyleId>
              </a:tblPr>
              <a:tblGrid>
                <a:gridCol w="2303450"/>
                <a:gridCol w="1800225"/>
                <a:gridCol w="1585900"/>
                <a:gridCol w="1654175"/>
                <a:gridCol w="1296975"/>
              </a:tblGrid>
              <a:tr h="9001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66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1" i="1" lang="en-GB" sz="2700" u="none" cap="none" strike="noStrike">
                          <a:solidFill>
                            <a:srgbClr val="FF0066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characteristic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1" i="1" lang="en-GB" sz="2700" u="none" cap="none" strike="noStrike">
                          <a:solidFill>
                            <a:srgbClr val="FFFF00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Parasites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1" i="1" lang="en-GB" sz="2700" u="none" cap="none" strike="noStrike">
                          <a:solidFill>
                            <a:srgbClr val="FFFF00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Fungi 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1" i="1" lang="en-GB" sz="2700" u="none" cap="none" strike="noStrike">
                          <a:solidFill>
                            <a:srgbClr val="FFFF00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Bacteria</a:t>
                      </a:r>
                    </a:p>
                  </a:txBody>
                  <a:tcPr marT="43525" marB="43525" marR="91450" marL="914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1" i="1" lang="en-GB" sz="2700" u="none" cap="none" strike="noStrike">
                          <a:solidFill>
                            <a:srgbClr val="FFFF00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Viruses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159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CCC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1" i="1" lang="en-GB" sz="2700" u="none" cap="none" strike="noStrike">
                          <a:solidFill>
                            <a:srgbClr val="FFCCCC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Cell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en-GB" sz="2300" u="none" cap="none" strike="noStrike">
                          <a:solidFill>
                            <a:schemeClr val="lt1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Yes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en-GB" sz="2300" u="none" cap="none" strike="noStrike">
                          <a:solidFill>
                            <a:schemeClr val="lt1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Yes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en-GB" sz="2300" u="none" cap="none" strike="noStrike">
                          <a:solidFill>
                            <a:schemeClr val="lt1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Yes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en-GB" sz="2300" u="none" cap="none" strike="noStrike">
                          <a:solidFill>
                            <a:srgbClr val="FFFF00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9921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CCC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1" i="1" lang="en-GB" sz="2700" u="none" cap="none" strike="noStrike">
                          <a:solidFill>
                            <a:srgbClr val="FFCCCC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Type of </a:t>
                      </a: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  <a:buClr>
                          <a:srgbClr val="FFCCCC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1" i="1" lang="en-GB" sz="2700" u="none" cap="none" strike="noStrike">
                          <a:solidFill>
                            <a:srgbClr val="FFCCCC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nucleus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en-GB" sz="2300" u="none" cap="none" strike="noStrike">
                          <a:solidFill>
                            <a:schemeClr val="lt1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Eukaryotic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en-GB" sz="2300" u="none" cap="none" strike="noStrike">
                          <a:solidFill>
                            <a:schemeClr val="lt1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Eukaryotic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en-GB" sz="2300" u="none" cap="none" strike="noStrike">
                          <a:solidFill>
                            <a:schemeClr val="lt1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Prokaryotic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1" i="1" lang="en-GB" sz="2700" u="none" cap="none" strike="noStrike">
                          <a:solidFill>
                            <a:srgbClr val="FFFF00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-----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14859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CCC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1" i="1" lang="en-GB" sz="2700" u="none" cap="none" strike="noStrike">
                          <a:solidFill>
                            <a:srgbClr val="FFCCCC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Nucleic acid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en-GB" sz="2700" u="none" cap="none" strike="noStrike">
                          <a:solidFill>
                            <a:schemeClr val="lt1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Both</a:t>
                      </a: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en-GB" sz="2700" u="none" cap="none" strike="noStrike">
                          <a:solidFill>
                            <a:schemeClr val="lt1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DNA</a:t>
                      </a: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en-GB" sz="2700" u="none" cap="none" strike="noStrike">
                          <a:solidFill>
                            <a:schemeClr val="lt1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&amp; RNA  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en-GB" sz="2700" u="none" cap="none" strike="noStrike">
                          <a:solidFill>
                            <a:schemeClr val="lt1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Both    DNA</a:t>
                      </a: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en-GB" sz="2700" u="none" cap="none" strike="noStrike">
                          <a:solidFill>
                            <a:schemeClr val="lt1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&amp; RNA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en-GB" sz="2700" u="none" cap="none" strike="noStrike">
                          <a:solidFill>
                            <a:schemeClr val="lt1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Both DNA</a:t>
                      </a: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en-GB" sz="2700" u="none" cap="none" strike="noStrike">
                          <a:solidFill>
                            <a:schemeClr val="lt1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&amp; RNA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en-GB" sz="2700" u="none" cap="none" strike="noStrike">
                          <a:solidFill>
                            <a:srgbClr val="FFFF00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DNA or RNA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159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CCC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1" i="1" lang="en-GB" sz="2700" u="none" cap="none" strike="noStrike">
                          <a:solidFill>
                            <a:srgbClr val="FFCCCC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Ribosomes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en-GB" sz="2700" u="none" cap="none" strike="noStrike">
                          <a:solidFill>
                            <a:schemeClr val="lt1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Present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en-GB" sz="2700" u="none" cap="none" strike="noStrike">
                          <a:solidFill>
                            <a:schemeClr val="lt1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Present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en-GB" sz="2700" u="none" cap="none" strike="noStrike">
                          <a:solidFill>
                            <a:schemeClr val="lt1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Present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en-GB" sz="2700" u="none" cap="none" strike="noStrike">
                          <a:solidFill>
                            <a:srgbClr val="FFFF00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Absent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159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CCC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1" i="1" lang="en-GB" sz="2700" u="none" cap="none" strike="noStrike">
                          <a:solidFill>
                            <a:srgbClr val="FFCCCC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Mitochondria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en-GB" sz="2700" u="none" cap="none" strike="noStrike">
                          <a:solidFill>
                            <a:schemeClr val="lt1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Present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en-GB" sz="2700" u="none" cap="none" strike="noStrike">
                          <a:solidFill>
                            <a:schemeClr val="lt1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Present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en-GB" sz="2700" u="none" cap="none" strike="noStrike">
                          <a:solidFill>
                            <a:schemeClr val="lt1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Absent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0" i="0" lang="en-GB" sz="2700" u="none" cap="none" strike="noStrike">
                          <a:solidFill>
                            <a:srgbClr val="FFFF00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Absent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725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CCC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1" i="1" lang="en-GB" sz="2700" u="none" cap="none" strike="noStrike">
                          <a:solidFill>
                            <a:srgbClr val="FFCCCC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Replication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1" i="0" lang="en-GB" sz="1900" u="none" cap="none" strike="noStrike">
                          <a:solidFill>
                            <a:schemeClr val="lt1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Mitosis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1" i="0" lang="en-GB" sz="1900" u="none" cap="none" strike="noStrike">
                          <a:solidFill>
                            <a:schemeClr val="lt1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Budding or</a:t>
                      </a: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38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1" i="0" lang="en-GB" sz="1900" u="none" cap="none" strike="noStrike">
                          <a:solidFill>
                            <a:schemeClr val="lt1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mitosis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1" i="0" lang="en-GB" sz="1900" u="none" cap="none" strike="noStrike">
                          <a:solidFill>
                            <a:schemeClr val="lt1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Binary fission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Times New Roman"/>
                        <a:buNone/>
                      </a:pPr>
                      <a:r>
                        <a:rPr b="1" i="1" lang="en-GB" sz="2700" u="none" cap="none" strike="noStrike">
                          <a:solidFill>
                            <a:srgbClr val="FFFF00"/>
                          </a:solidFill>
                          <a:effectLst>
                            <a:outerShdw blurRad="38100" algn="tl" dir="2700000" dist="38100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special</a:t>
                      </a:r>
                    </a:p>
                  </a:txBody>
                  <a:tcPr marT="43525" marB="435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cxnSp>
        <p:nvCxnSpPr>
          <p:cNvPr id="275" name="Shape 275"/>
          <p:cNvCxnSpPr/>
          <p:nvPr/>
        </p:nvCxnSpPr>
        <p:spPr>
          <a:xfrm>
            <a:off x="5940425" y="333375"/>
            <a:ext cx="2016000" cy="0"/>
          </a:xfrm>
          <a:prstGeom prst="straightConnector1">
            <a:avLst/>
          </a:prstGeom>
          <a:noFill/>
          <a:ln>
            <a:noFill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/>
          <p:nvPr/>
        </p:nvSpPr>
        <p:spPr>
          <a:xfrm>
            <a:off x="2339975" y="5300662"/>
            <a:ext cx="51117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6000" u="sng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5" name="Shape 525"/>
          <p:cNvSpPr txBox="1"/>
          <p:nvPr/>
        </p:nvSpPr>
        <p:spPr>
          <a:xfrm>
            <a:off x="900112" y="404812"/>
            <a:ext cx="7920000" cy="70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ct val="25000"/>
              <a:buFont typeface="Times New Roman"/>
              <a:buNone/>
            </a:pPr>
            <a:r>
              <a:rPr b="1" i="0" lang="en-GB" sz="2000" u="none">
                <a:solidFill>
                  <a:srgbClr val="FFFF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Variation in Sensitivity of cell cultures to infection by viruses commonly isolated in clinical virology laboratories</a:t>
            </a:r>
          </a:p>
        </p:txBody>
      </p:sp>
      <p:sp>
        <p:nvSpPr>
          <p:cNvPr id="526" name="Shape 526"/>
          <p:cNvSpPr txBox="1"/>
          <p:nvPr/>
        </p:nvSpPr>
        <p:spPr>
          <a:xfrm>
            <a:off x="1331912" y="1700212"/>
            <a:ext cx="20877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ct val="25000"/>
              <a:buFont typeface="Times New Roman"/>
              <a:buNone/>
            </a:pPr>
            <a:r>
              <a:rPr b="1" i="0" lang="en-GB" sz="2000" u="none">
                <a:solidFill>
                  <a:srgbClr val="FFFF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Virus</a:t>
            </a:r>
          </a:p>
        </p:txBody>
      </p:sp>
      <p:sp>
        <p:nvSpPr>
          <p:cNvPr id="527" name="Shape 527"/>
          <p:cNvSpPr txBox="1"/>
          <p:nvPr/>
        </p:nvSpPr>
        <p:spPr>
          <a:xfrm>
            <a:off x="4356100" y="1484312"/>
            <a:ext cx="31686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ct val="25000"/>
              <a:buFont typeface="Times New Roman"/>
              <a:buNone/>
            </a:pPr>
            <a:r>
              <a:rPr b="1" i="0" lang="en-GB" sz="2000" u="none">
                <a:solidFill>
                  <a:srgbClr val="FFFF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Cell culture</a:t>
            </a:r>
            <a:r>
              <a:rPr b="1" baseline="30000" i="0" lang="en-GB" sz="2000" u="none">
                <a:solidFill>
                  <a:srgbClr val="FFFF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</a:p>
        </p:txBody>
      </p:sp>
      <p:sp>
        <p:nvSpPr>
          <p:cNvPr id="528" name="Shape 528"/>
          <p:cNvSpPr txBox="1"/>
          <p:nvPr/>
        </p:nvSpPr>
        <p:spPr>
          <a:xfrm>
            <a:off x="3851275" y="1989137"/>
            <a:ext cx="48243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ct val="25000"/>
              <a:buFont typeface="Times New Roman"/>
              <a:buNone/>
            </a:pPr>
            <a:r>
              <a:rPr b="1" i="0" lang="en-GB" sz="2000" u="none">
                <a:solidFill>
                  <a:srgbClr val="FFFF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PMK          HDF           HEp-2           </a:t>
            </a:r>
          </a:p>
        </p:txBody>
      </p:sp>
      <p:cxnSp>
        <p:nvCxnSpPr>
          <p:cNvPr id="529" name="Shape 529"/>
          <p:cNvCxnSpPr/>
          <p:nvPr/>
        </p:nvCxnSpPr>
        <p:spPr>
          <a:xfrm>
            <a:off x="3851275" y="1916112"/>
            <a:ext cx="46815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</p:cxnSp>
      <p:cxnSp>
        <p:nvCxnSpPr>
          <p:cNvPr id="530" name="Shape 530"/>
          <p:cNvCxnSpPr/>
          <p:nvPr/>
        </p:nvCxnSpPr>
        <p:spPr>
          <a:xfrm>
            <a:off x="1042987" y="1484312"/>
            <a:ext cx="74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</p:cxnSp>
      <p:cxnSp>
        <p:nvCxnSpPr>
          <p:cNvPr id="531" name="Shape 531"/>
          <p:cNvCxnSpPr/>
          <p:nvPr/>
        </p:nvCxnSpPr>
        <p:spPr>
          <a:xfrm>
            <a:off x="1042987" y="2420937"/>
            <a:ext cx="74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</p:cxnSp>
      <p:sp>
        <p:nvSpPr>
          <p:cNvPr id="532" name="Shape 532"/>
          <p:cNvSpPr txBox="1"/>
          <p:nvPr/>
        </p:nvSpPr>
        <p:spPr>
          <a:xfrm>
            <a:off x="1187450" y="2781300"/>
            <a:ext cx="18003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b="0" i="0" lang="en-GB" sz="1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RNA virus </a:t>
            </a:r>
          </a:p>
        </p:txBody>
      </p:sp>
      <p:sp>
        <p:nvSpPr>
          <p:cNvPr id="533" name="Shape 533"/>
          <p:cNvSpPr txBox="1"/>
          <p:nvPr/>
        </p:nvSpPr>
        <p:spPr>
          <a:xfrm>
            <a:off x="1187450" y="4430712"/>
            <a:ext cx="18003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b="0" i="0" lang="en-GB" sz="1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DNA virus </a:t>
            </a:r>
          </a:p>
        </p:txBody>
      </p:sp>
      <p:cxnSp>
        <p:nvCxnSpPr>
          <p:cNvPr id="534" name="Shape 534"/>
          <p:cNvCxnSpPr/>
          <p:nvPr/>
        </p:nvCxnSpPr>
        <p:spPr>
          <a:xfrm>
            <a:off x="1116012" y="6021387"/>
            <a:ext cx="7489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</p:cxnSp>
      <p:sp>
        <p:nvSpPr>
          <p:cNvPr id="535" name="Shape 535"/>
          <p:cNvSpPr txBox="1"/>
          <p:nvPr/>
        </p:nvSpPr>
        <p:spPr>
          <a:xfrm>
            <a:off x="1476375" y="3213100"/>
            <a:ext cx="18003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ct val="25000"/>
              <a:buFont typeface="Times New Roman"/>
              <a:buNone/>
            </a:pPr>
            <a:r>
              <a:rPr b="0" i="0" lang="en-GB" sz="1800" u="none">
                <a:solidFill>
                  <a:srgbClr val="FFFF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Enterovirus Rhinovirus Influenza virus RSV </a:t>
            </a:r>
          </a:p>
        </p:txBody>
      </p:sp>
      <p:sp>
        <p:nvSpPr>
          <p:cNvPr id="536" name="Shape 536"/>
          <p:cNvSpPr txBox="1"/>
          <p:nvPr/>
        </p:nvSpPr>
        <p:spPr>
          <a:xfrm>
            <a:off x="1403350" y="4759325"/>
            <a:ext cx="18003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ct val="25000"/>
              <a:buFont typeface="Times New Roman"/>
              <a:buNone/>
            </a:pPr>
            <a:r>
              <a:rPr b="0" i="0" lang="en-GB" sz="1800" u="none">
                <a:solidFill>
                  <a:srgbClr val="FFFF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Adenovirus   HSV             VZV              CMV </a:t>
            </a:r>
          </a:p>
        </p:txBody>
      </p:sp>
      <p:sp>
        <p:nvSpPr>
          <p:cNvPr id="537" name="Shape 537"/>
          <p:cNvSpPr txBox="1"/>
          <p:nvPr/>
        </p:nvSpPr>
        <p:spPr>
          <a:xfrm>
            <a:off x="3851275" y="3213100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GB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+++</a:t>
            </a:r>
          </a:p>
        </p:txBody>
      </p:sp>
      <p:sp>
        <p:nvSpPr>
          <p:cNvPr id="538" name="Shape 538"/>
          <p:cNvSpPr txBox="1"/>
          <p:nvPr/>
        </p:nvSpPr>
        <p:spPr>
          <a:xfrm>
            <a:off x="4932362" y="3213100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GB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++</a:t>
            </a:r>
          </a:p>
        </p:txBody>
      </p:sp>
      <p:sp>
        <p:nvSpPr>
          <p:cNvPr id="539" name="Shape 539"/>
          <p:cNvSpPr txBox="1"/>
          <p:nvPr/>
        </p:nvSpPr>
        <p:spPr>
          <a:xfrm>
            <a:off x="6300786" y="3206750"/>
            <a:ext cx="1007999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GB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+/-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3851275" y="3500437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GB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</a:p>
        </p:txBody>
      </p:sp>
      <p:sp>
        <p:nvSpPr>
          <p:cNvPr id="541" name="Shape 541"/>
          <p:cNvSpPr txBox="1"/>
          <p:nvPr/>
        </p:nvSpPr>
        <p:spPr>
          <a:xfrm>
            <a:off x="4932362" y="3494087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GB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+++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6300786" y="3494087"/>
            <a:ext cx="1007999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GB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</a:p>
        </p:txBody>
      </p:sp>
      <p:sp>
        <p:nvSpPr>
          <p:cNvPr id="543" name="Shape 543"/>
          <p:cNvSpPr txBox="1"/>
          <p:nvPr/>
        </p:nvSpPr>
        <p:spPr>
          <a:xfrm>
            <a:off x="3851275" y="3783012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GB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+++</a:t>
            </a:r>
          </a:p>
        </p:txBody>
      </p:sp>
      <p:sp>
        <p:nvSpPr>
          <p:cNvPr id="544" name="Shape 544"/>
          <p:cNvSpPr txBox="1"/>
          <p:nvPr/>
        </p:nvSpPr>
        <p:spPr>
          <a:xfrm>
            <a:off x="4932362" y="3789362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GB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</a:p>
        </p:txBody>
      </p:sp>
      <p:sp>
        <p:nvSpPr>
          <p:cNvPr id="545" name="Shape 545"/>
          <p:cNvSpPr txBox="1"/>
          <p:nvPr/>
        </p:nvSpPr>
        <p:spPr>
          <a:xfrm>
            <a:off x="6372225" y="3789362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GB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-</a:t>
            </a:r>
          </a:p>
        </p:txBody>
      </p:sp>
      <p:sp>
        <p:nvSpPr>
          <p:cNvPr id="546" name="Shape 546"/>
          <p:cNvSpPr txBox="1"/>
          <p:nvPr/>
        </p:nvSpPr>
        <p:spPr>
          <a:xfrm>
            <a:off x="3851275" y="3998912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GB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++</a:t>
            </a:r>
          </a:p>
        </p:txBody>
      </p:sp>
      <p:sp>
        <p:nvSpPr>
          <p:cNvPr id="547" name="Shape 547"/>
          <p:cNvSpPr txBox="1"/>
          <p:nvPr/>
        </p:nvSpPr>
        <p:spPr>
          <a:xfrm>
            <a:off x="4932362" y="3998912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GB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</a:p>
        </p:txBody>
      </p:sp>
      <p:sp>
        <p:nvSpPr>
          <p:cNvPr id="548" name="Shape 548"/>
          <p:cNvSpPr txBox="1"/>
          <p:nvPr/>
        </p:nvSpPr>
        <p:spPr>
          <a:xfrm>
            <a:off x="6372225" y="3998912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GB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+++</a:t>
            </a:r>
          </a:p>
        </p:txBody>
      </p:sp>
      <p:sp>
        <p:nvSpPr>
          <p:cNvPr id="549" name="Shape 549"/>
          <p:cNvSpPr txBox="1"/>
          <p:nvPr/>
        </p:nvSpPr>
        <p:spPr>
          <a:xfrm>
            <a:off x="3851275" y="4724400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GB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</a:p>
        </p:txBody>
      </p:sp>
      <p:sp>
        <p:nvSpPr>
          <p:cNvPr id="550" name="Shape 550"/>
          <p:cNvSpPr txBox="1"/>
          <p:nvPr/>
        </p:nvSpPr>
        <p:spPr>
          <a:xfrm>
            <a:off x="4932362" y="4724400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GB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++</a:t>
            </a:r>
          </a:p>
        </p:txBody>
      </p:sp>
      <p:sp>
        <p:nvSpPr>
          <p:cNvPr id="551" name="Shape 551"/>
          <p:cNvSpPr txBox="1"/>
          <p:nvPr/>
        </p:nvSpPr>
        <p:spPr>
          <a:xfrm>
            <a:off x="6372225" y="4724400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GB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+++</a:t>
            </a:r>
          </a:p>
        </p:txBody>
      </p:sp>
      <p:sp>
        <p:nvSpPr>
          <p:cNvPr id="552" name="Shape 552"/>
          <p:cNvSpPr txBox="1"/>
          <p:nvPr/>
        </p:nvSpPr>
        <p:spPr>
          <a:xfrm>
            <a:off x="3851275" y="5084762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GB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</a:p>
        </p:txBody>
      </p:sp>
      <p:sp>
        <p:nvSpPr>
          <p:cNvPr id="553" name="Shape 553"/>
          <p:cNvSpPr txBox="1"/>
          <p:nvPr/>
        </p:nvSpPr>
        <p:spPr>
          <a:xfrm>
            <a:off x="4932362" y="5084762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GB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++</a:t>
            </a:r>
          </a:p>
        </p:txBody>
      </p:sp>
      <p:sp>
        <p:nvSpPr>
          <p:cNvPr id="554" name="Shape 554"/>
          <p:cNvSpPr txBox="1"/>
          <p:nvPr/>
        </p:nvSpPr>
        <p:spPr>
          <a:xfrm>
            <a:off x="6372225" y="5078412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GB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++</a:t>
            </a:r>
          </a:p>
        </p:txBody>
      </p:sp>
      <p:sp>
        <p:nvSpPr>
          <p:cNvPr id="555" name="Shape 555"/>
          <p:cNvSpPr txBox="1"/>
          <p:nvPr/>
        </p:nvSpPr>
        <p:spPr>
          <a:xfrm>
            <a:off x="3851275" y="5373687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GB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</a:p>
        </p:txBody>
      </p:sp>
      <p:sp>
        <p:nvSpPr>
          <p:cNvPr id="556" name="Shape 556"/>
          <p:cNvSpPr txBox="1"/>
          <p:nvPr/>
        </p:nvSpPr>
        <p:spPr>
          <a:xfrm>
            <a:off x="4932362" y="5367337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GB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+++</a:t>
            </a:r>
          </a:p>
        </p:txBody>
      </p:sp>
      <p:sp>
        <p:nvSpPr>
          <p:cNvPr id="557" name="Shape 557"/>
          <p:cNvSpPr txBox="1"/>
          <p:nvPr/>
        </p:nvSpPr>
        <p:spPr>
          <a:xfrm>
            <a:off x="6443661" y="5367337"/>
            <a:ext cx="1007999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GB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-</a:t>
            </a:r>
          </a:p>
        </p:txBody>
      </p:sp>
      <p:sp>
        <p:nvSpPr>
          <p:cNvPr id="558" name="Shape 558"/>
          <p:cNvSpPr txBox="1"/>
          <p:nvPr/>
        </p:nvSpPr>
        <p:spPr>
          <a:xfrm>
            <a:off x="3851275" y="5661025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GB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-</a:t>
            </a:r>
          </a:p>
        </p:txBody>
      </p:sp>
      <p:sp>
        <p:nvSpPr>
          <p:cNvPr id="559" name="Shape 559"/>
          <p:cNvSpPr txBox="1"/>
          <p:nvPr/>
        </p:nvSpPr>
        <p:spPr>
          <a:xfrm>
            <a:off x="4932362" y="5654675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GB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+++</a:t>
            </a:r>
          </a:p>
        </p:txBody>
      </p:sp>
      <p:sp>
        <p:nvSpPr>
          <p:cNvPr id="560" name="Shape 560"/>
          <p:cNvSpPr txBox="1"/>
          <p:nvPr/>
        </p:nvSpPr>
        <p:spPr>
          <a:xfrm>
            <a:off x="6443661" y="5654675"/>
            <a:ext cx="1007999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GB" sz="1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-</a:t>
            </a:r>
          </a:p>
        </p:txBody>
      </p:sp>
      <p:sp>
        <p:nvSpPr>
          <p:cNvPr id="561" name="Shape 561"/>
          <p:cNvSpPr txBox="1"/>
          <p:nvPr/>
        </p:nvSpPr>
        <p:spPr>
          <a:xfrm>
            <a:off x="1187450" y="6092825"/>
            <a:ext cx="74883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ct val="25000"/>
              <a:buFont typeface="Times New Roman"/>
              <a:buNone/>
            </a:pPr>
            <a:r>
              <a:rPr b="1" i="1" lang="en-GB" sz="1600" u="none">
                <a:solidFill>
                  <a:srgbClr val="FFFF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PMK, primary MK. Degree of sensitivity: +++, highly sensitive;++, moderately sensitive; +, low sensitivity; +/-, variable; -, not sensitive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/>
          <p:nvPr>
            <p:ph type="title"/>
          </p:nvPr>
        </p:nvSpPr>
        <p:spPr>
          <a:xfrm>
            <a:off x="457200" y="277811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1" lang="en-GB" sz="48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Detection of viral growth</a:t>
            </a:r>
          </a:p>
        </p:txBody>
      </p:sp>
      <p:sp>
        <p:nvSpPr>
          <p:cNvPr id="567" name="Shape 567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Noto Sans Symbols"/>
              <a:buChar char="➢"/>
            </a:pPr>
            <a:r>
              <a:rPr b="0" i="0" lang="en-GB" sz="4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Cytopathic effects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40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40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40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40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Noto Sans Symbols"/>
              <a:buChar char="➢"/>
            </a:pPr>
            <a:r>
              <a:rPr b="0" i="0" lang="en-GB" sz="4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Others</a:t>
            </a:r>
          </a:p>
          <a:p>
            <a:pPr indent="-342900" lvl="0" marL="342900" rtl="0" algn="l">
              <a:spcBef>
                <a:spcPts val="8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b="0" i="0" sz="40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ytopathic Effects" id="568" name="Shape 5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812" y="2371725"/>
            <a:ext cx="5000700" cy="19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Shape 569"/>
          <p:cNvSpPr txBox="1"/>
          <p:nvPr/>
        </p:nvSpPr>
        <p:spPr>
          <a:xfrm>
            <a:off x="917575" y="4208462"/>
            <a:ext cx="1296900" cy="3636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b="0" i="0" lang="en-GB" sz="18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Uninfected cc</a:t>
            </a:r>
          </a:p>
        </p:txBody>
      </p:sp>
      <p:sp>
        <p:nvSpPr>
          <p:cNvPr id="570" name="Shape 570"/>
          <p:cNvSpPr txBox="1"/>
          <p:nvPr/>
        </p:nvSpPr>
        <p:spPr>
          <a:xfrm>
            <a:off x="2632075" y="4214812"/>
            <a:ext cx="1296900" cy="404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b="0" i="0" lang="en-GB" sz="18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Cell rounding</a:t>
            </a:r>
          </a:p>
        </p:txBody>
      </p:sp>
      <p:sp>
        <p:nvSpPr>
          <p:cNvPr id="571" name="Shape 571"/>
          <p:cNvSpPr txBox="1"/>
          <p:nvPr/>
        </p:nvSpPr>
        <p:spPr>
          <a:xfrm>
            <a:off x="4346575" y="4167187"/>
            <a:ext cx="1296900" cy="4047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b="1" i="0" lang="en-GB" sz="18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Syncytium </a:t>
            </a:r>
          </a:p>
        </p:txBody>
      </p:sp>
      <p:pic>
        <p:nvPicPr>
          <p:cNvPr descr="1C" id="572" name="Shape 5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21400" y="2047875"/>
            <a:ext cx="2736900" cy="30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 txBox="1"/>
          <p:nvPr>
            <p:ph idx="1" type="body"/>
          </p:nvPr>
        </p:nvSpPr>
        <p:spPr>
          <a:xfrm>
            <a:off x="457200" y="642937"/>
            <a:ext cx="8229600" cy="57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1" lang="en-GB" sz="4500" u="sng">
                <a:solidFill>
                  <a:srgbClr val="CC0099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1" lang="en-GB" sz="4500" u="sng">
                <a:solidFill>
                  <a:srgbClr val="FF00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Problems with cell culture </a:t>
            </a: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;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32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Long incubation 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Sensitivity is variable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Susceptible to bacterial contamination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Some Vs do not grow in c/c ex. HCV </a:t>
            </a:r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b="0" i="0" sz="32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 txBox="1"/>
          <p:nvPr>
            <p:ph type="title"/>
          </p:nvPr>
        </p:nvSpPr>
        <p:spPr>
          <a:xfrm>
            <a:off x="457200" y="277811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25000"/>
              <a:buFont typeface="Times New Roman"/>
              <a:buNone/>
            </a:pPr>
            <a:r>
              <a:rPr b="1" i="1" lang="en-GB" sz="5400" u="sng">
                <a:solidFill>
                  <a:srgbClr val="FF00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Rapid culture technique</a:t>
            </a:r>
          </a:p>
        </p:txBody>
      </p:sp>
      <p:sp>
        <p:nvSpPr>
          <p:cNvPr id="583" name="Shape 583"/>
          <p:cNvSpPr txBox="1"/>
          <p:nvPr>
            <p:ph idx="1" type="body"/>
          </p:nvPr>
        </p:nvSpPr>
        <p:spPr>
          <a:xfrm>
            <a:off x="468311" y="1423987"/>
            <a:ext cx="43974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hlink"/>
              </a:buClr>
              <a:buSzPct val="79999"/>
              <a:buFont typeface="Noto Sans Symbols"/>
              <a:buChar char="➢"/>
            </a:pPr>
            <a:r>
              <a:rPr b="0" i="0" lang="en-GB" sz="3600" u="non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Shell Vial Assay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hlink"/>
              </a:buClr>
              <a:buSzPct val="79999"/>
              <a:buFont typeface="Noto Sans Symbols"/>
              <a:buChar char="➢"/>
            </a:pPr>
            <a:r>
              <a:rPr b="0" i="0" lang="en-GB" sz="36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Detect viral antigens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hlink"/>
              </a:buClr>
              <a:buSzPct val="79999"/>
              <a:buFont typeface="Noto Sans Symbols"/>
              <a:buChar char="➢"/>
            </a:pPr>
            <a:r>
              <a:rPr b="0" i="0" lang="en-GB" sz="36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1-3 days</a:t>
            </a:r>
          </a:p>
        </p:txBody>
      </p:sp>
      <p:pic>
        <p:nvPicPr>
          <p:cNvPr descr="scan0001" id="584" name="Shape 5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4411" y="1484312"/>
            <a:ext cx="3708299" cy="28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Shape 58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5675" y="4437062"/>
            <a:ext cx="1704900" cy="224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 txBox="1"/>
          <p:nvPr>
            <p:ph type="title"/>
          </p:nvPr>
        </p:nvSpPr>
        <p:spPr>
          <a:xfrm>
            <a:off x="457200" y="503236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25000"/>
              <a:buFont typeface="Times New Roman"/>
              <a:buNone/>
            </a:pPr>
            <a:r>
              <a:rPr b="1" i="1" lang="en-GB" sz="6600" u="sng">
                <a:solidFill>
                  <a:srgbClr val="FF00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Serological test;</a:t>
            </a:r>
            <a:br>
              <a:rPr b="1" i="1" lang="en-GB" sz="6600" u="none">
                <a:solidFill>
                  <a:srgbClr val="FF00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en-GB" sz="66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Antigen detection;</a:t>
            </a:r>
          </a:p>
        </p:txBody>
      </p:sp>
      <p:sp>
        <p:nvSpPr>
          <p:cNvPr id="591" name="Shape 591"/>
          <p:cNvSpPr txBox="1"/>
          <p:nvPr>
            <p:ph idx="1" type="body"/>
          </p:nvPr>
        </p:nvSpPr>
        <p:spPr>
          <a:xfrm>
            <a:off x="144462" y="2260600"/>
            <a:ext cx="89280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1" lang="en-GB" sz="4800" u="non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b="1" i="1" lang="en-GB" sz="4800" u="sng">
                <a:solidFill>
                  <a:srgbClr val="FF00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sample </a:t>
            </a:r>
            <a:r>
              <a:rPr b="1" i="1" lang="en-GB" sz="4800" u="non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            </a:t>
            </a:r>
            <a:r>
              <a:rPr b="1" i="1" lang="en-GB" sz="4800" u="sng">
                <a:solidFill>
                  <a:srgbClr val="FF33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virus </a:t>
            </a:r>
            <a:r>
              <a:rPr b="1" i="1" lang="en-GB" sz="4800" u="non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b="1" i="1" lang="en-GB" sz="4800" u="sng">
                <a:solidFill>
                  <a:srgbClr val="FF99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test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r>
              <a:t/>
            </a:r>
            <a:endParaRPr b="0" i="0" sz="32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Skin  scrapings                  HSV                 IF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32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Blood                                 HBV(</a:t>
            </a:r>
            <a:r>
              <a:rPr b="0" i="0" lang="en-GB" sz="20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HBsAg</a:t>
            </a: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)     ELISA</a:t>
            </a:r>
          </a:p>
        </p:txBody>
      </p:sp>
      <p:sp>
        <p:nvSpPr>
          <p:cNvPr id="592" name="Shape 592"/>
          <p:cNvSpPr txBox="1"/>
          <p:nvPr/>
        </p:nvSpPr>
        <p:spPr>
          <a:xfrm>
            <a:off x="428625" y="285750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6000" u="sng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/>
          <p:nvPr>
            <p:ph type="title"/>
          </p:nvPr>
        </p:nvSpPr>
        <p:spPr>
          <a:xfrm>
            <a:off x="457200" y="-100011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25000"/>
              <a:buFont typeface="Times New Roman"/>
              <a:buNone/>
            </a:pPr>
            <a:r>
              <a:rPr b="1" i="1" lang="en-GB" sz="5400" u="sng">
                <a:solidFill>
                  <a:srgbClr val="FF00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Serological test;</a:t>
            </a:r>
          </a:p>
        </p:txBody>
      </p:sp>
      <p:sp>
        <p:nvSpPr>
          <p:cNvPr id="598" name="Shape 598"/>
          <p:cNvSpPr txBox="1"/>
          <p:nvPr>
            <p:ph idx="1" type="body"/>
          </p:nvPr>
        </p:nvSpPr>
        <p:spPr>
          <a:xfrm>
            <a:off x="323850" y="4724400"/>
            <a:ext cx="8820000" cy="1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800" u="none">
                <a:solidFill>
                  <a:srgbClr val="FF33CC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Ex of techniques</a:t>
            </a:r>
          </a:p>
          <a:p>
            <a:pPr indent="-2857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b="0" i="0" lang="en-GB" sz="28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Immunofluorescence  (IF)</a:t>
            </a:r>
          </a:p>
          <a:p>
            <a:pPr indent="-2857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b="0" i="0" lang="en-GB" sz="28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Enzyme- linked immunosorbent assay  (ELISA)</a:t>
            </a:r>
          </a:p>
        </p:txBody>
      </p:sp>
      <p:sp>
        <p:nvSpPr>
          <p:cNvPr id="599" name="Shape 599"/>
          <p:cNvSpPr txBox="1"/>
          <p:nvPr>
            <p:ph idx="1" type="body"/>
          </p:nvPr>
        </p:nvSpPr>
        <p:spPr>
          <a:xfrm>
            <a:off x="2184400" y="908050"/>
            <a:ext cx="7067700" cy="13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1" lang="en-GB" sz="44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Antibody detection;</a:t>
            </a:r>
          </a:p>
        </p:txBody>
      </p:sp>
      <p:pic>
        <p:nvPicPr>
          <p:cNvPr id="600" name="Shape 600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6375" y="1773237"/>
            <a:ext cx="6023100" cy="261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 txBox="1"/>
          <p:nvPr>
            <p:ph type="title"/>
          </p:nvPr>
        </p:nvSpPr>
        <p:spPr>
          <a:xfrm>
            <a:off x="457200" y="214312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i="1" lang="en-GB" sz="44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Immunofluorescence ; IF</a:t>
            </a:r>
            <a:br>
              <a:rPr b="1" i="1" lang="en-GB" sz="44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</a:br>
          </a:p>
        </p:txBody>
      </p:sp>
      <p:pic>
        <p:nvPicPr>
          <p:cNvPr descr="Fig 18" id="606" name="Shape 60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3186" y="1571625"/>
            <a:ext cx="3571800" cy="441810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Shape 607"/>
          <p:cNvSpPr txBox="1"/>
          <p:nvPr>
            <p:ph idx="1" type="body"/>
          </p:nvPr>
        </p:nvSpPr>
        <p:spPr>
          <a:xfrm>
            <a:off x="6286500" y="1600200"/>
            <a:ext cx="28575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A- Direct 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Ag  detection;</a:t>
            </a:r>
          </a:p>
          <a:p>
            <a:pPr indent="-285750" lvl="1" marL="74295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b="0" i="0" lang="en-GB" sz="24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Sample (Ag)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B- Indirect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Ab detection;</a:t>
            </a:r>
          </a:p>
          <a:p>
            <a:pPr indent="-285750" lvl="1" marL="74295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b="0" i="0" lang="en-GB" sz="24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Sample (Ab)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~DESTscan00010014" id="608" name="Shape 6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5750" y="1571625"/>
            <a:ext cx="2071800" cy="45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~DESTscan00010017" id="613" name="Shape 6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825" y="1773237"/>
            <a:ext cx="4032300" cy="294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Shape 6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3436" y="1779587"/>
            <a:ext cx="3857699" cy="292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 txBox="1"/>
          <p:nvPr>
            <p:ph type="title"/>
          </p:nvPr>
        </p:nvSpPr>
        <p:spPr>
          <a:xfrm>
            <a:off x="428625" y="214312"/>
            <a:ext cx="87153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i="1" lang="en-GB" sz="3600" u="non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ELISA</a:t>
            </a:r>
            <a:br>
              <a:rPr b="1" i="1" lang="en-GB" sz="3600" u="non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</a:br>
            <a:r>
              <a:rPr b="1" i="1" lang="en-GB" sz="3600" u="non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Ab detection               Ag detection    </a:t>
            </a:r>
            <a:br>
              <a:rPr b="1" i="1" lang="en-GB" sz="3600" u="non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</a:br>
          </a:p>
        </p:txBody>
      </p:sp>
      <p:pic>
        <p:nvPicPr>
          <p:cNvPr descr="Copy of Fig-18-38" id="620" name="Shape 6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061" y="1214437"/>
            <a:ext cx="3935400" cy="27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Shape 62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625" y="4071937"/>
            <a:ext cx="4038600" cy="17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Shape 622"/>
          <p:cNvSpPr txBox="1"/>
          <p:nvPr/>
        </p:nvSpPr>
        <p:spPr>
          <a:xfrm>
            <a:off x="357187" y="5872162"/>
            <a:ext cx="7715400" cy="985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Indirect  ELISA for  Ab detection ;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coloured wells indicate reactivity</a:t>
            </a:r>
          </a:p>
        </p:txBody>
      </p:sp>
      <p:pic>
        <p:nvPicPr>
          <p:cNvPr descr="C:\Documents and Settings\Dr.Malak\Desktop\MALAK (E)\maram\Picture.jpg" id="623" name="Shape 6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3500" y="1071562"/>
            <a:ext cx="3714900" cy="578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 txBox="1"/>
          <p:nvPr>
            <p:ph type="title"/>
          </p:nvPr>
        </p:nvSpPr>
        <p:spPr>
          <a:xfrm>
            <a:off x="457200" y="277811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1" lang="en-GB" sz="46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Molecular test;</a:t>
            </a:r>
          </a:p>
        </p:txBody>
      </p:sp>
      <p:sp>
        <p:nvSpPr>
          <p:cNvPr id="629" name="Shape 629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Polymerase chain reaction (PCR)</a:t>
            </a:r>
          </a:p>
          <a:p>
            <a:pPr indent="-285750" lvl="1" marL="74295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Amplification tech.</a:t>
            </a:r>
          </a:p>
          <a:p>
            <a:pPr indent="-285750" lvl="1" marL="74295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Viral genome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Uses;</a:t>
            </a:r>
          </a:p>
          <a:p>
            <a:pPr indent="-285750" lvl="1" marL="74295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Dx</a:t>
            </a:r>
          </a:p>
          <a:p>
            <a:pPr indent="-285750" lvl="1" marL="74295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Monitoring response to Rx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>
            <p:ph type="title"/>
          </p:nvPr>
        </p:nvSpPr>
        <p:spPr>
          <a:xfrm>
            <a:off x="457200" y="277811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1" lang="en-GB" sz="60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Characteristics of viruses</a:t>
            </a:r>
          </a:p>
        </p:txBody>
      </p:sp>
      <p:sp>
        <p:nvSpPr>
          <p:cNvPr id="281" name="Shape 281"/>
          <p:cNvSpPr txBox="1"/>
          <p:nvPr>
            <p:ph idx="1" type="body"/>
          </p:nvPr>
        </p:nvSpPr>
        <p:spPr>
          <a:xfrm>
            <a:off x="179387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Acellular organisms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Tiny particles </a:t>
            </a:r>
          </a:p>
          <a:p>
            <a:pPr indent="-228600" lvl="2" marL="11430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Internal core</a:t>
            </a:r>
          </a:p>
          <a:p>
            <a:pPr indent="-228600" lvl="2" marL="11430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Protein  coat</a:t>
            </a:r>
          </a:p>
          <a:p>
            <a:pPr indent="-228600" lvl="2" marL="11430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Some Vs have lipoprotein mb  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Obligate intracellular organisms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Replicate in a manner diff from cells        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     ( 1V           many Vs )</a:t>
            </a:r>
          </a:p>
        </p:txBody>
      </p:sp>
      <p:pic>
        <p:nvPicPr>
          <p:cNvPr descr="Fig-23-1" id="282" name="Shape 2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4386" y="1655761"/>
            <a:ext cx="1944600" cy="4941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3" name="Shape 283"/>
          <p:cNvCxnSpPr/>
          <p:nvPr/>
        </p:nvCxnSpPr>
        <p:spPr>
          <a:xfrm>
            <a:off x="2555875" y="5589587"/>
            <a:ext cx="8637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lg" w="lg" type="triangle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 txBox="1"/>
          <p:nvPr>
            <p:ph type="title"/>
          </p:nvPr>
        </p:nvSpPr>
        <p:spPr>
          <a:xfrm>
            <a:off x="457200" y="277811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sz="4400">
              <a:solidFill>
                <a:schemeClr val="lt2"/>
              </a:solidFill>
              <a:effectLst>
                <a:outerShdw blurRad="38100" algn="tl" dir="2700000" dist="38100">
                  <a:srgbClr val="00000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Shape 635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r>
              <a:t/>
            </a:r>
            <a:endParaRPr sz="3200">
              <a:solidFill>
                <a:schemeClr val="lt1"/>
              </a:solidFill>
              <a:effectLst>
                <a:outerShdw blurRad="38100" algn="tl" dir="2700000" dist="38100">
                  <a:srgbClr val="00000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ÙØªÙØ¬Ø© Ø¨Ø­Ø« Ø§ÙØµÙØ± Ø¹Ù ÙÙ Ø³ÙÙ Ø·Ø±ÙÙØ§ ÙÙØªÙØ³ ÙÙÙ Ø¹ÙÙØ§ Ø³ÙÙ Ø§ÙÙÙ ÙÙ Ø¨Ù Ø·Ø±ÙÙØ§ Ø¥ÙÙ Ø§ÙØ¬ÙØ©" id="636" name="Shape 6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512" y="115887"/>
            <a:ext cx="8817000" cy="66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 txBox="1"/>
          <p:nvPr>
            <p:ph type="title"/>
          </p:nvPr>
        </p:nvSpPr>
        <p:spPr>
          <a:xfrm>
            <a:off x="457200" y="280986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Questrial"/>
              <a:buNone/>
            </a:pPr>
            <a:r>
              <a:rPr b="0" i="0" lang="en-GB" sz="4200" u="none" cap="none" strike="noStrike">
                <a:solidFill>
                  <a:srgbClr val="FFFF00"/>
                </a:solidFill>
                <a:effectLst>
                  <a:outerShdw blurRad="38100" algn="tl" dir="2700000" dist="38100">
                    <a:srgbClr val="000000">
                      <a:alpha val="43137"/>
                    </a:srgbClr>
                  </a:outerShdw>
                </a:effectLst>
                <a:latin typeface="Questrial"/>
                <a:ea typeface="Questrial"/>
                <a:cs typeface="Questrial"/>
                <a:sym typeface="Questrial"/>
              </a:rPr>
              <a:t>Reference books</a:t>
            </a:r>
          </a:p>
        </p:txBody>
      </p:sp>
      <p:pic>
        <p:nvPicPr>
          <p:cNvPr id="642" name="Shape 6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2106611"/>
            <a:ext cx="3200400" cy="46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Shape 6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0175" y="2106611"/>
            <a:ext cx="3476700" cy="44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hape 648"/>
          <p:cNvSpPr/>
          <p:nvPr/>
        </p:nvSpPr>
        <p:spPr>
          <a:xfrm>
            <a:off x="1957386" y="2266950"/>
            <a:ext cx="6126150" cy="3030525"/>
          </a:xfrm>
          <a:prstGeom prst="rect"/>
        </p:spPr>
        <p:txBody>
          <a:bodyPr fromWordArt="1" numCol="1" wrap="none">
            <a:prstTxWarp prst="textDeflateBottom">
              <a:avLst>
                <a:gd fmla="val 76472" name="adj"/>
              </a:avLst>
            </a:prstTxWarp>
            <a:scene3d>
              <a:camera prst="legacyPerspectiveFront">
                <a:rot lat="19799999" lon="19439998" rev="0"/>
              </a:camera>
              <a:lightRig dir="t" rig="legacyNormal2"/>
            </a:scene3d>
            <a:sp3d extrusionH="354000" prstMaterial="legacyMatte">
              <a:extrusionClr>
                <a:srgbClr val="939676"/>
              </a:extrusionClr>
            </a:sp3d>
          </a:bodyPr>
          <a:lstStyle>
            <a:defPPr lvl="0"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defTabSz="914400" eaLnBrk="1" hangingPunct="1" indent="0" latinLnBrk="0" lvl="0" marL="0" marR="0" rt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b="1" dirty="0" i="1" kern="10" kumimoji="0" lang="en-US" noProof="0" normalizeH="0" spc="0" sz="9600" u="sng" cap="none" strike="noStrike">
                <a:ln w="9525">
                  <a:round/>
                  <a:headEnd/>
                  <a:tailEnd/>
                </a:ln>
                <a:solidFill>
                  <a:schemeClr val="tx2"/>
                </a:solidFill>
                <a:effectLst/>
                <a:latin typeface="Harrington"/>
                <a:ea typeface="+mn-ea"/>
                <a:cs typeface="Arial" charset="0"/>
              </a:rPr>
              <a:t> Thank you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/>
          <p:nvPr>
            <p:ph type="title"/>
          </p:nvPr>
        </p:nvSpPr>
        <p:spPr>
          <a:xfrm>
            <a:off x="457200" y="277811"/>
            <a:ext cx="8229600" cy="11508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b="0" i="0" lang="en-GB" sz="4400" u="none">
                <a:solidFill>
                  <a:schemeClr val="lt2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Size ; 20-300 nm</a:t>
            </a:r>
          </a:p>
        </p:txBody>
      </p:sp>
      <p:pic>
        <p:nvPicPr>
          <p:cNvPr id="289" name="Shape 28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625" y="1239837"/>
            <a:ext cx="8280300" cy="504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/>
          <p:nvPr>
            <p:ph type="title"/>
          </p:nvPr>
        </p:nvSpPr>
        <p:spPr>
          <a:xfrm>
            <a:off x="457200" y="277811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1" lang="en-GB" sz="60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Viral Structure</a:t>
            </a:r>
            <a:br>
              <a:rPr b="1" i="1" lang="en-GB" sz="6000" u="non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</a:br>
          </a:p>
        </p:txBody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x="820737" y="1423987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1" lang="en-GB" sz="36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1-Viral genome </a:t>
            </a:r>
          </a:p>
          <a:p>
            <a:pPr indent="-342900" lvl="0" marL="342900" rtl="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1" i="1" sz="36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1" i="1" sz="36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ct val="25000"/>
              <a:buNone/>
            </a:pPr>
            <a:r>
              <a:rPr b="1" i="1" lang="en-GB" sz="36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2-Capsid</a:t>
            </a:r>
          </a:p>
          <a:p>
            <a:pPr indent="-342900" lvl="0" marL="342900" rtl="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1" i="1" sz="36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ct val="25000"/>
              <a:buNone/>
            </a:pPr>
            <a:r>
              <a:rPr b="1" i="1" lang="en-GB" sz="36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indent="-342900" lvl="0" marL="342900" rtl="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ct val="25000"/>
              <a:buNone/>
            </a:pPr>
            <a:r>
              <a:rPr b="1" i="1" lang="en-GB" sz="36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3-Envelope</a:t>
            </a:r>
          </a:p>
          <a:p>
            <a:pPr indent="-342900" lvl="0" marL="342900" rtl="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1" i="1" sz="36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ct val="25000"/>
              <a:buNone/>
            </a:pPr>
            <a:r>
              <a:rPr b="1" i="1" lang="en-GB" sz="36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indent="-342900" lvl="0" marL="342900" rtl="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ct val="25000"/>
              <a:buNone/>
            </a:pPr>
            <a:r>
              <a:rPr b="1" i="1" lang="en-GB" sz="36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</a:p>
          <a:p>
            <a:pPr indent="-342900" lvl="0" marL="342900" rtl="0" algn="l">
              <a:spcBef>
                <a:spcPts val="720"/>
              </a:spcBef>
              <a:spcAft>
                <a:spcPts val="0"/>
              </a:spcAft>
              <a:buSzPct val="79999"/>
              <a:buNone/>
            </a:pPr>
            <a:r>
              <a:t/>
            </a:r>
            <a:endParaRPr b="1" i="1" sz="36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6" name="Shape 296"/>
          <p:cNvSpPr txBox="1"/>
          <p:nvPr>
            <p:ph idx="1" type="body"/>
          </p:nvPr>
        </p:nvSpPr>
        <p:spPr>
          <a:xfrm>
            <a:off x="4997450" y="1989136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1" lang="en-GB" sz="3600" u="none" cap="none" strike="noStrike">
                <a:solidFill>
                  <a:srgbClr val="FF00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descr="Fig-23-1" id="297" name="Shape 2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6461" y="1484312"/>
            <a:ext cx="3959099" cy="475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g-23-1" id="298" name="Shape 2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4875" y="1500187"/>
            <a:ext cx="3959100" cy="475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>
            <p:ph type="title"/>
          </p:nvPr>
        </p:nvSpPr>
        <p:spPr>
          <a:xfrm>
            <a:off x="457200" y="277811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1" lang="en-GB" sz="60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Viral Structure</a:t>
            </a:r>
            <a:br>
              <a:rPr b="1" i="1" lang="en-GB" sz="6000" u="non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en-GB" sz="4000" u="none">
                <a:solidFill>
                  <a:srgbClr val="FF00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1-Viral genome</a:t>
            </a:r>
          </a:p>
        </p:txBody>
      </p:sp>
      <p:sp>
        <p:nvSpPr>
          <p:cNvPr id="304" name="Shape 304"/>
          <p:cNvSpPr txBox="1"/>
          <p:nvPr>
            <p:ph idx="1" type="body"/>
          </p:nvPr>
        </p:nvSpPr>
        <p:spPr>
          <a:xfrm>
            <a:off x="4854575" y="1773236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1" lang="en-GB" sz="4000" u="none">
                <a:solidFill>
                  <a:srgbClr val="FF00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        RNA 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(Ribonucleic acid)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All RNA Vs have ss 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except Reoviruses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single / multiple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(+) polarity 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(-) polarity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effectLst>
                <a:outerShdw blurRad="38100" algn="tl" dir="2700000" dist="38100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x="250825" y="1844675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1" lang="en-GB" sz="4000" u="none" cap="none" strike="noStrike">
                <a:solidFill>
                  <a:srgbClr val="FF00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       DNA</a:t>
            </a:r>
            <a:r>
              <a:rPr b="1" i="1" lang="en-GB" sz="4000" u="none" cap="none" strike="noStrike">
                <a:solidFill>
                  <a:srgbClr val="FF00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0" i="0" lang="en-GB" sz="28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(Deoxyribonucleic acid)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8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All DNA Vs have ds 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0" i="0" lang="en-GB" sz="28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except Parvoviruses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8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Single molecule</a:t>
            </a:r>
          </a:p>
        </p:txBody>
      </p:sp>
      <p:sp>
        <p:nvSpPr>
          <p:cNvPr id="306" name="Shape 306"/>
          <p:cNvSpPr txBox="1"/>
          <p:nvPr/>
        </p:nvSpPr>
        <p:spPr>
          <a:xfrm>
            <a:off x="4283075" y="2060575"/>
            <a:ext cx="720600" cy="5541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25000"/>
              <a:buFont typeface="Arial"/>
              <a:buNone/>
            </a:pPr>
            <a:r>
              <a:rPr b="0" i="0" lang="en-GB" sz="4000" u="none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827087" y="5734050"/>
            <a:ext cx="7632600" cy="647700"/>
          </a:xfrm>
          <a:prstGeom prst="rect">
            <a:avLst/>
          </a:prstGeom>
          <a:solidFill>
            <a:schemeClr val="accent1">
              <a:alpha val="0"/>
            </a:schemeClr>
          </a:solidFill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i="1" lang="en-GB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All Vs are haploid ,except </a:t>
            </a:r>
            <a:r>
              <a:rPr b="0" i="0" lang="en-GB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retroviruses</a:t>
            </a:r>
            <a:r>
              <a:rPr b="1" i="1" lang="en-GB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are</a:t>
            </a:r>
            <a:r>
              <a:rPr b="1" i="1" lang="en-GB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diploid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>
            <p:ph type="title"/>
          </p:nvPr>
        </p:nvSpPr>
        <p:spPr>
          <a:xfrm>
            <a:off x="457200" y="277811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1" lang="en-GB" sz="6000" u="sng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Viral structure</a:t>
            </a:r>
          </a:p>
        </p:txBody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1" lang="en-GB" sz="4000" u="none">
                <a:solidFill>
                  <a:srgbClr val="FF00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2-Capsid 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32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 protein coat 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Subunits (capsomeres)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Genome (NA) + capsid 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         = nucleocapsid</a:t>
            </a: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0" i="0" lang="en-GB" sz="28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Function;</a:t>
            </a:r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Protects NA</a:t>
            </a:r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b="0" i="0" lang="en-GB" sz="2400" u="non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Facilitates its entry into cell</a:t>
            </a:r>
          </a:p>
        </p:txBody>
      </p:sp>
      <p:pic>
        <p:nvPicPr>
          <p:cNvPr descr="scan0001" id="314" name="Shape 3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6825" y="1700211"/>
            <a:ext cx="3816300" cy="36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>
            <p:ph type="title"/>
          </p:nvPr>
        </p:nvSpPr>
        <p:spPr>
          <a:xfrm>
            <a:off x="457200" y="277811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rIns="91425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25000"/>
              <a:buFont typeface="Times New Roman"/>
              <a:buNone/>
            </a:pPr>
            <a:r>
              <a:rPr b="1" i="1" lang="en-GB" sz="5400" u="sng">
                <a:solidFill>
                  <a:srgbClr val="FF00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Symmetry</a:t>
            </a:r>
            <a:br>
              <a:rPr b="1" i="1" lang="en-GB" sz="5400" u="sng">
                <a:solidFill>
                  <a:srgbClr val="FF0066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en-GB" sz="3200" u="sng">
                <a:solidFill>
                  <a:schemeClr val="lt2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based on arrangement of capsomeres</a:t>
            </a:r>
          </a:p>
        </p:txBody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2819400" y="1819275"/>
            <a:ext cx="40386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1" i="1" lang="en-GB" sz="2400" u="none" cap="none" strike="noStrik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Cubic symmetry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1" lang="en-GB" sz="2400" u="none" cap="none" strike="noStrik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( Icosahederal ) </a:t>
            </a:r>
          </a:p>
        </p:txBody>
      </p:sp>
      <p:sp>
        <p:nvSpPr>
          <p:cNvPr id="321" name="Shape 321"/>
          <p:cNvSpPr txBox="1"/>
          <p:nvPr>
            <p:ph idx="2" type="body"/>
          </p:nvPr>
        </p:nvSpPr>
        <p:spPr>
          <a:xfrm>
            <a:off x="2819400" y="3043236"/>
            <a:ext cx="4038600" cy="2186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1" i="1" lang="en-GB" sz="2400" u="none" cap="none" strike="noStrik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Helical symmetry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</a:t>
            </a:r>
          </a:p>
        </p:txBody>
      </p:sp>
      <p:sp>
        <p:nvSpPr>
          <p:cNvPr id="322" name="Shape 322"/>
          <p:cNvSpPr txBox="1"/>
          <p:nvPr>
            <p:ph idx="3" type="body"/>
          </p:nvPr>
        </p:nvSpPr>
        <p:spPr>
          <a:xfrm>
            <a:off x="2819400" y="4000500"/>
            <a:ext cx="4038600" cy="21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b="1" i="1" lang="en-GB" sz="2400" u="none" cap="none" strike="noStrike">
                <a:solidFill>
                  <a:srgbClr val="FFFF00"/>
                </a:solidFill>
                <a:effectLst>
                  <a:outerShdw blurRad="38100" algn="tl" dir="2700000" dist="381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Complex symmetry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