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15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25/1/2018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403187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Prof.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ahmed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fathalla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&amp; Dr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.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jamila</a:t>
            </a:r>
            <a:r>
              <a:rPr lang="en-US" sz="3200" b="1" i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elmedany</a:t>
            </a:r>
            <a:endParaRPr lang="en-US" sz="3200" b="1" i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howcard Gothic" pitchFamily="82" charset="0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It is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continuation of aortic arch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At the level of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12</a:t>
            </a:r>
            <a:r>
              <a:rPr lang="en-US" sz="2400" b="1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thoracic vertebra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 it passes  through the diaphragm and continues as the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abdominal aorta</a:t>
            </a:r>
            <a:endParaRPr lang="ar-SA" sz="2400" b="1" dirty="0" smtClean="0">
              <a:latin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51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  <a:latin typeface="Showcard Gothic" pitchFamily="82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MAIN BRANCHES OF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howcard Gothic" pitchFamily="82" charset="0"/>
              </a:rPr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9049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Showcard Gothic" pitchFamily="82" charset="0"/>
              </a:rPr>
              <a:t>PAIRED BRANCHES</a:t>
            </a:r>
            <a:endParaRPr lang="en-US" sz="2400" b="1" dirty="0">
              <a:solidFill>
                <a:srgbClr val="7030A0"/>
              </a:solidFill>
              <a:latin typeface="Showcard Gothic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wcard Gothic" pitchFamily="82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048000"/>
            <a:ext cx="67056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Blood vessels that carry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All arteries, carry 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oxygenated blood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EXCEPT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sz="3600" b="1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PULMONARY ARTERY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Arteries have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ELASTIC WALL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containing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 VALVES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branches of arteries supplying adjacent areas  normally </a:t>
            </a: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sz="2400" b="1" u="sng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END ARTERIES”. End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Anatomic (True) End Artery: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Functional End Artery: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When an </a:t>
            </a:r>
            <a:r>
              <a:rPr lang="en-US" sz="2400" b="1" dirty="0" err="1" smtClean="0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exists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incapable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AORTA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6388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largest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artery in the body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Carries oxygenated blood to all parts of the body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ASCENDING AORTA</a:t>
            </a:r>
            <a: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Showcard Gothic" pitchFamily="82" charset="0"/>
              </a:rPr>
            </a:br>
            <a:endParaRPr lang="en-US" sz="4000" dirty="0" smtClean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Originates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left ventricle.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Continues as the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ARCH OF AORTA</a:t>
            </a:r>
            <a:r>
              <a:rPr lang="en-US" sz="4800" dirty="0" smtClean="0">
                <a:solidFill>
                  <a:srgbClr val="C00000"/>
                </a:solidFill>
                <a:latin typeface="Showcard Gothic" pitchFamily="82" charset="0"/>
              </a:rPr>
              <a:t/>
            </a:r>
            <a:br>
              <a:rPr lang="en-US" sz="4800" dirty="0" smtClean="0">
                <a:solidFill>
                  <a:srgbClr val="C00000"/>
                </a:solidFill>
                <a:latin typeface="Showcard Gothic" pitchFamily="82" charset="0"/>
              </a:rPr>
            </a:br>
            <a:endParaRPr lang="ar-SA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Continuation of the ascending aorta.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Leads to descending aorta.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Located behind the lower part of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manubrium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sterni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876800"/>
            <a:ext cx="7315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Showcard Gothic" pitchFamily="82" charset="0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artery.</a:t>
            </a: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RIGHT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52400" y="1066800"/>
            <a:ext cx="4876800" cy="5638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It divides 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behind neck of  mandible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into: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Scalp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Maxilla &amp; mandible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Tongue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Pharynx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Thyroid gland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790</Words>
  <Application>Microsoft Office PowerPoint</Application>
  <PresentationFormat>On-screen Show (4:3)</PresentationFormat>
  <Paragraphs>170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User</cp:lastModifiedBy>
  <cp:revision>112</cp:revision>
  <dcterms:created xsi:type="dcterms:W3CDTF">2011-03-24T17:44:11Z</dcterms:created>
  <dcterms:modified xsi:type="dcterms:W3CDTF">2018-01-25T07:04:23Z</dcterms:modified>
</cp:coreProperties>
</file>