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31"/>
  </p:notesMasterIdLst>
  <p:sldIdLst>
    <p:sldId id="256" r:id="rId2"/>
    <p:sldId id="272" r:id="rId3"/>
    <p:sldId id="263" r:id="rId4"/>
    <p:sldId id="258" r:id="rId5"/>
    <p:sldId id="284" r:id="rId6"/>
    <p:sldId id="286" r:id="rId7"/>
    <p:sldId id="285" r:id="rId8"/>
    <p:sldId id="259" r:id="rId9"/>
    <p:sldId id="260" r:id="rId10"/>
    <p:sldId id="294" r:id="rId11"/>
    <p:sldId id="257" r:id="rId12"/>
    <p:sldId id="262" r:id="rId13"/>
    <p:sldId id="295" r:id="rId14"/>
    <p:sldId id="264" r:id="rId15"/>
    <p:sldId id="292" r:id="rId16"/>
    <p:sldId id="293" r:id="rId17"/>
    <p:sldId id="265" r:id="rId18"/>
    <p:sldId id="266" r:id="rId19"/>
    <p:sldId id="267" r:id="rId20"/>
    <p:sldId id="296" r:id="rId21"/>
    <p:sldId id="287" r:id="rId22"/>
    <p:sldId id="268" r:id="rId23"/>
    <p:sldId id="290" r:id="rId24"/>
    <p:sldId id="288" r:id="rId25"/>
    <p:sldId id="269" r:id="rId26"/>
    <p:sldId id="289" r:id="rId27"/>
    <p:sldId id="270" r:id="rId28"/>
    <p:sldId id="291" r:id="rId29"/>
    <p:sldId id="271" r:id="rId30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32"/>
      <p:bold r:id="rId33"/>
      <p:italic r:id="rId34"/>
      <p:boldItalic r:id="rId35"/>
    </p:embeddedFont>
    <p:embeddedFont>
      <p:font typeface="Aharoni" panose="020B0604020202020204" charset="-79"/>
      <p:bold r:id="rId36"/>
    </p:embeddedFont>
    <p:embeddedFont>
      <p:font typeface="Algerian" panose="04020705040A02060702" pitchFamily="82" charset="0"/>
      <p:regular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Monotype Corsiva" panose="03010101010201010101" pitchFamily="66" charset="0"/>
      <p:italic r:id="rId42"/>
    </p:embeddedFont>
    <p:embeddedFont>
      <p:font typeface="Arial Rounded MT Bold" panose="020F0704030504030204" pitchFamily="34" charset="0"/>
      <p:regular r:id="rId43"/>
    </p:embeddedFont>
    <p:embeddedFont>
      <p:font typeface="Sniglet" panose="020B0604020202020204" charset="0"/>
      <p:regular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A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7CEDB57-C78E-4F72-8EBE-C6BE94672E5B}">
  <a:tblStyle styleId="{E7CEDB57-C78E-4F72-8EBE-C6BE94672E5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4" autoAdjust="0"/>
    <p:restoredTop sz="94660"/>
  </p:normalViewPr>
  <p:slideViewPr>
    <p:cSldViewPr>
      <p:cViewPr varScale="1">
        <p:scale>
          <a:sx n="92" d="100"/>
          <a:sy n="92" d="100"/>
        </p:scale>
        <p:origin x="192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9B6391-C08D-4A2A-BA28-C7B2FB0379E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9366A5-2984-46F1-B493-1690EC29338F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b="1" dirty="0" smtClean="0"/>
            <a:t>Adrenergic neuron blockers</a:t>
          </a:r>
          <a:endParaRPr lang="en-US" b="1" dirty="0"/>
        </a:p>
      </dgm:t>
    </dgm:pt>
    <dgm:pt modelId="{3687CB27-5771-4BFB-8ED1-A60DB1F9918B}" type="parTrans" cxnId="{A1AFDCBB-AD1B-4E20-A3F4-6345354C7535}">
      <dgm:prSet/>
      <dgm:spPr/>
      <dgm:t>
        <a:bodyPr/>
        <a:lstStyle/>
        <a:p>
          <a:endParaRPr lang="en-US"/>
        </a:p>
      </dgm:t>
    </dgm:pt>
    <dgm:pt modelId="{287DE600-5F01-4CE4-A9DA-8028F76174FD}" type="sibTrans" cxnId="{A1AFDCBB-AD1B-4E20-A3F4-6345354C7535}">
      <dgm:prSet/>
      <dgm:spPr/>
      <dgm:t>
        <a:bodyPr/>
        <a:lstStyle/>
        <a:p>
          <a:endParaRPr lang="en-US"/>
        </a:p>
      </dgm:t>
    </dgm:pt>
    <dgm:pt modelId="{00A7F4FB-46BA-4581-B436-7955CB70C6FE}">
      <dgm:prSet phldrT="[Text]" custT="1"/>
      <dgm:spPr/>
      <dgm:t>
        <a:bodyPr/>
        <a:lstStyle/>
        <a:p>
          <a:r>
            <a:rPr lang="en-US" sz="1800" b="1" dirty="0" smtClean="0"/>
            <a:t>False neurotransmitter formation </a:t>
          </a:r>
          <a:endParaRPr lang="en-US" sz="1800" b="1" dirty="0"/>
        </a:p>
      </dgm:t>
    </dgm:pt>
    <dgm:pt modelId="{87D28496-91CC-475D-94ED-F31C7D06C0BF}" type="parTrans" cxnId="{C357C6F0-6A8C-4EBD-9A29-1969D2953CE4}">
      <dgm:prSet/>
      <dgm:spPr/>
      <dgm:t>
        <a:bodyPr/>
        <a:lstStyle/>
        <a:p>
          <a:endParaRPr lang="en-US"/>
        </a:p>
      </dgm:t>
    </dgm:pt>
    <dgm:pt modelId="{B54AA9EC-44DF-4F92-9D8A-B08D8E1A78A3}" type="sibTrans" cxnId="{C357C6F0-6A8C-4EBD-9A29-1969D2953CE4}">
      <dgm:prSet/>
      <dgm:spPr/>
      <dgm:t>
        <a:bodyPr/>
        <a:lstStyle/>
        <a:p>
          <a:endParaRPr lang="en-US"/>
        </a:p>
      </dgm:t>
    </dgm:pt>
    <dgm:pt modelId="{2B2F2F70-CE0E-42D7-9BE7-2D2D6F7616E0}">
      <dgm:prSet phldrT="[Text]" custT="1"/>
      <dgm:spPr/>
      <dgm:t>
        <a:bodyPr/>
        <a:lstStyle/>
        <a:p>
          <a:r>
            <a:rPr lang="el-GR" sz="2000" b="1" dirty="0" smtClean="0">
              <a:latin typeface="Calibri"/>
            </a:rPr>
            <a:t>α</a:t>
          </a:r>
          <a:r>
            <a:rPr lang="en-US" sz="2000" b="1" dirty="0" smtClean="0">
              <a:latin typeface="Calibri"/>
            </a:rPr>
            <a:t>-Methyldopa</a:t>
          </a:r>
          <a:endParaRPr lang="en-US" sz="2000" b="1" dirty="0"/>
        </a:p>
      </dgm:t>
    </dgm:pt>
    <dgm:pt modelId="{56167DE6-EF2B-4A35-BBE1-F0C437A6D282}" type="parTrans" cxnId="{0E2B5F4E-9886-4004-9A57-D26DA1A10BCE}">
      <dgm:prSet/>
      <dgm:spPr/>
      <dgm:t>
        <a:bodyPr/>
        <a:lstStyle/>
        <a:p>
          <a:endParaRPr lang="en-US"/>
        </a:p>
      </dgm:t>
    </dgm:pt>
    <dgm:pt modelId="{862B7C50-3D80-4D52-96CA-57A2ED096925}" type="sibTrans" cxnId="{0E2B5F4E-9886-4004-9A57-D26DA1A10BCE}">
      <dgm:prSet/>
      <dgm:spPr/>
      <dgm:t>
        <a:bodyPr/>
        <a:lstStyle/>
        <a:p>
          <a:endParaRPr lang="en-US"/>
        </a:p>
      </dgm:t>
    </dgm:pt>
    <dgm:pt modelId="{CD7DB0BA-1432-4A11-89DA-17F4E4D6B99C}">
      <dgm:prSet phldrT="[Text]" custT="1"/>
      <dgm:spPr/>
      <dgm:t>
        <a:bodyPr/>
        <a:lstStyle/>
        <a:p>
          <a:r>
            <a:rPr lang="en-US" sz="1800" b="1" dirty="0" smtClean="0"/>
            <a:t>Depletion of stores</a:t>
          </a:r>
          <a:endParaRPr lang="en-US" sz="1800" b="1" dirty="0"/>
        </a:p>
      </dgm:t>
    </dgm:pt>
    <dgm:pt modelId="{14AD557A-B84B-4C87-B5EE-29AE962F5673}" type="parTrans" cxnId="{C547D8ED-F065-4915-87EA-8CE058166881}">
      <dgm:prSet/>
      <dgm:spPr/>
      <dgm:t>
        <a:bodyPr/>
        <a:lstStyle/>
        <a:p>
          <a:endParaRPr lang="en-US"/>
        </a:p>
      </dgm:t>
    </dgm:pt>
    <dgm:pt modelId="{A8A50B4C-6273-4985-94CE-402641BF4260}" type="sibTrans" cxnId="{C547D8ED-F065-4915-87EA-8CE058166881}">
      <dgm:prSet/>
      <dgm:spPr/>
      <dgm:t>
        <a:bodyPr/>
        <a:lstStyle/>
        <a:p>
          <a:endParaRPr lang="en-US"/>
        </a:p>
      </dgm:t>
    </dgm:pt>
    <dgm:pt modelId="{9F8F07FA-3400-4D64-B213-39349352EB4D}">
      <dgm:prSet phldrT="[Text]" custT="1"/>
      <dgm:spPr/>
      <dgm:t>
        <a:bodyPr/>
        <a:lstStyle/>
        <a:p>
          <a:r>
            <a:rPr lang="en-US" sz="2000" b="1" dirty="0" err="1" smtClean="0"/>
            <a:t>Reserpine</a:t>
          </a:r>
          <a:endParaRPr lang="en-US" sz="2000" b="1" dirty="0"/>
        </a:p>
      </dgm:t>
    </dgm:pt>
    <dgm:pt modelId="{8168744B-F35F-44D2-96AA-DEE408792AC7}" type="parTrans" cxnId="{BE1EDA8F-0D10-4365-B1C6-026209DA0FCF}">
      <dgm:prSet/>
      <dgm:spPr/>
      <dgm:t>
        <a:bodyPr/>
        <a:lstStyle/>
        <a:p>
          <a:endParaRPr lang="en-US"/>
        </a:p>
      </dgm:t>
    </dgm:pt>
    <dgm:pt modelId="{55EEEC0D-74C1-4444-ABBB-FB0111560241}" type="sibTrans" cxnId="{BE1EDA8F-0D10-4365-B1C6-026209DA0FCF}">
      <dgm:prSet/>
      <dgm:spPr/>
      <dgm:t>
        <a:bodyPr/>
        <a:lstStyle/>
        <a:p>
          <a:endParaRPr lang="en-US"/>
        </a:p>
      </dgm:t>
    </dgm:pt>
    <dgm:pt modelId="{6A316291-0944-49A2-A13C-799D7544C1DC}">
      <dgm:prSet custT="1"/>
      <dgm:spPr/>
      <dgm:t>
        <a:bodyPr/>
        <a:lstStyle/>
        <a:p>
          <a:r>
            <a:rPr lang="en-US" sz="1800" b="1" dirty="0" smtClean="0"/>
            <a:t>Inhibition of release</a:t>
          </a:r>
          <a:endParaRPr lang="en-US" sz="1800" b="1" dirty="0"/>
        </a:p>
      </dgm:t>
    </dgm:pt>
    <dgm:pt modelId="{7A06A0AE-FD41-4B66-9991-4D49804EA4DB}" type="parTrans" cxnId="{8E49BB80-C6AA-4A4C-B227-1728FF87AF86}">
      <dgm:prSet/>
      <dgm:spPr/>
      <dgm:t>
        <a:bodyPr/>
        <a:lstStyle/>
        <a:p>
          <a:endParaRPr lang="en-US"/>
        </a:p>
      </dgm:t>
    </dgm:pt>
    <dgm:pt modelId="{757A2FB3-C577-4844-A793-919794726887}" type="sibTrans" cxnId="{8E49BB80-C6AA-4A4C-B227-1728FF87AF86}">
      <dgm:prSet/>
      <dgm:spPr/>
      <dgm:t>
        <a:bodyPr/>
        <a:lstStyle/>
        <a:p>
          <a:endParaRPr lang="en-US"/>
        </a:p>
      </dgm:t>
    </dgm:pt>
    <dgm:pt modelId="{2B108192-B274-4316-AFE7-EC830B52FA83}">
      <dgm:prSet custT="1"/>
      <dgm:spPr/>
      <dgm:t>
        <a:bodyPr/>
        <a:lstStyle/>
        <a:p>
          <a:r>
            <a:rPr lang="en-US" sz="2000" b="1" dirty="0" err="1" smtClean="0"/>
            <a:t>Guanethidine</a:t>
          </a:r>
          <a:endParaRPr lang="en-US" sz="2000" b="1" dirty="0"/>
        </a:p>
      </dgm:t>
    </dgm:pt>
    <dgm:pt modelId="{19D46E44-AF43-4DE4-A6EB-B3A78DD61768}" type="parTrans" cxnId="{C42A5F9E-93A7-429F-B6E5-8079697F644D}">
      <dgm:prSet/>
      <dgm:spPr/>
      <dgm:t>
        <a:bodyPr/>
        <a:lstStyle/>
        <a:p>
          <a:endParaRPr lang="en-US"/>
        </a:p>
      </dgm:t>
    </dgm:pt>
    <dgm:pt modelId="{896DF5D4-80F3-40B3-BE95-580F6F464D7F}" type="sibTrans" cxnId="{C42A5F9E-93A7-429F-B6E5-8079697F644D}">
      <dgm:prSet/>
      <dgm:spPr/>
      <dgm:t>
        <a:bodyPr/>
        <a:lstStyle/>
        <a:p>
          <a:endParaRPr lang="en-US"/>
        </a:p>
      </dgm:t>
    </dgm:pt>
    <dgm:pt modelId="{009E3AA5-9CA4-4B2C-9D2F-4BBF899FE973}">
      <dgm:prSet custT="1"/>
      <dgm:spPr/>
      <dgm:t>
        <a:bodyPr/>
        <a:lstStyle/>
        <a:p>
          <a:r>
            <a:rPr lang="en-US" sz="1800" b="1" dirty="0" smtClean="0"/>
            <a:t>Stimulation of </a:t>
          </a:r>
          <a:r>
            <a:rPr lang="en-US" sz="1800" b="1" dirty="0" err="1" smtClean="0"/>
            <a:t>presynaptic</a:t>
          </a:r>
          <a:r>
            <a:rPr lang="en-US" sz="1800" b="1" dirty="0" smtClean="0"/>
            <a:t> </a:t>
          </a:r>
          <a:r>
            <a:rPr lang="el-GR" sz="1800" b="1" dirty="0" smtClean="0">
              <a:latin typeface="Calibri"/>
            </a:rPr>
            <a:t>α</a:t>
          </a:r>
          <a:r>
            <a:rPr lang="en-US" sz="1800" b="1" dirty="0" smtClean="0">
              <a:latin typeface="Calibri"/>
            </a:rPr>
            <a:t>-receptors</a:t>
          </a:r>
          <a:endParaRPr lang="en-US" sz="1800" b="1" dirty="0"/>
        </a:p>
      </dgm:t>
    </dgm:pt>
    <dgm:pt modelId="{8EF1FCA2-863C-4CFA-804C-A02C14C7B4CA}" type="parTrans" cxnId="{FE1F9BE8-6D63-4A31-9C9D-FBD46B98A800}">
      <dgm:prSet/>
      <dgm:spPr/>
      <dgm:t>
        <a:bodyPr/>
        <a:lstStyle/>
        <a:p>
          <a:endParaRPr lang="en-US"/>
        </a:p>
      </dgm:t>
    </dgm:pt>
    <dgm:pt modelId="{EF4D22B1-98B5-48E9-88B2-A237E5919131}" type="sibTrans" cxnId="{FE1F9BE8-6D63-4A31-9C9D-FBD46B98A800}">
      <dgm:prSet/>
      <dgm:spPr/>
      <dgm:t>
        <a:bodyPr/>
        <a:lstStyle/>
        <a:p>
          <a:endParaRPr lang="en-US"/>
        </a:p>
      </dgm:t>
    </dgm:pt>
    <dgm:pt modelId="{2686698C-5567-4C75-A917-BA91EEEF8338}">
      <dgm:prSet custT="1"/>
      <dgm:spPr/>
      <dgm:t>
        <a:bodyPr/>
        <a:lstStyle/>
        <a:p>
          <a:r>
            <a:rPr lang="en-US" sz="2000" b="1" dirty="0" smtClean="0"/>
            <a:t>Clonidine</a:t>
          </a:r>
        </a:p>
        <a:p>
          <a:r>
            <a:rPr lang="el-GR" sz="2000" b="1" dirty="0" smtClean="0">
              <a:latin typeface="Calibri"/>
            </a:rPr>
            <a:t>α</a:t>
          </a:r>
          <a:r>
            <a:rPr lang="en-US" sz="2000" b="1" dirty="0" smtClean="0">
              <a:latin typeface="Calibri"/>
            </a:rPr>
            <a:t>-Methyldopa</a:t>
          </a:r>
          <a:endParaRPr lang="en-US" sz="2000" b="1" dirty="0"/>
        </a:p>
      </dgm:t>
    </dgm:pt>
    <dgm:pt modelId="{FED23E1D-D09F-4686-9B45-56CA06BE718F}" type="parTrans" cxnId="{A0584BA3-6D65-4FA9-B8C2-809176E69551}">
      <dgm:prSet/>
      <dgm:spPr/>
      <dgm:t>
        <a:bodyPr/>
        <a:lstStyle/>
        <a:p>
          <a:endParaRPr lang="en-US"/>
        </a:p>
      </dgm:t>
    </dgm:pt>
    <dgm:pt modelId="{BC6F2080-7A38-4D3F-B8AB-0E53428BBAA6}" type="sibTrans" cxnId="{A0584BA3-6D65-4FA9-B8C2-809176E69551}">
      <dgm:prSet/>
      <dgm:spPr/>
      <dgm:t>
        <a:bodyPr/>
        <a:lstStyle/>
        <a:p>
          <a:endParaRPr lang="en-US"/>
        </a:p>
      </dgm:t>
    </dgm:pt>
    <dgm:pt modelId="{359BB8E0-8903-45EF-9A4B-297351A4DA0C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3200" b="1" dirty="0" smtClean="0">
              <a:solidFill>
                <a:srgbClr val="FF0000"/>
              </a:solidFill>
              <a:latin typeface="Algerian" pitchFamily="82" charset="0"/>
            </a:rPr>
            <a:t>Synopsis</a:t>
          </a:r>
          <a:endParaRPr lang="en-US" sz="3200" b="1" dirty="0">
            <a:solidFill>
              <a:srgbClr val="FF0000"/>
            </a:solidFill>
            <a:latin typeface="Algerian" pitchFamily="82" charset="0"/>
          </a:endParaRPr>
        </a:p>
      </dgm:t>
    </dgm:pt>
    <dgm:pt modelId="{E5EFD3ED-6C92-466B-9623-C5F8BDE8BD40}" type="parTrans" cxnId="{7EF315FB-31AD-4812-90C1-AC4990B6CBAD}">
      <dgm:prSet/>
      <dgm:spPr/>
      <dgm:t>
        <a:bodyPr/>
        <a:lstStyle/>
        <a:p>
          <a:endParaRPr lang="en-US"/>
        </a:p>
      </dgm:t>
    </dgm:pt>
    <dgm:pt modelId="{38DE6843-58E1-4C80-8216-4293C7E201CA}" type="sibTrans" cxnId="{7EF315FB-31AD-4812-90C1-AC4990B6CBAD}">
      <dgm:prSet/>
      <dgm:spPr/>
      <dgm:t>
        <a:bodyPr/>
        <a:lstStyle/>
        <a:p>
          <a:endParaRPr lang="en-US"/>
        </a:p>
      </dgm:t>
    </dgm:pt>
    <dgm:pt modelId="{EEBB2026-A5C3-485A-8F3C-92E863AC4C42}" type="pres">
      <dgm:prSet presAssocID="{829B6391-C08D-4A2A-BA28-C7B2FB0379E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22E9122-6E14-4133-B74A-0C63882D4162}" type="pres">
      <dgm:prSet presAssocID="{5C9366A5-2984-46F1-B493-1690EC29338F}" presName="hierRoot1" presStyleCnt="0"/>
      <dgm:spPr/>
    </dgm:pt>
    <dgm:pt modelId="{2AA70029-A278-4503-A102-45A9CE6B1CD7}" type="pres">
      <dgm:prSet presAssocID="{5C9366A5-2984-46F1-B493-1690EC29338F}" presName="composite" presStyleCnt="0"/>
      <dgm:spPr/>
    </dgm:pt>
    <dgm:pt modelId="{8328D211-BDAC-4313-9FFA-193D27A753A1}" type="pres">
      <dgm:prSet presAssocID="{5C9366A5-2984-46F1-B493-1690EC29338F}" presName="background" presStyleLbl="node0" presStyleIdx="0" presStyleCnt="2"/>
      <dgm:spPr>
        <a:solidFill>
          <a:srgbClr val="FFFF00"/>
        </a:solidFill>
      </dgm:spPr>
    </dgm:pt>
    <dgm:pt modelId="{4DE51F16-EA43-4F3C-BA6C-2D4F4A8D2CA7}" type="pres">
      <dgm:prSet presAssocID="{5C9366A5-2984-46F1-B493-1690EC29338F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BD191E-3AB0-44E8-AFED-EB77ECF8FDBA}" type="pres">
      <dgm:prSet presAssocID="{5C9366A5-2984-46F1-B493-1690EC29338F}" presName="hierChild2" presStyleCnt="0"/>
      <dgm:spPr/>
    </dgm:pt>
    <dgm:pt modelId="{EF806E7E-5AAE-4686-AB88-EA299A616859}" type="pres">
      <dgm:prSet presAssocID="{87D28496-91CC-475D-94ED-F31C7D06C0BF}" presName="Name10" presStyleLbl="parChTrans1D2" presStyleIdx="0" presStyleCnt="4"/>
      <dgm:spPr/>
      <dgm:t>
        <a:bodyPr/>
        <a:lstStyle/>
        <a:p>
          <a:endParaRPr lang="en-US"/>
        </a:p>
      </dgm:t>
    </dgm:pt>
    <dgm:pt modelId="{146C43B4-F4D9-47A4-828F-77AE35E34313}" type="pres">
      <dgm:prSet presAssocID="{00A7F4FB-46BA-4581-B436-7955CB70C6FE}" presName="hierRoot2" presStyleCnt="0"/>
      <dgm:spPr/>
    </dgm:pt>
    <dgm:pt modelId="{729EB262-F945-4262-88D3-AA90DE5AB2C2}" type="pres">
      <dgm:prSet presAssocID="{00A7F4FB-46BA-4581-B436-7955CB70C6FE}" presName="composite2" presStyleCnt="0"/>
      <dgm:spPr/>
    </dgm:pt>
    <dgm:pt modelId="{7B52E1BB-4EA6-4A5B-96D7-97826C0E0F95}" type="pres">
      <dgm:prSet presAssocID="{00A7F4FB-46BA-4581-B436-7955CB70C6FE}" presName="background2" presStyleLbl="node2" presStyleIdx="0" presStyleCnt="4"/>
      <dgm:spPr>
        <a:solidFill>
          <a:srgbClr val="FFFF00"/>
        </a:solidFill>
      </dgm:spPr>
    </dgm:pt>
    <dgm:pt modelId="{7571DA33-7E7B-4B09-9F8F-26F80D3204F0}" type="pres">
      <dgm:prSet presAssocID="{00A7F4FB-46BA-4581-B436-7955CB70C6FE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9E55BC-04BC-44AB-832C-FA473159A6C0}" type="pres">
      <dgm:prSet presAssocID="{00A7F4FB-46BA-4581-B436-7955CB70C6FE}" presName="hierChild3" presStyleCnt="0"/>
      <dgm:spPr/>
    </dgm:pt>
    <dgm:pt modelId="{D583FA45-A591-4C3B-B102-8E837A120CC5}" type="pres">
      <dgm:prSet presAssocID="{56167DE6-EF2B-4A35-BBE1-F0C437A6D282}" presName="Name17" presStyleLbl="parChTrans1D3" presStyleIdx="0" presStyleCnt="4"/>
      <dgm:spPr/>
      <dgm:t>
        <a:bodyPr/>
        <a:lstStyle/>
        <a:p>
          <a:endParaRPr lang="en-US"/>
        </a:p>
      </dgm:t>
    </dgm:pt>
    <dgm:pt modelId="{1DC2030E-838E-41F2-A0ED-074AA75576AA}" type="pres">
      <dgm:prSet presAssocID="{2B2F2F70-CE0E-42D7-9BE7-2D2D6F7616E0}" presName="hierRoot3" presStyleCnt="0"/>
      <dgm:spPr/>
    </dgm:pt>
    <dgm:pt modelId="{D57191C7-8446-4166-B208-5B4AC89D0967}" type="pres">
      <dgm:prSet presAssocID="{2B2F2F70-CE0E-42D7-9BE7-2D2D6F7616E0}" presName="composite3" presStyleCnt="0"/>
      <dgm:spPr/>
    </dgm:pt>
    <dgm:pt modelId="{73624ECE-3FF6-434A-8525-A7B7E980274E}" type="pres">
      <dgm:prSet presAssocID="{2B2F2F70-CE0E-42D7-9BE7-2D2D6F7616E0}" presName="background3" presStyleLbl="node3" presStyleIdx="0" presStyleCnt="4"/>
      <dgm:spPr>
        <a:solidFill>
          <a:srgbClr val="FFFF00"/>
        </a:solidFill>
      </dgm:spPr>
    </dgm:pt>
    <dgm:pt modelId="{1F40AAAA-E65A-4549-B267-EFC9FC0A7377}" type="pres">
      <dgm:prSet presAssocID="{2B2F2F70-CE0E-42D7-9BE7-2D2D6F7616E0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6DE0A3-E09A-48D5-BF2E-E6C1EE702514}" type="pres">
      <dgm:prSet presAssocID="{2B2F2F70-CE0E-42D7-9BE7-2D2D6F7616E0}" presName="hierChild4" presStyleCnt="0"/>
      <dgm:spPr/>
    </dgm:pt>
    <dgm:pt modelId="{E4B41930-085B-485A-BB42-E589703241A7}" type="pres">
      <dgm:prSet presAssocID="{14AD557A-B84B-4C87-B5EE-29AE962F5673}" presName="Name10" presStyleLbl="parChTrans1D2" presStyleIdx="1" presStyleCnt="4"/>
      <dgm:spPr/>
      <dgm:t>
        <a:bodyPr/>
        <a:lstStyle/>
        <a:p>
          <a:endParaRPr lang="en-US"/>
        </a:p>
      </dgm:t>
    </dgm:pt>
    <dgm:pt modelId="{40E85A8A-50BC-41F1-991A-ADA19684825C}" type="pres">
      <dgm:prSet presAssocID="{CD7DB0BA-1432-4A11-89DA-17F4E4D6B99C}" presName="hierRoot2" presStyleCnt="0"/>
      <dgm:spPr/>
    </dgm:pt>
    <dgm:pt modelId="{063306AA-ABDE-4FFD-9F1D-068CCF23C2F7}" type="pres">
      <dgm:prSet presAssocID="{CD7DB0BA-1432-4A11-89DA-17F4E4D6B99C}" presName="composite2" presStyleCnt="0"/>
      <dgm:spPr/>
    </dgm:pt>
    <dgm:pt modelId="{1EC09C56-8E14-4856-8B58-C8589F394777}" type="pres">
      <dgm:prSet presAssocID="{CD7DB0BA-1432-4A11-89DA-17F4E4D6B99C}" presName="background2" presStyleLbl="node2" presStyleIdx="1" presStyleCnt="4"/>
      <dgm:spPr>
        <a:solidFill>
          <a:srgbClr val="FFFF00"/>
        </a:solidFill>
      </dgm:spPr>
    </dgm:pt>
    <dgm:pt modelId="{7F3D11A3-6AFF-45A0-A356-136CF3A1E506}" type="pres">
      <dgm:prSet presAssocID="{CD7DB0BA-1432-4A11-89DA-17F4E4D6B99C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A7A7B2-2AE6-4B96-83CC-126CBF8A9F03}" type="pres">
      <dgm:prSet presAssocID="{CD7DB0BA-1432-4A11-89DA-17F4E4D6B99C}" presName="hierChild3" presStyleCnt="0"/>
      <dgm:spPr/>
    </dgm:pt>
    <dgm:pt modelId="{24CC9D0E-5FA9-4705-AF27-24180CD5F7FC}" type="pres">
      <dgm:prSet presAssocID="{8168744B-F35F-44D2-96AA-DEE408792AC7}" presName="Name17" presStyleLbl="parChTrans1D3" presStyleIdx="1" presStyleCnt="4"/>
      <dgm:spPr/>
      <dgm:t>
        <a:bodyPr/>
        <a:lstStyle/>
        <a:p>
          <a:endParaRPr lang="en-US"/>
        </a:p>
      </dgm:t>
    </dgm:pt>
    <dgm:pt modelId="{03272A60-B788-4DC3-B6E8-45A412B559C7}" type="pres">
      <dgm:prSet presAssocID="{9F8F07FA-3400-4D64-B213-39349352EB4D}" presName="hierRoot3" presStyleCnt="0"/>
      <dgm:spPr/>
    </dgm:pt>
    <dgm:pt modelId="{1BA2EA3D-AC2F-4F81-B9D8-579F256AB189}" type="pres">
      <dgm:prSet presAssocID="{9F8F07FA-3400-4D64-B213-39349352EB4D}" presName="composite3" presStyleCnt="0"/>
      <dgm:spPr/>
    </dgm:pt>
    <dgm:pt modelId="{FC183E45-2891-4433-856B-A5AAA48A331F}" type="pres">
      <dgm:prSet presAssocID="{9F8F07FA-3400-4D64-B213-39349352EB4D}" presName="background3" presStyleLbl="node3" presStyleIdx="1" presStyleCnt="4"/>
      <dgm:spPr>
        <a:solidFill>
          <a:srgbClr val="FFFF00"/>
        </a:solidFill>
      </dgm:spPr>
    </dgm:pt>
    <dgm:pt modelId="{4E6B7B44-C2B8-4A22-B376-5CD6C813DDC7}" type="pres">
      <dgm:prSet presAssocID="{9F8F07FA-3400-4D64-B213-39349352EB4D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9EFCB9-AC9F-4A7B-838B-15DF265D1531}" type="pres">
      <dgm:prSet presAssocID="{9F8F07FA-3400-4D64-B213-39349352EB4D}" presName="hierChild4" presStyleCnt="0"/>
      <dgm:spPr/>
    </dgm:pt>
    <dgm:pt modelId="{04C8BCD4-F488-4D3D-BF37-B3FFE710DE41}" type="pres">
      <dgm:prSet presAssocID="{7A06A0AE-FD41-4B66-9991-4D49804EA4DB}" presName="Name10" presStyleLbl="parChTrans1D2" presStyleIdx="2" presStyleCnt="4"/>
      <dgm:spPr/>
      <dgm:t>
        <a:bodyPr/>
        <a:lstStyle/>
        <a:p>
          <a:endParaRPr lang="en-US"/>
        </a:p>
      </dgm:t>
    </dgm:pt>
    <dgm:pt modelId="{5142CDD0-E5DF-4A38-AB52-66F0BAD935EB}" type="pres">
      <dgm:prSet presAssocID="{6A316291-0944-49A2-A13C-799D7544C1DC}" presName="hierRoot2" presStyleCnt="0"/>
      <dgm:spPr/>
    </dgm:pt>
    <dgm:pt modelId="{895522ED-FC06-4E1A-B600-F170125D7541}" type="pres">
      <dgm:prSet presAssocID="{6A316291-0944-49A2-A13C-799D7544C1DC}" presName="composite2" presStyleCnt="0"/>
      <dgm:spPr/>
    </dgm:pt>
    <dgm:pt modelId="{BC2E52B2-9B4F-4E9D-8765-9D9AE55B3D06}" type="pres">
      <dgm:prSet presAssocID="{6A316291-0944-49A2-A13C-799D7544C1DC}" presName="background2" presStyleLbl="node2" presStyleIdx="2" presStyleCnt="4"/>
      <dgm:spPr>
        <a:solidFill>
          <a:srgbClr val="FFFF00"/>
        </a:solidFill>
      </dgm:spPr>
    </dgm:pt>
    <dgm:pt modelId="{68F498A3-41E8-4EAC-8270-C7DF731D192E}" type="pres">
      <dgm:prSet presAssocID="{6A316291-0944-49A2-A13C-799D7544C1DC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F7013B-7241-4A38-82A9-A06D4B7643D4}" type="pres">
      <dgm:prSet presAssocID="{6A316291-0944-49A2-A13C-799D7544C1DC}" presName="hierChild3" presStyleCnt="0"/>
      <dgm:spPr/>
    </dgm:pt>
    <dgm:pt modelId="{2CECE04A-6F5B-478B-912B-73D5C40F9A07}" type="pres">
      <dgm:prSet presAssocID="{19D46E44-AF43-4DE4-A6EB-B3A78DD61768}" presName="Name17" presStyleLbl="parChTrans1D3" presStyleIdx="2" presStyleCnt="4"/>
      <dgm:spPr/>
      <dgm:t>
        <a:bodyPr/>
        <a:lstStyle/>
        <a:p>
          <a:endParaRPr lang="en-US"/>
        </a:p>
      </dgm:t>
    </dgm:pt>
    <dgm:pt modelId="{DD82D5F8-0699-456D-83D9-20B9EB19FDF9}" type="pres">
      <dgm:prSet presAssocID="{2B108192-B274-4316-AFE7-EC830B52FA83}" presName="hierRoot3" presStyleCnt="0"/>
      <dgm:spPr/>
    </dgm:pt>
    <dgm:pt modelId="{1BAB576F-B0AB-4263-92B6-8C407B70F8F6}" type="pres">
      <dgm:prSet presAssocID="{2B108192-B274-4316-AFE7-EC830B52FA83}" presName="composite3" presStyleCnt="0"/>
      <dgm:spPr/>
    </dgm:pt>
    <dgm:pt modelId="{4016AEB3-9225-4110-99DF-7C8B0A22D006}" type="pres">
      <dgm:prSet presAssocID="{2B108192-B274-4316-AFE7-EC830B52FA83}" presName="background3" presStyleLbl="node3" presStyleIdx="2" presStyleCnt="4"/>
      <dgm:spPr>
        <a:solidFill>
          <a:srgbClr val="FFFF00"/>
        </a:solidFill>
      </dgm:spPr>
    </dgm:pt>
    <dgm:pt modelId="{35DD84D6-BB23-4DA9-98C1-0B9C106E4AB3}" type="pres">
      <dgm:prSet presAssocID="{2B108192-B274-4316-AFE7-EC830B52FA83}" presName="text3" presStyleLbl="fgAcc3" presStyleIdx="2" presStyleCnt="4" custScaleX="1119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5C3A73-0755-4DD8-8B5C-395606874A4B}" type="pres">
      <dgm:prSet presAssocID="{2B108192-B274-4316-AFE7-EC830B52FA83}" presName="hierChild4" presStyleCnt="0"/>
      <dgm:spPr/>
    </dgm:pt>
    <dgm:pt modelId="{381C4130-1BB7-4B88-A79D-94FE84622B8A}" type="pres">
      <dgm:prSet presAssocID="{8EF1FCA2-863C-4CFA-804C-A02C14C7B4CA}" presName="Name10" presStyleLbl="parChTrans1D2" presStyleIdx="3" presStyleCnt="4"/>
      <dgm:spPr/>
      <dgm:t>
        <a:bodyPr/>
        <a:lstStyle/>
        <a:p>
          <a:endParaRPr lang="en-US"/>
        </a:p>
      </dgm:t>
    </dgm:pt>
    <dgm:pt modelId="{E011AB16-4A35-4AEB-9321-CC252C8D0D7F}" type="pres">
      <dgm:prSet presAssocID="{009E3AA5-9CA4-4B2C-9D2F-4BBF899FE973}" presName="hierRoot2" presStyleCnt="0"/>
      <dgm:spPr/>
    </dgm:pt>
    <dgm:pt modelId="{7A52DEF4-6F87-47F2-BAC0-5097810178CF}" type="pres">
      <dgm:prSet presAssocID="{009E3AA5-9CA4-4B2C-9D2F-4BBF899FE973}" presName="composite2" presStyleCnt="0"/>
      <dgm:spPr/>
    </dgm:pt>
    <dgm:pt modelId="{692723AB-3192-4664-B91A-611E1979A052}" type="pres">
      <dgm:prSet presAssocID="{009E3AA5-9CA4-4B2C-9D2F-4BBF899FE973}" presName="background2" presStyleLbl="node2" presStyleIdx="3" presStyleCnt="4"/>
      <dgm:spPr>
        <a:solidFill>
          <a:srgbClr val="FFFF00"/>
        </a:solidFill>
      </dgm:spPr>
    </dgm:pt>
    <dgm:pt modelId="{E071FC08-491B-4F46-AC01-AEFDABB687E3}" type="pres">
      <dgm:prSet presAssocID="{009E3AA5-9CA4-4B2C-9D2F-4BBF899FE973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86E30E-147E-47FB-B693-5FF45EBD9529}" type="pres">
      <dgm:prSet presAssocID="{009E3AA5-9CA4-4B2C-9D2F-4BBF899FE973}" presName="hierChild3" presStyleCnt="0"/>
      <dgm:spPr/>
    </dgm:pt>
    <dgm:pt modelId="{223B1603-522C-4E11-A405-73ED005F01EE}" type="pres">
      <dgm:prSet presAssocID="{FED23E1D-D09F-4686-9B45-56CA06BE718F}" presName="Name17" presStyleLbl="parChTrans1D3" presStyleIdx="3" presStyleCnt="4"/>
      <dgm:spPr/>
      <dgm:t>
        <a:bodyPr/>
        <a:lstStyle/>
        <a:p>
          <a:endParaRPr lang="en-US"/>
        </a:p>
      </dgm:t>
    </dgm:pt>
    <dgm:pt modelId="{B51052F3-0ECD-4DC6-9A68-57A6D780E319}" type="pres">
      <dgm:prSet presAssocID="{2686698C-5567-4C75-A917-BA91EEEF8338}" presName="hierRoot3" presStyleCnt="0"/>
      <dgm:spPr/>
    </dgm:pt>
    <dgm:pt modelId="{2C1415DD-A993-4DC0-8DC6-C5D0EB8DE719}" type="pres">
      <dgm:prSet presAssocID="{2686698C-5567-4C75-A917-BA91EEEF8338}" presName="composite3" presStyleCnt="0"/>
      <dgm:spPr/>
    </dgm:pt>
    <dgm:pt modelId="{99C08250-81CF-4293-BE2C-FBA0FEB82AFC}" type="pres">
      <dgm:prSet presAssocID="{2686698C-5567-4C75-A917-BA91EEEF8338}" presName="background3" presStyleLbl="node3" presStyleIdx="3" presStyleCnt="4"/>
      <dgm:spPr>
        <a:solidFill>
          <a:srgbClr val="FFFF00"/>
        </a:solidFill>
      </dgm:spPr>
    </dgm:pt>
    <dgm:pt modelId="{0F233D99-719D-457D-B3AD-1BD8EAE14270}" type="pres">
      <dgm:prSet presAssocID="{2686698C-5567-4C75-A917-BA91EEEF8338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E69ABD-0C1D-40D9-B17C-2B0A3A6699F2}" type="pres">
      <dgm:prSet presAssocID="{2686698C-5567-4C75-A917-BA91EEEF8338}" presName="hierChild4" presStyleCnt="0"/>
      <dgm:spPr/>
    </dgm:pt>
    <dgm:pt modelId="{54F051FA-72F8-4257-BEA1-34A42FBDD9C6}" type="pres">
      <dgm:prSet presAssocID="{359BB8E0-8903-45EF-9A4B-297351A4DA0C}" presName="hierRoot1" presStyleCnt="0"/>
      <dgm:spPr/>
    </dgm:pt>
    <dgm:pt modelId="{9BA06E73-E2CF-402F-80EB-C73FB93C4DE8}" type="pres">
      <dgm:prSet presAssocID="{359BB8E0-8903-45EF-9A4B-297351A4DA0C}" presName="composite" presStyleCnt="0"/>
      <dgm:spPr/>
    </dgm:pt>
    <dgm:pt modelId="{C2BB921C-2281-49A2-8D01-C8D29B7FF88D}" type="pres">
      <dgm:prSet presAssocID="{359BB8E0-8903-45EF-9A4B-297351A4DA0C}" presName="background" presStyleLbl="node0" presStyleIdx="1" presStyleCnt="2"/>
      <dgm:spPr>
        <a:solidFill>
          <a:srgbClr val="FFFF00"/>
        </a:solidFill>
      </dgm:spPr>
    </dgm:pt>
    <dgm:pt modelId="{AE7849F5-4852-4763-B830-74E256CD45D6}" type="pres">
      <dgm:prSet presAssocID="{359BB8E0-8903-45EF-9A4B-297351A4DA0C}" presName="text" presStyleLbl="fgAcc0" presStyleIdx="1" presStyleCnt="2" custScaleX="141895" custScaleY="79577" custLinFactX="-111613" custLinFactNeighborX="-200000" custLinFactNeighborY="-38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FEDD97-8EC8-461B-8C95-3A4D85875EE1}" type="pres">
      <dgm:prSet presAssocID="{359BB8E0-8903-45EF-9A4B-297351A4DA0C}" presName="hierChild2" presStyleCnt="0"/>
      <dgm:spPr/>
    </dgm:pt>
  </dgm:ptLst>
  <dgm:cxnLst>
    <dgm:cxn modelId="{FF0A2D89-54A2-4584-BC11-049279199171}" type="presOf" srcId="{2B108192-B274-4316-AFE7-EC830B52FA83}" destId="{35DD84D6-BB23-4DA9-98C1-0B9C106E4AB3}" srcOrd="0" destOrd="0" presId="urn:microsoft.com/office/officeart/2005/8/layout/hierarchy1"/>
    <dgm:cxn modelId="{DCBF293A-12BA-4CBD-A8BB-5026C289FF33}" type="presOf" srcId="{14AD557A-B84B-4C87-B5EE-29AE962F5673}" destId="{E4B41930-085B-485A-BB42-E589703241A7}" srcOrd="0" destOrd="0" presId="urn:microsoft.com/office/officeart/2005/8/layout/hierarchy1"/>
    <dgm:cxn modelId="{2F8A12F6-2557-4032-A094-B31697D95C80}" type="presOf" srcId="{6A316291-0944-49A2-A13C-799D7544C1DC}" destId="{68F498A3-41E8-4EAC-8270-C7DF731D192E}" srcOrd="0" destOrd="0" presId="urn:microsoft.com/office/officeart/2005/8/layout/hierarchy1"/>
    <dgm:cxn modelId="{91721A91-18DC-4650-A7A5-754A4B48B6A5}" type="presOf" srcId="{CD7DB0BA-1432-4A11-89DA-17F4E4D6B99C}" destId="{7F3D11A3-6AFF-45A0-A356-136CF3A1E506}" srcOrd="0" destOrd="0" presId="urn:microsoft.com/office/officeart/2005/8/layout/hierarchy1"/>
    <dgm:cxn modelId="{CF6F34FE-B56B-481F-8A43-5DE256555F01}" type="presOf" srcId="{19D46E44-AF43-4DE4-A6EB-B3A78DD61768}" destId="{2CECE04A-6F5B-478B-912B-73D5C40F9A07}" srcOrd="0" destOrd="0" presId="urn:microsoft.com/office/officeart/2005/8/layout/hierarchy1"/>
    <dgm:cxn modelId="{BE1EDA8F-0D10-4365-B1C6-026209DA0FCF}" srcId="{CD7DB0BA-1432-4A11-89DA-17F4E4D6B99C}" destId="{9F8F07FA-3400-4D64-B213-39349352EB4D}" srcOrd="0" destOrd="0" parTransId="{8168744B-F35F-44D2-96AA-DEE408792AC7}" sibTransId="{55EEEC0D-74C1-4444-ABBB-FB0111560241}"/>
    <dgm:cxn modelId="{A0584BA3-6D65-4FA9-B8C2-809176E69551}" srcId="{009E3AA5-9CA4-4B2C-9D2F-4BBF899FE973}" destId="{2686698C-5567-4C75-A917-BA91EEEF8338}" srcOrd="0" destOrd="0" parTransId="{FED23E1D-D09F-4686-9B45-56CA06BE718F}" sibTransId="{BC6F2080-7A38-4D3F-B8AB-0E53428BBAA6}"/>
    <dgm:cxn modelId="{9CB1C4FF-93AE-4652-8875-70B63B1BCCA2}" type="presOf" srcId="{009E3AA5-9CA4-4B2C-9D2F-4BBF899FE973}" destId="{E071FC08-491B-4F46-AC01-AEFDABB687E3}" srcOrd="0" destOrd="0" presId="urn:microsoft.com/office/officeart/2005/8/layout/hierarchy1"/>
    <dgm:cxn modelId="{FE1F9BE8-6D63-4A31-9C9D-FBD46B98A800}" srcId="{5C9366A5-2984-46F1-B493-1690EC29338F}" destId="{009E3AA5-9CA4-4B2C-9D2F-4BBF899FE973}" srcOrd="3" destOrd="0" parTransId="{8EF1FCA2-863C-4CFA-804C-A02C14C7B4CA}" sibTransId="{EF4D22B1-98B5-48E9-88B2-A237E5919131}"/>
    <dgm:cxn modelId="{7EF315FB-31AD-4812-90C1-AC4990B6CBAD}" srcId="{829B6391-C08D-4A2A-BA28-C7B2FB0379EE}" destId="{359BB8E0-8903-45EF-9A4B-297351A4DA0C}" srcOrd="1" destOrd="0" parTransId="{E5EFD3ED-6C92-466B-9623-C5F8BDE8BD40}" sibTransId="{38DE6843-58E1-4C80-8216-4293C7E201CA}"/>
    <dgm:cxn modelId="{8E49BB80-C6AA-4A4C-B227-1728FF87AF86}" srcId="{5C9366A5-2984-46F1-B493-1690EC29338F}" destId="{6A316291-0944-49A2-A13C-799D7544C1DC}" srcOrd="2" destOrd="0" parTransId="{7A06A0AE-FD41-4B66-9991-4D49804EA4DB}" sibTransId="{757A2FB3-C577-4844-A793-919794726887}"/>
    <dgm:cxn modelId="{56E3ACED-D3F2-43D8-AC3A-BD778AD340CC}" type="presOf" srcId="{00A7F4FB-46BA-4581-B436-7955CB70C6FE}" destId="{7571DA33-7E7B-4B09-9F8F-26F80D3204F0}" srcOrd="0" destOrd="0" presId="urn:microsoft.com/office/officeart/2005/8/layout/hierarchy1"/>
    <dgm:cxn modelId="{0E2B5F4E-9886-4004-9A57-D26DA1A10BCE}" srcId="{00A7F4FB-46BA-4581-B436-7955CB70C6FE}" destId="{2B2F2F70-CE0E-42D7-9BE7-2D2D6F7616E0}" srcOrd="0" destOrd="0" parTransId="{56167DE6-EF2B-4A35-BBE1-F0C437A6D282}" sibTransId="{862B7C50-3D80-4D52-96CA-57A2ED096925}"/>
    <dgm:cxn modelId="{C357C6F0-6A8C-4EBD-9A29-1969D2953CE4}" srcId="{5C9366A5-2984-46F1-B493-1690EC29338F}" destId="{00A7F4FB-46BA-4581-B436-7955CB70C6FE}" srcOrd="0" destOrd="0" parTransId="{87D28496-91CC-475D-94ED-F31C7D06C0BF}" sibTransId="{B54AA9EC-44DF-4F92-9D8A-B08D8E1A78A3}"/>
    <dgm:cxn modelId="{484892CA-FA32-429B-A78B-7396A77026BC}" type="presOf" srcId="{56167DE6-EF2B-4A35-BBE1-F0C437A6D282}" destId="{D583FA45-A591-4C3B-B102-8E837A120CC5}" srcOrd="0" destOrd="0" presId="urn:microsoft.com/office/officeart/2005/8/layout/hierarchy1"/>
    <dgm:cxn modelId="{235AD292-8C01-4B15-BA4B-543F11005462}" type="presOf" srcId="{2686698C-5567-4C75-A917-BA91EEEF8338}" destId="{0F233D99-719D-457D-B3AD-1BD8EAE14270}" srcOrd="0" destOrd="0" presId="urn:microsoft.com/office/officeart/2005/8/layout/hierarchy1"/>
    <dgm:cxn modelId="{10B49307-5AA2-4BFB-99FB-0CB7DFAD1A59}" type="presOf" srcId="{9F8F07FA-3400-4D64-B213-39349352EB4D}" destId="{4E6B7B44-C2B8-4A22-B376-5CD6C813DDC7}" srcOrd="0" destOrd="0" presId="urn:microsoft.com/office/officeart/2005/8/layout/hierarchy1"/>
    <dgm:cxn modelId="{C547D8ED-F065-4915-87EA-8CE058166881}" srcId="{5C9366A5-2984-46F1-B493-1690EC29338F}" destId="{CD7DB0BA-1432-4A11-89DA-17F4E4D6B99C}" srcOrd="1" destOrd="0" parTransId="{14AD557A-B84B-4C87-B5EE-29AE962F5673}" sibTransId="{A8A50B4C-6273-4985-94CE-402641BF4260}"/>
    <dgm:cxn modelId="{BA97AB88-E771-4710-A84C-F876EFECCB32}" type="presOf" srcId="{7A06A0AE-FD41-4B66-9991-4D49804EA4DB}" destId="{04C8BCD4-F488-4D3D-BF37-B3FFE710DE41}" srcOrd="0" destOrd="0" presId="urn:microsoft.com/office/officeart/2005/8/layout/hierarchy1"/>
    <dgm:cxn modelId="{55C2DA05-5052-4410-8DA5-6DBDC18CFA86}" type="presOf" srcId="{359BB8E0-8903-45EF-9A4B-297351A4DA0C}" destId="{AE7849F5-4852-4763-B830-74E256CD45D6}" srcOrd="0" destOrd="0" presId="urn:microsoft.com/office/officeart/2005/8/layout/hierarchy1"/>
    <dgm:cxn modelId="{61C99E01-30B0-4B62-B7F4-9BFCA611F30D}" type="presOf" srcId="{8168744B-F35F-44D2-96AA-DEE408792AC7}" destId="{24CC9D0E-5FA9-4705-AF27-24180CD5F7FC}" srcOrd="0" destOrd="0" presId="urn:microsoft.com/office/officeart/2005/8/layout/hierarchy1"/>
    <dgm:cxn modelId="{1C307C9A-A37B-4D09-B95B-FE623766C176}" type="presOf" srcId="{5C9366A5-2984-46F1-B493-1690EC29338F}" destId="{4DE51F16-EA43-4F3C-BA6C-2D4F4A8D2CA7}" srcOrd="0" destOrd="0" presId="urn:microsoft.com/office/officeart/2005/8/layout/hierarchy1"/>
    <dgm:cxn modelId="{178B9389-7CE2-45AA-BA1D-8E8C1FC128F5}" type="presOf" srcId="{87D28496-91CC-475D-94ED-F31C7D06C0BF}" destId="{EF806E7E-5AAE-4686-AB88-EA299A616859}" srcOrd="0" destOrd="0" presId="urn:microsoft.com/office/officeart/2005/8/layout/hierarchy1"/>
    <dgm:cxn modelId="{A1AFDCBB-AD1B-4E20-A3F4-6345354C7535}" srcId="{829B6391-C08D-4A2A-BA28-C7B2FB0379EE}" destId="{5C9366A5-2984-46F1-B493-1690EC29338F}" srcOrd="0" destOrd="0" parTransId="{3687CB27-5771-4BFB-8ED1-A60DB1F9918B}" sibTransId="{287DE600-5F01-4CE4-A9DA-8028F76174FD}"/>
    <dgm:cxn modelId="{89C9B21C-B3D3-4096-A555-DDDBC701BA51}" type="presOf" srcId="{8EF1FCA2-863C-4CFA-804C-A02C14C7B4CA}" destId="{381C4130-1BB7-4B88-A79D-94FE84622B8A}" srcOrd="0" destOrd="0" presId="urn:microsoft.com/office/officeart/2005/8/layout/hierarchy1"/>
    <dgm:cxn modelId="{BA0FB961-1D23-4260-9078-B5CE9A25E9A6}" type="presOf" srcId="{829B6391-C08D-4A2A-BA28-C7B2FB0379EE}" destId="{EEBB2026-A5C3-485A-8F3C-92E863AC4C42}" srcOrd="0" destOrd="0" presId="urn:microsoft.com/office/officeart/2005/8/layout/hierarchy1"/>
    <dgm:cxn modelId="{0849FAB9-EE34-404C-A50B-DB5DE1CB7562}" type="presOf" srcId="{FED23E1D-D09F-4686-9B45-56CA06BE718F}" destId="{223B1603-522C-4E11-A405-73ED005F01EE}" srcOrd="0" destOrd="0" presId="urn:microsoft.com/office/officeart/2005/8/layout/hierarchy1"/>
    <dgm:cxn modelId="{1AA96390-BB43-44B3-833C-0BF8E9AEC055}" type="presOf" srcId="{2B2F2F70-CE0E-42D7-9BE7-2D2D6F7616E0}" destId="{1F40AAAA-E65A-4549-B267-EFC9FC0A7377}" srcOrd="0" destOrd="0" presId="urn:microsoft.com/office/officeart/2005/8/layout/hierarchy1"/>
    <dgm:cxn modelId="{C42A5F9E-93A7-429F-B6E5-8079697F644D}" srcId="{6A316291-0944-49A2-A13C-799D7544C1DC}" destId="{2B108192-B274-4316-AFE7-EC830B52FA83}" srcOrd="0" destOrd="0" parTransId="{19D46E44-AF43-4DE4-A6EB-B3A78DD61768}" sibTransId="{896DF5D4-80F3-40B3-BE95-580F6F464D7F}"/>
    <dgm:cxn modelId="{8CB5169D-1B8F-4F70-A23B-3FB5D70BB328}" type="presParOf" srcId="{EEBB2026-A5C3-485A-8F3C-92E863AC4C42}" destId="{222E9122-6E14-4133-B74A-0C63882D4162}" srcOrd="0" destOrd="0" presId="urn:microsoft.com/office/officeart/2005/8/layout/hierarchy1"/>
    <dgm:cxn modelId="{E3347310-6D0F-45D7-83F6-D3C10B6EE0F1}" type="presParOf" srcId="{222E9122-6E14-4133-B74A-0C63882D4162}" destId="{2AA70029-A278-4503-A102-45A9CE6B1CD7}" srcOrd="0" destOrd="0" presId="urn:microsoft.com/office/officeart/2005/8/layout/hierarchy1"/>
    <dgm:cxn modelId="{41086791-BB49-4F7E-8A1A-21A70F41FF0D}" type="presParOf" srcId="{2AA70029-A278-4503-A102-45A9CE6B1CD7}" destId="{8328D211-BDAC-4313-9FFA-193D27A753A1}" srcOrd="0" destOrd="0" presId="urn:microsoft.com/office/officeart/2005/8/layout/hierarchy1"/>
    <dgm:cxn modelId="{84C5A193-5035-4B56-8AAE-DDEE0E43B424}" type="presParOf" srcId="{2AA70029-A278-4503-A102-45A9CE6B1CD7}" destId="{4DE51F16-EA43-4F3C-BA6C-2D4F4A8D2CA7}" srcOrd="1" destOrd="0" presId="urn:microsoft.com/office/officeart/2005/8/layout/hierarchy1"/>
    <dgm:cxn modelId="{4012A1C8-DC1D-42A7-9ACC-9015142EEB41}" type="presParOf" srcId="{222E9122-6E14-4133-B74A-0C63882D4162}" destId="{A8BD191E-3AB0-44E8-AFED-EB77ECF8FDBA}" srcOrd="1" destOrd="0" presId="urn:microsoft.com/office/officeart/2005/8/layout/hierarchy1"/>
    <dgm:cxn modelId="{B36047D8-1BF9-4160-BEB6-B70DF6CD2ED1}" type="presParOf" srcId="{A8BD191E-3AB0-44E8-AFED-EB77ECF8FDBA}" destId="{EF806E7E-5AAE-4686-AB88-EA299A616859}" srcOrd="0" destOrd="0" presId="urn:microsoft.com/office/officeart/2005/8/layout/hierarchy1"/>
    <dgm:cxn modelId="{86DF3965-A8EC-490B-A70F-F231744329A3}" type="presParOf" srcId="{A8BD191E-3AB0-44E8-AFED-EB77ECF8FDBA}" destId="{146C43B4-F4D9-47A4-828F-77AE35E34313}" srcOrd="1" destOrd="0" presId="urn:microsoft.com/office/officeart/2005/8/layout/hierarchy1"/>
    <dgm:cxn modelId="{C2929366-20E6-4BD2-9A8E-478D46BC46A0}" type="presParOf" srcId="{146C43B4-F4D9-47A4-828F-77AE35E34313}" destId="{729EB262-F945-4262-88D3-AA90DE5AB2C2}" srcOrd="0" destOrd="0" presId="urn:microsoft.com/office/officeart/2005/8/layout/hierarchy1"/>
    <dgm:cxn modelId="{18D146A8-3087-481D-B433-58841B12D7CF}" type="presParOf" srcId="{729EB262-F945-4262-88D3-AA90DE5AB2C2}" destId="{7B52E1BB-4EA6-4A5B-96D7-97826C0E0F95}" srcOrd="0" destOrd="0" presId="urn:microsoft.com/office/officeart/2005/8/layout/hierarchy1"/>
    <dgm:cxn modelId="{90CE0115-E250-4548-9244-7AD86A9C9F03}" type="presParOf" srcId="{729EB262-F945-4262-88D3-AA90DE5AB2C2}" destId="{7571DA33-7E7B-4B09-9F8F-26F80D3204F0}" srcOrd="1" destOrd="0" presId="urn:microsoft.com/office/officeart/2005/8/layout/hierarchy1"/>
    <dgm:cxn modelId="{D2EE5BFB-CC2E-4216-81AF-F6F5F312F065}" type="presParOf" srcId="{146C43B4-F4D9-47A4-828F-77AE35E34313}" destId="{079E55BC-04BC-44AB-832C-FA473159A6C0}" srcOrd="1" destOrd="0" presId="urn:microsoft.com/office/officeart/2005/8/layout/hierarchy1"/>
    <dgm:cxn modelId="{02E49DE0-9997-4412-84AF-285E586EA522}" type="presParOf" srcId="{079E55BC-04BC-44AB-832C-FA473159A6C0}" destId="{D583FA45-A591-4C3B-B102-8E837A120CC5}" srcOrd="0" destOrd="0" presId="urn:microsoft.com/office/officeart/2005/8/layout/hierarchy1"/>
    <dgm:cxn modelId="{94C73E75-DBC7-4E19-81BE-2F32A2908400}" type="presParOf" srcId="{079E55BC-04BC-44AB-832C-FA473159A6C0}" destId="{1DC2030E-838E-41F2-A0ED-074AA75576AA}" srcOrd="1" destOrd="0" presId="urn:microsoft.com/office/officeart/2005/8/layout/hierarchy1"/>
    <dgm:cxn modelId="{BF43FB4F-3D66-4098-96E0-0AF94BBFD916}" type="presParOf" srcId="{1DC2030E-838E-41F2-A0ED-074AA75576AA}" destId="{D57191C7-8446-4166-B208-5B4AC89D0967}" srcOrd="0" destOrd="0" presId="urn:microsoft.com/office/officeart/2005/8/layout/hierarchy1"/>
    <dgm:cxn modelId="{8BE9EFD3-48D8-438C-99F1-4616F104B2C5}" type="presParOf" srcId="{D57191C7-8446-4166-B208-5B4AC89D0967}" destId="{73624ECE-3FF6-434A-8525-A7B7E980274E}" srcOrd="0" destOrd="0" presId="urn:microsoft.com/office/officeart/2005/8/layout/hierarchy1"/>
    <dgm:cxn modelId="{6DCF15ED-B9D5-4473-87E1-1CDE590DCDFB}" type="presParOf" srcId="{D57191C7-8446-4166-B208-5B4AC89D0967}" destId="{1F40AAAA-E65A-4549-B267-EFC9FC0A7377}" srcOrd="1" destOrd="0" presId="urn:microsoft.com/office/officeart/2005/8/layout/hierarchy1"/>
    <dgm:cxn modelId="{EC742C59-72A6-4D02-9816-229240F8904A}" type="presParOf" srcId="{1DC2030E-838E-41F2-A0ED-074AA75576AA}" destId="{006DE0A3-E09A-48D5-BF2E-E6C1EE702514}" srcOrd="1" destOrd="0" presId="urn:microsoft.com/office/officeart/2005/8/layout/hierarchy1"/>
    <dgm:cxn modelId="{7955315D-8B3F-4F5B-B593-0C6362E26AB2}" type="presParOf" srcId="{A8BD191E-3AB0-44E8-AFED-EB77ECF8FDBA}" destId="{E4B41930-085B-485A-BB42-E589703241A7}" srcOrd="2" destOrd="0" presId="urn:microsoft.com/office/officeart/2005/8/layout/hierarchy1"/>
    <dgm:cxn modelId="{52108288-063F-40BF-9D72-FA0DEF8F6F14}" type="presParOf" srcId="{A8BD191E-3AB0-44E8-AFED-EB77ECF8FDBA}" destId="{40E85A8A-50BC-41F1-991A-ADA19684825C}" srcOrd="3" destOrd="0" presId="urn:microsoft.com/office/officeart/2005/8/layout/hierarchy1"/>
    <dgm:cxn modelId="{73AAA168-6740-4261-AC15-A992A6B8FE92}" type="presParOf" srcId="{40E85A8A-50BC-41F1-991A-ADA19684825C}" destId="{063306AA-ABDE-4FFD-9F1D-068CCF23C2F7}" srcOrd="0" destOrd="0" presId="urn:microsoft.com/office/officeart/2005/8/layout/hierarchy1"/>
    <dgm:cxn modelId="{DD2A5175-C113-4D26-AD6A-7132C5FA75AB}" type="presParOf" srcId="{063306AA-ABDE-4FFD-9F1D-068CCF23C2F7}" destId="{1EC09C56-8E14-4856-8B58-C8589F394777}" srcOrd="0" destOrd="0" presId="urn:microsoft.com/office/officeart/2005/8/layout/hierarchy1"/>
    <dgm:cxn modelId="{EF0E5ACC-2FDF-4EDE-95A3-E07DB4129B2E}" type="presParOf" srcId="{063306AA-ABDE-4FFD-9F1D-068CCF23C2F7}" destId="{7F3D11A3-6AFF-45A0-A356-136CF3A1E506}" srcOrd="1" destOrd="0" presId="urn:microsoft.com/office/officeart/2005/8/layout/hierarchy1"/>
    <dgm:cxn modelId="{6FC4B2FE-3024-486D-9035-173782BF7A46}" type="presParOf" srcId="{40E85A8A-50BC-41F1-991A-ADA19684825C}" destId="{6FA7A7B2-2AE6-4B96-83CC-126CBF8A9F03}" srcOrd="1" destOrd="0" presId="urn:microsoft.com/office/officeart/2005/8/layout/hierarchy1"/>
    <dgm:cxn modelId="{5DB1D47E-D3B5-4AC7-B136-8EA9FEACCB8D}" type="presParOf" srcId="{6FA7A7B2-2AE6-4B96-83CC-126CBF8A9F03}" destId="{24CC9D0E-5FA9-4705-AF27-24180CD5F7FC}" srcOrd="0" destOrd="0" presId="urn:microsoft.com/office/officeart/2005/8/layout/hierarchy1"/>
    <dgm:cxn modelId="{6F0A26CE-DC79-4E21-B287-7203E07E0367}" type="presParOf" srcId="{6FA7A7B2-2AE6-4B96-83CC-126CBF8A9F03}" destId="{03272A60-B788-4DC3-B6E8-45A412B559C7}" srcOrd="1" destOrd="0" presId="urn:microsoft.com/office/officeart/2005/8/layout/hierarchy1"/>
    <dgm:cxn modelId="{20607601-DC50-45C3-BACB-EBD212314C39}" type="presParOf" srcId="{03272A60-B788-4DC3-B6E8-45A412B559C7}" destId="{1BA2EA3D-AC2F-4F81-B9D8-579F256AB189}" srcOrd="0" destOrd="0" presId="urn:microsoft.com/office/officeart/2005/8/layout/hierarchy1"/>
    <dgm:cxn modelId="{8FF3F2ED-7629-445C-8F6F-31386655BB35}" type="presParOf" srcId="{1BA2EA3D-AC2F-4F81-B9D8-579F256AB189}" destId="{FC183E45-2891-4433-856B-A5AAA48A331F}" srcOrd="0" destOrd="0" presId="urn:microsoft.com/office/officeart/2005/8/layout/hierarchy1"/>
    <dgm:cxn modelId="{511BC57E-E5DC-4834-A9FE-E5534F1B96CD}" type="presParOf" srcId="{1BA2EA3D-AC2F-4F81-B9D8-579F256AB189}" destId="{4E6B7B44-C2B8-4A22-B376-5CD6C813DDC7}" srcOrd="1" destOrd="0" presId="urn:microsoft.com/office/officeart/2005/8/layout/hierarchy1"/>
    <dgm:cxn modelId="{FD5CE9D3-B928-4244-80C0-92DED7BD871C}" type="presParOf" srcId="{03272A60-B788-4DC3-B6E8-45A412B559C7}" destId="{8B9EFCB9-AC9F-4A7B-838B-15DF265D1531}" srcOrd="1" destOrd="0" presId="urn:microsoft.com/office/officeart/2005/8/layout/hierarchy1"/>
    <dgm:cxn modelId="{A6222AFD-9451-4907-81EB-8AB2090D2D1E}" type="presParOf" srcId="{A8BD191E-3AB0-44E8-AFED-EB77ECF8FDBA}" destId="{04C8BCD4-F488-4D3D-BF37-B3FFE710DE41}" srcOrd="4" destOrd="0" presId="urn:microsoft.com/office/officeart/2005/8/layout/hierarchy1"/>
    <dgm:cxn modelId="{995D9F04-0F79-4E4E-A2E3-2687F5A8FCAB}" type="presParOf" srcId="{A8BD191E-3AB0-44E8-AFED-EB77ECF8FDBA}" destId="{5142CDD0-E5DF-4A38-AB52-66F0BAD935EB}" srcOrd="5" destOrd="0" presId="urn:microsoft.com/office/officeart/2005/8/layout/hierarchy1"/>
    <dgm:cxn modelId="{E9B93AA4-DAF2-481F-820B-35A4CDFC44D4}" type="presParOf" srcId="{5142CDD0-E5DF-4A38-AB52-66F0BAD935EB}" destId="{895522ED-FC06-4E1A-B600-F170125D7541}" srcOrd="0" destOrd="0" presId="urn:microsoft.com/office/officeart/2005/8/layout/hierarchy1"/>
    <dgm:cxn modelId="{265BF451-AB6A-4565-87BF-FAD725DA2E09}" type="presParOf" srcId="{895522ED-FC06-4E1A-B600-F170125D7541}" destId="{BC2E52B2-9B4F-4E9D-8765-9D9AE55B3D06}" srcOrd="0" destOrd="0" presId="urn:microsoft.com/office/officeart/2005/8/layout/hierarchy1"/>
    <dgm:cxn modelId="{880CE230-0E45-4427-A78A-F68243A3B36D}" type="presParOf" srcId="{895522ED-FC06-4E1A-B600-F170125D7541}" destId="{68F498A3-41E8-4EAC-8270-C7DF731D192E}" srcOrd="1" destOrd="0" presId="urn:microsoft.com/office/officeart/2005/8/layout/hierarchy1"/>
    <dgm:cxn modelId="{44F67F35-0545-44B2-BADF-C5C7A4E567F8}" type="presParOf" srcId="{5142CDD0-E5DF-4A38-AB52-66F0BAD935EB}" destId="{FFF7013B-7241-4A38-82A9-A06D4B7643D4}" srcOrd="1" destOrd="0" presId="urn:microsoft.com/office/officeart/2005/8/layout/hierarchy1"/>
    <dgm:cxn modelId="{AD83F736-B78D-4D97-9AEB-32B1F6FE270B}" type="presParOf" srcId="{FFF7013B-7241-4A38-82A9-A06D4B7643D4}" destId="{2CECE04A-6F5B-478B-912B-73D5C40F9A07}" srcOrd="0" destOrd="0" presId="urn:microsoft.com/office/officeart/2005/8/layout/hierarchy1"/>
    <dgm:cxn modelId="{9F0D7503-9BAB-428B-9826-92A9573147A1}" type="presParOf" srcId="{FFF7013B-7241-4A38-82A9-A06D4B7643D4}" destId="{DD82D5F8-0699-456D-83D9-20B9EB19FDF9}" srcOrd="1" destOrd="0" presId="urn:microsoft.com/office/officeart/2005/8/layout/hierarchy1"/>
    <dgm:cxn modelId="{82601B8C-DB77-4753-9310-B85B2FA76FB3}" type="presParOf" srcId="{DD82D5F8-0699-456D-83D9-20B9EB19FDF9}" destId="{1BAB576F-B0AB-4263-92B6-8C407B70F8F6}" srcOrd="0" destOrd="0" presId="urn:microsoft.com/office/officeart/2005/8/layout/hierarchy1"/>
    <dgm:cxn modelId="{1702F5B3-1C28-454B-8C22-1B7B1BA6B962}" type="presParOf" srcId="{1BAB576F-B0AB-4263-92B6-8C407B70F8F6}" destId="{4016AEB3-9225-4110-99DF-7C8B0A22D006}" srcOrd="0" destOrd="0" presId="urn:microsoft.com/office/officeart/2005/8/layout/hierarchy1"/>
    <dgm:cxn modelId="{9C3658F6-36D6-4A7A-9BF3-837D3F1F7A9E}" type="presParOf" srcId="{1BAB576F-B0AB-4263-92B6-8C407B70F8F6}" destId="{35DD84D6-BB23-4DA9-98C1-0B9C106E4AB3}" srcOrd="1" destOrd="0" presId="urn:microsoft.com/office/officeart/2005/8/layout/hierarchy1"/>
    <dgm:cxn modelId="{FEFC358D-9945-4FE6-A2B7-5B70DBB6F7C6}" type="presParOf" srcId="{DD82D5F8-0699-456D-83D9-20B9EB19FDF9}" destId="{8E5C3A73-0755-4DD8-8B5C-395606874A4B}" srcOrd="1" destOrd="0" presId="urn:microsoft.com/office/officeart/2005/8/layout/hierarchy1"/>
    <dgm:cxn modelId="{4F75CE93-43C7-4717-9092-99143F8C2F3D}" type="presParOf" srcId="{A8BD191E-3AB0-44E8-AFED-EB77ECF8FDBA}" destId="{381C4130-1BB7-4B88-A79D-94FE84622B8A}" srcOrd="6" destOrd="0" presId="urn:microsoft.com/office/officeart/2005/8/layout/hierarchy1"/>
    <dgm:cxn modelId="{CF480C07-539C-4AB7-A3FE-FB25D5744850}" type="presParOf" srcId="{A8BD191E-3AB0-44E8-AFED-EB77ECF8FDBA}" destId="{E011AB16-4A35-4AEB-9321-CC252C8D0D7F}" srcOrd="7" destOrd="0" presId="urn:microsoft.com/office/officeart/2005/8/layout/hierarchy1"/>
    <dgm:cxn modelId="{98F5EC8A-F0BA-4F55-B55F-23165D9A7EBE}" type="presParOf" srcId="{E011AB16-4A35-4AEB-9321-CC252C8D0D7F}" destId="{7A52DEF4-6F87-47F2-BAC0-5097810178CF}" srcOrd="0" destOrd="0" presId="urn:microsoft.com/office/officeart/2005/8/layout/hierarchy1"/>
    <dgm:cxn modelId="{BF36C8A7-72AA-40AF-A65B-729600397151}" type="presParOf" srcId="{7A52DEF4-6F87-47F2-BAC0-5097810178CF}" destId="{692723AB-3192-4664-B91A-611E1979A052}" srcOrd="0" destOrd="0" presId="urn:microsoft.com/office/officeart/2005/8/layout/hierarchy1"/>
    <dgm:cxn modelId="{3502DA05-FA4A-4959-BF2C-8F02D1C91B86}" type="presParOf" srcId="{7A52DEF4-6F87-47F2-BAC0-5097810178CF}" destId="{E071FC08-491B-4F46-AC01-AEFDABB687E3}" srcOrd="1" destOrd="0" presId="urn:microsoft.com/office/officeart/2005/8/layout/hierarchy1"/>
    <dgm:cxn modelId="{A8B4C2A9-FBE5-4E78-8025-D3814644768B}" type="presParOf" srcId="{E011AB16-4A35-4AEB-9321-CC252C8D0D7F}" destId="{8886E30E-147E-47FB-B693-5FF45EBD9529}" srcOrd="1" destOrd="0" presId="urn:microsoft.com/office/officeart/2005/8/layout/hierarchy1"/>
    <dgm:cxn modelId="{B181BB0C-DE1C-40E0-9F07-0AE1ECCE0446}" type="presParOf" srcId="{8886E30E-147E-47FB-B693-5FF45EBD9529}" destId="{223B1603-522C-4E11-A405-73ED005F01EE}" srcOrd="0" destOrd="0" presId="urn:microsoft.com/office/officeart/2005/8/layout/hierarchy1"/>
    <dgm:cxn modelId="{D804E041-9BB6-422D-BF0A-234629124F20}" type="presParOf" srcId="{8886E30E-147E-47FB-B693-5FF45EBD9529}" destId="{B51052F3-0ECD-4DC6-9A68-57A6D780E319}" srcOrd="1" destOrd="0" presId="urn:microsoft.com/office/officeart/2005/8/layout/hierarchy1"/>
    <dgm:cxn modelId="{8DD90701-620B-44BB-AF1E-E175F56216F8}" type="presParOf" srcId="{B51052F3-0ECD-4DC6-9A68-57A6D780E319}" destId="{2C1415DD-A993-4DC0-8DC6-C5D0EB8DE719}" srcOrd="0" destOrd="0" presId="urn:microsoft.com/office/officeart/2005/8/layout/hierarchy1"/>
    <dgm:cxn modelId="{C873F361-BB4E-4123-953E-57BE42246D9A}" type="presParOf" srcId="{2C1415DD-A993-4DC0-8DC6-C5D0EB8DE719}" destId="{99C08250-81CF-4293-BE2C-FBA0FEB82AFC}" srcOrd="0" destOrd="0" presId="urn:microsoft.com/office/officeart/2005/8/layout/hierarchy1"/>
    <dgm:cxn modelId="{41D9A524-E2FF-4390-AC9F-65DB17BD9127}" type="presParOf" srcId="{2C1415DD-A993-4DC0-8DC6-C5D0EB8DE719}" destId="{0F233D99-719D-457D-B3AD-1BD8EAE14270}" srcOrd="1" destOrd="0" presId="urn:microsoft.com/office/officeart/2005/8/layout/hierarchy1"/>
    <dgm:cxn modelId="{F0D3D57D-0BEA-4CDB-83CA-6D86F0E49B1C}" type="presParOf" srcId="{B51052F3-0ECD-4DC6-9A68-57A6D780E319}" destId="{A5E69ABD-0C1D-40D9-B17C-2B0A3A6699F2}" srcOrd="1" destOrd="0" presId="urn:microsoft.com/office/officeart/2005/8/layout/hierarchy1"/>
    <dgm:cxn modelId="{BD894766-E198-45D3-977D-2CC760006455}" type="presParOf" srcId="{EEBB2026-A5C3-485A-8F3C-92E863AC4C42}" destId="{54F051FA-72F8-4257-BEA1-34A42FBDD9C6}" srcOrd="1" destOrd="0" presId="urn:microsoft.com/office/officeart/2005/8/layout/hierarchy1"/>
    <dgm:cxn modelId="{4E41FE37-DA36-480E-B236-F15E6025866B}" type="presParOf" srcId="{54F051FA-72F8-4257-BEA1-34A42FBDD9C6}" destId="{9BA06E73-E2CF-402F-80EB-C73FB93C4DE8}" srcOrd="0" destOrd="0" presId="urn:microsoft.com/office/officeart/2005/8/layout/hierarchy1"/>
    <dgm:cxn modelId="{8ED075FC-3776-4924-9952-F05DC0A2C03D}" type="presParOf" srcId="{9BA06E73-E2CF-402F-80EB-C73FB93C4DE8}" destId="{C2BB921C-2281-49A2-8D01-C8D29B7FF88D}" srcOrd="0" destOrd="0" presId="urn:microsoft.com/office/officeart/2005/8/layout/hierarchy1"/>
    <dgm:cxn modelId="{EBE812F5-8719-4172-A6CE-D3B1256B9CD2}" type="presParOf" srcId="{9BA06E73-E2CF-402F-80EB-C73FB93C4DE8}" destId="{AE7849F5-4852-4763-B830-74E256CD45D6}" srcOrd="1" destOrd="0" presId="urn:microsoft.com/office/officeart/2005/8/layout/hierarchy1"/>
    <dgm:cxn modelId="{EB8D2EBD-5642-4EF7-9835-03745C955B31}" type="presParOf" srcId="{54F051FA-72F8-4257-BEA1-34A42FBDD9C6}" destId="{B7FEDD97-8EC8-461B-8C95-3A4D85875EE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B1603-522C-4E11-A405-73ED005F01EE}">
      <dsp:nvSpPr>
        <dsp:cNvPr id="0" name=""/>
        <dsp:cNvSpPr/>
      </dsp:nvSpPr>
      <dsp:spPr>
        <a:xfrm>
          <a:off x="7622498" y="2911923"/>
          <a:ext cx="91440" cy="5202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02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1C4130-1BB7-4B88-A79D-94FE84622B8A}">
      <dsp:nvSpPr>
        <dsp:cNvPr id="0" name=""/>
        <dsp:cNvSpPr/>
      </dsp:nvSpPr>
      <dsp:spPr>
        <a:xfrm>
          <a:off x="4282124" y="1255833"/>
          <a:ext cx="3386094" cy="520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521"/>
              </a:lnTo>
              <a:lnTo>
                <a:pt x="3386094" y="354521"/>
              </a:lnTo>
              <a:lnTo>
                <a:pt x="3386094" y="5202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ECE04A-6F5B-478B-912B-73D5C40F9A07}">
      <dsp:nvSpPr>
        <dsp:cNvPr id="0" name=""/>
        <dsp:cNvSpPr/>
      </dsp:nvSpPr>
      <dsp:spPr>
        <a:xfrm>
          <a:off x="5329533" y="2911923"/>
          <a:ext cx="91440" cy="5202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02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C8BCD4-F488-4D3D-BF37-B3FFE710DE41}">
      <dsp:nvSpPr>
        <dsp:cNvPr id="0" name=""/>
        <dsp:cNvSpPr/>
      </dsp:nvSpPr>
      <dsp:spPr>
        <a:xfrm>
          <a:off x="4282124" y="1255833"/>
          <a:ext cx="1093128" cy="520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521"/>
              </a:lnTo>
              <a:lnTo>
                <a:pt x="1093128" y="354521"/>
              </a:lnTo>
              <a:lnTo>
                <a:pt x="1093128" y="5202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CC9D0E-5FA9-4705-AF27-24180CD5F7FC}">
      <dsp:nvSpPr>
        <dsp:cNvPr id="0" name=""/>
        <dsp:cNvSpPr/>
      </dsp:nvSpPr>
      <dsp:spPr>
        <a:xfrm>
          <a:off x="3036567" y="2911923"/>
          <a:ext cx="91440" cy="5202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02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B41930-085B-485A-BB42-E589703241A7}">
      <dsp:nvSpPr>
        <dsp:cNvPr id="0" name=""/>
        <dsp:cNvSpPr/>
      </dsp:nvSpPr>
      <dsp:spPr>
        <a:xfrm>
          <a:off x="3082287" y="1255833"/>
          <a:ext cx="1199836" cy="520229"/>
        </a:xfrm>
        <a:custGeom>
          <a:avLst/>
          <a:gdLst/>
          <a:ahLst/>
          <a:cxnLst/>
          <a:rect l="0" t="0" r="0" b="0"/>
          <a:pathLst>
            <a:path>
              <a:moveTo>
                <a:pt x="1199836" y="0"/>
              </a:moveTo>
              <a:lnTo>
                <a:pt x="1199836" y="354521"/>
              </a:lnTo>
              <a:lnTo>
                <a:pt x="0" y="354521"/>
              </a:lnTo>
              <a:lnTo>
                <a:pt x="0" y="5202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83FA45-A591-4C3B-B102-8E837A120CC5}">
      <dsp:nvSpPr>
        <dsp:cNvPr id="0" name=""/>
        <dsp:cNvSpPr/>
      </dsp:nvSpPr>
      <dsp:spPr>
        <a:xfrm>
          <a:off x="850310" y="2911923"/>
          <a:ext cx="91440" cy="5202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02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806E7E-5AAE-4686-AB88-EA299A616859}">
      <dsp:nvSpPr>
        <dsp:cNvPr id="0" name=""/>
        <dsp:cNvSpPr/>
      </dsp:nvSpPr>
      <dsp:spPr>
        <a:xfrm>
          <a:off x="896030" y="1255833"/>
          <a:ext cx="3386094" cy="520229"/>
        </a:xfrm>
        <a:custGeom>
          <a:avLst/>
          <a:gdLst/>
          <a:ahLst/>
          <a:cxnLst/>
          <a:rect l="0" t="0" r="0" b="0"/>
          <a:pathLst>
            <a:path>
              <a:moveTo>
                <a:pt x="3386094" y="0"/>
              </a:moveTo>
              <a:lnTo>
                <a:pt x="3386094" y="354521"/>
              </a:lnTo>
              <a:lnTo>
                <a:pt x="0" y="354521"/>
              </a:lnTo>
              <a:lnTo>
                <a:pt x="0" y="5202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28D211-BDAC-4313-9FFA-193D27A753A1}">
      <dsp:nvSpPr>
        <dsp:cNvPr id="0" name=""/>
        <dsp:cNvSpPr/>
      </dsp:nvSpPr>
      <dsp:spPr>
        <a:xfrm>
          <a:off x="3387746" y="119973"/>
          <a:ext cx="1788755" cy="1135860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E51F16-EA43-4F3C-BA6C-2D4F4A8D2CA7}">
      <dsp:nvSpPr>
        <dsp:cNvPr id="0" name=""/>
        <dsp:cNvSpPr/>
      </dsp:nvSpPr>
      <dsp:spPr>
        <a:xfrm>
          <a:off x="3586497" y="308786"/>
          <a:ext cx="1788755" cy="1135860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Adrenergic neuron blockers</a:t>
          </a:r>
          <a:endParaRPr lang="en-US" sz="2200" b="1" kern="1200" dirty="0"/>
        </a:p>
      </dsp:txBody>
      <dsp:txXfrm>
        <a:off x="3619765" y="342054"/>
        <a:ext cx="1722219" cy="1069324"/>
      </dsp:txXfrm>
    </dsp:sp>
    <dsp:sp modelId="{7B52E1BB-4EA6-4A5B-96D7-97826C0E0F95}">
      <dsp:nvSpPr>
        <dsp:cNvPr id="0" name=""/>
        <dsp:cNvSpPr/>
      </dsp:nvSpPr>
      <dsp:spPr>
        <a:xfrm>
          <a:off x="1652" y="1776063"/>
          <a:ext cx="1788755" cy="1135860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71DA33-7E7B-4B09-9F8F-26F80D3204F0}">
      <dsp:nvSpPr>
        <dsp:cNvPr id="0" name=""/>
        <dsp:cNvSpPr/>
      </dsp:nvSpPr>
      <dsp:spPr>
        <a:xfrm>
          <a:off x="200403" y="1964876"/>
          <a:ext cx="1788755" cy="1135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False neurotransmitter formation </a:t>
          </a:r>
          <a:endParaRPr lang="en-US" sz="1800" b="1" kern="1200" dirty="0"/>
        </a:p>
      </dsp:txBody>
      <dsp:txXfrm>
        <a:off x="233671" y="1998144"/>
        <a:ext cx="1722219" cy="1069324"/>
      </dsp:txXfrm>
    </dsp:sp>
    <dsp:sp modelId="{73624ECE-3FF6-434A-8525-A7B7E980274E}">
      <dsp:nvSpPr>
        <dsp:cNvPr id="0" name=""/>
        <dsp:cNvSpPr/>
      </dsp:nvSpPr>
      <dsp:spPr>
        <a:xfrm>
          <a:off x="1652" y="3432153"/>
          <a:ext cx="1788755" cy="1135860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0AAAA-E65A-4549-B267-EFC9FC0A7377}">
      <dsp:nvSpPr>
        <dsp:cNvPr id="0" name=""/>
        <dsp:cNvSpPr/>
      </dsp:nvSpPr>
      <dsp:spPr>
        <a:xfrm>
          <a:off x="200403" y="3620966"/>
          <a:ext cx="1788755" cy="1135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latin typeface="Calibri"/>
            </a:rPr>
            <a:t>α</a:t>
          </a:r>
          <a:r>
            <a:rPr lang="en-US" sz="2000" b="1" kern="1200" dirty="0" smtClean="0">
              <a:latin typeface="Calibri"/>
            </a:rPr>
            <a:t>-Methyldopa</a:t>
          </a:r>
          <a:endParaRPr lang="en-US" sz="2000" b="1" kern="1200" dirty="0"/>
        </a:p>
      </dsp:txBody>
      <dsp:txXfrm>
        <a:off x="233671" y="3654234"/>
        <a:ext cx="1722219" cy="1069324"/>
      </dsp:txXfrm>
    </dsp:sp>
    <dsp:sp modelId="{1EC09C56-8E14-4856-8B58-C8589F394777}">
      <dsp:nvSpPr>
        <dsp:cNvPr id="0" name=""/>
        <dsp:cNvSpPr/>
      </dsp:nvSpPr>
      <dsp:spPr>
        <a:xfrm>
          <a:off x="2187909" y="1776063"/>
          <a:ext cx="1788755" cy="1135860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3D11A3-6AFF-45A0-A356-136CF3A1E506}">
      <dsp:nvSpPr>
        <dsp:cNvPr id="0" name=""/>
        <dsp:cNvSpPr/>
      </dsp:nvSpPr>
      <dsp:spPr>
        <a:xfrm>
          <a:off x="2386660" y="1964876"/>
          <a:ext cx="1788755" cy="1135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Depletion of stores</a:t>
          </a:r>
          <a:endParaRPr lang="en-US" sz="1800" b="1" kern="1200" dirty="0"/>
        </a:p>
      </dsp:txBody>
      <dsp:txXfrm>
        <a:off x="2419928" y="1998144"/>
        <a:ext cx="1722219" cy="1069324"/>
      </dsp:txXfrm>
    </dsp:sp>
    <dsp:sp modelId="{FC183E45-2891-4433-856B-A5AAA48A331F}">
      <dsp:nvSpPr>
        <dsp:cNvPr id="0" name=""/>
        <dsp:cNvSpPr/>
      </dsp:nvSpPr>
      <dsp:spPr>
        <a:xfrm>
          <a:off x="2187909" y="3432153"/>
          <a:ext cx="1788755" cy="1135860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6B7B44-C2B8-4A22-B376-5CD6C813DDC7}">
      <dsp:nvSpPr>
        <dsp:cNvPr id="0" name=""/>
        <dsp:cNvSpPr/>
      </dsp:nvSpPr>
      <dsp:spPr>
        <a:xfrm>
          <a:off x="2386660" y="3620966"/>
          <a:ext cx="1788755" cy="1135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Reserpine</a:t>
          </a:r>
          <a:endParaRPr lang="en-US" sz="2000" b="1" kern="1200" dirty="0"/>
        </a:p>
      </dsp:txBody>
      <dsp:txXfrm>
        <a:off x="2419928" y="3654234"/>
        <a:ext cx="1722219" cy="1069324"/>
      </dsp:txXfrm>
    </dsp:sp>
    <dsp:sp modelId="{BC2E52B2-9B4F-4E9D-8765-9D9AE55B3D06}">
      <dsp:nvSpPr>
        <dsp:cNvPr id="0" name=""/>
        <dsp:cNvSpPr/>
      </dsp:nvSpPr>
      <dsp:spPr>
        <a:xfrm>
          <a:off x="4480875" y="1776063"/>
          <a:ext cx="1788755" cy="1135860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F498A3-41E8-4EAC-8270-C7DF731D192E}">
      <dsp:nvSpPr>
        <dsp:cNvPr id="0" name=""/>
        <dsp:cNvSpPr/>
      </dsp:nvSpPr>
      <dsp:spPr>
        <a:xfrm>
          <a:off x="4679625" y="1964876"/>
          <a:ext cx="1788755" cy="1135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Inhibition of release</a:t>
          </a:r>
          <a:endParaRPr lang="en-US" sz="1800" b="1" kern="1200" dirty="0"/>
        </a:p>
      </dsp:txBody>
      <dsp:txXfrm>
        <a:off x="4712893" y="1998144"/>
        <a:ext cx="1722219" cy="1069324"/>
      </dsp:txXfrm>
    </dsp:sp>
    <dsp:sp modelId="{4016AEB3-9225-4110-99DF-7C8B0A22D006}">
      <dsp:nvSpPr>
        <dsp:cNvPr id="0" name=""/>
        <dsp:cNvSpPr/>
      </dsp:nvSpPr>
      <dsp:spPr>
        <a:xfrm>
          <a:off x="4374167" y="3432153"/>
          <a:ext cx="2002172" cy="1135860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DD84D6-BB23-4DA9-98C1-0B9C106E4AB3}">
      <dsp:nvSpPr>
        <dsp:cNvPr id="0" name=""/>
        <dsp:cNvSpPr/>
      </dsp:nvSpPr>
      <dsp:spPr>
        <a:xfrm>
          <a:off x="4572917" y="3620966"/>
          <a:ext cx="2002172" cy="1135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Guanethidine</a:t>
          </a:r>
          <a:endParaRPr lang="en-US" sz="2000" b="1" kern="1200" dirty="0"/>
        </a:p>
      </dsp:txBody>
      <dsp:txXfrm>
        <a:off x="4606185" y="3654234"/>
        <a:ext cx="1935636" cy="1069324"/>
      </dsp:txXfrm>
    </dsp:sp>
    <dsp:sp modelId="{692723AB-3192-4664-B91A-611E1979A052}">
      <dsp:nvSpPr>
        <dsp:cNvPr id="0" name=""/>
        <dsp:cNvSpPr/>
      </dsp:nvSpPr>
      <dsp:spPr>
        <a:xfrm>
          <a:off x="6773840" y="1776063"/>
          <a:ext cx="1788755" cy="1135860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71FC08-491B-4F46-AC01-AEFDABB687E3}">
      <dsp:nvSpPr>
        <dsp:cNvPr id="0" name=""/>
        <dsp:cNvSpPr/>
      </dsp:nvSpPr>
      <dsp:spPr>
        <a:xfrm>
          <a:off x="6972591" y="1964876"/>
          <a:ext cx="1788755" cy="1135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Stimulation of </a:t>
          </a:r>
          <a:r>
            <a:rPr lang="en-US" sz="1800" b="1" kern="1200" dirty="0" err="1" smtClean="0"/>
            <a:t>presynaptic</a:t>
          </a:r>
          <a:r>
            <a:rPr lang="en-US" sz="1800" b="1" kern="1200" dirty="0" smtClean="0"/>
            <a:t> </a:t>
          </a:r>
          <a:r>
            <a:rPr lang="el-GR" sz="1800" b="1" kern="1200" dirty="0" smtClean="0">
              <a:latin typeface="Calibri"/>
            </a:rPr>
            <a:t>α</a:t>
          </a:r>
          <a:r>
            <a:rPr lang="en-US" sz="1800" b="1" kern="1200" dirty="0" smtClean="0">
              <a:latin typeface="Calibri"/>
            </a:rPr>
            <a:t>-receptors</a:t>
          </a:r>
          <a:endParaRPr lang="en-US" sz="1800" b="1" kern="1200" dirty="0"/>
        </a:p>
      </dsp:txBody>
      <dsp:txXfrm>
        <a:off x="7005859" y="1998144"/>
        <a:ext cx="1722219" cy="1069324"/>
      </dsp:txXfrm>
    </dsp:sp>
    <dsp:sp modelId="{99C08250-81CF-4293-BE2C-FBA0FEB82AFC}">
      <dsp:nvSpPr>
        <dsp:cNvPr id="0" name=""/>
        <dsp:cNvSpPr/>
      </dsp:nvSpPr>
      <dsp:spPr>
        <a:xfrm>
          <a:off x="6773840" y="3432153"/>
          <a:ext cx="1788755" cy="1135860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233D99-719D-457D-B3AD-1BD8EAE14270}">
      <dsp:nvSpPr>
        <dsp:cNvPr id="0" name=""/>
        <dsp:cNvSpPr/>
      </dsp:nvSpPr>
      <dsp:spPr>
        <a:xfrm>
          <a:off x="6972591" y="3620966"/>
          <a:ext cx="1788755" cy="1135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Clonidine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latin typeface="Calibri"/>
            </a:rPr>
            <a:t>α</a:t>
          </a:r>
          <a:r>
            <a:rPr lang="en-US" sz="2000" b="1" kern="1200" dirty="0" smtClean="0">
              <a:latin typeface="Calibri"/>
            </a:rPr>
            <a:t>-Methyldopa</a:t>
          </a:r>
          <a:endParaRPr lang="en-US" sz="2000" b="1" kern="1200" dirty="0"/>
        </a:p>
      </dsp:txBody>
      <dsp:txXfrm>
        <a:off x="7005859" y="3654234"/>
        <a:ext cx="1722219" cy="1069324"/>
      </dsp:txXfrm>
    </dsp:sp>
    <dsp:sp modelId="{C2BB921C-2281-49A2-8D01-C8D29B7FF88D}">
      <dsp:nvSpPr>
        <dsp:cNvPr id="0" name=""/>
        <dsp:cNvSpPr/>
      </dsp:nvSpPr>
      <dsp:spPr>
        <a:xfrm>
          <a:off x="7" y="76197"/>
          <a:ext cx="2538155" cy="903883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7849F5-4852-4763-B830-74E256CD45D6}">
      <dsp:nvSpPr>
        <dsp:cNvPr id="0" name=""/>
        <dsp:cNvSpPr/>
      </dsp:nvSpPr>
      <dsp:spPr>
        <a:xfrm>
          <a:off x="198758" y="265010"/>
          <a:ext cx="2538155" cy="903883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FF0000"/>
              </a:solidFill>
              <a:latin typeface="Algerian" pitchFamily="82" charset="0"/>
            </a:rPr>
            <a:t>Synopsis</a:t>
          </a:r>
          <a:endParaRPr lang="en-US" sz="3200" b="1" kern="1200" dirty="0">
            <a:solidFill>
              <a:srgbClr val="FF0000"/>
            </a:solidFill>
            <a:latin typeface="Algerian" pitchFamily="82" charset="0"/>
          </a:endParaRPr>
        </a:p>
      </dsp:txBody>
      <dsp:txXfrm>
        <a:off x="225232" y="291484"/>
        <a:ext cx="2485207" cy="850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100"/>
            </a:lvl1pPr>
            <a:lvl2pPr lvl="1">
              <a:spcBef>
                <a:spcPts val="0"/>
              </a:spcBef>
              <a:buSzPts val="1400"/>
              <a:buChar char="○"/>
              <a:defRPr sz="1100"/>
            </a:lvl2pPr>
            <a:lvl3pPr lvl="2">
              <a:spcBef>
                <a:spcPts val="0"/>
              </a:spcBef>
              <a:buSzPts val="1400"/>
              <a:buChar char="■"/>
              <a:defRPr sz="1100"/>
            </a:lvl3pPr>
            <a:lvl4pPr lvl="3">
              <a:spcBef>
                <a:spcPts val="0"/>
              </a:spcBef>
              <a:buSzPts val="1400"/>
              <a:buChar char="●"/>
              <a:defRPr sz="1100"/>
            </a:lvl4pPr>
            <a:lvl5pPr lvl="4">
              <a:spcBef>
                <a:spcPts val="0"/>
              </a:spcBef>
              <a:buSzPts val="1400"/>
              <a:buChar char="○"/>
              <a:defRPr sz="1100"/>
            </a:lvl5pPr>
            <a:lvl6pPr lvl="5">
              <a:spcBef>
                <a:spcPts val="0"/>
              </a:spcBef>
              <a:buSzPts val="1400"/>
              <a:buChar char="■"/>
              <a:defRPr sz="1100"/>
            </a:lvl6pPr>
            <a:lvl7pPr lvl="6">
              <a:spcBef>
                <a:spcPts val="0"/>
              </a:spcBef>
              <a:buSzPts val="1400"/>
              <a:buChar char="●"/>
              <a:defRPr sz="1100"/>
            </a:lvl7pPr>
            <a:lvl8pPr lvl="7">
              <a:spcBef>
                <a:spcPts val="0"/>
              </a:spcBef>
              <a:buSzPts val="1400"/>
              <a:buChar char="○"/>
              <a:defRPr sz="1100"/>
            </a:lvl8pPr>
            <a:lvl9pPr lvl="8">
              <a:spcBef>
                <a:spcPts val="0"/>
              </a:spcBef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99930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 descr="comic-04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/>
          <p:nvPr/>
        </p:nvSpPr>
        <p:spPr>
          <a:xfrm>
            <a:off x="1315275" y="921225"/>
            <a:ext cx="6411650" cy="3910600"/>
          </a:xfrm>
          <a:custGeom>
            <a:avLst/>
            <a:gdLst/>
            <a:ahLst/>
            <a:cxnLst/>
            <a:rect l="0" t="0" r="0" b="0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11" name="Shape 11"/>
          <p:cNvSpPr/>
          <p:nvPr/>
        </p:nvSpPr>
        <p:spPr>
          <a:xfrm>
            <a:off x="1010475" y="616425"/>
            <a:ext cx="6411650" cy="3910600"/>
          </a:xfrm>
          <a:custGeom>
            <a:avLst/>
            <a:gdLst/>
            <a:ahLst/>
            <a:cxnLst/>
            <a:rect l="0" t="0" r="0" b="0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lg" len="lg"/>
            <a:tailEnd type="none" w="lg" len="lg"/>
          </a:ln>
        </p:spPr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2572125" y="2068625"/>
            <a:ext cx="4271700" cy="1159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6400"/>
              <a:buNone/>
              <a:defRPr sz="6400"/>
            </a:lvl1pPr>
            <a:lvl2pPr lvl="1">
              <a:spcBef>
                <a:spcPts val="0"/>
              </a:spcBef>
              <a:buSzPts val="6400"/>
              <a:buNone/>
              <a:defRPr sz="6400"/>
            </a:lvl2pPr>
            <a:lvl3pPr lvl="2">
              <a:spcBef>
                <a:spcPts val="0"/>
              </a:spcBef>
              <a:buSzPts val="6400"/>
              <a:buNone/>
              <a:defRPr sz="6400"/>
            </a:lvl3pPr>
            <a:lvl4pPr lvl="3">
              <a:spcBef>
                <a:spcPts val="0"/>
              </a:spcBef>
              <a:buSzPts val="6400"/>
              <a:buNone/>
              <a:defRPr sz="6400"/>
            </a:lvl4pPr>
            <a:lvl5pPr lvl="4">
              <a:spcBef>
                <a:spcPts val="0"/>
              </a:spcBef>
              <a:buSzPts val="6400"/>
              <a:buNone/>
              <a:defRPr sz="6400"/>
            </a:lvl5pPr>
            <a:lvl6pPr lvl="5">
              <a:spcBef>
                <a:spcPts val="0"/>
              </a:spcBef>
              <a:buSzPts val="6400"/>
              <a:buNone/>
              <a:defRPr sz="6400"/>
            </a:lvl6pPr>
            <a:lvl7pPr lvl="6">
              <a:spcBef>
                <a:spcPts val="0"/>
              </a:spcBef>
              <a:buSzPts val="6400"/>
              <a:buNone/>
              <a:defRPr sz="6400"/>
            </a:lvl7pPr>
            <a:lvl8pPr lvl="7">
              <a:spcBef>
                <a:spcPts val="0"/>
              </a:spcBef>
              <a:buSzPts val="6400"/>
              <a:buNone/>
              <a:defRPr sz="6400"/>
            </a:lvl8pPr>
            <a:lvl9pPr lvl="8">
              <a:spcBef>
                <a:spcPts val="0"/>
              </a:spcBef>
              <a:buSzPts val="6400"/>
              <a:buNone/>
              <a:defRPr sz="6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ape 14" descr="comic-04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5"/>
          <p:cNvSpPr/>
          <p:nvPr/>
        </p:nvSpPr>
        <p:spPr>
          <a:xfrm rot="169468" flipH="1">
            <a:off x="3608972" y="646196"/>
            <a:ext cx="5247975" cy="3809532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001936">
              <a:alpha val="2192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 rot="169468" flipH="1">
            <a:off x="3380372" y="417596"/>
            <a:ext cx="5247975" cy="3809532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4101125" y="1659550"/>
            <a:ext cx="3767400" cy="1159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4101125" y="2687651"/>
            <a:ext cx="3767400" cy="784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hape 20" descr="comic-02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/>
          <p:nvPr/>
        </p:nvSpPr>
        <p:spPr>
          <a:xfrm>
            <a:off x="1992350" y="37775"/>
            <a:ext cx="5616577" cy="5220440"/>
          </a:xfrm>
          <a:custGeom>
            <a:avLst/>
            <a:gdLst/>
            <a:ahLst/>
            <a:cxnLst/>
            <a:rect l="0" t="0" r="0" b="0"/>
            <a:pathLst>
              <a:path w="114788" h="106692" extrusionOk="0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22" name="Shape 22"/>
          <p:cNvSpPr/>
          <p:nvPr/>
        </p:nvSpPr>
        <p:spPr>
          <a:xfrm>
            <a:off x="1763750" y="-114625"/>
            <a:ext cx="5616577" cy="5220440"/>
          </a:xfrm>
          <a:custGeom>
            <a:avLst/>
            <a:gdLst/>
            <a:ahLst/>
            <a:cxnLst/>
            <a:rect l="0" t="0" r="0" b="0"/>
            <a:pathLst>
              <a:path w="114788" h="106692" extrusionOk="0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lg" len="lg"/>
            <a:tailEnd type="none" w="lg" len="lg"/>
          </a:ln>
        </p:spPr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2905800" y="2161800"/>
            <a:ext cx="3332400" cy="8199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ctr" rtl="0">
              <a:spcBef>
                <a:spcPts val="0"/>
              </a:spcBef>
              <a:buClr>
                <a:srgbClr val="000000"/>
              </a:buClr>
              <a:buSzPts val="2400"/>
              <a:buFont typeface="Bangers"/>
              <a:buChar char="×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 rtl="0">
              <a:spcBef>
                <a:spcPts val="0"/>
              </a:spcBef>
              <a:buClr>
                <a:srgbClr val="000000"/>
              </a:buClr>
              <a:buSzPts val="2400"/>
              <a:buFont typeface="Bangers"/>
              <a:buChar char="×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 rtl="0">
              <a:spcBef>
                <a:spcPts val="0"/>
              </a:spcBef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 rtl="0">
              <a:spcBef>
                <a:spcPts val="0"/>
              </a:spcBef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 rtl="0">
              <a:spcBef>
                <a:spcPts val="0"/>
              </a:spcBef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 rtl="0">
              <a:spcBef>
                <a:spcPts val="0"/>
              </a:spcBef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 rtl="0">
              <a:spcBef>
                <a:spcPts val="0"/>
              </a:spcBef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>
              <a:spcBef>
                <a:spcPts val="0"/>
              </a:spcBef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hape 25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26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27" name="Shape 27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lg" len="lg"/>
            <a:tailEnd type="none" w="lg" len="lg"/>
          </a:ln>
        </p:spPr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3000"/>
              <a:buNone/>
              <a:defRPr/>
            </a:lvl1pPr>
            <a:lvl2pPr lvl="1">
              <a:spcBef>
                <a:spcPts val="0"/>
              </a:spcBef>
              <a:buSzPts val="3000"/>
              <a:buNone/>
              <a:defRPr/>
            </a:lvl2pPr>
            <a:lvl3pPr lvl="2">
              <a:spcBef>
                <a:spcPts val="0"/>
              </a:spcBef>
              <a:buSzPts val="3000"/>
              <a:buNone/>
              <a:defRPr/>
            </a:lvl3pPr>
            <a:lvl4pPr lvl="3">
              <a:spcBef>
                <a:spcPts val="0"/>
              </a:spcBef>
              <a:buSzPts val="3000"/>
              <a:buNone/>
              <a:defRPr/>
            </a:lvl4pPr>
            <a:lvl5pPr lvl="4">
              <a:spcBef>
                <a:spcPts val="0"/>
              </a:spcBef>
              <a:buSzPts val="3000"/>
              <a:buNone/>
              <a:defRPr/>
            </a:lvl5pPr>
            <a:lvl6pPr lvl="5">
              <a:spcBef>
                <a:spcPts val="0"/>
              </a:spcBef>
              <a:buSzPts val="3000"/>
              <a:buNone/>
              <a:defRPr/>
            </a:lvl6pPr>
            <a:lvl7pPr lvl="6">
              <a:spcBef>
                <a:spcPts val="0"/>
              </a:spcBef>
              <a:buSzPts val="3000"/>
              <a:buNone/>
              <a:defRPr/>
            </a:lvl7pPr>
            <a:lvl8pPr lvl="7">
              <a:spcBef>
                <a:spcPts val="0"/>
              </a:spcBef>
              <a:buSzPts val="3000"/>
              <a:buNone/>
              <a:defRPr/>
            </a:lvl8pPr>
            <a:lvl9pPr lvl="8">
              <a:spcBef>
                <a:spcPts val="0"/>
              </a:spcBef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1052050" y="1545942"/>
            <a:ext cx="7710900" cy="330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000"/>
              <a:buChar char="×"/>
              <a:defRPr/>
            </a:lvl1pPr>
            <a:lvl2pPr lvl="1">
              <a:spcBef>
                <a:spcPts val="0"/>
              </a:spcBef>
              <a:buSzPts val="2400"/>
              <a:buChar char="×"/>
              <a:defRPr/>
            </a:lvl2pPr>
            <a:lvl3pPr lvl="2">
              <a:spcBef>
                <a:spcPts val="0"/>
              </a:spcBef>
              <a:buSzPts val="2400"/>
              <a:buChar char="×"/>
              <a:defRPr/>
            </a:lvl3pPr>
            <a:lvl4pPr lvl="3">
              <a:spcBef>
                <a:spcPts val="0"/>
              </a:spcBef>
              <a:buSzPts val="1800"/>
              <a:buChar char="×"/>
              <a:defRPr/>
            </a:lvl4pPr>
            <a:lvl5pPr lvl="4">
              <a:spcBef>
                <a:spcPts val="0"/>
              </a:spcBef>
              <a:buSzPts val="1800"/>
              <a:buChar char="×"/>
              <a:defRPr/>
            </a:lvl5pPr>
            <a:lvl6pPr lvl="5">
              <a:spcBef>
                <a:spcPts val="0"/>
              </a:spcBef>
              <a:buSzPts val="1800"/>
              <a:buChar char="×"/>
              <a:defRPr/>
            </a:lvl6pPr>
            <a:lvl7pPr lvl="6">
              <a:spcBef>
                <a:spcPts val="0"/>
              </a:spcBef>
              <a:buSzPts val="1800"/>
              <a:buChar char="×"/>
              <a:defRPr/>
            </a:lvl7pPr>
            <a:lvl8pPr lvl="7">
              <a:spcBef>
                <a:spcPts val="0"/>
              </a:spcBef>
              <a:buSzPts val="1800"/>
              <a:buChar char="×"/>
              <a:defRPr/>
            </a:lvl8pPr>
            <a:lvl9pPr lvl="8">
              <a:spcBef>
                <a:spcPts val="0"/>
              </a:spcBef>
              <a:buSzPts val="1800"/>
              <a:buChar char="×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Shape 31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33" name="Shape 33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lg" len="lg"/>
            <a:tailEnd type="none" w="lg" len="lg"/>
          </a:ln>
        </p:spPr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3000"/>
              <a:buNone/>
              <a:defRPr/>
            </a:lvl1pPr>
            <a:lvl2pPr lvl="1">
              <a:spcBef>
                <a:spcPts val="0"/>
              </a:spcBef>
              <a:buSzPts val="3000"/>
              <a:buNone/>
              <a:defRPr/>
            </a:lvl2pPr>
            <a:lvl3pPr lvl="2">
              <a:spcBef>
                <a:spcPts val="0"/>
              </a:spcBef>
              <a:buSzPts val="3000"/>
              <a:buNone/>
              <a:defRPr/>
            </a:lvl3pPr>
            <a:lvl4pPr lvl="3">
              <a:spcBef>
                <a:spcPts val="0"/>
              </a:spcBef>
              <a:buSzPts val="3000"/>
              <a:buNone/>
              <a:defRPr/>
            </a:lvl4pPr>
            <a:lvl5pPr lvl="4">
              <a:spcBef>
                <a:spcPts val="0"/>
              </a:spcBef>
              <a:buSzPts val="3000"/>
              <a:buNone/>
              <a:defRPr/>
            </a:lvl5pPr>
            <a:lvl6pPr lvl="5">
              <a:spcBef>
                <a:spcPts val="0"/>
              </a:spcBef>
              <a:buSzPts val="3000"/>
              <a:buNone/>
              <a:defRPr/>
            </a:lvl6pPr>
            <a:lvl7pPr lvl="6">
              <a:spcBef>
                <a:spcPts val="0"/>
              </a:spcBef>
              <a:buSzPts val="3000"/>
              <a:buNone/>
              <a:defRPr/>
            </a:lvl7pPr>
            <a:lvl8pPr lvl="7">
              <a:spcBef>
                <a:spcPts val="0"/>
              </a:spcBef>
              <a:buSzPts val="3000"/>
              <a:buNone/>
              <a:defRPr/>
            </a:lvl8pPr>
            <a:lvl9pPr lvl="8">
              <a:spcBef>
                <a:spcPts val="0"/>
              </a:spcBef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1073625" y="1550125"/>
            <a:ext cx="3396300" cy="2666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200"/>
              <a:buChar char="×"/>
              <a:defRPr sz="2200"/>
            </a:lvl1pPr>
            <a:lvl2pPr lvl="1">
              <a:spcBef>
                <a:spcPts val="0"/>
              </a:spcBef>
              <a:buSzPts val="2200"/>
              <a:buChar char="×"/>
              <a:defRPr sz="2200"/>
            </a:lvl2pPr>
            <a:lvl3pPr lvl="2">
              <a:spcBef>
                <a:spcPts val="0"/>
              </a:spcBef>
              <a:buSzPts val="2200"/>
              <a:buChar char="×"/>
              <a:defRPr sz="2200"/>
            </a:lvl3pPr>
            <a:lvl4pPr lvl="3">
              <a:spcBef>
                <a:spcPts val="0"/>
              </a:spcBef>
              <a:buSzPts val="2200"/>
              <a:buChar char="×"/>
              <a:defRPr sz="2200"/>
            </a:lvl4pPr>
            <a:lvl5pPr lvl="4">
              <a:spcBef>
                <a:spcPts val="0"/>
              </a:spcBef>
              <a:buSzPts val="2200"/>
              <a:buChar char="×"/>
              <a:defRPr sz="2200"/>
            </a:lvl5pPr>
            <a:lvl6pPr lvl="5">
              <a:spcBef>
                <a:spcPts val="0"/>
              </a:spcBef>
              <a:buSzPts val="2200"/>
              <a:buChar char="×"/>
              <a:defRPr sz="2200"/>
            </a:lvl6pPr>
            <a:lvl7pPr lvl="6">
              <a:spcBef>
                <a:spcPts val="0"/>
              </a:spcBef>
              <a:buSzPts val="2200"/>
              <a:buChar char="×"/>
              <a:defRPr sz="2200"/>
            </a:lvl7pPr>
            <a:lvl8pPr lvl="7">
              <a:spcBef>
                <a:spcPts val="0"/>
              </a:spcBef>
              <a:buSzPts val="2200"/>
              <a:buChar char="×"/>
              <a:defRPr sz="2200"/>
            </a:lvl8pPr>
            <a:lvl9pPr lvl="8">
              <a:spcBef>
                <a:spcPts val="0"/>
              </a:spcBef>
              <a:buSzPts val="2200"/>
              <a:buChar char="×"/>
              <a:defRPr sz="22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74251" y="1550125"/>
            <a:ext cx="3396300" cy="2666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200"/>
              <a:buChar char="×"/>
              <a:defRPr sz="2200"/>
            </a:lvl1pPr>
            <a:lvl2pPr lvl="1">
              <a:spcBef>
                <a:spcPts val="0"/>
              </a:spcBef>
              <a:buSzPts val="2200"/>
              <a:buChar char="×"/>
              <a:defRPr sz="2200"/>
            </a:lvl2pPr>
            <a:lvl3pPr lvl="2">
              <a:spcBef>
                <a:spcPts val="0"/>
              </a:spcBef>
              <a:buSzPts val="2200"/>
              <a:buChar char="×"/>
              <a:defRPr sz="2200"/>
            </a:lvl3pPr>
            <a:lvl4pPr lvl="3">
              <a:spcBef>
                <a:spcPts val="0"/>
              </a:spcBef>
              <a:buSzPts val="2200"/>
              <a:buChar char="×"/>
              <a:defRPr sz="2200"/>
            </a:lvl4pPr>
            <a:lvl5pPr lvl="4">
              <a:spcBef>
                <a:spcPts val="0"/>
              </a:spcBef>
              <a:buSzPts val="2200"/>
              <a:buChar char="×"/>
              <a:defRPr sz="2200"/>
            </a:lvl5pPr>
            <a:lvl6pPr lvl="5">
              <a:spcBef>
                <a:spcPts val="0"/>
              </a:spcBef>
              <a:buSzPts val="2200"/>
              <a:buChar char="×"/>
              <a:defRPr sz="2200"/>
            </a:lvl6pPr>
            <a:lvl7pPr lvl="6">
              <a:spcBef>
                <a:spcPts val="0"/>
              </a:spcBef>
              <a:buSzPts val="2200"/>
              <a:buChar char="×"/>
              <a:defRPr sz="2200"/>
            </a:lvl7pPr>
            <a:lvl8pPr lvl="7">
              <a:spcBef>
                <a:spcPts val="0"/>
              </a:spcBef>
              <a:buSzPts val="2200"/>
              <a:buChar char="×"/>
              <a:defRPr sz="2200"/>
            </a:lvl8pPr>
            <a:lvl9pPr lvl="8">
              <a:spcBef>
                <a:spcPts val="0"/>
              </a:spcBef>
              <a:buSzPts val="2200"/>
              <a:buChar char="×"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hape 38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39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40" name="Shape 40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lg" len="lg"/>
            <a:tailEnd type="none" w="lg" len="lg"/>
          </a:ln>
        </p:spPr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ts val="3000"/>
              <a:buNone/>
              <a:defRPr/>
            </a:lvl1pPr>
            <a:lvl2pPr lvl="1" rtl="0">
              <a:spcBef>
                <a:spcPts val="0"/>
              </a:spcBef>
              <a:buSzPts val="3000"/>
              <a:buNone/>
              <a:defRPr/>
            </a:lvl2pPr>
            <a:lvl3pPr lvl="2" rtl="0">
              <a:spcBef>
                <a:spcPts val="0"/>
              </a:spcBef>
              <a:buSzPts val="3000"/>
              <a:buNone/>
              <a:defRPr/>
            </a:lvl3pPr>
            <a:lvl4pPr lvl="3" rtl="0">
              <a:spcBef>
                <a:spcPts val="0"/>
              </a:spcBef>
              <a:buSzPts val="3000"/>
              <a:buNone/>
              <a:defRPr/>
            </a:lvl4pPr>
            <a:lvl5pPr lvl="4" rtl="0">
              <a:spcBef>
                <a:spcPts val="0"/>
              </a:spcBef>
              <a:buSzPts val="3000"/>
              <a:buNone/>
              <a:defRPr/>
            </a:lvl5pPr>
            <a:lvl6pPr lvl="5" rtl="0">
              <a:spcBef>
                <a:spcPts val="0"/>
              </a:spcBef>
              <a:buSzPts val="3000"/>
              <a:buNone/>
              <a:defRPr/>
            </a:lvl6pPr>
            <a:lvl7pPr lvl="6" rtl="0">
              <a:spcBef>
                <a:spcPts val="0"/>
              </a:spcBef>
              <a:buSzPts val="3000"/>
              <a:buNone/>
              <a:defRPr/>
            </a:lvl7pPr>
            <a:lvl8pPr lvl="7" rtl="0">
              <a:spcBef>
                <a:spcPts val="0"/>
              </a:spcBef>
              <a:buSzPts val="3000"/>
              <a:buNone/>
              <a:defRPr/>
            </a:lvl8pPr>
            <a:lvl9pPr lvl="8" rtl="0">
              <a:spcBef>
                <a:spcPts val="0"/>
              </a:spcBef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902950" y="1556175"/>
            <a:ext cx="2295300" cy="282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1800"/>
              <a:buChar char="×"/>
              <a:defRPr sz="1800"/>
            </a:lvl1pPr>
            <a:lvl2pPr lvl="1" rtl="0">
              <a:spcBef>
                <a:spcPts val="0"/>
              </a:spcBef>
              <a:buSzPts val="1800"/>
              <a:buChar char="×"/>
              <a:defRPr sz="1800"/>
            </a:lvl2pPr>
            <a:lvl3pPr lvl="2" rtl="0">
              <a:spcBef>
                <a:spcPts val="0"/>
              </a:spcBef>
              <a:buSzPts val="1800"/>
              <a:buChar char="×"/>
              <a:defRPr sz="1800"/>
            </a:lvl3pPr>
            <a:lvl4pPr lvl="3" rtl="0">
              <a:spcBef>
                <a:spcPts val="0"/>
              </a:spcBef>
              <a:buSzPts val="1800"/>
              <a:buChar char="×"/>
              <a:defRPr/>
            </a:lvl4pPr>
            <a:lvl5pPr lvl="4" rtl="0">
              <a:spcBef>
                <a:spcPts val="0"/>
              </a:spcBef>
              <a:buSzPts val="1800"/>
              <a:buChar char="×"/>
              <a:defRPr/>
            </a:lvl5pPr>
            <a:lvl6pPr lvl="5" rtl="0">
              <a:spcBef>
                <a:spcPts val="0"/>
              </a:spcBef>
              <a:buSzPts val="1800"/>
              <a:buChar char="×"/>
              <a:defRPr/>
            </a:lvl6pPr>
            <a:lvl7pPr lvl="6" rtl="0">
              <a:spcBef>
                <a:spcPts val="0"/>
              </a:spcBef>
              <a:buSzPts val="1800"/>
              <a:buChar char="×"/>
              <a:defRPr/>
            </a:lvl7pPr>
            <a:lvl8pPr lvl="7" rtl="0">
              <a:spcBef>
                <a:spcPts val="0"/>
              </a:spcBef>
              <a:buSzPts val="1800"/>
              <a:buChar char="×"/>
              <a:defRPr/>
            </a:lvl8pPr>
            <a:lvl9pPr lvl="8" rtl="0">
              <a:spcBef>
                <a:spcPts val="0"/>
              </a:spcBef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3315993" y="1556175"/>
            <a:ext cx="2295300" cy="282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1800"/>
              <a:buChar char="×"/>
              <a:defRPr sz="1800"/>
            </a:lvl1pPr>
            <a:lvl2pPr lvl="1" rtl="0">
              <a:spcBef>
                <a:spcPts val="0"/>
              </a:spcBef>
              <a:buSzPts val="1800"/>
              <a:buChar char="×"/>
              <a:defRPr sz="1800"/>
            </a:lvl2pPr>
            <a:lvl3pPr lvl="2" rtl="0">
              <a:spcBef>
                <a:spcPts val="0"/>
              </a:spcBef>
              <a:buSzPts val="1800"/>
              <a:buChar char="×"/>
              <a:defRPr sz="1800"/>
            </a:lvl3pPr>
            <a:lvl4pPr lvl="3" rtl="0">
              <a:spcBef>
                <a:spcPts val="0"/>
              </a:spcBef>
              <a:buSzPts val="1800"/>
              <a:buChar char="×"/>
              <a:defRPr/>
            </a:lvl4pPr>
            <a:lvl5pPr lvl="4" rtl="0">
              <a:spcBef>
                <a:spcPts val="0"/>
              </a:spcBef>
              <a:buSzPts val="1800"/>
              <a:buChar char="×"/>
              <a:defRPr/>
            </a:lvl5pPr>
            <a:lvl6pPr lvl="5" rtl="0">
              <a:spcBef>
                <a:spcPts val="0"/>
              </a:spcBef>
              <a:buSzPts val="1800"/>
              <a:buChar char="×"/>
              <a:defRPr/>
            </a:lvl6pPr>
            <a:lvl7pPr lvl="6" rtl="0">
              <a:spcBef>
                <a:spcPts val="0"/>
              </a:spcBef>
              <a:buSzPts val="1800"/>
              <a:buChar char="×"/>
              <a:defRPr/>
            </a:lvl7pPr>
            <a:lvl8pPr lvl="7" rtl="0">
              <a:spcBef>
                <a:spcPts val="0"/>
              </a:spcBef>
              <a:buSzPts val="1800"/>
              <a:buChar char="×"/>
              <a:defRPr/>
            </a:lvl8pPr>
            <a:lvl9pPr lvl="8" rtl="0">
              <a:spcBef>
                <a:spcPts val="0"/>
              </a:spcBef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5729035" y="1556175"/>
            <a:ext cx="2295300" cy="282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1800"/>
              <a:buChar char="×"/>
              <a:defRPr sz="1800"/>
            </a:lvl1pPr>
            <a:lvl2pPr lvl="1" rtl="0">
              <a:spcBef>
                <a:spcPts val="0"/>
              </a:spcBef>
              <a:buSzPts val="1800"/>
              <a:buChar char="×"/>
              <a:defRPr sz="1800"/>
            </a:lvl2pPr>
            <a:lvl3pPr lvl="2" rtl="0">
              <a:spcBef>
                <a:spcPts val="0"/>
              </a:spcBef>
              <a:buSzPts val="1800"/>
              <a:buChar char="×"/>
              <a:defRPr sz="1800"/>
            </a:lvl3pPr>
            <a:lvl4pPr lvl="3" rtl="0">
              <a:spcBef>
                <a:spcPts val="0"/>
              </a:spcBef>
              <a:buSzPts val="1800"/>
              <a:buChar char="×"/>
              <a:defRPr/>
            </a:lvl4pPr>
            <a:lvl5pPr lvl="4" rtl="0">
              <a:spcBef>
                <a:spcPts val="0"/>
              </a:spcBef>
              <a:buSzPts val="1800"/>
              <a:buChar char="×"/>
              <a:defRPr/>
            </a:lvl5pPr>
            <a:lvl6pPr lvl="5" rtl="0">
              <a:spcBef>
                <a:spcPts val="0"/>
              </a:spcBef>
              <a:buSzPts val="1800"/>
              <a:buChar char="×"/>
              <a:defRPr/>
            </a:lvl6pPr>
            <a:lvl7pPr lvl="6" rtl="0">
              <a:spcBef>
                <a:spcPts val="0"/>
              </a:spcBef>
              <a:buSzPts val="1800"/>
              <a:buChar char="×"/>
              <a:defRPr/>
            </a:lvl7pPr>
            <a:lvl8pPr lvl="7" rtl="0">
              <a:spcBef>
                <a:spcPts val="0"/>
              </a:spcBef>
              <a:buSzPts val="1800"/>
              <a:buChar char="×"/>
              <a:defRPr/>
            </a:lvl8pPr>
            <a:lvl9pPr lvl="8" rtl="0">
              <a:spcBef>
                <a:spcPts val="0"/>
              </a:spcBef>
              <a:buSzPts val="1800"/>
              <a:buChar char="×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Shape 46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Shape 47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48" name="Shape 48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lg" len="lg"/>
            <a:tailEnd type="none" w="lg" len="lg"/>
          </a:ln>
        </p:spPr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3000"/>
              <a:buNone/>
              <a:defRPr/>
            </a:lvl1pPr>
            <a:lvl2pPr lvl="1">
              <a:spcBef>
                <a:spcPts val="0"/>
              </a:spcBef>
              <a:buSzPts val="3000"/>
              <a:buNone/>
              <a:defRPr/>
            </a:lvl2pPr>
            <a:lvl3pPr lvl="2">
              <a:spcBef>
                <a:spcPts val="0"/>
              </a:spcBef>
              <a:buSzPts val="3000"/>
              <a:buNone/>
              <a:defRPr/>
            </a:lvl3pPr>
            <a:lvl4pPr lvl="3">
              <a:spcBef>
                <a:spcPts val="0"/>
              </a:spcBef>
              <a:buSzPts val="3000"/>
              <a:buNone/>
              <a:defRPr/>
            </a:lvl4pPr>
            <a:lvl5pPr lvl="4">
              <a:spcBef>
                <a:spcPts val="0"/>
              </a:spcBef>
              <a:buSzPts val="3000"/>
              <a:buNone/>
              <a:defRPr/>
            </a:lvl5pPr>
            <a:lvl6pPr lvl="5">
              <a:spcBef>
                <a:spcPts val="0"/>
              </a:spcBef>
              <a:buSzPts val="3000"/>
              <a:buNone/>
              <a:defRPr/>
            </a:lvl6pPr>
            <a:lvl7pPr lvl="6">
              <a:spcBef>
                <a:spcPts val="0"/>
              </a:spcBef>
              <a:buSzPts val="3000"/>
              <a:buNone/>
              <a:defRPr/>
            </a:lvl7pPr>
            <a:lvl8pPr lvl="7">
              <a:spcBef>
                <a:spcPts val="0"/>
              </a:spcBef>
              <a:buSzPts val="3000"/>
              <a:buNone/>
              <a:defRPr/>
            </a:lvl8pPr>
            <a:lvl9pPr lvl="8">
              <a:spcBef>
                <a:spcPts val="0"/>
              </a:spcBef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Shape 56" descr="comic-03.png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0A7E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052050" y="1545942"/>
            <a:ext cx="7710900" cy="330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chemeClr val="dk1"/>
              </a:buClr>
              <a:buSzPts val="3000"/>
              <a:buFont typeface="Sniglet"/>
              <a:buChar char="×"/>
              <a:defRPr sz="30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480"/>
              </a:spcBef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480"/>
              </a:spcBef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360"/>
              </a:spcBef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360"/>
              </a:spcBef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360"/>
              </a:spcBef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360"/>
              </a:spcBef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360"/>
              </a:spcBef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360"/>
              </a:spcBef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asicmedicalkey.com/adrenoceptor-blocker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eg/url?sa=i&amp;rct=j&amp;q=&amp;esrc=s&amp;source=images&amp;cd=&amp;cad=rja&amp;uact=8&amp;ved=0ahUKEwjXucGxofDXAhXIthoKHYY9Ds0QjRwIBw&amp;url=https://healtheappointments.com/chapter-7-adrenergic-antagonists-essays/&amp;psig=AOvVaw2rVSLtirDB6p8Q0CTBsWzA&amp;ust=1512473586238377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eg/url?sa=i&amp;rct=j&amp;q=&amp;esrc=s&amp;source=images&amp;cd=&amp;cad=rja&amp;uact=8&amp;ved=2ahUKEwj6_Kf7sabgAhUHy4UKHTCtCqkQjRx6BAgBEAU&amp;url=https://www.indiamart.com/rubygener/services.html&amp;psig=AOvVaw369Hb40wFh4ZkQJIMssMvF&amp;ust=1549517782859671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hyperlink" Target="https://en.wikipedia.org/wiki/File:Henry_Hallett_Dale3.jpg" TargetMode="Externa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hyperlink" Target="https://www.google.com.eg/url?sa=i&amp;rct=j&amp;q=&amp;esrc=s&amp;source=images&amp;cd=&amp;cad=rja&amp;uact=8&amp;ved=0ahUKEwjbxdrHq_LXAhXGMBoKHdsjDtAQjRwIBw&amp;url=https://www.davidwolfe.com/7-types-headaches-causes/&amp;psig=AOvVaw255wOIOfrmVZsMDEwGd0cG&amp;ust=1512545018082100" TargetMode="Externa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basicmedicalkey.com/adrenoceptor-antagonists-2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eg/url?sa=i&amp;rct=j&amp;q=&amp;esrc=s&amp;source=images&amp;cd=&amp;cad=rja&amp;uact=8&amp;ved=0ahUKEwibvu3PkPLXAhVJ1RQKHacTDj4QjRwIBw&amp;url=https://specialty.mims.com/topic/restore-urinary-flow-with-doxazosin--an-established-therapy-for-benign-prostatic-hyperplasia-my?country=malaysia&amp;channel=multi-specialty&amp;psig=AOvVaw3I8rP5KpmiBbwKAE_KYksr&amp;ust=1512537753669150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eg/url?sa=i&amp;rct=j&amp;q=&amp;esrc=s&amp;source=images&amp;cd=&amp;ved=0ahUKEwi3zqrrnvDXAhVLnRoKHevKBLsQjRwIBw&amp;url=https://commons.wikimedia.org/wiki/File:Intramedraynaud.jpg&amp;psig=AOvVaw3F_ZAoGrFCoE6kbwwUUbni&amp;ust=1512472853395042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C4CA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1352550"/>
            <a:ext cx="5029200" cy="584775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Algerian" pitchFamily="82" charset="0"/>
              </a:rPr>
              <a:t>Sympatholytic</a:t>
            </a:r>
            <a:r>
              <a:rPr lang="en-US" sz="3200" dirty="0" smtClean="0">
                <a:solidFill>
                  <a:srgbClr val="7030A0"/>
                </a:solidFill>
                <a:latin typeface="Algerian" pitchFamily="82" charset="0"/>
              </a:rPr>
              <a:t> Drugs  </a:t>
            </a:r>
            <a:endParaRPr lang="en-US" sz="3200" dirty="0">
              <a:solidFill>
                <a:srgbClr val="7030A0"/>
              </a:solidFill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2495550"/>
            <a:ext cx="2362200" cy="1384995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Algerian" pitchFamily="82" charset="0"/>
              </a:rPr>
              <a:t>Adrenergic 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Algerian" pitchFamily="82" charset="0"/>
              </a:rPr>
              <a:t>receptor 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Algerian" pitchFamily="82" charset="0"/>
              </a:rPr>
              <a:t>blockers</a:t>
            </a:r>
            <a:endParaRPr lang="en-US" sz="2800" dirty="0">
              <a:solidFill>
                <a:srgbClr val="7030A0"/>
              </a:solidFill>
              <a:latin typeface="Algerian" pitchFamily="82" charset="0"/>
            </a:endParaRPr>
          </a:p>
        </p:txBody>
      </p:sp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2114550"/>
            <a:ext cx="17621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33600" y="2495550"/>
            <a:ext cx="2438400" cy="1384995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Algerian" pitchFamily="82" charset="0"/>
              </a:rPr>
              <a:t>Adrenergic neuron blockers</a:t>
            </a:r>
            <a:endParaRPr lang="en-US" sz="2800" dirty="0">
              <a:solidFill>
                <a:srgbClr val="7030A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4BB0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48590402"/>
              </p:ext>
            </p:extLst>
          </p:nvPr>
        </p:nvGraphicFramePr>
        <p:xfrm>
          <a:off x="152400" y="133350"/>
          <a:ext cx="8763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7EB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صورة ذات صلة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819150"/>
            <a:ext cx="7467600" cy="3686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4BB0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81000" y="514350"/>
            <a:ext cx="7010400" cy="584775"/>
          </a:xfrm>
          <a:prstGeom prst="rect">
            <a:avLst/>
          </a:prstGeom>
          <a:solidFill>
            <a:srgbClr val="FFFF00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lgerian" pitchFamily="82" charset="0"/>
                <a:sym typeface="Symbol" pitchFamily="18" charset="2"/>
              </a:rPr>
              <a:t>Adrenergic receptor blockers</a:t>
            </a:r>
            <a:endParaRPr lang="en-US" sz="3200" dirty="0">
              <a:solidFill>
                <a:srgbClr val="0070C0"/>
              </a:solidFill>
              <a:latin typeface="Algerian" pitchFamily="8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4248150"/>
            <a:ext cx="2514600" cy="523220"/>
          </a:xfrm>
          <a:prstGeom prst="rect">
            <a:avLst/>
          </a:prstGeom>
          <a:solidFill>
            <a:srgbClr val="FFFF00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§"/>
              <a:defRPr/>
            </a:pPr>
            <a:r>
              <a:rPr lang="el-GR" sz="2800" b="1" dirty="0" smtClean="0">
                <a:solidFill>
                  <a:srgbClr val="7030A0"/>
                </a:solidFill>
                <a:latin typeface="Calibri"/>
                <a:sym typeface="Symbol" pitchFamily="18" charset="2"/>
              </a:rPr>
              <a:t>β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sym typeface="Symbol" pitchFamily="18" charset="2"/>
              </a:rPr>
              <a:t>-receptor</a:t>
            </a:r>
            <a:endParaRPr lang="en-US" sz="2600" b="1" dirty="0" smtClean="0">
              <a:solidFill>
                <a:srgbClr val="7030A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" y="3257550"/>
            <a:ext cx="2667000" cy="523220"/>
          </a:xfrm>
          <a:prstGeom prst="rect">
            <a:avLst/>
          </a:prstGeom>
          <a:solidFill>
            <a:srgbClr val="FFFF00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sym typeface="Symbol" pitchFamily="18" charset="2"/>
              </a:rPr>
              <a:t>-receptor</a:t>
            </a:r>
            <a:endParaRPr lang="en-US" sz="2600" b="1" dirty="0" smtClean="0">
              <a:solidFill>
                <a:srgbClr val="7030A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0" y="1504950"/>
            <a:ext cx="3200400" cy="1384995"/>
          </a:xfrm>
          <a:prstGeom prst="rect">
            <a:avLst/>
          </a:prstGeom>
          <a:solidFill>
            <a:srgbClr val="FFFF00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sym typeface="Symbol" pitchFamily="18" charset="2"/>
              </a:rPr>
              <a:t>They block sympathetic actions by antagonizing:-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581150"/>
            <a:ext cx="32004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65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62001" y="852488"/>
            <a:ext cx="8381999" cy="4291012"/>
            <a:chOff x="762001" y="852488"/>
            <a:chExt cx="8381999" cy="4291012"/>
          </a:xfrm>
        </p:grpSpPr>
        <p:pic>
          <p:nvPicPr>
            <p:cNvPr id="3277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2001" y="852488"/>
              <a:ext cx="7315199" cy="3624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077200" y="3248025"/>
              <a:ext cx="1066800" cy="1895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C4CA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38200" y="1428750"/>
            <a:ext cx="3276600" cy="437043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800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Phenoxybenzamine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0" y="2343150"/>
            <a:ext cx="2971800" cy="1384995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Irreversible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blocks</a:t>
            </a:r>
          </a:p>
          <a:p>
            <a:pPr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both 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and 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800" baseline="-25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receptors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8200" y="4019550"/>
            <a:ext cx="3276600" cy="523220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Long-acting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 (24 hrs).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0" y="285750"/>
            <a:ext cx="6096000" cy="707886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§"/>
              <a:defRPr/>
            </a:pPr>
            <a:r>
              <a:rPr lang="en-US" sz="2800" b="1" i="1" dirty="0" smtClean="0">
                <a:solidFill>
                  <a:srgbClr val="C00000"/>
                </a:solidFill>
                <a:latin typeface="Monotype Corsiva" pitchFamily="66" charset="0"/>
              </a:rPr>
              <a:t>Non-Selective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</a:t>
            </a:r>
            <a:r>
              <a:rPr lang="en-US" sz="2800" b="1" i="1" dirty="0" smtClean="0">
                <a:solidFill>
                  <a:srgbClr val="C00000"/>
                </a:solidFill>
                <a:latin typeface="Monotype Corsiva" pitchFamily="66" charset="0"/>
              </a:rPr>
              <a:t>- </a:t>
            </a:r>
            <a:r>
              <a:rPr lang="en-US" sz="2800" b="1" i="1" dirty="0" err="1" smtClean="0">
                <a:solidFill>
                  <a:srgbClr val="C00000"/>
                </a:solidFill>
                <a:latin typeface="Monotype Corsiva" pitchFamily="66" charset="0"/>
              </a:rPr>
              <a:t>Adrenoceptor</a:t>
            </a:r>
            <a:r>
              <a:rPr lang="en-US" sz="2800" b="1" i="1" dirty="0" smtClean="0">
                <a:solidFill>
                  <a:srgbClr val="C00000"/>
                </a:solidFill>
                <a:latin typeface="Monotype Corsiva" pitchFamily="66" charset="0"/>
              </a:rPr>
              <a:t> Antagonists</a:t>
            </a:r>
            <a:r>
              <a:rPr lang="en-US" sz="4000" b="1" i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endParaRPr lang="en-US" sz="2600" dirty="0" smtClean="0">
              <a:solidFill>
                <a:srgbClr val="7030A0"/>
              </a:solidFill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44034" name="Picture 2" descr="صورة ذات صلة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428750"/>
            <a:ext cx="3457575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900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1047750"/>
            <a:ext cx="2667000" cy="523220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folHlink"/>
              </a:buClr>
              <a:buSzPct val="60000"/>
              <a:defRPr/>
            </a:pPr>
            <a:r>
              <a:rPr lang="en-US" sz="2800" dirty="0" err="1" smtClean="0">
                <a:solidFill>
                  <a:srgbClr val="CC0000"/>
                </a:solidFill>
                <a:latin typeface="Monotype Corsiva" pitchFamily="66" charset="0"/>
                <a:cs typeface="Arial" pitchFamily="34" charset="0"/>
                <a:sym typeface="Symbol" pitchFamily="18" charset="2"/>
              </a:rPr>
              <a:t>Phentolamine</a:t>
            </a:r>
            <a:endParaRPr lang="en-US" sz="2800" dirty="0">
              <a:solidFill>
                <a:srgbClr val="CC0000"/>
              </a:solidFill>
              <a:latin typeface="Monotype Corsiva" pitchFamily="66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038350"/>
            <a:ext cx="3657600" cy="954107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folHlink"/>
              </a:buClr>
              <a:buSzPct val="60000"/>
              <a:defRPr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Reversible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 blocking of</a:t>
            </a:r>
          </a:p>
          <a:p>
            <a:pPr marL="342900" indent="-342900">
              <a:buClr>
                <a:schemeClr val="folHlink"/>
              </a:buClr>
              <a:buSzPct val="60000"/>
              <a:defRPr/>
            </a:pP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</a:t>
            </a:r>
            <a:r>
              <a:rPr lang="en-US" sz="2000" dirty="0" smtClean="0">
                <a:latin typeface="Times New Roman" pitchFamily="18" charset="0"/>
                <a:sym typeface="Symbol" pitchFamily="18" charset="2"/>
              </a:rPr>
              <a:t>1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 &amp; </a:t>
            </a:r>
            <a:r>
              <a:rPr lang="en-US" sz="2000" dirty="0" smtClean="0">
                <a:latin typeface="Times New Roman" pitchFamily="18" charset="0"/>
                <a:sym typeface="Symbol" pitchFamily="18" charset="2"/>
              </a:rPr>
              <a:t>2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 receptors</a:t>
            </a:r>
            <a:endParaRPr lang="en-US" sz="2800" dirty="0" smtClean="0">
              <a:solidFill>
                <a:srgbClr val="7030A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638550"/>
            <a:ext cx="3352800" cy="523220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Short acting (4 hrs)</a:t>
            </a:r>
            <a:endParaRPr lang="en-US" sz="2600" dirty="0" smtClean="0">
              <a:solidFill>
                <a:srgbClr val="7030A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133350"/>
            <a:ext cx="6096000" cy="707886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§"/>
              <a:defRPr/>
            </a:pPr>
            <a:r>
              <a:rPr lang="en-US" sz="2800" b="1" i="1" dirty="0" smtClean="0">
                <a:solidFill>
                  <a:srgbClr val="C00000"/>
                </a:solidFill>
                <a:latin typeface="Monotype Corsiva" pitchFamily="66" charset="0"/>
              </a:rPr>
              <a:t>Non-Selective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</a:t>
            </a:r>
            <a:r>
              <a:rPr lang="en-US" sz="2800" b="1" i="1" dirty="0" smtClean="0">
                <a:solidFill>
                  <a:srgbClr val="C00000"/>
                </a:solidFill>
                <a:latin typeface="Monotype Corsiva" pitchFamily="66" charset="0"/>
              </a:rPr>
              <a:t>- </a:t>
            </a:r>
            <a:r>
              <a:rPr lang="en-US" sz="2800" b="1" i="1" dirty="0" err="1" smtClean="0">
                <a:solidFill>
                  <a:srgbClr val="C00000"/>
                </a:solidFill>
                <a:latin typeface="Monotype Corsiva" pitchFamily="66" charset="0"/>
              </a:rPr>
              <a:t>Adrenoceptor</a:t>
            </a:r>
            <a:r>
              <a:rPr lang="en-US" sz="2800" b="1" i="1" dirty="0" smtClean="0">
                <a:solidFill>
                  <a:srgbClr val="C00000"/>
                </a:solidFill>
                <a:latin typeface="Monotype Corsiva" pitchFamily="66" charset="0"/>
              </a:rPr>
              <a:t> Antagonists</a:t>
            </a:r>
            <a:r>
              <a:rPr lang="en-US" sz="4000" b="1" i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endParaRPr lang="en-US" sz="2600" dirty="0" smtClean="0">
              <a:solidFill>
                <a:srgbClr val="7030A0"/>
              </a:solidFill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123950"/>
            <a:ext cx="3276600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895350"/>
            <a:ext cx="2667000" cy="461665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marL="609600" indent="-609600"/>
            <a:r>
              <a:rPr lang="en-US" sz="2400" b="1" dirty="0" smtClean="0">
                <a:latin typeface="Times New Roman" pitchFamily="18" charset="0"/>
                <a:sym typeface="Symbol" pitchFamily="18" charset="2"/>
              </a:rPr>
              <a:t>Both drugs cause: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1733550"/>
            <a:ext cx="3581400" cy="523220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003399"/>
                </a:solidFill>
                <a:latin typeface="Times New Roman" pitchFamily="18" charset="0"/>
                <a:sym typeface="Symbol" pitchFamily="18" charset="2"/>
              </a:rPr>
              <a:t>Postural hypotension</a:t>
            </a:r>
            <a:endParaRPr lang="en-US" sz="2600" dirty="0" smtClean="0">
              <a:solidFill>
                <a:srgbClr val="7030A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2419350"/>
            <a:ext cx="3657600" cy="954107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marL="609600" indent="-609600" eaLnBrk="1" hangingPunct="1"/>
            <a:r>
              <a:rPr lang="en-US" sz="2800" dirty="0" smtClean="0">
                <a:solidFill>
                  <a:srgbClr val="003399"/>
                </a:solidFill>
                <a:latin typeface="Times New Roman" pitchFamily="18" charset="0"/>
                <a:sym typeface="Symbol" pitchFamily="18" charset="2"/>
              </a:rPr>
              <a:t>Decrease peripheral </a:t>
            </a:r>
          </a:p>
          <a:p>
            <a:pPr marL="609600" indent="-609600" eaLnBrk="1" hangingPunct="1"/>
            <a:r>
              <a:rPr lang="en-US" sz="2800" dirty="0" smtClean="0">
                <a:solidFill>
                  <a:srgbClr val="003399"/>
                </a:solidFill>
                <a:latin typeface="Times New Roman" pitchFamily="18" charset="0"/>
                <a:sym typeface="Symbol" pitchFamily="18" charset="2"/>
              </a:rPr>
              <a:t>vascular resistance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0" y="3486150"/>
            <a:ext cx="3657600" cy="954107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003399"/>
                </a:solidFill>
                <a:latin typeface="Times New Roman" pitchFamily="18" charset="0"/>
                <a:sym typeface="Symbol" pitchFamily="18" charset="2"/>
              </a:rPr>
              <a:t>Increase cardiac output (</a:t>
            </a:r>
            <a:r>
              <a:rPr lang="el-GR" sz="28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α</a:t>
            </a:r>
            <a:r>
              <a:rPr lang="en-US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8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block)</a:t>
            </a:r>
            <a:endParaRPr lang="en-US" sz="2600" dirty="0" smtClean="0">
              <a:solidFill>
                <a:srgbClr val="7030A0"/>
              </a:solidFill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895350"/>
            <a:ext cx="345757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38200" y="895350"/>
            <a:ext cx="3733800" cy="2677656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Both drugs 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can precipitate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arrhythmias and angina and are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 contra-indicated in</a:t>
            </a:r>
            <a:r>
              <a:rPr lang="en-US" sz="2800" dirty="0" smtClean="0">
                <a:solidFill>
                  <a:srgbClr val="003399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 patients with decreased coronary</a:t>
            </a:r>
            <a:r>
              <a:rPr lang="en-US" sz="2800" dirty="0" smtClean="0">
                <a:solidFill>
                  <a:srgbClr val="003399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perfusion</a:t>
            </a:r>
            <a:endParaRPr lang="en-US" sz="2600" dirty="0" smtClean="0">
              <a:solidFill>
                <a:srgbClr val="7030A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4019550"/>
            <a:ext cx="3276600" cy="523220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003399"/>
                </a:solidFill>
                <a:latin typeface="Times New Roman" pitchFamily="18" charset="0"/>
                <a:sym typeface="Symbol" pitchFamily="18" charset="2"/>
              </a:rPr>
              <a:t>Reflex tachycardia</a:t>
            </a:r>
            <a:endParaRPr lang="en-US" sz="2600" dirty="0" smtClean="0">
              <a:solidFill>
                <a:srgbClr val="7030A0"/>
              </a:solidFill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24578" name="Picture 2" descr="نتيجة بحث الصور عن ‪angina arrhythmia‬‏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895350"/>
            <a:ext cx="1343025" cy="10668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1967345"/>
            <a:ext cx="2895600" cy="2457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7800" y="1967345"/>
            <a:ext cx="2895600" cy="2457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" y="1200150"/>
            <a:ext cx="4038600" cy="1815882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Pheochromocytoma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: 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Before surgical removal to protect against hypertensive crisis</a:t>
            </a:r>
            <a:endParaRPr lang="en-US" sz="2800" dirty="0" smtClean="0">
              <a:solidFill>
                <a:srgbClr val="7030A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85750"/>
            <a:ext cx="4267200" cy="584775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C0000"/>
                </a:solidFill>
                <a:latin typeface="Algerian" pitchFamily="82" charset="0"/>
                <a:sym typeface="Symbol" pitchFamily="18" charset="2"/>
              </a:rPr>
              <a:t>Therapeutic Uses:</a:t>
            </a: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409950"/>
            <a:ext cx="396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3181350"/>
            <a:ext cx="40671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026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07026" y="1296161"/>
            <a:ext cx="5365174" cy="461665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Narrow" pitchFamily="34" charset="0"/>
              </a:rPr>
              <a:t>Dermal necrosis following extravasation of NA</a:t>
            </a:r>
            <a:endParaRPr lang="en-US" sz="2400" dirty="0">
              <a:solidFill>
                <a:srgbClr val="7030A0"/>
              </a:solidFill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7025" y="4019550"/>
            <a:ext cx="3917375" cy="523220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Narrow" pitchFamily="34" charset="0"/>
              </a:rPr>
              <a:t>Raynaud disease &amp; frostbite</a:t>
            </a:r>
            <a:endParaRPr lang="en-US" sz="2800" dirty="0">
              <a:solidFill>
                <a:srgbClr val="7030A0"/>
              </a:solidFill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7025" y="2453378"/>
            <a:ext cx="7041574" cy="830997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Narrow" pitchFamily="34" charset="0"/>
              </a:rPr>
              <a:t>Hypertensive crisis following abrupt withdrawal of clonidine or ingestion of tyramine in patients on MAO inhibitors</a:t>
            </a:r>
            <a:endParaRPr lang="en-US" sz="2400" dirty="0">
              <a:solidFill>
                <a:srgbClr val="7030A0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7026" y="666750"/>
            <a:ext cx="2667000" cy="523220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folHlink"/>
              </a:buClr>
              <a:buSzPct val="60000"/>
              <a:defRPr/>
            </a:pPr>
            <a:r>
              <a:rPr lang="en-US" sz="2800" dirty="0" err="1" smtClean="0">
                <a:solidFill>
                  <a:srgbClr val="CC0000"/>
                </a:solidFill>
                <a:latin typeface="Monotype Corsiva" pitchFamily="66" charset="0"/>
                <a:cs typeface="Arial" pitchFamily="34" charset="0"/>
                <a:sym typeface="Symbol" pitchFamily="18" charset="2"/>
              </a:rPr>
              <a:t>Phentolamine</a:t>
            </a:r>
            <a:endParaRPr lang="en-US" sz="2800" dirty="0">
              <a:solidFill>
                <a:srgbClr val="CC0000"/>
              </a:solidFill>
              <a:latin typeface="Monotype Corsiva" pitchFamily="66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7025" y="3471373"/>
            <a:ext cx="3276600" cy="437043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800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Phenoxybenzamine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739279"/>
            <a:ext cx="2103120" cy="12359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885" y="2918370"/>
            <a:ext cx="2962275" cy="15430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1439" y="1874769"/>
            <a:ext cx="5365174" cy="461665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Narrow" pitchFamily="34" charset="0"/>
              </a:rPr>
              <a:t>Reversal of local </a:t>
            </a:r>
            <a:r>
              <a:rPr lang="en-US" sz="2400" dirty="0" err="1" smtClean="0">
                <a:latin typeface="Arial Narrow" pitchFamily="34" charset="0"/>
              </a:rPr>
              <a:t>anasthesia</a:t>
            </a:r>
            <a:endParaRPr lang="en-US" sz="2400" dirty="0">
              <a:solidFill>
                <a:srgbClr val="7030A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65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895350"/>
            <a:ext cx="7239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895350"/>
            <a:ext cx="731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66800" y="1200150"/>
            <a:ext cx="3810000" cy="1323439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Algerian" pitchFamily="82" charset="0"/>
              </a:rPr>
              <a:t>Adrenaline reversal</a:t>
            </a:r>
            <a:endParaRPr lang="en-US" sz="4000" dirty="0">
              <a:solidFill>
                <a:srgbClr val="7030A0"/>
              </a:solidFill>
              <a:latin typeface="Algerian" pitchFamily="82" charset="0"/>
            </a:endParaRPr>
          </a:p>
        </p:txBody>
      </p:sp>
      <p:pic>
        <p:nvPicPr>
          <p:cNvPr id="55298" name="Picture 2" descr="Henry Hallett Dale3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1123950"/>
            <a:ext cx="2971800" cy="3276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66800" y="2952750"/>
            <a:ext cx="3810000" cy="1384995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Sir Henry Dale, awarded the Nobel prize in 1936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026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742950"/>
            <a:ext cx="2667000" cy="486865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3200" dirty="0" smtClean="0">
                <a:solidFill>
                  <a:srgbClr val="CC0000"/>
                </a:solidFill>
                <a:latin typeface="Algerian" pitchFamily="82" charset="0"/>
                <a:cs typeface="Times New Roman" pitchFamily="18" charset="0"/>
                <a:sym typeface="Symbol" pitchFamily="18" charset="2"/>
              </a:rPr>
              <a:t>ADRS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1352550"/>
            <a:ext cx="3352800" cy="738664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Postural hypotension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" y="2343150"/>
            <a:ext cx="2667000" cy="954107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Nasal stuffiness or congestion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0" y="3638550"/>
            <a:ext cx="3505200" cy="738664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Vertigo &amp; drowsiness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333750"/>
            <a:ext cx="13716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971550"/>
            <a:ext cx="2000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2114550"/>
            <a:ext cx="15430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819150"/>
            <a:ext cx="1800225" cy="129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368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026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62000" y="1504950"/>
            <a:ext cx="2667000" cy="661207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Tachycardia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0" y="2343150"/>
            <a:ext cx="2667000" cy="738664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Headache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0" y="3257550"/>
            <a:ext cx="4267200" cy="954107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Male sexual dysfunction (inhibits ejaculation)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3181350"/>
            <a:ext cx="1752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895350"/>
            <a:ext cx="17526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8" name="Picture 2" descr="نتيجة بحث الصور عن ‪headache‬‏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1809750"/>
            <a:ext cx="1447800" cy="131445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85800" y="742950"/>
            <a:ext cx="2667000" cy="486865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3200" dirty="0" smtClean="0">
                <a:solidFill>
                  <a:srgbClr val="CC0000"/>
                </a:solidFill>
                <a:latin typeface="Algerian" pitchFamily="82" charset="0"/>
                <a:cs typeface="Times New Roman" pitchFamily="18" charset="0"/>
                <a:sym typeface="Symbol" pitchFamily="18" charset="2"/>
              </a:rPr>
              <a:t>ADRS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CD02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514350"/>
            <a:ext cx="3810000" cy="830997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800" b="1" i="1" dirty="0" smtClean="0">
                <a:solidFill>
                  <a:srgbClr val="C00000"/>
                </a:solidFill>
                <a:latin typeface="Monotype Corsiva" pitchFamily="66" charset="0"/>
              </a:rPr>
              <a:t>Selective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</a:t>
            </a:r>
            <a:r>
              <a:rPr lang="en-US" sz="3200" b="1" baseline="-25000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-</a:t>
            </a:r>
            <a:r>
              <a:rPr lang="en-US" sz="2800" b="1" i="1" dirty="0" smtClean="0">
                <a:solidFill>
                  <a:srgbClr val="C00000"/>
                </a:solidFill>
                <a:latin typeface="Monotype Corsiva" pitchFamily="66" charset="0"/>
              </a:rPr>
              <a:t> Antagonists </a:t>
            </a:r>
            <a:endParaRPr lang="en-US" sz="2800" dirty="0" smtClean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581150"/>
            <a:ext cx="3581400" cy="738664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800" dirty="0" err="1" smtClean="0">
                <a:latin typeface="Times New Roman" pitchFamily="18" charset="0"/>
                <a:sym typeface="Symbol" pitchFamily="18" charset="2"/>
              </a:rPr>
              <a:t>Pr</a:t>
            </a:r>
            <a:r>
              <a:rPr lang="en-US" sz="2800" dirty="0" err="1" smtClean="0">
                <a:solidFill>
                  <a:schemeClr val="folHlink"/>
                </a:solidFill>
                <a:latin typeface="Times New Roman" pitchFamily="18" charset="0"/>
                <a:sym typeface="Symbol" pitchFamily="18" charset="2"/>
              </a:rPr>
              <a:t>azosin</a:t>
            </a:r>
            <a:r>
              <a:rPr lang="en-US" sz="2800" dirty="0" smtClean="0">
                <a:solidFill>
                  <a:schemeClr val="folHlink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&amp;</a:t>
            </a:r>
            <a:r>
              <a:rPr lang="en-US" sz="2800" dirty="0" smtClean="0">
                <a:solidFill>
                  <a:schemeClr val="folHlink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Symbol" pitchFamily="18" charset="2"/>
              </a:rPr>
              <a:t>dox</a:t>
            </a:r>
            <a:r>
              <a:rPr lang="en-US" sz="2800" dirty="0" err="1" smtClean="0">
                <a:solidFill>
                  <a:schemeClr val="folHlink"/>
                </a:solidFill>
                <a:latin typeface="Times New Roman" pitchFamily="18" charset="0"/>
                <a:sym typeface="Symbol" pitchFamily="18" charset="2"/>
              </a:rPr>
              <a:t>azosin</a:t>
            </a:r>
            <a:endParaRPr lang="en-US" sz="2800" dirty="0" smtClean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2495550"/>
            <a:ext cx="3733800" cy="480131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Prazosin</a:t>
            </a:r>
            <a:r>
              <a:rPr lang="en-US" sz="2800" dirty="0" smtClean="0">
                <a:solidFill>
                  <a:srgbClr val="003399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(short half-life)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2000" y="3181350"/>
            <a:ext cx="3581400" cy="923330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000" dirty="0" err="1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Doxazosin</a:t>
            </a:r>
            <a:r>
              <a:rPr lang="en-US" sz="3000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, </a:t>
            </a:r>
            <a:r>
              <a:rPr lang="en-US" sz="3000" dirty="0" err="1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terazosin</a:t>
            </a:r>
            <a:r>
              <a:rPr lang="en-US" sz="3000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  </a:t>
            </a:r>
            <a:r>
              <a:rPr lang="en-US" sz="3000" dirty="0" smtClean="0">
                <a:latin typeface="Times New Roman" pitchFamily="18" charset="0"/>
                <a:sym typeface="Symbol" pitchFamily="18" charset="2"/>
              </a:rPr>
              <a:t>(long half life )</a:t>
            </a:r>
            <a:r>
              <a:rPr lang="en-US" sz="3000" dirty="0" smtClean="0">
                <a:solidFill>
                  <a:srgbClr val="003399"/>
                </a:solidFill>
                <a:latin typeface="Times New Roman" pitchFamily="18" charset="0"/>
                <a:sym typeface="Symbol" pitchFamily="18" charset="2"/>
              </a:rPr>
              <a:t> </a:t>
            </a:r>
          </a:p>
        </p:txBody>
      </p:sp>
      <p:pic>
        <p:nvPicPr>
          <p:cNvPr id="18435" name="Picture 3" descr="صورة ذات صلة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581150"/>
            <a:ext cx="3654425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CD02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285750"/>
            <a:ext cx="3810000" cy="830997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800" b="1" i="1" dirty="0" smtClean="0">
                <a:solidFill>
                  <a:srgbClr val="C00000"/>
                </a:solidFill>
                <a:latin typeface="Monotype Corsiva" pitchFamily="66" charset="0"/>
              </a:rPr>
              <a:t>Selective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</a:t>
            </a:r>
            <a:r>
              <a:rPr lang="en-US" sz="3200" b="1" baseline="-25000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-</a:t>
            </a:r>
            <a:r>
              <a:rPr lang="en-US" sz="2800" b="1" i="1" dirty="0" smtClean="0">
                <a:solidFill>
                  <a:srgbClr val="C00000"/>
                </a:solidFill>
                <a:latin typeface="Monotype Corsiva" pitchFamily="66" charset="0"/>
              </a:rPr>
              <a:t> Antagonists </a:t>
            </a:r>
            <a:endParaRPr lang="en-US" sz="2800" dirty="0" smtClean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3333750"/>
            <a:ext cx="4343400" cy="1089529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sym typeface="Symbol" pitchFamily="18" charset="2"/>
              </a:rPr>
              <a:t>Fall in arterial pressure with less tachycardia than with non-selective </a:t>
            </a:r>
            <a:r>
              <a:rPr lang="en-US" sz="2400" baseline="-25000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dirty="0" smtClean="0">
                <a:latin typeface="Times New Roman" pitchFamily="18" charset="0"/>
                <a:sym typeface="Symbol" pitchFamily="18" charset="2"/>
              </a:rPr>
              <a:t>blockers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2000" y="1962150"/>
            <a:ext cx="4343400" cy="1200329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Times New Roman" pitchFamily="18" charset="0"/>
                <a:sym typeface="Symbol" pitchFamily="18" charset="2"/>
              </a:rPr>
              <a:t>Vasodilatation due to relaxation of arterial and venous smooth muscles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2000" y="1276350"/>
            <a:ext cx="3657600" cy="523220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</a:t>
            </a:r>
            <a:r>
              <a:rPr lang="en-US" sz="2800" baseline="-25000" dirty="0" smtClean="0">
                <a:latin typeface="Times New Roman" pitchFamily="18" charset="0"/>
                <a:sym typeface="Symbol" pitchFamily="18" charset="2"/>
              </a:rPr>
              <a:t>1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–antagonists cause:-</a:t>
            </a:r>
            <a:endParaRPr lang="en-US" sz="2600" dirty="0" smtClean="0">
              <a:solidFill>
                <a:srgbClr val="7030A0"/>
              </a:solidFill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742951"/>
            <a:ext cx="30003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1" y="2876551"/>
            <a:ext cx="3076574" cy="1600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300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62000" y="2495550"/>
            <a:ext cx="1981200" cy="1384995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folHlink"/>
              </a:buClr>
              <a:buSzPct val="60000"/>
              <a:defRPr/>
            </a:pPr>
            <a:r>
              <a:rPr lang="en-US" sz="2800" dirty="0" smtClean="0">
                <a:latin typeface="Times New Roman" panose="02020603050405020304" pitchFamily="18" charset="0"/>
              </a:rPr>
              <a:t>Benign</a:t>
            </a:r>
          </a:p>
          <a:p>
            <a:pPr marL="342900" indent="-342900">
              <a:buClr>
                <a:schemeClr val="folHlink"/>
              </a:buClr>
              <a:buSzPct val="60000"/>
              <a:defRPr/>
            </a:pPr>
            <a:r>
              <a:rPr lang="en-US" sz="2800" dirty="0" smtClean="0">
                <a:latin typeface="Times New Roman" panose="02020603050405020304" pitchFamily="18" charset="0"/>
              </a:rPr>
              <a:t>Prostatic</a:t>
            </a:r>
          </a:p>
          <a:p>
            <a:pPr marL="342900" indent="-342900">
              <a:buClr>
                <a:schemeClr val="folHlink"/>
              </a:buClr>
              <a:buSzPct val="60000"/>
              <a:defRPr/>
            </a:pPr>
            <a:r>
              <a:rPr lang="en-US" sz="2800" dirty="0" smtClean="0">
                <a:latin typeface="Times New Roman" panose="02020603050405020304" pitchFamily="18" charset="0"/>
              </a:rPr>
              <a:t>hyperplasia</a:t>
            </a:r>
            <a:endParaRPr lang="en-US" sz="2800" dirty="0">
              <a:solidFill>
                <a:srgbClr val="CC0000"/>
              </a:solidFill>
              <a:latin typeface="Monotype Corsiva" pitchFamily="66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819150"/>
            <a:ext cx="3124200" cy="523220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folHlink"/>
              </a:buClr>
              <a:buSzPct val="60000"/>
              <a:defRPr/>
            </a:pPr>
            <a:r>
              <a:rPr lang="en-US" sz="2800" dirty="0" smtClean="0">
                <a:solidFill>
                  <a:srgbClr val="CC0000"/>
                </a:solidFill>
                <a:sym typeface="Symbol" pitchFamily="18" charset="2"/>
              </a:rPr>
              <a:t>Therapeutic Uses:</a:t>
            </a:r>
            <a:endParaRPr lang="en-US" sz="2800" dirty="0">
              <a:solidFill>
                <a:srgbClr val="CC0000"/>
              </a:solidFill>
              <a:latin typeface="Monotype Corsiva" pitchFamily="66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34820" name="Picture 4" descr="صورة ذات صلة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895350"/>
            <a:ext cx="4213225" cy="3581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300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838200" y="2266950"/>
            <a:ext cx="2438400" cy="1815882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folHlink"/>
              </a:buClr>
              <a:buSzPct val="60000"/>
              <a:defRPr/>
            </a:pP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Treatment of hypertension 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with prostate enlargement</a:t>
            </a:r>
            <a:endParaRPr lang="en-US" sz="2800" dirty="0">
              <a:solidFill>
                <a:srgbClr val="7030A0"/>
              </a:solidFill>
              <a:latin typeface="Monotype Corsiva" pitchFamily="66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895350"/>
            <a:ext cx="3200400" cy="523220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folHlink"/>
              </a:buClr>
              <a:buSzPct val="60000"/>
              <a:defRPr/>
            </a:pPr>
            <a:r>
              <a:rPr lang="en-US" sz="2800" dirty="0" smtClean="0">
                <a:solidFill>
                  <a:srgbClr val="CC0000"/>
                </a:solidFill>
                <a:sym typeface="Symbol" pitchFamily="18" charset="2"/>
              </a:rPr>
              <a:t>Therapeutic Uses:</a:t>
            </a:r>
            <a:endParaRPr lang="en-US" sz="2800" dirty="0">
              <a:solidFill>
                <a:srgbClr val="CC0000"/>
              </a:solidFill>
              <a:latin typeface="Monotype Corsiva" pitchFamily="66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21" name="Picture 2" descr="PRAZOSIN&#10;18&#10;Peripheral&#10;Blood vessel&#10;Bladder&#10;neck&#10;Prostate&#10;With α1 Blocker Without α1 Blocker&#10;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895351"/>
            <a:ext cx="41910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300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8200" y="3105150"/>
            <a:ext cx="7315200" cy="1200329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Reynaud's disease </a:t>
            </a:r>
            <a:r>
              <a:rPr lang="en-US" sz="2400" dirty="0" smtClean="0">
                <a:solidFill>
                  <a:srgbClr val="FF0000"/>
                </a:solidFill>
              </a:rPr>
              <a:t>causes some areas of the body such as fingers and toes to feel numb and cold in response to cold temperatures or stress)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1733550"/>
            <a:ext cx="3200400" cy="954107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Reynaud's disease (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vasospasm</a:t>
            </a:r>
            <a:r>
              <a:rPr lang="en-US" sz="2800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5800" y="895350"/>
            <a:ext cx="3200400" cy="523220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folHlink"/>
              </a:buClr>
              <a:buSzPct val="60000"/>
              <a:defRPr/>
            </a:pPr>
            <a:r>
              <a:rPr lang="en-US" sz="2800" dirty="0" smtClean="0">
                <a:solidFill>
                  <a:srgbClr val="CC0000"/>
                </a:solidFill>
                <a:sym typeface="Symbol" pitchFamily="18" charset="2"/>
              </a:rPr>
              <a:t>Therapeutic Uses:</a:t>
            </a:r>
            <a:endParaRPr lang="en-US" sz="2800" dirty="0">
              <a:solidFill>
                <a:srgbClr val="CC0000"/>
              </a:solidFill>
              <a:latin typeface="Monotype Corsiva" pitchFamily="66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34818" name="Picture 2" descr="صورة ذات صلة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895350"/>
            <a:ext cx="37338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900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361950"/>
            <a:ext cx="5334000" cy="437043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Selective 1A–antagonist</a:t>
            </a:r>
            <a:endParaRPr lang="en-US" sz="2800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047750"/>
            <a:ext cx="5257800" cy="523220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  <a:sym typeface="Symbol" pitchFamily="18" charset="2"/>
              </a:rPr>
              <a:t>1A receptors 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present in prostate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2724150"/>
            <a:ext cx="4419600" cy="1384995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Char char="v"/>
            </a:pPr>
            <a:r>
              <a:rPr lang="en-US" sz="2800" dirty="0" err="1" smtClean="0">
                <a:solidFill>
                  <a:srgbClr val="CC0000"/>
                </a:solidFill>
                <a:latin typeface="Times New Roman" pitchFamily="18" charset="0"/>
                <a:sym typeface="Symbol" pitchFamily="18" charset="2"/>
              </a:rPr>
              <a:t>Tamsulosin</a:t>
            </a:r>
            <a:r>
              <a:rPr lang="en-US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is used in treatment of benign prostatic hypertrophy (BPH)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19800" y="285750"/>
            <a:ext cx="2743200" cy="781752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8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Tamsulosin</a:t>
            </a: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(</a:t>
            </a:r>
            <a:r>
              <a:rPr lang="en-US" sz="28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Uroselective</a:t>
            </a: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</a:p>
        </p:txBody>
      </p:sp>
      <p:grpSp>
        <p:nvGrpSpPr>
          <p:cNvPr id="17" name="Content Placeholder 3"/>
          <p:cNvGrpSpPr>
            <a:grpSpLocks noGrp="1"/>
          </p:cNvGrpSpPr>
          <p:nvPr/>
        </p:nvGrpSpPr>
        <p:grpSpPr bwMode="auto">
          <a:xfrm>
            <a:off x="4724400" y="1733550"/>
            <a:ext cx="4267200" cy="3276600"/>
            <a:chOff x="5773567" y="4429132"/>
            <a:chExt cx="3357554" cy="1441639"/>
          </a:xfrm>
        </p:grpSpPr>
        <p:pic>
          <p:nvPicPr>
            <p:cNvPr id="18" name="Picture 6" descr="http://img.medscape.com/fullsize/migrated/editorial/clinupdates/2002/2009/2009_1.fig17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9966FF"/>
                </a:clrFrom>
                <a:clrTo>
                  <a:srgbClr val="9966FF">
                    <a:alpha val="0"/>
                  </a:srgbClr>
                </a:clrTo>
              </a:clrChange>
            </a:blip>
            <a:srcRect l="4375" t="42453" r="3749" b="10378"/>
            <a:stretch>
              <a:fillRect/>
            </a:stretch>
          </p:blipFill>
          <p:spPr bwMode="auto">
            <a:xfrm>
              <a:off x="5773567" y="4429132"/>
              <a:ext cx="3357554" cy="1428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8429652" y="5501439"/>
              <a:ext cx="63671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b="1">
                  <a:latin typeface="Arial Narrow" pitchFamily="34" charset="0"/>
                </a:rPr>
                <a:t>BPH </a:t>
              </a:r>
              <a:endParaRPr lang="en-US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900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361950"/>
            <a:ext cx="5334000" cy="437043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Selective 1A–antagonist</a:t>
            </a:r>
            <a:endParaRPr lang="en-US" sz="2800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1733550"/>
            <a:ext cx="4876800" cy="1471172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800" dirty="0" err="1" smtClean="0">
                <a:solidFill>
                  <a:srgbClr val="CC0000"/>
                </a:solidFill>
                <a:latin typeface="Times New Roman" pitchFamily="18" charset="0"/>
                <a:sym typeface="Symbol" pitchFamily="18" charset="2"/>
              </a:rPr>
              <a:t>Tamsulosin</a:t>
            </a: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  <a:sym typeface="Symbol" pitchFamily="18" charset="2"/>
              </a:rPr>
              <a:t> produces: 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relaxation of  smooth muscles of bladder neck &amp; prostate →improves urine flow</a:t>
            </a:r>
            <a:endParaRPr lang="en-US" sz="2800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3562350"/>
            <a:ext cx="3276600" cy="781752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Has minimal effect on blood pressure</a:t>
            </a:r>
            <a:endParaRPr lang="en-US" sz="2800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9800" y="285750"/>
            <a:ext cx="2743200" cy="781752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8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Tamsulosin</a:t>
            </a: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(</a:t>
            </a:r>
            <a:r>
              <a:rPr lang="en-US" sz="28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Uroselective</a:t>
            </a: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352550"/>
            <a:ext cx="36099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4BB0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285750"/>
            <a:ext cx="5638800" cy="584775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0000"/>
              <a:defRPr/>
            </a:pPr>
            <a:r>
              <a:rPr lang="en-US" sz="3200" b="1" dirty="0" smtClean="0">
                <a:solidFill>
                  <a:srgbClr val="C00000"/>
                </a:solidFill>
                <a:latin typeface="Algerian" pitchFamily="82" charset="0"/>
                <a:cs typeface="Arial" pitchFamily="34" charset="0"/>
                <a:sym typeface="Symbol" pitchFamily="18" charset="2"/>
              </a:rPr>
              <a:t></a:t>
            </a:r>
            <a:r>
              <a:rPr lang="en-US" sz="3200" b="1" baseline="-25000" dirty="0" smtClean="0">
                <a:solidFill>
                  <a:srgbClr val="C00000"/>
                </a:solidFill>
                <a:latin typeface="Algerian" pitchFamily="82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3200" b="1" dirty="0" smtClean="0">
                <a:solidFill>
                  <a:srgbClr val="C00000"/>
                </a:solidFill>
                <a:latin typeface="Algerian" pitchFamily="82" charset="0"/>
                <a:cs typeface="Arial" pitchFamily="34" charset="0"/>
                <a:sym typeface="Symbol" pitchFamily="18" charset="2"/>
              </a:rPr>
              <a:t>-selective antagonists </a:t>
            </a:r>
            <a:endParaRPr lang="en-US" sz="3200" b="1" dirty="0">
              <a:solidFill>
                <a:srgbClr val="C00000"/>
              </a:solidFill>
              <a:latin typeface="Algerian" pitchFamily="82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123950"/>
            <a:ext cx="2209800" cy="523220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sym typeface="Symbol" pitchFamily="18" charset="2"/>
              </a:rPr>
              <a:t>Yohimbine</a:t>
            </a:r>
            <a:endParaRPr lang="en-US" sz="2800" b="1" dirty="0" smtClean="0">
              <a:solidFill>
                <a:srgbClr val="CC00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1885950"/>
            <a:ext cx="5105400" cy="954107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Used as aphrodisiac in the treatment of erectile dysfunction</a:t>
            </a:r>
            <a:endParaRPr lang="en-US" sz="2800" dirty="0" smtClean="0">
              <a:solidFill>
                <a:srgbClr val="CC00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3105150"/>
            <a:ext cx="5181600" cy="1815882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</a:rPr>
              <a:t>Increase nitric oxide release in the corpus </a:t>
            </a:r>
            <a:r>
              <a:rPr lang="en-US" sz="2800" dirty="0" err="1" smtClean="0">
                <a:latin typeface="Times New Roman" pitchFamily="18" charset="0"/>
              </a:rPr>
              <a:t>cavernosum</a:t>
            </a:r>
            <a:r>
              <a:rPr lang="en-US" sz="2800" dirty="0" smtClean="0">
                <a:latin typeface="Times New Roman" pitchFamily="18" charset="0"/>
              </a:rPr>
              <a:t> thus producing vasodilator  action and contributing to the erectile process</a:t>
            </a:r>
            <a:endParaRPr lang="en-US" sz="2800" dirty="0" smtClean="0">
              <a:solidFill>
                <a:srgbClr val="CC0000"/>
              </a:solidFill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885950"/>
            <a:ext cx="35433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65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09600" y="1200150"/>
            <a:ext cx="6096000" cy="954107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sym typeface="Symbol" pitchFamily="18" charset="2"/>
              </a:rPr>
              <a:t>Outline the mechanisms of action of adrenergic neuron blockers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2343150"/>
            <a:ext cx="6629400" cy="954107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lvl="1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Classify 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sym typeface="Symbol" pitchFamily="18" charset="2"/>
              </a:rPr>
              <a:t>-receptor blockers into selective &amp; non- selective</a:t>
            </a:r>
            <a:endParaRPr lang="en-US" b="1" dirty="0" smtClean="0">
              <a:solidFill>
                <a:srgbClr val="C000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514350"/>
            <a:ext cx="2667000" cy="523220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§"/>
              <a:defRPr/>
            </a:pPr>
            <a:r>
              <a:rPr lang="en-US" sz="2800" b="1" dirty="0" smtClean="0">
                <a:latin typeface="Times New Roman" pitchFamily="18" charset="0"/>
                <a:sym typeface="Symbol" pitchFamily="18" charset="2"/>
              </a:rPr>
              <a:t>ILOS</a:t>
            </a:r>
            <a:endParaRPr lang="en-US" sz="2600" b="1" dirty="0" smtClean="0">
              <a:solidFill>
                <a:srgbClr val="7030A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3486150"/>
            <a:ext cx="7543800" cy="954107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sym typeface="Symbol" pitchFamily="18" charset="2"/>
              </a:rPr>
              <a:t>Study in detail the pharmacokinetic aspects &amp;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sym typeface="Symbol" pitchFamily="18" charset="2"/>
              </a:rPr>
              <a:t>pharmacodynamic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sym typeface="Symbol" pitchFamily="18" charset="2"/>
              </a:rPr>
              <a:t> effects of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sym typeface="Symbol" pitchFamily="18" charset="2"/>
              </a:rPr>
              <a:t> adrenergic blockers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026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285750"/>
            <a:ext cx="7924800" cy="584775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Algerian" pitchFamily="82" charset="0"/>
              </a:rPr>
              <a:t>mechanisms of Adrenergic blockers</a:t>
            </a:r>
            <a:endParaRPr lang="en-US" sz="3200" dirty="0">
              <a:solidFill>
                <a:srgbClr val="7030A0"/>
              </a:solidFill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123950"/>
            <a:ext cx="5334000" cy="492443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§"/>
              <a:defRPr/>
            </a:pPr>
            <a:r>
              <a:rPr lang="en-US" sz="2600" b="1" dirty="0" smtClean="0">
                <a:latin typeface="Times New Roman" pitchFamily="18" charset="0"/>
                <a:sym typeface="Symbol" pitchFamily="18" charset="2"/>
              </a:rPr>
              <a:t>1-Formation of False Transmitters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91200" y="1123950"/>
            <a:ext cx="2895600" cy="523220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Symbol" pitchFamily="18" charset="2"/>
              </a:rPr>
              <a:t>a</a:t>
            </a:r>
            <a:r>
              <a:rPr lang="en-US" sz="2800" b="1" dirty="0" smtClean="0">
                <a:solidFill>
                  <a:srgbClr val="C00000"/>
                </a:solidFill>
                <a:latin typeface="Arial Narrow" pitchFamily="34" charset="0"/>
              </a:rPr>
              <a:t>-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Methyl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dopa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 </a:t>
            </a:r>
            <a:endParaRPr lang="en-US" sz="2800" dirty="0">
              <a:solidFill>
                <a:srgbClr val="7030A0"/>
              </a:solidFill>
              <a:latin typeface="Algerian" pitchFamily="82" charset="0"/>
            </a:endParaRPr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733550"/>
            <a:ext cx="6629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026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438150"/>
            <a:ext cx="7924800" cy="584775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Algerian" pitchFamily="82" charset="0"/>
              </a:rPr>
              <a:t>mechanisms of Adrenergic blockers</a:t>
            </a:r>
            <a:endParaRPr lang="en-US" sz="3200" dirty="0">
              <a:solidFill>
                <a:srgbClr val="7030A0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352550"/>
            <a:ext cx="4572000" cy="523220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2-Depletion of Storage sites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0" y="1276350"/>
            <a:ext cx="1905000" cy="523220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Reserpine</a:t>
            </a:r>
            <a:endParaRPr lang="en-US" sz="2800" dirty="0">
              <a:solidFill>
                <a:srgbClr val="7030A0"/>
              </a:solidFill>
              <a:latin typeface="Algerian" pitchFamily="82" charset="0"/>
            </a:endParaRPr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038350"/>
            <a:ext cx="61722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Donut 14"/>
          <p:cNvSpPr/>
          <p:nvPr/>
        </p:nvSpPr>
        <p:spPr>
          <a:xfrm>
            <a:off x="3962400" y="3105150"/>
            <a:ext cx="1600200" cy="685800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026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438150"/>
            <a:ext cx="8610600" cy="584775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Algerian" pitchFamily="82" charset="0"/>
              </a:rPr>
              <a:t>mechanisms of Adrenergic blockers</a:t>
            </a:r>
            <a:endParaRPr lang="en-US" sz="3200" dirty="0">
              <a:solidFill>
                <a:srgbClr val="7030A0"/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200150"/>
            <a:ext cx="3581400" cy="492443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§"/>
              <a:defRPr/>
            </a:pPr>
            <a:r>
              <a:rPr lang="en-US" sz="2600" b="1" dirty="0" smtClean="0">
                <a:latin typeface="Times New Roman" pitchFamily="18" charset="0"/>
                <a:sym typeface="Symbol" pitchFamily="18" charset="2"/>
              </a:rPr>
              <a:t>3-Inhibition of  release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0800" y="1200150"/>
            <a:ext cx="2514600" cy="523220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Guanethidine</a:t>
            </a:r>
            <a:endParaRPr lang="en-US" sz="2800" dirty="0">
              <a:solidFill>
                <a:srgbClr val="7030A0"/>
              </a:solidFill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885950"/>
            <a:ext cx="60198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026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209550"/>
            <a:ext cx="8610600" cy="584775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Algerian" pitchFamily="82" charset="0"/>
              </a:rPr>
              <a:t>mechanisms of Adrenergic blockers</a:t>
            </a:r>
            <a:endParaRPr lang="en-US" sz="3200" dirty="0">
              <a:solidFill>
                <a:srgbClr val="7030A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733550"/>
            <a:ext cx="3733800" cy="954107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4-Stimulation of </a:t>
            </a:r>
            <a:r>
              <a:rPr lang="en-US" sz="2800" dirty="0" err="1" smtClean="0">
                <a:latin typeface="Times New Roman" pitchFamily="18" charset="0"/>
                <a:sym typeface="Symbol" pitchFamily="18" charset="2"/>
              </a:rPr>
              <a:t>presynaptic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800" dirty="0" smtClean="0">
                <a:latin typeface="Symbol" pitchFamily="18" charset="2"/>
              </a:rPr>
              <a:t>a</a:t>
            </a:r>
            <a:r>
              <a:rPr lang="en-US" sz="2800" baseline="-25000" dirty="0" smtClean="0">
                <a:latin typeface="Arial Narrow" pitchFamily="34" charset="0"/>
              </a:rPr>
              <a:t>2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smtClean="0">
                <a:latin typeface="Times New Roman" pitchFamily="18" charset="0"/>
              </a:rPr>
              <a:t>receptors</a:t>
            </a:r>
            <a:endParaRPr lang="en-US" sz="28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3714750"/>
            <a:ext cx="2362200" cy="954107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Clonidine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 and </a:t>
            </a:r>
            <a:r>
              <a:rPr lang="en-US" sz="2800" dirty="0" smtClean="0">
                <a:solidFill>
                  <a:srgbClr val="C00000"/>
                </a:solidFill>
                <a:latin typeface="Symbol" pitchFamily="18" charset="2"/>
              </a:rPr>
              <a:t>a</a:t>
            </a:r>
            <a:r>
              <a:rPr lang="en-US" sz="2800" dirty="0" smtClean="0">
                <a:solidFill>
                  <a:srgbClr val="C00000"/>
                </a:solidFill>
                <a:latin typeface="Arial Narrow" pitchFamily="34" charset="0"/>
              </a:rPr>
              <a:t>-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Methyldopa</a:t>
            </a:r>
            <a:endParaRPr lang="en-US" sz="2800" dirty="0">
              <a:solidFill>
                <a:srgbClr val="7030A0"/>
              </a:solidFill>
              <a:latin typeface="Algerian" pitchFamily="82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57350"/>
            <a:ext cx="4343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CD02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361950"/>
            <a:ext cx="3048000" cy="584775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Symbol" pitchFamily="18" charset="2"/>
              </a:rPr>
              <a:t>a</a:t>
            </a:r>
            <a:r>
              <a:rPr lang="en-US" sz="3200" b="1" dirty="0" smtClean="0">
                <a:solidFill>
                  <a:srgbClr val="002060"/>
                </a:solidFill>
                <a:latin typeface="Arial Narrow" pitchFamily="34" charset="0"/>
              </a:rPr>
              <a:t>-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sym typeface="Symbol" pitchFamily="18" charset="2"/>
              </a:rPr>
              <a:t>Methyldopa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0" y="1200150"/>
            <a:ext cx="4572000" cy="954107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rgbClr val="7030A0"/>
                </a:solidFill>
                <a:latin typeface="Arial Narrow" pitchFamily="34" charset="0"/>
              </a:rPr>
              <a:t>Forms false transmitter  that is released instead of 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33800" y="2495550"/>
            <a:ext cx="4724400" cy="954107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7030A0"/>
                </a:solidFill>
              </a:rPr>
              <a:t>Acts centrally </a:t>
            </a:r>
            <a:r>
              <a:rPr lang="en-US" sz="2800" b="1" dirty="0" smtClean="0">
                <a:solidFill>
                  <a:srgbClr val="7030A0"/>
                </a:solidFill>
                <a:latin typeface="Arial Narrow" pitchFamily="34" charset="0"/>
              </a:rPr>
              <a:t>as </a:t>
            </a:r>
            <a:r>
              <a:rPr lang="en-US" sz="2800" b="1" dirty="0" smtClean="0">
                <a:solidFill>
                  <a:srgbClr val="7030A0"/>
                </a:solidFill>
                <a:latin typeface="Symbol" pitchFamily="18" charset="2"/>
              </a:rPr>
              <a:t>a</a:t>
            </a:r>
            <a:r>
              <a:rPr lang="en-US" sz="2800" b="1" baseline="-25000" dirty="0" smtClean="0">
                <a:solidFill>
                  <a:srgbClr val="7030A0"/>
                </a:solidFill>
                <a:latin typeface="Arial Narrow" pitchFamily="34" charset="0"/>
              </a:rPr>
              <a:t>2</a:t>
            </a:r>
            <a:r>
              <a:rPr lang="en-US" sz="2800" b="1" dirty="0" smtClean="0">
                <a:solidFill>
                  <a:srgbClr val="7030A0"/>
                </a:solidFill>
                <a:latin typeface="Arial Narrow" pitchFamily="34" charset="0"/>
              </a:rPr>
              <a:t> receptor agonist to inhibit NE release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4171950"/>
            <a:ext cx="7696200" cy="830997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  <a:sym typeface="Symbol" pitchFamily="18" charset="2"/>
              </a:rPr>
              <a:t>Drug of choice in the treatment of hypertension in pregnancy (pre-</a:t>
            </a:r>
            <a:r>
              <a:rPr lang="en-US" sz="2400" dirty="0" err="1" smtClean="0">
                <a:solidFill>
                  <a:srgbClr val="002060"/>
                </a:solidFill>
                <a:latin typeface="Arial Narrow" pitchFamily="34" charset="0"/>
                <a:sym typeface="Symbol" pitchFamily="18" charset="2"/>
              </a:rPr>
              <a:t>eclampsia</a:t>
            </a:r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  <a:sym typeface="Symbol" pitchFamily="18" charset="2"/>
              </a:rPr>
              <a:t> - gestational hypertension)</a:t>
            </a:r>
            <a:endParaRPr lang="en-US" sz="2400" dirty="0">
              <a:solidFill>
                <a:srgbClr val="002060"/>
              </a:solidFill>
              <a:latin typeface="Algerian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00150"/>
            <a:ext cx="3124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300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33350"/>
            <a:ext cx="1905000" cy="584775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Clonidine</a:t>
            </a:r>
            <a:endParaRPr lang="en-US" sz="3200" dirty="0">
              <a:solidFill>
                <a:srgbClr val="7030A0"/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895350"/>
            <a:ext cx="2590800" cy="3600986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n-US" sz="2800" dirty="0" err="1" smtClean="0">
                <a:solidFill>
                  <a:srgbClr val="0000FF"/>
                </a:solidFill>
              </a:rPr>
              <a:t>Apraclonidine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latin typeface="Arial Narrow" pitchFamily="34" charset="0"/>
              </a:rPr>
              <a:t>is used in open angle glaucoma as eye drops.</a:t>
            </a:r>
          </a:p>
          <a:p>
            <a:pPr>
              <a:defRPr/>
            </a:pPr>
            <a:r>
              <a:rPr lang="en-US" sz="2800" dirty="0" smtClean="0">
                <a:latin typeface="Arial Narrow" pitchFamily="34" charset="0"/>
              </a:rPr>
              <a:t> acts by decreasing aqueous humor formation</a:t>
            </a:r>
            <a:endParaRPr lang="en-US" sz="2800" dirty="0"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3486150"/>
            <a:ext cx="6019800" cy="1384995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Narrow" pitchFamily="34" charset="0"/>
              </a:rPr>
              <a:t>Little Used as Antihypertensive agent due to </a:t>
            </a:r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</a:rPr>
              <a:t>rebound hypertension </a:t>
            </a:r>
            <a:r>
              <a:rPr lang="en-US" sz="2800" dirty="0" smtClean="0">
                <a:latin typeface="Arial Narrow" pitchFamily="34" charset="0"/>
              </a:rPr>
              <a:t>upon abrupt withdrawal</a:t>
            </a:r>
            <a:endParaRPr lang="en-US" sz="2800" dirty="0">
              <a:solidFill>
                <a:srgbClr val="7030A0"/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895350"/>
            <a:ext cx="3962400" cy="954107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Arial Narrow" pitchFamily="34" charset="0"/>
              </a:rPr>
              <a:t>Acts directly as </a:t>
            </a:r>
            <a:r>
              <a:rPr lang="en-US" sz="2800" dirty="0" smtClean="0">
                <a:latin typeface="Symbol" pitchFamily="18" charset="2"/>
              </a:rPr>
              <a:t>a</a:t>
            </a:r>
            <a:r>
              <a:rPr lang="en-US" sz="2800" baseline="-25000" dirty="0" smtClean="0">
                <a:latin typeface="Arial Narrow" pitchFamily="34" charset="0"/>
              </a:rPr>
              <a:t>2</a:t>
            </a:r>
            <a:r>
              <a:rPr lang="en-US" sz="2800" dirty="0" smtClean="0">
                <a:latin typeface="Arial Narrow" pitchFamily="34" charset="0"/>
              </a:rPr>
              <a:t> receptor agonist to inhibit NE release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71800" y="2114550"/>
            <a:ext cx="3962400" cy="954107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Narrow" pitchFamily="34" charset="0"/>
              </a:rPr>
              <a:t>Suppresses sympathetic outflow activity from the brain</a:t>
            </a:r>
            <a:endParaRPr lang="en-US" sz="2800" dirty="0">
              <a:solidFill>
                <a:srgbClr val="7030A0"/>
              </a:solidFill>
              <a:latin typeface="Algerian" pitchFamily="82" charset="0"/>
            </a:endParaRP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457950" y="838200"/>
            <a:ext cx="31623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Jachim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46126</TotalTime>
  <Words>546</Words>
  <Application>Microsoft Office PowerPoint</Application>
  <PresentationFormat>On-screen Show (16:9)</PresentationFormat>
  <Paragraphs>111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Arial Narrow</vt:lpstr>
      <vt:lpstr>Aharoni</vt:lpstr>
      <vt:lpstr>Times New Roman</vt:lpstr>
      <vt:lpstr>Algerian</vt:lpstr>
      <vt:lpstr>Wingdings</vt:lpstr>
      <vt:lpstr>Symbol</vt:lpstr>
      <vt:lpstr>Calibri</vt:lpstr>
      <vt:lpstr>Monotype Corsiva</vt:lpstr>
      <vt:lpstr>Arial</vt:lpstr>
      <vt:lpstr>Bangers</vt:lpstr>
      <vt:lpstr>Arial Rounded MT Bold</vt:lpstr>
      <vt:lpstr>Sniglet</vt:lpstr>
      <vt:lpstr>Jachimo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Osama</dc:creator>
  <cp:lastModifiedBy>Osamah Y. Mohamed</cp:lastModifiedBy>
  <cp:revision>1071</cp:revision>
  <dcterms:modified xsi:type="dcterms:W3CDTF">2020-02-26T05:25:48Z</dcterms:modified>
</cp:coreProperties>
</file>