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4"/>
  </p:notesMasterIdLst>
  <p:sldIdLst>
    <p:sldId id="256" r:id="rId2"/>
    <p:sldId id="318" r:id="rId3"/>
    <p:sldId id="314" r:id="rId4"/>
    <p:sldId id="257" r:id="rId5"/>
    <p:sldId id="258" r:id="rId6"/>
    <p:sldId id="259" r:id="rId7"/>
    <p:sldId id="260" r:id="rId8"/>
    <p:sldId id="261" r:id="rId9"/>
    <p:sldId id="262" r:id="rId10"/>
    <p:sldId id="295" r:id="rId11"/>
    <p:sldId id="297" r:id="rId12"/>
    <p:sldId id="298" r:id="rId13"/>
    <p:sldId id="308" r:id="rId14"/>
    <p:sldId id="306" r:id="rId15"/>
    <p:sldId id="265" r:id="rId16"/>
    <p:sldId id="266" r:id="rId17"/>
    <p:sldId id="307" r:id="rId18"/>
    <p:sldId id="312" r:id="rId19"/>
    <p:sldId id="309" r:id="rId20"/>
    <p:sldId id="310" r:id="rId21"/>
    <p:sldId id="267" r:id="rId22"/>
    <p:sldId id="316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34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7284A7B-3F53-41BE-A10E-F3D3503D1001}" type="datetimeFigureOut">
              <a:rPr lang="en-US"/>
              <a:pPr>
                <a:defRPr/>
              </a:pPr>
              <a:t>3/26/20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0FB1B52-3FF8-42E3-AF7E-7A42A725E2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99315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EBA9F87-C3FE-4028-936B-7697207C380B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3472980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3E54E45-A765-44CE-9995-0F7F94E639A2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3956584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5651004-257D-4F0D-9990-00BF4A8BDB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6467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CC959-7E42-429B-B6F6-7586DB8275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6952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4FF5202-200D-477F-93E4-346908849A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5615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170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170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Dr. L. Tchakarov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3ECFE8-7333-436E-976E-D107927C89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3809306"/>
      </p:ext>
    </p:extLst>
  </p:cSld>
  <p:clrMapOvr>
    <a:masterClrMapping/>
  </p:clrMapOvr>
  <p:transition>
    <p:cut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54259F6-DDEA-40ED-98A2-59C10B0B34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2775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5F1F56B-8D85-4336-8C09-9414FB6F4E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9883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A3980-81E7-4D01-8E9A-A1DEC1AD1E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527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2FC3FE-F8A0-44E9-9CBF-98B953F2DA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3047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06C53-775E-4AAE-B722-AF271EC4EC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5500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77C4C9-7B51-4457-9FD1-9DEEC55038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8828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954F383-39D0-4666-B23D-51EA05010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3227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44270CC-AA94-4D6C-98D0-8C42527BD4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8223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029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D38E27"/>
                </a:solidFill>
              </a:defRPr>
            </a:lvl1pPr>
          </a:lstStyle>
          <a:p>
            <a:pPr>
              <a:defRPr/>
            </a:pPr>
            <a:fld id="{1AEBC692-332D-4B72-9D19-C820693FED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81" r:id="rId2"/>
    <p:sldLayoutId id="2147484182" r:id="rId3"/>
    <p:sldLayoutId id="2147484177" r:id="rId4"/>
    <p:sldLayoutId id="2147484183" r:id="rId5"/>
    <p:sldLayoutId id="2147484178" r:id="rId6"/>
    <p:sldLayoutId id="2147484184" r:id="rId7"/>
    <p:sldLayoutId id="2147484185" r:id="rId8"/>
    <p:sldLayoutId id="2147484186" r:id="rId9"/>
    <p:sldLayoutId id="2147484179" r:id="rId10"/>
    <p:sldLayoutId id="2147484187" r:id="rId11"/>
    <p:sldLayoutId id="214748418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6.png"/><Relationship Id="rId2" Type="http://schemas.microsoft.com/office/2007/relationships/media" Target="../media/media18.m4a"/><Relationship Id="rId1" Type="http://schemas.openxmlformats.org/officeDocument/2006/relationships/tags" Target="../tags/tag7.xml"/><Relationship Id="rId6" Type="http://schemas.openxmlformats.org/officeDocument/2006/relationships/image" Target="../media/image24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6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6.pn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6.pn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6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6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6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381000"/>
            <a:ext cx="2895600" cy="2286000"/>
          </a:xfrm>
          <a:ln w="38100">
            <a:solidFill>
              <a:schemeClr val="tx1"/>
            </a:solidFill>
          </a:ln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b="1" dirty="0"/>
              <a:t> </a:t>
            </a:r>
            <a:r>
              <a:rPr lang="en-US" sz="4000" b="1" dirty="0">
                <a:solidFill>
                  <a:srgbClr val="CC0000"/>
                </a:solidFill>
              </a:rPr>
              <a:t>ANATOMY </a:t>
            </a:r>
            <a:br>
              <a:rPr lang="en-US" sz="4000" b="1" dirty="0">
                <a:solidFill>
                  <a:srgbClr val="CC0000"/>
                </a:solidFill>
              </a:rPr>
            </a:br>
            <a:r>
              <a:rPr lang="en-US" sz="4000" b="1" dirty="0">
                <a:solidFill>
                  <a:srgbClr val="CC0000"/>
                </a:solidFill>
              </a:rPr>
              <a:t>OF</a:t>
            </a:r>
            <a:br>
              <a:rPr lang="en-US" sz="4000" b="1" dirty="0">
                <a:solidFill>
                  <a:srgbClr val="CC0000"/>
                </a:solidFill>
              </a:rPr>
            </a:br>
            <a:r>
              <a:rPr lang="en-US" sz="4000" b="1" dirty="0">
                <a:solidFill>
                  <a:srgbClr val="CC0000"/>
                </a:solidFill>
              </a:rPr>
              <a:t> KIDNEYS</a:t>
            </a:r>
            <a:endParaRPr lang="en-US" sz="4400" b="1" dirty="0">
              <a:solidFill>
                <a:srgbClr val="CC0000"/>
              </a:solidFill>
            </a:endParaRPr>
          </a:p>
        </p:txBody>
      </p:sp>
      <p:pic>
        <p:nvPicPr>
          <p:cNvPr id="12291" name="Picture 4" descr="F66122-005-f043b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 b="6786"/>
          <a:stretch>
            <a:fillRect/>
          </a:stretch>
        </p:blipFill>
        <p:spPr bwMode="auto">
          <a:xfrm>
            <a:off x="4648200" y="228600"/>
            <a:ext cx="4038600" cy="6324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3124200"/>
            <a:ext cx="4191000" cy="12001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FF0000"/>
                </a:solidFill>
              </a:rPr>
              <a:t>Dr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Jamila</a:t>
            </a:r>
            <a:r>
              <a:rPr lang="en-US" sz="3600" b="1" dirty="0">
                <a:solidFill>
                  <a:srgbClr val="FF0000"/>
                </a:solidFill>
              </a:rPr>
              <a:t> EL </a:t>
            </a:r>
            <a:r>
              <a:rPr lang="en-US" sz="3600" b="1" dirty="0" err="1">
                <a:solidFill>
                  <a:srgbClr val="FF0000"/>
                </a:solidFill>
              </a:rPr>
              <a:t>Medany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59"/>
    </mc:Choice>
    <mc:Fallback xmlns="">
      <p:transition spd="slow" advTm="16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228600"/>
            <a:ext cx="4191000" cy="762000"/>
          </a:xfr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2800" b="1" dirty="0"/>
              <a:t>Posterior relations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sz="half" idx="1"/>
          </p:nvPr>
        </p:nvSpPr>
        <p:spPr>
          <a:xfrm>
            <a:off x="304800" y="609600"/>
            <a:ext cx="4114800" cy="5715000"/>
          </a:xfrm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2400">
                <a:solidFill>
                  <a:schemeClr val="tx1"/>
                </a:solidFill>
              </a:rPr>
              <a:t>Twelfth rib,</a:t>
            </a:r>
          </a:p>
          <a:p>
            <a:r>
              <a:rPr lang="en-US" altLang="en-US" sz="2400">
                <a:solidFill>
                  <a:schemeClr val="tx1"/>
                </a:solidFill>
              </a:rPr>
              <a:t>Costodiaphragmatic pleural recess.</a:t>
            </a:r>
          </a:p>
          <a:p>
            <a:r>
              <a:rPr lang="en-US" altLang="en-US" sz="2400">
                <a:solidFill>
                  <a:schemeClr val="tx1"/>
                </a:solidFill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22532" name="Picture 2" descr="E:\dad\Student Gray\4. Abdomen\F66122-004-f1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"/>
          <a:stretch>
            <a:fillRect/>
          </a:stretch>
        </p:blipFill>
        <p:spPr>
          <a:xfrm>
            <a:off x="4648200" y="1143000"/>
            <a:ext cx="4343400" cy="5410200"/>
          </a:xfr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5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9"/>
    </mc:Choice>
    <mc:Fallback xmlns="">
      <p:transition spd="slow" advTm="3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dad\Student Gray\4. Abdomen\F66122-004-f09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8"/>
          <a:stretch>
            <a:fillRect/>
          </a:stretch>
        </p:blipFill>
        <p:spPr bwMode="auto">
          <a:xfrm>
            <a:off x="3200400" y="762000"/>
            <a:ext cx="5656263" cy="46482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1752600"/>
            <a:ext cx="2819400" cy="26781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b="1" u="sng" dirty="0">
                <a:solidFill>
                  <a:srgbClr val="0070C0"/>
                </a:solidFill>
              </a:rPr>
              <a:t>4Muscles: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Diaphragm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Psoas major m.,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Quadratus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lamborum</a:t>
            </a:r>
            <a:r>
              <a:rPr lang="en-US" sz="2400" dirty="0">
                <a:solidFill>
                  <a:schemeClr val="tx1"/>
                </a:solidFill>
              </a:rPr>
              <a:t> m.,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Transversus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abdominis</a:t>
            </a:r>
            <a:r>
              <a:rPr lang="en-US" sz="2400" dirty="0">
                <a:solidFill>
                  <a:schemeClr val="tx1"/>
                </a:solidFill>
              </a:rPr>
              <a:t> m.</a:t>
            </a:r>
            <a:endParaRPr lang="en-US" sz="2400" dirty="0"/>
          </a:p>
        </p:txBody>
      </p:sp>
      <p:sp>
        <p:nvSpPr>
          <p:cNvPr id="14340" name="TextBox 7"/>
          <p:cNvSpPr txBox="1">
            <a:spLocks noChangeArrowheads="1"/>
          </p:cNvSpPr>
          <p:nvPr/>
        </p:nvSpPr>
        <p:spPr bwMode="auto">
          <a:xfrm>
            <a:off x="7467600" y="2209800"/>
            <a:ext cx="106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Quadratus lumborum</a:t>
            </a:r>
          </a:p>
        </p:txBody>
      </p:sp>
      <p:cxnSp>
        <p:nvCxnSpPr>
          <p:cNvPr id="7" name="Straight Connector 6"/>
          <p:cNvCxnSpPr>
            <a:endCxn id="14340" idx="1"/>
          </p:cNvCxnSpPr>
          <p:nvPr/>
        </p:nvCxnSpPr>
        <p:spPr>
          <a:xfrm flipV="1">
            <a:off x="6781800" y="2439988"/>
            <a:ext cx="685800" cy="2317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69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87"/>
    </mc:Choice>
    <mc:Fallback xmlns="">
      <p:transition spd="slow" advTm="56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72" x="3759200" y="1874838"/>
          <p14:tracePt t="1058" x="3759200" y="1866900"/>
          <p14:tracePt t="1068" x="3786188" y="1839913"/>
          <p14:tracePt t="1099" x="3857625" y="1751013"/>
          <p14:tracePt t="1144" x="4010025" y="1643063"/>
          <p14:tracePt t="1159" x="4044950" y="1625600"/>
          <p14:tracePt t="1202" x="4214813" y="1562100"/>
          <p14:tracePt t="1247" x="4348163" y="1544638"/>
          <p14:tracePt t="1284" x="4384675" y="1527175"/>
          <p14:tracePt t="1511" x="4446588" y="1598613"/>
          <p14:tracePt t="1523" x="4518025" y="1687513"/>
          <p14:tracePt t="1565" x="4830763" y="1990725"/>
          <p14:tracePt t="1612" x="5133975" y="2224088"/>
          <p14:tracePt t="1674" x="5251450" y="2259013"/>
          <p14:tracePt t="1849" x="5268913" y="2268538"/>
          <p14:tracePt t="1862" x="5276850" y="2268538"/>
          <p14:tracePt t="1895" x="5340350" y="2322513"/>
          <p14:tracePt t="1958" x="5581650" y="2660650"/>
          <p14:tracePt t="1988" x="5680075" y="2786063"/>
          <p14:tracePt t="2050" x="5768975" y="2946400"/>
          <p14:tracePt t="2196" x="5768975" y="2955925"/>
          <p14:tracePt t="2221" x="5768975" y="2982913"/>
          <p14:tracePt t="2283" x="5786438" y="3071813"/>
          <p14:tracePt t="2331" x="5795963" y="3152775"/>
          <p14:tracePt t="2393" x="5795963" y="3160713"/>
          <p14:tracePt t="2503" x="5776913" y="3133725"/>
          <p14:tracePt t="2565" x="5715000" y="3054350"/>
          <p14:tracePt t="2613" x="5670550" y="3000375"/>
          <p14:tracePt t="2643" x="5661025" y="2990850"/>
          <p14:tracePt t="2705" x="5653088" y="2990850"/>
          <p14:tracePt t="2820" x="5643563" y="2990850"/>
          <p14:tracePt t="2832" x="5634038" y="2990850"/>
          <p14:tracePt t="2877" x="5616575" y="2982913"/>
          <p14:tracePt t="2939" x="5589588" y="2973388"/>
          <p14:tracePt t="3002" x="5589588" y="2965450"/>
          <p14:tracePt t="4153" x="5581650" y="2965450"/>
          <p14:tracePt t="4630" x="5572125" y="2946400"/>
          <p14:tracePt t="4655" x="5562600" y="2928938"/>
          <p14:tracePt t="4672" x="5554663" y="2911475"/>
          <p14:tracePt t="4725" x="5527675" y="2732088"/>
          <p14:tracePt t="4756" x="5500688" y="2562225"/>
          <p14:tracePt t="4818" x="5465763" y="2303463"/>
          <p14:tracePt t="4850" x="5456238" y="2286000"/>
          <p14:tracePt t="4896" x="5456238" y="2276475"/>
          <p14:tracePt t="5111" x="5446713" y="2268538"/>
          <p14:tracePt t="5136" x="5429250" y="2251075"/>
          <p14:tracePt t="5164" x="5429250" y="2170113"/>
          <p14:tracePt t="5225" x="5429250" y="1822450"/>
          <p14:tracePt t="5257" x="5429250" y="1714500"/>
          <p14:tracePt t="5304" x="5429250" y="1670050"/>
          <p14:tracePt t="5700" x="5419725" y="1660525"/>
          <p14:tracePt t="5782" x="5411788" y="1660525"/>
          <p14:tracePt t="5807" x="5411788" y="1652588"/>
          <p14:tracePt t="5879" x="5402263" y="1652588"/>
          <p14:tracePt t="5903" x="5394325" y="1652588"/>
          <p14:tracePt t="5943" x="5384800" y="1652588"/>
          <p14:tracePt t="5974" x="5357813" y="1660525"/>
          <p14:tracePt t="6006" x="5340350" y="1660525"/>
          <p14:tracePt t="6029" x="5330825" y="1670050"/>
          <p14:tracePt t="6046" x="5322888" y="1679575"/>
          <p14:tracePt t="6061" x="5313363" y="1679575"/>
          <p14:tracePt t="6092" x="5303838" y="1697038"/>
          <p14:tracePt t="6108" x="5303838" y="1714500"/>
          <p14:tracePt t="6129" x="5303838" y="1724025"/>
          <p14:tracePt t="6145" x="5303838" y="1731963"/>
          <p14:tracePt t="6176" x="5322888" y="1731963"/>
          <p14:tracePt t="6192" x="5330825" y="1731963"/>
          <p14:tracePt t="6229" x="5367338" y="1731963"/>
          <p14:tracePt t="6260" x="5384800" y="1724025"/>
          <p14:tracePt t="6292" x="5419725" y="1704975"/>
          <p14:tracePt t="6308" x="5438775" y="1697038"/>
          <p14:tracePt t="6339" x="5473700" y="1670050"/>
          <p14:tracePt t="6370" x="5491163" y="1652588"/>
          <p14:tracePt t="6400" x="5491163" y="1633538"/>
          <p14:tracePt t="6431" x="5491163" y="1616075"/>
          <p14:tracePt t="6458" x="5465763" y="1608138"/>
          <p14:tracePt t="6473" x="5438775" y="1608138"/>
          <p14:tracePt t="6489" x="5429250" y="1608138"/>
          <p14:tracePt t="6530" x="5384800" y="1616075"/>
          <p14:tracePt t="6561" x="5357813" y="1633538"/>
          <p14:tracePt t="6592" x="5348288" y="1687513"/>
          <p14:tracePt t="6624" x="5340350" y="1731963"/>
          <p14:tracePt t="6639" x="5340350" y="1741488"/>
          <p14:tracePt t="6671" x="5340350" y="1751013"/>
          <p14:tracePt t="6719" x="5348288" y="1751013"/>
          <p14:tracePt t="6733" x="5348288" y="1758950"/>
          <p14:tracePt t="6763" x="5357813" y="1758950"/>
          <p14:tracePt t="6778" x="5384800" y="1758950"/>
          <p14:tracePt t="6809" x="5394325" y="1768475"/>
          <p14:tracePt t="6831" x="5402263" y="1776413"/>
          <p14:tracePt t="7092" x="5411788" y="1776413"/>
          <p14:tracePt t="7105" x="5429250" y="1776413"/>
          <p14:tracePt t="7131" x="5438775" y="1785938"/>
          <p14:tracePt t="7177" x="5500688" y="1785938"/>
          <p14:tracePt t="7208" x="5545138" y="1785938"/>
          <p14:tracePt t="7256" x="5589588" y="1776413"/>
          <p14:tracePt t="7486" x="5616575" y="1776413"/>
          <p14:tracePt t="7500" x="5653088" y="1776413"/>
          <p14:tracePt t="7511" x="5715000" y="1776413"/>
          <p14:tracePt t="7569" x="6348413" y="1697038"/>
          <p14:tracePt t="7631" x="6875463" y="1652588"/>
          <p14:tracePt t="7663" x="6938963" y="1652588"/>
          <p14:tracePt t="7725" x="6946900" y="1652588"/>
          <p14:tracePt t="7894" x="6956425" y="1652588"/>
          <p14:tracePt t="7906" x="6965950" y="1652588"/>
          <p14:tracePt t="7960" x="7000875" y="1670050"/>
          <p14:tracePt t="8023" x="7072313" y="1704975"/>
          <p14:tracePt t="8071" x="7089775" y="1704975"/>
          <p14:tracePt t="8118" x="7126288" y="1704975"/>
          <p14:tracePt t="8149" x="7143750" y="1704975"/>
          <p14:tracePt t="8179" x="7153275" y="1704975"/>
          <p14:tracePt t="8226" x="7161213" y="1714500"/>
          <p14:tracePt t="8288" x="7180263" y="1724025"/>
          <p14:tracePt t="8291" x="7188200" y="1731963"/>
          <p14:tracePt t="8335" x="7215188" y="1741488"/>
          <p14:tracePt t="8367" x="7224713" y="1751013"/>
          <p14:tracePt t="9876" x="7224713" y="1758950"/>
          <p14:tracePt t="9888" x="7224713" y="1776413"/>
          <p14:tracePt t="9936" x="7197725" y="1965325"/>
          <p14:tracePt t="9968" x="7180263" y="2108200"/>
          <p14:tracePt t="10030" x="7134225" y="2374900"/>
          <p14:tracePt t="10078" x="7062788" y="2589213"/>
          <p14:tracePt t="10108" x="7037388" y="2652713"/>
          <p14:tracePt t="10140" x="7010400" y="2705100"/>
          <p14:tracePt t="10171" x="6991350" y="2732088"/>
          <p14:tracePt t="10218" x="6973888" y="2776538"/>
          <p14:tracePt t="10249" x="6956425" y="2840038"/>
          <p14:tracePt t="10311" x="6929438" y="2901950"/>
          <p14:tracePt t="10582" x="6919913" y="2911475"/>
          <p14:tracePt t="10610" x="6919913" y="2928938"/>
          <p14:tracePt t="10637" x="6911975" y="2946400"/>
          <p14:tracePt t="10683" x="6884988" y="2990850"/>
          <p14:tracePt t="10731" x="6867525" y="3017838"/>
          <p14:tracePt t="10793" x="6848475" y="3044825"/>
          <p14:tracePt t="10824" x="6840538" y="3054350"/>
          <p14:tracePt t="10886" x="6823075" y="3081338"/>
          <p14:tracePt t="11183" x="6813550" y="3089275"/>
          <p14:tracePt t="11195" x="6804025" y="3098800"/>
          <p14:tracePt t="11246" x="6759575" y="3116263"/>
          <p14:tracePt t="11307" x="6742113" y="3125788"/>
          <p14:tracePt t="11370" x="6715125" y="3133725"/>
          <p14:tracePt t="11401" x="6705600" y="3133725"/>
          <p14:tracePt t="11464" x="6697663" y="3143250"/>
          <p14:tracePt t="11495" x="6680200" y="3152775"/>
          <p14:tracePt t="11558" x="6643688" y="3170238"/>
          <p14:tracePt t="11589" x="6626225" y="3170238"/>
          <p14:tracePt t="11621" x="6616700" y="3170238"/>
          <p14:tracePt t="11880" x="6616700" y="3160713"/>
          <p14:tracePt t="12239" x="6616700" y="3152775"/>
          <p14:tracePt t="12323" x="6616700" y="3133725"/>
          <p14:tracePt t="12334" x="6616700" y="3125788"/>
          <p14:tracePt t="12370" x="6616700" y="3116263"/>
          <p14:tracePt t="12741" x="6616700" y="3125788"/>
          <p14:tracePt t="12947" x="6616700" y="3133725"/>
          <p14:tracePt t="12958" x="6616700" y="3143250"/>
          <p14:tracePt t="13002" x="6616700" y="3160713"/>
          <p14:tracePt t="13065" x="6626225" y="3179763"/>
          <p14:tracePt t="13096" x="6626225" y="3187700"/>
          <p14:tracePt t="13142" x="6626225" y="3205163"/>
          <p14:tracePt t="13297" x="6626225" y="3214688"/>
          <p14:tracePt t="13426" x="6626225" y="3205163"/>
          <p14:tracePt t="13440" x="6626225" y="3197225"/>
          <p14:tracePt t="13487" x="6626225" y="3187700"/>
          <p14:tracePt t="13560" x="6626225" y="3170238"/>
          <p14:tracePt t="13582" x="6616700" y="3143250"/>
          <p14:tracePt t="13612" x="6608763" y="3116263"/>
          <p14:tracePt t="13674" x="6599238" y="3062288"/>
          <p14:tracePt t="13722" x="6589713" y="3062288"/>
          <p14:tracePt t="13769" x="6572250" y="3000375"/>
          <p14:tracePt t="13814" x="6572250" y="2982913"/>
          <p14:tracePt t="14146" x="6572250" y="2990850"/>
          <p14:tracePt t="14184" x="6572250" y="3000375"/>
          <p14:tracePt t="14207" x="6572250" y="3009900"/>
          <p14:tracePt t="14244" x="6581775" y="3044825"/>
          <p14:tracePt t="14290" x="6599238" y="3108325"/>
          <p14:tracePt t="14321" x="6616700" y="3143250"/>
          <p14:tracePt t="14367" x="6626225" y="3187700"/>
          <p14:tracePt t="14430" x="6634163" y="3205163"/>
          <p14:tracePt t="14478" x="6634163" y="3214688"/>
          <p14:tracePt t="14555" x="6634163" y="3224213"/>
          <p14:tracePt t="14618" x="6643688" y="3232150"/>
          <p14:tracePt t="14698" x="6643688" y="3224213"/>
          <p14:tracePt t="14728" x="6643688" y="3214688"/>
          <p14:tracePt t="14775" x="6643688" y="3205163"/>
          <p14:tracePt t="14853" x="6643688" y="3187700"/>
          <p14:tracePt t="14880" x="6643688" y="3179763"/>
          <p14:tracePt t="14902" x="6643688" y="3170238"/>
          <p14:tracePt t="14973" x="6634163" y="3170238"/>
          <p14:tracePt t="15504" x="6634163" y="3160713"/>
          <p14:tracePt t="15515" x="6634163" y="3152775"/>
          <p14:tracePt t="15986" x="6634163" y="3143250"/>
          <p14:tracePt t="16005" x="6634163" y="3133725"/>
          <p14:tracePt t="17471" x="6643688" y="3116263"/>
          <p14:tracePt t="17482" x="6661150" y="3098800"/>
          <p14:tracePt t="17531" x="6732588" y="3062288"/>
          <p14:tracePt t="17592" x="6759575" y="3062288"/>
          <p14:tracePt t="17641" x="6777038" y="3054350"/>
          <p14:tracePt t="17719" x="6777038" y="3044825"/>
          <p14:tracePt t="17782" x="6796088" y="2982913"/>
          <p14:tracePt t="17812" x="6840538" y="2874963"/>
          <p14:tracePt t="17859" x="6902450" y="2714625"/>
          <p14:tracePt t="17921" x="6911975" y="2697163"/>
          <p14:tracePt t="18261" x="6911975" y="2679700"/>
          <p14:tracePt t="18274" x="6902450" y="2679700"/>
          <p14:tracePt t="18316" x="6894513" y="2643188"/>
          <p14:tracePt t="18378" x="6894513" y="2633663"/>
          <p14:tracePt t="18479" x="6884988" y="2633663"/>
          <p14:tracePt t="18586" x="6875463" y="2633663"/>
          <p14:tracePt t="18597" x="6867525" y="2633663"/>
          <p14:tracePt t="18659" x="6858000" y="2633663"/>
          <p14:tracePt t="20821" x="6858000" y="2652713"/>
          <p14:tracePt t="21263" x="6858000" y="2660650"/>
          <p14:tracePt t="21290" x="6848475" y="2670175"/>
          <p14:tracePt t="21922" x="6840538" y="2670175"/>
          <p14:tracePt t="22054" x="6831013" y="2679700"/>
          <p14:tracePt t="22065" x="6823075" y="2687638"/>
          <p14:tracePt t="22077" x="6823075" y="2697163"/>
          <p14:tracePt t="22128" x="6804025" y="2714625"/>
          <p14:tracePt t="22190" x="6769100" y="2759075"/>
          <p14:tracePt t="22253" x="6751638" y="2776538"/>
          <p14:tracePt t="22284" x="6742113" y="2786063"/>
          <p14:tracePt t="22584" x="6742113" y="2795588"/>
          <p14:tracePt t="22668" x="6732588" y="2803525"/>
          <p14:tracePt t="22680" x="6724650" y="2813050"/>
          <p14:tracePt t="22709" x="6697663" y="2840038"/>
          <p14:tracePt t="22770" x="6670675" y="2857500"/>
          <p14:tracePt t="22801" x="6661150" y="2857500"/>
          <p14:tracePt t="22864" x="6653213" y="2867025"/>
          <p14:tracePt t="23025" x="6653213" y="2857500"/>
          <p14:tracePt t="23039" x="6661150" y="2857500"/>
          <p14:tracePt t="23068" x="6661150" y="2847975"/>
          <p14:tracePt t="23134" x="6670675" y="2840038"/>
          <p14:tracePt t="23177" x="6670675" y="2822575"/>
          <p14:tracePt t="23208" x="6680200" y="2813050"/>
          <p14:tracePt t="23303" x="6680200" y="2803525"/>
          <p14:tracePt t="23603" x="6680200" y="2795588"/>
          <p14:tracePt t="23650" x="6680200" y="2786063"/>
          <p14:tracePt t="23665" x="6688138" y="2786063"/>
          <p14:tracePt t="23712" x="6697663" y="2776538"/>
          <p14:tracePt t="23891" x="6688138" y="2776538"/>
          <p14:tracePt t="23915" x="6680200" y="2776538"/>
          <p14:tracePt t="23932" x="6680200" y="2786063"/>
          <p14:tracePt t="24070" x="6670675" y="2786063"/>
          <p14:tracePt t="24082" x="6670675" y="2795588"/>
          <p14:tracePt t="24117" x="6670675" y="2803525"/>
          <p14:tracePt t="24273" x="6670675" y="2795588"/>
          <p14:tracePt t="24311" x="6670675" y="2786063"/>
          <p14:tracePt t="24381" x="6680200" y="2786063"/>
          <p14:tracePt t="24395" x="6680200" y="2776538"/>
          <p14:tracePt t="24479" x="6688138" y="2768600"/>
          <p14:tracePt t="24516" x="6688138" y="2759075"/>
          <p14:tracePt t="24543" x="6697663" y="2759075"/>
          <p14:tracePt t="24589" x="6705600" y="2751138"/>
          <p14:tracePt t="24652" x="6715125" y="2741613"/>
          <p14:tracePt t="24683" x="6724650" y="2732088"/>
          <p14:tracePt t="25103" x="6724650" y="2724150"/>
          <p14:tracePt t="25270" x="6724650" y="2714625"/>
          <p14:tracePt t="25294" x="6732588" y="2714625"/>
          <p14:tracePt t="25320" x="6742113" y="2705100"/>
          <p14:tracePt t="25352" x="6751638" y="2697163"/>
          <p14:tracePt t="25375" x="6759575" y="2687638"/>
          <p14:tracePt t="25392" x="6769100" y="2679700"/>
          <p14:tracePt t="25485" x="6777038" y="2679700"/>
          <p14:tracePt t="26266" x="6777038" y="2670175"/>
          <p14:tracePt t="26687" x="6777038" y="2660650"/>
          <p14:tracePt t="27274" x="6777038" y="2670175"/>
          <p14:tracePt t="27344" x="6777038" y="2679700"/>
          <p14:tracePt t="27359" x="6777038" y="2687638"/>
          <p14:tracePt t="27382" x="6777038" y="2697163"/>
          <p14:tracePt t="27413" x="6777038" y="2714625"/>
          <p14:tracePt t="27431" x="6777038" y="2741613"/>
          <p14:tracePt t="27461" x="6777038" y="2768600"/>
          <p14:tracePt t="27484" x="6777038" y="2786063"/>
          <p14:tracePt t="27499" x="6777038" y="2813050"/>
          <p14:tracePt t="27517" x="6777038" y="2830513"/>
          <p14:tracePt t="27546" x="6777038" y="2847975"/>
          <p14:tracePt t="27562" x="6777038" y="2867025"/>
          <p14:tracePt t="28088" x="6777038" y="2874963"/>
          <p14:tracePt t="28113" x="6777038" y="2884488"/>
          <p14:tracePt t="28132" x="6777038" y="2894013"/>
          <p14:tracePt t="28146" x="6777038" y="2901950"/>
          <p14:tracePt t="28186" x="6777038" y="2928938"/>
          <p14:tracePt t="28231" x="6777038" y="2938463"/>
          <p14:tracePt t="28665" x="6777038" y="2946400"/>
          <p14:tracePt t="28701" x="6777038" y="2955925"/>
          <p14:tracePt t="28728" x="6777038" y="2965450"/>
          <p14:tracePt t="28760" x="6777038" y="2982913"/>
          <p14:tracePt t="28787" x="6777038" y="2990850"/>
          <p14:tracePt t="28819" x="6777038" y="3009900"/>
          <p14:tracePt t="29111" x="6777038" y="3027363"/>
          <p14:tracePt t="29121" x="6777038" y="3036888"/>
          <p14:tracePt t="29135" x="6777038" y="3044825"/>
          <p14:tracePt t="29166" x="6777038" y="3071813"/>
          <p14:tracePt t="29189" x="6777038" y="3098800"/>
          <p14:tracePt t="29205" x="6786563" y="3125788"/>
          <p14:tracePt t="29236" x="6786563" y="3143250"/>
          <p14:tracePt t="29531" x="6786563" y="3160713"/>
          <p14:tracePt t="29540" x="6786563" y="3179763"/>
          <p14:tracePt t="29583" x="6777038" y="3232150"/>
          <p14:tracePt t="29645" x="6715125" y="3322638"/>
          <p14:tracePt t="29708" x="6653213" y="3357563"/>
          <p14:tracePt t="29739" x="6634163" y="3357563"/>
          <p14:tracePt t="29801" x="6626225" y="3367088"/>
          <p14:tracePt t="30061" x="6599238" y="3357563"/>
          <p14:tracePt t="30084" x="6554788" y="3348038"/>
          <p14:tracePt t="30132" x="6483350" y="3348038"/>
          <p14:tracePt t="30193" x="6357938" y="3348038"/>
          <p14:tracePt t="30256" x="6303963" y="3340100"/>
          <p14:tracePt t="30304" x="6303963" y="3303588"/>
          <p14:tracePt t="30501" x="6276975" y="3303588"/>
          <p14:tracePt t="30512" x="6259513" y="3303588"/>
          <p14:tracePt t="30554" x="6224588" y="3295650"/>
          <p14:tracePt t="30602" x="6153150" y="3295650"/>
          <p14:tracePt t="30648" x="6081713" y="3303588"/>
          <p14:tracePt t="30679" x="6054725" y="3303588"/>
          <p14:tracePt t="30741" x="6037263" y="3303588"/>
          <p14:tracePt t="30980" x="6027738" y="3303588"/>
          <p14:tracePt t="30995" x="6018213" y="3303588"/>
          <p14:tracePt t="31007" x="6000750" y="3303588"/>
          <p14:tracePt t="31037" x="5965825" y="3295650"/>
          <p14:tracePt t="31041" x="5946775" y="3295650"/>
          <p14:tracePt t="31056" x="5929313" y="3295650"/>
          <p14:tracePt t="31091" x="5894388" y="3303588"/>
          <p14:tracePt t="31122" x="5875338" y="3303588"/>
          <p14:tracePt t="31153" x="5857875" y="3303588"/>
          <p14:tracePt t="31185" x="5848350" y="3286125"/>
          <p14:tracePt t="31201" x="5857875" y="3286125"/>
          <p14:tracePt t="31220" x="5857875" y="3268663"/>
          <p14:tracePt t="31236" x="5884863" y="3268663"/>
          <p14:tracePt t="31267" x="5919788" y="3259138"/>
          <p14:tracePt t="31293" x="5973763" y="3259138"/>
          <p14:tracePt t="31323" x="6010275" y="3286125"/>
          <p14:tracePt t="31369" x="6037263" y="3313113"/>
          <p14:tracePt t="31406" x="6045200" y="3322638"/>
          <p14:tracePt t="31438" x="6054725" y="3340100"/>
          <p14:tracePt t="31455" x="6072188" y="3348038"/>
          <p14:tracePt t="31471" x="6072188" y="3367088"/>
          <p14:tracePt t="31493" x="6089650" y="3375025"/>
          <p14:tracePt t="31509" x="6099175" y="3394075"/>
          <p14:tracePt t="31540" x="6099175" y="3402013"/>
          <p14:tracePt t="31810" x="6116638" y="3402013"/>
          <p14:tracePt t="31822" x="6134100" y="3411538"/>
          <p14:tracePt t="31854" x="6205538" y="3446463"/>
          <p14:tracePt t="31886" x="6357938" y="3490913"/>
          <p14:tracePt t="31933" x="6483350" y="3509963"/>
          <p14:tracePt t="31964" x="6537325" y="3509963"/>
          <p14:tracePt t="32026" x="6554788" y="3490913"/>
          <p14:tracePt t="32217" x="6562725" y="3490913"/>
          <p14:tracePt t="32228" x="6572250" y="3490913"/>
          <p14:tracePt t="32270" x="6599238" y="3490913"/>
          <p14:tracePt t="32309" x="6661150" y="3482975"/>
          <p14:tracePt t="32341" x="6705600" y="3482975"/>
          <p14:tracePt t="32375" x="6715125" y="3473450"/>
          <p14:tracePt t="32410" x="6724650" y="3473450"/>
          <p14:tracePt t="32425" x="6732588" y="3455988"/>
          <p14:tracePt t="32553" x="6732588" y="3446463"/>
          <p14:tracePt t="32563" x="6732588" y="3438525"/>
          <p14:tracePt t="32612" x="6732588" y="3419475"/>
          <p14:tracePt t="32644" x="6724650" y="3419475"/>
          <p14:tracePt t="32950" x="6715125" y="3419475"/>
          <p14:tracePt t="33044" x="6724650" y="3419475"/>
          <p14:tracePt t="33069" x="6732588" y="3419475"/>
          <p14:tracePt t="33099" x="6751638" y="3419475"/>
          <p14:tracePt t="33161" x="6769100" y="3394075"/>
          <p14:tracePt t="33322" x="6769100" y="3384550"/>
          <p14:tracePt t="33334" x="6759575" y="3367088"/>
          <p14:tracePt t="33381" x="6742113" y="3187700"/>
          <p14:tracePt t="33412" x="6777038" y="2536825"/>
          <p14:tracePt t="33459" x="6804025" y="2286000"/>
          <p14:tracePt t="33705" x="6804025" y="2295525"/>
          <p14:tracePt t="33715" x="6796088" y="2295525"/>
          <p14:tracePt t="33772" x="6769100" y="2276475"/>
          <p14:tracePt t="33834" x="6759575" y="1822450"/>
          <p14:tracePt t="33882" x="6751638" y="1697038"/>
          <p14:tracePt t="33913" x="6751638" y="1652588"/>
          <p14:tracePt t="33957" x="6751638" y="1643063"/>
          <p14:tracePt t="34148" x="6751638" y="1633538"/>
          <p14:tracePt t="35204" x="6751638" y="1643063"/>
          <p14:tracePt t="35217" x="6751638" y="1660525"/>
          <p14:tracePt t="35247" x="6769100" y="1704975"/>
          <p14:tracePt t="35300" x="6831013" y="2027238"/>
          <p14:tracePt t="35331" x="6848475" y="2143125"/>
          <p14:tracePt t="35377" x="6867525" y="2224088"/>
          <p14:tracePt t="35440" x="6867525" y="2276475"/>
          <p14:tracePt t="35471" x="6867525" y="2295525"/>
          <p14:tracePt t="35684" x="6867525" y="2303463"/>
          <p14:tracePt t="35698" x="6867525" y="2322513"/>
          <p14:tracePt t="35738" x="6867525" y="2411413"/>
          <p14:tracePt t="35800" x="6911975" y="2724150"/>
          <p14:tracePt t="35862" x="6938963" y="2982913"/>
          <p14:tracePt t="35910" x="6938963" y="3044825"/>
          <p14:tracePt t="36392" x="6938963" y="3036888"/>
          <p14:tracePt t="36681" x="6938963" y="3027363"/>
          <p14:tracePt t="36693" x="6938963" y="3017838"/>
          <p14:tracePt t="36733" x="6919913" y="2955925"/>
          <p14:tracePt t="36796" x="6884988" y="2679700"/>
          <p14:tracePt t="36858" x="6858000" y="2562225"/>
          <p14:tracePt t="37438" x="6848475" y="2562225"/>
          <p14:tracePt t="37459" x="6840538" y="2562225"/>
          <p14:tracePt t="37471" x="6831013" y="2562225"/>
          <p14:tracePt t="37506" x="6823075" y="2562225"/>
          <p14:tracePt t="37538" x="6813550" y="2571750"/>
          <p14:tracePt t="37554" x="6804025" y="2571750"/>
          <p14:tracePt t="37557" x="6796088" y="2571750"/>
          <p14:tracePt t="37584" x="6796088" y="2581275"/>
          <p14:tracePt t="37642" x="6786563" y="2598738"/>
          <p14:tracePt t="37654" x="6777038" y="2608263"/>
          <p14:tracePt t="37684" x="6769100" y="2616200"/>
          <p14:tracePt t="37881" x="6769100" y="2625725"/>
          <p14:tracePt t="37891" x="6769100" y="2643188"/>
          <p14:tracePt t="37922" x="6769100" y="2660650"/>
          <p14:tracePt t="37954" x="6751638" y="2714625"/>
          <p14:tracePt t="37971" x="6742113" y="2751138"/>
          <p14:tracePt t="38008" x="6715125" y="2894013"/>
          <p14:tracePt t="38039" x="6688138" y="3062288"/>
          <p14:tracePt t="38069" x="6661150" y="3143250"/>
          <p14:tracePt t="38087" x="6653213" y="3197225"/>
          <p14:tracePt t="38125" x="6653213" y="3224213"/>
          <p14:tracePt t="38156" x="6643688" y="3232150"/>
          <p14:tracePt t="38188" x="6643688" y="3241675"/>
          <p14:tracePt t="38288" x="6634163" y="3241675"/>
          <p14:tracePt t="38311" x="6634163" y="3251200"/>
          <p14:tracePt t="38337" x="6634163" y="3259138"/>
          <p14:tracePt t="38541" x="6634163" y="3251200"/>
          <p14:tracePt t="38554" x="6626225" y="3241675"/>
          <p14:tracePt t="38596" x="6616700" y="3179763"/>
          <p14:tracePt t="38658" x="6616700" y="3089275"/>
          <p14:tracePt t="38706" x="6616700" y="3062288"/>
          <p14:tracePt t="38736" x="6616700" y="3054350"/>
          <p14:tracePt t="39141" x="6608763" y="3054350"/>
          <p14:tracePt t="39296" x="6608763" y="3036888"/>
          <p14:tracePt t="39320" x="6608763" y="3027363"/>
          <p14:tracePt t="39441" x="6608763" y="3017838"/>
          <p14:tracePt t="39561" x="6608763" y="3009900"/>
          <p14:tracePt t="40410" x="6608763" y="3017838"/>
          <p14:tracePt t="40423" x="6599238" y="3017838"/>
          <p14:tracePt t="40475" x="6562725" y="3027363"/>
          <p14:tracePt t="40537" x="6483350" y="3027363"/>
          <p14:tracePt t="40569" x="6419850" y="3027363"/>
          <p14:tracePt t="40631" x="6357938" y="3027363"/>
          <p14:tracePt t="40693" x="6340475" y="3027363"/>
          <p14:tracePt t="40927" x="6330950" y="3044825"/>
          <p14:tracePt t="40939" x="6323013" y="3044825"/>
          <p14:tracePt t="40977" x="6323013" y="3054350"/>
          <p14:tracePt t="41024" x="6269038" y="3081338"/>
          <p14:tracePt t="41055" x="6242050" y="3081338"/>
          <p14:tracePt t="41101" x="6188075" y="3081338"/>
          <p14:tracePt t="41164" x="6099175" y="3062288"/>
          <p14:tracePt t="41167" x="6089650" y="3062288"/>
          <p14:tracePt t="41211" x="6072188" y="3054350"/>
          <p14:tracePt t="41259" x="6062663" y="3054350"/>
          <p14:tracePt t="41479" x="6045200" y="3054350"/>
          <p14:tracePt t="41493" x="6027738" y="3054350"/>
          <p14:tracePt t="41525" x="5991225" y="3054350"/>
          <p14:tracePt t="41572" x="5911850" y="3062288"/>
          <p14:tracePt t="41602" x="5840413" y="3071813"/>
          <p14:tracePt t="41664" x="5786438" y="3044825"/>
          <p14:tracePt t="41696" x="5786438" y="3036888"/>
          <p14:tracePt t="41758" x="5813425" y="3000375"/>
          <p14:tracePt t="41805" x="5822950" y="2990850"/>
          <p14:tracePt t="41836" x="5840413" y="2990850"/>
          <p14:tracePt t="41898" x="5938838" y="2990850"/>
          <p14:tracePt t="41930" x="5991225" y="2990850"/>
          <p14:tracePt t="41992" x="6188075" y="2938463"/>
          <p14:tracePt t="42023" x="6269038" y="2901950"/>
          <p14:tracePt t="42086" x="6296025" y="2911475"/>
          <p14:tracePt t="42296" x="6303963" y="2911475"/>
          <p14:tracePt t="42308" x="6313488" y="2911475"/>
          <p14:tracePt t="42322" x="6323013" y="2911475"/>
          <p14:tracePt t="42352" x="6348413" y="2894013"/>
          <p14:tracePt t="42414" x="6429375" y="2857500"/>
          <p14:tracePt t="42447" x="6473825" y="2847975"/>
          <p14:tracePt t="42508" x="6510338" y="2840038"/>
          <p14:tracePt t="42717" x="6518275" y="2840038"/>
          <p14:tracePt t="42738" x="6527800" y="2840038"/>
          <p14:tracePt t="42774" x="6537325" y="2840038"/>
          <p14:tracePt t="42837" x="6572250" y="2840038"/>
          <p14:tracePt t="42868" x="6581775" y="2847975"/>
          <p14:tracePt t="42930" x="6599238" y="2857500"/>
          <p14:tracePt t="43186" x="6608763" y="2857500"/>
          <p14:tracePt t="43195" x="6616700" y="2857500"/>
          <p14:tracePt t="43230" x="6634163" y="2847975"/>
          <p14:tracePt t="43277" x="6643688" y="2830513"/>
          <p14:tracePt t="43353" x="6688138" y="2724150"/>
          <p14:tracePt t="43401" x="6742113" y="2670175"/>
          <p14:tracePt t="43447" x="6769100" y="2616200"/>
          <p14:tracePt t="43641" x="6769100" y="2608263"/>
          <p14:tracePt t="43666" x="6777038" y="2608263"/>
          <p14:tracePt t="43697" x="6796088" y="2589213"/>
          <p14:tracePt t="43728" x="6823075" y="2581275"/>
          <p14:tracePt t="43790" x="6848475" y="2581275"/>
          <p14:tracePt t="44071" x="6858000" y="2581275"/>
          <p14:tracePt t="44085" x="6858000" y="2589213"/>
          <p14:tracePt t="44136" x="6858000" y="2598738"/>
          <p14:tracePt t="44205" x="6858000" y="2616200"/>
          <p14:tracePt t="44230" x="6858000" y="2633663"/>
          <p14:tracePt t="44277" x="6858000" y="2643188"/>
          <p14:tracePt t="45535" x="6858000" y="2660650"/>
          <p14:tracePt t="45547" x="6858000" y="2679700"/>
          <p14:tracePt t="45584" x="6858000" y="2751138"/>
          <p14:tracePt t="45615" x="6858000" y="2813050"/>
          <p14:tracePt t="45662" x="6848475" y="2946400"/>
          <p14:tracePt t="45724" x="6848475" y="3036888"/>
          <p14:tracePt t="45727" x="6848475" y="3054350"/>
          <p14:tracePt t="45756" x="6848475" y="3081338"/>
          <p14:tracePt t="45818" x="6848475" y="3108325"/>
          <p14:tracePt t="46075" x="6848475" y="3125788"/>
          <p14:tracePt t="46090" x="6848475" y="3133725"/>
          <p14:tracePt t="46116" x="6848475" y="3170238"/>
          <p14:tracePt t="46178" x="6875463" y="3394075"/>
          <p14:tracePt t="46224" x="6884988" y="3527425"/>
          <p14:tracePt t="46287" x="6884988" y="3544888"/>
          <p14:tracePt t="46362" x="6894513" y="3544888"/>
          <p14:tracePt t="46590" x="6884988" y="3544888"/>
          <p14:tracePt t="46602" x="6858000" y="3544888"/>
          <p14:tracePt t="46632" x="6840538" y="3562350"/>
          <p14:tracePt t="46693" x="6697663" y="3625850"/>
          <p14:tracePt t="46756" x="6545263" y="3643313"/>
          <p14:tracePt t="46759" x="6527800" y="3643313"/>
          <p14:tracePt t="46787" x="6510338" y="3643313"/>
          <p14:tracePt t="46834" x="6491288" y="3625850"/>
          <p14:tracePt t="47071" x="6473825" y="3625850"/>
          <p14:tracePt t="47084" x="6456363" y="3625850"/>
          <p14:tracePt t="47117" x="6384925" y="3625850"/>
          <p14:tracePt t="47147" x="6330950" y="3625850"/>
          <p14:tracePt t="47209" x="6126163" y="3616325"/>
          <p14:tracePt t="47257" x="5965825" y="3616325"/>
          <p14:tracePt t="47287" x="5911850" y="3608388"/>
          <p14:tracePt t="47349" x="5894388" y="3589338"/>
          <p14:tracePt t="47563" x="5884863" y="3589338"/>
          <p14:tracePt t="47575" x="5867400" y="3581400"/>
          <p14:tracePt t="47601" x="5803900" y="3554413"/>
          <p14:tracePt t="47632" x="5741988" y="3527425"/>
          <p14:tracePt t="47694" x="5483225" y="3411538"/>
          <p14:tracePt t="47725" x="5402263" y="3384550"/>
          <p14:tracePt t="47787" x="5295900" y="3357563"/>
          <p14:tracePt t="47849" x="5276850" y="3348038"/>
          <p14:tracePt t="48093" x="5276850" y="3340100"/>
          <p14:tracePt t="48103" x="5268913" y="3330575"/>
          <p14:tracePt t="48149" x="5232400" y="3313113"/>
          <p14:tracePt t="48196" x="5205413" y="3276600"/>
          <p14:tracePt t="48243" x="5205413" y="3232150"/>
          <p14:tracePt t="48274" x="5205413" y="3214688"/>
          <p14:tracePt t="48452" x="5205413" y="3224213"/>
          <p14:tracePt t="48486" x="5205413" y="3232150"/>
          <p14:tracePt t="48571" x="5205413" y="3241675"/>
          <p14:tracePt t="48583" x="5205413" y="3251200"/>
          <p14:tracePt t="48603" x="5205413" y="3259138"/>
          <p14:tracePt t="48642" x="5205413" y="3268663"/>
          <p14:tracePt t="48688" x="5205413" y="3276600"/>
          <p14:tracePt t="49122" x="5205413" y="3268663"/>
          <p14:tracePt t="49182" x="5205413" y="3259138"/>
          <p14:tracePt t="49244" x="5197475" y="3259138"/>
          <p14:tracePt t="49267" x="5187950" y="3259138"/>
          <p14:tracePt t="49757" x="5187950" y="3251200"/>
          <p14:tracePt t="50215" x="5180013" y="3251200"/>
          <p14:tracePt t="50274" x="5180013" y="3241675"/>
          <p14:tracePt t="50323" x="5170488" y="3241675"/>
          <p14:tracePt t="50346" x="5160963" y="3241675"/>
          <p14:tracePt t="50377" x="5160963" y="3251200"/>
          <p14:tracePt t="50636" x="5143500" y="3251200"/>
          <p14:tracePt t="50647" x="5133975" y="3251200"/>
          <p14:tracePt t="50678" x="5116513" y="3251200"/>
          <p14:tracePt t="50758" x="5108575" y="3251200"/>
          <p14:tracePt t="50788" x="5108575" y="3241675"/>
          <p14:tracePt t="50877" x="5108575" y="3232150"/>
          <p14:tracePt t="51140" x="5116513" y="3232150"/>
          <p14:tracePt t="51174" x="5126038" y="3232150"/>
          <p14:tracePt t="51196" x="5126038" y="3251200"/>
          <p14:tracePt t="51227" x="5133975" y="3268663"/>
          <p14:tracePt t="51275" x="5133975" y="3276600"/>
          <p14:tracePt t="51346" x="5143500" y="3276600"/>
          <p14:tracePt t="51679" x="5143500" y="3286125"/>
          <p14:tracePt t="51714" x="5143500" y="3295650"/>
          <p14:tracePt t="53144" x="5133975" y="3295650"/>
          <p14:tracePt t="53275" x="5126038" y="3303588"/>
          <p14:tracePt t="53285" x="5108575" y="3322638"/>
          <p14:tracePt t="53337" x="5062538" y="3367088"/>
          <p14:tracePt t="53400" x="4973638" y="3384550"/>
          <p14:tracePt t="53448" x="4911725" y="3384550"/>
          <p14:tracePt t="53494" x="4857750" y="3367088"/>
          <p14:tracePt t="53525" x="4848225" y="3367088"/>
          <p14:tracePt t="53911" x="4840288" y="3367088"/>
          <p14:tracePt t="53921" x="4830763" y="3367088"/>
          <p14:tracePt t="53954" x="4830763" y="3357563"/>
          <p14:tracePt t="54000" x="4813300" y="3357563"/>
          <p14:tracePt t="54063" x="4795838" y="3357563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E:\dad\Student Gray\4. Abdomen\F66122-004-f1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24"/>
          <a:stretch>
            <a:fillRect/>
          </a:stretch>
        </p:blipFill>
        <p:spPr bwMode="auto">
          <a:xfrm>
            <a:off x="152400" y="1295400"/>
            <a:ext cx="4343400" cy="5029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2362200" y="533400"/>
            <a:ext cx="3962400" cy="5238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chemeClr val="tx1"/>
                </a:solidFill>
                <a:latin typeface="Arial" panose="020B0604020202020204" pitchFamily="34" charset="0"/>
              </a:rPr>
              <a:t>Posterior Relation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0" y="2057400"/>
            <a:ext cx="3505200" cy="19383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b="1" u="sng" dirty="0">
                <a:solidFill>
                  <a:srgbClr val="C00000"/>
                </a:solidFill>
              </a:rPr>
              <a:t>3 Nerves: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Subcostal nerve (T12),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Iliohypogastric</a:t>
            </a:r>
            <a:r>
              <a:rPr lang="en-US" sz="2400" dirty="0">
                <a:solidFill>
                  <a:schemeClr val="tx1"/>
                </a:solidFill>
              </a:rPr>
              <a:t> (L1) nerve.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Ilioinguinal</a:t>
            </a:r>
            <a:r>
              <a:rPr lang="en-US" sz="2400" dirty="0">
                <a:solidFill>
                  <a:schemeClr val="tx1"/>
                </a:solidFill>
              </a:rPr>
              <a:t> (L1) nerve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5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62"/>
    </mc:Choice>
    <mc:Fallback xmlns="">
      <p:transition spd="slow" advTm="38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08" x="4795838" y="3348038"/>
          <p14:tracePt t="1318" x="4795838" y="3340100"/>
          <p14:tracePt t="1360" x="4795838" y="3295650"/>
          <p14:tracePt t="1422" x="4867275" y="3116263"/>
          <p14:tracePt t="1470" x="5010150" y="2768600"/>
          <p14:tracePt t="1517" x="5133975" y="2411413"/>
          <p14:tracePt t="1578" x="5214938" y="2241550"/>
          <p14:tracePt t="1640" x="5276850" y="2187575"/>
          <p14:tracePt t="1847" x="5276850" y="2179638"/>
          <p14:tracePt t="1860" x="5286375" y="2179638"/>
          <p14:tracePt t="1891" x="5322888" y="2160588"/>
          <p14:tracePt t="1953" x="5429250" y="2152650"/>
          <p14:tracePt t="2016" x="5510213" y="2160588"/>
          <p14:tracePt t="2219" x="5527675" y="2170113"/>
          <p14:tracePt t="2230" x="5545138" y="2187575"/>
          <p14:tracePt t="2282" x="5653088" y="2232025"/>
          <p14:tracePt t="2345" x="5759450" y="2347913"/>
          <p14:tracePt t="2408" x="5768975" y="2401888"/>
          <p14:tracePt t="2455" x="5776913" y="2401888"/>
          <p14:tracePt t="2568" x="5786438" y="2401888"/>
          <p14:tracePt t="2579" x="5795963" y="2401888"/>
          <p14:tracePt t="2626" x="5803900" y="2393950"/>
          <p14:tracePt t="2674" x="5813425" y="2393950"/>
          <p14:tracePt t="2768" x="5813425" y="2384425"/>
          <p14:tracePt t="3070" x="5803900" y="2384425"/>
          <p14:tracePt t="3097" x="5795963" y="2384425"/>
          <p14:tracePt t="3130" x="5786438" y="2374900"/>
          <p14:tracePt t="3189" x="5741988" y="2357438"/>
          <p14:tracePt t="3221" x="5732463" y="2347913"/>
          <p14:tracePt t="3284" x="5724525" y="2347913"/>
          <p14:tracePt t="3611" x="5724525" y="2339975"/>
          <p14:tracePt t="3646" x="5715000" y="2339975"/>
          <p14:tracePt t="3719" x="5705475" y="2347913"/>
          <p14:tracePt t="3736" x="5697538" y="2357438"/>
          <p14:tracePt t="3766" x="5670550" y="2384425"/>
          <p14:tracePt t="3798" x="5634038" y="2411413"/>
          <p14:tracePt t="3820" x="5599113" y="2446338"/>
          <p14:tracePt t="3852" x="5518150" y="2517775"/>
          <p14:tracePt t="3867" x="5500688" y="2544763"/>
          <p14:tracePt t="3883" x="5473700" y="2554288"/>
          <p14:tracePt t="3899" x="5438775" y="2581275"/>
          <p14:tracePt t="3920" x="5429250" y="2589213"/>
          <p14:tracePt t="3936" x="5419725" y="2589213"/>
          <p14:tracePt t="4019" x="5438775" y="2554288"/>
          <p14:tracePt t="4030" x="5491163" y="2473325"/>
          <p14:tracePt t="4066" x="5554663" y="2384425"/>
          <p14:tracePt t="4098" x="5616575" y="2322513"/>
          <p14:tracePt t="4121" x="5626100" y="2312988"/>
          <p14:tracePt t="4200" x="5634038" y="2312988"/>
          <p14:tracePt t="4246" x="5634038" y="2322513"/>
          <p14:tracePt t="4272" x="5634038" y="2330450"/>
          <p14:tracePt t="4319" x="5626100" y="2339975"/>
          <p14:tracePt t="5101" x="5616575" y="2339975"/>
          <p14:tracePt t="5111" x="5608638" y="2330450"/>
          <p14:tracePt t="5153" x="5537200" y="2286000"/>
          <p14:tracePt t="5217" x="5180013" y="2295525"/>
          <p14:tracePt t="5247" x="4929188" y="2374900"/>
          <p14:tracePt t="5297" x="4670425" y="2482850"/>
          <p14:tracePt t="5342" x="4608513" y="2500313"/>
          <p14:tracePt t="5389" x="4608513" y="2490788"/>
          <p14:tracePt t="5581" x="4598988" y="2490788"/>
          <p14:tracePt t="5591" x="4589463" y="2490788"/>
          <p14:tracePt t="5747" x="4581525" y="2517775"/>
          <p14:tracePt t="5759" x="4562475" y="2536825"/>
          <p14:tracePt t="5811" x="4527550" y="2589213"/>
          <p14:tracePt t="5859" x="4500563" y="2608263"/>
          <p14:tracePt t="5905" x="4491038" y="2616200"/>
          <p14:tracePt t="6094" x="4473575" y="2616200"/>
          <p14:tracePt t="6108" x="4456113" y="2616200"/>
          <p14:tracePt t="6156" x="4125913" y="2473325"/>
          <p14:tracePt t="6218" x="3197225" y="2295525"/>
          <p14:tracePt t="6280" x="2527300" y="2446338"/>
          <p14:tracePt t="6326" x="2347913" y="2490788"/>
          <p14:tracePt t="6540" x="2330450" y="2482850"/>
          <p14:tracePt t="6553" x="2303463" y="2473325"/>
          <p14:tracePt t="6593" x="2241550" y="2455863"/>
          <p14:tracePt t="6655" x="2062163" y="2428875"/>
          <p14:tracePt t="6687" x="1893888" y="2438400"/>
          <p14:tracePt t="6735" x="1670050" y="2544763"/>
          <p14:tracePt t="6794" x="1643063" y="2571750"/>
          <p14:tracePt t="6842" x="1679575" y="2571750"/>
          <p14:tracePt t="6890" x="1687513" y="2571750"/>
          <p14:tracePt t="7046" x="1670050" y="2625725"/>
          <p14:tracePt t="7056" x="1660525" y="2643188"/>
          <p14:tracePt t="7094" x="1633538" y="2679700"/>
          <p14:tracePt t="7125" x="1616075" y="2705100"/>
          <p14:tracePt t="7174" x="1589088" y="2741613"/>
          <p14:tracePt t="7226" x="1581150" y="2768600"/>
          <p14:tracePt t="7272" x="1581150" y="2759075"/>
          <p14:tracePt t="7572" x="1581150" y="2768600"/>
          <p14:tracePt t="7655" x="1581150" y="2776538"/>
          <p14:tracePt t="7715" x="1581150" y="2786063"/>
          <p14:tracePt t="7740" x="1571625" y="2795588"/>
          <p14:tracePt t="7778" x="1571625" y="2803525"/>
          <p14:tracePt t="7804" x="1571625" y="2813050"/>
          <p14:tracePt t="7842" x="1571625" y="2822575"/>
          <p14:tracePt t="7875" x="1562100" y="2830513"/>
          <p14:tracePt t="7908" x="1562100" y="2840038"/>
          <p14:tracePt t="8291" x="1562100" y="2847975"/>
          <p14:tracePt t="8736" x="1562100" y="2857500"/>
          <p14:tracePt t="8808" x="1562100" y="2867025"/>
          <p14:tracePt t="8845" x="1562100" y="2874963"/>
          <p14:tracePt t="8867" x="1562100" y="2884488"/>
          <p14:tracePt t="12375" x="1571625" y="2884488"/>
          <p14:tracePt t="12406" x="1581150" y="2894013"/>
          <p14:tracePt t="12432" x="1581150" y="2901950"/>
          <p14:tracePt t="12474" x="1589088" y="2946400"/>
          <p14:tracePt t="12536" x="1608138" y="3044825"/>
          <p14:tracePt t="12600" x="1608138" y="3089275"/>
          <p14:tracePt t="12631" x="1608138" y="3098800"/>
          <p14:tracePt t="12758" x="1608138" y="3116263"/>
          <p14:tracePt t="12787" x="1608138" y="3125788"/>
          <p14:tracePt t="12834" x="1608138" y="3143250"/>
          <p14:tracePt t="12881" x="1608138" y="3170238"/>
          <p14:tracePt t="12942" x="1608138" y="3160713"/>
          <p14:tracePt t="13004" x="1589088" y="3054350"/>
          <p14:tracePt t="13036" x="1589088" y="3044825"/>
          <p14:tracePt t="13681" x="1589088" y="3054350"/>
          <p14:tracePt t="13728" x="1589088" y="3062288"/>
          <p14:tracePt t="13800" x="1589088" y="3071813"/>
          <p14:tracePt t="13824" x="1589088" y="3081338"/>
          <p14:tracePt t="13908" x="1589088" y="3089275"/>
          <p14:tracePt t="14363" x="1589088" y="3098800"/>
          <p14:tracePt t="14410" x="1589088" y="3108325"/>
          <p14:tracePt t="14426" x="1589088" y="3116263"/>
          <p14:tracePt t="14450" x="1581150" y="3116263"/>
          <p14:tracePt t="14497" x="1581150" y="3133725"/>
          <p14:tracePt t="14918" x="1581150" y="3152775"/>
          <p14:tracePt t="14939" x="1581150" y="3160713"/>
          <p14:tracePt t="14969" x="1581150" y="3170238"/>
          <p14:tracePt t="15024" x="1581150" y="3187700"/>
          <p14:tracePt t="15072" x="1571625" y="3205163"/>
          <p14:tracePt t="15102" x="1562100" y="3224213"/>
          <p14:tracePt t="15164" x="1544638" y="3241675"/>
          <p14:tracePt t="15196" x="1536700" y="3251200"/>
          <p14:tracePt t="15258" x="1536700" y="3259138"/>
          <p14:tracePt t="17196" x="1544638" y="3268663"/>
          <p14:tracePt t="17221" x="1544638" y="3276600"/>
          <p14:tracePt t="17258" x="1544638" y="3295650"/>
          <p14:tracePt t="17304" x="1554163" y="3313113"/>
          <p14:tracePt t="17399" x="1562100" y="3330575"/>
          <p14:tracePt t="17460" x="1562100" y="3348038"/>
          <p14:tracePt t="17491" x="1562100" y="3357563"/>
          <p14:tracePt t="17554" x="1571625" y="3367088"/>
          <p14:tracePt t="17557" x="1571625" y="3375025"/>
          <p14:tracePt t="17641" x="1571625" y="3384550"/>
          <p14:tracePt t="17689" x="1571625" y="3394075"/>
          <p14:tracePt t="17711" x="1581150" y="3394075"/>
          <p14:tracePt t="17783" x="1581150" y="3402013"/>
          <p14:tracePt t="17819" x="1589088" y="3402013"/>
          <p14:tracePt t="17882" x="1598613" y="3402013"/>
          <p14:tracePt t="18312" x="1589088" y="3402013"/>
          <p14:tracePt t="18325" x="1589088" y="3394075"/>
          <p14:tracePt t="18360" x="1562100" y="3375025"/>
          <p14:tracePt t="18405" x="1562100" y="3367088"/>
          <p14:tracePt t="18422" x="1562100" y="3357563"/>
          <p14:tracePt t="19079" x="1571625" y="3357563"/>
          <p14:tracePt t="19103" x="1581150" y="3357563"/>
          <p14:tracePt t="19122" x="1589088" y="3357563"/>
          <p14:tracePt t="19160" x="1598613" y="3357563"/>
          <p14:tracePt t="19192" x="1598613" y="3367088"/>
          <p14:tracePt t="20146" x="1598613" y="3375025"/>
          <p14:tracePt t="20195" x="1598613" y="3384550"/>
          <p14:tracePt t="20222" x="1598613" y="3394075"/>
          <p14:tracePt t="20244" x="1598613" y="3402013"/>
          <p14:tracePt t="20281" x="1589088" y="3429000"/>
          <p14:tracePt t="20312" x="1581150" y="3465513"/>
          <p14:tracePt t="20329" x="1554163" y="3509963"/>
          <p14:tracePt t="20366" x="1527175" y="3554413"/>
          <p14:tracePt t="20397" x="1517650" y="3562350"/>
          <p14:tracePt t="20429" x="1509713" y="3571875"/>
          <p14:tracePt t="20451" x="1500188" y="3571875"/>
          <p14:tracePt t="20467" x="1490663" y="3581400"/>
          <p14:tracePt t="20513" x="1473200" y="3581400"/>
          <p14:tracePt t="20529" x="1465263" y="3581400"/>
          <p14:tracePt t="20567" x="1455738" y="3581400"/>
          <p14:tracePt t="21060" x="1455738" y="3554413"/>
          <p14:tracePt t="21073" x="1455738" y="3536950"/>
          <p14:tracePt t="21113" x="1465263" y="3482975"/>
          <p14:tracePt t="21145" x="1473200" y="3446463"/>
          <p14:tracePt t="21207" x="1490663" y="3429000"/>
          <p14:tracePt t="21238" x="1500188" y="3419475"/>
          <p14:tracePt t="21333" x="1500188" y="3438525"/>
          <p14:tracePt t="21363" x="1500188" y="3455988"/>
          <p14:tracePt t="21410" x="1500188" y="3500438"/>
          <p14:tracePt t="21458" x="1490663" y="3544888"/>
          <p14:tracePt t="21489" x="1482725" y="3562350"/>
          <p14:tracePt t="21551" x="1473200" y="3589338"/>
          <p14:tracePt t="21646" x="1473200" y="3598863"/>
          <p14:tracePt t="21718" x="1473200" y="3608388"/>
          <p14:tracePt t="21768" x="1473200" y="3616325"/>
          <p14:tracePt t="21800" x="1465263" y="3616325"/>
          <p14:tracePt t="21848" x="1465263" y="3625850"/>
          <p14:tracePt t="21935" x="1455738" y="3625850"/>
          <p14:tracePt t="21960" x="1455738" y="3633788"/>
          <p14:tracePt t="21988" x="1446213" y="3633788"/>
          <p14:tracePt t="22050" x="1428750" y="3633788"/>
          <p14:tracePt t="22753" x="1428750" y="3625850"/>
          <p14:tracePt t="22763" x="1428750" y="3616325"/>
          <p14:tracePt t="22802" x="1438275" y="3581400"/>
          <p14:tracePt t="22833" x="1465263" y="3482975"/>
          <p14:tracePt t="22895" x="1562100" y="3152775"/>
          <p14:tracePt t="22958" x="1571625" y="3108325"/>
          <p14:tracePt t="23087" x="1581150" y="3062288"/>
          <p14:tracePt t="23115" x="1598613" y="3009900"/>
          <p14:tracePt t="23162" x="1652588" y="2822575"/>
          <p14:tracePt t="23423" x="1652588" y="2813050"/>
          <p14:tracePt t="23437" x="1652588" y="2803525"/>
          <p14:tracePt t="23473" x="1652588" y="2795588"/>
          <p14:tracePt t="23687" x="1652588" y="2803525"/>
          <p14:tracePt t="26906" x="1652588" y="2830513"/>
          <p14:tracePt t="26915" x="1652588" y="2857500"/>
          <p14:tracePt t="26947" x="1643063" y="2919413"/>
          <p14:tracePt t="26994" x="1643063" y="3036888"/>
          <p14:tracePt t="27042" x="1633538" y="3125788"/>
          <p14:tracePt t="27074" x="1625600" y="3152775"/>
          <p14:tracePt t="27104" x="1625600" y="3170238"/>
          <p14:tracePt t="27152" x="1616075" y="3197225"/>
          <p14:tracePt t="27274" x="1616075" y="3205163"/>
          <p14:tracePt t="27310" x="1616075" y="3214688"/>
          <p14:tracePt t="27336" x="1608138" y="3214688"/>
          <p14:tracePt t="27923" x="1608138" y="3205163"/>
          <p14:tracePt t="27935" x="1598613" y="3187700"/>
          <p14:tracePt t="27965" x="1598613" y="3179763"/>
          <p14:tracePt t="28003" x="1598613" y="3152775"/>
          <p14:tracePt t="28035" x="1598613" y="3133725"/>
          <p14:tracePt t="28052" x="1598613" y="3125788"/>
          <p14:tracePt t="28088" x="1598613" y="3116263"/>
          <p14:tracePt t="28811" x="1598613" y="3098800"/>
          <p14:tracePt t="28845" x="1598613" y="3089275"/>
          <p14:tracePt t="28861" x="1598613" y="3081338"/>
          <p14:tracePt t="28890" x="1598613" y="3071813"/>
          <p14:tracePt t="28922" x="1598613" y="3044825"/>
          <p14:tracePt t="29147" x="1598613" y="3036888"/>
          <p14:tracePt t="29171" x="1598613" y="3027363"/>
          <p14:tracePt t="29192" x="1598613" y="3017838"/>
          <p14:tracePt t="29238" x="1598613" y="2990850"/>
          <p14:tracePt t="29299" x="1589088" y="2973388"/>
          <p14:tracePt t="29346" x="1589088" y="2946400"/>
          <p14:tracePt t="29409" x="1571625" y="2928938"/>
          <p14:tracePt t="29440" x="1571625" y="2911475"/>
          <p14:tracePt t="29503" x="1562100" y="2884488"/>
          <p14:tracePt t="29550" x="1562100" y="2840038"/>
          <p14:tracePt t="29581" x="1562100" y="2803525"/>
          <p14:tracePt t="29782" x="1562100" y="2813050"/>
          <p14:tracePt t="29843" x="1562100" y="2822575"/>
          <p14:tracePt t="29879" x="1562100" y="2840038"/>
          <p14:tracePt t="29910" x="1562100" y="2901950"/>
          <p14:tracePt t="29972" x="1562100" y="3232150"/>
          <p14:tracePt t="30020" x="1562100" y="3330575"/>
          <p14:tracePt t="30050" x="1562100" y="3348038"/>
          <p14:tracePt t="30145" x="1554163" y="3348038"/>
          <p14:tracePt t="30227" x="1554163" y="3357563"/>
          <p14:tracePt t="30254" x="1554163" y="3367088"/>
          <p14:tracePt t="30315" x="1554163" y="3429000"/>
          <p14:tracePt t="30347" x="1554163" y="3438525"/>
          <p14:tracePt t="30441" x="1536700" y="3411538"/>
          <p14:tracePt t="30472" x="1527175" y="3384550"/>
          <p14:tracePt t="30518" x="1517650" y="3330575"/>
          <p14:tracePt t="30581" x="1517650" y="3313113"/>
          <p14:tracePt t="30694" x="1517650" y="3295650"/>
          <p14:tracePt t="30709" x="1517650" y="3286125"/>
          <p14:tracePt t="30768" x="1517650" y="3259138"/>
          <p14:tracePt t="30838" x="1517650" y="3251200"/>
          <p14:tracePt t="30850" x="1517650" y="3241675"/>
          <p14:tracePt t="30894" x="1517650" y="3232150"/>
          <p14:tracePt t="30934" x="1527175" y="3232150"/>
          <p14:tracePt t="31091" x="1527175" y="3224213"/>
          <p14:tracePt t="31923" x="1527175" y="3214688"/>
          <p14:tracePt t="32567" x="1536700" y="3214688"/>
          <p14:tracePt t="32843" x="1536700" y="3224213"/>
          <p14:tracePt t="32855" x="1536700" y="3232150"/>
          <p14:tracePt t="32900" x="1536700" y="3276600"/>
          <p14:tracePt t="32931" x="1527175" y="3330575"/>
          <p14:tracePt t="32965" x="1517650" y="3367088"/>
          <p14:tracePt t="33024" x="1500188" y="3411538"/>
          <p14:tracePt t="33087" x="1490663" y="3429000"/>
          <p14:tracePt t="33215" x="1490663" y="3438525"/>
          <p14:tracePt t="33243" x="1482725" y="3446463"/>
          <p14:tracePt t="33276" x="1482725" y="3455988"/>
          <p14:tracePt t="33322" x="1482725" y="3465513"/>
          <p14:tracePt t="33352" x="1473200" y="3473450"/>
          <p14:tracePt t="33414" x="1465263" y="3490913"/>
          <p14:tracePt t="33463" x="1455738" y="3490913"/>
          <p14:tracePt t="33508" x="1438275" y="3509963"/>
          <p14:tracePt t="33540" x="1419225" y="3517900"/>
          <p14:tracePt t="33602" x="1411288" y="3527425"/>
          <p14:tracePt t="33634" x="1411288" y="3536950"/>
          <p14:tracePt t="33696" x="1411288" y="3554413"/>
          <p14:tracePt t="33758" x="1401763" y="3581400"/>
          <p14:tracePt t="33806" x="1393825" y="3581400"/>
          <p14:tracePt t="34825" x="1393825" y="357187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4343400"/>
            <a:ext cx="3810000" cy="2362200"/>
          </a:xfrm>
          <a:ln w="38100"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  <a:defRPr/>
            </a:pPr>
            <a:r>
              <a:rPr lang="en-US" sz="2000" u="sng" dirty="0">
                <a:solidFill>
                  <a:srgbClr val="C00000"/>
                </a:solidFill>
              </a:rPr>
              <a:t>Right Kidney 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000" b="1" dirty="0">
                <a:solidFill>
                  <a:srgbClr val="FF0000"/>
                </a:solidFill>
              </a:rPr>
              <a:t>1</a:t>
            </a:r>
            <a:r>
              <a:rPr lang="en-US" sz="2000" b="1" dirty="0">
                <a:solidFill>
                  <a:schemeClr val="tx1"/>
                </a:solidFill>
              </a:rPr>
              <a:t>- Right suprarenal gland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000" b="1" dirty="0">
                <a:solidFill>
                  <a:schemeClr val="tx1"/>
                </a:solidFill>
              </a:rPr>
              <a:t>2- Liver,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000" b="1" dirty="0">
                <a:solidFill>
                  <a:srgbClr val="FF0000"/>
                </a:solidFill>
              </a:rPr>
              <a:t>3</a:t>
            </a:r>
            <a:r>
              <a:rPr lang="en-US" sz="2000" b="1" dirty="0">
                <a:solidFill>
                  <a:schemeClr val="tx1"/>
                </a:solidFill>
              </a:rPr>
              <a:t>- Second  part</a:t>
            </a:r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of the</a:t>
            </a: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  <a:defRPr/>
            </a:pPr>
            <a:r>
              <a:rPr lang="en-US" sz="2000" b="1" dirty="0">
                <a:solidFill>
                  <a:schemeClr val="tx1"/>
                </a:solidFill>
              </a:rPr>
              <a:t>          duodenum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000" b="1" dirty="0">
                <a:solidFill>
                  <a:srgbClr val="FF0000"/>
                </a:solidFill>
              </a:rPr>
              <a:t>4</a:t>
            </a:r>
            <a:r>
              <a:rPr lang="en-US" sz="2000" b="1" dirty="0">
                <a:solidFill>
                  <a:schemeClr val="tx1"/>
                </a:solidFill>
              </a:rPr>
              <a:t>- Right colic flexure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000" b="1" dirty="0">
                <a:solidFill>
                  <a:schemeClr val="tx1"/>
                </a:solidFill>
              </a:rPr>
              <a:t>5- Coils of small intestine</a:t>
            </a:r>
          </a:p>
        </p:txBody>
      </p:sp>
      <p:pic>
        <p:nvPicPr>
          <p:cNvPr id="16387" name="Picture 2" descr="E:\dad\Student Gray\4. Abdomen\F66122-004-f1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26" b="7407"/>
          <a:stretch>
            <a:fillRect/>
          </a:stretch>
        </p:blipFill>
        <p:spPr>
          <a:xfrm>
            <a:off x="228600" y="152400"/>
            <a:ext cx="3733800" cy="4038600"/>
          </a:xfr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6388" name="Picture 2" descr="E:\dad\Student Gray\4. Abdomen\F66122-004-f1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15279"/>
          <a:stretch>
            <a:fillRect/>
          </a:stretch>
        </p:blipFill>
        <p:spPr bwMode="auto">
          <a:xfrm>
            <a:off x="4876800" y="228600"/>
            <a:ext cx="4038600" cy="39624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Rectangle 7"/>
          <p:cNvSpPr>
            <a:spLocks noChangeArrowheads="1"/>
          </p:cNvSpPr>
          <p:nvPr/>
        </p:nvSpPr>
        <p:spPr bwMode="auto">
          <a:xfrm>
            <a:off x="4876800" y="4343400"/>
            <a:ext cx="4038600" cy="23082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u="sng">
                <a:solidFill>
                  <a:srgbClr val="0070C0"/>
                </a:solidFill>
                <a:latin typeface="Arial" panose="020B0604020202020204" pitchFamily="34" charset="0"/>
              </a:rPr>
              <a:t>Left Kidney </a:t>
            </a:r>
            <a:r>
              <a:rPr lang="en-US" altLang="en-US" sz="2000" u="sng">
                <a:solidFill>
                  <a:schemeClr val="tx1"/>
                </a:solidFill>
                <a:latin typeface="Arial" panose="020B0604020202020204" pitchFamily="34" charset="0"/>
              </a:rPr>
              <a:t>: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  <a:t>- Left suprarenal gland,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  <a:t> 2- Stomach,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  <a:t> 3- Spleen,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  <a:t>- Pancreas,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  <a:t>- Left colic flexure,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</a:rPr>
              <a:t>6-</a:t>
            </a: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  <a:t> Descending colon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  <a:t> 7- Coils </a:t>
            </a: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of jejunum</a:t>
            </a:r>
            <a:endParaRPr lang="en-US" altLang="en-US" sz="2400" b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6390" name="TextBox 8"/>
          <p:cNvSpPr txBox="1">
            <a:spLocks noChangeArrowheads="1"/>
          </p:cNvSpPr>
          <p:nvPr/>
        </p:nvSpPr>
        <p:spPr bwMode="auto">
          <a:xfrm>
            <a:off x="4114800" y="228600"/>
            <a:ext cx="609600" cy="6370638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  <a:latin typeface="Arial" panose="020B0604020202020204" pitchFamily="34" charset="0"/>
              </a:rPr>
              <a:t>A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  <a:latin typeface="Arial" panose="020B0604020202020204" pitchFamily="34" charset="0"/>
              </a:rPr>
              <a:t>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  <a:latin typeface="Arial" panose="020B0604020202020204" pitchFamily="34" charset="0"/>
              </a:rPr>
              <a:t>T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  <a:latin typeface="Arial" panose="020B0604020202020204" pitchFamily="34" charset="0"/>
              </a:rPr>
              <a:t>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  <a:latin typeface="Arial" panose="020B0604020202020204" pitchFamily="34" charset="0"/>
              </a:rPr>
              <a:t>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  <a:latin typeface="Arial" panose="020B0604020202020204" pitchFamily="34" charset="0"/>
              </a:rPr>
              <a:t>I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  <a:latin typeface="Arial" panose="020B0604020202020204" pitchFamily="34" charset="0"/>
              </a:rPr>
              <a:t>O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  <a:latin typeface="Arial" panose="020B0604020202020204" pitchFamily="34" charset="0"/>
              </a:rPr>
              <a:t>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1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  <a:latin typeface="Arial" panose="020B0604020202020204" pitchFamily="34" charset="0"/>
              </a:rPr>
              <a:t>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  <a:latin typeface="Arial" panose="020B0604020202020204" pitchFamily="34" charset="0"/>
              </a:rPr>
              <a:t>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  <a:latin typeface="Arial" panose="020B0604020202020204" pitchFamily="34" charset="0"/>
              </a:rPr>
              <a:t>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  <a:latin typeface="Arial" panose="020B0604020202020204" pitchFamily="34" charset="0"/>
              </a:rPr>
              <a:t>A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  <a:latin typeface="Arial" panose="020B0604020202020204" pitchFamily="34" charset="0"/>
              </a:rPr>
              <a:t>T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  <a:latin typeface="Arial" panose="020B0604020202020204" pitchFamily="34" charset="0"/>
              </a:rPr>
              <a:t>I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  <a:latin typeface="Arial" panose="020B0604020202020204" pitchFamily="34" charset="0"/>
              </a:rPr>
              <a:t>O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  <a:latin typeface="Arial" panose="020B0604020202020204" pitchFamily="34" charset="0"/>
              </a:rPr>
              <a:t>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4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863"/>
    </mc:Choice>
    <mc:Fallback xmlns="">
      <p:transition spd="slow" advTm="164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98" x="1393825" y="3581400"/>
          <p14:tracePt t="1133" x="1393825" y="3589338"/>
          <p14:tracePt t="1231" x="1393825" y="3571875"/>
          <p14:tracePt t="1243" x="1393825" y="3544888"/>
          <p14:tracePt t="1285" x="1419225" y="3438525"/>
          <p14:tracePt t="1332" x="1482725" y="3295650"/>
          <p14:tracePt t="1393" x="1544638" y="3160713"/>
          <p14:tracePt t="1456" x="1571625" y="3071813"/>
          <p14:tracePt t="1503" x="1625600" y="2973388"/>
          <p14:tracePt t="1535" x="1660525" y="2874963"/>
          <p14:tracePt t="1582" x="1714500" y="2813050"/>
          <p14:tracePt t="1746" x="1704975" y="2813050"/>
          <p14:tracePt t="1757" x="1697038" y="2803525"/>
          <p14:tracePt t="1802" x="1697038" y="2795588"/>
          <p14:tracePt t="1864" x="1893888" y="2705100"/>
          <p14:tracePt t="1912" x="2857500" y="2312988"/>
          <p14:tracePt t="1974" x="3616325" y="2133600"/>
          <p14:tracePt t="2036" x="3884613" y="2081213"/>
          <p14:tracePt t="2264" x="3894138" y="2054225"/>
          <p14:tracePt t="2274" x="3946525" y="1990725"/>
          <p14:tracePt t="2303" x="4197350" y="1633538"/>
          <p14:tracePt t="2334" x="4697413" y="1116013"/>
          <p14:tracePt t="2396" x="5000625" y="1036638"/>
          <p14:tracePt t="2443" x="4875213" y="1223963"/>
          <p14:tracePt t="2473" x="4768850" y="1322388"/>
          <p14:tracePt t="2522" x="4687888" y="1374775"/>
          <p14:tracePt t="2582" x="4670425" y="1366838"/>
          <p14:tracePt t="2629" x="4633913" y="1357313"/>
          <p14:tracePt t="2719" x="4616450" y="1347788"/>
          <p14:tracePt t="2730" x="4608513" y="1330325"/>
          <p14:tracePt t="2769" x="4562475" y="1312863"/>
          <p14:tracePt t="2801" x="4527550" y="1303338"/>
          <p14:tracePt t="2847" x="4473575" y="1303338"/>
          <p14:tracePt t="2910" x="4438650" y="1276350"/>
          <p14:tracePt t="3017" x="4446588" y="1285875"/>
          <p14:tracePt t="3029" x="4456113" y="1303338"/>
          <p14:tracePt t="3082" x="4473575" y="1366838"/>
          <p14:tracePt t="3130" x="4491038" y="1428750"/>
          <p14:tracePt t="3191" x="4510088" y="1544638"/>
          <p14:tracePt t="3254" x="4518025" y="1670050"/>
          <p14:tracePt t="3301" x="4527550" y="1874838"/>
          <p14:tracePt t="3348" x="4545013" y="1982788"/>
          <p14:tracePt t="3379" x="4554538" y="2017713"/>
          <p14:tracePt t="3606" x="4554538" y="2027238"/>
          <p14:tracePt t="3619" x="4554538" y="2036763"/>
          <p14:tracePt t="3659" x="4562475" y="2081213"/>
          <p14:tracePt t="3691" x="4572000" y="2125663"/>
          <p14:tracePt t="3753" x="4581525" y="2205038"/>
          <p14:tracePt t="3784" x="4581525" y="2224088"/>
          <p14:tracePt t="4446" x="4572000" y="2224088"/>
          <p14:tracePt t="4470" x="4562475" y="2224088"/>
          <p14:tracePt t="4494" x="4554538" y="2224088"/>
          <p14:tracePt t="4530" x="4500563" y="2214563"/>
          <p14:tracePt t="4560" x="4438650" y="2205038"/>
          <p14:tracePt t="4577" x="4394200" y="2197100"/>
          <p14:tracePt t="4593" x="4367213" y="2197100"/>
          <p14:tracePt t="4615" x="4340225" y="2187575"/>
          <p14:tracePt t="4630" x="4322763" y="2187575"/>
          <p14:tracePt t="4661" x="4295775" y="2187575"/>
          <p14:tracePt t="4692" x="4276725" y="2187575"/>
          <p14:tracePt t="4940" x="4268788" y="2187575"/>
          <p14:tracePt t="4952" x="4259263" y="2187575"/>
          <p14:tracePt t="4991" x="4214813" y="2179638"/>
          <p14:tracePt t="5039" x="4143375" y="2160588"/>
          <p14:tracePt t="5101" x="4044950" y="2133600"/>
          <p14:tracePt t="5162" x="3965575" y="2125663"/>
          <p14:tracePt t="5224" x="3929063" y="2133600"/>
          <p14:tracePt t="5272" x="3911600" y="2143125"/>
          <p14:tracePt t="5588" x="3902075" y="2143125"/>
          <p14:tracePt t="5598" x="3884613" y="2143125"/>
          <p14:tracePt t="5615" x="3875088" y="2143125"/>
          <p14:tracePt t="5630" x="3867150" y="2143125"/>
          <p14:tracePt t="5676" x="3840163" y="2143125"/>
          <p14:tracePt t="5739" x="3776663" y="2116138"/>
          <p14:tracePt t="5770" x="3759200" y="2108200"/>
          <p14:tracePt t="5832" x="3732213" y="2108200"/>
          <p14:tracePt t="5995" x="3732213" y="2116138"/>
          <p14:tracePt t="6019" x="3732213" y="2125663"/>
          <p14:tracePt t="6329" x="3714750" y="2125663"/>
          <p14:tracePt t="6341" x="3714750" y="2133600"/>
          <p14:tracePt t="6397" x="3652838" y="2152650"/>
          <p14:tracePt t="6444" x="3581400" y="2179638"/>
          <p14:tracePt t="6475" x="3527425" y="2197100"/>
          <p14:tracePt t="6536" x="3473450" y="2205038"/>
          <p14:tracePt t="6584" x="3438525" y="2214563"/>
          <p14:tracePt t="6645" x="3411538" y="2224088"/>
          <p14:tracePt t="6739" x="3402013" y="2224088"/>
          <p14:tracePt t="6770" x="3394075" y="2224088"/>
          <p14:tracePt t="6833" x="3384550" y="2224088"/>
          <p14:tracePt t="6944" x="3384550" y="2232025"/>
          <p14:tracePt t="7182" x="3375025" y="2232025"/>
          <p14:tracePt t="7209" x="3375025" y="2224088"/>
          <p14:tracePt t="7241" x="3375025" y="2214563"/>
          <p14:tracePt t="7248" x="3394075" y="2205038"/>
          <p14:tracePt t="7258" x="3419475" y="2187575"/>
          <p14:tracePt t="7306" x="3697288" y="2108200"/>
          <p14:tracePt t="7335" x="3848100" y="2098675"/>
          <p14:tracePt t="7398" x="4251325" y="2143125"/>
          <p14:tracePt t="7460" x="4446588" y="2143125"/>
          <p14:tracePt t="7676" x="4456113" y="2143125"/>
          <p14:tracePt t="7687" x="4483100" y="2143125"/>
          <p14:tracePt t="7727" x="4652963" y="2116138"/>
          <p14:tracePt t="7788" x="5170488" y="2062163"/>
          <p14:tracePt t="7850" x="5367338" y="2054225"/>
          <p14:tracePt t="7898" x="5384800" y="2062163"/>
          <p14:tracePt t="7945" x="5375275" y="2062163"/>
          <p14:tracePt t="8006" x="5340350" y="2071688"/>
          <p14:tracePt t="8054" x="5313363" y="2071688"/>
          <p14:tracePt t="8101" x="5303838" y="2071688"/>
          <p14:tracePt t="8765" x="5286375" y="2071688"/>
          <p14:tracePt t="8781" x="5268913" y="2071688"/>
          <p14:tracePt t="8818" x="5170488" y="2081213"/>
          <p14:tracePt t="8850" x="4911725" y="2143125"/>
          <p14:tracePt t="8882" x="4687888" y="2179638"/>
          <p14:tracePt t="8929" x="4224338" y="2339975"/>
          <p14:tracePt t="8975" x="3929063" y="2509838"/>
          <p14:tracePt t="9005" x="3867150" y="2554288"/>
          <p14:tracePt t="9068" x="3840163" y="2571750"/>
          <p14:tracePt t="9295" x="3822700" y="2571750"/>
          <p14:tracePt t="9307" x="3803650" y="2571750"/>
          <p14:tracePt t="9350" x="3759200" y="2562225"/>
          <p14:tracePt t="9381" x="3732213" y="2554288"/>
          <p14:tracePt t="9429" x="3616325" y="2589213"/>
          <p14:tracePt t="9475" x="3527425" y="2608263"/>
          <p14:tracePt t="9522" x="3490913" y="2625725"/>
          <p14:tracePt t="9553" x="3482975" y="2625725"/>
          <p14:tracePt t="9605" x="3490913" y="2625725"/>
          <p14:tracePt t="10316" x="3482975" y="2625725"/>
          <p14:tracePt t="10326" x="3473450" y="2616200"/>
          <p14:tracePt t="10367" x="3438525" y="2562225"/>
          <p14:tracePt t="10430" x="3402013" y="2401888"/>
          <p14:tracePt t="10492" x="3384550" y="2276475"/>
          <p14:tracePt t="10555" x="3384550" y="2179638"/>
          <p14:tracePt t="10617" x="3394075" y="2160588"/>
          <p14:tracePt t="10844" x="3394075" y="2098675"/>
          <p14:tracePt t="10854" x="3394075" y="2017713"/>
          <p14:tracePt t="10899" x="3394075" y="1731963"/>
          <p14:tracePt t="10930" x="3419475" y="1473200"/>
          <p14:tracePt t="10978" x="3438525" y="1384300"/>
          <p14:tracePt t="11088" x="3446463" y="1384300"/>
          <p14:tracePt t="11311" x="3446463" y="1366838"/>
          <p14:tracePt t="11323" x="3446463" y="1347788"/>
          <p14:tracePt t="11368" x="3446463" y="1295400"/>
          <p14:tracePt t="11400" x="3455988" y="1276350"/>
          <p14:tracePt t="11432" x="3455988" y="1268413"/>
          <p14:tracePt t="11492" x="3465513" y="1231900"/>
          <p14:tracePt t="11555" x="3482975" y="1204913"/>
          <p14:tracePt t="11587" x="3482975" y="1187450"/>
          <p14:tracePt t="11814" x="3482975" y="1179513"/>
          <p14:tracePt t="11825" x="3482975" y="1160463"/>
          <p14:tracePt t="11869" x="3482975" y="1133475"/>
          <p14:tracePt t="11917" x="3482975" y="1089025"/>
          <p14:tracePt t="11978" x="3482975" y="1062038"/>
          <p14:tracePt t="12332" x="3482975" y="1054100"/>
          <p14:tracePt t="12342" x="3482975" y="1044575"/>
          <p14:tracePt t="12379" x="3482975" y="1036638"/>
          <p14:tracePt t="12631" x="3482975" y="1027113"/>
          <p14:tracePt t="14345" x="3482975" y="1017588"/>
          <p14:tracePt t="14358" x="3482975" y="1009650"/>
          <p14:tracePt t="14411" x="3455988" y="1009650"/>
          <p14:tracePt t="14473" x="3438525" y="1000125"/>
          <p14:tracePt t="14535" x="3429000" y="1000125"/>
          <p14:tracePt t="14813" x="3419475" y="990600"/>
          <p14:tracePt t="14840" x="3411538" y="990600"/>
          <p14:tracePt t="14866" x="3411538" y="982663"/>
          <p14:tracePt t="14927" x="3402013" y="973138"/>
          <p14:tracePt t="15079" x="3394075" y="973138"/>
          <p14:tracePt t="15199" x="3384550" y="973138"/>
          <p14:tracePt t="15212" x="3375025" y="973138"/>
          <p14:tracePt t="15256" x="3357563" y="965200"/>
          <p14:tracePt t="15319" x="3340100" y="965200"/>
          <p14:tracePt t="15350" x="3330575" y="965200"/>
          <p14:tracePt t="15413" x="3313113" y="982663"/>
          <p14:tracePt t="15474" x="3295650" y="990600"/>
          <p14:tracePt t="15536" x="3286125" y="990600"/>
          <p14:tracePt t="16085" x="3286125" y="1000125"/>
          <p14:tracePt t="16253" x="3295650" y="1000125"/>
          <p14:tracePt t="16291" x="3303588" y="1000125"/>
          <p14:tracePt t="16327" x="3313113" y="1000125"/>
          <p14:tracePt t="16367" x="3330575" y="1000125"/>
          <p14:tracePt t="16430" x="3348038" y="990600"/>
          <p14:tracePt t="16492" x="3367088" y="990600"/>
          <p14:tracePt t="16540" x="3384550" y="990600"/>
          <p14:tracePt t="16570" x="3394075" y="990600"/>
          <p14:tracePt t="16632" x="3411538" y="990600"/>
          <p14:tracePt t="16695" x="3429000" y="990600"/>
          <p14:tracePt t="16743" x="3446463" y="990600"/>
          <p14:tracePt t="16803" x="3473450" y="990600"/>
          <p14:tracePt t="16806" x="3482975" y="990600"/>
          <p14:tracePt t="16866" x="3490913" y="990600"/>
          <p14:tracePt t="17081" x="3500438" y="990600"/>
          <p14:tracePt t="17094" x="3509963" y="990600"/>
          <p14:tracePt t="17133" x="3536950" y="1000125"/>
          <p14:tracePt t="17195" x="3598863" y="1027113"/>
          <p14:tracePt t="17243" x="3608388" y="1036638"/>
          <p14:tracePt t="17304" x="3616325" y="1036638"/>
          <p14:tracePt t="17528" x="3616325" y="1044575"/>
          <p14:tracePt t="17561" x="3616325" y="1054100"/>
          <p14:tracePt t="17587" x="3625850" y="1054100"/>
          <p14:tracePt t="17617" x="3625850" y="1062038"/>
          <p14:tracePt t="19843" x="3625850" y="1054100"/>
          <p14:tracePt t="19867" x="3616325" y="1054100"/>
          <p14:tracePt t="19879" x="3616325" y="1044575"/>
          <p14:tracePt t="19909" x="3598863" y="1044575"/>
          <p14:tracePt t="19926" x="3598863" y="1027113"/>
          <p14:tracePt t="19948" x="3589338" y="1017588"/>
          <p14:tracePt t="19964" x="3581400" y="1009650"/>
          <p14:tracePt t="19995" x="3562350" y="1000125"/>
          <p14:tracePt t="20010" x="3544888" y="1000125"/>
          <p14:tracePt t="20047" x="3517900" y="990600"/>
          <p14:tracePt t="20078" x="3490913" y="990600"/>
          <p14:tracePt t="20096" x="3482975" y="990600"/>
          <p14:tracePt t="20127" x="3465513" y="982663"/>
          <p14:tracePt t="20158" x="3438525" y="982663"/>
          <p14:tracePt t="20204" x="3411538" y="982663"/>
          <p14:tracePt t="20220" x="3402013" y="990600"/>
          <p14:tracePt t="20249" x="3394075" y="990600"/>
          <p14:tracePt t="20264" x="3384550" y="990600"/>
          <p14:tracePt t="20295" x="3367088" y="1000125"/>
          <p14:tracePt t="20298" x="3357563" y="1000125"/>
          <p14:tracePt t="20312" x="3348038" y="1000125"/>
          <p14:tracePt t="20348" x="3340100" y="1000125"/>
          <p14:tracePt t="20379" x="3330575" y="1000125"/>
          <p14:tracePt t="20410" x="3330575" y="1009650"/>
          <p14:tracePt t="20637" x="3322638" y="1009650"/>
          <p14:tracePt t="20648" x="3303588" y="1009650"/>
          <p14:tracePt t="20680" x="3276600" y="1009650"/>
          <p14:tracePt t="20711" x="3251200" y="990600"/>
          <p14:tracePt t="20749" x="3241675" y="982663"/>
          <p14:tracePt t="20766" x="3224213" y="973138"/>
          <p14:tracePt t="20797" x="3205163" y="973138"/>
          <p14:tracePt t="20825" x="3197225" y="973138"/>
          <p14:tracePt t="20994" x="3187700" y="973138"/>
          <p14:tracePt t="21090" x="3187700" y="965200"/>
          <p14:tracePt t="21283" x="3197225" y="965200"/>
          <p14:tracePt t="21305" x="3205163" y="965200"/>
          <p14:tracePt t="21332" x="3214688" y="965200"/>
          <p14:tracePt t="21354" x="3224213" y="965200"/>
          <p14:tracePt t="21383" x="3241675" y="965200"/>
          <p14:tracePt t="21400" x="3251200" y="965200"/>
          <p14:tracePt t="21431" x="3276600" y="965200"/>
          <p14:tracePt t="21453" x="3286125" y="965200"/>
          <p14:tracePt t="21469" x="3295650" y="965200"/>
          <p14:tracePt t="21516" x="3313113" y="955675"/>
          <p14:tracePt t="21531" x="3322638" y="955675"/>
          <p14:tracePt t="21554" x="3340100" y="955675"/>
          <p14:tracePt t="21567" x="3357563" y="955675"/>
          <p14:tracePt t="21599" x="3384550" y="955675"/>
          <p14:tracePt t="21654" x="3402013" y="965200"/>
          <p14:tracePt t="21684" x="3419475" y="973138"/>
          <p14:tracePt t="21716" x="3438525" y="973138"/>
          <p14:tracePt t="21753" x="3455988" y="982663"/>
          <p14:tracePt t="21784" x="3465513" y="982663"/>
          <p14:tracePt t="21815" x="3465513" y="990600"/>
          <p14:tracePt t="21832" x="3473450" y="990600"/>
          <p14:tracePt t="21854" x="3482975" y="990600"/>
          <p14:tracePt t="22097" x="3490913" y="990600"/>
          <p14:tracePt t="22112" x="3490913" y="1000125"/>
          <p14:tracePt t="22154" x="3509963" y="1009650"/>
          <p14:tracePt t="22168" x="3517900" y="1017588"/>
          <p14:tracePt t="22201" x="3554413" y="1044575"/>
          <p14:tracePt t="22234" x="3581400" y="1054100"/>
          <p14:tracePt t="22256" x="3589338" y="1062038"/>
          <p14:tracePt t="22287" x="3598863" y="1062038"/>
          <p14:tracePt t="22354" x="3608388" y="1071563"/>
          <p14:tracePt t="22374" x="3616325" y="1081088"/>
          <p14:tracePt t="22431" x="3643313" y="1108075"/>
          <p14:tracePt t="22494" x="3652838" y="1108075"/>
          <p14:tracePt t="22841" x="3643313" y="1098550"/>
          <p14:tracePt t="22855" x="3633788" y="1089025"/>
          <p14:tracePt t="22903" x="3581400" y="1054100"/>
          <p14:tracePt t="22951" x="3527425" y="1027113"/>
          <p14:tracePt t="22997" x="3500438" y="1009650"/>
          <p14:tracePt t="23045" x="3465513" y="1000125"/>
          <p14:tracePt t="23074" x="3438525" y="1000125"/>
          <p14:tracePt t="23134" x="3375025" y="990600"/>
          <p14:tracePt t="23171" x="3348038" y="982663"/>
          <p14:tracePt t="23204" x="3303588" y="973138"/>
          <p14:tracePt t="23220" x="3286125" y="973138"/>
          <p14:tracePt t="23235" x="3276600" y="965200"/>
          <p14:tracePt t="23258" x="3251200" y="955675"/>
          <p14:tracePt t="23305" x="3224213" y="955675"/>
          <p14:tracePt t="23320" x="3214688" y="955675"/>
          <p14:tracePt t="23837" x="3224213" y="955675"/>
          <p14:tracePt t="23849" x="3232150" y="955675"/>
          <p14:tracePt t="23888" x="3268663" y="955675"/>
          <p14:tracePt t="23936" x="3322638" y="955675"/>
          <p14:tracePt t="23967" x="3357563" y="955675"/>
          <p14:tracePt t="24030" x="3402013" y="965200"/>
          <p14:tracePt t="24076" x="3411538" y="973138"/>
          <p14:tracePt t="24107" x="3438525" y="982663"/>
          <p14:tracePt t="24140" x="3465513" y="982663"/>
          <p14:tracePt t="24154" x="3465513" y="990600"/>
          <p14:tracePt t="24216" x="3517900" y="1000125"/>
          <p14:tracePt t="24279" x="3554413" y="1009650"/>
          <p14:tracePt t="24327" x="3562350" y="1017588"/>
          <p14:tracePt t="25639" x="3571875" y="1017588"/>
          <p14:tracePt t="25652" x="3589338" y="1017588"/>
          <p14:tracePt t="25694" x="3732213" y="1009650"/>
          <p14:tracePt t="25741" x="4402138" y="857250"/>
          <p14:tracePt t="25773" x="4991100" y="731838"/>
          <p14:tracePt t="26120" x="4983163" y="731838"/>
          <p14:tracePt t="26180" x="4991100" y="731838"/>
          <p14:tracePt t="26190" x="5018088" y="731838"/>
          <p14:tracePt t="26212" x="5045075" y="731838"/>
          <p14:tracePt t="26250" x="5160963" y="731838"/>
          <p14:tracePt t="26267" x="5197475" y="731838"/>
          <p14:tracePt t="26282" x="5232400" y="723900"/>
          <p14:tracePt t="26314" x="5348288" y="723900"/>
          <p14:tracePt t="26329" x="5384800" y="723900"/>
          <p14:tracePt t="26366" x="5483225" y="723900"/>
          <p14:tracePt t="26370" x="5510213" y="723900"/>
          <p14:tracePt t="26385" x="5518150" y="723900"/>
          <p14:tracePt t="26649" x="5537200" y="723900"/>
          <p14:tracePt t="26670" x="5545138" y="723900"/>
          <p14:tracePt t="26697" x="5554663" y="714375"/>
          <p14:tracePt t="26728" x="5562600" y="704850"/>
          <p14:tracePt t="26766" x="5581650" y="687388"/>
          <p14:tracePt t="26797" x="5581650" y="679450"/>
          <p14:tracePt t="26843" x="5589588" y="679450"/>
          <p14:tracePt t="26875" x="5608638" y="679450"/>
          <p14:tracePt t="27128" x="5608638" y="669925"/>
          <p14:tracePt t="27139" x="5616575" y="652463"/>
          <p14:tracePt t="27188" x="5680075" y="598488"/>
          <p14:tracePt t="27219" x="5705475" y="581025"/>
          <p14:tracePt t="27281" x="5715000" y="571500"/>
          <p14:tracePt t="27329" x="5724525" y="571500"/>
          <p14:tracePt t="27500" x="5741988" y="581025"/>
          <p14:tracePt t="27510" x="5741988" y="588963"/>
          <p14:tracePt t="27548" x="5768975" y="598488"/>
          <p14:tracePt t="27595" x="5776913" y="608013"/>
          <p14:tracePt t="27799" x="5822950" y="608013"/>
          <p14:tracePt t="27811" x="5867400" y="608013"/>
          <p14:tracePt t="27841" x="6010275" y="652463"/>
          <p14:tracePt t="27883" x="6251575" y="839788"/>
          <p14:tracePt t="27914" x="6313488" y="901700"/>
          <p14:tracePt t="27931" x="6330950" y="919163"/>
          <p14:tracePt t="27968" x="6340475" y="928688"/>
          <p14:tracePt t="28146" x="6348413" y="946150"/>
          <p14:tracePt t="28159" x="6357938" y="955675"/>
          <p14:tracePt t="28198" x="6402388" y="982663"/>
          <p14:tracePt t="28448" x="6394450" y="982663"/>
          <p14:tracePt t="28486" x="6384925" y="982663"/>
          <p14:tracePt t="28508" x="6375400" y="982663"/>
          <p14:tracePt t="28530" x="6367463" y="982663"/>
          <p14:tracePt t="28560" x="6348413" y="973138"/>
          <p14:tracePt t="28607" x="6323013" y="955675"/>
          <p14:tracePt t="28667" x="6296025" y="938213"/>
          <p14:tracePt t="28700" x="6286500" y="928688"/>
          <p14:tracePt t="28783" x="6276975" y="928688"/>
          <p14:tracePt t="28795" x="6276975" y="938213"/>
          <p14:tracePt t="28827" x="6269038" y="946150"/>
          <p14:tracePt t="28858" x="6251575" y="955675"/>
          <p14:tracePt t="28905" x="6232525" y="955675"/>
          <p14:tracePt t="28967" x="6215063" y="965200"/>
          <p14:tracePt t="29030" x="6197600" y="990600"/>
          <p14:tracePt t="29092" x="6188075" y="1009650"/>
          <p14:tracePt t="29155" x="6188075" y="1036638"/>
          <p14:tracePt t="29217" x="6180138" y="1054100"/>
          <p14:tracePt t="29328" x="6170613" y="1062038"/>
          <p14:tracePt t="29732" x="6170613" y="1054100"/>
          <p14:tracePt t="29742" x="6180138" y="1054100"/>
          <p14:tracePt t="29769" x="6188075" y="1036638"/>
          <p14:tracePt t="29817" x="6188075" y="1027113"/>
          <p14:tracePt t="29838" x="6188075" y="1017588"/>
          <p14:tracePt t="30043" x="6188075" y="1027113"/>
          <p14:tracePt t="30066" x="6188075" y="1036638"/>
          <p14:tracePt t="30103" x="6188075" y="1044575"/>
          <p14:tracePt t="30161" x="6188075" y="1054100"/>
          <p14:tracePt t="30188" x="6188075" y="1062038"/>
          <p14:tracePt t="30217" x="6188075" y="1071563"/>
          <p14:tracePt t="30248" x="6188075" y="1081088"/>
          <p14:tracePt t="30274" x="6188075" y="1089025"/>
          <p14:tracePt t="30296" x="6188075" y="1098550"/>
          <p14:tracePt t="30348" x="6170613" y="1125538"/>
          <p14:tracePt t="30395" x="6170613" y="1143000"/>
          <p14:tracePt t="30441" x="6170613" y="1179513"/>
          <p14:tracePt t="30503" x="6170613" y="1204913"/>
          <p14:tracePt t="30551" x="6170613" y="1214438"/>
          <p14:tracePt t="30582" x="6180138" y="1223963"/>
          <p14:tracePt t="30644" x="6188075" y="1231900"/>
          <p14:tracePt t="30836" x="6188075" y="1250950"/>
          <p14:tracePt t="30846" x="6188075" y="1258888"/>
          <p14:tracePt t="30895" x="6215063" y="1347788"/>
          <p14:tracePt t="30956" x="6242050" y="1438275"/>
          <p14:tracePt t="30988" x="6259513" y="1473200"/>
          <p14:tracePt t="31051" x="6286500" y="1517650"/>
          <p14:tracePt t="31098" x="6296025" y="1527175"/>
          <p14:tracePt t="31128" x="6303963" y="1536700"/>
          <p14:tracePt t="31191" x="6340475" y="1536700"/>
          <p14:tracePt t="31239" x="6348413" y="1536700"/>
          <p14:tracePt t="31286" x="6367463" y="1536700"/>
          <p14:tracePt t="31333" x="6384925" y="1536700"/>
          <p14:tracePt t="31530" x="6384925" y="1544638"/>
          <p14:tracePt t="31579" x="6384925" y="1554163"/>
          <p14:tracePt t="31592" x="6375400" y="1554163"/>
          <p14:tracePt t="31634" x="6367463" y="1562100"/>
          <p14:tracePt t="31697" x="6340475" y="1562100"/>
          <p14:tracePt t="31760" x="6296025" y="1536700"/>
          <p14:tracePt t="31791" x="6276975" y="1517650"/>
          <p14:tracePt t="31853" x="6180138" y="1374775"/>
          <p14:tracePt t="31884" x="6161088" y="1330325"/>
          <p14:tracePt t="31946" x="6126163" y="1258888"/>
          <p14:tracePt t="31949" x="6126163" y="1241425"/>
          <p14:tracePt t="31978" x="6116638" y="1196975"/>
          <p14:tracePt t="32039" x="6116638" y="1133475"/>
          <p14:tracePt t="32071" x="6116638" y="1081088"/>
          <p14:tracePt t="32133" x="6116638" y="1000125"/>
          <p14:tracePt t="32179" x="6116638" y="955675"/>
          <p14:tracePt t="32228" x="6126163" y="893763"/>
          <p14:tracePt t="32288" x="6134100" y="884238"/>
          <p14:tracePt t="32320" x="6143625" y="884238"/>
          <p14:tracePt t="32397" x="6153150" y="884238"/>
          <p14:tracePt t="32586" x="6161088" y="884238"/>
          <p14:tracePt t="32660" x="6161088" y="911225"/>
          <p14:tracePt t="32671" x="6161088" y="928688"/>
          <p14:tracePt t="32706" x="6143625" y="965200"/>
          <p14:tracePt t="32752" x="6116638" y="1017588"/>
          <p14:tracePt t="32783" x="6099175" y="1062038"/>
          <p14:tracePt t="32831" x="6089650" y="1125538"/>
          <p14:tracePt t="32878" x="6081713" y="1179513"/>
          <p14:tracePt t="32958" x="6081713" y="1196975"/>
          <p14:tracePt t="32999" x="6081713" y="1231900"/>
          <p14:tracePt t="33031" x="6099175" y="1285875"/>
          <p14:tracePt t="33076" x="6116638" y="1322388"/>
          <p14:tracePt t="33107" x="6134100" y="1339850"/>
          <p14:tracePt t="33138" x="6143625" y="1357313"/>
          <p14:tracePt t="33170" x="6161088" y="1374775"/>
          <p14:tracePt t="33202" x="6180138" y="1401763"/>
          <p14:tracePt t="33218" x="6188075" y="1411288"/>
          <p14:tracePt t="33249" x="6197600" y="1438275"/>
          <p14:tracePt t="33277" x="6215063" y="1455738"/>
          <p14:tracePt t="33308" x="6232525" y="1465263"/>
          <p14:tracePt t="33339" x="6251575" y="1465263"/>
          <p14:tracePt t="33355" x="6269038" y="1465263"/>
          <p14:tracePt t="33377" x="6276975" y="1465263"/>
          <p14:tracePt t="33393" x="6286500" y="1465263"/>
          <p14:tracePt t="33424" x="6296025" y="1465263"/>
          <p14:tracePt t="33440" x="6303963" y="1455738"/>
          <p14:tracePt t="33476" x="6313488" y="1438275"/>
          <p14:tracePt t="33561" x="6313488" y="1446213"/>
          <p14:tracePt t="33585" x="6296025" y="1455738"/>
          <p14:tracePt t="33647" x="6269038" y="1482725"/>
          <p14:tracePt t="33679" x="6242050" y="1482725"/>
          <p14:tracePt t="33727" x="6197600" y="1419225"/>
          <p14:tracePt t="33773" x="6153150" y="1347788"/>
          <p14:tracePt t="33834" x="6099175" y="1196975"/>
          <p14:tracePt t="33897" x="6099175" y="1036638"/>
          <p14:tracePt t="33928" x="6099175" y="1009650"/>
          <p14:tracePt t="33975" x="6099175" y="973138"/>
          <p14:tracePt t="34037" x="6116638" y="911225"/>
          <p14:tracePt t="34085" x="6134100" y="874713"/>
          <p14:tracePt t="34115" x="6143625" y="866775"/>
          <p14:tracePt t="34163" x="6161088" y="839788"/>
          <p14:tracePt t="34210" x="6161088" y="822325"/>
          <p14:tracePt t="34362" x="6161088" y="830263"/>
          <p14:tracePt t="34376" x="6161088" y="839788"/>
          <p14:tracePt t="34407" x="6153150" y="866775"/>
          <p14:tracePt t="34454" x="6134100" y="911225"/>
          <p14:tracePt t="34502" x="6126163" y="955675"/>
          <p14:tracePt t="34533" x="6116638" y="982663"/>
          <p14:tracePt t="34595" x="6099175" y="1054100"/>
          <p14:tracePt t="34627" x="6089650" y="1081088"/>
          <p14:tracePt t="34689" x="6081713" y="1152525"/>
          <p14:tracePt t="34752" x="6081713" y="1196975"/>
          <p14:tracePt t="34768" x="6081713" y="1214438"/>
          <p14:tracePt t="34830" x="6081713" y="1303338"/>
          <p14:tracePt t="34892" x="6081713" y="1347788"/>
          <p14:tracePt t="34924" x="6081713" y="1357313"/>
          <p14:tracePt t="34971" x="6099175" y="1374775"/>
          <p14:tracePt t="35033" x="6134100" y="1411288"/>
          <p14:tracePt t="35081" x="6153150" y="1438275"/>
          <p14:tracePt t="35143" x="6180138" y="1465263"/>
          <p14:tracePt t="35205" x="6197600" y="1465263"/>
          <p14:tracePt t="35237" x="6215063" y="1473200"/>
          <p14:tracePt t="35298" x="6242050" y="1473200"/>
          <p14:tracePt t="35330" x="6259513" y="1473200"/>
          <p14:tracePt t="35599" x="6251575" y="1473200"/>
          <p14:tracePt t="35613" x="6232525" y="1473200"/>
          <p14:tracePt t="35659" x="6180138" y="1438275"/>
          <p14:tracePt t="35722" x="6099175" y="1374775"/>
          <p14:tracePt t="35753" x="6072188" y="1339850"/>
          <p14:tracePt t="35815" x="6037263" y="1276350"/>
          <p14:tracePt t="35847" x="6018213" y="1223963"/>
          <p14:tracePt t="35909" x="6000750" y="1143000"/>
          <p14:tracePt t="35958" x="6000750" y="1044575"/>
          <p14:tracePt t="35987" x="6000750" y="1017588"/>
          <p14:tracePt t="36049" x="6000750" y="973138"/>
          <p14:tracePt t="36081" x="6000750" y="965200"/>
          <p14:tracePt t="36142" x="6010275" y="938213"/>
          <p14:tracePt t="36238" x="6010275" y="946150"/>
          <p14:tracePt t="36416" x="5991225" y="946150"/>
          <p14:tracePt t="36427" x="5956300" y="955675"/>
          <p14:tracePt t="36472" x="5715000" y="965200"/>
          <p14:tracePt t="36535" x="4776788" y="857250"/>
          <p14:tracePt t="36566" x="4527550" y="803275"/>
          <p14:tracePt t="36613" x="4259263" y="704850"/>
          <p14:tracePt t="36644" x="4187825" y="633413"/>
          <p14:tracePt t="36706" x="4152900" y="561975"/>
          <p14:tracePt t="36884" x="4152900" y="571500"/>
          <p14:tracePt t="36907" x="4133850" y="581025"/>
          <p14:tracePt t="36938" x="4044950" y="608013"/>
          <p14:tracePt t="36981" x="3660775" y="633413"/>
          <p14:tracePt t="37013" x="3438525" y="598488"/>
          <p14:tracePt t="37029" x="3394075" y="588963"/>
          <p14:tracePt t="37060" x="3330575" y="581025"/>
          <p14:tracePt t="37083" x="3295650" y="581025"/>
          <p14:tracePt t="37099" x="3259138" y="598488"/>
          <p14:tracePt t="37130" x="3251200" y="608013"/>
          <p14:tracePt t="37184" x="3232150" y="652463"/>
          <p14:tracePt t="37199" x="3232150" y="660400"/>
          <p14:tracePt t="37231" x="3214688" y="704850"/>
          <p14:tracePt t="37261" x="3197225" y="723900"/>
          <p14:tracePt t="37293" x="3197225" y="750888"/>
          <p14:tracePt t="37323" x="3187700" y="758825"/>
          <p14:tracePt t="37392" x="3197225" y="750888"/>
          <p14:tracePt t="37568" x="3205163" y="758825"/>
          <p14:tracePt t="37581" x="3214688" y="768350"/>
          <p14:tracePt t="37611" x="3241675" y="795338"/>
          <p14:tracePt t="37657" x="3313113" y="847725"/>
          <p14:tracePt t="37703" x="3340100" y="884238"/>
          <p14:tracePt t="37734" x="3348038" y="884238"/>
          <p14:tracePt t="37766" x="3348038" y="893763"/>
          <p14:tracePt t="37784" x="3357563" y="893763"/>
          <p14:tracePt t="37816" x="3367088" y="893763"/>
          <p14:tracePt t="37831" x="3375025" y="901700"/>
          <p14:tracePt t="37862" x="3384550" y="901700"/>
          <p14:tracePt t="37884" x="3384550" y="911225"/>
          <p14:tracePt t="37900" x="3402013" y="911225"/>
          <p14:tracePt t="37916" x="3411538" y="919163"/>
          <p14:tracePt t="37947" x="3438525" y="938213"/>
          <p14:tracePt t="37963" x="3446463" y="955675"/>
          <p14:tracePt t="37985" x="3446463" y="965200"/>
          <p14:tracePt t="38217" x="3465513" y="965200"/>
          <p14:tracePt t="38229" x="3465513" y="973138"/>
          <p14:tracePt t="38247" x="3473450" y="973138"/>
          <p14:tracePt t="38285" x="3482975" y="990600"/>
          <p14:tracePt t="38330" x="3500438" y="1000125"/>
          <p14:tracePt t="38431" x="3490913" y="1000125"/>
          <p14:tracePt t="38487" x="3455988" y="1000125"/>
          <p14:tracePt t="38490" x="3446463" y="1000125"/>
          <p14:tracePt t="38519" x="3438525" y="1000125"/>
          <p14:tracePt t="38580" x="3394075" y="982663"/>
          <p14:tracePt t="38628" x="3367088" y="965200"/>
          <p14:tracePt t="38659" x="3348038" y="965200"/>
          <p14:tracePt t="38721" x="3322638" y="965200"/>
          <p14:tracePt t="38752" x="3303588" y="973138"/>
          <p14:tracePt t="38814" x="3295650" y="982663"/>
          <p14:tracePt t="38899" x="3303588" y="982663"/>
          <p14:tracePt t="38924" x="3322638" y="982663"/>
          <p14:tracePt t="38955" x="3340100" y="982663"/>
          <p14:tracePt t="39018" x="3419475" y="982663"/>
          <p14:tracePt t="39080" x="3455988" y="982663"/>
          <p14:tracePt t="39142" x="3500438" y="1009650"/>
          <p14:tracePt t="39205" x="3527425" y="1017588"/>
          <p14:tracePt t="39236" x="3527425" y="1027113"/>
          <p14:tracePt t="39331" x="3536950" y="1036638"/>
          <p14:tracePt t="39343" x="3544888" y="1044575"/>
          <p14:tracePt t="39378" x="3562350" y="1054100"/>
          <p14:tracePt t="39423" x="3571875" y="1062038"/>
          <p14:tracePt t="40268" x="3571875" y="1071563"/>
          <p14:tracePt t="40652" x="3571875" y="1081088"/>
          <p14:tracePt t="41098" x="3571875" y="1071563"/>
          <p14:tracePt t="41266" x="3562350" y="1054100"/>
          <p14:tracePt t="41287" x="3554413" y="1044575"/>
          <p14:tracePt t="41313" x="3544888" y="1044575"/>
          <p14:tracePt t="41504" x="3536950" y="1044575"/>
          <p14:tracePt t="41553" x="3527425" y="1054100"/>
          <p14:tracePt t="41685" x="3517900" y="1054100"/>
          <p14:tracePt t="41709" x="3509963" y="1054100"/>
          <p14:tracePt t="41746" x="3500438" y="1054100"/>
          <p14:tracePt t="41807" x="3490913" y="1054100"/>
          <p14:tracePt t="41869" x="3473450" y="1062038"/>
          <p14:tracePt t="41932" x="3446463" y="1062038"/>
          <p14:tracePt t="41963" x="3429000" y="1062038"/>
          <p14:tracePt t="42058" x="3419475" y="1062038"/>
          <p14:tracePt t="42175" x="3419475" y="1054100"/>
          <p14:tracePt t="42213" x="3411538" y="1044575"/>
          <p14:tracePt t="42261" x="3411538" y="1036638"/>
          <p14:tracePt t="42276" x="3402013" y="1036638"/>
          <p14:tracePt t="42358" x="3394075" y="1027113"/>
          <p14:tracePt t="42386" x="3394075" y="1017588"/>
          <p14:tracePt t="42447" x="3384550" y="1009650"/>
          <p14:tracePt t="42562" x="3384550" y="1000125"/>
          <p14:tracePt t="42588" x="3394075" y="990600"/>
          <p14:tracePt t="42619" x="3411538" y="982663"/>
          <p14:tracePt t="42667" x="3419475" y="982663"/>
          <p14:tracePt t="42789" x="3429000" y="982663"/>
          <p14:tracePt t="42828" x="3438525" y="982663"/>
          <p14:tracePt t="42849" x="3438525" y="973138"/>
          <p14:tracePt t="43344" x="3429000" y="973138"/>
          <p14:tracePt t="43354" x="3419475" y="973138"/>
          <p14:tracePt t="46269" x="3419475" y="982663"/>
          <p14:tracePt t="46281" x="3411538" y="990600"/>
          <p14:tracePt t="46308" x="3357563" y="1017588"/>
          <p14:tracePt t="46354" x="3214688" y="1089025"/>
          <p14:tracePt t="46402" x="3133725" y="1125538"/>
          <p14:tracePt t="46449" x="3062288" y="1187450"/>
          <p14:tracePt t="46510" x="2982913" y="1285875"/>
          <p14:tracePt t="46557" x="2965450" y="1312863"/>
          <p14:tracePt t="46588" x="2946400" y="1330325"/>
          <p14:tracePt t="46650" x="2919413" y="1339850"/>
          <p14:tracePt t="46978" x="2911475" y="1339850"/>
          <p14:tracePt t="46992" x="2901950" y="1339850"/>
          <p14:tracePt t="47025" x="2874963" y="1357313"/>
          <p14:tracePt t="47056" x="2830513" y="1384300"/>
          <p14:tracePt t="47074" x="2803525" y="1401763"/>
          <p14:tracePt t="47110" x="2776538" y="1411288"/>
          <p14:tracePt t="47141" x="2768600" y="1419225"/>
          <p14:tracePt t="47327" x="2768600" y="1411288"/>
          <p14:tracePt t="47339" x="2776538" y="1411288"/>
          <p14:tracePt t="47590" x="2776538" y="1401763"/>
          <p14:tracePt t="47601" x="2776538" y="1374775"/>
          <p14:tracePt t="47639" x="2795588" y="1330325"/>
          <p14:tracePt t="47670" x="2803525" y="1303338"/>
          <p14:tracePt t="47711" x="2803525" y="1295400"/>
          <p14:tracePt t="48047" x="2803525" y="1285875"/>
          <p14:tracePt t="48117" x="2803525" y="1268413"/>
          <p14:tracePt t="48129" x="2813050" y="1268413"/>
          <p14:tracePt t="48159" x="2813050" y="1258888"/>
          <p14:tracePt t="48215" x="2803525" y="1258888"/>
          <p14:tracePt t="48228" x="2795588" y="1258888"/>
          <p14:tracePt t="48260" x="2768600" y="1258888"/>
          <p14:tracePt t="48292" x="2732088" y="1295400"/>
          <p14:tracePt t="48314" x="2714625" y="1303338"/>
          <p14:tracePt t="48330" x="2705100" y="1322388"/>
          <p14:tracePt t="48346" x="2679700" y="1347788"/>
          <p14:tracePt t="48377" x="2652713" y="1366838"/>
          <p14:tracePt t="48392" x="2643188" y="1384300"/>
          <p14:tracePt t="48415" x="2633663" y="1411288"/>
          <p14:tracePt t="48431" x="2616200" y="1428750"/>
          <p14:tracePt t="48446" x="2616200" y="1455738"/>
          <p14:tracePt t="48478" x="2598738" y="1554163"/>
          <p14:tracePt t="48493" x="2598738" y="1581150"/>
          <p14:tracePt t="48515" x="2589213" y="1625600"/>
          <p14:tracePt t="48546" x="2589213" y="1652588"/>
          <p14:tracePt t="48562" x="2589213" y="1660525"/>
          <p14:tracePt t="48593" x="2608263" y="1679575"/>
          <p14:tracePt t="48615" x="2633663" y="1687513"/>
          <p14:tracePt t="48629" x="2652713" y="1687513"/>
          <p14:tracePt t="48661" x="2705100" y="1652588"/>
          <p14:tracePt t="48694" x="2776538" y="1571625"/>
          <p14:tracePt t="48716" x="2786063" y="1544638"/>
          <p14:tracePt t="48732" x="2822575" y="1490663"/>
          <p14:tracePt t="48763" x="2840038" y="1446213"/>
          <p14:tracePt t="48778" x="2857500" y="1428750"/>
          <p14:tracePt t="48816" x="2919413" y="1374775"/>
          <p14:tracePt t="48847" x="2955925" y="1339850"/>
          <p14:tracePt t="48877" x="2990850" y="1303338"/>
          <p14:tracePt t="48920" x="3017838" y="1285875"/>
          <p14:tracePt t="49044" x="3017838" y="1276350"/>
          <p14:tracePt t="49055" x="3000375" y="1268413"/>
          <p14:tracePt t="49066" x="3000375" y="1258888"/>
          <p14:tracePt t="49094" x="2965450" y="1241425"/>
          <p14:tracePt t="49117" x="2928938" y="1231900"/>
          <p14:tracePt t="49132" x="2911475" y="1231900"/>
          <p14:tracePt t="49164" x="2857500" y="1241425"/>
          <p14:tracePt t="49195" x="2813050" y="1250950"/>
          <p14:tracePt t="49199" x="2795588" y="1258888"/>
          <p14:tracePt t="49217" x="2776538" y="1268413"/>
          <p14:tracePt t="49233" x="2751138" y="1276350"/>
          <p14:tracePt t="49248" x="2732088" y="1276350"/>
          <p14:tracePt t="49280" x="2714625" y="1295400"/>
          <p14:tracePt t="49316" x="2679700" y="1330325"/>
          <p14:tracePt t="49347" x="2652713" y="1401763"/>
          <p14:tracePt t="49378" x="2643188" y="1465263"/>
          <p14:tracePt t="49417" x="2633663" y="1517650"/>
          <p14:tracePt t="49448" x="2643188" y="1581150"/>
          <p14:tracePt t="49465" x="2660650" y="1598613"/>
          <p14:tracePt t="49488" x="2697163" y="1616075"/>
          <p14:tracePt t="49517" x="2732088" y="1616075"/>
          <p14:tracePt t="49533" x="2759075" y="1616075"/>
          <p14:tracePt t="49564" x="2840038" y="1581150"/>
          <p14:tracePt t="49579" x="2874963" y="1554163"/>
          <p14:tracePt t="49596" x="2938463" y="1500188"/>
          <p14:tracePt t="49617" x="2965450" y="1465263"/>
          <p14:tracePt t="49633" x="3017838" y="1393825"/>
          <p14:tracePt t="49664" x="3036888" y="1347788"/>
          <p14:tracePt t="49680" x="3044825" y="1322388"/>
          <p14:tracePt t="49717" x="3044825" y="1312863"/>
          <p14:tracePt t="49748" x="3017838" y="1241425"/>
          <p14:tracePt t="49779" x="2990850" y="1196975"/>
          <p14:tracePt t="49812" x="2946400" y="1169988"/>
          <p14:tracePt t="49833" x="2928938" y="1169988"/>
          <p14:tracePt t="49864" x="2884488" y="1169988"/>
          <p14:tracePt t="49896" x="2822575" y="1214438"/>
          <p14:tracePt t="49919" x="2786063" y="1258888"/>
          <p14:tracePt t="49949" x="2759075" y="1295400"/>
          <p14:tracePt t="49965" x="2732088" y="1330325"/>
          <p14:tracePt t="49996" x="2714625" y="1366838"/>
          <p14:tracePt t="50019" x="2697163" y="1419225"/>
          <p14:tracePt t="50034" x="2697163" y="1438275"/>
          <p14:tracePt t="50050" x="2687638" y="1455738"/>
          <p14:tracePt t="50081" x="2687638" y="1554163"/>
          <p14:tracePt t="50096" x="2697163" y="1581150"/>
          <p14:tracePt t="50119" x="2714625" y="1625600"/>
          <p14:tracePt t="50135" x="2751138" y="1633538"/>
          <p14:tracePt t="50166" x="2795588" y="1633538"/>
          <p14:tracePt t="50182" x="2847975" y="1598613"/>
          <p14:tracePt t="50218" x="2938463" y="1509713"/>
          <p14:tracePt t="50249" x="2982913" y="1411288"/>
          <p14:tracePt t="50281" x="3009900" y="1330325"/>
          <p14:tracePt t="50312" x="3009900" y="1322388"/>
          <p14:tracePt t="50343" x="3009900" y="1312863"/>
          <p14:tracePt t="50386" x="3009900" y="1303338"/>
          <p14:tracePt t="50419" x="2990850" y="1285875"/>
          <p14:tracePt t="50449" x="2955925" y="1268413"/>
          <p14:tracePt t="50467" x="2946400" y="1268413"/>
          <p14:tracePt t="50497" x="2901950" y="1268413"/>
          <p14:tracePt t="50529" x="2874963" y="1276350"/>
          <p14:tracePt t="50549" x="2857500" y="1295400"/>
          <p14:tracePt t="50570" x="2847975" y="1303338"/>
          <p14:tracePt t="50592" x="2840038" y="1322388"/>
          <p14:tracePt t="50620" x="2822575" y="1366838"/>
          <p14:tracePt t="50648" x="2813050" y="1393825"/>
          <p14:tracePt t="50669" x="2803525" y="1419225"/>
          <p14:tracePt t="50689" x="2803525" y="1438275"/>
          <p14:tracePt t="50771" x="2813050" y="1455738"/>
          <p14:tracePt t="50795" x="2822575" y="1465263"/>
          <p14:tracePt t="50819" x="2840038" y="1465263"/>
          <p14:tracePt t="50851" x="2874963" y="1455738"/>
          <p14:tracePt t="50868" x="2911475" y="1419225"/>
          <p14:tracePt t="50899" x="2938463" y="1374775"/>
          <p14:tracePt t="50921" x="2938463" y="1357313"/>
          <p14:tracePt t="50937" x="2946400" y="1347788"/>
          <p14:tracePt t="50952" x="2946400" y="1339850"/>
          <p14:tracePt t="51002" x="2946400" y="1312863"/>
          <p14:tracePt t="51021" x="2946400" y="1285875"/>
          <p14:tracePt t="51038" x="2928938" y="1268413"/>
          <p14:tracePt t="51068" x="2919413" y="1250950"/>
          <p14:tracePt t="51084" x="2894013" y="1241425"/>
          <p14:tracePt t="51120" x="2867025" y="1241425"/>
          <p14:tracePt t="51152" x="2847975" y="1241425"/>
          <p14:tracePt t="51184" x="2813050" y="1276350"/>
          <p14:tracePt t="51200" x="2803525" y="1285875"/>
          <p14:tracePt t="51203" x="2786063" y="1295400"/>
          <p14:tracePt t="51231" x="2776538" y="1330325"/>
          <p14:tracePt t="51262" x="2759075" y="1374775"/>
          <p14:tracePt t="51293" x="2741613" y="1428750"/>
          <p14:tracePt t="51332" x="2741613" y="1500188"/>
          <p14:tracePt t="51363" x="2759075" y="1581150"/>
          <p14:tracePt t="51394" x="2813050" y="1608138"/>
          <p14:tracePt t="51426" x="2867025" y="1608138"/>
          <p14:tracePt t="51442" x="2919413" y="1581150"/>
          <p14:tracePt t="51473" x="2965450" y="1517650"/>
          <p14:tracePt t="51489" x="2990850" y="1455738"/>
          <p14:tracePt t="51504" x="2990850" y="1411288"/>
          <p14:tracePt t="51522" x="3000375" y="1374775"/>
          <p14:tracePt t="51536" x="3000375" y="1339850"/>
          <p14:tracePt t="51568" x="3000375" y="1312863"/>
          <p14:tracePt t="51584" x="3000375" y="1303338"/>
          <p14:tracePt t="51622" x="2973388" y="1241425"/>
          <p14:tracePt t="51652" x="2938463" y="1231900"/>
          <p14:tracePt t="51684" x="2901950" y="1231900"/>
          <p14:tracePt t="51715" x="2884488" y="1258888"/>
          <p14:tracePt t="51719" x="2867025" y="1268413"/>
          <p14:tracePt t="51734" x="2857500" y="1285875"/>
          <p14:tracePt t="51763" x="2830513" y="1312863"/>
          <p14:tracePt t="51794" x="2795588" y="1366838"/>
          <p14:tracePt t="51822" x="2768600" y="1401763"/>
          <p14:tracePt t="51870" x="2724150" y="1438275"/>
          <p14:tracePt t="51885" x="2714625" y="1438275"/>
          <p14:tracePt t="51922" x="2705100" y="1455738"/>
          <p14:tracePt t="51953" x="2705100" y="1482725"/>
          <p14:tracePt t="51984" x="2741613" y="1544638"/>
          <p14:tracePt t="52016" x="2776538" y="1581150"/>
          <p14:tracePt t="52047" x="2867025" y="1562100"/>
          <p14:tracePt t="52063" x="2874963" y="1544638"/>
          <p14:tracePt t="52094" x="2919413" y="1446213"/>
          <p14:tracePt t="52123" x="2919413" y="1419225"/>
          <p14:tracePt t="52139" x="2919413" y="1411288"/>
          <p14:tracePt t="52186" x="2919413" y="1401763"/>
          <p14:tracePt t="53338" x="2928938" y="1428750"/>
          <p14:tracePt t="53349" x="2928938" y="1465263"/>
          <p14:tracePt t="53388" x="2938463" y="1633538"/>
          <p14:tracePt t="53437" x="2946400" y="1830388"/>
          <p14:tracePt t="53484" x="2955925" y="1946275"/>
          <p14:tracePt t="53545" x="2955925" y="1982788"/>
          <p14:tracePt t="53577" x="2955925" y="1990725"/>
          <p14:tracePt t="53639" x="2973388" y="2089150"/>
          <p14:tracePt t="53701" x="3000375" y="2133600"/>
          <p14:tracePt t="53733" x="3017838" y="2152650"/>
          <p14:tracePt t="53794" x="3054350" y="2187575"/>
          <p14:tracePt t="54048" x="3062288" y="2187575"/>
          <p14:tracePt t="54061" x="3071813" y="2187575"/>
          <p14:tracePt t="54094" x="3108325" y="2179638"/>
          <p14:tracePt t="54155" x="3125788" y="2170113"/>
          <p14:tracePt t="54188" x="3133725" y="2160588"/>
          <p14:tracePt t="54248" x="3152775" y="2143125"/>
          <p14:tracePt t="54311" x="3170238" y="2108200"/>
          <p14:tracePt t="54647" x="3179763" y="2108200"/>
          <p14:tracePt t="54684" x="3187700" y="2098675"/>
          <p14:tracePt t="54707" x="3187700" y="2089150"/>
          <p14:tracePt t="55968" x="3187700" y="2098675"/>
          <p14:tracePt t="57863" x="3197225" y="2098675"/>
          <p14:tracePt t="58126" x="3197225" y="2108200"/>
          <p14:tracePt t="58727" x="3197225" y="2116138"/>
          <p14:tracePt t="59554" x="3197225" y="2125663"/>
          <p14:tracePt t="61921" x="3197225" y="2133600"/>
          <p14:tracePt t="61942" x="3197225" y="2143125"/>
          <p14:tracePt t="61958" x="3197225" y="2160588"/>
          <p14:tracePt t="61988" x="3187700" y="2179638"/>
          <p14:tracePt t="62020" x="3170238" y="2232025"/>
          <p14:tracePt t="62036" x="3160713" y="2259013"/>
          <p14:tracePt t="62058" x="3152775" y="2312988"/>
          <p14:tracePt t="62074" x="3133725" y="2357438"/>
          <p14:tracePt t="62090" x="3133725" y="2374900"/>
          <p14:tracePt t="62121" x="3125788" y="2411413"/>
          <p14:tracePt t="62137" x="3108325" y="2465388"/>
          <p14:tracePt t="62159" x="3089275" y="2509838"/>
          <p14:tracePt t="62190" x="3071813" y="2544763"/>
          <p14:tracePt t="62205" x="3071813" y="2554288"/>
          <p14:tracePt t="62259" x="3071813" y="2562225"/>
          <p14:tracePt t="62484" x="3071813" y="2571750"/>
          <p14:tracePt t="62495" x="3062288" y="2589213"/>
          <p14:tracePt t="62538" x="3027363" y="2705100"/>
          <p14:tracePt t="62600" x="2973388" y="2946400"/>
          <p14:tracePt t="62632" x="2938463" y="3036888"/>
          <p14:tracePt t="62694" x="2884488" y="3170238"/>
          <p14:tracePt t="62756" x="2874963" y="3214688"/>
          <p14:tracePt t="62819" x="2857500" y="3259138"/>
          <p14:tracePt t="62900" x="2847975" y="3268663"/>
          <p14:tracePt t="63034" x="2840038" y="3268663"/>
          <p14:tracePt t="63072" x="2840038" y="3276600"/>
          <p14:tracePt t="63083" x="2830513" y="3286125"/>
          <p14:tracePt t="63119" x="2822575" y="3367088"/>
          <p14:tracePt t="63164" x="2795588" y="3455988"/>
          <p14:tracePt t="63211" x="2776538" y="3544888"/>
          <p14:tracePt t="63242" x="2776538" y="3554413"/>
          <p14:tracePt t="63336" x="2768600" y="3562350"/>
          <p14:tracePt t="63658" x="2768600" y="3554413"/>
          <p14:tracePt t="63746" x="2768600" y="3544888"/>
          <p14:tracePt t="63789" x="2759075" y="3527425"/>
          <p14:tracePt t="63814" x="2759075" y="3517900"/>
          <p14:tracePt t="63859" x="2759075" y="3500438"/>
          <p14:tracePt t="63922" x="2751138" y="3500438"/>
          <p14:tracePt t="63957" x="2751138" y="3482975"/>
          <p14:tracePt t="64198" x="2759075" y="3482975"/>
          <p14:tracePt t="64210" x="2759075" y="3490913"/>
          <p14:tracePt t="64258" x="2751138" y="3490913"/>
          <p14:tracePt t="64284" x="2741613" y="3473450"/>
          <p14:tracePt t="64346" x="2741613" y="3455988"/>
          <p14:tracePt t="64377" x="2732088" y="3455988"/>
          <p14:tracePt t="64775" x="2741613" y="3455988"/>
          <p14:tracePt t="64798" x="2741613" y="3446463"/>
          <p14:tracePt t="64905" x="2751138" y="3429000"/>
          <p14:tracePt t="64922" x="2751138" y="3419475"/>
          <p14:tracePt t="64957" x="2759075" y="3419475"/>
          <p14:tracePt t="65005" x="2759075" y="3402013"/>
          <p14:tracePt t="65052" x="2759075" y="3394075"/>
          <p14:tracePt t="65243" x="2768600" y="3394075"/>
          <p14:tracePt t="65265" x="2786063" y="3394075"/>
          <p14:tracePt t="65302" x="2795588" y="3394075"/>
          <p14:tracePt t="65350" x="2857500" y="3348038"/>
          <p14:tracePt t="65411" x="2874963" y="3330575"/>
          <p14:tracePt t="65461" x="2867025" y="3322638"/>
          <p14:tracePt t="65489" x="2840038" y="3286125"/>
          <p14:tracePt t="65536" x="2803525" y="3268663"/>
          <p14:tracePt t="65599" x="2732088" y="3322638"/>
          <p14:tracePt t="65630" x="2697163" y="3429000"/>
          <p14:tracePt t="65692" x="2724150" y="3482975"/>
          <p14:tracePt t="65755" x="2830513" y="3500438"/>
          <p14:tracePt t="65820" x="2840038" y="3490913"/>
          <p14:tracePt t="65880" x="2867025" y="3402013"/>
          <p14:tracePt t="65942" x="2857500" y="3313113"/>
          <p14:tracePt t="65974" x="2840038" y="3259138"/>
          <p14:tracePt t="66035" x="2625725" y="3509963"/>
          <p14:tracePt t="66067" x="2562225" y="3679825"/>
          <p14:tracePt t="66113" x="2544763" y="3741738"/>
          <p14:tracePt t="66161" x="2670175" y="3759200"/>
          <p14:tracePt t="66208" x="2813050" y="3633788"/>
          <p14:tracePt t="66239" x="2830513" y="3527425"/>
          <p14:tracePt t="66300" x="2847975" y="3419475"/>
          <p14:tracePt t="66363" x="2840038" y="3330575"/>
          <p14:tracePt t="66411" x="2813050" y="3251200"/>
          <p14:tracePt t="66457" x="2795588" y="3152775"/>
          <p14:tracePt t="66518" x="2795588" y="3116263"/>
          <p14:tracePt t="66599" x="2803525" y="3116263"/>
          <p14:tracePt t="66644" x="2822575" y="3125788"/>
          <p14:tracePt t="66674" x="2822575" y="3143250"/>
          <p14:tracePt t="66722" x="2822575" y="3160713"/>
          <p14:tracePt t="66816" x="2822575" y="3143250"/>
          <p14:tracePt t="66829" x="2840038" y="3125788"/>
          <p14:tracePt t="66890" x="2857500" y="3071813"/>
          <p14:tracePt t="66938" x="2857500" y="3062288"/>
          <p14:tracePt t="67020" x="2840038" y="3062288"/>
          <p14:tracePt t="67046" x="2803525" y="3062288"/>
          <p14:tracePt t="67108" x="2705100" y="3205163"/>
          <p14:tracePt t="67156" x="2705100" y="3241675"/>
          <p14:tracePt t="67217" x="2768600" y="3268663"/>
          <p14:tracePt t="67265" x="2813050" y="3251200"/>
          <p14:tracePt t="67327" x="2857500" y="3152775"/>
          <p14:tracePt t="67389" x="2867025" y="3089275"/>
          <p14:tracePt t="67421" x="2840038" y="3054350"/>
          <p14:tracePt t="67483" x="2759075" y="3062288"/>
          <p14:tracePt t="67486" x="2741613" y="3081338"/>
          <p14:tracePt t="67515" x="2714625" y="3133725"/>
          <p14:tracePt t="67577" x="2705100" y="3197225"/>
          <p14:tracePt t="67639" x="2768600" y="3241675"/>
          <p14:tracePt t="67701" x="2803525" y="3241675"/>
          <p14:tracePt t="67764" x="2803525" y="3232150"/>
          <p14:tracePt t="67826" x="2803525" y="3187700"/>
          <p14:tracePt t="67858" x="2803525" y="3170238"/>
          <p14:tracePt t="67920" x="2768600" y="3160713"/>
          <p14:tracePt t="67969" x="2751138" y="3197225"/>
          <p14:tracePt t="68000" x="2741613" y="3205163"/>
          <p14:tracePt t="68030" x="2741613" y="3214688"/>
          <p14:tracePt t="68578" x="2741613" y="3224213"/>
          <p14:tracePt t="68590" x="2732088" y="3232150"/>
          <p14:tracePt t="68630" x="2687638" y="3224213"/>
          <p14:tracePt t="68692" x="2419350" y="2894013"/>
          <p14:tracePt t="68755" x="2179638" y="2455863"/>
          <p14:tracePt t="68786" x="2160588" y="2428875"/>
          <p14:tracePt t="68849" x="2160588" y="2419350"/>
          <p14:tracePt t="69226" x="2152650" y="2419350"/>
          <p14:tracePt t="69262" x="2152650" y="2411413"/>
          <p14:tracePt t="69324" x="2152650" y="2401888"/>
          <p14:tracePt t="69358" x="2152650" y="2393950"/>
          <p14:tracePt t="69382" x="2160588" y="2393950"/>
          <p14:tracePt t="69440" x="2170113" y="2384425"/>
          <p14:tracePt t="69516" x="2170113" y="2366963"/>
          <p14:tracePt t="69646" x="2170113" y="2374900"/>
          <p14:tracePt t="69661" x="2170113" y="2393950"/>
          <p14:tracePt t="69706" x="2170113" y="2482850"/>
          <p14:tracePt t="69769" x="2170113" y="2509838"/>
          <p14:tracePt t="69879" x="2143125" y="2339975"/>
          <p14:tracePt t="69940" x="2133600" y="2322513"/>
          <p14:tracePt t="70044" x="2133600" y="2330450"/>
          <p14:tracePt t="70067" x="2133600" y="2384425"/>
          <p14:tracePt t="70129" x="2133600" y="2428875"/>
          <p14:tracePt t="70224" x="2116138" y="2366963"/>
          <p14:tracePt t="70271" x="2116138" y="2347913"/>
          <p14:tracePt t="70403" x="2116138" y="2366963"/>
          <p14:tracePt t="70414" x="2116138" y="2374900"/>
          <p14:tracePt t="70442" x="2125663" y="2393950"/>
          <p14:tracePt t="72910" x="2125663" y="2401888"/>
          <p14:tracePt t="73344" x="2125663" y="2411413"/>
          <p14:tracePt t="78693" x="2125663" y="2384425"/>
          <p14:tracePt t="78706" x="2125663" y="2330450"/>
          <p14:tracePt t="78735" x="2125663" y="2224088"/>
          <p14:tracePt t="78751" x="2125663" y="2152650"/>
          <p14:tracePt t="78767" x="2143125" y="2027238"/>
          <p14:tracePt t="78804" x="2187575" y="1884363"/>
          <p14:tracePt t="78834" x="2214563" y="1839913"/>
          <p14:tracePt t="78866" x="2251075" y="1795463"/>
          <p14:tracePt t="78911" x="2251075" y="1785938"/>
          <p14:tracePt t="78973" x="2259013" y="1785938"/>
          <p14:tracePt t="79125" x="2268538" y="1785938"/>
          <p14:tracePt t="79141" x="2286000" y="1776413"/>
          <p14:tracePt t="79166" x="2303463" y="1751013"/>
          <p14:tracePt t="79205" x="2312988" y="1731963"/>
          <p14:tracePt t="79253" x="2330450" y="1714500"/>
          <p14:tracePt t="79284" x="2393950" y="1643063"/>
          <p14:tracePt t="79307" x="2438400" y="1598613"/>
          <p14:tracePt t="79337" x="2455863" y="1581150"/>
          <p14:tracePt t="79353" x="2465388" y="1571625"/>
          <p14:tracePt t="79594" x="2455863" y="1589088"/>
          <p14:tracePt t="79606" x="2428875" y="1652588"/>
          <p14:tracePt t="79654" x="2276475" y="1955800"/>
          <p14:tracePt t="79716" x="2232025" y="2062163"/>
          <p14:tracePt t="79748" x="2224088" y="2062163"/>
          <p14:tracePt t="79810" x="2179638" y="2179638"/>
          <p14:tracePt t="79842" x="2170113" y="2187575"/>
          <p14:tracePt t="79903" x="2152650" y="2232025"/>
          <p14:tracePt t="79935" x="2125663" y="2295525"/>
          <p14:tracePt t="79997" x="2062163" y="2438400"/>
          <p14:tracePt t="80029" x="2036763" y="2500313"/>
          <p14:tracePt t="80091" x="2027238" y="2517775"/>
          <p14:tracePt t="80385" x="2027238" y="2527300"/>
          <p14:tracePt t="80396" x="2027238" y="2536825"/>
          <p14:tracePt t="80686" x="2027238" y="2527300"/>
          <p14:tracePt t="80708" x="2027238" y="2517775"/>
          <p14:tracePt t="80739" x="2027238" y="2509838"/>
          <p14:tracePt t="80770" x="2027238" y="2500313"/>
          <p14:tracePt t="80808" x="2027238" y="2490788"/>
          <p14:tracePt t="80987" x="2036763" y="2473325"/>
          <p14:tracePt t="80999" x="2044700" y="2455863"/>
          <p14:tracePt t="81039" x="2062163" y="2428875"/>
          <p14:tracePt t="81101" x="2071688" y="2419350"/>
          <p14:tracePt t="81741" x="2071688" y="2428875"/>
          <p14:tracePt t="82270" x="2071688" y="2419350"/>
          <p14:tracePt t="82464" x="2071688" y="2411413"/>
          <p14:tracePt t="83350" x="2071688" y="2401888"/>
          <p14:tracePt t="84323" x="2071688" y="2411413"/>
          <p14:tracePt t="84393" x="2108200" y="2322513"/>
          <p14:tracePt t="84404" x="2232025" y="2062163"/>
          <p14:tracePt t="84435" x="2571750" y="1401763"/>
          <p14:tracePt t="84467" x="3143250" y="598488"/>
          <p14:tracePt t="84500" x="3509963" y="268288"/>
          <p14:tracePt t="84522" x="3581400" y="223838"/>
          <p14:tracePt t="84535" x="3633788" y="196850"/>
          <p14:tracePt t="84567" x="3705225" y="169863"/>
          <p14:tracePt t="84584" x="3705225" y="160338"/>
          <p14:tracePt t="84598" x="3714750" y="160338"/>
          <p14:tracePt t="84850" x="3705225" y="160338"/>
          <p14:tracePt t="84862" x="3697288" y="160338"/>
          <p14:tracePt t="84932" x="3705225" y="179388"/>
          <p14:tracePt t="84952" x="3705225" y="204788"/>
          <p14:tracePt t="84983" x="3714750" y="374650"/>
          <p14:tracePt t="85000" x="3714750" y="446088"/>
          <p14:tracePt t="85022" x="3679825" y="581025"/>
          <p14:tracePt t="85036" x="3660775" y="633413"/>
          <p14:tracePt t="85068" x="3608388" y="750888"/>
          <p14:tracePt t="85085" x="3598863" y="768350"/>
          <p14:tracePt t="85122" x="3536950" y="803275"/>
          <p14:tracePt t="85153" x="3482975" y="822325"/>
          <p14:tracePt t="85185" x="3473450" y="822325"/>
          <p14:tracePt t="85329" x="3473450" y="839788"/>
          <p14:tracePt t="85340" x="3465513" y="857250"/>
          <p14:tracePt t="85369" x="3438525" y="901700"/>
          <p14:tracePt t="85386" x="3429000" y="919163"/>
          <p14:tracePt t="85664" x="3429000" y="928688"/>
          <p14:tracePt t="85784" x="3419475" y="928688"/>
          <p14:tracePt t="86397" x="3419475" y="919163"/>
          <p14:tracePt t="86615" x="3419475" y="928688"/>
          <p14:tracePt t="86627" x="3419475" y="938213"/>
          <p14:tracePt t="86842" x="3348038" y="1009650"/>
          <p14:tracePt t="86854" x="3268663" y="1089025"/>
          <p14:tracePt t="86874" x="3179763" y="1179513"/>
          <p14:tracePt t="86906" x="3000375" y="1401763"/>
          <p14:tracePt t="86929" x="2946400" y="1455738"/>
          <p14:tracePt t="86960" x="2901950" y="1500188"/>
          <p14:tracePt t="86992" x="2840038" y="1544638"/>
          <p14:tracePt t="87007" x="2830513" y="1554163"/>
          <p14:tracePt t="87029" x="2813050" y="1562100"/>
          <p14:tracePt t="87045" x="2803525" y="1571625"/>
          <p14:tracePt t="87076" x="2795588" y="1571625"/>
          <p14:tracePt t="88017" x="2795588" y="1581150"/>
          <p14:tracePt t="88030" x="2795588" y="1589088"/>
          <p14:tracePt t="88077" x="2795588" y="1643063"/>
          <p14:tracePt t="88138" x="2840038" y="1812925"/>
          <p14:tracePt t="88201" x="2919413" y="1938338"/>
          <p14:tracePt t="88249" x="2990850" y="1990725"/>
          <p14:tracePt t="88310" x="3036888" y="2044700"/>
          <p14:tracePt t="88372" x="3062288" y="2071688"/>
          <p14:tracePt t="88434" x="3108325" y="2098675"/>
          <p14:tracePt t="88466" x="3133725" y="2116138"/>
          <p14:tracePt t="88514" x="3143250" y="2133600"/>
          <p14:tracePt t="88561" x="3152775" y="2133600"/>
          <p14:tracePt t="88622" x="3170238" y="2152650"/>
          <p14:tracePt t="93151" x="3179763" y="2152650"/>
          <p14:tracePt t="93357" x="3133725" y="2152650"/>
          <p14:tracePt t="93368" x="3081338" y="2152650"/>
          <p14:tracePt t="93424" x="2822575" y="2179638"/>
          <p14:tracePt t="93472" x="2598738" y="2224088"/>
          <p14:tracePt t="93533" x="2473325" y="2241550"/>
          <p14:tracePt t="93582" x="2455863" y="2241550"/>
          <p14:tracePt t="93825" x="2428875" y="2241550"/>
          <p14:tracePt t="93835" x="2393950" y="2241550"/>
          <p14:tracePt t="93893" x="2224088" y="2259013"/>
          <p14:tracePt t="93896" x="2187575" y="2259013"/>
          <p14:tracePt t="93941" x="2125663" y="2259013"/>
          <p14:tracePt t="94149" x="2116138" y="2259013"/>
          <p14:tracePt t="94185" x="2116138" y="2268538"/>
          <p14:tracePt t="94208" x="2108200" y="2276475"/>
          <p14:tracePt t="94269" x="2062163" y="2322513"/>
          <p14:tracePt t="94666" x="2071688" y="2322513"/>
          <p14:tracePt t="94676" x="2089150" y="2330450"/>
          <p14:tracePt t="94725" x="2116138" y="2347913"/>
          <p14:tracePt t="94756" x="2116138" y="2357438"/>
          <p14:tracePt t="95661" x="2125663" y="2374900"/>
          <p14:tracePt t="95671" x="2152650" y="2411413"/>
          <p14:tracePt t="95698" x="2259013" y="2554288"/>
          <p14:tracePt t="95729" x="2527300" y="2840038"/>
          <p14:tracePt t="95752" x="2847975" y="3133725"/>
          <p14:tracePt t="95768" x="3054350" y="3313113"/>
          <p14:tracePt t="95799" x="3133725" y="3402013"/>
          <p14:tracePt t="95817" x="3143250" y="3419475"/>
          <p14:tracePt t="95925" x="3143250" y="3411538"/>
          <p14:tracePt t="96070" x="3143250" y="3394075"/>
          <p14:tracePt t="96083" x="3125788" y="3357563"/>
          <p14:tracePt t="96099" x="3116263" y="3330575"/>
          <p14:tracePt t="96152" x="3027363" y="3205163"/>
          <p14:tracePt t="96214" x="2867025" y="3108325"/>
          <p14:tracePt t="96276" x="2803525" y="3071813"/>
          <p14:tracePt t="96340" x="2795588" y="3071813"/>
          <p14:tracePt t="96429" x="2786063" y="3071813"/>
          <p14:tracePt t="96527" x="2776538" y="3071813"/>
          <p14:tracePt t="96558" x="2759075" y="3071813"/>
          <p14:tracePt t="96590" x="2732088" y="3071813"/>
          <p14:tracePt t="96652" x="2724150" y="3062288"/>
          <p14:tracePt t="97401" x="2724150" y="3071813"/>
          <p14:tracePt t="97412" x="2724150" y="3081338"/>
          <p14:tracePt t="97438" x="2724150" y="3089275"/>
          <p14:tracePt t="98926" x="2732088" y="3089275"/>
          <p14:tracePt t="98948" x="2759075" y="3089275"/>
          <p14:tracePt t="98962" x="2822575" y="3089275"/>
          <p14:tracePt t="98992" x="3017838" y="3036888"/>
          <p14:tracePt t="99009" x="3402013" y="2955925"/>
          <p14:tracePt t="99040" x="3822700" y="2884488"/>
          <p14:tracePt t="99063" x="4133850" y="2874963"/>
          <p14:tracePt t="99078" x="4259263" y="2874963"/>
          <p14:tracePt t="99094" x="4465638" y="2867025"/>
          <p14:tracePt t="99125" x="4633913" y="2840038"/>
          <p14:tracePt t="99141" x="4776788" y="2795588"/>
          <p14:tracePt t="99163" x="4857750" y="2776538"/>
          <p14:tracePt t="99177" x="4929188" y="2741613"/>
          <p14:tracePt t="99209" x="5099050" y="2670175"/>
          <p14:tracePt t="99225" x="5133975" y="2660650"/>
          <p14:tracePt t="99262" x="5224463" y="2598738"/>
          <p14:tracePt t="99513" x="5276850" y="2581275"/>
          <p14:tracePt t="99525" x="5340350" y="2544763"/>
          <p14:tracePt t="99561" x="5554663" y="2446338"/>
          <p14:tracePt t="99624" x="5867400" y="2347913"/>
          <p14:tracePt t="99687" x="6081713" y="2330450"/>
          <p14:tracePt t="99734" x="6134100" y="2312988"/>
          <p14:tracePt t="99765" x="6143625" y="2312988"/>
          <p14:tracePt t="99992" x="6134100" y="2312988"/>
          <p14:tracePt t="100017" x="6126163" y="2312988"/>
          <p14:tracePt t="100048" x="6126163" y="2303463"/>
          <p14:tracePt t="100111" x="6313488" y="2241550"/>
          <p14:tracePt t="100158" x="6438900" y="2251075"/>
          <p14:tracePt t="100188" x="6483350" y="2286000"/>
          <p14:tracePt t="100250" x="6510338" y="2295525"/>
          <p14:tracePt t="100282" x="6510338" y="2303463"/>
          <p14:tracePt t="100378" x="6554788" y="2303463"/>
          <p14:tracePt t="100439" x="6653213" y="2276475"/>
          <p14:tracePt t="100470" x="6688138" y="2251075"/>
          <p14:tracePt t="100701" x="6688138" y="2241550"/>
          <p14:tracePt t="100715" x="6697663" y="2241550"/>
          <p14:tracePt t="100752" x="6705600" y="2232025"/>
          <p14:tracePt t="101060" x="6715125" y="2232025"/>
          <p14:tracePt t="101314" x="6715125" y="2205038"/>
          <p14:tracePt t="101326" x="6715125" y="2160588"/>
          <p14:tracePt t="101363" x="6653213" y="1982788"/>
          <p14:tracePt t="101426" x="6554788" y="1687513"/>
          <p14:tracePt t="101474" x="6518275" y="1598613"/>
          <p14:tracePt t="101535" x="6500813" y="1571625"/>
          <p14:tracePt t="101636" x="6491288" y="1571625"/>
          <p14:tracePt t="101692" x="6473825" y="1598613"/>
          <p14:tracePt t="101877" x="6456363" y="1581150"/>
          <p14:tracePt t="101889" x="6438900" y="1544638"/>
          <p14:tracePt t="101942" x="6375400" y="1366838"/>
          <p14:tracePt t="101973" x="6357938" y="1258888"/>
          <p14:tracePt t="102036" x="6340475" y="1169988"/>
          <p14:tracePt t="102098" x="6340475" y="1152525"/>
          <p14:tracePt t="102161" x="6330950" y="1125538"/>
          <p14:tracePt t="102208" x="6313488" y="1081088"/>
          <p14:tracePt t="102270" x="6276975" y="955675"/>
          <p14:tracePt t="102317" x="6276975" y="901700"/>
          <p14:tracePt t="102551" x="6276975" y="874713"/>
          <p14:tracePt t="102561" x="6276975" y="839788"/>
          <p14:tracePt t="102598" x="6276975" y="750888"/>
          <p14:tracePt t="102646" x="6276975" y="731838"/>
          <p14:tracePt t="103052" x="6269038" y="731838"/>
          <p14:tracePt t="103078" x="6269038" y="741363"/>
          <p14:tracePt t="103099" x="6259513" y="750888"/>
          <p14:tracePt t="103145" x="6232525" y="795338"/>
          <p14:tracePt t="103207" x="6170613" y="928688"/>
          <p14:tracePt t="103270" x="6134100" y="1044575"/>
          <p14:tracePt t="103332" x="6108700" y="1133475"/>
          <p14:tracePt t="103394" x="6108700" y="1187450"/>
          <p14:tracePt t="103426" x="6108700" y="1214438"/>
          <p14:tracePt t="103488" x="6116638" y="1285875"/>
          <p14:tracePt t="103550" x="6134100" y="1393825"/>
          <p14:tracePt t="103582" x="6143625" y="1446213"/>
          <p14:tracePt t="103644" x="6161088" y="1455738"/>
          <p14:tracePt t="103812" x="6161088" y="1465263"/>
          <p14:tracePt t="103824" x="6161088" y="1482725"/>
          <p14:tracePt t="103863" x="6161088" y="1544638"/>
          <p14:tracePt t="103895" x="6180138" y="1616075"/>
          <p14:tracePt t="103957" x="6205538" y="1679575"/>
          <p14:tracePt t="104020" x="6215063" y="1687513"/>
          <p14:tracePt t="104067" x="6232525" y="1687513"/>
          <p14:tracePt t="104114" x="6259513" y="1697038"/>
          <p14:tracePt t="104146" x="6276975" y="1697038"/>
          <p14:tracePt t="104178" x="6286500" y="1704975"/>
          <p14:tracePt t="104239" x="6296025" y="1714500"/>
          <p14:tracePt t="104334" x="6296025" y="1731963"/>
          <p14:tracePt t="104395" x="6286500" y="1751013"/>
          <p14:tracePt t="104443" x="6276975" y="1751013"/>
          <p14:tracePt t="104474" x="6259513" y="1751013"/>
          <p14:tracePt t="104535" x="6232525" y="1704975"/>
          <p14:tracePt t="104597" x="6215063" y="1687513"/>
          <p14:tracePt t="104660" x="6205538" y="1670050"/>
          <p14:tracePt t="104723" x="6161088" y="1589088"/>
          <p14:tracePt t="104754" x="6153150" y="1554163"/>
          <p14:tracePt t="104816" x="6134100" y="1438275"/>
          <p14:tracePt t="104848" x="6134100" y="1330325"/>
          <p14:tracePt t="104910" x="6134100" y="1250950"/>
          <p14:tracePt t="104957" x="6143625" y="1214438"/>
          <p14:tracePt t="104960" x="6161088" y="1196975"/>
          <p14:tracePt t="105004" x="6180138" y="1133475"/>
          <p14:tracePt t="105066" x="6215063" y="1036638"/>
          <p14:tracePt t="105128" x="6215063" y="1009650"/>
          <p14:tracePt t="105254" x="6224588" y="1009650"/>
          <p14:tracePt t="105315" x="6224588" y="1000125"/>
          <p14:tracePt t="105383" x="6224588" y="982663"/>
          <p14:tracePt t="105410" x="6224588" y="955675"/>
          <p14:tracePt t="105457" x="6224588" y="928688"/>
          <p14:tracePt t="105487" x="6215063" y="928688"/>
          <p14:tracePt t="105564" x="6205538" y="928688"/>
          <p14:tracePt t="105598" x="6197600" y="938213"/>
          <p14:tracePt t="105645" x="6170613" y="1081088"/>
          <p14:tracePt t="105675" x="6153150" y="1160463"/>
          <p14:tracePt t="105722" x="6134100" y="1276350"/>
          <p14:tracePt t="105769" x="6134100" y="1393825"/>
          <p14:tracePt t="105830" x="6134100" y="1500188"/>
          <p14:tracePt t="105863" x="6143625" y="1544638"/>
          <p14:tracePt t="105925" x="6180138" y="1608138"/>
          <p14:tracePt t="105956" x="6205538" y="1643063"/>
          <p14:tracePt t="106018" x="6251575" y="1660525"/>
          <p14:tracePt t="106049" x="6259513" y="1660525"/>
          <p14:tracePt t="106097" x="6276975" y="1660525"/>
          <p14:tracePt t="106144" x="6286500" y="1660525"/>
          <p14:tracePt t="106254" x="6296025" y="1660525"/>
          <p14:tracePt t="106905" x="6296025" y="1643063"/>
          <p14:tracePt t="106919" x="6276975" y="1608138"/>
          <p14:tracePt t="106952" x="6205538" y="1562100"/>
          <p14:tracePt t="107013" x="5946775" y="1482725"/>
          <p14:tracePt t="107017" x="5894388" y="1465263"/>
          <p14:tracePt t="107045" x="5751513" y="1428750"/>
          <p14:tracePt t="107106" x="5313363" y="1455738"/>
          <p14:tracePt t="107138" x="5045075" y="1527175"/>
          <p14:tracePt t="107201" x="4857750" y="1616075"/>
          <p14:tracePt t="107471" x="4929188" y="1509713"/>
          <p14:tracePt t="107481" x="5133975" y="1357313"/>
          <p14:tracePt t="107516" x="5680075" y="1027113"/>
          <p14:tracePt t="107519" x="5983288" y="901700"/>
          <p14:tracePt t="107577" x="6858000" y="741363"/>
          <p14:tracePt t="107640" x="6911975" y="812800"/>
          <p14:tracePt t="107949" x="6929438" y="812800"/>
          <p14:tracePt t="107962" x="6956425" y="803275"/>
          <p14:tracePt t="108016" x="7161213" y="741363"/>
          <p14:tracePt t="108064" x="7232650" y="741363"/>
          <p14:tracePt t="108095" x="7242175" y="741363"/>
          <p14:tracePt t="108189" x="7232650" y="785813"/>
          <p14:tracePt t="108237" x="7188200" y="830263"/>
          <p14:tracePt t="108283" x="7180263" y="847725"/>
          <p14:tracePt t="108314" x="7180263" y="857250"/>
          <p14:tracePt t="108455" x="7170738" y="857250"/>
          <p14:tracePt t="108467" x="7170738" y="866775"/>
          <p14:tracePt t="108516" x="7153275" y="874713"/>
          <p14:tracePt t="108519" x="7153275" y="893763"/>
          <p14:tracePt t="108564" x="7116763" y="893763"/>
          <p14:tracePt t="108594" x="7099300" y="893763"/>
          <p14:tracePt t="108656" x="7037388" y="884238"/>
          <p14:tracePt t="108719" x="7010400" y="884238"/>
          <p14:tracePt t="108750" x="7000875" y="884238"/>
          <p14:tracePt t="108797" x="6991350" y="884238"/>
          <p14:tracePt t="108892" x="6965950" y="884238"/>
          <p14:tracePt t="109185" x="6973888" y="884238"/>
          <p14:tracePt t="109210" x="6983413" y="884238"/>
          <p14:tracePt t="109252" x="6991350" y="857250"/>
          <p14:tracePt t="109342" x="7000875" y="857250"/>
          <p14:tracePt t="109356" x="7000875" y="866775"/>
          <p14:tracePt t="109409" x="7018338" y="874713"/>
          <p14:tracePt t="109471" x="7054850" y="884238"/>
          <p14:tracePt t="109534" x="7116763" y="893763"/>
          <p14:tracePt t="109596" x="7180263" y="901700"/>
          <p14:tracePt t="109627" x="7205663" y="901700"/>
          <p14:tracePt t="109691" x="7251700" y="938213"/>
          <p14:tracePt t="109752" x="7251700" y="946150"/>
          <p14:tracePt t="110183" x="7251700" y="955675"/>
          <p14:tracePt t="111302" x="7251700" y="965200"/>
          <p14:tracePt t="111312" x="7251700" y="973138"/>
          <p14:tracePt t="111343" x="7232650" y="1009650"/>
          <p14:tracePt t="111406" x="7205663" y="1214438"/>
          <p14:tracePt t="111437" x="7170738" y="1366838"/>
          <p14:tracePt t="111485" x="7116763" y="1500188"/>
          <p14:tracePt t="111516" x="7072313" y="1589088"/>
          <p14:tracePt t="111578" x="7010400" y="1687513"/>
          <p14:tracePt t="111626" x="6991350" y="1687513"/>
          <p14:tracePt t="111687" x="6965950" y="1724025"/>
          <p14:tracePt t="111749" x="6938963" y="1741488"/>
          <p14:tracePt t="111923" x="6929438" y="1741488"/>
          <p14:tracePt t="112019" x="6919913" y="1741488"/>
          <p14:tracePt t="112033" x="6911975" y="1731963"/>
          <p14:tracePt t="112077" x="6902450" y="1724025"/>
          <p14:tracePt t="112140" x="6884988" y="1704975"/>
          <p14:tracePt t="112669" x="6884988" y="1697038"/>
          <p14:tracePt t="112679" x="6884988" y="1687513"/>
          <p14:tracePt t="112716" x="6884988" y="1679575"/>
          <p14:tracePt t="112907" x="6875463" y="1687513"/>
          <p14:tracePt t="112920" x="6858000" y="1687513"/>
          <p14:tracePt t="112961" x="6823075" y="1724025"/>
          <p14:tracePt t="113000" x="6759575" y="1758950"/>
          <p14:tracePt t="113032" x="6715125" y="1795463"/>
          <p14:tracePt t="113049" x="6705600" y="1803400"/>
          <p14:tracePt t="113064" x="6670675" y="1812925"/>
          <p14:tracePt t="113086" x="6661150" y="1812925"/>
          <p14:tracePt t="113090" x="6653213" y="1822450"/>
          <p14:tracePt t="113103" x="6634163" y="1822450"/>
          <p14:tracePt t="113134" x="6616700" y="1822450"/>
          <p14:tracePt t="113149" x="6589713" y="1822450"/>
          <p14:tracePt t="113186" x="6572250" y="1839913"/>
          <p14:tracePt t="113218" x="6545263" y="1847850"/>
          <p14:tracePt t="113249" x="6537325" y="1857375"/>
          <p14:tracePt t="113291" x="6518275" y="1874838"/>
          <p14:tracePt t="113308" x="6510338" y="1874838"/>
          <p14:tracePt t="113338" x="6483350" y="1884363"/>
          <p14:tracePt t="113370" x="6473825" y="1884363"/>
          <p14:tracePt t="113917" x="6483350" y="1874838"/>
          <p14:tracePt t="113929" x="6500813" y="1866900"/>
          <p14:tracePt t="113965" x="6545263" y="1830388"/>
          <p14:tracePt t="114027" x="6599238" y="1785938"/>
          <p14:tracePt t="114090" x="6653213" y="1751013"/>
          <p14:tracePt t="114152" x="6697663" y="1731963"/>
          <p14:tracePt t="114155" x="6715125" y="1724025"/>
          <p14:tracePt t="114214" x="6777038" y="1697038"/>
          <p14:tracePt t="114262" x="6840538" y="1652588"/>
          <p14:tracePt t="114323" x="6858000" y="1652588"/>
          <p14:tracePt t="114355" x="6858000" y="1643063"/>
          <p14:tracePt t="114491" x="6875463" y="1633538"/>
          <p14:tracePt t="114503" x="6884988" y="1616075"/>
          <p14:tracePt t="114542" x="6911975" y="1598613"/>
          <p14:tracePt t="114573" x="6919913" y="1598613"/>
          <p14:tracePt t="114636" x="6919913" y="1589088"/>
          <p14:tracePt t="114639" x="6929438" y="1589088"/>
          <p14:tracePt t="117267" x="6929438" y="1598613"/>
          <p14:tracePt t="117277" x="6938963" y="1608138"/>
          <p14:tracePt t="117299" x="6965950" y="1616075"/>
          <p14:tracePt t="117345" x="7072313" y="1652588"/>
          <p14:tracePt t="117376" x="7161213" y="1652588"/>
          <p14:tracePt t="117438" x="7296150" y="1704975"/>
          <p14:tracePt t="117486" x="7367588" y="1741488"/>
          <p14:tracePt t="117516" x="7394575" y="1751013"/>
          <p14:tracePt t="117564" x="7412038" y="1758950"/>
          <p14:tracePt t="117841" x="7412038" y="1751013"/>
          <p14:tracePt t="117864" x="7412038" y="1741488"/>
          <p14:tracePt t="117893" x="7412038" y="1731963"/>
          <p14:tracePt t="117955" x="7412038" y="1697038"/>
          <p14:tracePt t="117986" x="7394575" y="1670050"/>
          <p14:tracePt t="118034" x="7375525" y="1616075"/>
          <p14:tracePt t="118064" x="7358063" y="1598613"/>
          <p14:tracePt t="118126" x="7348538" y="1581150"/>
          <p14:tracePt t="118392" x="7348538" y="1554163"/>
          <p14:tracePt t="118404" x="7348538" y="1536700"/>
          <p14:tracePt t="118455" x="7348538" y="1509713"/>
          <p14:tracePt t="118633" x="7358063" y="1509713"/>
          <p14:tracePt t="118644" x="7367588" y="1509713"/>
          <p14:tracePt t="118685" x="7375525" y="1509713"/>
          <p14:tracePt t="118746" x="7394575" y="1517650"/>
          <p14:tracePt t="118778" x="7402513" y="1517650"/>
          <p14:tracePt t="119042" x="7412038" y="1517650"/>
          <p14:tracePt t="119102" x="7419975" y="1517650"/>
          <p14:tracePt t="121851" x="7419975" y="1527175"/>
          <p14:tracePt t="121886" x="7429500" y="1527175"/>
          <p14:tracePt t="121898" x="7439025" y="1536700"/>
          <p14:tracePt t="121927" x="7439025" y="1544638"/>
          <p14:tracePt t="121959" x="7439025" y="1554163"/>
          <p14:tracePt t="121990" x="7446963" y="1562100"/>
          <p14:tracePt t="122011" x="7446963" y="1581150"/>
          <p14:tracePt t="122057" x="7456488" y="1608138"/>
          <p14:tracePt t="122120" x="7466013" y="1643063"/>
          <p14:tracePt t="122215" x="7466013" y="1741488"/>
          <p14:tracePt t="122260" x="7466013" y="1785938"/>
          <p14:tracePt t="122307" x="7473950" y="1893888"/>
          <p14:tracePt t="122354" x="7483475" y="2027238"/>
          <p14:tracePt t="122385" x="7483475" y="2081213"/>
          <p14:tracePt t="122449" x="7483475" y="2170113"/>
          <p14:tracePt t="122713" x="7483475" y="2179638"/>
          <p14:tracePt t="122725" x="7483475" y="2197100"/>
          <p14:tracePt t="122761" x="7483475" y="2232025"/>
          <p14:tracePt t="122792" x="7483475" y="2268538"/>
          <p14:tracePt t="122854" x="7483475" y="2303463"/>
          <p14:tracePt t="122886" x="7491413" y="2330450"/>
          <p14:tracePt t="122948" x="7491413" y="2384425"/>
          <p14:tracePt t="123010" x="7500938" y="2428875"/>
          <p14:tracePt t="123073" x="7500938" y="2446338"/>
          <p14:tracePt t="123135" x="7500938" y="2455863"/>
          <p14:tracePt t="123231" x="7500938" y="2465388"/>
          <p14:tracePt t="123337" x="7500938" y="2428875"/>
          <p14:tracePt t="123348" x="7500938" y="2366963"/>
          <p14:tracePt t="123386" x="7500938" y="2214563"/>
          <p14:tracePt t="123434" x="7473950" y="2089150"/>
          <p14:tracePt t="123495" x="7466013" y="1990725"/>
          <p14:tracePt t="123557" x="7456488" y="1982788"/>
          <p14:tracePt t="123605" x="7456488" y="2027238"/>
          <p14:tracePt t="123666" x="7466013" y="2143125"/>
          <p14:tracePt t="123698" x="7466013" y="2152650"/>
          <p14:tracePt t="123744" x="7466013" y="2276475"/>
          <p14:tracePt t="123775" x="7466013" y="2303463"/>
          <p14:tracePt t="123837" x="7466013" y="2322513"/>
          <p14:tracePt t="123869" x="7466013" y="2374900"/>
          <p14:tracePt t="123901" x="7473950" y="2401888"/>
          <p14:tracePt t="123948" x="7473950" y="2411413"/>
          <p14:tracePt t="124047" x="7473950" y="2401888"/>
          <p14:tracePt t="124073" x="7473950" y="2357438"/>
          <p14:tracePt t="124103" x="7473950" y="2312988"/>
          <p14:tracePt t="124165" x="7466013" y="2268538"/>
          <p14:tracePt t="124253" x="7466013" y="2286000"/>
          <p14:tracePt t="124291" x="7466013" y="2393950"/>
          <p14:tracePt t="124353" x="7491413" y="2536825"/>
          <p14:tracePt t="124384" x="7491413" y="2544763"/>
          <p14:tracePt t="124447" x="7491413" y="2509838"/>
          <p14:tracePt t="124509" x="7491413" y="2411413"/>
          <p14:tracePt t="124571" x="7491413" y="2401888"/>
          <p14:tracePt t="124634" x="7491413" y="2330450"/>
          <p14:tracePt t="124697" x="7483475" y="2268538"/>
          <p14:tracePt t="124802" x="7483475" y="2276475"/>
          <p14:tracePt t="124822" x="7483475" y="2286000"/>
          <p14:tracePt t="124884" x="7483475" y="2446338"/>
          <p14:tracePt t="124915" x="7483475" y="2465388"/>
          <p14:tracePt t="125068" x="7483475" y="2455863"/>
          <p14:tracePt t="125088" x="7473950" y="2438400"/>
          <p14:tracePt t="125119" x="7456488" y="2384425"/>
          <p14:tracePt t="125150" x="7439025" y="2303463"/>
          <p14:tracePt t="125213" x="7429500" y="2214563"/>
          <p14:tracePt t="125244" x="7429500" y="2205038"/>
          <p14:tracePt t="125339" x="7429500" y="2232025"/>
          <p14:tracePt t="125385" x="7439025" y="2347913"/>
          <p14:tracePt t="125432" x="7439025" y="2374900"/>
          <p14:tracePt t="125622" x="7439025" y="2339975"/>
          <p14:tracePt t="125632" x="7429500" y="2303463"/>
          <p14:tracePt t="125667" x="7412038" y="2224088"/>
          <p14:tracePt t="125697" x="7412038" y="2214563"/>
          <p14:tracePt t="125743" x="7412038" y="2205038"/>
          <p14:tracePt t="125805" x="7412038" y="2214563"/>
          <p14:tracePt t="125808" x="7412038" y="2232025"/>
          <p14:tracePt t="125853" x="7429500" y="2295525"/>
          <p14:tracePt t="125901" x="7439025" y="2384425"/>
          <p14:tracePt t="125931" x="7446963" y="2411413"/>
          <p14:tracePt t="125993" x="7456488" y="2455863"/>
          <p14:tracePt t="126040" x="7456488" y="2465388"/>
          <p14:tracePt t="126170" x="7456488" y="2419350"/>
          <p14:tracePt t="126182" x="7446963" y="2347913"/>
          <p14:tracePt t="126213" x="7439025" y="2251075"/>
          <p14:tracePt t="126274" x="7412038" y="2160588"/>
          <p14:tracePt t="126338" x="7412038" y="2143125"/>
          <p14:tracePt t="126410" x="7412038" y="2170113"/>
          <p14:tracePt t="126424" x="7412038" y="2197100"/>
          <p14:tracePt t="126462" x="7429500" y="2276475"/>
          <p14:tracePt t="126524" x="7429500" y="2312988"/>
          <p14:tracePt t="126572" x="7439025" y="2357438"/>
          <p14:tracePt t="126619" x="7446963" y="2393950"/>
          <p14:tracePt t="127048" x="7446963" y="2411413"/>
          <p14:tracePt t="127059" x="7446963" y="2438400"/>
          <p14:tracePt t="127096" x="7385050" y="2571750"/>
          <p14:tracePt t="127127" x="7358063" y="2633663"/>
          <p14:tracePt t="127189" x="7296150" y="2687638"/>
          <p14:tracePt t="127250" x="7205663" y="2697163"/>
          <p14:tracePt t="127313" x="7108825" y="2660650"/>
          <p14:tracePt t="127344" x="7081838" y="2643188"/>
          <p14:tracePt t="127347" x="7062788" y="2643188"/>
          <p14:tracePt t="127391" x="7000875" y="2633663"/>
          <p14:tracePt t="127454" x="6875463" y="2633663"/>
          <p14:tracePt t="127548" x="6884988" y="2608263"/>
          <p14:tracePt t="127595" x="7010400" y="2465388"/>
          <p14:tracePt t="127641" x="7153275" y="2347913"/>
          <p14:tracePt t="127689" x="7205663" y="2312988"/>
          <p14:tracePt t="127750" x="7126288" y="2303463"/>
          <p14:tracePt t="127782" x="7045325" y="2303463"/>
          <p14:tracePt t="127844" x="6946900" y="2357438"/>
          <p14:tracePt t="127892" x="6840538" y="2571750"/>
          <p14:tracePt t="127922" x="6813550" y="2687638"/>
          <p14:tracePt t="127970" x="6823075" y="2786063"/>
          <p14:tracePt t="128000" x="6848475" y="2813050"/>
          <p14:tracePt t="128062" x="6938963" y="2847975"/>
          <p14:tracePt t="128110" x="7062788" y="2847975"/>
          <p14:tracePt t="128141" x="7126288" y="2847975"/>
          <p14:tracePt t="128202" x="7161213" y="2840038"/>
          <p14:tracePt t="128249" x="7161213" y="2724150"/>
          <p14:tracePt t="128312" x="7081838" y="2643188"/>
          <p14:tracePt t="128360" x="7000875" y="2679700"/>
          <p14:tracePt t="128421" x="6858000" y="2867025"/>
          <p14:tracePt t="128483" x="6777038" y="3081338"/>
          <p14:tracePt t="128546" x="6751638" y="3268663"/>
          <p14:tracePt t="128577" x="6751638" y="3286125"/>
          <p14:tracePt t="128623" x="6813550" y="3295650"/>
          <p14:tracePt t="128655" x="6884988" y="3259138"/>
          <p14:tracePt t="128717" x="7010400" y="3089275"/>
          <p14:tracePt t="128764" x="7018338" y="2990850"/>
          <p14:tracePt t="128795" x="7010400" y="2965450"/>
          <p14:tracePt t="128858" x="6858000" y="2973388"/>
          <p14:tracePt t="128889" x="6804025" y="3027363"/>
          <p14:tracePt t="128951" x="6742113" y="3133725"/>
          <p14:tracePt t="129014" x="6724650" y="3268663"/>
          <p14:tracePt t="129076" x="6732588" y="3330575"/>
          <p14:tracePt t="129138" x="6813550" y="3330575"/>
          <p14:tracePt t="129200" x="6902450" y="3089275"/>
          <p14:tracePt t="129232" x="6946900" y="2874963"/>
          <p14:tracePt t="129296" x="6956425" y="2822575"/>
          <p14:tracePt t="129357" x="6902450" y="2847975"/>
          <p14:tracePt t="129419" x="6777038" y="2973388"/>
          <p14:tracePt t="129482" x="6724650" y="3081338"/>
          <p14:tracePt t="129543" x="6715125" y="3187700"/>
          <p14:tracePt t="129605" x="6759575" y="3197225"/>
          <p14:tracePt t="129667" x="6823075" y="3160713"/>
          <p14:tracePt t="129730" x="6823075" y="3143250"/>
          <p14:tracePt t="129866" x="6813550" y="3125788"/>
          <p14:tracePt t="129887" x="6796088" y="3108325"/>
          <p14:tracePt t="129948" x="6742113" y="3098800"/>
          <p14:tracePt t="129979" x="6732588" y="3108325"/>
          <p14:tracePt t="130027" x="6732588" y="3143250"/>
          <p14:tracePt t="130058" x="6751638" y="3179763"/>
          <p14:tracePt t="130105" x="6848475" y="3197225"/>
          <p14:tracePt t="130166" x="6991350" y="2830513"/>
          <p14:tracePt t="130198" x="7018338" y="2562225"/>
          <p14:tracePt t="130260" x="6946900" y="2411413"/>
          <p14:tracePt t="130308" x="6884988" y="2411413"/>
          <p14:tracePt t="130355" x="6840538" y="2473325"/>
          <p14:tracePt t="130417" x="6769100" y="2625725"/>
          <p14:tracePt t="130420" x="6759575" y="2660650"/>
          <p14:tracePt t="130448" x="6751638" y="2732088"/>
          <p14:tracePt t="130494" x="6751638" y="2874963"/>
          <p14:tracePt t="130525" x="6751638" y="2894013"/>
          <p14:tracePt t="130588" x="6796088" y="2901950"/>
          <p14:tracePt t="130650" x="6858000" y="2884488"/>
          <p14:tracePt t="130712" x="6875463" y="2884488"/>
          <p14:tracePt t="130807" x="6875463" y="2874963"/>
          <p14:tracePt t="130869" x="6875463" y="2840038"/>
          <p14:tracePt t="130917" x="6831013" y="2803525"/>
          <p14:tracePt t="130947" x="6804025" y="2830513"/>
          <p14:tracePt t="131010" x="6769100" y="2982913"/>
          <p14:tracePt t="131058" x="6777038" y="3017838"/>
          <p14:tracePt t="131104" x="6823075" y="3017838"/>
          <p14:tracePt t="131166" x="6956425" y="2874963"/>
          <p14:tracePt t="131197" x="6973888" y="2803525"/>
          <p14:tracePt t="131245" x="6973888" y="2660650"/>
          <p14:tracePt t="131291" x="6911975" y="2598738"/>
          <p14:tracePt t="131354" x="6796088" y="2741613"/>
          <p14:tracePt t="131401" x="6742113" y="2874963"/>
          <p14:tracePt t="131431" x="6724650" y="3000375"/>
          <p14:tracePt t="131479" x="6759575" y="3108325"/>
          <p14:tracePt t="131540" x="6875463" y="3125788"/>
          <p14:tracePt t="131588" x="6983413" y="3036888"/>
          <p14:tracePt t="131618" x="7010400" y="2982913"/>
          <p14:tracePt t="131665" x="7018338" y="2965450"/>
          <p14:tracePt t="131711" x="7000875" y="2938463"/>
          <p14:tracePt t="131743" x="6929438" y="2928938"/>
          <p14:tracePt t="131805" x="6867525" y="2938463"/>
          <p14:tracePt t="131836" x="6858000" y="2938463"/>
          <p14:tracePt t="131899" x="6867525" y="3000375"/>
          <p14:tracePt t="131961" x="6919913" y="3027363"/>
          <p14:tracePt t="132023" x="6956425" y="2946400"/>
          <p14:tracePt t="132086" x="6911975" y="2901950"/>
          <p14:tracePt t="132134" x="6823075" y="2901950"/>
          <p14:tracePt t="132164" x="6796088" y="2946400"/>
          <p14:tracePt t="132226" x="6804025" y="3009900"/>
          <p14:tracePt t="132274" x="6858000" y="3044825"/>
          <p14:tracePt t="132321" x="6902450" y="3017838"/>
          <p14:tracePt t="132352" x="6911975" y="2955925"/>
          <p14:tracePt t="132413" x="6902450" y="2928938"/>
          <p14:tracePt t="132476" x="6823075" y="2928938"/>
          <p14:tracePt t="132537" x="6804025" y="2946400"/>
          <p14:tracePt t="132600" x="6840538" y="2973388"/>
          <p14:tracePt t="132632" x="6919913" y="2955925"/>
          <p14:tracePt t="132694" x="6965950" y="2894013"/>
          <p14:tracePt t="132756" x="6919913" y="2874963"/>
          <p14:tracePt t="132804" x="6777038" y="2938463"/>
          <p14:tracePt t="132834" x="6697663" y="3009900"/>
          <p14:tracePt t="132882" x="6697663" y="3036888"/>
          <p14:tracePt t="132913" x="6715125" y="3081338"/>
          <p14:tracePt t="132975" x="6831013" y="3108325"/>
          <p14:tracePt t="133022" x="6867525" y="3089275"/>
          <p14:tracePt t="133070" x="6875463" y="3062288"/>
          <p14:tracePt t="133149" x="6804025" y="3062288"/>
          <p14:tracePt t="133211" x="6777038" y="3071813"/>
          <p14:tracePt t="133241" x="6786563" y="3081338"/>
          <p14:tracePt t="133274" x="6823075" y="3081338"/>
          <p14:tracePt t="133321" x="6929438" y="3036888"/>
          <p14:tracePt t="133352" x="6956425" y="2973388"/>
          <p14:tracePt t="133414" x="6875463" y="2911475"/>
          <p14:tracePt t="133462" x="6724650" y="2982913"/>
          <p14:tracePt t="133508" x="6705600" y="3009900"/>
          <p14:tracePt t="133587" x="6715125" y="3027363"/>
          <p14:tracePt t="133618" x="6751638" y="3044825"/>
          <p14:tracePt t="133680" x="6769100" y="3054350"/>
          <p14:tracePt t="133805" x="6759575" y="3054350"/>
          <p14:tracePt t="133822" x="6751638" y="3054350"/>
          <p14:tracePt t="133869" x="6742113" y="3071813"/>
          <p14:tracePt t="133962" x="6769100" y="3071813"/>
          <p14:tracePt t="134024" x="6804025" y="3071813"/>
          <p14:tracePt t="134885" x="6813550" y="3071813"/>
          <p14:tracePt t="135137" x="6813550" y="3054350"/>
          <p14:tracePt t="135148" x="6813550" y="3036888"/>
          <p14:tracePt t="135171" x="6796088" y="3009900"/>
          <p14:tracePt t="135202" x="6724650" y="2803525"/>
          <p14:tracePt t="135230" x="6643688" y="2500313"/>
          <p14:tracePt t="135246" x="6545263" y="2152650"/>
          <p14:tracePt t="135277" x="6483350" y="1893888"/>
          <p14:tracePt t="135292" x="6419850" y="1714500"/>
          <p14:tracePt t="135330" x="6357938" y="1562100"/>
          <p14:tracePt t="135360" x="6340475" y="1517650"/>
          <p14:tracePt t="135392" x="6323013" y="1473200"/>
          <p14:tracePt t="135461" x="6323013" y="1465263"/>
          <p14:tracePt t="135652" x="6303963" y="1465263"/>
          <p14:tracePt t="135663" x="6296025" y="1446213"/>
          <p14:tracePt t="135706" x="6259513" y="1347788"/>
          <p14:tracePt t="135738" x="6242050" y="1214438"/>
          <p14:tracePt t="135800" x="6232525" y="1152525"/>
          <p14:tracePt t="135940" x="6232525" y="1098550"/>
          <p14:tracePt t="135955" x="6232525" y="1054100"/>
          <p14:tracePt t="136003" x="6232525" y="928688"/>
          <p14:tracePt t="136035" x="6232525" y="893763"/>
          <p14:tracePt t="136097" x="6232525" y="795338"/>
          <p14:tracePt t="136144" x="6232525" y="776288"/>
          <p14:tracePt t="136223" x="6242050" y="776288"/>
          <p14:tracePt t="136253" x="6251575" y="776288"/>
          <p14:tracePt t="136469" x="6251575" y="768350"/>
          <p14:tracePt t="136481" x="6251575" y="758825"/>
          <p14:tracePt t="136535" x="6259513" y="731838"/>
          <p14:tracePt t="136875" x="6259513" y="741363"/>
          <p14:tracePt t="136937" x="6259513" y="750888"/>
          <p14:tracePt t="136951" x="6251575" y="758825"/>
          <p14:tracePt t="136990" x="6232525" y="785813"/>
          <p14:tracePt t="137051" x="6197600" y="847725"/>
          <p14:tracePt t="137114" x="6143625" y="982663"/>
          <p14:tracePt t="137145" x="6143625" y="1000125"/>
          <p14:tracePt t="137207" x="6126163" y="1054100"/>
          <p14:tracePt t="137239" x="6116638" y="1071563"/>
          <p14:tracePt t="137383" x="6126163" y="1054100"/>
          <p14:tracePt t="137393" x="6153150" y="1009650"/>
          <p14:tracePt t="137427" x="6205538" y="857250"/>
          <p14:tracePt t="137552" x="6188075" y="911225"/>
          <p14:tracePt t="137582" x="6170613" y="955675"/>
          <p14:tracePt t="137629" x="6161088" y="1044575"/>
          <p14:tracePt t="137676" x="6134100" y="1152525"/>
          <p14:tracePt t="137738" x="6134100" y="1258888"/>
          <p14:tracePt t="137769" x="6134100" y="1268413"/>
          <p14:tracePt t="137830" x="6134100" y="1295400"/>
          <p14:tracePt t="137863" x="6153150" y="1312863"/>
          <p14:tracePt t="137910" x="6170613" y="1330325"/>
          <p14:tracePt t="137940" x="6188075" y="1330325"/>
          <p14:tracePt t="138002" x="6215063" y="1357313"/>
          <p14:tracePt t="138114" x="6224588" y="1366838"/>
          <p14:tracePt t="138126" x="6224588" y="1374775"/>
          <p14:tracePt t="138160" x="6232525" y="1374775"/>
          <p14:tracePt t="138231" x="6251575" y="1393825"/>
          <p14:tracePt t="138278" x="6269038" y="1393825"/>
          <p14:tracePt t="138327" x="6276975" y="1393825"/>
          <p14:tracePt t="138439" x="6276975" y="1411288"/>
          <p14:tracePt t="138448" x="6286500" y="1411288"/>
          <p14:tracePt t="138497" x="6296025" y="1419225"/>
          <p14:tracePt t="138737" x="6296025" y="1455738"/>
          <p14:tracePt t="138751" x="6296025" y="1509713"/>
          <p14:tracePt t="138795" x="6323013" y="1660525"/>
          <p14:tracePt t="138857" x="6330950" y="1704975"/>
          <p14:tracePt t="138952" x="6330950" y="1724025"/>
          <p14:tracePt t="138999" x="6330950" y="1731963"/>
          <p14:tracePt t="139077" x="6340475" y="1731963"/>
          <p14:tracePt t="139124" x="6348413" y="1731963"/>
          <p14:tracePt t="140178" x="6367463" y="1731963"/>
          <p14:tracePt t="140190" x="6375400" y="1731963"/>
          <p14:tracePt t="140237" x="6438900" y="1741488"/>
          <p14:tracePt t="140268" x="6465888" y="1758950"/>
          <p14:tracePt t="140317" x="6500813" y="1795463"/>
          <p14:tracePt t="140377" x="6537325" y="1803400"/>
          <p14:tracePt t="140439" x="6581775" y="1803400"/>
          <p14:tracePt t="140502" x="6643688" y="1803400"/>
          <p14:tracePt t="140549" x="6670675" y="1795463"/>
          <p14:tracePt t="140580" x="6680200" y="1795463"/>
          <p14:tracePt t="140642" x="6715125" y="1785938"/>
          <p14:tracePt t="140690" x="6724650" y="1776413"/>
          <p14:tracePt t="140885" x="6724650" y="1768475"/>
          <p14:tracePt t="140896" x="6724650" y="1758950"/>
          <p14:tracePt t="140910" x="6724650" y="1751013"/>
          <p14:tracePt t="140971" x="6732588" y="1741488"/>
          <p14:tracePt t="141033" x="6742113" y="1714500"/>
          <p14:tracePt t="141064" x="6742113" y="1704975"/>
          <p14:tracePt t="141112" x="6759575" y="1697038"/>
          <p14:tracePt t="141159" x="6759575" y="1687513"/>
          <p14:tracePt t="141282" x="6769100" y="1679575"/>
          <p14:tracePt t="141294" x="6777038" y="1679575"/>
          <p14:tracePt t="141345" x="6786563" y="1679575"/>
          <p14:tracePt t="141440" x="6796088" y="1679575"/>
          <p14:tracePt t="141449" x="6796088" y="1670050"/>
          <p14:tracePt t="141953" x="6804025" y="1660525"/>
          <p14:tracePt t="141967" x="6804025" y="1652588"/>
          <p14:tracePt t="142003" x="6823075" y="1633538"/>
          <p14:tracePt t="142041" x="6840538" y="1616075"/>
          <p14:tracePt t="142073" x="6840538" y="1608138"/>
          <p14:tracePt t="142104" x="6858000" y="1598613"/>
          <p14:tracePt t="142142" x="6867525" y="1581150"/>
          <p14:tracePt t="142759" x="6875463" y="1581150"/>
          <p14:tracePt t="142782" x="6884988" y="1581150"/>
          <p14:tracePt t="142806" x="6911975" y="1571625"/>
          <p14:tracePt t="142843" x="6938963" y="1554163"/>
          <p14:tracePt t="142890" x="6973888" y="1517650"/>
          <p14:tracePt t="142921" x="6983413" y="1517650"/>
          <p14:tracePt t="142983" x="7018338" y="1500188"/>
          <p14:tracePt t="143031" x="7045325" y="1490663"/>
          <p14:tracePt t="143093" x="7081838" y="1482725"/>
          <p14:tracePt t="143154" x="7134225" y="1446213"/>
          <p14:tracePt t="143186" x="7143750" y="1438275"/>
          <p14:tracePt t="143218" x="7161213" y="1419225"/>
          <p14:tracePt t="143249" x="7170738" y="1419225"/>
          <p14:tracePt t="143311" x="7188200" y="1401763"/>
          <p14:tracePt t="143742" x="7180263" y="1393825"/>
          <p14:tracePt t="143755" x="7170738" y="1384300"/>
          <p14:tracePt t="143807" x="7081838" y="1322388"/>
          <p14:tracePt t="143869" x="6911975" y="1036638"/>
          <p14:tracePt t="143900" x="6777038" y="893763"/>
          <p14:tracePt t="143947" x="6697663" y="812800"/>
          <p14:tracePt t="144009" x="6670675" y="795338"/>
          <p14:tracePt t="144161" x="6661150" y="785813"/>
          <p14:tracePt t="144175" x="6653213" y="785813"/>
          <p14:tracePt t="144228" x="6634163" y="768350"/>
          <p14:tracePt t="144290" x="6616700" y="758825"/>
          <p14:tracePt t="144439" x="6626225" y="758825"/>
          <p14:tracePt t="144450" x="6626225" y="768350"/>
          <p14:tracePt t="144493" x="6634163" y="785813"/>
          <p14:tracePt t="144539" x="6653213" y="812800"/>
          <p14:tracePt t="144571" x="6661150" y="822325"/>
          <p14:tracePt t="144618" x="6670675" y="822325"/>
          <p14:tracePt t="144812" x="6670675" y="830263"/>
          <p14:tracePt t="144883" x="6688138" y="839788"/>
          <p14:tracePt t="144909" x="6697663" y="839788"/>
          <p14:tracePt t="144967" x="6705600" y="839788"/>
          <p14:tracePt t="145519" x="6724650" y="839788"/>
          <p14:tracePt t="145530" x="6742113" y="847725"/>
          <p14:tracePt t="145549" x="6759575" y="857250"/>
          <p14:tracePt t="145595" x="6858000" y="919163"/>
          <p14:tracePt t="145627" x="6919913" y="955675"/>
          <p14:tracePt t="145688" x="6983413" y="982663"/>
          <p14:tracePt t="145719" x="7000875" y="982663"/>
          <p14:tracePt t="145752" x="7018338" y="982663"/>
          <p14:tracePt t="145813" x="7062788" y="973138"/>
          <p14:tracePt t="145875" x="7081838" y="955675"/>
          <p14:tracePt t="145938" x="7134225" y="946150"/>
          <p14:tracePt t="145969" x="7161213" y="946150"/>
          <p14:tracePt t="146017" x="7170738" y="928688"/>
          <p14:tracePt t="146239" x="7180263" y="928688"/>
          <p14:tracePt t="146252" x="7188200" y="928688"/>
          <p14:tracePt t="146311" x="7205663" y="928688"/>
          <p14:tracePt t="147102" x="7205663" y="946150"/>
          <p14:tracePt t="147114" x="7205663" y="982663"/>
          <p14:tracePt t="147151" x="7259638" y="1152525"/>
          <p14:tracePt t="147213" x="7510463" y="1803400"/>
          <p14:tracePt t="147275" x="7572375" y="2143125"/>
          <p14:tracePt t="147338" x="7581900" y="2152650"/>
          <p14:tracePt t="147523" x="7589838" y="2152650"/>
          <p14:tracePt t="147535" x="7599363" y="2160588"/>
          <p14:tracePt t="147588" x="7634288" y="2205038"/>
          <p14:tracePt t="147846" x="7634288" y="2197100"/>
          <p14:tracePt t="147858" x="7634288" y="2187575"/>
          <p14:tracePt t="147898" x="7634288" y="2170113"/>
          <p14:tracePt t="147930" x="7626350" y="2152650"/>
          <p14:tracePt t="147992" x="7589838" y="2081213"/>
          <p14:tracePt t="148023" x="7572375" y="2054225"/>
          <p14:tracePt t="148071" x="7545388" y="2009775"/>
          <p14:tracePt t="148102" x="7527925" y="1973263"/>
          <p14:tracePt t="148149" x="7518400" y="1955800"/>
          <p14:tracePt t="148375" x="7518400" y="1946275"/>
          <p14:tracePt t="148386" x="7510463" y="1928813"/>
          <p14:tracePt t="148431" x="7500938" y="1884363"/>
          <p14:tracePt t="148493" x="7491413" y="1812925"/>
          <p14:tracePt t="148603" x="7483475" y="1758950"/>
          <p14:tracePt t="148650" x="7483475" y="1741488"/>
          <p14:tracePt t="148712" x="7466013" y="1714500"/>
          <p14:tracePt t="148743" x="7466013" y="1697038"/>
          <p14:tracePt t="148806" x="7446963" y="1625600"/>
          <p14:tracePt t="148836" x="7439025" y="1598613"/>
          <p14:tracePt t="148899" x="7439025" y="1571625"/>
          <p14:tracePt t="149059" x="7439025" y="1581150"/>
          <p14:tracePt t="149088" x="7439025" y="1589088"/>
          <p14:tracePt t="149120" x="7439025" y="1598613"/>
          <p14:tracePt t="149181" x="7446963" y="1616075"/>
          <p14:tracePt t="149229" x="7466013" y="1652588"/>
          <p14:tracePt t="149491" x="7466013" y="1643063"/>
          <p14:tracePt t="149516" x="7466013" y="1633538"/>
          <p14:tracePt t="149552" x="7456488" y="1625600"/>
          <p14:tracePt t="149563" x="7456488" y="1616075"/>
          <p14:tracePt t="149590" x="7446963" y="1616075"/>
          <p14:tracePt t="150270" x="7446963" y="1608138"/>
          <p14:tracePt t="150331" x="7439025" y="1598613"/>
          <p14:tracePt t="150345" x="7439025" y="1589088"/>
          <p14:tracePt t="151807" x="7429500" y="1581150"/>
          <p14:tracePt t="153192" x="7429500" y="1589088"/>
          <p14:tracePt t="153201" x="7429500" y="1598613"/>
          <p14:tracePt t="153230" x="7429500" y="1616075"/>
          <p14:tracePt t="153269" x="7429500" y="1625600"/>
          <p14:tracePt t="153317" x="7439025" y="1660525"/>
          <p14:tracePt t="153333" x="7446963" y="1704975"/>
          <p14:tracePt t="153369" x="7446963" y="1758950"/>
          <p14:tracePt t="153400" x="7456488" y="1795463"/>
          <p14:tracePt t="153418" x="7456488" y="1830388"/>
          <p14:tracePt t="153447" x="7456488" y="1884363"/>
          <p14:tracePt t="153479" x="7466013" y="1965325"/>
          <p14:tracePt t="153510" x="7466013" y="1990725"/>
          <p14:tracePt t="153540" x="7466013" y="2009775"/>
          <p14:tracePt t="153596" x="7466013" y="2044700"/>
          <p14:tracePt t="153617" x="7466013" y="2071688"/>
          <p14:tracePt t="153633" x="7466013" y="2108200"/>
          <p14:tracePt t="153670" x="7466013" y="2125663"/>
          <p14:tracePt t="154004" x="7466013" y="2133600"/>
          <p14:tracePt t="154015" x="7466013" y="2143125"/>
          <p14:tracePt t="154039" x="7466013" y="2152650"/>
          <p14:tracePt t="154070" x="7466013" y="2187575"/>
          <p14:tracePt t="154103" x="7466013" y="2232025"/>
          <p14:tracePt t="154134" x="7466013" y="2251075"/>
          <p14:tracePt t="154171" x="7466013" y="2295525"/>
          <p14:tracePt t="154202" x="7456488" y="2312988"/>
          <p14:tracePt t="154234" x="7456488" y="2330450"/>
          <p14:tracePt t="154274" x="7446963" y="2347913"/>
          <p14:tracePt t="154305" x="7446963" y="2374900"/>
          <p14:tracePt t="154402" x="7446963" y="2393950"/>
          <p14:tracePt t="154414" x="7446963" y="2401888"/>
          <p14:tracePt t="154581" x="7446963" y="2419350"/>
          <p14:tracePt t="154617" x="7446963" y="2428875"/>
          <p14:tracePt t="154715" x="7446963" y="2446338"/>
          <p14:tracePt t="154737" x="7446963" y="2455863"/>
          <p14:tracePt t="155038" x="7446963" y="2465388"/>
          <p14:tracePt t="155879" x="7439025" y="2465388"/>
          <p14:tracePt t="156803" x="7439025" y="2473325"/>
          <p14:tracePt t="156813" x="7439025" y="2500313"/>
          <p14:tracePt t="156856" x="7385050" y="2652713"/>
          <p14:tracePt t="156919" x="7259638" y="2938463"/>
          <p14:tracePt t="156967" x="7153275" y="3108325"/>
          <p14:tracePt t="156997" x="7081838" y="3187700"/>
          <p14:tracePt t="157059" x="7010400" y="3197225"/>
          <p14:tracePt t="157091" x="6965950" y="3197225"/>
          <p14:tracePt t="157137" x="6929438" y="3179763"/>
          <p14:tracePt t="157168" x="6911975" y="3179763"/>
          <p14:tracePt t="157231" x="6848475" y="3214688"/>
          <p14:tracePt t="157235" x="6840538" y="3232150"/>
          <p14:tracePt t="157262" x="6813550" y="3268663"/>
          <p14:tracePt t="157310" x="6796088" y="3330575"/>
          <p14:tracePt t="157371" x="6796088" y="3348038"/>
          <p14:tracePt t="157533" x="6786563" y="3375025"/>
          <p14:tracePt t="157544" x="6769100" y="3402013"/>
          <p14:tracePt t="157590" x="6705600" y="3527425"/>
          <p14:tracePt t="157639" x="6680200" y="3625850"/>
          <p14:tracePt t="157684" x="6705600" y="3679825"/>
          <p14:tracePt t="157747" x="6786563" y="3660775"/>
          <p14:tracePt t="157749" x="6813550" y="3616325"/>
          <p14:tracePt t="157809" x="6884988" y="3465513"/>
          <p14:tracePt t="157871" x="6875463" y="3429000"/>
          <p14:tracePt t="157934" x="6777038" y="3419475"/>
          <p14:tracePt t="157996" x="6742113" y="3419475"/>
          <p14:tracePt t="158091" x="6867525" y="3170238"/>
          <p14:tracePt t="158122" x="6894513" y="3133725"/>
          <p14:tracePt t="158292" x="6884988" y="3116263"/>
          <p14:tracePt t="158303" x="6884988" y="3108325"/>
          <p14:tracePt t="158356" x="6840538" y="3081338"/>
          <p14:tracePt t="158388" x="6813550" y="3081338"/>
          <p14:tracePt t="158435" x="6804025" y="3081338"/>
          <p14:tracePt t="158482" x="6804025" y="3108325"/>
          <p14:tracePt t="158543" x="6823075" y="3143250"/>
          <p14:tracePt t="158605" x="6875463" y="3152775"/>
          <p14:tracePt t="158667" x="6902450" y="3116263"/>
          <p14:tracePt t="158730" x="6902450" y="3098800"/>
          <p14:tracePt t="158733" x="6894513" y="3089275"/>
          <p14:tracePt t="158793" x="6823075" y="3081338"/>
          <p14:tracePt t="158824" x="6777038" y="3125788"/>
          <p14:tracePt t="158872" x="6724650" y="3232150"/>
          <p14:tracePt t="158902" x="6724650" y="3295650"/>
          <p14:tracePt t="158964" x="6786563" y="3340100"/>
          <p14:tracePt t="158995" x="6813550" y="3340100"/>
          <p14:tracePt t="159057" x="6840538" y="3313113"/>
          <p14:tracePt t="159214" x="6831013" y="3313113"/>
          <p14:tracePt t="159239" x="6823075" y="3313113"/>
          <p14:tracePt t="159277" x="6823075" y="3322638"/>
          <p14:tracePt t="159348" x="6831013" y="3322638"/>
          <p14:tracePt t="159359" x="6840538" y="3322638"/>
          <p14:tracePt t="159381" x="6848475" y="3322638"/>
          <p14:tracePt t="159433" x="6848475" y="3313113"/>
          <p14:tracePt t="159504" x="6848475" y="3303588"/>
          <p14:tracePt t="159529" x="6848475" y="3295650"/>
          <p14:tracePt t="159589" x="6840538" y="3286125"/>
          <p14:tracePt t="159779" x="6848475" y="3286125"/>
          <p14:tracePt t="159806" x="6867525" y="3286125"/>
          <p14:tracePt t="160357" x="6867525" y="3276600"/>
          <p14:tracePt t="161137" x="6867525" y="3286125"/>
          <p14:tracePt t="161339" x="6858000" y="3286125"/>
          <p14:tracePt t="161844" x="6858000" y="3295650"/>
          <p14:tracePt t="161855" x="6858000" y="3303588"/>
          <p14:tracePt t="161891" x="6858000" y="3313113"/>
          <p14:tracePt t="163778" x="6867525" y="331311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dad\Student Gray\4. Abdomen\F66122-004-f1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"/>
          <a:stretch>
            <a:fillRect/>
          </a:stretch>
        </p:blipFill>
        <p:spPr bwMode="auto">
          <a:xfrm>
            <a:off x="152400" y="762000"/>
            <a:ext cx="4343400" cy="52578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2" descr="E:\dad\Student Gray\4. Abdomen\F66122-004-f08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6"/>
          <a:stretch>
            <a:fillRect/>
          </a:stretch>
        </p:blipFill>
        <p:spPr bwMode="auto">
          <a:xfrm>
            <a:off x="4648200" y="990600"/>
            <a:ext cx="4267200" cy="5181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7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73"/>
    </mc:Choice>
    <mc:Fallback xmlns="">
      <p:transition spd="slow" advTm="61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21" x="6858000" y="3313113"/>
          <p14:tracePt t="3534" x="6848475" y="3313113"/>
          <p14:tracePt t="3553" x="6840538" y="3313113"/>
          <p14:tracePt t="3599" x="6777038" y="3295650"/>
          <p14:tracePt t="3661" x="6491288" y="3081338"/>
          <p14:tracePt t="3692" x="6259513" y="2847975"/>
          <p14:tracePt t="3755" x="5884863" y="2679700"/>
          <p14:tracePt t="3817" x="5562600" y="2946400"/>
          <p14:tracePt t="3849" x="5500688" y="3044825"/>
          <p14:tracePt t="4120" x="5473700" y="3044825"/>
          <p14:tracePt t="4134" x="5446713" y="3044825"/>
          <p14:tracePt t="4177" x="5268913" y="3036888"/>
          <p14:tracePt t="4209" x="4822825" y="3009900"/>
          <p14:tracePt t="4271" x="3894138" y="2795588"/>
          <p14:tracePt t="4303" x="3527425" y="2840038"/>
          <p14:tracePt t="4365" x="3295650" y="2946400"/>
          <p14:tracePt t="4577" x="3295650" y="2965450"/>
          <p14:tracePt t="4588" x="3286125" y="2973388"/>
          <p14:tracePt t="4631" x="3259138" y="2982913"/>
          <p14:tracePt t="4693" x="3071813" y="2982913"/>
          <p14:tracePt t="4757" x="2697163" y="2768600"/>
          <p14:tracePt t="4787" x="2527300" y="2687638"/>
          <p14:tracePt t="4835" x="2455863" y="2652713"/>
          <p14:tracePt t="5118" x="2438400" y="2652713"/>
          <p14:tracePt t="5132" x="2411413" y="2652713"/>
          <p14:tracePt t="5178" x="2276475" y="2633663"/>
          <p14:tracePt t="5240" x="2116138" y="2544763"/>
          <p14:tracePt t="5303" x="2071688" y="2482850"/>
          <p14:tracePt t="5351" x="2054225" y="2465388"/>
          <p14:tracePt t="5514" x="2062163" y="2465388"/>
          <p14:tracePt t="5539" x="2071688" y="2473325"/>
          <p14:tracePt t="5586" x="2081213" y="2482850"/>
          <p14:tracePt t="6053" x="2062163" y="2482850"/>
          <p14:tracePt t="6066" x="2062163" y="2490788"/>
          <p14:tracePt t="6103" x="2054225" y="2500313"/>
          <p14:tracePt t="6152" x="2054225" y="2490788"/>
          <p14:tracePt t="6182" x="2054225" y="2473325"/>
          <p14:tracePt t="6244" x="2054225" y="2455863"/>
          <p14:tracePt t="6307" x="2062163" y="2419350"/>
          <p14:tracePt t="6355" x="2081213" y="2401888"/>
          <p14:tracePt t="6385" x="2098675" y="2401888"/>
          <p14:tracePt t="6447" x="2125663" y="2401888"/>
          <p14:tracePt t="6479" x="2125663" y="2419350"/>
          <p14:tracePt t="6715" x="2133600" y="2419350"/>
          <p14:tracePt t="6739" x="2143125" y="2411413"/>
          <p14:tracePt t="6764" x="2160588" y="2401888"/>
          <p14:tracePt t="6871" x="2160588" y="2411413"/>
          <p14:tracePt t="6883" x="2160588" y="2419350"/>
          <p14:tracePt t="6913" x="2152650" y="2419350"/>
          <p14:tracePt t="6945" x="2143125" y="2428875"/>
          <p14:tracePt t="7076" x="2133600" y="2428875"/>
          <p14:tracePt t="7102" x="2125663" y="2428875"/>
          <p14:tracePt t="7133" x="2116138" y="2438400"/>
          <p14:tracePt t="7195" x="2098675" y="2438400"/>
          <p14:tracePt t="7274" x="2098675" y="2428875"/>
          <p14:tracePt t="7336" x="2098675" y="2401888"/>
          <p14:tracePt t="7384" x="2133600" y="2339975"/>
          <p14:tracePt t="7414" x="2179638" y="2295525"/>
          <p14:tracePt t="7476" x="2187575" y="2276475"/>
          <p14:tracePt t="7539" x="2187575" y="2303463"/>
          <p14:tracePt t="7570" x="2187575" y="2312988"/>
          <p14:tracePt t="7617" x="2187575" y="2322513"/>
          <p14:tracePt t="7713" x="2179638" y="2330450"/>
          <p14:tracePt t="7722" x="2170113" y="2339975"/>
          <p14:tracePt t="7758" x="2160588" y="2339975"/>
          <p14:tracePt t="7789" x="2133600" y="2339975"/>
          <p14:tracePt t="7853" x="2089150" y="2339975"/>
          <p14:tracePt t="7913" x="2054225" y="2339975"/>
          <p14:tracePt t="7943" x="2044700" y="2339975"/>
          <p14:tracePt t="8143" x="2044700" y="2347913"/>
          <p14:tracePt t="8165" x="2036763" y="2347913"/>
          <p14:tracePt t="8210" x="1990725" y="2366963"/>
          <p14:tracePt t="8272" x="1919288" y="2384425"/>
          <p14:tracePt t="8303" x="1884363" y="2393950"/>
          <p14:tracePt t="8365" x="1830388" y="2411413"/>
          <p14:tracePt t="8397" x="1822450" y="2419350"/>
          <p14:tracePt t="8612" x="1803400" y="2419350"/>
          <p14:tracePt t="8623" x="1795463" y="2428875"/>
          <p14:tracePt t="8677" x="1758950" y="2438400"/>
          <p14:tracePt t="8740" x="1697038" y="2455863"/>
          <p14:tracePt t="8803" x="1625600" y="2482850"/>
          <p14:tracePt t="8834" x="1625600" y="2490788"/>
          <p14:tracePt t="8896" x="1616075" y="2509838"/>
          <p14:tracePt t="9032" x="1616075" y="2517775"/>
          <p14:tracePt t="9042" x="1608138" y="2517775"/>
          <p14:tracePt t="9070" x="1598613" y="2527300"/>
          <p14:tracePt t="9140" x="1598613" y="2536825"/>
          <p14:tracePt t="9152" x="1598613" y="2544763"/>
          <p14:tracePt t="9192" x="1589088" y="2571750"/>
          <p14:tracePt t="9367" x="1589088" y="2581275"/>
          <p14:tracePt t="9824" x="1598613" y="2581275"/>
          <p14:tracePt t="9847" x="1608138" y="2581275"/>
          <p14:tracePt t="9873" x="1616075" y="2571750"/>
          <p14:tracePt t="9923" x="1625600" y="2554288"/>
          <p14:tracePt t="9972" x="1633538" y="2554288"/>
          <p14:tracePt t="10017" x="1643063" y="2536825"/>
          <p14:tracePt t="10292" x="1652588" y="2536825"/>
          <p14:tracePt t="10303" x="1652588" y="2527300"/>
          <p14:tracePt t="10347" x="1687513" y="2517775"/>
          <p14:tracePt t="10395" x="1751013" y="2482850"/>
          <p14:tracePt t="10441" x="1822450" y="2455863"/>
          <p14:tracePt t="10472" x="1866900" y="2438400"/>
          <p14:tracePt t="10519" x="1893888" y="2419350"/>
          <p14:tracePt t="10700" x="1901825" y="2419350"/>
          <p14:tracePt t="10724" x="1911350" y="2419350"/>
          <p14:tracePt t="10765" x="1938338" y="2401888"/>
          <p14:tracePt t="10797" x="1982788" y="2401888"/>
          <p14:tracePt t="10859" x="2071688" y="2374900"/>
          <p14:tracePt t="10891" x="2125663" y="2374900"/>
          <p14:tracePt t="10938" x="2170113" y="2330450"/>
          <p14:tracePt t="11095" x="2170113" y="2322513"/>
          <p14:tracePt t="11119" x="2170113" y="2312988"/>
          <p14:tracePt t="11154" x="2170113" y="2259013"/>
          <p14:tracePt t="11171" x="2170113" y="2224088"/>
          <p14:tracePt t="11234" x="2187575" y="2179638"/>
          <p14:tracePt t="11295" x="2197100" y="2160588"/>
          <p14:tracePt t="11343" x="2224088" y="2160588"/>
          <p14:tracePt t="11405" x="2268538" y="2152650"/>
          <p14:tracePt t="11436" x="2303463" y="2125663"/>
          <p14:tracePt t="11483" x="2322513" y="2089150"/>
          <p14:tracePt t="11709" x="2303463" y="2116138"/>
          <p14:tracePt t="11721" x="2268538" y="2143125"/>
          <p14:tracePt t="11764" x="2205038" y="2241550"/>
          <p14:tracePt t="11827" x="2152650" y="2322513"/>
          <p14:tracePt t="11890" x="2133600" y="2384425"/>
          <p14:tracePt t="11921" x="2133600" y="2393950"/>
          <p14:tracePt t="12031" x="2133600" y="2411413"/>
          <p14:tracePt t="12062" x="2133600" y="2428875"/>
          <p14:tracePt t="12124" x="2143125" y="2438400"/>
          <p14:tracePt t="12140" x="2152650" y="2446338"/>
          <p14:tracePt t="12203" x="2170113" y="2446338"/>
          <p14:tracePt t="12320" x="2170113" y="2438400"/>
          <p14:tracePt t="12331" x="2170113" y="2411413"/>
          <p14:tracePt t="12345" x="2170113" y="2401888"/>
          <p14:tracePt t="12406" x="2160588" y="2339975"/>
          <p14:tracePt t="12437" x="2160588" y="2303463"/>
          <p14:tracePt t="12483" x="2160588" y="2259013"/>
          <p14:tracePt t="12546" x="2170113" y="2205038"/>
          <p14:tracePt t="12578" x="2179638" y="2197100"/>
          <p14:tracePt t="12719" x="2179638" y="2187575"/>
          <p14:tracePt t="12861" x="2170113" y="2251075"/>
          <p14:tracePt t="12874" x="2152650" y="2330450"/>
          <p14:tracePt t="12908" x="2116138" y="2527300"/>
          <p14:tracePt t="12938" x="2108200" y="2554288"/>
          <p14:tracePt t="13000" x="2108200" y="2571750"/>
          <p14:tracePt t="13064" x="2116138" y="2581275"/>
          <p14:tracePt t="13174" x="2143125" y="2581275"/>
          <p14:tracePt t="13234" x="2152650" y="2571750"/>
          <p14:tracePt t="13592" x="2152650" y="2562225"/>
          <p14:tracePt t="13678" x="2160588" y="2562225"/>
          <p14:tracePt t="13690" x="2179638" y="2554288"/>
          <p14:tracePt t="13719" x="2205038" y="2536825"/>
          <p14:tracePt t="13734" x="2214563" y="2536825"/>
          <p14:tracePt t="13767" x="2232025" y="2536825"/>
          <p14:tracePt t="13815" x="2241550" y="2527300"/>
          <p14:tracePt t="13828" x="2259013" y="2527300"/>
          <p14:tracePt t="13867" x="2303463" y="2500313"/>
          <p14:tracePt t="13912" x="2339975" y="2482850"/>
          <p14:tracePt t="13960" x="2357438" y="2455863"/>
          <p14:tracePt t="13991" x="2374900" y="2446338"/>
          <p14:tracePt t="14039" x="2401888" y="2419350"/>
          <p14:tracePt t="14068" x="2411413" y="2411413"/>
          <p14:tracePt t="14115" x="2455863" y="2374900"/>
          <p14:tracePt t="14119" x="2455863" y="2357438"/>
          <p14:tracePt t="14177" x="2482850" y="2339975"/>
          <p14:tracePt t="14313" x="2482850" y="2330450"/>
          <p14:tracePt t="14409" x="2482850" y="2339975"/>
          <p14:tracePt t="14421" x="2473325" y="2347913"/>
          <p14:tracePt t="14460" x="2438400" y="2374900"/>
          <p14:tracePt t="14491" x="2411413" y="2393950"/>
          <p14:tracePt t="14553" x="2268538" y="2482850"/>
          <p14:tracePt t="14616" x="2143125" y="2554288"/>
          <p14:tracePt t="14663" x="2044700" y="2581275"/>
          <p14:tracePt t="14710" x="1965325" y="2589213"/>
          <p14:tracePt t="14757" x="1911350" y="2589213"/>
          <p14:tracePt t="14805" x="1866900" y="2589213"/>
          <p14:tracePt t="14866" x="1822450" y="2589213"/>
          <p14:tracePt t="14928" x="1803400" y="2589213"/>
          <p14:tracePt t="14960" x="1795463" y="2589213"/>
          <p14:tracePt t="15563" x="1803400" y="2589213"/>
          <p14:tracePt t="15838" x="1803400" y="2581275"/>
          <p14:tracePt t="15849" x="1803400" y="2562225"/>
          <p14:tracePt t="15870" x="1803400" y="2536825"/>
          <p14:tracePt t="15902" x="1822450" y="2455863"/>
          <p14:tracePt t="15919" x="1830388" y="2438400"/>
          <p14:tracePt t="15950" x="1847850" y="2411413"/>
          <p14:tracePt t="15972" x="1884363" y="2384425"/>
          <p14:tracePt t="15987" x="1901825" y="2374900"/>
          <p14:tracePt t="16019" x="1946275" y="2330450"/>
          <p14:tracePt t="16035" x="1955800" y="2330450"/>
          <p14:tracePt t="16050" x="1973263" y="2312988"/>
          <p14:tracePt t="16072" x="2000250" y="2303463"/>
          <p14:tracePt t="16087" x="2017713" y="2295525"/>
          <p14:tracePt t="16104" x="2044700" y="2268538"/>
          <p14:tracePt t="16134" x="2071688" y="2241550"/>
          <p14:tracePt t="16150" x="2089150" y="2232025"/>
          <p14:tracePt t="16172" x="2098675" y="2224088"/>
          <p14:tracePt t="16219" x="2116138" y="2214563"/>
          <p14:tracePt t="16377" x="2108200" y="2214563"/>
          <p14:tracePt t="16402" x="2098675" y="2214563"/>
          <p14:tracePt t="16451" x="2108200" y="2197100"/>
          <p14:tracePt t="16462" x="2125663" y="2160588"/>
          <p14:tracePt t="16489" x="2179638" y="2071688"/>
          <p14:tracePt t="16551" x="2251075" y="1973263"/>
          <p14:tracePt t="16583" x="2322513" y="1911350"/>
          <p14:tracePt t="16645" x="2428875" y="1847850"/>
          <p14:tracePt t="16692" x="2473325" y="1847850"/>
          <p14:tracePt t="16723" x="2500313" y="1847850"/>
          <p14:tracePt t="16786" x="2571750" y="1901825"/>
          <p14:tracePt t="16816" x="2589213" y="1919288"/>
          <p14:tracePt t="16864" x="2608263" y="1965325"/>
          <p14:tracePt t="16895" x="2608263" y="1982788"/>
          <p14:tracePt t="16957" x="2633663" y="1990725"/>
          <p14:tracePt t="16988" x="2643188" y="1990725"/>
          <p14:tracePt t="17157" x="2643188" y="2000250"/>
          <p14:tracePt t="17195" x="2660650" y="2000250"/>
          <p14:tracePt t="17255" x="2714625" y="2000250"/>
          <p14:tracePt t="17317" x="2741613" y="2009775"/>
          <p14:tracePt t="17379" x="2751138" y="2027238"/>
          <p14:tracePt t="17448" x="2741613" y="2027238"/>
          <p14:tracePt t="17504" x="2714625" y="2027238"/>
          <p14:tracePt t="17567" x="2608263" y="1973263"/>
          <p14:tracePt t="17598" x="2571750" y="1965325"/>
          <p14:tracePt t="17660" x="2473325" y="1965325"/>
          <p14:tracePt t="17662" x="2455863" y="1965325"/>
          <p14:tracePt t="17691" x="2428875" y="1973263"/>
          <p14:tracePt t="17753" x="2339975" y="2017713"/>
          <p14:tracePt t="17816" x="2286000" y="2036763"/>
          <p14:tracePt t="17863" x="2268538" y="2054225"/>
          <p14:tracePt t="17910" x="2251075" y="2081213"/>
          <p14:tracePt t="17957" x="2251075" y="2098675"/>
          <p14:tracePt t="18035" x="2295525" y="2071688"/>
          <p14:tracePt t="18097" x="2393950" y="1990725"/>
          <p14:tracePt t="18128" x="2419350" y="1990725"/>
          <p14:tracePt t="18190" x="2490788" y="1973263"/>
          <p14:tracePt t="18221" x="2517775" y="1965325"/>
          <p14:tracePt t="18284" x="2527300" y="1965325"/>
          <p14:tracePt t="18347" x="2455863" y="1982788"/>
          <p14:tracePt t="18409" x="2357438" y="2000250"/>
          <p14:tracePt t="18442" x="2295525" y="2027238"/>
          <p14:tracePt t="18502" x="2224088" y="2071688"/>
          <p14:tracePt t="18534" x="2187575" y="2108200"/>
          <p14:tracePt t="18597" x="2179638" y="2133600"/>
          <p14:tracePt t="18780" x="2187575" y="2133600"/>
          <p14:tracePt t="18790" x="2187575" y="2143125"/>
          <p14:tracePt t="18831" x="2187575" y="2152650"/>
          <p14:tracePt t="18863" x="2170113" y="2152650"/>
          <p14:tracePt t="18924" x="2062163" y="2152650"/>
          <p14:tracePt t="18986" x="1919288" y="2152650"/>
          <p14:tracePt t="19049" x="1741488" y="2197100"/>
          <p14:tracePt t="19111" x="1643063" y="2205038"/>
          <p14:tracePt t="19159" x="1633538" y="2205038"/>
          <p14:tracePt t="19403" x="1616075" y="2205038"/>
          <p14:tracePt t="19416" x="1598613" y="2197100"/>
          <p14:tracePt t="19456" x="1536700" y="2170113"/>
          <p14:tracePt t="19487" x="1446213" y="2143125"/>
          <p14:tracePt t="19535" x="1347788" y="2116138"/>
          <p14:tracePt t="19566" x="1303338" y="2108200"/>
          <p14:tracePt t="19627" x="1268413" y="2098675"/>
          <p14:tracePt t="19871" x="1258888" y="2098675"/>
          <p14:tracePt t="19884" x="1241425" y="2098675"/>
          <p14:tracePt t="19939" x="1196975" y="2062163"/>
          <p14:tracePt t="20001" x="1160463" y="2036763"/>
          <p14:tracePt t="20101" x="1160463" y="2054225"/>
          <p14:tracePt t="20110" x="1160463" y="2071688"/>
          <p14:tracePt t="20158" x="1187450" y="2160588"/>
          <p14:tracePt t="20206" x="1250950" y="2312988"/>
          <p14:tracePt t="20267" x="1312863" y="2438400"/>
          <p14:tracePt t="20329" x="1322388" y="2455863"/>
          <p14:tracePt t="20568" x="1322388" y="2473325"/>
          <p14:tracePt t="20580" x="1303338" y="2509838"/>
          <p14:tracePt t="20628" x="1258888" y="2581275"/>
          <p14:tracePt t="20689" x="1231900" y="2589213"/>
          <p14:tracePt t="20751" x="1214438" y="2562225"/>
          <p14:tracePt t="20814" x="1196975" y="2428875"/>
          <p14:tracePt t="20845" x="1214438" y="2295525"/>
          <p14:tracePt t="20908" x="1223963" y="2232025"/>
          <p14:tracePt t="20956" x="1223963" y="2224088"/>
          <p14:tracePt t="20986" x="1223963" y="2214563"/>
          <p14:tracePt t="21032" x="1231900" y="2214563"/>
          <p14:tracePt t="21064" x="1250950" y="2214563"/>
          <p14:tracePt t="21110" x="1268413" y="2214563"/>
          <p14:tracePt t="21173" x="1303338" y="2187575"/>
          <p14:tracePt t="21205" x="1312863" y="2179638"/>
          <p14:tracePt t="21409" x="1322388" y="2179638"/>
          <p14:tracePt t="21431" x="1339850" y="2179638"/>
          <p14:tracePt t="21456" x="1347788" y="2179638"/>
          <p14:tracePt t="21501" x="1366838" y="2179638"/>
          <p14:tracePt t="21564" x="1374775" y="2179638"/>
          <p14:tracePt t="22595" x="1374775" y="2187575"/>
          <p14:tracePt t="22609" x="1374775" y="2205038"/>
          <p14:tracePt t="22641" x="1303338" y="2411413"/>
          <p14:tracePt t="22702" x="1143000" y="3330575"/>
          <p14:tracePt t="22765" x="1152525" y="3438525"/>
          <p14:tracePt t="22968" x="1152525" y="3455988"/>
          <p14:tracePt t="22979" x="1152525" y="3473450"/>
          <p14:tracePt t="23032" x="1160463" y="3536950"/>
          <p14:tracePt t="23080" x="1160463" y="3544888"/>
          <p14:tracePt t="23161" x="1160463" y="3536950"/>
          <p14:tracePt t="23220" x="1169988" y="3394075"/>
          <p14:tracePt t="23282" x="1214438" y="3071813"/>
          <p14:tracePt t="23314" x="1223963" y="2982913"/>
          <p14:tracePt t="23375" x="1231900" y="2955925"/>
          <p14:tracePt t="23570" x="1258888" y="2894013"/>
          <p14:tracePt t="23581" x="1285875" y="2830513"/>
          <p14:tracePt t="23626" x="1347788" y="2687638"/>
          <p14:tracePt t="23674" x="1357313" y="2670175"/>
          <p14:tracePt t="23704" x="1357313" y="2679700"/>
          <p14:tracePt t="23752" x="1339850" y="2724150"/>
          <p14:tracePt t="23813" x="1339850" y="2732088"/>
          <p14:tracePt t="23867" x="1330325" y="2732088"/>
          <p14:tracePt t="26366" x="1330325" y="2751138"/>
          <p14:tracePt t="26377" x="1330325" y="2759075"/>
          <p14:tracePt t="26534" x="1330325" y="2768600"/>
          <p14:tracePt t="26630" x="1330325" y="2776538"/>
          <p14:tracePt t="26641" x="1330325" y="2786063"/>
          <p14:tracePt t="26690" x="1330325" y="2813050"/>
          <p14:tracePt t="26785" x="1330325" y="2822575"/>
          <p14:tracePt t="26991" x="1339850" y="2822575"/>
          <p14:tracePt t="27001" x="1347788" y="2822575"/>
          <p14:tracePt t="27037" x="1366838" y="2830513"/>
          <p14:tracePt t="27068" x="1411288" y="2867025"/>
          <p14:tracePt t="27130" x="1509713" y="2928938"/>
          <p14:tracePt t="27161" x="1571625" y="2946400"/>
          <p14:tracePt t="27209" x="1581150" y="2946400"/>
          <p14:tracePt t="27276" x="1571625" y="2946400"/>
          <p14:tracePt t="27317" x="1527175" y="2946400"/>
          <p14:tracePt t="27412" x="1608138" y="2946400"/>
          <p14:tracePt t="27442" x="1704975" y="2946400"/>
          <p14:tracePt t="27505" x="1928813" y="2946400"/>
          <p14:tracePt t="27553" x="1982788" y="2946400"/>
          <p14:tracePt t="27583" x="1990725" y="2946400"/>
          <p14:tracePt t="27646" x="1990725" y="2919413"/>
          <p14:tracePt t="27831" x="2000250" y="2919413"/>
          <p14:tracePt t="27842" x="2009775" y="2911475"/>
          <p14:tracePt t="27881" x="2081213" y="2901950"/>
          <p14:tracePt t="27942" x="2259013" y="2911475"/>
          <p14:tracePt t="28004" x="2303463" y="2928938"/>
          <p14:tracePt t="28215" x="2330450" y="2919413"/>
          <p14:tracePt t="28225" x="2357438" y="2911475"/>
          <p14:tracePt t="28255" x="2438400" y="2884488"/>
          <p14:tracePt t="28302" x="2544763" y="2874963"/>
          <p14:tracePt t="28333" x="2616200" y="2894013"/>
          <p14:tracePt t="28381" x="2670175" y="2911475"/>
          <p14:tracePt t="28442" x="2697163" y="2928938"/>
          <p14:tracePt t="28521" x="2714625" y="2928938"/>
          <p14:tracePt t="28742" x="2724150" y="2928938"/>
          <p14:tracePt t="28754" x="2732088" y="2938463"/>
          <p14:tracePt t="28801" x="2759075" y="2982913"/>
          <p14:tracePt t="28832" x="2786063" y="3044825"/>
          <p14:tracePt t="28894" x="2830513" y="3152775"/>
          <p14:tracePt t="28926" x="2847975" y="3179763"/>
          <p14:tracePt t="28988" x="2857500" y="3179763"/>
          <p14:tracePt t="29260" x="2857500" y="3197225"/>
          <p14:tracePt t="29270" x="2857500" y="3205163"/>
          <p14:tracePt t="29318" x="2857500" y="3232150"/>
          <p14:tracePt t="29349" x="2867025" y="3241675"/>
          <p14:tracePt t="29411" x="2867025" y="3276600"/>
          <p14:tracePt t="29474" x="2884488" y="3276600"/>
          <p14:tracePt t="29750" x="2884488" y="3286125"/>
          <p14:tracePt t="29810" x="2884488" y="3295650"/>
          <p14:tracePt t="29881" x="2894013" y="3295650"/>
          <p14:tracePt t="29928" x="2901950" y="3286125"/>
          <p14:tracePt t="29965" x="2911475" y="3276600"/>
          <p14:tracePt t="29977" x="2911475" y="3268663"/>
          <p14:tracePt t="30099" x="2919413" y="3259138"/>
          <p14:tracePt t="30208" x="2901950" y="3259138"/>
          <p14:tracePt t="30219" x="2857500" y="3259138"/>
          <p14:tracePt t="30261" x="2776538" y="3295650"/>
          <p14:tracePt t="30308" x="2705100" y="3295650"/>
          <p14:tracePt t="30370" x="2687638" y="3268663"/>
          <p14:tracePt t="30449" x="2660650" y="3232150"/>
          <p14:tracePt t="30510" x="2643188" y="3214688"/>
          <p14:tracePt t="30542" x="2633663" y="3214688"/>
          <p14:tracePt t="30590" x="2589213" y="3197225"/>
          <p14:tracePt t="30650" x="2571750" y="3187700"/>
          <p14:tracePt t="30746" x="2571750" y="3179763"/>
          <p14:tracePt t="30758" x="2562225" y="3179763"/>
          <p14:tracePt t="30793" x="2554288" y="3170238"/>
          <p14:tracePt t="30914" x="2544763" y="3170238"/>
          <p14:tracePt t="30926" x="2544763" y="3179763"/>
          <p14:tracePt t="31146" x="2536825" y="3179763"/>
          <p14:tracePt t="31658" x="2544763" y="3179763"/>
          <p14:tracePt t="31669" x="2562225" y="3187700"/>
          <p14:tracePt t="31699" x="2616200" y="3187700"/>
          <p14:tracePt t="31713" x="2652713" y="3187700"/>
          <p14:tracePt t="31746" x="2751138" y="3187700"/>
          <p14:tracePt t="31763" x="2768600" y="3187700"/>
          <p14:tracePt t="31779" x="2786063" y="3187700"/>
          <p14:tracePt t="31801" x="2795588" y="3197225"/>
          <p14:tracePt t="31847" x="2803525" y="3197225"/>
          <p14:tracePt t="31874" x="2813050" y="3197225"/>
          <p14:tracePt t="31901" x="2830513" y="3197225"/>
          <p14:tracePt t="31916" x="2840038" y="3197225"/>
          <p14:tracePt t="31964" x="2867025" y="3187700"/>
          <p14:tracePt t="32164" x="2874963" y="3187700"/>
          <p14:tracePt t="32186" x="2884488" y="3187700"/>
          <p14:tracePt t="32201" x="2894013" y="3179763"/>
          <p14:tracePt t="32246" x="2901950" y="3179763"/>
          <p14:tracePt t="32309" x="2919413" y="3179763"/>
          <p14:tracePt t="32643" x="2928938" y="3187700"/>
          <p14:tracePt t="35236" x="2911475" y="3152775"/>
          <p14:tracePt t="35248" x="2894013" y="3098800"/>
          <p14:tracePt t="35289" x="2847975" y="3000375"/>
          <p14:tracePt t="35321" x="2822575" y="2946400"/>
          <p14:tracePt t="35382" x="2813050" y="2928938"/>
          <p14:tracePt t="35525" x="2803525" y="2928938"/>
          <p14:tracePt t="35871" x="2803525" y="2938463"/>
          <p14:tracePt t="35967" x="2795588" y="2938463"/>
          <p14:tracePt t="35991" x="2786063" y="2938463"/>
          <p14:tracePt t="36029" x="2776538" y="2938463"/>
          <p14:tracePt t="36061" x="2768600" y="2938463"/>
          <p14:tracePt t="36280" x="2786063" y="2955925"/>
          <p14:tracePt t="36292" x="2795588" y="2965450"/>
          <p14:tracePt t="36315" x="2803525" y="2973388"/>
          <p14:tracePt t="36346" x="2813050" y="2982913"/>
          <p14:tracePt t="36378" x="2813050" y="2990850"/>
          <p14:tracePt t="36416" x="2803525" y="2982913"/>
          <p14:tracePt t="36447" x="2786063" y="2965450"/>
          <p14:tracePt t="36478" x="2776538" y="2955925"/>
          <p14:tracePt t="36517" x="2768600" y="2938463"/>
          <p14:tracePt t="36520" x="2759075" y="2919413"/>
          <p14:tracePt t="36548" x="2751138" y="2901950"/>
          <p14:tracePt t="36580" x="2741613" y="2901950"/>
          <p14:tracePt t="36663" x="2751138" y="2901950"/>
          <p14:tracePt t="36676" x="2751138" y="2911475"/>
          <p14:tracePt t="36734" x="2795588" y="2955925"/>
          <p14:tracePt t="36782" x="2795588" y="2965450"/>
          <p14:tracePt t="36908" x="2759075" y="2919413"/>
          <p14:tracePt t="36969" x="2751138" y="2911475"/>
          <p14:tracePt t="37064" x="2768600" y="2938463"/>
          <p14:tracePt t="37111" x="2786063" y="2982913"/>
          <p14:tracePt t="37158" x="2795588" y="2982913"/>
          <p14:tracePt t="37205" x="2795588" y="2990850"/>
          <p14:tracePt t="37251" x="2786063" y="2973388"/>
          <p14:tracePt t="37282" x="2768600" y="2965450"/>
          <p14:tracePt t="37344" x="2759075" y="2955925"/>
          <p14:tracePt t="37410" x="2759075" y="2965450"/>
          <p14:tracePt t="37719" x="2751138" y="2965450"/>
          <p14:tracePt t="37746" x="2741613" y="2965450"/>
          <p14:tracePt t="37770" x="2732088" y="2965450"/>
          <p14:tracePt t="37817" x="2714625" y="2938463"/>
          <p14:tracePt t="37857" x="2714625" y="2928938"/>
          <p14:tracePt t="38105" x="2697163" y="2919413"/>
          <p14:tracePt t="38117" x="2697163" y="2911475"/>
          <p14:tracePt t="38152" x="2687638" y="2901950"/>
          <p14:tracePt t="38199" x="2687638" y="2894013"/>
          <p14:tracePt t="38274" x="2687638" y="2884488"/>
          <p14:tracePt t="38716" x="2687638" y="2874963"/>
          <p14:tracePt t="38727" x="2705100" y="2840038"/>
          <p14:tracePt t="38773" x="2786063" y="2598738"/>
          <p14:tracePt t="38836" x="2822575" y="2170113"/>
          <p14:tracePt t="38884" x="2822575" y="2062163"/>
          <p14:tracePt t="38914" x="2822575" y="2044700"/>
          <p14:tracePt t="38976" x="2822575" y="2017713"/>
          <p14:tracePt t="39056" x="2813050" y="1990725"/>
          <p14:tracePt t="39086" x="2813050" y="1982788"/>
          <p14:tracePt t="39329" x="2813050" y="1973263"/>
          <p14:tracePt t="39353" x="2813050" y="1955800"/>
          <p14:tracePt t="39381" x="2813050" y="1946275"/>
          <p14:tracePt t="39418" x="2813050" y="1938338"/>
          <p14:tracePt t="39521" x="2822575" y="1938338"/>
          <p14:tracePt t="39535" x="2822575" y="1946275"/>
          <p14:tracePt t="39575" x="2830513" y="1990725"/>
          <p14:tracePt t="39636" x="2830513" y="2098675"/>
          <p14:tracePt t="39699" x="2768600" y="2295525"/>
          <p14:tracePt t="39762" x="2643188" y="2473325"/>
          <p14:tracePt t="39810" x="2608263" y="2438400"/>
          <p14:tracePt t="40085" x="2598738" y="2438400"/>
          <p14:tracePt t="40096" x="2589213" y="2455863"/>
          <p14:tracePt t="40137" x="2562225" y="2536825"/>
          <p14:tracePt t="40170" x="2554288" y="2608263"/>
          <p14:tracePt t="40231" x="2589213" y="2759075"/>
          <p14:tracePt t="40262" x="2643188" y="2786063"/>
          <p14:tracePt t="40309" x="2732088" y="2803525"/>
          <p14:tracePt t="40371" x="2751138" y="2786063"/>
          <p14:tracePt t="40504" x="2768600" y="2786063"/>
          <p14:tracePt t="40516" x="2786063" y="2786063"/>
          <p14:tracePt t="40576" x="3616325" y="2724150"/>
          <p14:tracePt t="40623" x="4652963" y="2776538"/>
          <p14:tracePt t="40670" x="5653088" y="2919413"/>
          <p14:tracePt t="40731" x="6232525" y="2919413"/>
          <p14:tracePt t="40925" x="6242050" y="2928938"/>
          <p14:tracePt t="40937" x="6251575" y="2946400"/>
          <p14:tracePt t="40982" x="6340475" y="3027363"/>
          <p14:tracePt t="41045" x="6599238" y="3224213"/>
          <p14:tracePt t="41076" x="6670675" y="3322638"/>
          <p14:tracePt t="41125" x="6715125" y="3394075"/>
          <p14:tracePt t="41285" x="6715125" y="3402013"/>
          <p14:tracePt t="41322" x="6715125" y="3411538"/>
          <p14:tracePt t="41372" x="6688138" y="3465513"/>
          <p14:tracePt t="41403" x="6661150" y="3509963"/>
          <p14:tracePt t="41465" x="6599238" y="3571875"/>
          <p14:tracePt t="41514" x="6537325" y="3643313"/>
          <p14:tracePt t="41574" x="6465888" y="3714750"/>
          <p14:tracePt t="41622" x="6438900" y="3751263"/>
          <p14:tracePt t="41838" x="6429375" y="3751263"/>
          <p14:tracePt t="41885" x="6419850" y="3759200"/>
          <p14:tracePt t="41900" x="6411913" y="3786188"/>
          <p14:tracePt t="41936" x="6375400" y="3848100"/>
          <p14:tracePt t="41966" x="6357938" y="3894138"/>
          <p14:tracePt t="42014" x="6348413" y="3919538"/>
          <p14:tracePt t="42366" x="6357938" y="3911600"/>
          <p14:tracePt t="42380" x="6375400" y="3902075"/>
          <p14:tracePt t="42419" x="6491288" y="3813175"/>
          <p14:tracePt t="42481" x="6840538" y="3589338"/>
          <p14:tracePt t="42544" x="7251700" y="3224213"/>
          <p14:tracePt t="42713" x="7242175" y="3224213"/>
          <p14:tracePt t="42737" x="7242175" y="3214688"/>
          <p14:tracePt t="42778" x="7277100" y="3125788"/>
          <p14:tracePt t="42810" x="7358063" y="2874963"/>
          <p14:tracePt t="42872" x="7500938" y="2446338"/>
          <p14:tracePt t="42903" x="7562850" y="2330450"/>
          <p14:tracePt t="42951" x="7643813" y="2224088"/>
          <p14:tracePt t="42981" x="7653338" y="2214563"/>
          <p14:tracePt t="43107" x="7661275" y="2232025"/>
          <p14:tracePt t="43158" x="7670800" y="2232025"/>
          <p14:tracePt t="43185" x="7670800" y="2214563"/>
          <p14:tracePt t="43232" x="7705725" y="2143125"/>
          <p14:tracePt t="43263" x="7715250" y="2125663"/>
          <p14:tracePt t="43309" x="7732713" y="2089150"/>
          <p14:tracePt t="43372" x="7715250" y="2081213"/>
          <p14:tracePt t="43419" x="7643813" y="2116138"/>
          <p14:tracePt t="43481" x="7545388" y="2312988"/>
          <p14:tracePt t="43512" x="7518400" y="2455863"/>
          <p14:tracePt t="43575" x="7510463" y="2643188"/>
          <p14:tracePt t="43622" x="7510463" y="2705100"/>
          <p14:tracePt t="43669" x="7554913" y="2687638"/>
          <p14:tracePt t="43700" x="7599363" y="2589213"/>
          <p14:tracePt t="43746" x="7626350" y="2544763"/>
          <p14:tracePt t="44262" x="7626350" y="2554288"/>
          <p14:tracePt t="44277" x="7626350" y="2562225"/>
          <p14:tracePt t="44304" x="7626350" y="2589213"/>
          <p14:tracePt t="44342" x="7634288" y="2625725"/>
          <p14:tracePt t="44373" x="7643813" y="2652713"/>
          <p14:tracePt t="44390" x="7653338" y="2660650"/>
          <p14:tracePt t="44406" x="7661275" y="2679700"/>
          <p14:tracePt t="44428" x="7661275" y="2687638"/>
          <p14:tracePt t="44443" x="7670800" y="2697163"/>
          <p14:tracePt t="44527" x="7680325" y="2697163"/>
          <p14:tracePt t="44815" x="7680325" y="2705100"/>
          <p14:tracePt t="44863" x="7680325" y="2714625"/>
          <p14:tracePt t="44885" x="7680325" y="2724150"/>
          <p14:tracePt t="44905" x="7680325" y="2732088"/>
          <p14:tracePt t="44943" x="7670800" y="2741613"/>
          <p14:tracePt t="44975" x="7670800" y="2751138"/>
          <p14:tracePt t="45032" x="7670800" y="2768600"/>
          <p14:tracePt t="45047" x="7670800" y="2786063"/>
          <p14:tracePt t="45076" x="7670800" y="2813050"/>
          <p14:tracePt t="45107" x="7670800" y="2840038"/>
          <p14:tracePt t="46136" x="7670800" y="2830513"/>
          <p14:tracePt t="46291" x="7670800" y="2822575"/>
          <p14:tracePt t="46363" x="7670800" y="2874963"/>
          <p14:tracePt t="46375" x="7670800" y="2982913"/>
          <p14:tracePt t="46395" x="7670800" y="3089275"/>
          <p14:tracePt t="46434" x="7670800" y="3313113"/>
          <p14:tracePt t="46465" x="7661275" y="3402013"/>
          <p14:tracePt t="46481" x="7653338" y="3419475"/>
          <p14:tracePt t="46497" x="7653338" y="3455988"/>
          <p14:tracePt t="46534" x="7643813" y="3473450"/>
          <p14:tracePt t="46565" x="7634288" y="3482975"/>
          <p14:tracePt t="46596" x="7616825" y="3500438"/>
          <p14:tracePt t="46629" x="7608888" y="3509963"/>
          <p14:tracePt t="46655" x="7599363" y="3509963"/>
          <p14:tracePt t="46672" x="7589838" y="3509963"/>
          <p14:tracePt t="46770" x="7581900" y="3509963"/>
          <p14:tracePt t="46794" x="7572375" y="3509963"/>
          <p14:tracePt t="46832" x="7562850" y="3500438"/>
          <p14:tracePt t="47107" x="7562850" y="3482975"/>
          <p14:tracePt t="47119" x="7554913" y="3482975"/>
          <p14:tracePt t="47165" x="7554913" y="3465513"/>
          <p14:tracePt t="47202" x="7554913" y="3455988"/>
          <p14:tracePt t="47515" x="7545388" y="3455988"/>
          <p14:tracePt t="48813" x="7545388" y="3465513"/>
          <p14:tracePt t="48823" x="7545388" y="3482975"/>
          <p14:tracePt t="48856" x="7545388" y="3544888"/>
          <p14:tracePt t="48888" x="7562850" y="3741738"/>
          <p14:tracePt t="48905" x="7562850" y="3840163"/>
          <p14:tracePt t="48921" x="7562850" y="4044950"/>
          <p14:tracePt t="48943" x="7562850" y="4224338"/>
          <p14:tracePt t="48959" x="7562850" y="4276725"/>
          <p14:tracePt t="48990" x="7554913" y="4348163"/>
          <p14:tracePt t="49006" x="7554913" y="4357688"/>
          <p14:tracePt t="49042" x="7554913" y="4367213"/>
          <p14:tracePt t="49147" x="7545388" y="4375150"/>
          <p14:tracePt t="49208" x="7545388" y="4384675"/>
          <p14:tracePt t="49233" x="7537450" y="4394200"/>
          <p14:tracePt t="49257" x="7527925" y="4402138"/>
          <p14:tracePt t="49289" x="7518400" y="4402138"/>
          <p14:tracePt t="49321" x="7500938" y="4402138"/>
          <p14:tracePt t="49344" x="7483475" y="4384675"/>
          <p14:tracePt t="49375" x="7473950" y="4357688"/>
          <p14:tracePt t="49406" x="7466013" y="4348163"/>
          <p14:tracePt t="49448" x="7466013" y="4340225"/>
          <p14:tracePt t="50720" x="7456488" y="4340225"/>
          <p14:tracePt t="50768" x="7446963" y="4330700"/>
          <p14:tracePt t="51055" x="7446963" y="4322763"/>
          <p14:tracePt t="51345" x="7456488" y="4322763"/>
          <p14:tracePt t="51394" x="7466013" y="4322763"/>
          <p14:tracePt t="52281" x="7473950" y="4322763"/>
          <p14:tracePt t="53421" x="7466013" y="4322763"/>
          <p14:tracePt t="53437" x="7456488" y="4322763"/>
          <p14:tracePt t="53459" x="7412038" y="4313238"/>
          <p14:tracePt t="53504" x="7323138" y="4286250"/>
          <p14:tracePt t="53567" x="7170738" y="4241800"/>
          <p14:tracePt t="53629" x="7000875" y="4232275"/>
          <p14:tracePt t="53690" x="6875463" y="4232275"/>
          <p14:tracePt t="53722" x="6858000" y="4232275"/>
          <p14:tracePt t="53997" x="6813550" y="4232275"/>
          <p14:tracePt t="54010" x="6751638" y="4214813"/>
          <p14:tracePt t="54051" x="6537325" y="4125913"/>
          <p14:tracePt t="54113" x="6161088" y="3965575"/>
          <p14:tracePt t="54176" x="5946775" y="3938588"/>
          <p14:tracePt t="54224" x="5857875" y="3929063"/>
          <p14:tracePt t="54271" x="5803900" y="3919538"/>
          <p14:tracePt t="54318" x="5795963" y="3919538"/>
          <p14:tracePt t="54349" x="5795963" y="3929063"/>
          <p14:tracePt t="54395" x="5795963" y="3946525"/>
          <p14:tracePt t="54599" x="5768975" y="3965575"/>
          <p14:tracePt t="54610" x="5741988" y="3965575"/>
          <p14:tracePt t="54661" x="5680075" y="3946525"/>
          <p14:tracePt t="54707" x="5661025" y="3929063"/>
          <p14:tracePt t="54945" x="5661025" y="3938588"/>
          <p14:tracePt t="54970" x="5670550" y="3938588"/>
          <p14:tracePt t="54993" x="5680075" y="3938588"/>
          <p14:tracePt t="55053" x="5688013" y="3938588"/>
          <p14:tracePt t="55437" x="5680075" y="3938588"/>
          <p14:tracePt t="55451" x="5680075" y="3929063"/>
          <p14:tracePt t="55492" x="5670550" y="3919538"/>
          <p14:tracePt t="55523" x="5670550" y="3875088"/>
          <p14:tracePt t="55571" x="5661025" y="3786188"/>
          <p14:tracePt t="55633" x="5661025" y="3776663"/>
          <p14:tracePt t="55834" x="5661025" y="3786188"/>
          <p14:tracePt t="55846" x="5661025" y="3795713"/>
          <p14:tracePt t="55898" x="5661025" y="3813175"/>
          <p14:tracePt t="56014" x="5653088" y="3822700"/>
          <p14:tracePt t="56041" x="5653088" y="3830638"/>
          <p14:tracePt t="56146" x="5653088" y="3875088"/>
          <p14:tracePt t="56158" x="5653088" y="3929063"/>
          <p14:tracePt t="56178" x="5653088" y="3973513"/>
          <p14:tracePt t="56209" x="5653088" y="4010025"/>
          <p14:tracePt t="56243" x="5653088" y="4017963"/>
          <p14:tracePt t="56265" x="5653088" y="4071938"/>
          <p14:tracePt t="56296" x="5653088" y="4108450"/>
          <p14:tracePt t="56311" x="5653088" y="4116388"/>
          <p14:tracePt t="56342" x="5653088" y="4125913"/>
          <p14:tracePt t="56399" x="5653088" y="4098925"/>
          <p14:tracePt t="56411" x="5653088" y="4054475"/>
          <p14:tracePt t="56442" x="5661025" y="4000500"/>
          <p14:tracePt t="56465" x="5661025" y="3983038"/>
          <p14:tracePt t="56480" x="5661025" y="3973513"/>
          <p14:tracePt t="56556" x="5661025" y="3946525"/>
          <p14:tracePt t="56567" x="5661025" y="3929063"/>
          <p14:tracePt t="56595" x="5670550" y="3919538"/>
          <p14:tracePt t="56612" x="5670550" y="3911600"/>
          <p14:tracePt t="56666" x="5670550" y="3902075"/>
          <p14:tracePt t="56695" x="5680075" y="3830638"/>
          <p14:tracePt t="56726" x="5688013" y="3776663"/>
          <p14:tracePt t="56831" x="5688013" y="3768725"/>
          <p14:tracePt t="56878" x="5680075" y="3776663"/>
          <p14:tracePt t="56889" x="5680075" y="3786188"/>
          <p14:tracePt t="56911" x="5680075" y="3795713"/>
          <p14:tracePt t="56942" x="5661025" y="3830638"/>
          <p14:tracePt t="56966" x="5661025" y="3848100"/>
          <p14:tracePt t="56997" x="5653088" y="3875088"/>
          <p14:tracePt t="57095" x="5643563" y="3867150"/>
          <p14:tracePt t="57106" x="5643563" y="3840163"/>
          <p14:tracePt t="57127" x="5643563" y="3813175"/>
          <p14:tracePt t="57166" x="5626100" y="3697288"/>
          <p14:tracePt t="57198" x="5626100" y="3687763"/>
          <p14:tracePt t="57214" x="5616575" y="3670300"/>
          <p14:tracePt t="57229" x="5608638" y="3670300"/>
          <p14:tracePt t="57266" x="5589588" y="3660775"/>
          <p14:tracePt t="57297" x="5581650" y="3660775"/>
          <p14:tracePt t="57329" x="5562600" y="3679825"/>
          <p14:tracePt t="57333" x="5562600" y="3697288"/>
          <p14:tracePt t="57376" x="5562600" y="3751263"/>
          <p14:tracePt t="57408" x="5562600" y="3813175"/>
          <p14:tracePt t="57438" x="5562600" y="3840163"/>
          <p14:tracePt t="57470" x="5562600" y="3848100"/>
          <p14:tracePt t="57484" x="5562600" y="3857625"/>
          <p14:tracePt t="57551" x="5572125" y="3830638"/>
          <p14:tracePt t="57594" x="5589588" y="3751263"/>
          <p14:tracePt t="57624" x="5599113" y="3732213"/>
          <p14:tracePt t="57686" x="5599113" y="3705225"/>
          <p14:tracePt t="57717" x="5599113" y="3697288"/>
          <p14:tracePt t="57750" x="5589588" y="3697288"/>
          <p14:tracePt t="57811" x="5562600" y="3759200"/>
          <p14:tracePt t="57859" x="5554663" y="3813175"/>
          <p14:tracePt t="57890" x="5554663" y="3848100"/>
          <p14:tracePt t="57952" x="5581650" y="3867150"/>
          <p14:tracePt t="58014" x="5599113" y="3867150"/>
          <p14:tracePt t="58081" x="5599113" y="3803650"/>
          <p14:tracePt t="58125" x="5599113" y="3724275"/>
          <p14:tracePt t="58235" x="5599113" y="3830638"/>
          <p14:tracePt t="58282" x="5616575" y="3965575"/>
          <p14:tracePt t="58343" x="5626100" y="4000500"/>
          <p14:tracePt t="58390" x="5634038" y="4000500"/>
          <p14:tracePt t="58421" x="5634038" y="3983038"/>
          <p14:tracePt t="58482" x="5634038" y="3848100"/>
          <p14:tracePt t="58530" x="5616575" y="3768725"/>
          <p14:tracePt t="58620" x="5608638" y="3776663"/>
          <p14:tracePt t="58654" x="5599113" y="3830638"/>
          <p14:tracePt t="58701" x="5599113" y="3911600"/>
          <p14:tracePt t="58762" x="5616575" y="3919538"/>
          <p14:tracePt t="58824" x="5643563" y="3840163"/>
          <p14:tracePt t="58884" x="5626100" y="3724275"/>
          <p14:tracePt t="58933" x="5616575" y="3714750"/>
          <p14:tracePt t="59003" x="5608638" y="3751263"/>
          <p14:tracePt t="59026" x="5608638" y="3786188"/>
          <p14:tracePt t="59088" x="5608638" y="3902075"/>
          <p14:tracePt t="59119" x="5616575" y="3911600"/>
          <p14:tracePt t="60349" x="5626100" y="3911600"/>
          <p14:tracePt t="60359" x="5626100" y="3929063"/>
          <p14:tracePt t="60402" x="5643563" y="4017963"/>
          <p14:tracePt t="60450" x="5680075" y="417036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3124200" cy="533400"/>
          </a:xfrm>
          <a:ln w="38100">
            <a:solidFill>
              <a:schemeClr val="tx2"/>
            </a:solidFill>
          </a:ln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</a:rPr>
              <a:t>Blood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Supply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838200"/>
            <a:ext cx="4038600" cy="5791200"/>
          </a:xfrm>
          <a:ln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/>
              <a:t>The renal artery arises from the aorta at the level of the </a:t>
            </a:r>
            <a:r>
              <a:rPr lang="en-US" altLang="en-US" sz="2400" b="1"/>
              <a:t>second </a:t>
            </a:r>
            <a:r>
              <a:rPr lang="en-US" altLang="en-US" sz="2400"/>
              <a:t>lumbar vertebra.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/>
          </a:p>
          <a:p>
            <a:pPr eaLnBrk="1" hangingPunct="1">
              <a:lnSpc>
                <a:spcPct val="80000"/>
              </a:lnSpc>
            </a:pPr>
            <a:r>
              <a:rPr lang="en-US" altLang="en-US" sz="2400"/>
              <a:t>Each renal artery divides into </a:t>
            </a:r>
            <a:r>
              <a:rPr lang="en-US" altLang="en-US" sz="2400" b="1" i="1">
                <a:solidFill>
                  <a:srgbClr val="FF0000"/>
                </a:solidFill>
              </a:rPr>
              <a:t>five </a:t>
            </a:r>
            <a:r>
              <a:rPr lang="en-US" altLang="en-US" sz="2400" b="1">
                <a:solidFill>
                  <a:srgbClr val="FF0000"/>
                </a:solidFill>
              </a:rPr>
              <a:t>segmental </a:t>
            </a:r>
            <a:r>
              <a:rPr lang="en-US" altLang="en-US" sz="2400"/>
              <a:t>arteries that enter the hilum of the kidney, four in front and one behind the renal pelvis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/>
          </a:p>
          <a:p>
            <a:pPr eaLnBrk="1" hangingPunct="1">
              <a:lnSpc>
                <a:spcPct val="80000"/>
              </a:lnSpc>
            </a:pPr>
            <a:r>
              <a:rPr lang="en-US" altLang="en-US" sz="2400"/>
              <a:t>They are distributed to different segments of the kidney.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400"/>
          </a:p>
          <a:p>
            <a:pPr eaLnBrk="1" hangingPunct="1">
              <a:lnSpc>
                <a:spcPct val="80000"/>
              </a:lnSpc>
            </a:pPr>
            <a:r>
              <a:rPr lang="en-US" altLang="en-US" sz="2400" b="1">
                <a:solidFill>
                  <a:srgbClr val="FF0000"/>
                </a:solidFill>
              </a:rPr>
              <a:t>Lobar artery </a:t>
            </a:r>
            <a:r>
              <a:rPr lang="en-US" altLang="en-US" sz="2400"/>
              <a:t>arises from each segmental artery, one for each renal pyramid.</a:t>
            </a:r>
          </a:p>
        </p:txBody>
      </p:sp>
      <p:pic>
        <p:nvPicPr>
          <p:cNvPr id="18436" name="Picture 4" descr="kidney0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14400"/>
            <a:ext cx="4648200" cy="57150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0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45"/>
    </mc:Choice>
    <mc:Fallback xmlns="">
      <p:transition spd="slow" advTm="98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77" x="5680075" y="4152900"/>
          <p14:tracePt t="1688" x="5670550" y="4125913"/>
          <p14:tracePt t="1718" x="5670550" y="4027488"/>
          <p14:tracePt t="1764" x="5680075" y="3705225"/>
          <p14:tracePt t="1826" x="5705475" y="3465513"/>
          <p14:tracePt t="1888" x="5705475" y="3429000"/>
          <p14:tracePt t="1920" x="5715000" y="3419475"/>
          <p14:tracePt t="1982" x="5741988" y="3419475"/>
          <p14:tracePt t="2287" x="5741988" y="3411538"/>
          <p14:tracePt t="2313" x="5741988" y="3402013"/>
          <p14:tracePt t="2344" x="5741988" y="3394075"/>
          <p14:tracePt t="2937" x="5741988" y="3402013"/>
          <p14:tracePt t="4365" x="5732463" y="3411538"/>
          <p14:tracePt t="4377" x="5724525" y="3411538"/>
          <p14:tracePt t="4405" x="5697538" y="3419475"/>
          <p14:tracePt t="4429" x="5680075" y="3419475"/>
          <p14:tracePt t="4444" x="5670550" y="3411538"/>
          <p14:tracePt t="4460" x="5634038" y="3384550"/>
          <p14:tracePt t="4476" x="5616575" y="3375025"/>
          <p14:tracePt t="4507" x="5572125" y="3322638"/>
          <p14:tracePt t="4529" x="5562600" y="3303588"/>
          <p14:tracePt t="4545" x="5545138" y="3276600"/>
          <p14:tracePt t="4576" x="5537200" y="3268663"/>
          <p14:tracePt t="4592" x="5537200" y="3241675"/>
          <p14:tracePt t="4892" x="5537200" y="3251200"/>
          <p14:tracePt t="4915" x="5537200" y="3268663"/>
          <p14:tracePt t="4944" x="5537200" y="3286125"/>
          <p14:tracePt t="4976" x="5537200" y="3313113"/>
          <p14:tracePt t="5008" x="5537200" y="3322638"/>
          <p14:tracePt t="5030" x="5537200" y="3340100"/>
          <p14:tracePt t="5083" x="5537200" y="3348038"/>
          <p14:tracePt t="5159" x="5527675" y="3357563"/>
          <p14:tracePt t="5180" x="5518150" y="3367088"/>
          <p14:tracePt t="5205" x="5510213" y="3375025"/>
          <p14:tracePt t="5244" x="5491163" y="3375025"/>
          <p14:tracePt t="5277" x="5473700" y="3384550"/>
          <p14:tracePt t="5309" x="5456238" y="3394075"/>
          <p14:tracePt t="5331" x="5419725" y="3394075"/>
          <p14:tracePt t="5346" x="5402263" y="3394075"/>
          <p14:tracePt t="5378" x="5375275" y="3384550"/>
          <p14:tracePt t="5393" x="5367338" y="3375025"/>
          <p14:tracePt t="5410" x="5348288" y="3357563"/>
          <p14:tracePt t="5577" x="5348288" y="3348038"/>
          <p14:tracePt t="5587" x="5367338" y="3330575"/>
          <p14:tracePt t="5607" x="5375275" y="3322638"/>
          <p14:tracePt t="5660" x="5411788" y="3295650"/>
          <p14:tracePt t="5708" x="5411788" y="3286125"/>
          <p14:tracePt t="5769" x="5402263" y="3295650"/>
          <p14:tracePt t="5817" x="5367338" y="3313113"/>
          <p14:tracePt t="5879" x="5313363" y="3330575"/>
          <p14:tracePt t="5941" x="5303838" y="3330575"/>
          <p14:tracePt t="5972" x="5303838" y="3340100"/>
          <p14:tracePt t="6127" x="5313363" y="3340100"/>
          <p14:tracePt t="6139" x="5313363" y="3348038"/>
          <p14:tracePt t="6176" x="5330825" y="3348038"/>
          <p14:tracePt t="6207" x="5340350" y="3348038"/>
          <p14:tracePt t="6254" x="5348288" y="3357563"/>
          <p14:tracePt t="6321" x="5348288" y="3367088"/>
          <p14:tracePt t="6431" x="5340350" y="3367088"/>
          <p14:tracePt t="6439" x="5322888" y="3367088"/>
          <p14:tracePt t="6457" x="5313363" y="3367088"/>
          <p14:tracePt t="6519" x="5303838" y="3367088"/>
          <p14:tracePt t="6582" x="5268913" y="3367088"/>
          <p14:tracePt t="6629" x="5259388" y="3367088"/>
          <p14:tracePt t="6739" x="5251450" y="3367088"/>
          <p14:tracePt t="6883" x="5251450" y="3394075"/>
          <p14:tracePt t="6898" x="5259388" y="3411538"/>
          <p14:tracePt t="6942" x="5268913" y="3446463"/>
          <p14:tracePt t="7003" x="5268913" y="3455988"/>
          <p14:tracePt t="7098" x="5313363" y="3455988"/>
          <p14:tracePt t="7159" x="5367338" y="3455988"/>
          <p14:tracePt t="7191" x="5411788" y="3438525"/>
          <p14:tracePt t="7253" x="5465763" y="3419475"/>
          <p14:tracePt t="7315" x="5491163" y="3419475"/>
          <p14:tracePt t="7319" x="5500688" y="3419475"/>
          <p14:tracePt t="7351" x="5510213" y="3419475"/>
          <p14:tracePt t="7411" x="5518150" y="3419475"/>
          <p14:tracePt t="7457" x="5527675" y="3419475"/>
          <p14:tracePt t="7508" x="5537200" y="3419475"/>
          <p14:tracePt t="7568" x="5545138" y="3411538"/>
          <p14:tracePt t="7592" x="5554663" y="3411538"/>
          <p14:tracePt t="7612" x="5554663" y="3402013"/>
          <p14:tracePt t="7659" x="5562600" y="3394075"/>
          <p14:tracePt t="7737" x="5581650" y="3384550"/>
          <p14:tracePt t="7759" x="5589588" y="3384550"/>
          <p14:tracePt t="7799" x="5599113" y="3384550"/>
          <p14:tracePt t="9619" x="5608638" y="3384550"/>
          <p14:tracePt t="9659" x="5608638" y="3375025"/>
          <p14:tracePt t="9763" x="5608638" y="3367088"/>
          <p14:tracePt t="9813" x="5608638" y="3357563"/>
          <p14:tracePt t="9823" x="5599113" y="3357563"/>
          <p14:tracePt t="9866" x="5599113" y="3348038"/>
          <p14:tracePt t="9904" x="5589588" y="3348038"/>
          <p14:tracePt t="9947" x="5589588" y="3340100"/>
          <p14:tracePt t="9958" x="5581650" y="3340100"/>
          <p14:tracePt t="9988" x="5572125" y="3340100"/>
          <p14:tracePt t="10005" x="5562600" y="3340100"/>
          <p14:tracePt t="10233" x="5554663" y="3340100"/>
          <p14:tracePt t="10244" x="5545138" y="3340100"/>
          <p14:tracePt t="10289" x="5518150" y="3340100"/>
          <p14:tracePt t="10321" x="5500688" y="3348038"/>
          <p14:tracePt t="10384" x="5465763" y="3357563"/>
          <p14:tracePt t="10414" x="5438775" y="3357563"/>
          <p14:tracePt t="10476" x="5384800" y="3367088"/>
          <p14:tracePt t="10593" x="5375275" y="3375025"/>
          <p14:tracePt t="10618" x="5357813" y="3384550"/>
          <p14:tracePt t="10648" x="5348288" y="3394075"/>
          <p14:tracePt t="10965" x="5330825" y="3402013"/>
          <p14:tracePt t="10987" x="5322888" y="3411538"/>
          <p14:tracePt t="10999" x="5313363" y="3411538"/>
          <p14:tracePt t="11041" x="5303838" y="3429000"/>
          <p14:tracePt t="11087" x="5303838" y="3455988"/>
          <p14:tracePt t="11149" x="5303838" y="3482975"/>
          <p14:tracePt t="11244" x="5313363" y="3482975"/>
          <p14:tracePt t="11305" x="5340350" y="3482975"/>
          <p14:tracePt t="11353" x="5367338" y="3473450"/>
          <p14:tracePt t="11400" x="5394325" y="3446463"/>
          <p14:tracePt t="11430" x="5402263" y="3438525"/>
          <p14:tracePt t="11478" x="5419725" y="3429000"/>
          <p14:tracePt t="11525" x="5429250" y="3429000"/>
          <p14:tracePt t="11572" x="5429250" y="3419475"/>
          <p14:tracePt t="11633" x="5419725" y="3419475"/>
          <p14:tracePt t="11745" x="5411788" y="3419475"/>
          <p14:tracePt t="11767" x="5402263" y="3419475"/>
          <p14:tracePt t="11792" x="5394325" y="3419475"/>
          <p14:tracePt t="11807" x="5384800" y="3411538"/>
          <p14:tracePt t="11854" x="5367338" y="3394075"/>
          <p14:tracePt t="11915" x="5322888" y="3375025"/>
          <p14:tracePt t="11963" x="5303838" y="3375025"/>
          <p14:tracePt t="12023" x="5276850" y="3394075"/>
          <p14:tracePt t="12085" x="5251450" y="3419475"/>
          <p14:tracePt t="12148" x="5251450" y="3429000"/>
          <p14:tracePt t="12180" x="5251450" y="3482975"/>
          <p14:tracePt t="12227" x="5259388" y="3554413"/>
          <p14:tracePt t="12289" x="5276850" y="3589338"/>
          <p14:tracePt t="12320" x="5286375" y="3598863"/>
          <p14:tracePt t="12382" x="5313363" y="3598863"/>
          <p14:tracePt t="12430" x="5330825" y="3598863"/>
          <p14:tracePt t="12632" x="5340350" y="3571875"/>
          <p14:tracePt t="12646" x="5357813" y="3562350"/>
          <p14:tracePt t="12695" x="5375275" y="3536950"/>
          <p14:tracePt t="12727" x="5375275" y="3527425"/>
          <p14:tracePt t="12933" x="5375275" y="3517900"/>
          <p14:tracePt t="15011" x="5367338" y="3517900"/>
          <p14:tracePt t="15022" x="5367338" y="3509963"/>
          <p14:tracePt t="15053" x="5357813" y="3500438"/>
          <p14:tracePt t="15099" x="5330825" y="3482975"/>
          <p14:tracePt t="15161" x="5313363" y="3465513"/>
          <p14:tracePt t="16676" x="5313363" y="3473450"/>
          <p14:tracePt t="18815" x="5303838" y="3473450"/>
          <p14:tracePt t="18897" x="5295900" y="3465513"/>
          <p14:tracePt t="18909" x="5286375" y="3455988"/>
          <p14:tracePt t="18945" x="5276850" y="3438525"/>
          <p14:tracePt t="19052" x="5268913" y="3419475"/>
          <p14:tracePt t="19079" x="5268913" y="3411538"/>
          <p14:tracePt t="19098" x="5259388" y="3411538"/>
          <p14:tracePt t="19235" x="5259388" y="3402013"/>
          <p14:tracePt t="19462" x="5259388" y="3394075"/>
          <p14:tracePt t="19500" x="5268913" y="3384550"/>
          <p14:tracePt t="19516" x="5295900" y="3367088"/>
          <p14:tracePt t="19569" x="5429250" y="3295650"/>
          <p14:tracePt t="19632" x="5518150" y="3295650"/>
          <p14:tracePt t="19663" x="5527675" y="3286125"/>
          <p14:tracePt t="19710" x="5537200" y="3251200"/>
          <p14:tracePt t="19757" x="5537200" y="3205163"/>
          <p14:tracePt t="19788" x="5537200" y="3170238"/>
          <p14:tracePt t="19850" x="5537200" y="3160713"/>
          <p14:tracePt t="19945" x="5554663" y="3152775"/>
          <p14:tracePt t="19990" x="5562600" y="3152775"/>
          <p14:tracePt t="20171" x="5572125" y="3143250"/>
          <p14:tracePt t="20184" x="5589588" y="3133725"/>
          <p14:tracePt t="20225" x="5616575" y="3108325"/>
          <p14:tracePt t="20273" x="5634038" y="3089275"/>
          <p14:tracePt t="20320" x="5643563" y="3089275"/>
          <p14:tracePt t="20433" x="5653088" y="3089275"/>
          <p14:tracePt t="20625" x="5661025" y="3089275"/>
          <p14:tracePt t="20636" x="5670550" y="3089275"/>
          <p14:tracePt t="20671" x="5680075" y="3089275"/>
          <p14:tracePt t="20717" x="5715000" y="3116263"/>
          <p14:tracePt t="20748" x="5732463" y="3143250"/>
          <p14:tracePt t="20810" x="5759450" y="3170238"/>
          <p14:tracePt t="20842" x="5768975" y="3170238"/>
          <p14:tracePt t="20892" x="5768975" y="3179763"/>
          <p14:tracePt t="21117" x="5768975" y="3170238"/>
          <p14:tracePt t="21406" x="5776913" y="3170238"/>
          <p14:tracePt t="21455" x="5786438" y="3170238"/>
          <p14:tracePt t="21489" x="5795963" y="3170238"/>
          <p14:tracePt t="21505" x="5795963" y="3160713"/>
          <p14:tracePt t="21549" x="5803900" y="3160713"/>
          <p14:tracePt t="21707" x="5795963" y="3160713"/>
          <p14:tracePt t="22667" x="5803900" y="3160713"/>
          <p14:tracePt t="22691" x="5813425" y="3160713"/>
          <p14:tracePt t="22707" x="5813425" y="3170238"/>
          <p14:tracePt t="22739" x="5822950" y="3187700"/>
          <p14:tracePt t="22777" x="5830888" y="3197225"/>
          <p14:tracePt t="22797" x="5830888" y="3205163"/>
          <p14:tracePt t="22823" x="5840413" y="3205163"/>
          <p14:tracePt t="22954" x="5830888" y="3197225"/>
          <p14:tracePt t="22966" x="5813425" y="3187700"/>
          <p14:tracePt t="23006" x="5581650" y="3089275"/>
          <p14:tracePt t="23068" x="4751388" y="2714625"/>
          <p14:tracePt t="23100" x="4089400" y="2446338"/>
          <p14:tracePt t="23162" x="3384550" y="2500313"/>
          <p14:tracePt t="23210" x="3313113" y="2509838"/>
          <p14:tracePt t="23435" x="3276600" y="2509838"/>
          <p14:tracePt t="23447" x="3224213" y="2509838"/>
          <p14:tracePt t="23491" x="2840038" y="2652713"/>
          <p14:tracePt t="23523" x="2241550" y="2938463"/>
          <p14:tracePt t="23585" x="1955800" y="3027363"/>
          <p14:tracePt t="23616" x="1946275" y="3027363"/>
          <p14:tracePt t="23678" x="1911350" y="3017838"/>
          <p14:tracePt t="23727" x="1901825" y="3009900"/>
          <p14:tracePt t="23794" x="1893888" y="3009900"/>
          <p14:tracePt t="23836" x="1857375" y="3009900"/>
          <p14:tracePt t="23897" x="1768475" y="3054350"/>
          <p14:tracePt t="23960" x="1679575" y="3036888"/>
          <p14:tracePt t="23991" x="1643063" y="3009900"/>
          <p14:tracePt t="24052" x="1633538" y="2982913"/>
          <p14:tracePt t="24115" x="1633538" y="2965450"/>
          <p14:tracePt t="24177" x="1633538" y="2911475"/>
          <p14:tracePt t="24300" x="1643063" y="2911475"/>
          <p14:tracePt t="24322" x="1652588" y="2911475"/>
          <p14:tracePt t="24365" x="1670050" y="2911475"/>
          <p14:tracePt t="24398" x="1687513" y="2911475"/>
          <p14:tracePt t="24445" x="1776413" y="2894013"/>
          <p14:tracePt t="24506" x="2009775" y="2884488"/>
          <p14:tracePt t="24568" x="2322513" y="2867025"/>
          <p14:tracePt t="24616" x="2473325" y="2840038"/>
          <p14:tracePt t="24647" x="2517775" y="2830513"/>
          <p14:tracePt t="24709" x="2527300" y="2830513"/>
          <p14:tracePt t="24803" x="2562225" y="2840038"/>
          <p14:tracePt t="24865" x="2616200" y="2857500"/>
          <p14:tracePt t="24897" x="2643188" y="2867025"/>
          <p14:tracePt t="24959" x="2652713" y="2867025"/>
          <p14:tracePt t="25139" x="2660650" y="2867025"/>
          <p14:tracePt t="25151" x="2670175" y="2867025"/>
          <p14:tracePt t="25163" x="2679700" y="2867025"/>
          <p14:tracePt t="25224" x="2741613" y="2874963"/>
          <p14:tracePt t="25272" x="2776538" y="2901950"/>
          <p14:tracePt t="25333" x="2919413" y="2955925"/>
          <p14:tracePt t="25365" x="3116263" y="3017838"/>
          <p14:tracePt t="25412" x="3330575" y="3054350"/>
          <p14:tracePt t="25443" x="3419475" y="3054350"/>
          <p14:tracePt t="25631" x="3482975" y="3054350"/>
          <p14:tracePt t="25662" x="3670300" y="3017838"/>
          <p14:tracePt t="25724" x="4456113" y="2938463"/>
          <p14:tracePt t="25787" x="4857750" y="2894013"/>
          <p14:tracePt t="26075" x="4867275" y="2894013"/>
          <p14:tracePt t="26087" x="4875213" y="2894013"/>
          <p14:tracePt t="26117" x="4894263" y="2894013"/>
          <p14:tracePt t="26148" x="4911725" y="2894013"/>
          <p14:tracePt t="26412" x="4911725" y="2884488"/>
          <p14:tracePt t="26422" x="4929188" y="2884488"/>
          <p14:tracePt t="26456" x="5045075" y="2847975"/>
          <p14:tracePt t="26487" x="5429250" y="2813050"/>
          <p14:tracePt t="26533" x="5840413" y="2884488"/>
          <p14:tracePt t="26595" x="6045200" y="2938463"/>
          <p14:tracePt t="26642" x="6081713" y="2965450"/>
          <p14:tracePt t="26674" x="6089650" y="2965450"/>
          <p14:tracePt t="26736" x="6108700" y="2973388"/>
          <p14:tracePt t="26784" x="6116638" y="2973388"/>
          <p14:tracePt t="26862" x="6126163" y="2973388"/>
          <p14:tracePt t="26924" x="6134100" y="2973388"/>
          <p14:tracePt t="27096" x="6143625" y="2973388"/>
          <p14:tracePt t="27106" x="6153150" y="2973388"/>
          <p14:tracePt t="27158" x="6161088" y="2990850"/>
          <p14:tracePt t="27311" x="6170613" y="2990850"/>
          <p14:tracePt t="27360" x="6180138" y="2990850"/>
          <p14:tracePt t="27371" x="6188075" y="2990850"/>
          <p14:tracePt t="27394" x="6197600" y="3000375"/>
          <p14:tracePt t="27456" x="6205538" y="3009900"/>
          <p14:tracePt t="27535" x="6205538" y="3044825"/>
          <p14:tracePt t="27596" x="6153150" y="3062288"/>
          <p14:tracePt t="27658" x="6072188" y="3062288"/>
          <p14:tracePt t="27720" x="6027738" y="3036888"/>
          <p14:tracePt t="27752" x="6018213" y="3036888"/>
          <p14:tracePt t="28151" x="6010275" y="3036888"/>
          <p14:tracePt t="28176" x="6000750" y="3036888"/>
          <p14:tracePt t="28205" x="6000750" y="3044825"/>
          <p14:tracePt t="28251" x="5991225" y="3044825"/>
          <p14:tracePt t="28298" x="5973763" y="3098800"/>
          <p14:tracePt t="28360" x="5938838" y="3152775"/>
          <p14:tracePt t="28422" x="5902325" y="3170238"/>
          <p14:tracePt t="28485" x="5875338" y="3179763"/>
          <p14:tracePt t="28547" x="5857875" y="3179763"/>
          <p14:tracePt t="28610" x="5840413" y="3197225"/>
          <p14:tracePt t="28883" x="5830888" y="3197225"/>
          <p14:tracePt t="28943" x="5822950" y="3197225"/>
          <p14:tracePt t="28954" x="5822950" y="3205163"/>
          <p14:tracePt t="29015" x="5813425" y="3205163"/>
          <p14:tracePt t="29064" x="5795963" y="3224213"/>
          <p14:tracePt t="29126" x="5786438" y="3232150"/>
          <p14:tracePt t="29188" x="5776913" y="3241675"/>
          <p14:tracePt t="29422" x="5776913" y="3251200"/>
          <p14:tracePt t="29433" x="5768975" y="3251200"/>
          <p14:tracePt t="29485" x="5768975" y="3259138"/>
          <p14:tracePt t="30635" x="5768975" y="3268663"/>
          <p14:tracePt t="32566" x="5776913" y="3268663"/>
          <p14:tracePt t="32581" x="5776913" y="3259138"/>
          <p14:tracePt t="32614" x="5786438" y="3259138"/>
          <p14:tracePt t="32639" x="5786438" y="3251200"/>
          <p14:tracePt t="32697" x="5813425" y="3251200"/>
          <p14:tracePt t="32806" x="5822950" y="3251200"/>
          <p14:tracePt t="35472" x="5813425" y="3251200"/>
          <p14:tracePt t="35508" x="5795963" y="3251200"/>
          <p14:tracePt t="35626" x="5795963" y="3259138"/>
          <p14:tracePt t="35652" x="5786438" y="3259138"/>
          <p14:tracePt t="35671" x="5786438" y="3268663"/>
          <p14:tracePt t="35770" x="5786438" y="3276600"/>
          <p14:tracePt t="35867" x="5786438" y="3286125"/>
          <p14:tracePt t="35877" x="5786438" y="3295650"/>
          <p14:tracePt t="35910" x="5786438" y="3303588"/>
          <p14:tracePt t="35956" x="5776913" y="3313113"/>
          <p14:tracePt t="36035" x="5776913" y="3322638"/>
          <p14:tracePt t="36096" x="5776913" y="3330575"/>
          <p14:tracePt t="36432" x="5776913" y="3340100"/>
          <p14:tracePt t="36445" x="5786438" y="3340100"/>
          <p14:tracePt t="36489" x="5786438" y="3348038"/>
          <p14:tracePt t="36520" x="5786438" y="3357563"/>
          <p14:tracePt t="36911" x="5786438" y="3367088"/>
          <p14:tracePt t="38161" x="5795963" y="3367088"/>
          <p14:tracePt t="45133" x="5803900" y="3367088"/>
          <p14:tracePt t="45146" x="5813425" y="3357563"/>
          <p14:tracePt t="45161" x="5822950" y="3357563"/>
          <p14:tracePt t="45192" x="5848350" y="3340100"/>
          <p14:tracePt t="45224" x="5875338" y="3322638"/>
          <p14:tracePt t="45247" x="5894388" y="3295650"/>
          <p14:tracePt t="45262" x="5894388" y="3286125"/>
          <p14:tracePt t="45293" x="5919788" y="3259138"/>
          <p14:tracePt t="45326" x="5938838" y="3232150"/>
          <p14:tracePt t="45346" x="5946775" y="3224213"/>
          <p14:tracePt t="45362" x="5956300" y="3205163"/>
          <p14:tracePt t="45393" x="5973763" y="3179763"/>
          <p14:tracePt t="45409" x="5991225" y="3160713"/>
          <p14:tracePt t="45673" x="6010275" y="3062288"/>
          <p14:tracePt t="45685" x="6037263" y="2928938"/>
          <p14:tracePt t="45723" x="6143625" y="2544763"/>
          <p14:tracePt t="45754" x="6188075" y="2347913"/>
          <p14:tracePt t="45802" x="6232525" y="2205038"/>
          <p14:tracePt t="46105" x="6232525" y="2197100"/>
          <p14:tracePt t="46131" x="6242050" y="2197100"/>
          <p14:tracePt t="46147" x="6242050" y="2187575"/>
          <p14:tracePt t="46193" x="6269038" y="2187575"/>
          <p14:tracePt t="46255" x="6286500" y="2187575"/>
          <p14:tracePt t="46318" x="6296025" y="2187575"/>
          <p14:tracePt t="46444" x="6303963" y="2197100"/>
          <p14:tracePt t="46682" x="6313488" y="2197100"/>
          <p14:tracePt t="46693" x="6323013" y="2197100"/>
          <p14:tracePt t="46742" x="6402388" y="2259013"/>
          <p14:tracePt t="46805" x="6473825" y="2339975"/>
          <p14:tracePt t="46867" x="6473825" y="2357438"/>
          <p14:tracePt t="47284" x="6483350" y="2366963"/>
          <p14:tracePt t="47295" x="6491288" y="2384425"/>
          <p14:tracePt t="47350" x="6545263" y="2490788"/>
          <p14:tracePt t="47353" x="6562725" y="2527300"/>
          <p14:tracePt t="47381" x="6581775" y="2608263"/>
          <p14:tracePt t="47428" x="6626225" y="2714625"/>
          <p14:tracePt t="47490" x="6643688" y="2768600"/>
          <p14:tracePt t="47522" x="6643688" y="2786063"/>
          <p14:tracePt t="47586" x="6653213" y="2786063"/>
          <p14:tracePt t="47646" x="6661150" y="2813050"/>
          <p14:tracePt t="47787" x="6661150" y="2822575"/>
          <p14:tracePt t="47818" x="6661150" y="2840038"/>
          <p14:tracePt t="47881" x="6661150" y="2857500"/>
          <p14:tracePt t="47943" x="6661150" y="2874963"/>
          <p14:tracePt t="48005" x="6661150" y="2901950"/>
          <p14:tracePt t="48231" x="6661150" y="2911475"/>
          <p14:tracePt t="48244" x="6661150" y="2928938"/>
          <p14:tracePt t="48288" x="6661150" y="2965450"/>
          <p14:tracePt t="48350" x="6661150" y="3071813"/>
          <p14:tracePt t="48398" x="6661150" y="3081338"/>
          <p14:tracePt t="48604" x="6661150" y="3098800"/>
          <p14:tracePt t="48616" x="6661150" y="3108325"/>
          <p14:tracePt t="48663" x="6661150" y="3116263"/>
          <p14:tracePt t="49010" x="6661150" y="3143250"/>
          <p14:tracePt t="49024" x="6661150" y="3170238"/>
          <p14:tracePt t="49053" x="6661150" y="3205163"/>
          <p14:tracePt t="49099" x="6661150" y="3251200"/>
          <p14:tracePt t="49130" x="6661150" y="3276600"/>
          <p14:tracePt t="49178" x="6661150" y="3313113"/>
          <p14:tracePt t="49398" x="6661150" y="3330575"/>
          <p14:tracePt t="49407" x="6661150" y="3367088"/>
          <p14:tracePt t="49453" x="6661150" y="3473450"/>
          <p14:tracePt t="49515" x="6643688" y="3633788"/>
          <p14:tracePt t="49547" x="6643688" y="3652838"/>
          <p14:tracePt t="49609" x="6643688" y="3660775"/>
          <p14:tracePt t="49641" x="6643688" y="3670300"/>
          <p14:tracePt t="49688" x="6643688" y="3687763"/>
          <p14:tracePt t="49779" x="6643688" y="3697288"/>
          <p14:tracePt t="49798" x="6634163" y="3705225"/>
          <p14:tracePt t="49845" x="6634163" y="3714750"/>
          <p14:tracePt t="50428" x="6634163" y="3705225"/>
          <p14:tracePt t="50440" x="6626225" y="3697288"/>
          <p14:tracePt t="50472" x="6616700" y="3660775"/>
          <p14:tracePt t="50503" x="6589713" y="3589338"/>
          <p14:tracePt t="50520" x="6581775" y="3562350"/>
          <p14:tracePt t="50536" x="6572250" y="3517900"/>
          <p14:tracePt t="50559" x="6518275" y="3411538"/>
          <p14:tracePt t="50589" x="6491288" y="3375025"/>
          <p14:tracePt t="50636" x="6483350" y="3357563"/>
          <p14:tracePt t="50943" x="6473825" y="3357563"/>
          <p14:tracePt t="51029" x="6465888" y="3348038"/>
          <p14:tracePt t="51040" x="6456363" y="3340100"/>
          <p14:tracePt t="51063" x="6456363" y="3330575"/>
          <p14:tracePt t="51108" x="6446838" y="3295650"/>
          <p14:tracePt t="51142" x="6438900" y="3241675"/>
          <p14:tracePt t="51174" x="6438900" y="3187700"/>
          <p14:tracePt t="51206" x="6438900" y="3170238"/>
          <p14:tracePt t="51497" x="6429375" y="3170238"/>
          <p14:tracePt t="51531" x="6419850" y="3160713"/>
          <p14:tracePt t="51559" x="6419850" y="3143250"/>
          <p14:tracePt t="51591" x="6402388" y="3116263"/>
          <p14:tracePt t="51622" x="6402388" y="3098800"/>
          <p14:tracePt t="51639" x="6402388" y="3062288"/>
          <p14:tracePt t="51661" x="6394450" y="3044825"/>
          <p14:tracePt t="51677" x="6394450" y="3017838"/>
          <p14:tracePt t="51708" x="6384925" y="3009900"/>
          <p14:tracePt t="51724" x="6384925" y="3000375"/>
          <p14:tracePt t="52828" x="6375400" y="3000375"/>
          <p14:tracePt t="52851" x="6367463" y="3000375"/>
          <p14:tracePt t="52894" x="6348413" y="2990850"/>
          <p14:tracePt t="52927" x="6348413" y="2982913"/>
          <p14:tracePt t="52974" x="6340475" y="2982913"/>
          <p14:tracePt t="53035" x="6330950" y="2982913"/>
          <p14:tracePt t="53296" x="6323013" y="2982913"/>
          <p14:tracePt t="53320" x="6323013" y="2973388"/>
          <p14:tracePt t="53332" x="6313488" y="2955925"/>
          <p14:tracePt t="53366" x="6313488" y="2884488"/>
          <p14:tracePt t="53383" x="6323013" y="2759075"/>
          <p14:tracePt t="53413" x="6348413" y="2660650"/>
          <p14:tracePt t="53429" x="6357938" y="2616200"/>
          <p14:tracePt t="53561" x="6367463" y="2616200"/>
          <p14:tracePt t="53572" x="6375400" y="2616200"/>
          <p14:tracePt t="53622" x="6384925" y="2625725"/>
          <p14:tracePt t="53683" x="6384925" y="2633663"/>
          <p14:tracePt t="53789" x="6384925" y="2625725"/>
          <p14:tracePt t="53813" x="6384925" y="2616200"/>
          <p14:tracePt t="53843" x="6375400" y="2598738"/>
          <p14:tracePt t="53901" x="6357938" y="2562225"/>
          <p14:tracePt t="53964" x="6348413" y="2554288"/>
          <p14:tracePt t="54060" x="6348413" y="2544763"/>
          <p14:tracePt t="54388" x="6340475" y="2536825"/>
          <p14:tracePt t="54424" x="6340475" y="2527300"/>
          <p14:tracePt t="54452" x="6330950" y="2527300"/>
          <p14:tracePt t="54491" x="6330950" y="2517775"/>
          <p14:tracePt t="60342" x="6330950" y="2527300"/>
          <p14:tracePt t="60377" x="6330950" y="2544763"/>
          <p14:tracePt t="60391" x="6323013" y="2544763"/>
          <p14:tracePt t="60436" x="6323013" y="2554288"/>
          <p14:tracePt t="60510" x="6313488" y="2554288"/>
          <p14:tracePt t="60533" x="6303963" y="2554288"/>
          <p14:tracePt t="60774" x="6313488" y="2554288"/>
          <p14:tracePt t="60797" x="6323013" y="2554288"/>
          <p14:tracePt t="60809" x="6330950" y="2554288"/>
          <p14:tracePt t="60838" x="6340475" y="2554288"/>
          <p14:tracePt t="60855" x="6348413" y="2554288"/>
          <p14:tracePt t="60891" x="6357938" y="2554288"/>
          <p14:tracePt t="60922" x="6384925" y="2554288"/>
          <p14:tracePt t="60953" x="6402388" y="2554288"/>
          <p14:tracePt t="60992" x="6411913" y="2554288"/>
          <p14:tracePt t="61024" x="6419850" y="2544763"/>
          <p14:tracePt t="61039" x="6429375" y="2536825"/>
          <p14:tracePt t="61070" x="6438900" y="2517775"/>
          <p14:tracePt t="61092" x="6446838" y="2500313"/>
          <p14:tracePt t="61109" x="6465888" y="2482850"/>
          <p14:tracePt t="61155" x="6473825" y="2473325"/>
          <p14:tracePt t="61170" x="6483350" y="2465388"/>
          <p14:tracePt t="61217" x="6491288" y="2465388"/>
          <p14:tracePt t="61277" x="6491288" y="2455863"/>
          <p14:tracePt t="61291" x="6491288" y="2446338"/>
          <p14:tracePt t="61541" x="6500813" y="2446338"/>
          <p14:tracePt t="61554" x="6510338" y="2446338"/>
          <p14:tracePt t="61592" x="6518275" y="2438400"/>
          <p14:tracePt t="61639" x="6545263" y="2428875"/>
          <p14:tracePt t="61670" x="6562725" y="2419350"/>
          <p14:tracePt t="61702" x="6572250" y="2411413"/>
          <p14:tracePt t="61732" x="6581775" y="2401888"/>
          <p14:tracePt t="61780" x="6589713" y="2393950"/>
          <p14:tracePt t="61879" x="6599238" y="2384425"/>
          <p14:tracePt t="61936" x="6608763" y="2366963"/>
          <p14:tracePt t="61983" x="6608763" y="2357438"/>
          <p14:tracePt t="62237" x="6608763" y="2366963"/>
          <p14:tracePt t="62264" x="6608763" y="2374900"/>
          <p14:tracePt t="62295" x="6608763" y="2393950"/>
          <p14:tracePt t="62327" x="6616700" y="2401888"/>
          <p14:tracePt t="62389" x="6626225" y="2401888"/>
          <p14:tracePt t="62551" x="6626225" y="2411413"/>
          <p14:tracePt t="62578" x="6634163" y="2411413"/>
          <p14:tracePt t="62610" x="6661150" y="2438400"/>
          <p14:tracePt t="62670" x="6769100" y="2589213"/>
          <p14:tracePt t="62733" x="6875463" y="2759075"/>
          <p14:tracePt t="62765" x="6902450" y="2795588"/>
          <p14:tracePt t="62827" x="6911975" y="2803525"/>
          <p14:tracePt t="63330" x="6902450" y="2822575"/>
          <p14:tracePt t="63355" x="6894513" y="2822575"/>
          <p14:tracePt t="63379" x="6894513" y="2830513"/>
          <p14:tracePt t="63449" x="6894513" y="2840038"/>
          <p14:tracePt t="63463" x="6884988" y="2847975"/>
          <p14:tracePt t="63496" x="6875463" y="2857500"/>
          <p14:tracePt t="63525" x="6867525" y="2867025"/>
          <p14:tracePt t="63583" x="6867525" y="2874963"/>
          <p14:tracePt t="63597" x="6858000" y="2874963"/>
          <p14:tracePt t="63643" x="6848475" y="2884488"/>
          <p14:tracePt t="63691" x="6831013" y="2911475"/>
          <p14:tracePt t="63751" x="6813550" y="2928938"/>
          <p14:tracePt t="63814" x="6796088" y="2955925"/>
          <p14:tracePt t="63846" x="6786563" y="2965450"/>
          <p14:tracePt t="64074" x="6786563" y="2973388"/>
          <p14:tracePt t="64086" x="6786563" y="2990850"/>
          <p14:tracePt t="64127" x="6823075" y="3054350"/>
          <p14:tracePt t="64190" x="6875463" y="3133725"/>
          <p14:tracePt t="64238" x="6911975" y="3160713"/>
          <p14:tracePt t="64268" x="6919913" y="3170238"/>
          <p14:tracePt t="64330" x="6938963" y="3170238"/>
          <p14:tracePt t="64378" x="6938963" y="3179763"/>
          <p14:tracePt t="64748" x="6946900" y="3179763"/>
          <p14:tracePt t="64758" x="6956425" y="3187700"/>
          <p14:tracePt t="64797" x="6965950" y="3205163"/>
          <p14:tracePt t="64876" x="6973888" y="3214688"/>
          <p14:tracePt t="65178" x="6973888" y="3224213"/>
          <p14:tracePt t="65205" x="6973888" y="3241675"/>
          <p14:tracePt t="65236" x="6973888" y="3259138"/>
          <p14:tracePt t="65284" x="6973888" y="3276600"/>
          <p14:tracePt t="65362" x="6965950" y="3286125"/>
          <p14:tracePt t="65394" x="6946900" y="3295650"/>
          <p14:tracePt t="65455" x="6911975" y="3295650"/>
          <p14:tracePt t="65486" x="6894513" y="3295650"/>
          <p14:tracePt t="65548" x="6867525" y="3295650"/>
          <p14:tracePt t="65611" x="6840538" y="3286125"/>
          <p14:tracePt t="65873" x="6840538" y="3276600"/>
          <p14:tracePt t="65888" x="6831013" y="3268663"/>
          <p14:tracePt t="65926" x="6796088" y="3232150"/>
          <p14:tracePt t="65988" x="6777038" y="3187700"/>
          <p14:tracePt t="66050" x="6759575" y="3170238"/>
          <p14:tracePt t="66098" x="6751638" y="3152775"/>
          <p14:tracePt t="66129" x="6742113" y="3143250"/>
          <p14:tracePt t="66487" x="6742113" y="3133725"/>
          <p14:tracePt t="66498" x="6732588" y="3133725"/>
          <p14:tracePt t="66532" x="6724650" y="3108325"/>
          <p14:tracePt t="66564" x="6705600" y="3089275"/>
          <p14:tracePt t="66581" x="6705600" y="3081338"/>
          <p14:tracePt t="66602" x="6697663" y="3071813"/>
          <p14:tracePt t="66649" x="6680200" y="3054350"/>
          <p14:tracePt t="66665" x="6670675" y="3044825"/>
          <p14:tracePt t="67075" x="6661150" y="3036888"/>
          <p14:tracePt t="67101" x="6661150" y="3027363"/>
          <p14:tracePt t="67118" x="6653213" y="3027363"/>
          <p14:tracePt t="67150" x="6643688" y="3009900"/>
          <p14:tracePt t="67182" x="6634163" y="3000375"/>
          <p14:tracePt t="67208" x="6626225" y="2990850"/>
          <p14:tracePt t="67280" x="6626225" y="2982913"/>
          <p14:tracePt t="67758" x="6626225" y="2990850"/>
          <p14:tracePt t="67831" x="6626225" y="3000375"/>
          <p14:tracePt t="67855" x="6626225" y="3009900"/>
          <p14:tracePt t="67905" x="6626225" y="3017838"/>
          <p14:tracePt t="67967" x="6634163" y="3036888"/>
          <p14:tracePt t="68029" x="6653213" y="3044825"/>
          <p14:tracePt t="68265" x="6653213" y="3054350"/>
          <p14:tracePt t="68275" x="6653213" y="3062288"/>
          <p14:tracePt t="68327" x="6653213" y="3116263"/>
          <p14:tracePt t="68358" x="6653213" y="3160713"/>
          <p14:tracePt t="68406" x="6653213" y="3197225"/>
          <p14:tracePt t="68436" x="6653213" y="3232150"/>
          <p14:tracePt t="68482" x="6661150" y="3303588"/>
          <p14:tracePt t="68498" x="6661150" y="3322638"/>
          <p14:tracePt t="68548" x="6670675" y="3348038"/>
          <p14:tracePt t="68607" x="6680200" y="3348038"/>
          <p14:tracePt t="68766" x="6680200" y="3367088"/>
          <p14:tracePt t="68781" x="6680200" y="3375025"/>
          <p14:tracePt t="68827" x="6705600" y="3473450"/>
          <p14:tracePt t="68858" x="6715125" y="3527425"/>
          <p14:tracePt t="68920" x="6732588" y="3598863"/>
          <p14:tracePt t="68983" x="6742113" y="3625850"/>
          <p14:tracePt t="69138" x="6742113" y="3633788"/>
          <p14:tracePt t="69150" x="6742113" y="3643313"/>
          <p14:tracePt t="69202" x="6742113" y="3687763"/>
          <p14:tracePt t="69234" x="6742113" y="3714750"/>
          <p14:tracePt t="69296" x="6724650" y="3741738"/>
          <p14:tracePt t="69359" x="6697663" y="3768725"/>
          <p14:tracePt t="69390" x="6688138" y="3786188"/>
          <p14:tracePt t="69453" x="6653213" y="3822700"/>
          <p14:tracePt t="69484" x="6653213" y="3830638"/>
          <p14:tracePt t="69531" x="6634163" y="3857625"/>
          <p14:tracePt t="69562" x="6616700" y="3884613"/>
          <p14:tracePt t="69624" x="6589713" y="3902075"/>
          <p14:tracePt t="69849" x="6589713" y="3911600"/>
          <p14:tracePt t="69858" x="6581775" y="3919538"/>
          <p14:tracePt t="69892" x="6554788" y="3956050"/>
          <p14:tracePt t="69953" x="6438900" y="4108450"/>
          <p14:tracePt t="70002" x="6367463" y="4197350"/>
          <p14:tracePt t="70031" x="6348413" y="4224338"/>
          <p14:tracePt t="70093" x="6330950" y="4259263"/>
          <p14:tracePt t="70125" x="6323013" y="4276725"/>
          <p14:tracePt t="70187" x="6323013" y="4322763"/>
          <p14:tracePt t="70235" x="6323013" y="4357688"/>
          <p14:tracePt t="70566" x="6313488" y="4357688"/>
          <p14:tracePt t="70580" x="6303963" y="4367213"/>
          <p14:tracePt t="70627" x="6269038" y="4394200"/>
          <p14:tracePt t="70689" x="5822950" y="4830763"/>
          <p14:tracePt t="70737" x="5187950" y="5483225"/>
          <p14:tracePt t="70799" x="4911725" y="5643563"/>
          <p14:tracePt t="71034" x="4867275" y="5643563"/>
          <p14:tracePt t="71050" x="4830763" y="5643563"/>
          <p14:tracePt t="71098" x="4705350" y="5643563"/>
          <p14:tracePt t="71129" x="4697413" y="5643563"/>
          <p14:tracePt t="71176" x="4732338" y="5616575"/>
          <p14:tracePt t="71238" x="5133975" y="5537200"/>
          <p14:tracePt t="71300" x="5572125" y="5680075"/>
          <p14:tracePt t="71362" x="5599113" y="5688013"/>
          <p14:tracePt t="71553" x="5599113" y="5697538"/>
          <p14:tracePt t="71563" x="5608638" y="5715000"/>
          <p14:tracePt t="71601" x="5653088" y="5705475"/>
          <p14:tracePt t="71644" x="5768975" y="5626100"/>
          <p14:tracePt t="71692" x="5894388" y="5527675"/>
          <p14:tracePt t="71698" x="5919788" y="5510213"/>
          <p14:tracePt t="71740" x="5991225" y="5411788"/>
          <p14:tracePt t="71772" x="6161088" y="5276850"/>
          <p14:tracePt t="71832" x="6269038" y="5187950"/>
          <p14:tracePt t="72009" x="6269038" y="5180013"/>
          <p14:tracePt t="72020" x="6276975" y="5170488"/>
          <p14:tracePt t="72067" x="6340475" y="5116513"/>
          <p14:tracePt t="72099" x="6510338" y="5027613"/>
          <p14:tracePt t="72161" x="6643688" y="4919663"/>
          <p14:tracePt t="72192" x="6661150" y="4902200"/>
          <p14:tracePt t="72452" x="6653213" y="4911725"/>
          <p14:tracePt t="72463" x="6653213" y="4919663"/>
          <p14:tracePt t="72506" x="6643688" y="4919663"/>
          <p14:tracePt t="72586" x="6634163" y="4919663"/>
          <p14:tracePt t="72596" x="6626225" y="4911725"/>
          <p14:tracePt t="72646" x="6616700" y="4894263"/>
          <p14:tracePt t="72709" x="6608763" y="4894263"/>
          <p14:tracePt t="72771" x="6581775" y="4902200"/>
          <p14:tracePt t="72803" x="6562725" y="4929188"/>
          <p14:tracePt t="72865" x="6527800" y="4956175"/>
          <p14:tracePt t="72897" x="6510338" y="4983163"/>
          <p14:tracePt t="72943" x="6483350" y="5018088"/>
          <p14:tracePt t="73005" x="6419850" y="5054600"/>
          <p14:tracePt t="73053" x="6384925" y="5081588"/>
          <p14:tracePt t="73115" x="6375400" y="5081588"/>
          <p14:tracePt t="73486" x="6367463" y="5081588"/>
          <p14:tracePt t="73499" x="6357938" y="5089525"/>
          <p14:tracePt t="73540" x="6340475" y="5108575"/>
          <p14:tracePt t="73571" x="6323013" y="5108575"/>
          <p14:tracePt t="73634" x="6313488" y="5081588"/>
          <p14:tracePt t="73696" x="6340475" y="5010150"/>
          <p14:tracePt t="73758" x="6375400" y="4983163"/>
          <p14:tracePt t="73807" x="6402388" y="4991100"/>
          <p14:tracePt t="73853" x="6456363" y="5018088"/>
          <p14:tracePt t="73884" x="6491288" y="5037138"/>
          <p14:tracePt t="73946" x="6527800" y="5037138"/>
          <p14:tracePt t="74156" x="6527800" y="5027613"/>
          <p14:tracePt t="74170" x="6527800" y="5018088"/>
          <p14:tracePt t="74211" x="6527800" y="4983163"/>
          <p14:tracePt t="74273" x="6537325" y="4956175"/>
          <p14:tracePt t="74321" x="6545263" y="4946650"/>
          <p14:tracePt t="74383" x="6554788" y="4902200"/>
          <p14:tracePt t="74414" x="6554788" y="4875213"/>
          <p14:tracePt t="74476" x="6554788" y="4830763"/>
          <p14:tracePt t="74539" x="6554788" y="4786313"/>
          <p14:tracePt t="74601" x="6554788" y="4768850"/>
          <p14:tracePt t="75062" x="6554788" y="4759325"/>
          <p14:tracePt t="75108" x="6554788" y="4751388"/>
          <p14:tracePt t="75130" x="6554788" y="4741863"/>
          <p14:tracePt t="75168" x="6562725" y="4741863"/>
          <p14:tracePt t="75287" x="6572250" y="4732338"/>
          <p14:tracePt t="75669" x="6581775" y="4732338"/>
          <p14:tracePt t="75681" x="6581775" y="4724400"/>
          <p14:tracePt t="75841" x="6589713" y="4705350"/>
          <p14:tracePt t="75861" x="6599238" y="4697413"/>
          <p14:tracePt t="75899" x="6608763" y="4687888"/>
          <p14:tracePt t="76677" x="6616700" y="4679950"/>
          <p14:tracePt t="76691" x="6634163" y="4670425"/>
          <p14:tracePt t="76723" x="6661150" y="4643438"/>
          <p14:tracePt t="76755" x="6715125" y="4608513"/>
          <p14:tracePt t="76771" x="6742113" y="4589463"/>
          <p14:tracePt t="76787" x="6786563" y="4572000"/>
          <p14:tracePt t="76823" x="6848475" y="4554538"/>
          <p14:tracePt t="76855" x="6867525" y="4537075"/>
          <p14:tracePt t="76886" x="6884988" y="4527550"/>
          <p14:tracePt t="76903" x="6894513" y="4527550"/>
          <p14:tracePt t="76934" x="6902450" y="4527550"/>
          <p14:tracePt t="77158" x="6902450" y="4510088"/>
          <p14:tracePt t="77172" x="6919913" y="4500563"/>
          <p14:tracePt t="77201" x="6956425" y="4456113"/>
          <p14:tracePt t="77223" x="6983413" y="4419600"/>
          <p14:tracePt t="77269" x="7018338" y="4394200"/>
          <p14:tracePt t="77301" x="7027863" y="4384675"/>
          <p14:tracePt t="77349" x="7037388" y="4367213"/>
          <p14:tracePt t="77396" x="7045325" y="4367213"/>
          <p14:tracePt t="77457" x="7045325" y="4348163"/>
          <p14:tracePt t="77506" x="7045325" y="4322763"/>
          <p14:tracePt t="77536" x="7045325" y="4313238"/>
          <p14:tracePt t="77568" x="7045325" y="4303713"/>
          <p14:tracePt t="77856" x="7037388" y="4303713"/>
          <p14:tracePt t="77866" x="7018338" y="4295775"/>
          <p14:tracePt t="77887" x="7018338" y="4286250"/>
          <p14:tracePt t="77926" x="6983413" y="4241800"/>
          <p14:tracePt t="77942" x="6983413" y="4232275"/>
          <p14:tracePt t="77974" x="6965950" y="4214813"/>
          <p14:tracePt t="78005" x="6956425" y="4205288"/>
          <p14:tracePt t="78028" x="6946900" y="4197350"/>
          <p14:tracePt t="78058" x="6946900" y="4187825"/>
          <p14:tracePt t="78370" x="6938963" y="4187825"/>
          <p14:tracePt t="78387" x="6929438" y="4187825"/>
          <p14:tracePt t="78405" x="6902450" y="4170363"/>
          <p14:tracePt t="78457" x="6858000" y="4152900"/>
          <p14:tracePt t="78489" x="6848475" y="4143375"/>
          <p14:tracePt t="78521" x="6840538" y="4116388"/>
          <p14:tracePt t="78552" x="6823075" y="4089400"/>
          <p14:tracePt t="78598" x="6796088" y="4054475"/>
          <p14:tracePt t="78630" x="6796088" y="4044950"/>
          <p14:tracePt t="78676" x="6786563" y="4037013"/>
          <p14:tracePt t="78725" x="6786563" y="4027488"/>
          <p14:tracePt t="78755" x="6769100" y="4027488"/>
          <p14:tracePt t="78802" x="6769100" y="4017963"/>
          <p14:tracePt t="79284" x="6759575" y="4017963"/>
          <p14:tracePt t="79294" x="6759575" y="4027488"/>
          <p14:tracePt t="79328" x="6751638" y="4027488"/>
          <p14:tracePt t="79374" x="6697663" y="4037013"/>
          <p14:tracePt t="79406" x="6661150" y="4062413"/>
          <p14:tracePt t="79468" x="6599238" y="4098925"/>
          <p14:tracePt t="79516" x="6545263" y="4143375"/>
          <p14:tracePt t="79577" x="6491288" y="4197350"/>
          <p14:tracePt t="79625" x="6473825" y="4205288"/>
          <p14:tracePt t="79801" x="6465888" y="4214813"/>
          <p14:tracePt t="79811" x="6456363" y="4224338"/>
          <p14:tracePt t="79827" x="6429375" y="4241800"/>
          <p14:tracePt t="79890" x="6224588" y="4438650"/>
          <p14:tracePt t="79937" x="6027738" y="4562475"/>
          <p14:tracePt t="79968" x="5919788" y="4625975"/>
          <p14:tracePt t="80015" x="5867400" y="4652963"/>
          <p14:tracePt t="80061" x="5848350" y="4670425"/>
          <p14:tracePt t="80109" x="5848350" y="4679950"/>
          <p14:tracePt t="80171" x="5894388" y="4572000"/>
          <p14:tracePt t="80202" x="6000750" y="4402138"/>
          <p14:tracePt t="80266" x="6062663" y="4322763"/>
          <p14:tracePt t="80326" x="6081713" y="4295775"/>
          <p14:tracePt t="80389" x="6143625" y="4251325"/>
          <p14:tracePt t="80452" x="6161088" y="4241800"/>
          <p14:tracePt t="80514" x="6180138" y="4232275"/>
          <p14:tracePt t="80576" x="6197600" y="4197350"/>
          <p14:tracePt t="80625" x="6188075" y="4170363"/>
          <p14:tracePt t="80687" x="6126163" y="4108450"/>
          <p14:tracePt t="80717" x="6108700" y="4098925"/>
          <p14:tracePt t="80780" x="6072188" y="4098925"/>
          <p14:tracePt t="80988" x="6037263" y="4098925"/>
          <p14:tracePt t="80998" x="6018213" y="4116388"/>
          <p14:tracePt t="81047" x="5929313" y="4143375"/>
          <p14:tracePt t="81109" x="5795963" y="4152900"/>
          <p14:tracePt t="81171" x="5634038" y="4116388"/>
          <p14:tracePt t="81233" x="5518150" y="4089400"/>
          <p14:tracePt t="81296" x="5483225" y="4081463"/>
          <p14:tracePt t="81553" x="5446713" y="4081463"/>
          <p14:tracePt t="81564" x="5411788" y="4054475"/>
          <p14:tracePt t="81596" x="5348288" y="3983038"/>
          <p14:tracePt t="81626" x="5295900" y="3830638"/>
          <p14:tracePt t="81688" x="5303838" y="3714750"/>
          <p14:tracePt t="81751" x="5357813" y="3633788"/>
          <p14:tracePt t="81813" x="5429250" y="3500438"/>
          <p14:tracePt t="81844" x="5483225" y="3411538"/>
          <p14:tracePt t="81890" x="5510213" y="3259138"/>
          <p14:tracePt t="81922" x="5518150" y="3232150"/>
          <p14:tracePt t="82117" x="5510213" y="3232150"/>
          <p14:tracePt t="82128" x="5500688" y="3224213"/>
          <p14:tracePt t="82172" x="5465763" y="3133725"/>
          <p14:tracePt t="82203" x="5429250" y="2982913"/>
          <p14:tracePt t="82266" x="5322888" y="2830513"/>
          <p14:tracePt t="82298" x="5295900" y="2803525"/>
          <p14:tracePt t="82359" x="5276850" y="2813050"/>
          <p14:tracePt t="82422" x="5276850" y="2830513"/>
          <p14:tracePt t="82573" x="5268913" y="2830513"/>
          <p14:tracePt t="82587" x="5241925" y="2840038"/>
          <p14:tracePt t="82598" x="5224463" y="2847975"/>
          <p14:tracePt t="82656" x="5153025" y="2894013"/>
          <p14:tracePt t="82703" x="5108575" y="2919413"/>
          <p14:tracePt t="82734" x="5072063" y="2928938"/>
          <p14:tracePt t="82782" x="5045075" y="2928938"/>
          <p14:tracePt t="83114" x="5027613" y="2928938"/>
          <p14:tracePt t="83126" x="5010150" y="2928938"/>
          <p14:tracePt t="83168" x="4965700" y="2919413"/>
          <p14:tracePt t="83200" x="4946650" y="2894013"/>
          <p14:tracePt t="83217" x="4946650" y="2884488"/>
          <p14:tracePt t="83257" x="4946650" y="2874963"/>
          <p14:tracePt t="83413" x="4946650" y="2857500"/>
          <p14:tracePt t="83424" x="4946650" y="2830513"/>
          <p14:tracePt t="83467" x="4946650" y="2795588"/>
          <p14:tracePt t="83529" x="4946650" y="2751138"/>
          <p14:tracePt t="83561" x="4946650" y="2697163"/>
          <p14:tracePt t="83623" x="4946650" y="2660650"/>
          <p14:tracePt t="83832" x="4946650" y="2652713"/>
          <p14:tracePt t="83857" x="4946650" y="2633663"/>
          <p14:tracePt t="83906" x="4983163" y="2428875"/>
          <p14:tracePt t="83951" x="4991100" y="2401888"/>
          <p14:tracePt t="84000" x="5018088" y="2366963"/>
          <p14:tracePt t="84061" x="5018088" y="2357438"/>
          <p14:tracePt t="84109" x="5027613" y="2339975"/>
          <p14:tracePt t="84139" x="5037138" y="2312988"/>
          <p14:tracePt t="84185" x="5045075" y="2276475"/>
          <p14:tracePt t="84387" x="5045075" y="2268538"/>
          <p14:tracePt t="84397" x="5045075" y="2251075"/>
          <p14:tracePt t="84452" x="5045075" y="2143125"/>
          <p14:tracePt t="84514" x="5045075" y="2089150"/>
          <p14:tracePt t="84546" x="5037138" y="2062163"/>
          <p14:tracePt t="84608" x="5027613" y="1990725"/>
          <p14:tracePt t="84640" x="5027613" y="1938338"/>
          <p14:tracePt t="84702" x="5027613" y="1901825"/>
          <p14:tracePt t="84926" x="5027613" y="1884363"/>
          <p14:tracePt t="84948" x="5027613" y="1874838"/>
          <p14:tracePt t="84984" x="5027613" y="1847850"/>
          <p14:tracePt t="85046" x="5072063" y="1812925"/>
          <p14:tracePt t="85094" x="5126038" y="1822450"/>
          <p14:tracePt t="85124" x="5153025" y="1822450"/>
          <p14:tracePt t="85187" x="5232400" y="1847850"/>
          <p14:tracePt t="85235" x="5303838" y="1938338"/>
          <p14:tracePt t="85281" x="5429250" y="2098675"/>
          <p14:tracePt t="85328" x="5518150" y="2187575"/>
          <p14:tracePt t="85539" x="5518150" y="2205038"/>
          <p14:tracePt t="85550" x="5527675" y="2214563"/>
          <p14:tracePt t="85583" x="5562600" y="2268538"/>
          <p14:tracePt t="85615" x="5680075" y="2393950"/>
          <p14:tracePt t="85638" x="5813425" y="2517775"/>
          <p14:tracePt t="85654" x="5875338" y="2608263"/>
          <p14:tracePt t="85685" x="6010275" y="2938463"/>
          <p14:tracePt t="85717" x="6062663" y="3108325"/>
          <p14:tracePt t="85739" x="6126163" y="3276600"/>
          <p14:tracePt t="85770" x="6153150" y="3322638"/>
          <p14:tracePt t="85785" x="6161088" y="3322638"/>
          <p14:tracePt t="86029" x="6170613" y="3322638"/>
          <p14:tracePt t="86043" x="6180138" y="3322638"/>
          <p14:tracePt t="86074" x="6197600" y="3322638"/>
          <p14:tracePt t="86121" x="6232525" y="3340100"/>
          <p14:tracePt t="86183" x="6296025" y="3303588"/>
          <p14:tracePt t="86214" x="6303963" y="3295650"/>
          <p14:tracePt t="86438" x="6313488" y="3286125"/>
          <p14:tracePt t="86451" x="6323013" y="3276600"/>
          <p14:tracePt t="86496" x="6340475" y="3259138"/>
          <p14:tracePt t="86559" x="6375400" y="3241675"/>
          <p14:tracePt t="86590" x="6394450" y="3241675"/>
          <p14:tracePt t="86652" x="6438900" y="3232150"/>
          <p14:tracePt t="86715" x="6446838" y="3224213"/>
          <p14:tracePt t="86870" x="6483350" y="3197225"/>
          <p14:tracePt t="86881" x="6500813" y="3179763"/>
          <p14:tracePt t="86935" x="6616700" y="3108325"/>
          <p14:tracePt t="86997" x="6680200" y="3071813"/>
          <p14:tracePt t="87059" x="6759575" y="3027363"/>
          <p14:tracePt t="87122" x="6804025" y="2990850"/>
          <p14:tracePt t="87168" x="6813550" y="2982913"/>
          <p14:tracePt t="87482" x="6823075" y="2982913"/>
          <p14:tracePt t="87507" x="6831013" y="2982913"/>
          <p14:tracePt t="87554" x="6831013" y="2990850"/>
          <p14:tracePt t="87600" x="6831013" y="3000375"/>
          <p14:tracePt t="87647" x="6831013" y="3017838"/>
          <p14:tracePt t="87678" x="6823075" y="3036888"/>
          <p14:tracePt t="87889" x="6831013" y="3027363"/>
          <p14:tracePt t="88277" x="6831013" y="3017838"/>
          <p14:tracePt t="88337" x="6823075" y="3017838"/>
          <p14:tracePt t="88525" x="6831013" y="3017838"/>
          <p14:tracePt t="88539" x="6831013" y="3009900"/>
          <p14:tracePt t="88556" x="6840538" y="3009900"/>
          <p14:tracePt t="88589" x="6848475" y="3000375"/>
          <p14:tracePt t="88721" x="6840538" y="3000375"/>
          <p14:tracePt t="88767" x="6831013" y="3000375"/>
          <p14:tracePt t="88828" x="6831013" y="3009900"/>
          <p14:tracePt t="88886" x="6840538" y="3009900"/>
          <p14:tracePt t="88924" x="6848475" y="3000375"/>
          <p14:tracePt t="88958" x="6858000" y="2990850"/>
          <p14:tracePt t="88986" x="6867525" y="2990850"/>
          <p14:tracePt t="89128" x="6867525" y="2973388"/>
          <p14:tracePt t="89140" x="6875463" y="2955925"/>
          <p14:tracePt t="89172" x="6884988" y="2938463"/>
          <p14:tracePt t="89234" x="6894513" y="2911475"/>
          <p14:tracePt t="89296" x="6902450" y="2894013"/>
          <p14:tracePt t="89344" x="6902450" y="2884488"/>
          <p14:tracePt t="89500" x="6902450" y="2894013"/>
          <p14:tracePt t="89522" x="6902450" y="2901950"/>
          <p14:tracePt t="89547" x="6902450" y="2911475"/>
          <p14:tracePt t="89609" x="6902450" y="2955925"/>
          <p14:tracePt t="89640" x="6902450" y="2973388"/>
          <p14:tracePt t="89703" x="6919913" y="3000375"/>
          <p14:tracePt t="89782" x="6929438" y="3000375"/>
          <p14:tracePt t="89943" x="6929438" y="3009900"/>
          <p14:tracePt t="89955" x="6929438" y="3017838"/>
          <p14:tracePt t="90001" x="6973888" y="3062288"/>
          <p14:tracePt t="90063" x="7000875" y="3108325"/>
          <p14:tracePt t="90125" x="6973888" y="3116263"/>
          <p14:tracePt t="90187" x="6919913" y="3116263"/>
          <p14:tracePt t="90235" x="6875463" y="3098800"/>
          <p14:tracePt t="90266" x="6831013" y="3089275"/>
          <p14:tracePt t="90313" x="6804025" y="3081338"/>
          <p14:tracePt t="90359" x="6796088" y="3081338"/>
          <p14:tracePt t="90422" x="6759575" y="3081338"/>
          <p14:tracePt t="90470" x="6751638" y="3081338"/>
          <p14:tracePt t="91084" x="6742113" y="3081338"/>
          <p14:tracePt t="91097" x="6732588" y="3081338"/>
          <p14:tracePt t="91142" x="6724650" y="3081338"/>
          <p14:tracePt t="91174" x="6715125" y="3081338"/>
          <p14:tracePt t="91419" x="6724650" y="3081338"/>
          <p14:tracePt t="91457" x="6732588" y="3081338"/>
          <p14:tracePt t="91475" x="6742113" y="3081338"/>
          <p14:tracePt t="91515" x="6742113" y="3071813"/>
          <p14:tracePt t="91576" x="6732588" y="3071813"/>
          <p14:tracePt t="91602" x="6724650" y="3071813"/>
          <p14:tracePt t="91644" x="6697663" y="3089275"/>
          <p14:tracePt t="91676" x="6680200" y="3098800"/>
          <p14:tracePt t="91851" x="6680200" y="3089275"/>
          <p14:tracePt t="91865" x="6688138" y="3081338"/>
          <p14:tracePt t="91892" x="6705600" y="3071813"/>
          <p14:tracePt t="91944" x="6715125" y="3054350"/>
          <p14:tracePt t="91978" x="6724650" y="3054350"/>
          <p14:tracePt t="92071" x="6724650" y="3062288"/>
          <p14:tracePt t="92081" x="6715125" y="3071813"/>
          <p14:tracePt t="92132" x="6670675" y="3125788"/>
          <p14:tracePt t="92180" x="6643688" y="3152775"/>
          <p14:tracePt t="92380" x="6643688" y="3143250"/>
          <p14:tracePt t="92405" x="6653213" y="3143250"/>
          <p14:tracePt t="92430" x="6653213" y="3133725"/>
          <p14:tracePt t="92693" x="6653213" y="3125788"/>
          <p14:tracePt t="92706" x="6653213" y="3116263"/>
          <p14:tracePt t="92741" x="6653213" y="3089275"/>
          <p14:tracePt t="92862" x="6653213" y="3081338"/>
          <p14:tracePt t="92884" x="6661150" y="3071813"/>
          <p14:tracePt t="92929" x="6680200" y="3062288"/>
          <p14:tracePt t="92992" x="6697663" y="3054350"/>
          <p14:tracePt t="93023" x="6705600" y="3054350"/>
          <p14:tracePt t="93137" x="6715125" y="3044825"/>
          <p14:tracePt t="93165" x="6732588" y="3036888"/>
          <p14:tracePt t="93226" x="6751638" y="3027363"/>
          <p14:tracePt t="93321" x="6769100" y="3027363"/>
          <p14:tracePt t="93367" x="6769100" y="3017838"/>
          <p14:tracePt t="93429" x="6732588" y="3044825"/>
          <p14:tracePt t="93492" x="6724650" y="3044825"/>
          <p14:tracePt t="93592" x="6715125" y="3044825"/>
          <p14:tracePt t="93618" x="6705600" y="3044825"/>
          <p14:tracePt t="93648" x="6697663" y="3044825"/>
          <p14:tracePt t="93695" x="6688138" y="3054350"/>
          <p14:tracePt t="93785" x="6705600" y="3054350"/>
          <p14:tracePt t="93796" x="6715125" y="3044825"/>
          <p14:tracePt t="93836" x="6724650" y="3044825"/>
          <p14:tracePt t="94460" x="6715125" y="3044825"/>
          <p14:tracePt t="94469" x="6715125" y="3054350"/>
          <p14:tracePt t="94684" x="6724650" y="3054350"/>
          <p14:tracePt t="94722" x="6732588" y="3054350"/>
          <p14:tracePt t="94770" x="6732588" y="3044825"/>
          <p14:tracePt t="94866" x="6732588" y="3054350"/>
          <p14:tracePt t="94877" x="6732588" y="3062288"/>
          <p14:tracePt t="94912" x="6705600" y="3071813"/>
          <p14:tracePt t="94951" x="6688138" y="3081338"/>
          <p14:tracePt t="95093" x="6697663" y="3081338"/>
          <p14:tracePt t="95118" x="6715125" y="3071813"/>
          <p14:tracePt t="95131" x="6724650" y="3062288"/>
          <p14:tracePt t="95181" x="6742113" y="3036888"/>
          <p14:tracePt t="95229" x="6759575" y="3027363"/>
          <p14:tracePt t="95290" x="6769100" y="3027363"/>
          <p14:tracePt t="95405" x="6769100" y="3036888"/>
          <p14:tracePt t="95432" x="6759575" y="3036888"/>
          <p14:tracePt t="95494" x="6732588" y="3044825"/>
          <p14:tracePt t="95556" x="6705600" y="3054350"/>
          <p14:tracePt t="95619" x="6697663" y="3062288"/>
          <p14:tracePt t="95740" x="6705600" y="3062288"/>
          <p14:tracePt t="95790" x="6732588" y="3062288"/>
          <p14:tracePt t="95838" x="6742113" y="3054350"/>
          <p14:tracePt t="95900" x="6751638" y="3054350"/>
          <p14:tracePt t="96004" x="6742113" y="3054350"/>
          <p14:tracePt t="96017" x="6732588" y="3054350"/>
          <p14:tracePt t="96056" x="6724650" y="3062288"/>
          <p14:tracePt t="96087" x="6715125" y="3071813"/>
          <p14:tracePt t="96135" x="6697663" y="3081338"/>
          <p14:tracePt t="96295" x="6705600" y="3081338"/>
          <p14:tracePt t="96317" x="6715125" y="3081338"/>
          <p14:tracePt t="96510" x="6715125" y="3071813"/>
          <p14:tracePt t="96618" x="6705600" y="3071813"/>
          <p14:tracePt t="96628" x="6697663" y="3071813"/>
          <p14:tracePt t="96669" x="6697663" y="3081338"/>
          <p14:tracePt t="96726" x="6705600" y="3081338"/>
          <p14:tracePt t="96753" x="6715125" y="3062288"/>
          <p14:tracePt t="96786" x="6732588" y="3054350"/>
          <p14:tracePt t="97038" x="6742113" y="305435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3352800" cy="685800"/>
          </a:xfrm>
          <a:ln w="38100">
            <a:solidFill>
              <a:schemeClr val="tx2"/>
            </a:solidFill>
          </a:ln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</a:rPr>
              <a:t>Blood Supply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143000"/>
            <a:ext cx="3581400" cy="5486400"/>
          </a:xfrm>
          <a:ln w="38100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chemeClr val="tx1"/>
                </a:solidFill>
              </a:rPr>
              <a:t>Each lobar artery gives off 2 or </a:t>
            </a:r>
            <a:r>
              <a:rPr lang="en-US" altLang="en-US" sz="2000" b="1">
                <a:solidFill>
                  <a:srgbClr val="FF0000"/>
                </a:solidFill>
              </a:rPr>
              <a:t>3  interlobar arteries.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chemeClr val="tx1"/>
                </a:solidFill>
              </a:rPr>
              <a:t>The </a:t>
            </a:r>
            <a:r>
              <a:rPr lang="en-US" altLang="en-US" sz="2000" b="1">
                <a:solidFill>
                  <a:srgbClr val="FF0000"/>
                </a:solidFill>
              </a:rPr>
              <a:t>interlobar arteries </a:t>
            </a:r>
            <a:r>
              <a:rPr lang="en-US" altLang="en-US" sz="2000">
                <a:solidFill>
                  <a:schemeClr val="tx1"/>
                </a:solidFill>
              </a:rPr>
              <a:t>run toward the cortex on each side of the renal pyramid.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000" b="1" u="sng">
                <a:solidFill>
                  <a:srgbClr val="FF0000"/>
                </a:solidFill>
              </a:rPr>
              <a:t>Interlobar arteries </a:t>
            </a:r>
            <a:r>
              <a:rPr lang="en-US" altLang="en-US" sz="2000" u="sng">
                <a:solidFill>
                  <a:schemeClr val="tx1"/>
                </a:solidFill>
              </a:rPr>
              <a:t>give off the </a:t>
            </a:r>
            <a:r>
              <a:rPr lang="en-US" altLang="en-US" sz="2000" b="1" u="sng">
                <a:solidFill>
                  <a:srgbClr val="FF0000"/>
                </a:solidFill>
              </a:rPr>
              <a:t>arcuate arteries </a:t>
            </a:r>
            <a:r>
              <a:rPr lang="en-US" altLang="en-US" sz="2000" u="sng">
                <a:solidFill>
                  <a:schemeClr val="tx1"/>
                </a:solidFill>
              </a:rPr>
              <a:t>at the junction of the cortex and medulla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chemeClr val="tx1"/>
                </a:solidFill>
              </a:rPr>
              <a:t>The arcuate arteries give off several </a:t>
            </a:r>
            <a:r>
              <a:rPr lang="en-US" altLang="en-US" sz="2000" b="1">
                <a:solidFill>
                  <a:srgbClr val="C00000"/>
                </a:solidFill>
              </a:rPr>
              <a:t>interlobular arteries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000">
              <a:solidFill>
                <a:schemeClr val="tx1"/>
              </a:solidFill>
            </a:endParaRPr>
          </a:p>
        </p:txBody>
      </p:sp>
      <p:pic>
        <p:nvPicPr>
          <p:cNvPr id="19460" name="Picture 4" descr="kidney0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28600"/>
            <a:ext cx="5029200" cy="64008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229600" y="1676400"/>
            <a:ext cx="533400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8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10"/>
    </mc:Choice>
    <mc:Fallback xmlns="">
      <p:transition spd="slow" advTm="158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05" x="6742113" y="3044825"/>
          <p14:tracePt t="1353" x="6742113" y="3036888"/>
          <p14:tracePt t="1365" x="6742113" y="3027363"/>
          <p14:tracePt t="1402" x="6759575" y="2973388"/>
          <p14:tracePt t="1434" x="6777038" y="2928938"/>
          <p14:tracePt t="1496" x="6813550" y="2840038"/>
          <p14:tracePt t="1559" x="6867525" y="2732088"/>
          <p14:tracePt t="1621" x="6919913" y="2643188"/>
          <p14:tracePt t="1683" x="6929438" y="2625725"/>
          <p14:tracePt t="1904" x="6929438" y="2616200"/>
          <p14:tracePt t="1918" x="6929438" y="2598738"/>
          <p14:tracePt t="1966" x="6929438" y="2536825"/>
          <p14:tracePt t="2029" x="6929438" y="2482850"/>
          <p14:tracePt t="2060" x="6929438" y="2446338"/>
          <p14:tracePt t="2107" x="6929438" y="2411413"/>
          <p14:tracePt t="2137" x="6929438" y="2384425"/>
          <p14:tracePt t="2199" x="6929438" y="2374900"/>
          <p14:tracePt t="2410" x="6919913" y="2374900"/>
          <p14:tracePt t="2421" x="6919913" y="2366963"/>
          <p14:tracePt t="2464" x="6919913" y="2347913"/>
          <p14:tracePt t="2527" x="6902450" y="2276475"/>
          <p14:tracePt t="2589" x="6875463" y="2197100"/>
          <p14:tracePt t="2621" x="6867525" y="2179638"/>
          <p14:tracePt t="2683" x="6858000" y="2143125"/>
          <p14:tracePt t="2715" x="6858000" y="2133600"/>
          <p14:tracePt t="2949" x="6848475" y="2133600"/>
          <p14:tracePt t="2962" x="6848475" y="2125663"/>
          <p14:tracePt t="2997" x="6848475" y="2098675"/>
          <p14:tracePt t="3028" x="6848475" y="2089150"/>
          <p14:tracePt t="3089" x="6840538" y="2071688"/>
          <p14:tracePt t="3200" x="6840538" y="2098675"/>
          <p14:tracePt t="3231" x="6840538" y="2133600"/>
          <p14:tracePt t="3293" x="6823075" y="2197100"/>
          <p14:tracePt t="3340" x="6813550" y="2241550"/>
          <p14:tracePt t="3371" x="6813550" y="2276475"/>
          <p14:tracePt t="3418" x="6813550" y="2339975"/>
          <p14:tracePt t="3479" x="6804025" y="2419350"/>
          <p14:tracePt t="3633" x="6804025" y="2428875"/>
          <p14:tracePt t="3646" x="6804025" y="2438400"/>
          <p14:tracePt t="3698" x="6786563" y="2446338"/>
          <p14:tracePt t="3745" x="6759575" y="2490788"/>
          <p14:tracePt t="3792" x="6697663" y="2562225"/>
          <p14:tracePt t="3824" x="6661150" y="2581275"/>
          <p14:tracePt t="3885" x="6643688" y="2589213"/>
          <p14:tracePt t="3916" x="6626225" y="2589213"/>
          <p14:tracePt t="4027" x="6626225" y="2598738"/>
          <p14:tracePt t="4188" x="6634163" y="2581275"/>
          <p14:tracePt t="4198" x="6643688" y="2581275"/>
          <p14:tracePt t="4231" x="6653213" y="2554288"/>
          <p14:tracePt t="4278" x="6688138" y="2500313"/>
          <p14:tracePt t="4325" x="6697663" y="2473325"/>
          <p14:tracePt t="4355" x="6697663" y="2465388"/>
          <p14:tracePt t="4452" x="6705600" y="2428875"/>
          <p14:tracePt t="4462" x="6715125" y="2411413"/>
          <p14:tracePt t="4493" x="6715125" y="2384425"/>
          <p14:tracePt t="4531" x="6732588" y="2330450"/>
          <p14:tracePt t="4548" x="6742113" y="2303463"/>
          <p14:tracePt t="4579" x="6759575" y="2268538"/>
          <p14:tracePt t="4595" x="6777038" y="2259013"/>
          <p14:tracePt t="4632" x="6804025" y="2205038"/>
          <p14:tracePt t="4649" x="6813550" y="2205038"/>
          <p14:tracePt t="4680" x="6823075" y="2205038"/>
          <p14:tracePt t="4697" x="6831013" y="2205038"/>
          <p14:tracePt t="4991" x="6831013" y="2214563"/>
          <p14:tracePt t="5002" x="6831013" y="2224088"/>
          <p14:tracePt t="5013" x="6831013" y="2232025"/>
          <p14:tracePt t="5048" x="6831013" y="2241550"/>
          <p14:tracePt t="5094" x="6831013" y="2268538"/>
          <p14:tracePt t="5156" x="6831013" y="2322513"/>
          <p14:tracePt t="5219" x="6831013" y="2339975"/>
          <p14:tracePt t="5251" x="6840538" y="2339975"/>
          <p14:tracePt t="5299" x="6840538" y="2366963"/>
          <p14:tracePt t="5360" x="6840538" y="2393950"/>
          <p14:tracePt t="5392" x="6848475" y="2411413"/>
          <p14:tracePt t="5454" x="6867525" y="2482850"/>
          <p14:tracePt t="5485" x="6875463" y="2500313"/>
          <p14:tracePt t="5723" x="6875463" y="2536825"/>
          <p14:tracePt t="5736" x="6875463" y="2581275"/>
          <p14:tracePt t="5784" x="6875463" y="2633663"/>
          <p14:tracePt t="5846" x="6875463" y="2643188"/>
          <p14:tracePt t="5914" x="6875463" y="2652713"/>
          <p14:tracePt t="5928" x="6875463" y="2660650"/>
          <p14:tracePt t="5970" x="6875463" y="2697163"/>
          <p14:tracePt t="6002" x="6867525" y="2724150"/>
          <p14:tracePt t="6407" x="6867525" y="2714625"/>
          <p14:tracePt t="6420" x="6867525" y="2705100"/>
          <p14:tracePt t="6457" x="6867525" y="2633663"/>
          <p14:tracePt t="6488" x="6867525" y="2589213"/>
          <p14:tracePt t="6535" x="6858000" y="2536825"/>
          <p14:tracePt t="6597" x="6848475" y="2490788"/>
          <p14:tracePt t="6732" x="6848475" y="2482850"/>
          <p14:tracePt t="6755" x="6848475" y="2473325"/>
          <p14:tracePt t="6779" x="6848475" y="2455863"/>
          <p14:tracePt t="6815" x="6840538" y="2428875"/>
          <p14:tracePt t="6878" x="6823075" y="2357438"/>
          <p14:tracePt t="6926" x="6823075" y="2347913"/>
          <p14:tracePt t="7129" x="6823075" y="2339975"/>
          <p14:tracePt t="7140" x="6823075" y="2330450"/>
          <p14:tracePt t="7191" x="6823075" y="2276475"/>
          <p14:tracePt t="7239" x="6823075" y="2259013"/>
          <p14:tracePt t="7300" x="6823075" y="2251075"/>
          <p14:tracePt t="7776" x="6823075" y="2259013"/>
          <p14:tracePt t="7860" x="6823075" y="2268538"/>
          <p14:tracePt t="7874" x="6831013" y="2276475"/>
          <p14:tracePt t="7915" x="6902450" y="2276475"/>
          <p14:tracePt t="7918" x="6938963" y="2276475"/>
          <p14:tracePt t="7946" x="7018338" y="2295525"/>
          <p14:tracePt t="7994" x="7232650" y="2330450"/>
          <p14:tracePt t="8024" x="7304088" y="2339975"/>
          <p14:tracePt t="8086" x="7358063" y="2366963"/>
          <p14:tracePt t="8268" x="7385050" y="2366963"/>
          <p14:tracePt t="8280" x="7412038" y="2357438"/>
          <p14:tracePt t="8338" x="7715250" y="2312988"/>
          <p14:tracePt t="8384" x="7974013" y="2303463"/>
          <p14:tracePt t="8432" x="8027988" y="2303463"/>
          <p14:tracePt t="8881" x="8045450" y="2286000"/>
          <p14:tracePt t="8892" x="8089900" y="2259013"/>
          <p14:tracePt t="8939" x="8277225" y="2170113"/>
          <p14:tracePt t="8971" x="8331200" y="2160588"/>
          <p14:tracePt t="9003" x="8385175" y="2152650"/>
          <p14:tracePt t="9019" x="8394700" y="2152650"/>
          <p14:tracePt t="9041" x="8402638" y="2143125"/>
          <p14:tracePt t="9057" x="8412163" y="2143125"/>
          <p14:tracePt t="9073" x="8429625" y="2133600"/>
          <p14:tracePt t="9104" x="8447088" y="2125663"/>
          <p14:tracePt t="9140" x="8456613" y="2125663"/>
          <p14:tracePt t="9253" x="8456613" y="2116138"/>
          <p14:tracePt t="9336" x="8456613" y="2108200"/>
          <p14:tracePt t="9555" x="8402638" y="2125663"/>
          <p14:tracePt t="9565" x="8296275" y="2170113"/>
          <p14:tracePt t="9602" x="7804150" y="2268538"/>
          <p14:tracePt t="9664" x="7304088" y="2322513"/>
          <p14:tracePt t="9712" x="7188200" y="2303463"/>
          <p14:tracePt t="9758" x="7180263" y="2295525"/>
          <p14:tracePt t="9821" x="7180263" y="2268538"/>
          <p14:tracePt t="9868" x="7170738" y="2268538"/>
          <p14:tracePt t="9916" x="7143750" y="2303463"/>
          <p14:tracePt t="10128" x="7108825" y="2303463"/>
          <p14:tracePt t="10144" x="7072313" y="2303463"/>
          <p14:tracePt t="10180" x="7018338" y="2268538"/>
          <p14:tracePt t="10212" x="6973888" y="2232025"/>
          <p14:tracePt t="10274" x="6956425" y="2197100"/>
          <p14:tracePt t="10306" x="6956425" y="2179638"/>
          <p14:tracePt t="10368" x="6938963" y="2179638"/>
          <p14:tracePt t="10465" x="6929438" y="2179638"/>
          <p14:tracePt t="10476" x="6919913" y="2179638"/>
          <p14:tracePt t="10510" x="6894513" y="2187575"/>
          <p14:tracePt t="10571" x="6848475" y="2197100"/>
          <p14:tracePt t="10603" x="6840538" y="2197100"/>
          <p14:tracePt t="10789" x="6840538" y="2205038"/>
          <p14:tracePt t="10848" x="6831013" y="2205038"/>
          <p14:tracePt t="10897" x="6823075" y="2205038"/>
          <p14:tracePt t="10923" x="6813550" y="2214563"/>
          <p14:tracePt t="11306" x="6769100" y="2259013"/>
          <p14:tracePt t="11318" x="6697663" y="2339975"/>
          <p14:tracePt t="11372" x="6527800" y="2509838"/>
          <p14:tracePt t="11404" x="6419850" y="2581275"/>
          <p14:tracePt t="11466" x="6276975" y="2643188"/>
          <p14:tracePt t="11498" x="6205538" y="2652713"/>
          <p14:tracePt t="11560" x="6143625" y="2660650"/>
          <p14:tracePt t="11592" x="6108700" y="2660650"/>
          <p14:tracePt t="11653" x="6108700" y="2670175"/>
          <p14:tracePt t="11685" x="6108700" y="2687638"/>
          <p14:tracePt t="11893" x="6099175" y="2687638"/>
          <p14:tracePt t="11916" x="6089650" y="2687638"/>
          <p14:tracePt t="11937" x="6081713" y="2697163"/>
          <p14:tracePt t="11984" x="6062663" y="2697163"/>
          <p14:tracePt t="12014" x="6045200" y="2705100"/>
          <p14:tracePt t="12061" x="6010275" y="2724150"/>
          <p14:tracePt t="12123" x="5973763" y="2751138"/>
          <p14:tracePt t="12171" x="5946775" y="2786063"/>
          <p14:tracePt t="12201" x="5938838" y="2795588"/>
          <p14:tracePt t="12234" x="5938838" y="2803525"/>
          <p14:tracePt t="12265" x="5929313" y="2803525"/>
          <p14:tracePt t="12326" x="5902325" y="2830513"/>
          <p14:tracePt t="12374" x="5884863" y="2857500"/>
          <p14:tracePt t="12420" x="5867400" y="2884488"/>
          <p14:tracePt t="12468" x="5840413" y="2919413"/>
          <p14:tracePt t="12770" x="5840413" y="2911475"/>
          <p14:tracePt t="12783" x="5848350" y="2911475"/>
          <p14:tracePt t="12866" x="5857875" y="2901950"/>
          <p14:tracePt t="12892" x="5875338" y="2901950"/>
          <p14:tracePt t="12922" x="5894388" y="2894013"/>
          <p14:tracePt t="12985" x="5929313" y="2874963"/>
          <p14:tracePt t="13015" x="5938838" y="2874963"/>
          <p14:tracePt t="13077" x="5965825" y="2857500"/>
          <p14:tracePt t="13139" x="5991225" y="2840038"/>
          <p14:tracePt t="13202" x="6018213" y="2830513"/>
          <p14:tracePt t="13251" x="6054725" y="2813050"/>
          <p14:tracePt t="13298" x="6081713" y="2795588"/>
          <p14:tracePt t="13345" x="6108700" y="2786063"/>
          <p14:tracePt t="13392" x="6126163" y="2776538"/>
          <p14:tracePt t="13438" x="6143625" y="2768600"/>
          <p14:tracePt t="13469" x="6153150" y="2768600"/>
          <p14:tracePt t="13563" x="6170613" y="2768600"/>
          <p14:tracePt t="13625" x="6197600" y="2751138"/>
          <p14:tracePt t="13705" x="6205538" y="2751138"/>
          <p14:tracePt t="13735" x="6215063" y="2751138"/>
          <p14:tracePt t="13766" x="6224588" y="2741613"/>
          <p14:tracePt t="14307" x="6224588" y="2732088"/>
          <p14:tracePt t="14377" x="6242050" y="2714625"/>
          <p14:tracePt t="14401" x="6251575" y="2705100"/>
          <p14:tracePt t="14431" x="6259513" y="2697163"/>
          <p14:tracePt t="14691" x="6259513" y="2687638"/>
          <p14:tracePt t="15099" x="6269038" y="2687638"/>
          <p14:tracePt t="15146" x="6276975" y="2687638"/>
          <p14:tracePt t="15195" x="6286500" y="2687638"/>
          <p14:tracePt t="15218" x="6296025" y="2687638"/>
          <p14:tracePt t="15229" x="6303963" y="2687638"/>
          <p14:tracePt t="15265" x="6323013" y="2687638"/>
          <p14:tracePt t="15298" x="6330950" y="2687638"/>
          <p14:tracePt t="15313" x="6340475" y="2687638"/>
          <p14:tracePt t="15344" x="6348413" y="2687638"/>
          <p14:tracePt t="15366" x="6367463" y="2679700"/>
          <p14:tracePt t="15382" x="6375400" y="2679700"/>
          <p14:tracePt t="15398" x="6384925" y="2670175"/>
          <p14:tracePt t="15429" x="6384925" y="2660650"/>
          <p14:tracePt t="15445" x="6394450" y="2660650"/>
          <p14:tracePt t="15521" x="6402388" y="2660650"/>
          <p14:tracePt t="15616" x="6411913" y="2660650"/>
          <p14:tracePt t="15627" x="6411913" y="2652713"/>
          <p14:tracePt t="15879" x="6419850" y="2652713"/>
          <p14:tracePt t="15891" x="6429375" y="2652713"/>
          <p14:tracePt t="15928" x="6446838" y="2643188"/>
          <p14:tracePt t="15959" x="6465888" y="2643188"/>
          <p14:tracePt t="16022" x="6483350" y="2625725"/>
          <p14:tracePt t="16083" x="6500813" y="2625725"/>
          <p14:tracePt t="16143" x="6510338" y="2625725"/>
          <p14:tracePt t="16177" x="6518275" y="2616200"/>
          <p14:tracePt t="16240" x="6518275" y="2608263"/>
          <p14:tracePt t="16527" x="6527800" y="2608263"/>
          <p14:tracePt t="16564" x="6537325" y="2608263"/>
          <p14:tracePt t="16597" x="6545263" y="2608263"/>
          <p14:tracePt t="16793" x="6545263" y="2616200"/>
          <p14:tracePt t="16861" x="6537325" y="2625725"/>
          <p14:tracePt t="17054" x="6545263" y="2616200"/>
          <p14:tracePt t="17092" x="6554788" y="2616200"/>
          <p14:tracePt t="17187" x="6545263" y="2616200"/>
          <p14:tracePt t="17294" x="6537325" y="2633663"/>
          <p14:tracePt t="17318" x="6527800" y="2633663"/>
          <p14:tracePt t="17343" x="6527800" y="2643188"/>
          <p14:tracePt t="17405" x="6518275" y="2652713"/>
          <p14:tracePt t="17438" x="6510338" y="2660650"/>
          <p14:tracePt t="17483" x="6510338" y="2670175"/>
          <p14:tracePt t="17787" x="6510338" y="2660650"/>
          <p14:tracePt t="17823" x="6518275" y="2660650"/>
          <p14:tracePt t="17944" x="6518275" y="2652713"/>
          <p14:tracePt t="17955" x="6527800" y="2652713"/>
          <p14:tracePt t="18003" x="6537325" y="2652713"/>
          <p14:tracePt t="18111" x="6537325" y="2643188"/>
          <p14:tracePt t="18399" x="6545263" y="2643188"/>
          <p14:tracePt t="18413" x="6554788" y="2625725"/>
          <p14:tracePt t="18435" x="6572250" y="2616200"/>
          <p14:tracePt t="18473" x="6589713" y="2608263"/>
          <p14:tracePt t="18503" x="6599238" y="2608263"/>
          <p14:tracePt t="18535" x="6616700" y="2598738"/>
          <p14:tracePt t="18556" x="6616700" y="2589213"/>
          <p14:tracePt t="18574" x="6626225" y="2589213"/>
          <p14:tracePt t="18591" x="6626225" y="2581275"/>
          <p14:tracePt t="18687" x="6634163" y="2571750"/>
          <p14:tracePt t="18699" x="6643688" y="2554288"/>
          <p14:tracePt t="18724" x="6643688" y="2536825"/>
          <p14:tracePt t="18772" x="6653213" y="2517775"/>
          <p14:tracePt t="18804" x="6661150" y="2500313"/>
          <p14:tracePt t="18850" x="6670675" y="2490788"/>
          <p14:tracePt t="18883" x="6670675" y="2482850"/>
          <p14:tracePt t="18929" x="6680200" y="2465388"/>
          <p14:tracePt t="19025" x="6680200" y="2428875"/>
          <p14:tracePt t="19086" x="6688138" y="2384425"/>
          <p14:tracePt t="19117" x="6688138" y="2374900"/>
          <p14:tracePt t="19181" x="6697663" y="2357438"/>
          <p14:tracePt t="19211" x="6697663" y="2347913"/>
          <p14:tracePt t="19274" x="6697663" y="2339975"/>
          <p14:tracePt t="19480" x="6697663" y="2330450"/>
          <p14:tracePt t="19491" x="6705600" y="2312988"/>
          <p14:tracePt t="19524" x="6715125" y="2276475"/>
          <p14:tracePt t="19570" x="6759575" y="2214563"/>
          <p14:tracePt t="19601" x="6769100" y="2197100"/>
          <p14:tracePt t="19663" x="6796088" y="2197100"/>
          <p14:tracePt t="19725" x="6831013" y="2197100"/>
          <p14:tracePt t="19787" x="6848475" y="2197100"/>
          <p14:tracePt t="19819" x="6867525" y="2197100"/>
          <p14:tracePt t="19881" x="6884988" y="2197100"/>
          <p14:tracePt t="19929" x="6894513" y="2197100"/>
          <p14:tracePt t="20247" x="6884988" y="2187575"/>
          <p14:tracePt t="20262" x="6884988" y="2170113"/>
          <p14:tracePt t="20289" x="6867525" y="2152650"/>
          <p14:tracePt t="20350" x="6858000" y="2143125"/>
          <p14:tracePt t="20560" x="6848475" y="2143125"/>
          <p14:tracePt t="20572" x="6848475" y="2133600"/>
          <p14:tracePt t="20621" x="6840538" y="2133600"/>
          <p14:tracePt t="20664" x="6831013" y="2125663"/>
          <p14:tracePt t="20704" x="6831013" y="2116138"/>
          <p14:tracePt t="20966" x="6831013" y="2125663"/>
          <p14:tracePt t="20979" x="6831013" y="2133600"/>
          <p14:tracePt t="20995" x="6831013" y="2152650"/>
          <p14:tracePt t="21024" x="6831013" y="2160588"/>
          <p14:tracePt t="21041" x="6831013" y="2179638"/>
          <p14:tracePt t="21077" x="6840538" y="2197100"/>
          <p14:tracePt t="21108" x="6840538" y="2224088"/>
          <p14:tracePt t="21140" x="6840538" y="2259013"/>
          <p14:tracePt t="21171" x="6840538" y="2295525"/>
          <p14:tracePt t="21202" x="6840538" y="2312988"/>
          <p14:tracePt t="21233" x="6840538" y="2339975"/>
          <p14:tracePt t="21263" x="6848475" y="2357438"/>
          <p14:tracePt t="21279" x="6848475" y="2366963"/>
          <p14:tracePt t="21311" x="6858000" y="2384425"/>
          <p14:tracePt t="21327" x="6858000" y="2401888"/>
          <p14:tracePt t="21357" x="6867525" y="2419350"/>
          <p14:tracePt t="21379" x="6867525" y="2428875"/>
          <p14:tracePt t="21410" x="6867525" y="2438400"/>
          <p14:tracePt t="21582" x="6867525" y="2446338"/>
          <p14:tracePt t="21593" x="6867525" y="2455863"/>
          <p14:tracePt t="21624" x="6875463" y="2482850"/>
          <p14:tracePt t="21655" x="6884988" y="2562225"/>
          <p14:tracePt t="21717" x="6884988" y="2670175"/>
          <p14:tracePt t="21779" x="6884988" y="2679700"/>
          <p14:tracePt t="21964" x="6884988" y="2687638"/>
          <p14:tracePt t="22001" x="6884988" y="2697163"/>
          <p14:tracePt t="22031" x="6884988" y="2714625"/>
          <p14:tracePt t="22061" x="6884988" y="2724150"/>
          <p14:tracePt t="22123" x="6884988" y="2732088"/>
          <p14:tracePt t="22420" x="6884988" y="2705100"/>
          <p14:tracePt t="22432" x="6884988" y="2687638"/>
          <p14:tracePt t="22470" x="6858000" y="2633663"/>
          <p14:tracePt t="22500" x="6848475" y="2589213"/>
          <p14:tracePt t="22562" x="6804025" y="2438400"/>
          <p14:tracePt t="22624" x="6796088" y="2411413"/>
          <p14:tracePt t="22757" x="6796088" y="2393950"/>
          <p14:tracePt t="22768" x="6796088" y="2374900"/>
          <p14:tracePt t="22782" x="6796088" y="2347913"/>
          <p14:tracePt t="22843" x="6786563" y="2276475"/>
          <p14:tracePt t="22905" x="6786563" y="2160588"/>
          <p14:tracePt t="22968" x="6786563" y="2152650"/>
          <p14:tracePt t="23063" x="6786563" y="2160588"/>
          <p14:tracePt t="23110" x="6786563" y="2170113"/>
          <p14:tracePt t="25288" x="6786563" y="2179638"/>
          <p14:tracePt t="25337" x="6786563" y="2187575"/>
          <p14:tracePt t="25347" x="6786563" y="2197100"/>
          <p14:tracePt t="25410" x="6786563" y="2205038"/>
          <p14:tracePt t="25446" x="6786563" y="2214563"/>
          <p14:tracePt t="25482" x="6786563" y="2224088"/>
          <p14:tracePt t="25504" x="6786563" y="2241550"/>
          <p14:tracePt t="25535" x="6786563" y="2259013"/>
          <p14:tracePt t="25567" x="6786563" y="2286000"/>
          <p14:tracePt t="25621" x="6796088" y="2303463"/>
          <p14:tracePt t="25637" x="6796088" y="2312988"/>
          <p14:tracePt t="25640" x="6804025" y="2322513"/>
          <p14:tracePt t="25668" x="6804025" y="2339975"/>
          <p14:tracePt t="25691" x="6813550" y="2347913"/>
          <p14:tracePt t="25706" x="6813550" y="2357438"/>
          <p14:tracePt t="25738" x="6813550" y="2374900"/>
          <p14:tracePt t="25753" x="6813550" y="2384425"/>
          <p14:tracePt t="25769" x="6823075" y="2393950"/>
          <p14:tracePt t="25806" x="6831013" y="2411413"/>
          <p14:tracePt t="25838" x="6831013" y="2428875"/>
          <p14:tracePt t="25854" x="6831013" y="2438400"/>
          <p14:tracePt t="25890" x="6840538" y="2446338"/>
          <p14:tracePt t="25922" x="6840538" y="2455863"/>
          <p14:tracePt t="25953" x="6848475" y="2465388"/>
          <p14:tracePt t="26165" x="6848475" y="2473325"/>
          <p14:tracePt t="26189" x="6848475" y="2490788"/>
          <p14:tracePt t="26237" x="6858000" y="2571750"/>
          <p14:tracePt t="26285" x="6867525" y="2670175"/>
          <p14:tracePt t="26345" x="6867525" y="2724150"/>
          <p14:tracePt t="28865" x="6867525" y="2714625"/>
          <p14:tracePt t="28937" x="6858000" y="2714625"/>
          <p14:tracePt t="29108" x="6858000" y="2724150"/>
          <p14:tracePt t="29129" x="6858000" y="2732088"/>
          <p14:tracePt t="29163" x="6867525" y="2732088"/>
          <p14:tracePt t="29202" x="6884988" y="2732088"/>
          <p14:tracePt t="29285" x="6894513" y="2732088"/>
          <p14:tracePt t="29503" x="6902450" y="2724150"/>
          <p14:tracePt t="29513" x="6911975" y="2714625"/>
          <p14:tracePt t="29549" x="6946900" y="2697163"/>
          <p14:tracePt t="29581" x="6956425" y="2687638"/>
          <p14:tracePt t="29604" x="6965950" y="2687638"/>
          <p14:tracePt t="29636" x="6973888" y="2670175"/>
          <p14:tracePt t="29651" x="6973888" y="2660650"/>
          <p14:tracePt t="29666" x="6983413" y="2652713"/>
          <p14:tracePt t="29682" x="6991350" y="2633663"/>
          <p14:tracePt t="29704" x="7000875" y="2625725"/>
          <p14:tracePt t="29721" x="7000875" y="2616200"/>
          <p14:tracePt t="29740" x="7010400" y="2616200"/>
          <p14:tracePt t="29777" x="7010400" y="2608263"/>
          <p14:tracePt t="29803" x="7027863" y="2598738"/>
          <p14:tracePt t="29849" x="7037388" y="2598738"/>
          <p14:tracePt t="29880" x="7045325" y="2589213"/>
          <p14:tracePt t="29943" x="7072313" y="2589213"/>
          <p14:tracePt t="30022" x="7081838" y="2589213"/>
          <p14:tracePt t="30068" x="7099300" y="2581275"/>
          <p14:tracePt t="30332" x="7108825" y="2581275"/>
          <p14:tracePt t="30380" x="7116763" y="2581275"/>
          <p14:tracePt t="30401" x="7126288" y="2581275"/>
          <p14:tracePt t="30444" x="7143750" y="2571750"/>
          <p14:tracePt t="30505" x="7161213" y="2562225"/>
          <p14:tracePt t="30537" x="7170738" y="2562225"/>
          <p14:tracePt t="30585" x="7180263" y="2554288"/>
          <p14:tracePt t="30663" x="7188200" y="2554288"/>
          <p14:tracePt t="30725" x="7188200" y="2544763"/>
          <p14:tracePt t="30774" x="7197725" y="2544763"/>
          <p14:tracePt t="30978" x="7205663" y="2544763"/>
          <p14:tracePt t="30989" x="7215188" y="2544763"/>
          <p14:tracePt t="31021" x="7224713" y="2536825"/>
          <p14:tracePt t="31067" x="7251700" y="2517775"/>
          <p14:tracePt t="31130" x="7277100" y="2509838"/>
          <p14:tracePt t="31161" x="7277100" y="2490788"/>
          <p14:tracePt t="31223" x="7286625" y="2482850"/>
          <p14:tracePt t="31278" x="7286625" y="2473325"/>
          <p14:tracePt t="31566" x="7296150" y="2473325"/>
          <p14:tracePt t="31578" x="7296150" y="2465388"/>
          <p14:tracePt t="31614" x="7323138" y="2465388"/>
          <p14:tracePt t="31676" x="7348538" y="2438400"/>
          <p14:tracePt t="31724" x="7367588" y="2428875"/>
          <p14:tracePt t="31755" x="7375525" y="2428875"/>
          <p14:tracePt t="31817" x="7385050" y="2419350"/>
          <p14:tracePt t="31848" x="7385050" y="2411413"/>
          <p14:tracePt t="31910" x="7394575" y="2393950"/>
          <p14:tracePt t="31975" x="7394575" y="2374900"/>
          <p14:tracePt t="32021" x="7394575" y="2366963"/>
          <p14:tracePt t="32201" x="7394575" y="2374900"/>
          <p14:tracePt t="32212" x="7402513" y="2374900"/>
          <p14:tracePt t="32255" x="7419975" y="2374900"/>
          <p14:tracePt t="32317" x="7483475" y="2312988"/>
          <p14:tracePt t="32379" x="7527925" y="2259013"/>
          <p14:tracePt t="32443" x="7527925" y="2251075"/>
          <p14:tracePt t="32505" x="7527925" y="2197100"/>
          <p14:tracePt t="32566" x="7527925" y="2152650"/>
          <p14:tracePt t="32629" x="7518400" y="2116138"/>
          <p14:tracePt t="32691" x="7510463" y="2089150"/>
          <p14:tracePt t="32754" x="7483475" y="2044700"/>
          <p14:tracePt t="32785" x="7473950" y="2036763"/>
          <p14:tracePt t="32847" x="7446963" y="2009775"/>
          <p14:tracePt t="32894" x="7419975" y="1973263"/>
          <p14:tracePt t="32925" x="7412038" y="1955800"/>
          <p14:tracePt t="32986" x="7385050" y="1946275"/>
          <p14:tracePt t="33049" x="7385050" y="1938338"/>
          <p14:tracePt t="33235" x="7385050" y="1928813"/>
          <p14:tracePt t="33245" x="7385050" y="1911350"/>
          <p14:tracePt t="33300" x="7367588" y="1830388"/>
          <p14:tracePt t="33347" x="7340600" y="1751013"/>
          <p14:tracePt t="33408" x="7323138" y="1704975"/>
          <p14:tracePt t="33581" x="7313613" y="1697038"/>
          <p14:tracePt t="33609" x="7313613" y="1687513"/>
          <p14:tracePt t="33763" x="7313613" y="1697038"/>
          <p14:tracePt t="33774" x="7323138" y="1724025"/>
          <p14:tracePt t="33832" x="7358063" y="1803400"/>
          <p14:tracePt t="33880" x="7394575" y="1839913"/>
          <p14:tracePt t="33941" x="7419975" y="1866900"/>
          <p14:tracePt t="33989" x="7439025" y="1893888"/>
          <p14:tracePt t="34019" x="7439025" y="1911350"/>
          <p14:tracePt t="34081" x="7466013" y="1928813"/>
          <p14:tracePt t="34113" x="7473950" y="1928813"/>
          <p14:tracePt t="34175" x="7491413" y="1946275"/>
          <p14:tracePt t="34223" x="7491413" y="1973263"/>
          <p14:tracePt t="34284" x="7500938" y="1990725"/>
          <p14:tracePt t="34346" x="7500938" y="2017713"/>
          <p14:tracePt t="34378" x="7500938" y="2036763"/>
          <p14:tracePt t="34440" x="7500938" y="2062163"/>
          <p14:tracePt t="34555" x="7500938" y="2081213"/>
          <p14:tracePt t="34582" x="7500938" y="2098675"/>
          <p14:tracePt t="34643" x="7500938" y="2125663"/>
          <p14:tracePt t="34692" x="7500938" y="2143125"/>
          <p14:tracePt t="34738" x="7483475" y="2170113"/>
          <p14:tracePt t="34769" x="7483475" y="2179638"/>
          <p14:tracePt t="34829" x="7473950" y="2187575"/>
          <p14:tracePt t="34877" x="7473950" y="2205038"/>
          <p14:tracePt t="34908" x="7473950" y="2214563"/>
          <p14:tracePt t="34971" x="7456488" y="2224088"/>
          <p14:tracePt t="35018" x="7456488" y="2232025"/>
          <p14:tracePt t="35049" x="7456488" y="2241550"/>
          <p14:tracePt t="39608" x="7419975" y="2152650"/>
          <p14:tracePt t="39622" x="7394575" y="2071688"/>
          <p14:tracePt t="39659" x="7375525" y="2009775"/>
          <p14:tracePt t="39690" x="7375525" y="2000250"/>
          <p14:tracePt t="40209" x="7358063" y="1946275"/>
          <p14:tracePt t="40218" x="7358063" y="1911350"/>
          <p14:tracePt t="40259" x="7348538" y="1874838"/>
          <p14:tracePt t="40308" x="7348538" y="1857375"/>
          <p14:tracePt t="40556" x="7348538" y="1866900"/>
          <p14:tracePt t="40567" x="7358063" y="1874838"/>
          <p14:tracePt t="40607" x="7367588" y="1884363"/>
          <p14:tracePt t="40686" x="7375525" y="1893888"/>
          <p14:tracePt t="40748" x="7394575" y="1893888"/>
          <p14:tracePt t="40779" x="7402513" y="1893888"/>
          <p14:tracePt t="40889" x="7402513" y="1884363"/>
          <p14:tracePt t="40951" x="7375525" y="1847850"/>
          <p14:tracePt t="41134" x="7375525" y="1857375"/>
          <p14:tracePt t="41144" x="7375525" y="1874838"/>
          <p14:tracePt t="41171" x="7375525" y="1911350"/>
          <p14:tracePt t="41201" x="7385050" y="1928813"/>
          <p14:tracePt t="41301" x="7375525" y="1901825"/>
          <p14:tracePt t="41314" x="7367588" y="1866900"/>
          <p14:tracePt t="41343" x="7340600" y="1822450"/>
          <p14:tracePt t="41391" x="7313613" y="1751013"/>
          <p14:tracePt t="41421" x="7296150" y="1741488"/>
          <p14:tracePt t="41483" x="7296150" y="1731963"/>
          <p14:tracePt t="41599" x="7304088" y="1751013"/>
          <p14:tracePt t="41614" x="7313613" y="1758950"/>
          <p14:tracePt t="41626" x="7313613" y="1776413"/>
          <p14:tracePt t="41656" x="7323138" y="1776413"/>
          <p14:tracePt t="41717" x="7323138" y="1785938"/>
          <p14:tracePt t="41803" x="7323138" y="1776413"/>
          <p14:tracePt t="41820" x="7323138" y="1758950"/>
          <p14:tracePt t="41859" x="7323138" y="1741488"/>
          <p14:tracePt t="41921" x="7323138" y="1731963"/>
          <p14:tracePt t="41985" x="7323138" y="1741488"/>
          <p14:tracePt t="42016" x="7340600" y="1751013"/>
          <p14:tracePt t="42063" x="7348538" y="1751013"/>
          <p14:tracePt t="42093" x="7348538" y="1758950"/>
          <p14:tracePt t="42200" x="7348538" y="1731963"/>
          <p14:tracePt t="42213" x="7348538" y="1704975"/>
          <p14:tracePt t="42234" x="7348538" y="1697038"/>
          <p14:tracePt t="42281" x="7348538" y="1687513"/>
          <p14:tracePt t="42320" x="7358063" y="1687513"/>
          <p14:tracePt t="42374" x="7375525" y="1697038"/>
          <p14:tracePt t="42422" x="7394575" y="1714500"/>
          <p14:tracePt t="42484" x="7412038" y="1697038"/>
          <p14:tracePt t="42545" x="7419975" y="1670050"/>
          <p14:tracePt t="42607" x="7429500" y="1670050"/>
          <p14:tracePt t="42702" x="7429500" y="1679575"/>
          <p14:tracePt t="43125" x="7419975" y="1679575"/>
          <p14:tracePt t="43139" x="7402513" y="1697038"/>
          <p14:tracePt t="43199" x="7367588" y="1724025"/>
          <p14:tracePt t="43247" x="7348538" y="1731963"/>
          <p14:tracePt t="43277" x="7340600" y="1731963"/>
          <p14:tracePt t="43323" x="7331075" y="1741488"/>
          <p14:tracePt t="43355" x="7323138" y="1751013"/>
          <p14:tracePt t="43416" x="7313613" y="1758950"/>
          <p14:tracePt t="43463" x="7304088" y="1768475"/>
          <p14:tracePt t="43714" x="7304088" y="1776413"/>
          <p14:tracePt t="43726" x="7304088" y="1785938"/>
          <p14:tracePt t="43778" x="7296150" y="1803400"/>
          <p14:tracePt t="43840" x="7286625" y="1830388"/>
          <p14:tracePt t="43871" x="7277100" y="1839913"/>
          <p14:tracePt t="43933" x="7277100" y="1857375"/>
          <p14:tracePt t="43964" x="7269163" y="1866900"/>
          <p14:tracePt t="44026" x="7259638" y="1893888"/>
          <p14:tracePt t="44074" x="7251700" y="1911350"/>
          <p14:tracePt t="44136" x="7232650" y="1973263"/>
          <p14:tracePt t="44198" x="7224713" y="2000250"/>
          <p14:tracePt t="44261" x="7224713" y="1990725"/>
          <p14:tracePt t="44650" x="7224713" y="1982788"/>
          <p14:tracePt t="44685" x="7224713" y="1965325"/>
          <p14:tracePt t="44716" x="7269163" y="1884363"/>
          <p14:tracePt t="44777" x="7402513" y="1731963"/>
          <p14:tracePt t="44808" x="7402513" y="1724025"/>
          <p14:tracePt t="44871" x="7419975" y="1704975"/>
          <p14:tracePt t="44918" x="7446963" y="1697038"/>
          <p14:tracePt t="44999" x="7456488" y="1697038"/>
          <p14:tracePt t="45021" x="7456488" y="1687513"/>
          <p14:tracePt t="45058" x="7483475" y="1679575"/>
          <p14:tracePt t="45106" x="7518400" y="1652588"/>
          <p14:tracePt t="45151" x="7527925" y="1652588"/>
          <p14:tracePt t="45563" x="7518400" y="1652588"/>
          <p14:tracePt t="45598" x="7510463" y="1652588"/>
          <p14:tracePt t="45624" x="7500938" y="1652588"/>
          <p14:tracePt t="45740" x="7491413" y="1652588"/>
          <p14:tracePt t="46019" x="7491413" y="1660525"/>
          <p14:tracePt t="46271" x="7483475" y="1660525"/>
          <p14:tracePt t="46295" x="7473950" y="1670050"/>
          <p14:tracePt t="46703" x="7473950" y="1679575"/>
          <p14:tracePt t="46883" x="7466013" y="1679575"/>
          <p14:tracePt t="46906" x="7466013" y="1687513"/>
          <p14:tracePt t="47806" x="7466013" y="1679575"/>
          <p14:tracePt t="47832" x="7466013" y="1670050"/>
          <p14:tracePt t="47881" x="7456488" y="1776413"/>
          <p14:tracePt t="47891" x="7456488" y="1973263"/>
          <p14:tracePt t="47921" x="7456488" y="2411413"/>
          <p14:tracePt t="47944" x="7456488" y="2714625"/>
          <p14:tracePt t="47960" x="7456488" y="2901950"/>
          <p14:tracePt t="48007" x="7466013" y="2982913"/>
          <p14:tracePt t="48022" x="7466013" y="2990850"/>
          <p14:tracePt t="48228" x="7466013" y="2973388"/>
          <p14:tracePt t="48238" x="7446963" y="2938463"/>
          <p14:tracePt t="48274" x="7412038" y="2894013"/>
          <p14:tracePt t="48336" x="7402513" y="2874963"/>
          <p14:tracePt t="48398" x="7375525" y="2768600"/>
          <p14:tracePt t="48461" x="7358063" y="2714625"/>
          <p14:tracePt t="48523" x="7358063" y="2670175"/>
          <p14:tracePt t="48555" x="7340600" y="2633663"/>
          <p14:tracePt t="48617" x="7331075" y="2598738"/>
          <p14:tracePt t="48887" x="7323138" y="2598738"/>
          <p14:tracePt t="49008" x="7313613" y="2598738"/>
          <p14:tracePt t="49024" x="7304088" y="2608263"/>
          <p14:tracePt t="49087" x="7286625" y="2616200"/>
          <p14:tracePt t="49135" x="7277100" y="2625725"/>
          <p14:tracePt t="49166" x="7269163" y="2633663"/>
          <p14:tracePt t="49668" x="7259638" y="2633663"/>
          <p14:tracePt t="49871" x="7251700" y="2633663"/>
          <p14:tracePt t="50003" x="7242175" y="2633663"/>
          <p14:tracePt t="50207" x="7242175" y="2625725"/>
          <p14:tracePt t="50218" x="7251700" y="2625725"/>
          <p14:tracePt t="50248" x="7251700" y="2616200"/>
          <p14:tracePt t="50339" x="7259638" y="2598738"/>
          <p14:tracePt t="50352" x="7269163" y="2589213"/>
          <p14:tracePt t="50388" x="7286625" y="2554288"/>
          <p14:tracePt t="50419" x="7286625" y="2544763"/>
          <p14:tracePt t="50465" x="7304088" y="2527300"/>
          <p14:tracePt t="50497" x="7323138" y="2509838"/>
          <p14:tracePt t="50560" x="7323138" y="2500313"/>
          <p14:tracePt t="50639" x="7313613" y="2500313"/>
          <p14:tracePt t="50651" x="7313613" y="2517775"/>
          <p14:tracePt t="50699" x="7296150" y="2544763"/>
          <p14:tracePt t="50794" x="7296150" y="2554288"/>
          <p14:tracePt t="50880" x="7296150" y="2562225"/>
          <p14:tracePt t="50892" x="7286625" y="2571750"/>
          <p14:tracePt t="50935" x="7286625" y="2581275"/>
          <p14:tracePt t="50980" x="7269163" y="2589213"/>
          <p14:tracePt t="51044" x="7259638" y="2598738"/>
          <p14:tracePt t="51091" x="7251700" y="2608263"/>
          <p14:tracePt t="51312" x="7251700" y="2598738"/>
          <p14:tracePt t="51335" x="7251700" y="2589213"/>
          <p14:tracePt t="51372" x="7269163" y="2589213"/>
          <p14:tracePt t="51435" x="7286625" y="2554288"/>
          <p14:tracePt t="51496" x="7304088" y="2527300"/>
          <p14:tracePt t="51528" x="7313613" y="2527300"/>
          <p14:tracePt t="51637" x="7323138" y="2517775"/>
          <p14:tracePt t="51900" x="7331075" y="2509838"/>
          <p14:tracePt t="51911" x="7340600" y="2500313"/>
          <p14:tracePt t="51951" x="7348538" y="2500313"/>
          <p14:tracePt t="52018" x="7358063" y="2490788"/>
          <p14:tracePt t="52084" x="7358063" y="2482850"/>
          <p14:tracePt t="52298" x="7348538" y="2482850"/>
          <p14:tracePt t="52344" x="7340600" y="2482850"/>
          <p14:tracePt t="52369" x="7331075" y="2482850"/>
          <p14:tracePt t="52408" x="7323138" y="2490788"/>
          <p14:tracePt t="52468" x="7304088" y="2500313"/>
          <p14:tracePt t="52530" x="7286625" y="2500313"/>
          <p14:tracePt t="52577" x="7277100" y="2500313"/>
          <p14:tracePt t="52826" x="7277100" y="2490788"/>
          <p14:tracePt t="52872" x="7277100" y="2482850"/>
          <p14:tracePt t="52886" x="7277100" y="2473325"/>
          <p14:tracePt t="53162" x="7277100" y="2465388"/>
          <p14:tracePt t="53172" x="7259638" y="2465388"/>
          <p14:tracePt t="53215" x="7232650" y="2411413"/>
          <p14:tracePt t="53277" x="7170738" y="2241550"/>
          <p14:tracePt t="53326" x="7134225" y="2133600"/>
          <p14:tracePt t="53373" x="7126288" y="2125663"/>
          <p14:tracePt t="53434" x="7126288" y="2116138"/>
          <p14:tracePt t="53688" x="7116763" y="2116138"/>
          <p14:tracePt t="53711" x="7099300" y="2125663"/>
          <p14:tracePt t="53755" x="7072313" y="2170113"/>
          <p14:tracePt t="53816" x="7037388" y="2286000"/>
          <p14:tracePt t="53878" x="7010400" y="2347913"/>
          <p14:tracePt t="53957" x="7010400" y="2357438"/>
          <p14:tracePt t="54012" x="7010400" y="2366963"/>
          <p14:tracePt t="54066" x="7010400" y="2419350"/>
          <p14:tracePt t="54097" x="7010400" y="2446338"/>
          <p14:tracePt t="54159" x="7000875" y="2517775"/>
          <p14:tracePt t="54207" x="6991350" y="2527300"/>
          <p14:tracePt t="54287" x="6983413" y="2455863"/>
          <p14:tracePt t="54346" x="6983413" y="2446338"/>
          <p14:tracePt t="54397" x="6983413" y="2455863"/>
          <p14:tracePt t="54425" x="6983413" y="2490788"/>
          <p14:tracePt t="54486" x="6983413" y="2544763"/>
          <p14:tracePt t="54648" x="6983413" y="2562225"/>
          <p14:tracePt t="54660" x="6973888" y="2571750"/>
          <p14:tracePt t="54691" x="6965950" y="2608263"/>
          <p14:tracePt t="54732" x="6938963" y="2652713"/>
          <p14:tracePt t="54770" x="6902450" y="2660650"/>
          <p14:tracePt t="54802" x="6894513" y="2660650"/>
          <p14:tracePt t="54830" x="6884988" y="2660650"/>
          <p14:tracePt t="54876" x="6875463" y="2660650"/>
          <p14:tracePt t="54890" x="6867525" y="2660650"/>
          <p14:tracePt t="54938" x="6867525" y="2670175"/>
          <p14:tracePt t="54955" x="6858000" y="2670175"/>
          <p14:tracePt t="55009" x="6858000" y="2679700"/>
          <p14:tracePt t="55050" x="6858000" y="2705100"/>
          <p14:tracePt t="55111" x="6848475" y="2705100"/>
          <p14:tracePt t="55284" x="6840538" y="2705100"/>
          <p14:tracePt t="55344" x="6840538" y="2697163"/>
          <p14:tracePt t="55359" x="6840538" y="2687638"/>
          <p14:tracePt t="55409" x="6840538" y="2670175"/>
          <p14:tracePt t="55425" x="6840538" y="2652713"/>
          <p14:tracePt t="55487" x="6840538" y="2536825"/>
          <p14:tracePt t="55534" x="6840538" y="2527300"/>
          <p14:tracePt t="55581" x="6840538" y="2517775"/>
          <p14:tracePt t="55628" x="6848475" y="2482850"/>
          <p14:tracePt t="55675" x="6858000" y="2384425"/>
          <p14:tracePt t="55721" x="6858000" y="2347913"/>
          <p14:tracePt t="55815" x="6875463" y="2339975"/>
          <p14:tracePt t="55862" x="6875463" y="2330450"/>
          <p14:tracePt t="56076" x="6867525" y="2330450"/>
          <p14:tracePt t="56113" x="6867525" y="2322513"/>
          <p14:tracePt t="56161" x="6858000" y="2322513"/>
          <p14:tracePt t="56257" x="6858000" y="2312988"/>
          <p14:tracePt t="56269" x="6848475" y="2303463"/>
          <p14:tracePt t="56320" x="6848475" y="2295525"/>
          <p14:tracePt t="56474" x="6840538" y="2295525"/>
          <p14:tracePt t="56487" x="6831013" y="2286000"/>
          <p14:tracePt t="56541" x="6823075" y="2276475"/>
          <p14:tracePt t="56835" x="6823075" y="2268538"/>
          <p14:tracePt t="56953" x="6823075" y="2259013"/>
          <p14:tracePt t="56976" x="6823075" y="2251075"/>
          <p14:tracePt t="57061" x="6823075" y="2232025"/>
          <p14:tracePt t="57074" x="6823075" y="2224088"/>
          <p14:tracePt t="57104" x="6848475" y="2197100"/>
          <p14:tracePt t="57153" x="6867525" y="2187575"/>
          <p14:tracePt t="57214" x="6867525" y="2179638"/>
          <p14:tracePt t="57277" x="6902450" y="2081213"/>
          <p14:tracePt t="57308" x="6919913" y="2071688"/>
          <p14:tracePt t="57370" x="6919913" y="2062163"/>
          <p14:tracePt t="57418" x="6946900" y="2009775"/>
          <p14:tracePt t="57479" x="6965950" y="1973263"/>
          <p14:tracePt t="57696" x="6965950" y="1955800"/>
          <p14:tracePt t="57709" x="6965950" y="1946275"/>
          <p14:tracePt t="57760" x="6991350" y="1893888"/>
          <p14:tracePt t="57822" x="7000875" y="1874838"/>
          <p14:tracePt t="57885" x="7018338" y="1839913"/>
          <p14:tracePt t="57916" x="7027863" y="1830388"/>
          <p14:tracePt t="57979" x="7045325" y="1795463"/>
          <p14:tracePt t="58010" x="7054850" y="1785938"/>
          <p14:tracePt t="58073" x="7072313" y="1758950"/>
          <p14:tracePt t="58104" x="7081838" y="1758950"/>
          <p14:tracePt t="58152" x="7089775" y="1751013"/>
          <p14:tracePt t="58261" x="7099300" y="1731963"/>
          <p14:tracePt t="58291" x="7108825" y="1731963"/>
          <p14:tracePt t="58352" x="7126288" y="1724025"/>
          <p14:tracePt t="58587" x="7134225" y="1724025"/>
          <p14:tracePt t="58608" x="7143750" y="1724025"/>
          <p14:tracePt t="58650" x="7153275" y="1724025"/>
          <p14:tracePt t="58698" x="7161213" y="1724025"/>
          <p14:tracePt t="58759" x="7180263" y="1724025"/>
          <p14:tracePt t="58791" x="7188200" y="1724025"/>
          <p14:tracePt t="58853" x="7215188" y="1724025"/>
          <p14:tracePt t="58916" x="7242175" y="1724025"/>
          <p14:tracePt t="58948" x="7251700" y="1724025"/>
          <p14:tracePt t="59010" x="7286625" y="1724025"/>
          <p14:tracePt t="59042" x="7304088" y="1741488"/>
          <p14:tracePt t="59104" x="7331075" y="1741488"/>
          <p14:tracePt t="59305" x="7331075" y="1751013"/>
          <p14:tracePt t="59321" x="7331075" y="1758950"/>
          <p14:tracePt t="59370" x="7348538" y="1795463"/>
          <p14:tracePt t="59432" x="7358063" y="1857375"/>
          <p14:tracePt t="59449" x="7367588" y="1874838"/>
          <p14:tracePt t="59510" x="7367588" y="1884363"/>
          <p14:tracePt t="59574" x="7375525" y="1893888"/>
          <p14:tracePt t="59605" x="7375525" y="1911350"/>
          <p14:tracePt t="59667" x="7375525" y="1928813"/>
          <p14:tracePt t="59729" x="7375525" y="1955800"/>
          <p14:tracePt t="59791" x="7385050" y="1965325"/>
          <p14:tracePt t="59917" x="7385050" y="1973263"/>
          <p14:tracePt t="60014" x="7394575" y="1973263"/>
          <p14:tracePt t="60544" x="7394575" y="1982788"/>
          <p14:tracePt t="60592" x="7394575" y="1990725"/>
          <p14:tracePt t="60628" x="7394575" y="2000250"/>
          <p14:tracePt t="60643" x="7394575" y="2009775"/>
          <p14:tracePt t="60681" x="7394575" y="2017713"/>
          <p14:tracePt t="60696" x="7394575" y="2027238"/>
          <p14:tracePt t="60742" x="7394575" y="2036763"/>
          <p14:tracePt t="60759" x="7394575" y="2044700"/>
          <p14:tracePt t="60821" x="7394575" y="2054225"/>
          <p14:tracePt t="61214" x="7394575" y="2062163"/>
          <p14:tracePt t="61237" x="7394575" y="2071688"/>
          <p14:tracePt t="61276" x="7394575" y="2089150"/>
          <p14:tracePt t="61324" x="7394575" y="2098675"/>
          <p14:tracePt t="61354" x="7394575" y="2108200"/>
          <p14:tracePt t="61417" x="7394575" y="2125663"/>
          <p14:tracePt t="61464" x="7394575" y="2133600"/>
          <p14:tracePt t="61511" x="7394575" y="2152650"/>
          <p14:tracePt t="61573" x="7412038" y="2170113"/>
          <p14:tracePt t="61603" x="7419975" y="2170113"/>
          <p14:tracePt t="61649" x="7419975" y="2197100"/>
          <p14:tracePt t="61681" x="7429500" y="2205038"/>
          <p14:tracePt t="61743" x="7439025" y="2205038"/>
          <p14:tracePt t="61948" x="7439025" y="2214563"/>
          <p14:tracePt t="61959" x="7446963" y="2214563"/>
          <p14:tracePt t="62010" x="7466013" y="2241550"/>
          <p14:tracePt t="62058" x="7483475" y="2276475"/>
          <p14:tracePt t="62119" x="7483475" y="2286000"/>
          <p14:tracePt t="65679" x="7483475" y="2276475"/>
          <p14:tracePt t="65692" x="7483475" y="2259013"/>
          <p14:tracePt t="65741" x="7500938" y="2224088"/>
          <p14:tracePt t="65803" x="7500938" y="2214563"/>
          <p14:tracePt t="65837" x="7500938" y="2197100"/>
          <p14:tracePt t="65898" x="7527925" y="2143125"/>
          <p14:tracePt t="65929" x="7537450" y="2133600"/>
          <p14:tracePt t="65992" x="7537450" y="2116138"/>
          <p14:tracePt t="66350" x="7545388" y="2116138"/>
          <p14:tracePt t="66362" x="7545388" y="2108200"/>
          <p14:tracePt t="66448" x="7545388" y="2098675"/>
          <p14:tracePt t="66470" x="7537450" y="2089150"/>
          <p14:tracePt t="66508" x="7518400" y="2081213"/>
          <p14:tracePt t="66539" x="7510463" y="2081213"/>
          <p14:tracePt t="66601" x="7483475" y="2054225"/>
          <p14:tracePt t="66664" x="7483475" y="2044700"/>
          <p14:tracePt t="66808" x="7483475" y="2017713"/>
          <p14:tracePt t="66819" x="7483475" y="2000250"/>
          <p14:tracePt t="66868" x="7483475" y="1973263"/>
          <p14:tracePt t="66930" x="7491413" y="1973263"/>
          <p14:tracePt t="67156" x="7491413" y="1965325"/>
          <p14:tracePt t="67181" x="7500938" y="1955800"/>
          <p14:tracePt t="67212" x="7510463" y="1946275"/>
          <p14:tracePt t="67259" x="7518400" y="1938338"/>
          <p14:tracePt t="67371" x="7518400" y="1919288"/>
          <p14:tracePt t="67396" x="7510463" y="1919288"/>
          <p14:tracePt t="67430" x="7500938" y="1911350"/>
          <p14:tracePt t="67493" x="7483475" y="1884363"/>
          <p14:tracePt t="67524" x="7466013" y="1874838"/>
          <p14:tracePt t="67586" x="7456488" y="1839913"/>
          <p14:tracePt t="67648" x="7446963" y="1822450"/>
          <p14:tracePt t="67888" x="7466013" y="1751013"/>
          <p14:tracePt t="67899" x="7483475" y="1687513"/>
          <p14:tracePt t="67945" x="7491413" y="1633538"/>
          <p14:tracePt t="68007" x="7491413" y="1625600"/>
          <p14:tracePt t="68039" x="7500938" y="1625600"/>
          <p14:tracePt t="68101" x="7500938" y="1633538"/>
          <p14:tracePt t="68167" x="7491413" y="1633538"/>
          <p14:tracePt t="68195" x="7473950" y="1633538"/>
          <p14:tracePt t="68257" x="7456488" y="1633538"/>
          <p14:tracePt t="68305" x="7446963" y="1633538"/>
          <p14:tracePt t="68392" x="7446963" y="1625600"/>
          <p14:tracePt t="68415" x="7456488" y="1608138"/>
          <p14:tracePt t="68475" x="7473950" y="1589088"/>
          <p14:tracePt t="68539" x="7473950" y="1581150"/>
          <p14:tracePt t="68617" x="7456488" y="1571625"/>
          <p14:tracePt t="68664" x="7429500" y="1562100"/>
          <p14:tracePt t="68980" x="7412038" y="1562100"/>
          <p14:tracePt t="69006" x="7402513" y="1562100"/>
          <p14:tracePt t="69040" x="7394575" y="1562100"/>
          <p14:tracePt t="69114" x="7385050" y="1562100"/>
          <p14:tracePt t="69364" x="7375525" y="1562100"/>
          <p14:tracePt t="69413" x="7367588" y="1562100"/>
          <p14:tracePt t="69821" x="7348538" y="1589088"/>
          <p14:tracePt t="69834" x="7304088" y="1652588"/>
          <p14:tracePt t="69850" x="7251700" y="1704975"/>
          <p14:tracePt t="69889" x="7018338" y="1928813"/>
          <p14:tracePt t="69905" x="6813550" y="2205038"/>
          <p14:tracePt t="69936" x="6518275" y="2751138"/>
          <p14:tracePt t="69952" x="6242050" y="3375025"/>
          <p14:tracePt t="69988" x="6072188" y="3795713"/>
          <p14:tracePt t="70216" x="6062663" y="3813175"/>
          <p14:tracePt t="70230" x="6045200" y="3830638"/>
          <p14:tracePt t="70288" x="5956300" y="4054475"/>
          <p14:tracePt t="70350" x="5375275" y="5330825"/>
          <p14:tracePt t="70383" x="5197475" y="5616575"/>
          <p14:tracePt t="70444" x="4875213" y="6081713"/>
          <p14:tracePt t="70492" x="4857750" y="6081713"/>
          <p14:tracePt t="70698" x="4857750" y="6072188"/>
          <p14:tracePt t="70710" x="4848225" y="6072188"/>
          <p14:tracePt t="70728" x="4822825" y="6072188"/>
          <p14:tracePt t="70760" x="4510088" y="6276975"/>
          <p14:tracePt t="70792" x="4000500" y="6616700"/>
          <p14:tracePt t="70823" x="3813175" y="6680200"/>
          <p14:tracePt t="70856" x="3643313" y="6715125"/>
          <p14:tracePt t="70888" x="3500438" y="6759575"/>
          <p14:tracePt t="70919" x="3438525" y="6769100"/>
          <p14:tracePt t="70957" x="3411538" y="6769100"/>
          <p14:tracePt t="70989" x="3402013" y="6732588"/>
          <p14:tracePt t="71214" x="3384550" y="6732588"/>
          <p14:tracePt t="71226" x="3348038" y="6724650"/>
          <p14:tracePt t="71240" x="3303588" y="6697663"/>
          <p14:tracePt t="71286" x="3000375" y="6303963"/>
          <p14:tracePt t="71346" x="2759075" y="5715000"/>
          <p14:tracePt t="71393" x="2705100" y="5616575"/>
          <p14:tracePt t="71425" x="2697163" y="5589588"/>
          <p14:tracePt t="71457" x="2687638" y="5581650"/>
          <p14:tracePt t="71504" x="2687638" y="5572125"/>
          <p14:tracePt t="71669" x="2679700" y="5572125"/>
          <p14:tracePt t="71693" x="2660650" y="5554663"/>
          <p14:tracePt t="71707" x="2652713" y="5518150"/>
          <p14:tracePt t="71738" x="2616200" y="5411788"/>
          <p14:tracePt t="71770" x="2598738" y="5322888"/>
          <p14:tracePt t="71816" x="2589213" y="5322888"/>
          <p14:tracePt t="72100" x="2598738" y="5322888"/>
          <p14:tracePt t="72115" x="2616200" y="5322888"/>
          <p14:tracePt t="72305" x="2679700" y="5322888"/>
          <p14:tracePt t="72319" x="2759075" y="5322888"/>
          <p14:tracePt t="72365" x="4160838" y="4776788"/>
          <p14:tracePt t="72411" x="5527675" y="4384675"/>
          <p14:tracePt t="72442" x="5822950" y="4348163"/>
          <p14:tracePt t="72737" x="5848350" y="4330700"/>
          <p14:tracePt t="72750" x="5884863" y="4322763"/>
          <p14:tracePt t="72768" x="5946775" y="4303713"/>
          <p14:tracePt t="72807" x="6215063" y="4214813"/>
          <p14:tracePt t="72853" x="6653213" y="4108450"/>
          <p14:tracePt t="72884" x="6813550" y="4037013"/>
          <p14:tracePt t="72931" x="6840538" y="4010025"/>
          <p14:tracePt t="73242" x="6840538" y="4000500"/>
          <p14:tracePt t="73254" x="6858000" y="3983038"/>
          <p14:tracePt t="73291" x="7045325" y="3848100"/>
          <p14:tracePt t="73353" x="7439025" y="3714750"/>
          <p14:tracePt t="73384" x="7554913" y="3687763"/>
          <p14:tracePt t="73447" x="7796213" y="3670300"/>
          <p14:tracePt t="73509" x="7840663" y="3687763"/>
          <p14:tracePt t="73557" x="7867650" y="3705225"/>
          <p14:tracePt t="73604" x="7902575" y="3724275"/>
          <p14:tracePt t="73634" x="7912100" y="3741738"/>
          <p14:tracePt t="73680" x="7939088" y="3732213"/>
          <p14:tracePt t="73867" x="7947025" y="3732213"/>
          <p14:tracePt t="73898" x="7956550" y="3732213"/>
          <p14:tracePt t="73962" x="7966075" y="3741738"/>
          <p14:tracePt t="73992" x="7966075" y="3759200"/>
          <p14:tracePt t="74054" x="7956550" y="3795713"/>
          <p14:tracePt t="74086" x="7929563" y="3822700"/>
          <p14:tracePt t="74148" x="7902575" y="3840163"/>
          <p14:tracePt t="74180" x="7894638" y="3848100"/>
          <p14:tracePt t="74241" x="7875588" y="3884613"/>
          <p14:tracePt t="74273" x="7867650" y="3911600"/>
          <p14:tracePt t="74335" x="7867650" y="3929063"/>
          <p14:tracePt t="74525" x="7867650" y="3938588"/>
          <p14:tracePt t="74540" x="7858125" y="3956050"/>
          <p14:tracePt t="74586" x="7831138" y="4017963"/>
          <p14:tracePt t="74616" x="7823200" y="4017963"/>
          <p14:tracePt t="74678" x="7823200" y="4044950"/>
          <p14:tracePt t="74710" x="7823200" y="4062413"/>
          <p14:tracePt t="74772" x="7823200" y="4071938"/>
          <p14:tracePt t="74804" x="7823200" y="4081463"/>
          <p14:tracePt t="74851" x="7823200" y="4089400"/>
          <p14:tracePt t="74946" x="7804150" y="4116388"/>
          <p14:tracePt t="74992" x="7786688" y="4116388"/>
          <p14:tracePt t="75054" x="7759700" y="4108450"/>
          <p14:tracePt t="75116" x="7742238" y="4071938"/>
          <p14:tracePt t="75178" x="7732713" y="4062413"/>
          <p14:tracePt t="75210" x="7724775" y="4062413"/>
          <p14:tracePt t="75273" x="7715250" y="4054475"/>
          <p14:tracePt t="75304" x="7705725" y="4044950"/>
          <p14:tracePt t="75350" x="7697788" y="4037013"/>
          <p14:tracePt t="75412" x="7670800" y="3929063"/>
          <p14:tracePt t="75474" x="7661275" y="3786188"/>
          <p14:tracePt t="75522" x="7661275" y="3714750"/>
          <p14:tracePt t="75569" x="7661275" y="3697288"/>
          <p14:tracePt t="75774" x="7670800" y="3697288"/>
          <p14:tracePt t="75797" x="7680325" y="3697288"/>
          <p14:tracePt t="75834" x="7697788" y="3687763"/>
          <p14:tracePt t="75866" x="7705725" y="3670300"/>
          <p14:tracePt t="75913" x="7742238" y="3652838"/>
          <p14:tracePt t="75974" x="7742238" y="3643313"/>
          <p14:tracePt t="76021" x="7751763" y="3643313"/>
          <p14:tracePt t="76083" x="7769225" y="3643313"/>
          <p14:tracePt t="76116" x="7777163" y="3643313"/>
          <p14:tracePt t="76243" x="7796213" y="3616325"/>
          <p14:tracePt t="76256" x="7804150" y="3608388"/>
          <p14:tracePt t="76286" x="7823200" y="3589338"/>
          <p14:tracePt t="76349" x="7831138" y="3581400"/>
          <p14:tracePt t="76556" x="7823200" y="3589338"/>
          <p14:tracePt t="76565" x="7813675" y="3598863"/>
          <p14:tracePt t="76615" x="7769225" y="3616325"/>
          <p14:tracePt t="76678" x="7751763" y="3589338"/>
          <p14:tracePt t="76709" x="7742238" y="3571875"/>
          <p14:tracePt t="76741" x="7742238" y="3562350"/>
          <p14:tracePt t="76878" x="7742238" y="3544888"/>
          <p14:tracePt t="76891" x="7732713" y="3536950"/>
          <p14:tracePt t="76944" x="7715250" y="3527425"/>
          <p14:tracePt t="77007" x="7715250" y="3517900"/>
          <p14:tracePt t="77202" x="7724775" y="3509963"/>
          <p14:tracePt t="77227" x="7732713" y="3500438"/>
          <p14:tracePt t="77259" x="7742238" y="3490913"/>
          <p14:tracePt t="77306" x="7742238" y="3482975"/>
          <p14:tracePt t="77455" x="7742238" y="3473450"/>
          <p14:tracePt t="77490" x="7732713" y="3473450"/>
          <p14:tracePt t="77505" x="7732713" y="3465513"/>
          <p14:tracePt t="77659" x="7732713" y="3455988"/>
          <p14:tracePt t="77816" x="7732713" y="3446463"/>
          <p14:tracePt t="77983" x="7732713" y="3438525"/>
          <p14:tracePt t="78000" x="7732713" y="3429000"/>
          <p14:tracePt t="78033" x="7751763" y="3429000"/>
          <p14:tracePt t="78064" x="7759700" y="3429000"/>
          <p14:tracePt t="78140" x="7759700" y="3419475"/>
          <p14:tracePt t="78175" x="7759700" y="3411538"/>
          <p14:tracePt t="78222" x="7751763" y="3402013"/>
          <p14:tracePt t="78263" x="7742238" y="3384550"/>
          <p14:tracePt t="78326" x="7715250" y="3367088"/>
          <p14:tracePt t="78389" x="7697788" y="3295650"/>
          <p14:tracePt t="78467" x="7697788" y="3286125"/>
          <p14:tracePt t="78667" x="7705725" y="3286125"/>
          <p14:tracePt t="78680" x="7715250" y="3276600"/>
          <p14:tracePt t="78718" x="7724775" y="3251200"/>
          <p14:tracePt t="78779" x="7742238" y="3241675"/>
          <p14:tracePt t="78981" x="7742238" y="3232150"/>
          <p14:tracePt t="79050" x="7742238" y="3205163"/>
          <p14:tracePt t="79061" x="7742238" y="3170238"/>
          <p14:tracePt t="79108" x="7742238" y="3098800"/>
          <p14:tracePt t="79170" x="7705725" y="3009900"/>
          <p14:tracePt t="79202" x="7705725" y="3000375"/>
          <p14:tracePt t="79578" x="7705725" y="3017838"/>
          <p14:tracePt t="79602" x="7705725" y="3027363"/>
          <p14:tracePt t="79749" x="7705725" y="3036888"/>
          <p14:tracePt t="79794" x="7705725" y="3054350"/>
          <p14:tracePt t="79815" x="7715250" y="3054350"/>
          <p14:tracePt t="79873" x="7732713" y="3081338"/>
          <p14:tracePt t="79905" x="7732713" y="3098800"/>
          <p14:tracePt t="79921" x="7742238" y="3098800"/>
          <p14:tracePt t="80586" x="7751763" y="3098800"/>
          <p14:tracePt t="80624" x="7759700" y="3098800"/>
          <p14:tracePt t="80709" x="7769225" y="3089275"/>
          <p14:tracePt t="80721" x="7769225" y="3081338"/>
          <p14:tracePt t="80753" x="7777163" y="3081338"/>
          <p14:tracePt t="80888" x="7769225" y="3081338"/>
          <p14:tracePt t="80898" x="7759700" y="3081338"/>
          <p14:tracePt t="80938" x="7751763" y="3081338"/>
          <p14:tracePt t="81000" x="7742238" y="3081338"/>
          <p14:tracePt t="81525" x="7759700" y="3044825"/>
          <p14:tracePt t="81535" x="7786688" y="3000375"/>
          <p14:tracePt t="81572" x="7813675" y="2938463"/>
          <p14:tracePt t="81609" x="7813675" y="2928938"/>
          <p14:tracePt t="81787" x="7813675" y="2938463"/>
          <p14:tracePt t="81847" x="7804150" y="2938463"/>
          <p14:tracePt t="82029" x="7796213" y="2938463"/>
          <p14:tracePt t="82063" x="7786688" y="2938463"/>
          <p14:tracePt t="83373" x="7786688" y="2928938"/>
          <p14:tracePt t="83421" x="7786688" y="2919413"/>
          <p14:tracePt t="83708" x="7769225" y="2919413"/>
          <p14:tracePt t="83722" x="7751763" y="2919413"/>
          <p14:tracePt t="83749" x="7724775" y="2919413"/>
          <p14:tracePt t="83781" x="7643813" y="2946400"/>
          <p14:tracePt t="83798" x="7608888" y="2965450"/>
          <p14:tracePt t="83820" x="7545388" y="2982913"/>
          <p14:tracePt t="83835" x="7527925" y="2990850"/>
          <p14:tracePt t="83867" x="7466013" y="3009900"/>
          <p14:tracePt t="83899" x="7375525" y="3009900"/>
          <p14:tracePt t="83920" x="7340600" y="2990850"/>
          <p14:tracePt t="83936" x="7323138" y="2990850"/>
          <p14:tracePt t="83967" x="7296150" y="2973388"/>
          <p14:tracePt t="83998" x="7296150" y="2965450"/>
          <p14:tracePt t="84223" x="7197725" y="3009900"/>
          <p14:tracePt t="84236" x="7099300" y="3044825"/>
          <p14:tracePt t="84266" x="6919913" y="3071813"/>
          <p14:tracePt t="84319" x="6446838" y="2901950"/>
          <p14:tracePt t="84381" x="6143625" y="2874963"/>
          <p14:tracePt t="84429" x="5911850" y="2884488"/>
          <p14:tracePt t="84459" x="5884863" y="2884488"/>
          <p14:tracePt t="84507" x="5857875" y="2847975"/>
          <p14:tracePt t="84693" x="5840413" y="2847975"/>
          <p14:tracePt t="84705" x="5830888" y="2840038"/>
          <p14:tracePt t="84756" x="5732463" y="2840038"/>
          <p14:tracePt t="84788" x="5653088" y="2857500"/>
          <p14:tracePt t="84850" x="5446713" y="2928938"/>
          <p14:tracePt t="84882" x="5419725" y="2938463"/>
          <p14:tracePt t="84944" x="5384800" y="2965450"/>
          <p14:tracePt t="84975" x="5375275" y="2990850"/>
          <p14:tracePt t="85037" x="5375275" y="3000375"/>
          <p14:tracePt t="85198" x="5375275" y="3009900"/>
          <p14:tracePt t="85208" x="5375275" y="3017838"/>
          <p14:tracePt t="85242" x="5375275" y="3027363"/>
          <p14:tracePt t="85289" x="5367338" y="3027363"/>
          <p14:tracePt t="85463" x="5367338" y="3036888"/>
          <p14:tracePt t="85476" x="5367338" y="3044825"/>
          <p14:tracePt t="85507" x="5367338" y="3054350"/>
          <p14:tracePt t="86216" x="5375275" y="3054350"/>
          <p14:tracePt t="87731" x="5375275" y="3062288"/>
          <p14:tracePt t="87826" x="5384800" y="3062288"/>
          <p14:tracePt t="91271" x="5384800" y="3044825"/>
          <p14:tracePt t="91282" x="5384800" y="3027363"/>
          <p14:tracePt t="91321" x="5384800" y="3017838"/>
          <p14:tracePt t="91383" x="5384800" y="3009900"/>
          <p14:tracePt t="91446" x="5375275" y="2955925"/>
          <p14:tracePt t="91477" x="5367338" y="2955925"/>
          <p14:tracePt t="91539" x="5367338" y="2946400"/>
          <p14:tracePt t="91619" x="5367338" y="2928938"/>
          <p14:tracePt t="91993" x="5367338" y="2938463"/>
          <p14:tracePt t="92003" x="5367338" y="2946400"/>
          <p14:tracePt t="92042" x="5357813" y="2965450"/>
          <p14:tracePt t="92105" x="5357813" y="2973388"/>
          <p14:tracePt t="92153" x="5348288" y="2973388"/>
          <p14:tracePt t="92280" x="5348288" y="2965450"/>
          <p14:tracePt t="92316" x="5340350" y="2955925"/>
          <p14:tracePt t="92340" x="5330825" y="2938463"/>
          <p14:tracePt t="92402" x="5313363" y="2894013"/>
          <p14:tracePt t="92433" x="5313363" y="2857500"/>
          <p14:tracePt t="92511" x="5313363" y="2830513"/>
          <p14:tracePt t="92724" x="5313363" y="2822575"/>
          <p14:tracePt t="92747" x="5313363" y="2813050"/>
          <p14:tracePt t="92778" x="5313363" y="2776538"/>
          <p14:tracePt t="92825" x="5313363" y="2732088"/>
          <p14:tracePt t="93050" x="5322888" y="2741613"/>
          <p14:tracePt t="93060" x="5322888" y="2751138"/>
          <p14:tracePt t="93092" x="5322888" y="2759075"/>
          <p14:tracePt t="93132" x="5330825" y="2759075"/>
          <p14:tracePt t="93179" x="5330825" y="2768600"/>
          <p14:tracePt t="93210" x="5330825" y="2776538"/>
          <p14:tracePt t="93247" x="5330825" y="2795588"/>
          <p14:tracePt t="93383" x="5340350" y="2803525"/>
          <p14:tracePt t="93395" x="5348288" y="2813050"/>
          <p14:tracePt t="93426" x="5357813" y="2822575"/>
          <p14:tracePt t="93464" x="5394325" y="2840038"/>
          <p14:tracePt t="93495" x="5411788" y="2867025"/>
          <p14:tracePt t="93512" x="5429250" y="2867025"/>
          <p14:tracePt t="93528" x="5438775" y="2884488"/>
          <p14:tracePt t="93550" x="5438775" y="2894013"/>
          <p14:tracePt t="93566" x="5446713" y="2894013"/>
          <p14:tracePt t="93910" x="5456238" y="2894013"/>
          <p14:tracePt t="93926" x="5465763" y="2894013"/>
          <p14:tracePt t="93951" x="5473700" y="2894013"/>
          <p14:tracePt t="93981" x="5491163" y="2911475"/>
          <p14:tracePt t="93995" x="5510213" y="2919413"/>
          <p14:tracePt t="94028" x="5527675" y="2955925"/>
          <p14:tracePt t="94051" x="5527675" y="2973388"/>
          <p14:tracePt t="94082" x="5545138" y="2990850"/>
          <p14:tracePt t="94098" x="5545138" y="3009900"/>
          <p14:tracePt t="94129" x="5545138" y="3044825"/>
          <p14:tracePt t="94151" x="5554663" y="3044825"/>
          <p14:tracePt t="94183" x="5554663" y="3071813"/>
          <p14:tracePt t="94199" x="5562600" y="3071813"/>
          <p14:tracePt t="94402" x="5562600" y="3081338"/>
          <p14:tracePt t="94419" x="5572125" y="3089275"/>
          <p14:tracePt t="94451" x="5581650" y="3116263"/>
          <p14:tracePt t="94482" x="5589588" y="3152775"/>
          <p14:tracePt t="94500" x="5589588" y="3170238"/>
          <p14:tracePt t="94515" x="5599113" y="3179763"/>
          <p14:tracePt t="94551" x="5599113" y="3187700"/>
          <p14:tracePt t="95581" x="5616575" y="3160713"/>
          <p14:tracePt t="95593" x="5626100" y="3133725"/>
          <p14:tracePt t="95632" x="5653088" y="3081338"/>
          <p14:tracePt t="95694" x="5653088" y="3054350"/>
          <p14:tracePt t="95916" x="5653088" y="3027363"/>
          <p14:tracePt t="95927" x="5653088" y="3000375"/>
          <p14:tracePt t="95963" x="5653088" y="2955925"/>
          <p14:tracePt t="96025" x="5653088" y="2874963"/>
          <p14:tracePt t="96072" x="5653088" y="2830513"/>
          <p14:tracePt t="96102" x="5653088" y="2803525"/>
          <p14:tracePt t="96148" x="5653088" y="2776538"/>
          <p14:tracePt t="96211" x="5653088" y="2724150"/>
          <p14:tracePt t="96259" x="5653088" y="2687638"/>
          <p14:tracePt t="96289" x="5653088" y="2670175"/>
          <p14:tracePt t="96480" x="5653088" y="2660650"/>
          <p14:tracePt t="96503" x="5653088" y="2643188"/>
          <p14:tracePt t="96540" x="5661025" y="2616200"/>
          <p14:tracePt t="96588" x="5670550" y="2598738"/>
          <p14:tracePt t="96617" x="5680075" y="2589213"/>
          <p14:tracePt t="96666" x="5688013" y="2571750"/>
          <p14:tracePt t="96681" x="5688013" y="2562225"/>
          <p14:tracePt t="98679" x="5688013" y="2571750"/>
          <p14:tracePt t="98692" x="5688013" y="2581275"/>
          <p14:tracePt t="98709" x="5688013" y="2598738"/>
          <p14:tracePt t="98761" x="5697538" y="2616200"/>
          <p14:tracePt t="98793" x="5697538" y="2625725"/>
          <p14:tracePt t="98888" x="5705475" y="2633663"/>
          <p14:tracePt t="99471" x="5705475" y="2643188"/>
          <p14:tracePt t="99482" x="5705475" y="2652713"/>
          <p14:tracePt t="99511" x="5705475" y="2660650"/>
          <p14:tracePt t="99528" x="5705475" y="2670175"/>
          <p14:tracePt t="99543" x="5705475" y="2697163"/>
          <p14:tracePt t="99566" x="5715000" y="2741613"/>
          <p14:tracePt t="99597" x="5724525" y="2786063"/>
          <p14:tracePt t="99613" x="5724525" y="2813050"/>
          <p14:tracePt t="99642" x="5724525" y="2840038"/>
          <p14:tracePt t="99666" x="5724525" y="2847975"/>
          <p14:tracePt t="99685" x="5724525" y="2857500"/>
          <p14:tracePt t="99712" x="5724525" y="2867025"/>
          <p14:tracePt t="100155" x="5724525" y="2874963"/>
          <p14:tracePt t="100189" x="5724525" y="2884488"/>
          <p14:tracePt t="100225" x="5715000" y="2884488"/>
          <p14:tracePt t="100560" x="5705475" y="2894013"/>
          <p14:tracePt t="100705" x="5705475" y="2884488"/>
          <p14:tracePt t="100777" x="5697538" y="2884488"/>
          <p14:tracePt t="101018" x="5697538" y="2894013"/>
          <p14:tracePt t="101040" x="5697538" y="2911475"/>
          <p14:tracePt t="101054" x="5688013" y="2911475"/>
          <p14:tracePt t="101100" x="5680075" y="2919413"/>
          <p14:tracePt t="101149" x="5670550" y="2928938"/>
          <p14:tracePt t="101240" x="5670550" y="2946400"/>
          <p14:tracePt t="101557" x="5670550" y="2938463"/>
          <p14:tracePt t="101583" x="5661025" y="2928938"/>
          <p14:tracePt t="101606" x="5653088" y="2919413"/>
          <p14:tracePt t="101663" x="5626100" y="2901950"/>
          <p14:tracePt t="101726" x="5589588" y="2884488"/>
          <p14:tracePt t="101788" x="5581650" y="2857500"/>
          <p14:tracePt t="101976" x="5572125" y="2857500"/>
          <p14:tracePt t="102014" x="5562600" y="2857500"/>
          <p14:tracePt t="102039" x="5554663" y="2830513"/>
          <p14:tracePt t="102100" x="5500688" y="2776538"/>
          <p14:tracePt t="102163" x="5446713" y="2714625"/>
          <p14:tracePt t="102194" x="5429250" y="2714625"/>
          <p14:tracePt t="102257" x="5411788" y="2714625"/>
          <p14:tracePt t="102288" x="5394325" y="2714625"/>
          <p14:tracePt t="102531" x="5384800" y="2714625"/>
          <p14:tracePt t="102542" x="5375275" y="2714625"/>
          <p14:tracePt t="102585" x="5348288" y="2705100"/>
          <p14:tracePt t="102632" x="5340350" y="2679700"/>
          <p14:tracePt t="102663" x="5340350" y="2670175"/>
          <p14:tracePt t="103023" x="5340350" y="2660650"/>
          <p14:tracePt t="104319" x="5348288" y="2660650"/>
          <p14:tracePt t="104331" x="5357813" y="2652713"/>
          <p14:tracePt t="104375" x="5394325" y="2643188"/>
          <p14:tracePt t="104407" x="5438775" y="2652713"/>
          <p14:tracePt t="104469" x="5518150" y="2705100"/>
          <p14:tracePt t="104500" x="5537200" y="2724150"/>
          <p14:tracePt t="104563" x="5537200" y="2732088"/>
          <p14:tracePt t="104821" x="5527675" y="2732088"/>
          <p14:tracePt t="104833" x="5518150" y="2732088"/>
          <p14:tracePt t="104862" x="5510213" y="2732088"/>
          <p14:tracePt t="104923" x="5500688" y="2724150"/>
          <p14:tracePt t="104971" x="5483225" y="2705100"/>
          <p14:tracePt t="105063" x="5473700" y="2705100"/>
          <p14:tracePt t="105145" x="5456238" y="2705100"/>
          <p14:tracePt t="105174" x="5446713" y="2714625"/>
          <p14:tracePt t="105207" x="5438775" y="2714625"/>
          <p14:tracePt t="105350" x="5429250" y="2714625"/>
          <p14:tracePt t="105363" x="5419725" y="2724150"/>
          <p14:tracePt t="105378" x="5411788" y="2724150"/>
          <p14:tracePt t="105438" x="5384800" y="2724150"/>
          <p14:tracePt t="105470" x="5375275" y="2714625"/>
          <p14:tracePt t="105532" x="5357813" y="2705100"/>
          <p14:tracePt t="105904" x="5357813" y="2687638"/>
          <p14:tracePt t="105915" x="5348288" y="2660650"/>
          <p14:tracePt t="105956" x="5348288" y="2652713"/>
          <p14:tracePt t="107068" x="5375275" y="2652713"/>
          <p14:tracePt t="107080" x="5419725" y="2643188"/>
          <p14:tracePt t="107112" x="5581650" y="2625725"/>
          <p14:tracePt t="107174" x="6180138" y="2554288"/>
          <p14:tracePt t="107206" x="6429375" y="2554288"/>
          <p14:tracePt t="107268" x="6572250" y="2581275"/>
          <p14:tracePt t="107271" x="6581775" y="2581275"/>
          <p14:tracePt t="107322" x="6581775" y="2589213"/>
          <p14:tracePt t="107570" x="6572250" y="2598738"/>
          <p14:tracePt t="107582" x="6562725" y="2608263"/>
          <p14:tracePt t="107627" x="6554788" y="2633663"/>
          <p14:tracePt t="107690" x="6634163" y="2643188"/>
          <p14:tracePt t="107721" x="6688138" y="2652713"/>
          <p14:tracePt t="107769" x="6732588" y="2687638"/>
          <p14:tracePt t="107830" x="6751638" y="2714625"/>
          <p14:tracePt t="107834" x="6759575" y="2714625"/>
          <p14:tracePt t="107878" x="6759575" y="2724150"/>
          <p14:tracePt t="107924" x="6777038" y="2724150"/>
          <p14:tracePt t="107990" x="6777038" y="2732088"/>
          <p14:tracePt t="108064" x="6769100" y="2732088"/>
          <p14:tracePt t="108075" x="6751638" y="2732088"/>
          <p14:tracePt t="108127" x="6697663" y="2732088"/>
          <p14:tracePt t="108175" x="6653213" y="2724150"/>
          <p14:tracePt t="108206" x="6643688" y="2724150"/>
          <p14:tracePt t="108267" x="6616700" y="2724150"/>
          <p14:tracePt t="108329" x="6581775" y="2724150"/>
          <p14:tracePt t="108391" x="6554788" y="2724150"/>
          <p14:tracePt t="108422" x="6545263" y="2732088"/>
          <p14:tracePt t="108711" x="6537325" y="2732088"/>
          <p14:tracePt t="108722" x="6527800" y="2732088"/>
          <p14:tracePt t="108767" x="6518275" y="2714625"/>
          <p14:tracePt t="108814" x="6483350" y="2670175"/>
          <p14:tracePt t="108876" x="6465888" y="2660650"/>
          <p14:tracePt t="109046" x="6456363" y="2652713"/>
          <p14:tracePt t="109073" x="6446838" y="2652713"/>
          <p14:tracePt t="109097" x="6446838" y="2643188"/>
          <p14:tracePt t="110597" x="6446838" y="2633663"/>
          <p14:tracePt t="110607" x="6456363" y="2633663"/>
          <p14:tracePt t="110955" x="6456363" y="2625725"/>
          <p14:tracePt t="110969" x="6456363" y="2616200"/>
          <p14:tracePt t="111007" x="6473825" y="2608263"/>
          <p14:tracePt t="111040" x="6483350" y="2598738"/>
          <p14:tracePt t="111292" x="6483350" y="2589213"/>
          <p14:tracePt t="111459" x="6483350" y="2598738"/>
          <p14:tracePt t="111761" x="6483350" y="2544763"/>
          <p14:tracePt t="111772" x="6483350" y="2517775"/>
          <p14:tracePt t="111795" x="6483350" y="2500313"/>
          <p14:tracePt t="111826" x="6483350" y="2490788"/>
          <p14:tracePt t="111903" x="6491288" y="2490788"/>
          <p14:tracePt t="112072" x="6500813" y="2509838"/>
          <p14:tracePt t="112083" x="6500813" y="2527300"/>
          <p14:tracePt t="112126" x="6510338" y="2562225"/>
          <p14:tracePt t="112143" x="6510338" y="2571750"/>
          <p14:tracePt t="112220" x="6518275" y="2571750"/>
          <p14:tracePt t="112283" x="6537325" y="2616200"/>
          <p14:tracePt t="112331" x="6537325" y="2625725"/>
          <p14:tracePt t="112377" x="6537325" y="2633663"/>
          <p14:tracePt t="112553" x="6537325" y="2643188"/>
          <p14:tracePt t="112575" x="6537325" y="2652713"/>
          <p14:tracePt t="112603" x="6537325" y="2660650"/>
          <p14:tracePt t="113777" x="6537325" y="2652713"/>
          <p14:tracePt t="113787" x="6537325" y="2643188"/>
          <p14:tracePt t="113876" x="6537325" y="2633663"/>
          <p14:tracePt t="113895" x="6545263" y="2633663"/>
          <p14:tracePt t="113940" x="6562725" y="2633663"/>
          <p14:tracePt t="113971" x="6572250" y="2633663"/>
          <p14:tracePt t="114148" x="6572250" y="2643188"/>
          <p14:tracePt t="114159" x="6562725" y="2643188"/>
          <p14:tracePt t="114207" x="6537325" y="2660650"/>
          <p14:tracePt t="114255" x="6500813" y="2670175"/>
          <p14:tracePt t="114301" x="6483350" y="2670175"/>
          <p14:tracePt t="114331" x="6473825" y="2679700"/>
          <p14:tracePt t="114436" x="6465888" y="2687638"/>
          <p14:tracePt t="114468" x="6456363" y="2697163"/>
          <p14:tracePt t="114502" x="6446838" y="2697163"/>
          <p14:tracePt t="114580" x="6438900" y="2705100"/>
          <p14:tracePt t="114592" x="6429375" y="2705100"/>
          <p14:tracePt t="114631" x="6419850" y="2714625"/>
          <p14:tracePt t="115311" x="6419850" y="2705100"/>
          <p14:tracePt t="115349" x="6419850" y="2697163"/>
          <p14:tracePt t="115384" x="6429375" y="2697163"/>
          <p14:tracePt t="115840" x="6438900" y="2697163"/>
          <p14:tracePt t="115852" x="6446838" y="2697163"/>
          <p14:tracePt t="115882" x="6456363" y="2687638"/>
          <p14:tracePt t="115920" x="6465888" y="2687638"/>
          <p14:tracePt t="115966" x="6473825" y="2687638"/>
          <p14:tracePt t="116019" x="6483350" y="2687638"/>
          <p14:tracePt t="116046" x="6500813" y="2679700"/>
          <p14:tracePt t="116076" x="6510338" y="2670175"/>
          <p14:tracePt t="116138" x="6537325" y="2660650"/>
          <p14:tracePt t="116201" x="6572250" y="2625725"/>
          <p14:tracePt t="116280" x="6581775" y="2625725"/>
          <p14:tracePt t="116368" x="6562725" y="2625725"/>
          <p14:tracePt t="116379" x="6554788" y="2625725"/>
          <p14:tracePt t="116420" x="6518275" y="2625725"/>
          <p14:tracePt t="116483" x="6465888" y="2633663"/>
          <p14:tracePt t="116514" x="6429375" y="2652713"/>
          <p14:tracePt t="116562" x="6411913" y="2670175"/>
          <p14:tracePt t="116609" x="6394450" y="2670175"/>
          <p14:tracePt t="116655" x="6367463" y="2679700"/>
          <p14:tracePt t="116776" x="6375400" y="2660650"/>
          <p14:tracePt t="116787" x="6384925" y="2660650"/>
          <p14:tracePt t="116813" x="6419850" y="2616200"/>
          <p14:tracePt t="116860" x="6545263" y="2544763"/>
          <p14:tracePt t="116906" x="6581775" y="2490788"/>
          <p14:tracePt t="116966" x="6589713" y="2473325"/>
          <p14:tracePt t="117075" x="6589713" y="2482850"/>
          <p14:tracePt t="117089" x="6589713" y="2490788"/>
          <p14:tracePt t="117137" x="6599238" y="2509838"/>
          <p14:tracePt t="117185" x="6599238" y="2517775"/>
          <p14:tracePt t="117247" x="6626225" y="2544763"/>
          <p14:tracePt t="117295" x="6634163" y="2554288"/>
          <p14:tracePt t="117375" x="6634163" y="2571750"/>
          <p14:tracePt t="117403" x="6616700" y="2589213"/>
          <p14:tracePt t="117464" x="6581775" y="2625725"/>
          <p14:tracePt t="117511" x="6554788" y="2652713"/>
          <p14:tracePt t="117573" x="6537325" y="2652713"/>
          <p14:tracePt t="117621" x="6518275" y="2660650"/>
          <p14:tracePt t="117667" x="6491288" y="2660650"/>
          <p14:tracePt t="117761" x="6473825" y="2660650"/>
          <p14:tracePt t="117793" x="6456363" y="2679700"/>
          <p14:tracePt t="117824" x="6438900" y="2679700"/>
          <p14:tracePt t="117886" x="6429375" y="2679700"/>
          <p14:tracePt t="118312" x="6438900" y="2679700"/>
          <p14:tracePt t="118324" x="6446838" y="2679700"/>
          <p14:tracePt t="118374" x="6465888" y="2679700"/>
          <p14:tracePt t="118481" x="6473825" y="2679700"/>
          <p14:tracePt t="118500" x="6483350" y="2679700"/>
          <p14:tracePt t="118562" x="6500813" y="2679700"/>
          <p14:tracePt t="118609" x="6510338" y="2679700"/>
          <p14:tracePt t="118791" x="6510338" y="2670175"/>
          <p14:tracePt t="119464" x="6518275" y="2660650"/>
          <p14:tracePt t="119477" x="6527800" y="2652713"/>
          <p14:tracePt t="119510" x="6562725" y="2608263"/>
          <p14:tracePt t="119542" x="6608763" y="2562225"/>
          <p14:tracePt t="119574" x="6616700" y="2554288"/>
          <p14:tracePt t="119800" x="6626225" y="2536825"/>
          <p14:tracePt t="119811" x="6626225" y="2527300"/>
          <p14:tracePt t="119842" x="6634163" y="2509838"/>
          <p14:tracePt t="119858" x="6643688" y="2500313"/>
          <p14:tracePt t="119968" x="6653213" y="2473325"/>
          <p14:tracePt t="119999" x="6661150" y="2465388"/>
          <p14:tracePt t="120061" x="6680200" y="2438400"/>
          <p14:tracePt t="120093" x="6680200" y="2428875"/>
          <p14:tracePt t="120140" x="6697663" y="2401888"/>
          <p14:tracePt t="120364" x="6697663" y="2384425"/>
          <p14:tracePt t="120377" x="6697663" y="2374900"/>
          <p14:tracePt t="120407" x="6705600" y="2330450"/>
          <p14:tracePt t="120468" x="6732588" y="2259013"/>
          <p14:tracePt t="120471" x="6732588" y="2251075"/>
          <p14:tracePt t="120515" x="6742113" y="2232025"/>
          <p14:tracePt t="120563" x="6759575" y="2214563"/>
          <p14:tracePt t="120624" x="6769100" y="2197100"/>
          <p14:tracePt t="120785" x="6777038" y="2197100"/>
          <p14:tracePt t="121023" x="6786563" y="2197100"/>
          <p14:tracePt t="121049" x="6796088" y="2197100"/>
          <p14:tracePt t="121084" x="6804025" y="2197100"/>
          <p14:tracePt t="121324" x="6804025" y="2205038"/>
          <p14:tracePt t="121362" x="6804025" y="2214563"/>
          <p14:tracePt t="121384" x="6804025" y="2224088"/>
          <p14:tracePt t="121414" x="6804025" y="2241550"/>
          <p14:tracePt t="121461" x="6804025" y="2268538"/>
          <p14:tracePt t="121523" x="6804025" y="2303463"/>
          <p14:tracePt t="121565" x="6804025" y="2330450"/>
          <p14:tracePt t="121616" x="6804025" y="2401888"/>
          <p14:tracePt t="121649" x="6813550" y="2428875"/>
          <p14:tracePt t="121710" x="6823075" y="2428875"/>
          <p14:tracePt t="121923" x="6831013" y="2473325"/>
          <p14:tracePt t="121937" x="6840538" y="2536825"/>
          <p14:tracePt t="121977" x="6884988" y="2697163"/>
          <p14:tracePt t="122039" x="6911975" y="2795588"/>
          <p14:tracePt t="122070" x="6929438" y="2822575"/>
          <p14:tracePt t="122132" x="6938963" y="2830513"/>
          <p14:tracePt t="122164" x="6946900" y="2840038"/>
          <p14:tracePt t="122275" x="6965950" y="2840038"/>
          <p14:tracePt t="122322" x="6983413" y="2840038"/>
          <p14:tracePt t="122414" x="6991350" y="2847975"/>
          <p14:tracePt t="122508" x="6983413" y="2840038"/>
          <p14:tracePt t="122570" x="6946900" y="2786063"/>
          <p14:tracePt t="122601" x="6929438" y="2768600"/>
          <p14:tracePt t="122663" x="6911975" y="2759075"/>
          <p14:tracePt t="122744" x="6902450" y="2759075"/>
          <p14:tracePt t="122803" x="6867525" y="2759075"/>
          <p14:tracePt t="122835" x="6858000" y="2759075"/>
          <p14:tracePt t="122897" x="6848475" y="2732088"/>
          <p14:tracePt t="123259" x="6840538" y="2732088"/>
          <p14:tracePt t="123269" x="6840538" y="2724150"/>
          <p14:tracePt t="123328" x="6831013" y="2705100"/>
          <p14:tracePt t="123354" x="6823075" y="2679700"/>
          <p14:tracePt t="123383" x="6823075" y="2670175"/>
          <p14:tracePt t="123492" x="6813550" y="2670175"/>
          <p14:tracePt t="125812" x="6813550" y="2660650"/>
          <p14:tracePt t="125849" x="6813550" y="2652713"/>
          <p14:tracePt t="125861" x="6813550" y="2633663"/>
          <p14:tracePt t="125891" x="6813550" y="2598738"/>
          <p14:tracePt t="125907" x="6813550" y="2581275"/>
          <p14:tracePt t="125947" x="6813550" y="2571750"/>
          <p14:tracePt t="125961" x="6813550" y="2554288"/>
          <p14:tracePt t="125992" x="6813550" y="2517775"/>
          <p14:tracePt t="126008" x="6813550" y="2490788"/>
          <p14:tracePt t="126031" x="6804025" y="2465388"/>
          <p14:tracePt t="126061" x="6804025" y="2455863"/>
          <p14:tracePt t="126093" x="6804025" y="2428875"/>
          <p14:tracePt t="126129" x="6796088" y="2401888"/>
          <p14:tracePt t="126223" x="6796088" y="2393950"/>
          <p14:tracePt t="126318" x="6796088" y="2366963"/>
          <p14:tracePt t="126329" x="6796088" y="2339975"/>
          <p14:tracePt t="126359" x="6796088" y="2303463"/>
          <p14:tracePt t="126422" x="6796088" y="2295525"/>
          <p14:tracePt t="126680" x="6796088" y="2286000"/>
          <p14:tracePt t="126928" x="6796088" y="2295525"/>
          <p14:tracePt t="126953" x="6804025" y="2303463"/>
          <p14:tracePt t="126965" x="6804025" y="2312988"/>
          <p14:tracePt t="126993" x="6813550" y="2322513"/>
          <p14:tracePt t="127010" x="6813550" y="2330450"/>
          <p14:tracePt t="127032" x="6831013" y="2357438"/>
          <p14:tracePt t="127064" x="6858000" y="2438400"/>
          <p14:tracePt t="127095" x="6875463" y="2500313"/>
          <p14:tracePt t="127111" x="6894513" y="2562225"/>
          <p14:tracePt t="127133" x="6902450" y="2589213"/>
          <p14:tracePt t="127148" x="6902450" y="2608263"/>
          <p14:tracePt t="127180" x="6902450" y="2616200"/>
          <p14:tracePt t="127211" x="6902450" y="2643188"/>
          <p14:tracePt t="127249" x="6902450" y="2652713"/>
          <p14:tracePt t="127616" x="6902450" y="2660650"/>
          <p14:tracePt t="127649" x="6902450" y="2670175"/>
          <p14:tracePt t="130038" x="6911975" y="2670175"/>
          <p14:tracePt t="130062" x="6919913" y="2670175"/>
          <p14:tracePt t="130085" x="6929438" y="2660650"/>
          <p14:tracePt t="130195" x="6938963" y="2652713"/>
          <p14:tracePt t="130218" x="6946900" y="2652713"/>
          <p14:tracePt t="130229" x="6956425" y="2643188"/>
          <p14:tracePt t="130375" x="6965950" y="2643188"/>
          <p14:tracePt t="130386" x="6973888" y="2643188"/>
          <p14:tracePt t="130423" x="6983413" y="2633663"/>
          <p14:tracePt t="130470" x="6991350" y="2633663"/>
          <p14:tracePt t="130533" x="7000875" y="2633663"/>
          <p14:tracePt t="130564" x="7010400" y="2625725"/>
          <p14:tracePt t="130611" x="7018338" y="2616200"/>
          <p14:tracePt t="130736" x="7027863" y="2616200"/>
          <p14:tracePt t="130770" x="7027863" y="2608263"/>
          <p14:tracePt t="131070" x="7037388" y="2608263"/>
          <p14:tracePt t="131082" x="7037388" y="2589213"/>
          <p14:tracePt t="131129" x="7054850" y="2581275"/>
          <p14:tracePt t="131191" x="7072313" y="2562225"/>
          <p14:tracePt t="131286" x="7099300" y="2544763"/>
          <p14:tracePt t="131317" x="7108825" y="2536825"/>
          <p14:tracePt t="131378" x="7126288" y="2536825"/>
          <p14:tracePt t="131457" x="7134225" y="2527300"/>
          <p14:tracePt t="131519" x="7161213" y="2517775"/>
          <p14:tracePt t="131792" x="7161213" y="2527300"/>
          <p14:tracePt t="131815" x="7161213" y="2536825"/>
          <p14:tracePt t="131848" x="7170738" y="2536825"/>
          <p14:tracePt t="131895" x="7180263" y="2536825"/>
          <p14:tracePt t="131944" x="7197725" y="2536825"/>
          <p14:tracePt t="132005" x="7224713" y="2536825"/>
          <p14:tracePt t="132068" x="7259638" y="2517775"/>
          <p14:tracePt t="132130" x="7277100" y="2500313"/>
          <p14:tracePt t="132161" x="7286625" y="2500313"/>
          <p14:tracePt t="132209" x="7296150" y="2490788"/>
          <p14:tracePt t="132256" x="7304088" y="2490788"/>
          <p14:tracePt t="132303" x="7313613" y="2465388"/>
          <p14:tracePt t="132411" x="7296150" y="2465388"/>
          <p14:tracePt t="132473" x="7224713" y="2455863"/>
          <p14:tracePt t="132504" x="7188200" y="2384425"/>
          <p14:tracePt t="132552" x="7143750" y="2205038"/>
          <p14:tracePt t="132599" x="7126288" y="2089150"/>
          <p14:tracePt t="132629" x="7116763" y="2071688"/>
          <p14:tracePt t="132691" x="7099300" y="2027238"/>
          <p14:tracePt t="132723" x="7089775" y="2027238"/>
          <p14:tracePt t="132956" x="7081838" y="2027238"/>
          <p14:tracePt t="132967" x="7072313" y="2027238"/>
          <p14:tracePt t="133004" x="7062788" y="1990725"/>
          <p14:tracePt t="133067" x="7054850" y="1928813"/>
          <p14:tracePt t="133115" x="7054850" y="1919288"/>
          <p14:tracePt t="133208" x="7054850" y="1893888"/>
          <p14:tracePt t="133239" x="7072313" y="1830388"/>
          <p14:tracePt t="133301" x="7108825" y="1731963"/>
          <p14:tracePt t="133349" x="7108825" y="1714500"/>
          <p14:tracePt t="133473" x="7108825" y="1724025"/>
          <p14:tracePt t="133489" x="7108825" y="1741488"/>
          <p14:tracePt t="133520" x="7108825" y="1758950"/>
          <p14:tracePt t="133552" x="7116763" y="1785938"/>
          <p14:tracePt t="133613" x="7161213" y="2017713"/>
          <p14:tracePt t="133676" x="7197725" y="2143125"/>
          <p14:tracePt t="133724" x="7232650" y="2241550"/>
          <p14:tracePt t="133785" x="7242175" y="2303463"/>
          <p14:tracePt t="133833" x="7269163" y="2366963"/>
          <p14:tracePt t="133863" x="7286625" y="2411413"/>
          <p14:tracePt t="133909" x="7304088" y="2465388"/>
          <p14:tracePt t="133941" x="7304088" y="2482850"/>
          <p14:tracePt t="134004" x="7313613" y="2490788"/>
          <p14:tracePt t="134239" x="7313613" y="2500313"/>
          <p14:tracePt t="134276" x="7313613" y="2509838"/>
          <p14:tracePt t="134746" x="7313613" y="2500313"/>
          <p14:tracePt t="134756" x="7304088" y="2473325"/>
          <p14:tracePt t="134794" x="7269163" y="2330450"/>
          <p14:tracePt t="134825" x="7232650" y="2224088"/>
          <p14:tracePt t="134887" x="7170738" y="2036763"/>
          <p14:tracePt t="134919" x="7153275" y="1973263"/>
          <p14:tracePt t="134951" x="7143750" y="1955800"/>
          <p14:tracePt t="135013" x="7143750" y="1946275"/>
          <p14:tracePt t="135061" x="7143750" y="1928813"/>
          <p14:tracePt t="135122" x="7116763" y="1874838"/>
          <p14:tracePt t="135153" x="7108825" y="1857375"/>
          <p14:tracePt t="135201" x="7099300" y="1839913"/>
          <p14:tracePt t="135415" x="7099300" y="1830388"/>
          <p14:tracePt t="135526" x="7099300" y="1822450"/>
          <p14:tracePt t="135596" x="7089775" y="1822450"/>
          <p14:tracePt t="136471" x="7089775" y="1839913"/>
          <p14:tracePt t="136486" x="7089775" y="1847850"/>
          <p14:tracePt t="136514" x="7089775" y="1874838"/>
          <p14:tracePt t="136552" x="7089775" y="1884363"/>
          <p14:tracePt t="136598" x="7108825" y="1955800"/>
          <p14:tracePt t="136646" x="7134225" y="2009775"/>
          <p14:tracePt t="136707" x="7170738" y="2108200"/>
          <p14:tracePt t="136711" x="7170738" y="2116138"/>
          <p14:tracePt t="136770" x="7188200" y="2179638"/>
          <p14:tracePt t="136801" x="7205663" y="2214563"/>
          <p14:tracePt t="136863" x="7232650" y="2286000"/>
          <p14:tracePt t="136895" x="7251700" y="2339975"/>
          <p14:tracePt t="136957" x="7304088" y="2438400"/>
          <p14:tracePt t="137019" x="7340600" y="2473325"/>
          <p14:tracePt t="137051" x="7340600" y="2482850"/>
          <p14:tracePt t="137170" x="7340600" y="2490788"/>
          <p14:tracePt t="139196" x="7348538" y="2490788"/>
          <p14:tracePt t="139245" x="7358063" y="2490788"/>
          <p14:tracePt t="139281" x="7358063" y="2500313"/>
          <p14:tracePt t="139316" x="7367588" y="2500313"/>
          <p14:tracePt t="139364" x="7375525" y="2500313"/>
          <p14:tracePt t="139641" x="7385050" y="2500313"/>
          <p14:tracePt t="139678" x="7394575" y="2500313"/>
          <p14:tracePt t="139702" x="7394575" y="2490788"/>
          <p14:tracePt t="139869" x="7394575" y="2482850"/>
          <p14:tracePt t="139880" x="7394575" y="2473325"/>
          <p14:tracePt t="139928" x="7402513" y="2455863"/>
          <p14:tracePt t="140038" x="7402513" y="2446338"/>
          <p14:tracePt t="140181" x="7412038" y="2428875"/>
          <p14:tracePt t="140191" x="7419975" y="2419350"/>
          <p14:tracePt t="140225" x="7429500" y="2401888"/>
          <p14:tracePt t="140286" x="7429500" y="2384425"/>
          <p14:tracePt t="140409" x="7439025" y="2347913"/>
          <p14:tracePt t="140421" x="7446963" y="2330450"/>
          <p14:tracePt t="140459" x="7446963" y="2286000"/>
          <p14:tracePt t="140520" x="7446963" y="2251075"/>
          <p14:tracePt t="140582" x="7446963" y="2224088"/>
          <p14:tracePt t="140645" x="7456488" y="2160588"/>
          <p14:tracePt t="140676" x="7456488" y="2143125"/>
          <p14:tracePt t="140739" x="7456488" y="2133600"/>
          <p14:tracePt t="140801" x="7456488" y="2125663"/>
          <p14:tracePt t="140863" x="7456488" y="2098675"/>
          <p14:tracePt t="140942" x="7446963" y="2089150"/>
          <p14:tracePt t="140988" x="7446963" y="2062163"/>
          <p14:tracePt t="141249" x="7429500" y="2054225"/>
          <p14:tracePt t="141261" x="7419975" y="2044700"/>
          <p14:tracePt t="141318" x="7358063" y="1946275"/>
          <p14:tracePt t="141365" x="7286625" y="1731963"/>
          <p14:tracePt t="141426" x="7251700" y="1589088"/>
          <p14:tracePt t="141474" x="7251700" y="1581150"/>
          <p14:tracePt t="141505" x="7251700" y="1571625"/>
          <p14:tracePt t="141537" x="7251700" y="1562100"/>
          <p14:tracePt t="141682" x="7251700" y="1554163"/>
          <p14:tracePt t="141718" x="7242175" y="1554163"/>
          <p14:tracePt t="141743" x="7232650" y="1544638"/>
          <p14:tracePt t="141803" x="7232650" y="1536700"/>
          <p14:tracePt t="141885" x="7232650" y="1544638"/>
          <p14:tracePt t="141898" x="7232650" y="1554163"/>
          <p14:tracePt t="141943" x="7259638" y="1589088"/>
          <p14:tracePt t="142004" x="7286625" y="1625600"/>
          <p14:tracePt t="142067" x="7304088" y="1679575"/>
          <p14:tracePt t="142129" x="7323138" y="1704975"/>
          <p14:tracePt t="142209" x="7340600" y="1724025"/>
          <p14:tracePt t="142239" x="7348538" y="1731963"/>
          <p14:tracePt t="142301" x="7385050" y="1751013"/>
          <p14:tracePt t="142364" x="7402513" y="1758950"/>
          <p14:tracePt t="142727" x="7402513" y="1776413"/>
          <p14:tracePt t="142738" x="7402513" y="1803400"/>
          <p14:tracePt t="142785" x="7419975" y="1893888"/>
          <p14:tracePt t="142816" x="7429500" y="1911350"/>
          <p14:tracePt t="142833" x="7429500" y="1919288"/>
          <p14:tracePt t="142966" x="7429500" y="1928813"/>
          <p14:tracePt t="142977" x="7429500" y="1946275"/>
          <p14:tracePt t="143023" x="7429500" y="1955800"/>
          <p14:tracePt t="143193" x="7429500" y="1965325"/>
          <p14:tracePt t="143205" x="7439025" y="1973263"/>
          <p14:tracePt t="143252" x="7456488" y="2036763"/>
          <p14:tracePt t="143283" x="7466013" y="2054225"/>
          <p14:tracePt t="143330" x="7466013" y="2062163"/>
          <p14:tracePt t="143566" x="7466013" y="2081213"/>
          <p14:tracePt t="143578" x="7466013" y="2089150"/>
          <p14:tracePt t="143619" x="7473950" y="2116138"/>
          <p14:tracePt t="143747" x="7473950" y="2125663"/>
          <p14:tracePt t="143778" x="7483475" y="2143125"/>
          <p14:tracePt t="143824" x="7483475" y="2152650"/>
          <p14:tracePt t="143855" x="7491413" y="2160588"/>
          <p14:tracePt t="143918" x="7491413" y="2179638"/>
          <p14:tracePt t="144453" x="7491413" y="2170113"/>
          <p14:tracePt t="144480" x="7491413" y="2152650"/>
          <p14:tracePt t="144502" x="7483475" y="2125663"/>
          <p14:tracePt t="144534" x="7483475" y="2116138"/>
          <p14:tracePt t="144622" x="7473950" y="2089150"/>
          <p14:tracePt t="144634" x="7466013" y="2071688"/>
          <p14:tracePt t="144679" x="7456488" y="2027238"/>
          <p14:tracePt t="144741" x="7446963" y="1982788"/>
          <p14:tracePt t="144773" x="7439025" y="1955800"/>
          <p14:tracePt t="144835" x="7429500" y="1911350"/>
          <p14:tracePt t="144962" x="7419975" y="1901825"/>
          <p14:tracePt t="145009" x="7419975" y="1893888"/>
          <p14:tracePt t="145162" x="7419975" y="1911350"/>
          <p14:tracePt t="145175" x="7429500" y="1919288"/>
          <p14:tracePt t="145212" x="7439025" y="1955800"/>
          <p14:tracePt t="145290" x="7439025" y="1965325"/>
          <p14:tracePt t="145332" x="7439025" y="1982788"/>
          <p14:tracePt t="145383" x="7456488" y="2000250"/>
          <p14:tracePt t="145678" x="7456488" y="2009775"/>
          <p14:tracePt t="145715" x="7446963" y="2009775"/>
          <p14:tracePt t="145752" x="7439025" y="1990725"/>
          <p14:tracePt t="145805" x="7412038" y="1946275"/>
          <p14:tracePt t="145868" x="7402513" y="1919288"/>
          <p14:tracePt t="145908" x="7402513" y="1911350"/>
          <p14:tracePt t="145980" x="7402513" y="1874838"/>
          <p14:tracePt t="146010" x="7394575" y="1830388"/>
          <p14:tracePt t="146040" x="7385050" y="1812925"/>
          <p14:tracePt t="146233" x="7385050" y="1822450"/>
          <p14:tracePt t="146242" x="7385050" y="1830388"/>
          <p14:tracePt t="146290" x="7385050" y="1857375"/>
          <p14:tracePt t="146388" x="7385050" y="1866900"/>
          <p14:tracePt t="146416" x="7402513" y="1893888"/>
          <p14:tracePt t="146478" x="7412038" y="1938338"/>
          <p14:tracePt t="146675" x="7419975" y="1938338"/>
          <p14:tracePt t="146686" x="7419975" y="1955800"/>
          <p14:tracePt t="146729" x="7446963" y="2054225"/>
          <p14:tracePt t="146760" x="7483475" y="2152650"/>
          <p14:tracePt t="146824" x="7500938" y="2197100"/>
          <p14:tracePt t="146885" x="7500938" y="2224088"/>
          <p14:tracePt t="146938" x="7510463" y="2251075"/>
          <p14:tracePt t="146994" x="7518400" y="2295525"/>
          <p14:tracePt t="147529" x="7518400" y="2268538"/>
          <p14:tracePt t="147541" x="7518400" y="2241550"/>
          <p14:tracePt t="147576" x="7510463" y="2187575"/>
          <p14:tracePt t="147608" x="7510463" y="2179638"/>
          <p14:tracePt t="147640" x="7510463" y="2170113"/>
          <p14:tracePt t="148069" x="7510463" y="2160588"/>
          <p14:tracePt t="148092" x="7510463" y="2152650"/>
          <p14:tracePt t="148109" x="7510463" y="2133600"/>
          <p14:tracePt t="148124" x="7518400" y="2125663"/>
          <p14:tracePt t="148156" x="7527925" y="2116138"/>
          <p14:tracePt t="148180" x="7527925" y="2108200"/>
          <p14:tracePt t="148559" x="7527925" y="2089150"/>
          <p14:tracePt t="148573" x="7527925" y="2054225"/>
          <p14:tracePt t="148610" x="7510463" y="1982788"/>
          <p14:tracePt t="148673" x="7491413" y="1911350"/>
          <p14:tracePt t="148735" x="7491413" y="1884363"/>
          <p14:tracePt t="148970" x="7483475" y="1884363"/>
          <p14:tracePt t="149531" x="7483475" y="1866900"/>
          <p14:tracePt t="149559" x="7483475" y="1857375"/>
          <p14:tracePt t="151861" x="7483475" y="1866900"/>
          <p14:tracePt t="151872" x="7483475" y="1874838"/>
          <p14:tracePt t="152052" x="7473950" y="1874838"/>
          <p14:tracePt t="152076" x="7466013" y="1866900"/>
          <p14:tracePt t="152100" x="7466013" y="1857375"/>
          <p14:tracePt t="152138" x="7456488" y="1857375"/>
          <p14:tracePt t="152212" x="7456488" y="1847850"/>
          <p14:tracePt t="152316" x="7456488" y="1830388"/>
          <p14:tracePt t="152330" x="7446963" y="1830388"/>
          <p14:tracePt t="152373" x="7446963" y="182245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2362200" cy="2286000"/>
          </a:xfrm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Interlobular artery gives off afferent glomerular arterioles .</a:t>
            </a:r>
          </a:p>
        </p:txBody>
      </p:sp>
      <p:pic>
        <p:nvPicPr>
          <p:cNvPr id="5" name="Picture 7" descr="PictureURINARY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2" r="-201"/>
          <a:stretch>
            <a:fillRect/>
          </a:stretch>
        </p:blipFill>
        <p:spPr>
          <a:xfrm>
            <a:off x="2895600" y="304800"/>
            <a:ext cx="5943600" cy="6019800"/>
          </a:xfrm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664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92"/>
    </mc:Choice>
    <mc:Fallback xmlns="">
      <p:transition spd="slow" advTm="51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99" x="7439025" y="1812925"/>
          <p14:tracePt t="3213" x="7439025" y="1803400"/>
          <p14:tracePt t="3250" x="7394575" y="1751013"/>
          <p14:tracePt t="3298" x="7205663" y="1581150"/>
          <p14:tracePt t="3359" x="6786563" y="1196975"/>
          <p14:tracePt t="3406" x="6500813" y="982663"/>
          <p14:tracePt t="3468" x="6456363" y="938213"/>
          <p14:tracePt t="3669" x="6446838" y="938213"/>
          <p14:tracePt t="3680" x="6438900" y="938213"/>
          <p14:tracePt t="3778" x="6438900" y="965200"/>
          <p14:tracePt t="3790" x="6438900" y="1009650"/>
          <p14:tracePt t="3813" x="6438900" y="1125538"/>
          <p14:tracePt t="3861" x="6402388" y="1419225"/>
          <p14:tracePt t="3921" x="6375400" y="1562100"/>
          <p14:tracePt t="4104" x="6375400" y="1571625"/>
          <p14:tracePt t="4114" x="6375400" y="1589088"/>
          <p14:tracePt t="4127" x="6367463" y="1608138"/>
          <p14:tracePt t="4188" x="6330950" y="1704975"/>
          <p14:tracePt t="4250" x="6161088" y="1919288"/>
          <p14:tracePt t="4312" x="6099175" y="1973263"/>
          <p14:tracePt t="4344" x="6081713" y="1982788"/>
          <p14:tracePt t="4405" x="6062663" y="2081213"/>
          <p14:tracePt t="4453" x="6062663" y="2098675"/>
          <p14:tracePt t="4665" x="6062663" y="2108200"/>
          <p14:tracePt t="4677" x="6062663" y="2125663"/>
          <p14:tracePt t="4718" x="6045200" y="2160588"/>
          <p14:tracePt t="4781" x="5965825" y="2303463"/>
          <p14:tracePt t="4843" x="5919788" y="2419350"/>
          <p14:tracePt t="4875" x="5911850" y="2465388"/>
          <p14:tracePt t="4922" x="5911850" y="2473325"/>
          <p14:tracePt t="5170" x="5911850" y="2490788"/>
          <p14:tracePt t="5182" x="5911850" y="2509838"/>
          <p14:tracePt t="5220" x="5867400" y="2660650"/>
          <p14:tracePt t="5251" x="5840413" y="2776538"/>
          <p14:tracePt t="5297" x="5786438" y="2938463"/>
          <p14:tracePt t="5329" x="5776913" y="2990850"/>
          <p14:tracePt t="5390" x="5776913" y="3000375"/>
          <p14:tracePt t="5506" x="5776913" y="2990850"/>
          <p14:tracePt t="5531" x="5776913" y="2982913"/>
          <p14:tracePt t="5579" x="5768975" y="2982913"/>
          <p14:tracePt t="5601" x="5759450" y="2982913"/>
          <p14:tracePt t="5628" x="5751513" y="2982913"/>
          <p14:tracePt t="5656" x="5741988" y="2982913"/>
          <p14:tracePt t="5718" x="5715000" y="2990850"/>
          <p14:tracePt t="5781" x="5705475" y="2990850"/>
          <p14:tracePt t="5860" x="5697538" y="2973388"/>
          <p14:tracePt t="6118" x="5688013" y="2973388"/>
          <p14:tracePt t="6140" x="5680075" y="2973388"/>
          <p14:tracePt t="6186" x="5670550" y="2973388"/>
          <p14:tracePt t="6218" x="5661025" y="2973388"/>
          <p14:tracePt t="6297" x="5653088" y="2973388"/>
          <p14:tracePt t="6333" x="5643563" y="2973388"/>
          <p14:tracePt t="6373" x="5634038" y="2973388"/>
          <p14:tracePt t="7583" x="5634038" y="2982913"/>
          <p14:tracePt t="7882" x="5626100" y="2982913"/>
          <p14:tracePt t="7956" x="5616575" y="2982913"/>
          <p14:tracePt t="7977" x="5608638" y="2982913"/>
          <p14:tracePt t="8007" x="5599113" y="2982913"/>
          <p14:tracePt t="8055" x="5589588" y="2973388"/>
          <p14:tracePt t="8149" x="5589588" y="2982913"/>
          <p14:tracePt t="8638" x="5589588" y="2990850"/>
          <p14:tracePt t="8890" x="5581650" y="2990850"/>
          <p14:tracePt t="8939" x="5572125" y="2990850"/>
          <p14:tracePt t="9023" x="5562600" y="2990850"/>
          <p14:tracePt t="9070" x="5554663" y="2990850"/>
          <p14:tracePt t="9178" x="5537200" y="3000375"/>
          <p14:tracePt t="9190" x="5527675" y="3017838"/>
          <p14:tracePt t="9211" x="5510213" y="3036888"/>
          <p14:tracePt t="9249" x="5491163" y="3036888"/>
          <p14:tracePt t="9311" x="5491163" y="3027363"/>
          <p14:tracePt t="9357" x="5483225" y="3009900"/>
          <p14:tracePt t="9388" x="5483225" y="3000375"/>
          <p14:tracePt t="9450" x="5491163" y="2901950"/>
          <p14:tracePt t="9482" x="5500688" y="2867025"/>
          <p14:tracePt t="9530" x="5500688" y="2857500"/>
          <p14:tracePt t="9633" x="5500688" y="2847975"/>
          <p14:tracePt t="9669" x="5510213" y="2830513"/>
          <p14:tracePt t="9682" x="5518150" y="2830513"/>
          <p14:tracePt t="9732" x="5545138" y="2822575"/>
          <p14:tracePt t="9812" x="5554663" y="2822575"/>
          <p14:tracePt t="10089" x="5562600" y="2822575"/>
          <p14:tracePt t="10109" x="5572125" y="2822575"/>
          <p14:tracePt t="10156" x="5581650" y="2830513"/>
          <p14:tracePt t="10331" x="5589588" y="2822575"/>
          <p14:tracePt t="10342" x="5599113" y="2813050"/>
          <p14:tracePt t="10391" x="5599113" y="2803525"/>
          <p14:tracePt t="10427" x="5599113" y="2786063"/>
          <p14:tracePt t="10484" x="5589588" y="2751138"/>
          <p14:tracePt t="10516" x="5581650" y="2741613"/>
          <p14:tracePt t="10578" x="5562600" y="2741613"/>
          <p14:tracePt t="10610" x="5554663" y="2741613"/>
          <p14:tracePt t="10672" x="5545138" y="2759075"/>
          <p14:tracePt t="10704" x="5545138" y="2768600"/>
          <p14:tracePt t="10765" x="5562600" y="2803525"/>
          <p14:tracePt t="10860" x="5562600" y="2795588"/>
          <p14:tracePt t="10890" x="5562600" y="2786063"/>
          <p14:tracePt t="10908" x="5562600" y="2776538"/>
          <p14:tracePt t="10969" x="5537200" y="2768600"/>
          <p14:tracePt t="11017" x="5518150" y="2768600"/>
          <p14:tracePt t="11145" x="5518150" y="2776538"/>
          <p14:tracePt t="11158" x="5527675" y="2776538"/>
          <p14:tracePt t="11218" x="5537200" y="2776538"/>
          <p14:tracePt t="11375" x="5537200" y="2768600"/>
          <p14:tracePt t="11470" x="5537200" y="2776538"/>
          <p14:tracePt t="11483" x="5527675" y="2776538"/>
          <p14:tracePt t="11531" x="5527675" y="2786063"/>
          <p14:tracePt t="11758" x="5527675" y="2776538"/>
          <p14:tracePt t="11782" x="5518150" y="2776538"/>
          <p14:tracePt t="11813" x="5510213" y="2776538"/>
          <p14:tracePt t="11844" x="5491163" y="2776538"/>
          <p14:tracePt t="11891" x="5491163" y="2786063"/>
          <p14:tracePt t="12168" x="5483225" y="2776538"/>
          <p14:tracePt t="12183" x="5483225" y="2759075"/>
          <p14:tracePt t="12216" x="5456238" y="2732088"/>
          <p14:tracePt t="12240" x="5419725" y="2714625"/>
          <p14:tracePt t="12270" x="5394325" y="2705100"/>
          <p14:tracePt t="12286" x="5384800" y="2705100"/>
          <p14:tracePt t="12318" x="5384800" y="2697163"/>
          <p14:tracePt t="12550" x="5357813" y="2687638"/>
          <p14:tracePt t="12562" x="5340350" y="2679700"/>
          <p14:tracePt t="12600" x="5276850" y="2625725"/>
          <p14:tracePt t="12649" x="5143500" y="2509838"/>
          <p14:tracePt t="12678" x="5099050" y="2473325"/>
          <p14:tracePt t="12726" x="5054600" y="2438400"/>
          <p14:tracePt t="12820" x="5062538" y="2446338"/>
          <p14:tracePt t="12850" x="5072063" y="2473325"/>
          <p14:tracePt t="12912" x="5099050" y="2517775"/>
          <p14:tracePt t="12944" x="5108575" y="2517775"/>
          <p14:tracePt t="13006" x="5160963" y="2527300"/>
          <p14:tracePt t="13037" x="5205413" y="2527300"/>
          <p14:tracePt t="13083" x="5251450" y="2527300"/>
          <p14:tracePt t="13146" x="5276850" y="2527300"/>
          <p14:tracePt t="13150" x="5286375" y="2527300"/>
          <p14:tracePt t="13366" x="5295900" y="2536825"/>
          <p14:tracePt t="13382" x="5313363" y="2536825"/>
          <p14:tracePt t="13414" x="5367338" y="2554288"/>
          <p14:tracePt t="13461" x="5473700" y="2589213"/>
          <p14:tracePt t="13522" x="5510213" y="2643188"/>
          <p14:tracePt t="13570" x="5510213" y="2652713"/>
          <p14:tracePt t="13617" x="5518150" y="2652713"/>
          <p14:tracePt t="13726" x="5518150" y="2643188"/>
          <p14:tracePt t="13810" x="5518150" y="2660650"/>
          <p14:tracePt t="13821" x="5527675" y="2679700"/>
          <p14:tracePt t="13837" x="5545138" y="2705100"/>
          <p14:tracePt t="13898" x="5572125" y="2759075"/>
          <p14:tracePt t="14265" x="5562600" y="2759075"/>
          <p14:tracePt t="14291" x="5554663" y="2759075"/>
          <p14:tracePt t="14327" x="5545138" y="2759075"/>
          <p14:tracePt t="14371" x="5545138" y="2751138"/>
          <p14:tracePt t="14506" x="5554663" y="2768600"/>
          <p14:tracePt t="14517" x="5581650" y="2786063"/>
          <p14:tracePt t="14574" x="5634038" y="2840038"/>
          <p14:tracePt t="14606" x="5643563" y="2857500"/>
          <p14:tracePt t="14668" x="5653088" y="2867025"/>
          <p14:tracePt t="14711" x="5653088" y="2857500"/>
          <p14:tracePt t="14879" x="5653088" y="2847975"/>
          <p14:tracePt t="14915" x="5653088" y="2840038"/>
          <p14:tracePt t="14937" x="5643563" y="2830513"/>
          <p14:tracePt t="14996" x="5634038" y="2813050"/>
          <p14:tracePt t="15062" x="5626100" y="2813050"/>
          <p14:tracePt t="15121" x="5616575" y="2847975"/>
          <p14:tracePt t="15184" x="5626100" y="2884488"/>
          <p14:tracePt t="15232" x="5634038" y="2874963"/>
          <p14:tracePt t="15293" x="5643563" y="2840038"/>
          <p14:tracePt t="15355" x="5643563" y="2813050"/>
          <p14:tracePt t="15418" x="5616575" y="2768600"/>
          <p14:tracePt t="15481" x="5589588" y="2768600"/>
          <p14:tracePt t="15511" x="5581650" y="2768600"/>
          <p14:tracePt t="15574" x="5572125" y="2776538"/>
          <p14:tracePt t="15669" x="5562600" y="2776538"/>
          <p14:tracePt t="15746" x="5554663" y="2776538"/>
          <p14:tracePt t="15778" x="5518150" y="2741613"/>
          <p14:tracePt t="15840" x="5491163" y="2714625"/>
          <p14:tracePt t="15937" x="5491163" y="2724150"/>
          <p14:tracePt t="15965" x="5500688" y="2768600"/>
          <p14:tracePt t="16012" x="5527675" y="2813050"/>
          <p14:tracePt t="16074" x="5545138" y="2741613"/>
          <p14:tracePt t="16122" x="5545138" y="2571750"/>
          <p14:tracePt t="16153" x="5545138" y="2554288"/>
          <p14:tracePt t="16215" x="5518150" y="2554288"/>
          <p14:tracePt t="16247" x="5500688" y="2581275"/>
          <p14:tracePt t="16310" x="5483225" y="2652713"/>
          <p14:tracePt t="16371" x="5491163" y="2741613"/>
          <p14:tracePt t="16402" x="5500688" y="2741613"/>
          <p14:tracePt t="16451" x="5537200" y="2724150"/>
          <p14:tracePt t="16481" x="5545138" y="2705100"/>
          <p14:tracePt t="16527" x="5554663" y="2697163"/>
          <p14:tracePt t="16638" x="5545138" y="2697163"/>
          <p14:tracePt t="16683" x="5537200" y="2697163"/>
          <p14:tracePt t="16716" x="5537200" y="2732088"/>
          <p14:tracePt t="16777" x="5562600" y="2822575"/>
          <p14:tracePt t="16808" x="5572125" y="2822575"/>
          <p14:tracePt t="16841" x="5581650" y="2822575"/>
          <p14:tracePt t="16979" x="5581650" y="2803525"/>
          <p14:tracePt t="16990" x="5581650" y="2786063"/>
          <p14:tracePt t="17043" x="5572125" y="2759075"/>
          <p14:tracePt t="17105" x="5562600" y="2759075"/>
          <p14:tracePt t="17137" x="5554663" y="2768600"/>
          <p14:tracePt t="17199" x="5554663" y="2776538"/>
          <p14:tracePt t="17363" x="5554663" y="2741613"/>
          <p14:tracePt t="17377" x="5545138" y="2714625"/>
          <p14:tracePt t="17404" x="5537200" y="2697163"/>
          <p14:tracePt t="17482" x="5527675" y="2697163"/>
          <p14:tracePt t="17531" x="5527675" y="2705100"/>
          <p14:tracePt t="17560" x="5527675" y="2732088"/>
          <p14:tracePt t="17622" x="5545138" y="2759075"/>
          <p14:tracePt t="17653" x="5554663" y="2759075"/>
          <p14:tracePt t="17715" x="5554663" y="2679700"/>
          <p14:tracePt t="17777" x="5527675" y="2660650"/>
          <p14:tracePt t="17809" x="5510213" y="2670175"/>
          <p14:tracePt t="17856" x="5500688" y="2679700"/>
          <p14:tracePt t="17904" x="5500688" y="2724150"/>
          <p14:tracePt t="17934" x="5500688" y="2751138"/>
          <p14:tracePt t="17996" x="5527675" y="2768600"/>
          <p14:tracePt t="18072" x="5527675" y="2759075"/>
          <p14:tracePt t="18191" x="5527675" y="2751138"/>
          <p14:tracePt t="18239" x="5518150" y="2751138"/>
          <p14:tracePt t="18262" x="5510213" y="2751138"/>
          <p14:tracePt t="18336" x="5518150" y="2759075"/>
          <p14:tracePt t="18357" x="5545138" y="2776538"/>
          <p14:tracePt t="18418" x="5572125" y="2776538"/>
          <p14:tracePt t="18465" x="5572125" y="2732088"/>
          <p14:tracePt t="18513" x="5572125" y="2724150"/>
          <p14:tracePt t="18574" x="5545138" y="2714625"/>
          <p14:tracePt t="18575" x="5527675" y="2714625"/>
          <p14:tracePt t="18637" x="5518150" y="2724150"/>
          <p14:tracePt t="18699" x="5518150" y="2751138"/>
          <p14:tracePt t="18762" x="5554663" y="2786063"/>
          <p14:tracePt t="18809" x="5581650" y="2786063"/>
          <p14:tracePt t="18840" x="5581650" y="2776538"/>
          <p14:tracePt t="18888" x="5581650" y="2768600"/>
          <p14:tracePt t="18918" x="5581650" y="2759075"/>
          <p14:tracePt t="18980" x="5554663" y="2759075"/>
          <p14:tracePt t="19079" x="5554663" y="2768600"/>
          <p14:tracePt t="19105" x="5562600" y="2776538"/>
          <p14:tracePt t="19177" x="5562600" y="2751138"/>
          <p14:tracePt t="19199" x="5562600" y="2705100"/>
          <p14:tracePt t="19246" x="5554663" y="2679700"/>
          <p14:tracePt t="19249" x="5545138" y="2679700"/>
          <p14:tracePt t="19307" x="5518150" y="2697163"/>
          <p14:tracePt t="19369" x="5518150" y="2724150"/>
          <p14:tracePt t="19400" x="5518150" y="2741613"/>
          <p14:tracePt t="19448" x="5518150" y="2751138"/>
          <p14:tracePt t="19542" x="5518150" y="2741613"/>
          <p14:tracePt t="19645" x="5518150" y="2751138"/>
          <p14:tracePt t="19825" x="5518150" y="2741613"/>
          <p14:tracePt t="19847" x="5527675" y="2741613"/>
          <p14:tracePt t="19874" x="5527675" y="2732088"/>
          <p14:tracePt t="19954" x="5518150" y="2732088"/>
          <p14:tracePt t="19969" x="5510213" y="2732088"/>
          <p14:tracePt t="20006" x="5491163" y="2732088"/>
          <p14:tracePt t="20054" x="5491163" y="2741613"/>
          <p14:tracePt t="20100" x="5500688" y="2786063"/>
          <p14:tracePt t="20162" x="5527675" y="2803525"/>
          <p14:tracePt t="20256" x="5527675" y="2786063"/>
          <p14:tracePt t="20287" x="5527675" y="2776538"/>
          <p14:tracePt t="21767" x="5527675" y="2759075"/>
          <p14:tracePt t="21790" x="5527675" y="2751138"/>
          <p14:tracePt t="21816" x="5527675" y="2741613"/>
          <p14:tracePt t="24338" x="5527675" y="2724150"/>
          <p14:tracePt t="24350" x="5527675" y="2697163"/>
          <p14:tracePt t="24381" x="5537200" y="2660650"/>
          <p14:tracePt t="24413" x="5562600" y="2625725"/>
          <p14:tracePt t="24469" x="5510213" y="2679700"/>
          <p14:tracePt t="24485" x="5438775" y="2724150"/>
          <p14:tracePt t="24514" x="5224463" y="2795588"/>
          <p14:tracePt t="24532" x="5160963" y="2795588"/>
          <p14:tracePt t="24548" x="5099050" y="2786063"/>
          <p14:tracePt t="24568" x="4973638" y="2724150"/>
          <p14:tracePt t="24584" x="4902200" y="2679700"/>
          <p14:tracePt t="24599" x="4848225" y="2633663"/>
          <p14:tracePt t="24630" x="4768850" y="2536825"/>
          <p14:tracePt t="24646" x="4741863" y="2509838"/>
          <p14:tracePt t="24668" x="4732338" y="2465388"/>
          <p14:tracePt t="24683" x="4732338" y="2419350"/>
          <p14:tracePt t="24714" x="4776788" y="2339975"/>
          <p14:tracePt t="25070" x="4786313" y="2357438"/>
          <p14:tracePt t="25080" x="4803775" y="2357438"/>
          <p14:tracePt t="25115" x="4857750" y="2384425"/>
          <p14:tracePt t="25168" x="5027613" y="2384425"/>
          <p14:tracePt t="25200" x="5072063" y="2428875"/>
          <p14:tracePt t="25230" x="5081588" y="2473325"/>
          <p14:tracePt t="25277" x="5081588" y="2544763"/>
          <p14:tracePt t="25538" x="5099050" y="2544763"/>
          <p14:tracePt t="25549" x="5116513" y="2544763"/>
          <p14:tracePt t="25589" x="5197475" y="2581275"/>
          <p14:tracePt t="25652" x="5357813" y="2759075"/>
          <p14:tracePt t="25683" x="5419725" y="2840038"/>
          <p14:tracePt t="25745" x="5473700" y="2884488"/>
          <p14:tracePt t="25874" x="5483225" y="2884488"/>
          <p14:tracePt t="25933" x="5483225" y="2894013"/>
          <p14:tracePt t="25944" x="5491163" y="2894013"/>
          <p14:tracePt t="26234" x="5491163" y="2901950"/>
          <p14:tracePt t="27810" x="5483225" y="2901950"/>
          <p14:tracePt t="29294" x="5483225" y="2911475"/>
          <p14:tracePt t="31791" x="5483225" y="2919413"/>
          <p14:tracePt t="46761" x="5483225" y="2884488"/>
          <p14:tracePt t="46772" x="5483225" y="2874963"/>
          <p14:tracePt t="46812" x="5483225" y="2867025"/>
          <p14:tracePt t="47159" x="5483225" y="2857500"/>
          <p14:tracePt t="47170" x="5483225" y="2840038"/>
          <p14:tracePt t="47199" x="5518150" y="2741613"/>
          <p14:tracePt t="47215" x="5554663" y="2679700"/>
          <p14:tracePt t="47231" x="5626100" y="2517775"/>
          <p14:tracePt t="47253" x="5715000" y="2384425"/>
          <p14:tracePt t="47284" x="5768975" y="2330450"/>
          <p14:tracePt t="47300" x="5803900" y="2312988"/>
          <p14:tracePt t="47316" x="5813425" y="2312988"/>
          <p14:tracePt t="47352" x="5830888" y="2322513"/>
          <p14:tracePt t="47516" x="5830888" y="2339975"/>
          <p14:tracePt t="47530" x="5830888" y="2347913"/>
          <p14:tracePt t="47582" x="5813425" y="2374900"/>
          <p14:tracePt t="47645" x="5830888" y="2393950"/>
          <p14:tracePt t="47676" x="5938838" y="2465388"/>
          <p14:tracePt t="47738" x="6081713" y="2554288"/>
          <p14:tracePt t="47801" x="6116638" y="2562225"/>
          <p14:tracePt t="48069" x="6099175" y="2581275"/>
          <p14:tracePt t="48080" x="6089650" y="2598738"/>
          <p14:tracePt t="48130" x="6054725" y="2616200"/>
          <p14:tracePt t="48161" x="6045200" y="2616200"/>
          <p14:tracePt t="48208" x="6037263" y="2616200"/>
          <p14:tracePt t="48254" x="6027738" y="2616200"/>
          <p14:tracePt t="48324" x="6018213" y="2625725"/>
          <p14:tracePt t="48348" x="6010275" y="2660650"/>
          <p14:tracePt t="48395" x="6010275" y="2724150"/>
          <p14:tracePt t="48442" x="6010275" y="2741613"/>
          <p14:tracePt t="48487" x="6010275" y="2714625"/>
          <p14:tracePt t="48519" x="6037263" y="2697163"/>
          <p14:tracePt t="48581" x="6045200" y="2776538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5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2458AFA-202D-491D-8367-D7D09DEE3DFD}" type="slidenum">
              <a:rPr lang="en-US" altLang="en-US" sz="1200">
                <a:solidFill>
                  <a:srgbClr val="D38E27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en-US" altLang="en-US" sz="1200">
              <a:solidFill>
                <a:srgbClr val="D38E27"/>
              </a:solidFill>
              <a:latin typeface="Arial" panose="020B0604020202020204" pitchFamily="34" charset="0"/>
            </a:endParaRPr>
          </a:p>
        </p:txBody>
      </p:sp>
      <p:pic>
        <p:nvPicPr>
          <p:cNvPr id="21507" name="Picture 6" descr="Untitled-23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" t="2640" r="2751" b="2669"/>
          <a:stretch>
            <a:fillRect/>
          </a:stretch>
        </p:blipFill>
        <p:spPr>
          <a:xfrm>
            <a:off x="228600" y="304800"/>
            <a:ext cx="5257800" cy="6324600"/>
          </a:xfr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709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638800" y="685800"/>
            <a:ext cx="3276600" cy="5486400"/>
          </a:xfr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81000" indent="-381000" eaLnBrk="1" hangingPunct="1"/>
            <a:r>
              <a:rPr lang="en-US" altLang="en-US" sz="2000">
                <a:solidFill>
                  <a:schemeClr val="tx1"/>
                </a:solidFill>
              </a:rPr>
              <a:t>Each </a:t>
            </a:r>
            <a:r>
              <a:rPr lang="en-US" altLang="en-US" sz="2000" b="1">
                <a:solidFill>
                  <a:schemeClr val="tx1"/>
                </a:solidFill>
              </a:rPr>
              <a:t>nephron</a:t>
            </a:r>
            <a:r>
              <a:rPr lang="en-US" altLang="en-US" sz="2000">
                <a:solidFill>
                  <a:schemeClr val="tx1"/>
                </a:solidFill>
              </a:rPr>
              <a:t> is associated with </a:t>
            </a:r>
            <a:r>
              <a:rPr lang="en-US" altLang="en-US" sz="2000" b="1">
                <a:solidFill>
                  <a:schemeClr val="tx1"/>
                </a:solidFill>
              </a:rPr>
              <a:t>two </a:t>
            </a:r>
            <a:r>
              <a:rPr lang="en-US" altLang="en-US" sz="2000">
                <a:solidFill>
                  <a:schemeClr val="tx1"/>
                </a:solidFill>
              </a:rPr>
              <a:t>capillary beds:</a:t>
            </a:r>
          </a:p>
          <a:p>
            <a:pPr marL="800100" lvl="1" indent="-342900" eaLnBrk="1" hangingPunct="1">
              <a:buFontTx/>
              <a:buAutoNum type="arabicPeriod"/>
            </a:pPr>
            <a:r>
              <a:rPr lang="en-US" altLang="en-US" sz="1800" b="1"/>
              <a:t>The</a:t>
            </a:r>
            <a:r>
              <a:rPr lang="en-US" altLang="en-US" sz="1800"/>
              <a:t> </a:t>
            </a:r>
            <a:r>
              <a:rPr lang="en-US" altLang="en-US" sz="1800" b="1">
                <a:solidFill>
                  <a:srgbClr val="FF0000"/>
                </a:solidFill>
              </a:rPr>
              <a:t>glomerulus</a:t>
            </a:r>
            <a:r>
              <a:rPr lang="en-US" altLang="en-US" sz="1800"/>
              <a:t> and </a:t>
            </a:r>
          </a:p>
          <a:p>
            <a:pPr marL="800100" lvl="1" indent="-342900" eaLnBrk="1" hangingPunct="1">
              <a:buFontTx/>
              <a:buAutoNum type="arabicPeriod"/>
            </a:pPr>
            <a:r>
              <a:rPr lang="en-US" altLang="en-US" sz="1800" b="1"/>
              <a:t>The</a:t>
            </a:r>
            <a:r>
              <a:rPr lang="en-US" altLang="en-US" sz="1800"/>
              <a:t> </a:t>
            </a:r>
            <a:r>
              <a:rPr lang="en-US" altLang="en-US" sz="1800" b="1">
                <a:solidFill>
                  <a:srgbClr val="FF0000"/>
                </a:solidFill>
              </a:rPr>
              <a:t>peritubular capillary bed.</a:t>
            </a:r>
            <a:r>
              <a:rPr lang="en-US" altLang="en-US" sz="1800" i="1">
                <a:solidFill>
                  <a:srgbClr val="FF0000"/>
                </a:solidFill>
              </a:rPr>
              <a:t> </a:t>
            </a:r>
          </a:p>
          <a:p>
            <a:pPr marL="381000" indent="-381000" eaLnBrk="1" hangingPunct="1"/>
            <a:r>
              <a:rPr lang="en-US" altLang="en-US" sz="2000">
                <a:solidFill>
                  <a:schemeClr val="tx1"/>
                </a:solidFill>
              </a:rPr>
              <a:t>The glomerulus is both fed and drained by </a:t>
            </a:r>
            <a:r>
              <a:rPr lang="en-US" altLang="en-US" sz="2000" b="1">
                <a:solidFill>
                  <a:srgbClr val="FF0000"/>
                </a:solidFill>
              </a:rPr>
              <a:t>arterioles.</a:t>
            </a:r>
            <a:r>
              <a:rPr lang="en-US" altLang="en-US" sz="2000" b="1" i="1">
                <a:solidFill>
                  <a:srgbClr val="FF0000"/>
                </a:solidFill>
              </a:rPr>
              <a:t> </a:t>
            </a:r>
          </a:p>
          <a:p>
            <a:pPr marL="800100" lvl="1" indent="-342900" eaLnBrk="1" hangingPunct="1"/>
            <a:r>
              <a:rPr lang="en-US" altLang="en-US" sz="1800"/>
              <a:t>The </a:t>
            </a:r>
            <a:r>
              <a:rPr lang="en-US" altLang="en-US" sz="1800" b="1">
                <a:solidFill>
                  <a:srgbClr val="FF0000"/>
                </a:solidFill>
              </a:rPr>
              <a:t>afferent arteriole, </a:t>
            </a:r>
            <a:r>
              <a:rPr lang="en-US" altLang="en-US" sz="1800">
                <a:solidFill>
                  <a:schemeClr val="tx1"/>
                </a:solidFill>
              </a:rPr>
              <a:t>which arises from an </a:t>
            </a:r>
            <a:r>
              <a:rPr lang="en-US" altLang="en-US" sz="1800" b="1">
                <a:solidFill>
                  <a:schemeClr val="tx1"/>
                </a:solidFill>
              </a:rPr>
              <a:t>interlobular artery</a:t>
            </a:r>
            <a:r>
              <a:rPr lang="en-US" altLang="en-US" sz="1800">
                <a:solidFill>
                  <a:schemeClr val="tx1"/>
                </a:solidFill>
              </a:rPr>
              <a:t>,</a:t>
            </a:r>
            <a:r>
              <a:rPr lang="en-US" altLang="en-US" sz="1800" i="1">
                <a:solidFill>
                  <a:schemeClr val="tx1"/>
                </a:solidFill>
              </a:rPr>
              <a:t> </a:t>
            </a:r>
            <a:r>
              <a:rPr lang="en-US" altLang="en-US" sz="1800">
                <a:solidFill>
                  <a:schemeClr val="tx1"/>
                </a:solidFill>
              </a:rPr>
              <a:t>is the "feeder vessel," and </a:t>
            </a:r>
          </a:p>
          <a:p>
            <a:pPr marL="800100" lvl="1" indent="-342900" eaLnBrk="1" hangingPunct="1"/>
            <a:r>
              <a:rPr lang="en-US" altLang="en-US" sz="1800"/>
              <a:t>the </a:t>
            </a:r>
            <a:r>
              <a:rPr lang="en-US" altLang="en-US" sz="1800" b="1">
                <a:solidFill>
                  <a:srgbClr val="FF0000"/>
                </a:solidFill>
              </a:rPr>
              <a:t>efferent arteriole </a:t>
            </a:r>
            <a:r>
              <a:rPr lang="en-US" altLang="en-US" sz="1800">
                <a:solidFill>
                  <a:schemeClr val="tx1"/>
                </a:solidFill>
              </a:rPr>
              <a:t>receives blood that has passed through the glomerulus. </a:t>
            </a:r>
          </a:p>
        </p:txBody>
      </p:sp>
      <p:sp>
        <p:nvSpPr>
          <p:cNvPr id="217095" name="AutoShape 7"/>
          <p:cNvSpPr>
            <a:spLocks noChangeArrowheads="1"/>
          </p:cNvSpPr>
          <p:nvPr/>
        </p:nvSpPr>
        <p:spPr bwMode="auto">
          <a:xfrm>
            <a:off x="2667000" y="685800"/>
            <a:ext cx="1008063" cy="431800"/>
          </a:xfrm>
          <a:prstGeom prst="roundRect">
            <a:avLst>
              <a:gd name="adj" fmla="val 16667"/>
            </a:avLst>
          </a:prstGeom>
          <a:solidFill>
            <a:schemeClr val="accent1">
              <a:alpha val="14902"/>
            </a:schemeClr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ar-SA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17096" name="AutoShape 8"/>
          <p:cNvSpPr>
            <a:spLocks noChangeArrowheads="1"/>
          </p:cNvSpPr>
          <p:nvPr/>
        </p:nvSpPr>
        <p:spPr bwMode="auto">
          <a:xfrm>
            <a:off x="609600" y="609600"/>
            <a:ext cx="1008063" cy="431800"/>
          </a:xfrm>
          <a:prstGeom prst="roundRect">
            <a:avLst>
              <a:gd name="adj" fmla="val 16667"/>
            </a:avLst>
          </a:prstGeom>
          <a:solidFill>
            <a:schemeClr val="accent1">
              <a:alpha val="14902"/>
            </a:schemeClr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ar-SA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17097" name="AutoShape 9"/>
          <p:cNvSpPr>
            <a:spLocks noChangeArrowheads="1"/>
          </p:cNvSpPr>
          <p:nvPr/>
        </p:nvSpPr>
        <p:spPr bwMode="auto">
          <a:xfrm>
            <a:off x="3441700" y="2997200"/>
            <a:ext cx="1296988" cy="215900"/>
          </a:xfrm>
          <a:prstGeom prst="roundRect">
            <a:avLst>
              <a:gd name="adj" fmla="val 16667"/>
            </a:avLst>
          </a:prstGeom>
          <a:solidFill>
            <a:schemeClr val="accent1">
              <a:alpha val="14902"/>
            </a:schemeClr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ar-SA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17098" name="AutoShape 10"/>
          <p:cNvSpPr>
            <a:spLocks noChangeArrowheads="1"/>
          </p:cNvSpPr>
          <p:nvPr/>
        </p:nvSpPr>
        <p:spPr bwMode="auto">
          <a:xfrm>
            <a:off x="3695700" y="2719388"/>
            <a:ext cx="1296988" cy="215900"/>
          </a:xfrm>
          <a:prstGeom prst="roundRect">
            <a:avLst>
              <a:gd name="adj" fmla="val 16667"/>
            </a:avLst>
          </a:prstGeom>
          <a:solidFill>
            <a:schemeClr val="accent1">
              <a:alpha val="14902"/>
            </a:schemeClr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ar-SA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17099" name="AutoShape 11"/>
          <p:cNvSpPr>
            <a:spLocks noChangeArrowheads="1"/>
          </p:cNvSpPr>
          <p:nvPr/>
        </p:nvSpPr>
        <p:spPr bwMode="auto">
          <a:xfrm>
            <a:off x="3435350" y="3001963"/>
            <a:ext cx="1296988" cy="215900"/>
          </a:xfrm>
          <a:prstGeom prst="roundRect">
            <a:avLst>
              <a:gd name="adj" fmla="val 16667"/>
            </a:avLst>
          </a:prstGeom>
          <a:solidFill>
            <a:schemeClr val="accent1">
              <a:alpha val="14902"/>
            </a:schemeClr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ar-SA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17100" name="AutoShape 12"/>
          <p:cNvSpPr>
            <a:spLocks noChangeArrowheads="1"/>
          </p:cNvSpPr>
          <p:nvPr/>
        </p:nvSpPr>
        <p:spPr bwMode="auto">
          <a:xfrm>
            <a:off x="3657600" y="2667000"/>
            <a:ext cx="1296988" cy="215900"/>
          </a:xfrm>
          <a:prstGeom prst="roundRect">
            <a:avLst>
              <a:gd name="adj" fmla="val 16667"/>
            </a:avLst>
          </a:prstGeom>
          <a:solidFill>
            <a:schemeClr val="accent1">
              <a:alpha val="14902"/>
            </a:schemeClr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ar-SA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3622254"/>
      </p:ext>
    </p:extLst>
  </p:cSld>
  <p:clrMapOvr>
    <a:masterClrMapping/>
  </p:clrMapOvr>
  <p:transition advTm="176272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709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709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709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7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7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7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70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70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70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7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7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70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70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70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7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7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70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70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70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7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7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7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7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170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70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70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7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7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170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70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70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7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7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7092" grpId="0" build="p" animBg="1"/>
      <p:bldP spid="217095" grpId="0" animBg="1"/>
      <p:bldP spid="217095" grpId="1" animBg="1"/>
      <p:bldP spid="217096" grpId="0" animBg="1"/>
      <p:bldP spid="217096" grpId="1" animBg="1"/>
      <p:bldP spid="217097" grpId="0" animBg="1"/>
      <p:bldP spid="217097" grpId="1" animBg="1"/>
      <p:bldP spid="217098" grpId="0" animBg="1"/>
      <p:bldP spid="217099" grpId="0" animBg="1"/>
      <p:bldP spid="217099" grpId="1" animBg="1"/>
      <p:bldP spid="217100" grpId="0" animBg="1"/>
      <p:bldP spid="217100" grpId="1" animBg="1"/>
    </p:bldLst>
  </p:timing>
  <p:extLst>
    <p:ext uri="{3A86A75C-4F4B-4683-9AE1-C65F6400EC91}">
      <p14:laserTraceLst xmlns:p14="http://schemas.microsoft.com/office/powerpoint/2010/main">
        <p14:tracePtLst>
          <p14:tracePt t="14705" x="6045200" y="2786063"/>
          <p14:tracePt t="14750" x="6037263" y="2786063"/>
          <p14:tracePt t="14764" x="6027738" y="2776538"/>
          <p14:tracePt t="14811" x="5938838" y="2679700"/>
          <p14:tracePt t="14842" x="5759450" y="2366963"/>
          <p14:tracePt t="14905" x="5286375" y="1562100"/>
          <p14:tracePt t="14936" x="5116513" y="1357313"/>
          <p14:tracePt t="14998" x="4965700" y="1268413"/>
          <p14:tracePt t="15045" x="4938713" y="1258888"/>
          <p14:tracePt t="15303" x="4919663" y="1258888"/>
          <p14:tracePt t="15315" x="4902200" y="1258888"/>
          <p14:tracePt t="15357" x="4813300" y="1276350"/>
          <p14:tracePt t="15388" x="4616450" y="1438275"/>
          <p14:tracePt t="15450" x="4276725" y="1785938"/>
          <p14:tracePt t="15513" x="4062413" y="1990725"/>
          <p14:tracePt t="15561" x="3946525" y="2116138"/>
          <p14:tracePt t="15591" x="3929063" y="2116138"/>
          <p14:tracePt t="15795" x="3929063" y="2133600"/>
          <p14:tracePt t="15807" x="3919538" y="2143125"/>
          <p14:tracePt t="15843" x="3875088" y="2197100"/>
          <p14:tracePt t="15904" x="3643313" y="2517775"/>
          <p14:tracePt t="15966" x="3455988" y="2768600"/>
          <p14:tracePt t="16029" x="3411538" y="2795588"/>
          <p14:tracePt t="16060" x="3402013" y="2813050"/>
          <p14:tracePt t="16347" x="3394075" y="2813050"/>
          <p14:tracePt t="16370" x="3375025" y="2813050"/>
          <p14:tracePt t="16405" x="3322638" y="2830513"/>
          <p14:tracePt t="16453" x="3187700" y="2840038"/>
          <p14:tracePt t="16483" x="3089275" y="2830513"/>
          <p14:tracePt t="16545" x="2946400" y="2714625"/>
          <p14:tracePt t="16576" x="2911475" y="2687638"/>
          <p14:tracePt t="16887" x="2894013" y="2687638"/>
          <p14:tracePt t="16898" x="2884488" y="2687638"/>
          <p14:tracePt t="16934" x="2857500" y="2679700"/>
          <p14:tracePt t="16996" x="2840038" y="2679700"/>
          <p14:tracePt t="17075" x="2840038" y="2670175"/>
          <p14:tracePt t="17137" x="2874963" y="2660650"/>
          <p14:tracePt t="17185" x="2901950" y="2652713"/>
          <p14:tracePt t="17246" x="2911475" y="2643188"/>
          <p14:tracePt t="17417" x="2919413" y="2643188"/>
          <p14:tracePt t="17438" x="2928938" y="2633663"/>
          <p14:tracePt t="17481" x="2946400" y="2625725"/>
          <p14:tracePt t="17529" x="2955925" y="2616200"/>
          <p14:tracePt t="17654" x="2973388" y="2608263"/>
          <p14:tracePt t="17787" x="2973388" y="2589213"/>
          <p14:tracePt t="17825" x="2982913" y="2581275"/>
          <p14:tracePt t="17859" x="2982913" y="2571750"/>
          <p14:tracePt t="17888" x="2990850" y="2571750"/>
          <p14:tracePt t="17919" x="3000375" y="2554288"/>
          <p14:tracePt t="17981" x="3017838" y="2536825"/>
          <p14:tracePt t="18075" x="3017838" y="2517775"/>
          <p14:tracePt t="18089" x="3017838" y="2490788"/>
          <p14:tracePt t="18137" x="3009900" y="2455863"/>
          <p14:tracePt t="18185" x="2990850" y="2446338"/>
          <p14:tracePt t="18215" x="2973388" y="2455863"/>
          <p14:tracePt t="18277" x="2965450" y="2509838"/>
          <p14:tracePt t="18280" x="2965450" y="2517775"/>
          <p14:tracePt t="18308" x="2965450" y="2536825"/>
          <p14:tracePt t="18356" x="2990850" y="2589213"/>
          <p14:tracePt t="18402" x="3009900" y="2643188"/>
          <p14:tracePt t="18449" x="3009900" y="2652713"/>
          <p14:tracePt t="18479" x="3009900" y="2660650"/>
          <p14:tracePt t="18523" x="3000375" y="2660650"/>
          <p14:tracePt t="18558" x="2973388" y="2660650"/>
          <p14:tracePt t="18573" x="2965450" y="2660650"/>
          <p14:tracePt t="18620" x="2911475" y="2616200"/>
          <p14:tracePt t="18682" x="2884488" y="2554288"/>
          <p14:tracePt t="18714" x="2867025" y="2517775"/>
          <p14:tracePt t="18775" x="2840038" y="2482850"/>
          <p14:tracePt t="18837" x="2830513" y="2482850"/>
          <p14:tracePt t="18899" x="2830513" y="2536825"/>
          <p14:tracePt t="18947" x="2867025" y="2697163"/>
          <p14:tracePt t="19009" x="2867025" y="2714625"/>
          <p14:tracePt t="19057" x="2874963" y="2714625"/>
          <p14:tracePt t="19145" x="2867025" y="2714625"/>
          <p14:tracePt t="19157" x="2857500" y="2714625"/>
          <p14:tracePt t="19212" x="2840038" y="2714625"/>
          <p14:tracePt t="19259" x="2813050" y="2687638"/>
          <p14:tracePt t="19291" x="2795588" y="2679700"/>
          <p14:tracePt t="19409" x="2803525" y="2687638"/>
          <p14:tracePt t="19421" x="2803525" y="2697163"/>
          <p14:tracePt t="19448" x="2822575" y="2714625"/>
          <p14:tracePt t="19509" x="2830513" y="2724150"/>
          <p14:tracePt t="19624" x="2822575" y="2714625"/>
          <p14:tracePt t="19651" x="2803525" y="2705100"/>
          <p14:tracePt t="19712" x="2776538" y="2660650"/>
          <p14:tracePt t="19760" x="2768600" y="2633663"/>
          <p14:tracePt t="19854" x="2776538" y="2643188"/>
          <p14:tracePt t="20236" x="2776538" y="2633663"/>
          <p14:tracePt t="20261" x="2768600" y="2625725"/>
          <p14:tracePt t="20291" x="2751138" y="2616200"/>
          <p14:tracePt t="20337" x="2724150" y="2589213"/>
          <p14:tracePt t="20400" x="2687638" y="2571750"/>
          <p14:tracePt t="20479" x="2687638" y="2589213"/>
          <p14:tracePt t="20540" x="2751138" y="2660650"/>
          <p14:tracePt t="20556" x="2759075" y="2679700"/>
          <p14:tracePt t="20618" x="2776538" y="2687638"/>
          <p14:tracePt t="20692" x="2776538" y="2697163"/>
          <p14:tracePt t="20712" x="2768600" y="2705100"/>
          <p14:tracePt t="20760" x="2741613" y="2714625"/>
          <p14:tracePt t="20790" x="2724150" y="2714625"/>
          <p14:tracePt t="20852" x="2687638" y="2670175"/>
          <p14:tracePt t="20884" x="2687638" y="2660650"/>
          <p14:tracePt t="20984" x="2697163" y="2660650"/>
          <p14:tracePt t="20992" x="2714625" y="2660650"/>
          <p14:tracePt t="21040" x="2759075" y="2687638"/>
          <p14:tracePt t="21088" x="2786063" y="2687638"/>
          <p14:tracePt t="21133" x="2803525" y="2679700"/>
          <p14:tracePt t="21181" x="2822575" y="2616200"/>
          <p14:tracePt t="21212" x="2822575" y="2608263"/>
          <p14:tracePt t="21321" x="2759075" y="2509838"/>
          <p14:tracePt t="21382" x="2697163" y="2490788"/>
          <p14:tracePt t="21445" x="2687638" y="2517775"/>
          <p14:tracePt t="21507" x="2724150" y="2679700"/>
          <p14:tracePt t="21538" x="2768600" y="2724150"/>
          <p14:tracePt t="21600" x="2776538" y="2732088"/>
          <p14:tracePt t="21694" x="2795588" y="2714625"/>
          <p14:tracePt t="21822" x="2786063" y="2714625"/>
          <p14:tracePt t="21845" x="2776538" y="2705100"/>
          <p14:tracePt t="21897" x="2759075" y="2697163"/>
          <p14:tracePt t="21928" x="2751138" y="2697163"/>
          <p14:tracePt t="21976" x="2741613" y="2697163"/>
          <p14:tracePt t="22023" x="2751138" y="2732088"/>
          <p14:tracePt t="22053" x="2803525" y="2795588"/>
          <p14:tracePt t="22116" x="2847975" y="2795588"/>
          <p14:tracePt t="22178" x="2894013" y="2643188"/>
          <p14:tracePt t="22240" x="2901950" y="2544763"/>
          <p14:tracePt t="22302" x="2901950" y="2536825"/>
          <p14:tracePt t="22351" x="2874963" y="2517775"/>
          <p14:tracePt t="22380" x="2867025" y="2517775"/>
          <p14:tracePt t="22428" x="2857500" y="2517775"/>
          <p14:tracePt t="22468" x="2857500" y="2527300"/>
          <p14:tracePt t="22520" x="2874963" y="2562225"/>
          <p14:tracePt t="22583" x="2884488" y="2562225"/>
          <p14:tracePt t="22631" x="2919413" y="2465388"/>
          <p14:tracePt t="22693" x="2938463" y="2428875"/>
          <p14:tracePt t="22830" x="2938463" y="2419350"/>
          <p14:tracePt t="22842" x="2928938" y="2401888"/>
          <p14:tracePt t="22896" x="2894013" y="2384425"/>
          <p14:tracePt t="22959" x="2857500" y="2366963"/>
          <p14:tracePt t="23006" x="2840038" y="2366963"/>
          <p14:tracePt t="23037" x="2822575" y="2428875"/>
          <p14:tracePt t="23099" x="2813050" y="2625725"/>
          <p14:tracePt t="23130" x="2813050" y="2643188"/>
          <p14:tracePt t="23255" x="2830513" y="2652713"/>
          <p14:tracePt t="23286" x="2840038" y="2652713"/>
          <p14:tracePt t="23348" x="2867025" y="2652713"/>
          <p14:tracePt t="23380" x="2894013" y="2652713"/>
          <p14:tracePt t="23623" x="2894013" y="2643188"/>
          <p14:tracePt t="23633" x="2884488" y="2633663"/>
          <p14:tracePt t="23676" x="2884488" y="2625725"/>
          <p14:tracePt t="24905" x="2884488" y="2608263"/>
          <p14:tracePt t="24930" x="2874963" y="2589213"/>
          <p14:tracePt t="24954" x="2874963" y="2581275"/>
          <p14:tracePt t="25050" x="2867025" y="2562225"/>
          <p14:tracePt t="25061" x="2867025" y="2554288"/>
          <p14:tracePt t="25099" x="2847975" y="2544763"/>
          <p14:tracePt t="25132" x="2830513" y="2544763"/>
          <p14:tracePt t="25179" x="2830513" y="2554288"/>
          <p14:tracePt t="25240" x="2830513" y="2625725"/>
          <p14:tracePt t="25272" x="2830513" y="2660650"/>
          <p14:tracePt t="25334" x="2867025" y="2643188"/>
          <p14:tracePt t="25366" x="2884488" y="2598738"/>
          <p14:tracePt t="25427" x="2911475" y="2554288"/>
          <p14:tracePt t="25475" x="2911475" y="2544763"/>
          <p14:tracePt t="25518" x="2911475" y="2527300"/>
          <p14:tracePt t="25568" x="2894013" y="2455863"/>
          <p14:tracePt t="25617" x="2867025" y="2438400"/>
          <p14:tracePt t="25647" x="2847975" y="2428875"/>
          <p14:tracePt t="25709" x="2795588" y="2455863"/>
          <p14:tracePt t="25757" x="2768600" y="2527300"/>
          <p14:tracePt t="25787" x="2768600" y="2581275"/>
          <p14:tracePt t="25849" x="2803525" y="2670175"/>
          <p14:tracePt t="25881" x="2822575" y="2670175"/>
          <p14:tracePt t="25943" x="2884488" y="2643188"/>
          <p14:tracePt t="25975" x="2919413" y="2589213"/>
          <p14:tracePt t="26036" x="2938463" y="2562225"/>
          <p14:tracePt t="26178" x="2938463" y="2544763"/>
          <p14:tracePt t="26191" x="2928938" y="2527300"/>
          <p14:tracePt t="26208" x="2919413" y="2527300"/>
          <p14:tracePt t="26269" x="2867025" y="2509838"/>
          <p14:tracePt t="26332" x="2840038" y="2571750"/>
          <p14:tracePt t="26363" x="2840038" y="2616200"/>
          <p14:tracePt t="26425" x="2884488" y="2679700"/>
          <p14:tracePt t="26487" x="2911475" y="2670175"/>
          <p14:tracePt t="26534" x="2973388" y="2554288"/>
          <p14:tracePt t="26597" x="2990850" y="2509838"/>
          <p14:tracePt t="26659" x="2990850" y="2500313"/>
          <p14:tracePt t="26722" x="2955925" y="2438400"/>
          <p14:tracePt t="26784" x="2901950" y="2438400"/>
          <p14:tracePt t="26815" x="2884488" y="2446338"/>
          <p14:tracePt t="26862" x="2847975" y="2490788"/>
          <p14:tracePt t="26925" x="2840038" y="2633663"/>
          <p14:tracePt t="26955" x="2840038" y="2679700"/>
          <p14:tracePt t="27002" x="2884488" y="2697163"/>
          <p14:tracePt t="27065" x="3000375" y="2589213"/>
          <p14:tracePt t="27096" x="3054350" y="2500313"/>
          <p14:tracePt t="27158" x="3081338" y="2401888"/>
          <p14:tracePt t="27190" x="3081338" y="2374900"/>
          <p14:tracePt t="27252" x="3044825" y="2312988"/>
          <p14:tracePt t="27283" x="3000375" y="2312988"/>
          <p14:tracePt t="27345" x="2938463" y="2339975"/>
          <p14:tracePt t="27408" x="2894013" y="2446338"/>
          <p14:tracePt t="27455" x="2894013" y="2562225"/>
          <p14:tracePt t="27502" x="2894013" y="2616200"/>
          <p14:tracePt t="27563" x="2911475" y="2643188"/>
          <p14:tracePt t="27625" x="2973388" y="2643188"/>
          <p14:tracePt t="27657" x="2990850" y="2625725"/>
          <p14:tracePt t="27719" x="2990850" y="2608263"/>
          <p14:tracePt t="27766" x="3009900" y="2562225"/>
          <p14:tracePt t="27828" x="3009900" y="2527300"/>
          <p14:tracePt t="27859" x="2990850" y="2517775"/>
          <p14:tracePt t="27922" x="2955925" y="2517775"/>
          <p14:tracePt t="27953" x="2928938" y="2536825"/>
          <p14:tracePt t="28000" x="2901950" y="2589213"/>
          <p14:tracePt t="28045" x="2894013" y="2633663"/>
          <p14:tracePt t="28109" x="2911475" y="2670175"/>
          <p14:tracePt t="28170" x="2946400" y="2652713"/>
          <p14:tracePt t="28233" x="2965450" y="2581275"/>
          <p14:tracePt t="28264" x="2965450" y="2571750"/>
          <p14:tracePt t="28327" x="2965450" y="2544763"/>
          <p14:tracePt t="28389" x="2928938" y="2500313"/>
          <p14:tracePt t="28451" x="2867025" y="2509838"/>
          <p14:tracePt t="28514" x="2830513" y="2589213"/>
          <p14:tracePt t="28562" x="2840038" y="2633663"/>
          <p14:tracePt t="28623" x="2894013" y="2643188"/>
          <p14:tracePt t="28654" x="2919413" y="2616200"/>
          <p14:tracePt t="28702" x="2946400" y="2554288"/>
          <p14:tracePt t="28733" x="2955925" y="2536825"/>
          <p14:tracePt t="28795" x="2955925" y="2527300"/>
          <p14:tracePt t="28826" x="2946400" y="2500313"/>
          <p14:tracePt t="28888" x="2894013" y="2473325"/>
          <p14:tracePt t="28920" x="2874963" y="2473325"/>
          <p14:tracePt t="28982" x="2867025" y="2536825"/>
          <p14:tracePt t="29045" x="2867025" y="2652713"/>
          <p14:tracePt t="29076" x="2867025" y="2670175"/>
          <p14:tracePt t="29125" x="2919413" y="2679700"/>
          <p14:tracePt t="29185" x="2928938" y="2660650"/>
          <p14:tracePt t="29252" x="2928938" y="2633663"/>
          <p14:tracePt t="29295" x="2901950" y="2571750"/>
          <p14:tracePt t="29357" x="2840038" y="2544763"/>
          <p14:tracePt t="29420" x="2795588" y="2544763"/>
          <p14:tracePt t="29468" x="2768600" y="2544763"/>
          <p14:tracePt t="29516" x="2768600" y="2571750"/>
          <p14:tracePt t="29546" x="2768600" y="2616200"/>
          <p14:tracePt t="29593" x="2768600" y="2679700"/>
          <p14:tracePt t="29639" x="2803525" y="2705100"/>
          <p14:tracePt t="29688" x="2840038" y="2705100"/>
          <p14:tracePt t="29734" x="2847975" y="2705100"/>
          <p14:tracePt t="29781" x="2847975" y="2652713"/>
          <p14:tracePt t="29812" x="2840038" y="2643188"/>
          <p14:tracePt t="29874" x="2813050" y="2633663"/>
          <p14:tracePt t="29921" x="2786063" y="2633663"/>
          <p14:tracePt t="29952" x="2776538" y="2652713"/>
          <p14:tracePt t="30014" x="2776538" y="2687638"/>
          <p14:tracePt t="30046" x="2786063" y="2732088"/>
          <p14:tracePt t="30108" x="2830513" y="2751138"/>
          <p14:tracePt t="30170" x="2884488" y="2660650"/>
          <p14:tracePt t="30232" x="2894013" y="2608263"/>
          <p14:tracePt t="30281" x="2874963" y="2544763"/>
          <p14:tracePt t="30342" x="2830513" y="2527300"/>
          <p14:tracePt t="30405" x="2786063" y="2536825"/>
          <p14:tracePt t="30467" x="2759075" y="2616200"/>
          <p14:tracePt t="30529" x="2759075" y="2679700"/>
          <p14:tracePt t="30561" x="2776538" y="2697163"/>
          <p14:tracePt t="30623" x="2813050" y="2741613"/>
          <p14:tracePt t="30654" x="2822575" y="2741613"/>
          <p14:tracePt t="30716" x="2830513" y="2741613"/>
          <p14:tracePt t="30812" x="2840038" y="2714625"/>
          <p14:tracePt t="30842" x="2840038" y="2687638"/>
          <p14:tracePt t="30904" x="2822575" y="2660650"/>
          <p14:tracePt t="30952" x="2813050" y="2660650"/>
          <p14:tracePt t="31014" x="2803525" y="2660650"/>
          <p14:tracePt t="31054" x="2803525" y="2670175"/>
          <p14:tracePt t="31618" x="2803525" y="2643188"/>
          <p14:tracePt t="31628" x="2795588" y="2643188"/>
          <p14:tracePt t="31640" x="2795588" y="2633663"/>
          <p14:tracePt t="31678" x="2776538" y="2616200"/>
          <p14:tracePt t="31710" x="2768600" y="2608263"/>
          <p14:tracePt t="31726" x="2768600" y="2598738"/>
          <p14:tracePt t="31757" x="2751138" y="2598738"/>
          <p14:tracePt t="31779" x="2741613" y="2598738"/>
          <p14:tracePt t="31810" x="2724150" y="2589213"/>
          <p14:tracePt t="31841" x="2714625" y="2589213"/>
          <p14:tracePt t="32038" x="2724150" y="2589213"/>
          <p14:tracePt t="32049" x="2732088" y="2589213"/>
          <p14:tracePt t="32078" x="2751138" y="2589213"/>
          <p14:tracePt t="32109" x="2795588" y="2581275"/>
          <p14:tracePt t="32141" x="2813050" y="2581275"/>
          <p14:tracePt t="32179" x="2822575" y="2571750"/>
          <p14:tracePt t="32312" x="2822575" y="2517775"/>
          <p14:tracePt t="32324" x="2822575" y="2490788"/>
          <p14:tracePt t="32377" x="2822575" y="2473325"/>
          <p14:tracePt t="32409" x="2822575" y="2465388"/>
          <p14:tracePt t="32457" x="2795588" y="2438400"/>
          <p14:tracePt t="32487" x="2776538" y="2438400"/>
          <p14:tracePt t="32549" x="2705100" y="2544763"/>
          <p14:tracePt t="32552" x="2705100" y="2571750"/>
          <p14:tracePt t="32611" x="2714625" y="2670175"/>
          <p14:tracePt t="32673" x="2786063" y="2714625"/>
          <p14:tracePt t="32735" x="2847975" y="2660650"/>
          <p14:tracePt t="32784" x="2884488" y="2554288"/>
          <p14:tracePt t="32845" x="2894013" y="2438400"/>
          <p14:tracePt t="32893" x="2884488" y="2411413"/>
          <p14:tracePt t="32923" x="2867025" y="2411413"/>
          <p14:tracePt t="32971" x="2803525" y="2446338"/>
          <p14:tracePt t="33033" x="2751138" y="2517775"/>
          <p14:tracePt t="33063" x="2741613" y="2527300"/>
          <p14:tracePt t="33110" x="2741613" y="2616200"/>
          <p14:tracePt t="33141" x="2741613" y="2643188"/>
          <p14:tracePt t="33189" x="2786063" y="2652713"/>
          <p14:tracePt t="33220" x="2813050" y="2633663"/>
          <p14:tracePt t="33236" x="2840038" y="2589213"/>
          <p14:tracePt t="33297" x="2867025" y="2536825"/>
          <p14:tracePt t="33329" x="2874963" y="2536825"/>
          <p14:tracePt t="33439" x="2822575" y="2517775"/>
          <p14:tracePt t="33470" x="2795588" y="2517775"/>
          <p14:tracePt t="33532" x="2732088" y="2554288"/>
          <p14:tracePt t="33536" x="2724150" y="2571750"/>
          <p14:tracePt t="33580" x="2714625" y="2652713"/>
          <p14:tracePt t="33627" x="2724150" y="2724150"/>
          <p14:tracePt t="33673" x="2795588" y="2741613"/>
          <p14:tracePt t="33735" x="2857500" y="2705100"/>
          <p14:tracePt t="33797" x="2884488" y="2660650"/>
          <p14:tracePt t="33908" x="2867025" y="2652713"/>
          <p14:tracePt t="33939" x="2847975" y="2633663"/>
          <p14:tracePt t="34000" x="2822575" y="2625725"/>
          <p14:tracePt t="34048" x="2786063" y="2608263"/>
          <p14:tracePt t="34110" x="2768600" y="2616200"/>
          <p14:tracePt t="34142" x="2768600" y="2643188"/>
          <p14:tracePt t="34203" x="2776538" y="2697163"/>
          <p14:tracePt t="34265" x="2813050" y="2679700"/>
          <p14:tracePt t="34327" x="2857500" y="2598738"/>
          <p14:tracePt t="34462" x="2857500" y="2589213"/>
          <p14:tracePt t="34476" x="2847975" y="2581275"/>
          <p14:tracePt t="34516" x="2822575" y="2581275"/>
          <p14:tracePt t="34579" x="2795588" y="2581275"/>
          <p14:tracePt t="34583" x="2795588" y="2589213"/>
          <p14:tracePt t="34605" x="2795588" y="2598738"/>
          <p14:tracePt t="34656" x="2795588" y="2608263"/>
          <p14:tracePt t="34688" x="2813050" y="2625725"/>
          <p14:tracePt t="34749" x="2867025" y="2571750"/>
          <p14:tracePt t="34781" x="2874963" y="2544763"/>
          <p14:tracePt t="34843" x="2874963" y="2500313"/>
          <p14:tracePt t="34875" x="2867025" y="2465388"/>
          <p14:tracePt t="34937" x="2822575" y="2455863"/>
          <p14:tracePt t="34999" x="2768600" y="2517775"/>
          <p14:tracePt t="35062" x="2751138" y="2616200"/>
          <p14:tracePt t="35125" x="2786063" y="2652713"/>
          <p14:tracePt t="35187" x="2847975" y="2554288"/>
          <p14:tracePt t="35219" x="2857500" y="2517775"/>
          <p14:tracePt t="35266" x="2857500" y="2500313"/>
          <p14:tracePt t="35296" x="2830513" y="2482850"/>
          <p14:tracePt t="35359" x="2776538" y="2473325"/>
          <p14:tracePt t="35390" x="2751138" y="2527300"/>
          <p14:tracePt t="35452" x="2741613" y="2625725"/>
          <p14:tracePt t="35483" x="2759075" y="2652713"/>
          <p14:tracePt t="35545" x="2813050" y="2660650"/>
          <p14:tracePt t="35577" x="2830513" y="2625725"/>
          <p14:tracePt t="35624" x="2840038" y="2616200"/>
          <p14:tracePt t="39154" x="2840038" y="2625725"/>
          <p14:tracePt t="40680" x="2847975" y="2608263"/>
          <p14:tracePt t="40690" x="2847975" y="2598738"/>
          <p14:tracePt t="40734" x="2867025" y="2589213"/>
          <p14:tracePt t="40782" x="2874963" y="2581275"/>
          <p14:tracePt t="40812" x="2884488" y="2581275"/>
          <p14:tracePt t="40874" x="2901950" y="2589213"/>
          <p14:tracePt t="41124" x="2911475" y="2589213"/>
          <p14:tracePt t="41137" x="2928938" y="2589213"/>
          <p14:tracePt t="41187" x="2982913" y="2589213"/>
          <p14:tracePt t="41236" x="2990850" y="2589213"/>
          <p14:tracePt t="41297" x="3000375" y="2589213"/>
          <p14:tracePt t="42899" x="3009900" y="2589213"/>
          <p14:tracePt t="43261" x="3017838" y="2589213"/>
          <p14:tracePt t="43621" x="3027363" y="2589213"/>
          <p14:tracePt t="43633" x="3027363" y="2581275"/>
          <p14:tracePt t="43674" x="3017838" y="2581275"/>
          <p14:tracePt t="43934" x="3027363" y="2581275"/>
          <p14:tracePt t="43944" x="3027363" y="2571750"/>
          <p14:tracePt t="43987" x="3036888" y="2562225"/>
          <p14:tracePt t="44050" x="3062288" y="2554288"/>
          <p14:tracePt t="44082" x="3062288" y="2544763"/>
          <p14:tracePt t="44145" x="3062288" y="2554288"/>
          <p14:tracePt t="44208" x="3062288" y="2562225"/>
          <p14:tracePt t="44366" x="3071813" y="2562225"/>
          <p14:tracePt t="44413" x="3071813" y="2554288"/>
          <p14:tracePt t="44427" x="3081338" y="2554288"/>
          <p14:tracePt t="44521" x="3071813" y="2554288"/>
          <p14:tracePt t="44605" x="3152775" y="2554288"/>
          <p14:tracePt t="44619" x="3322638" y="2536825"/>
          <p14:tracePt t="44658" x="3884613" y="2482850"/>
          <p14:tracePt t="44690" x="4160838" y="2482850"/>
          <p14:tracePt t="44883" x="4179888" y="2465388"/>
          <p14:tracePt t="44894" x="4224338" y="2419350"/>
          <p14:tracePt t="44940" x="4840288" y="1982788"/>
          <p14:tracePt t="44971" x="5803900" y="1509713"/>
          <p14:tracePt t="45034" x="7224713" y="938213"/>
          <p14:tracePt t="45081" x="7769225" y="901700"/>
          <p14:tracePt t="45112" x="7947025" y="955675"/>
          <p14:tracePt t="45173" x="8010525" y="965200"/>
          <p14:tracePt t="45326" x="8010525" y="973138"/>
          <p14:tracePt t="45338" x="8001000" y="982663"/>
          <p14:tracePt t="45377" x="8010525" y="982663"/>
          <p14:tracePt t="45415" x="8170863" y="938213"/>
          <p14:tracePt t="45461" x="8375650" y="919163"/>
          <p14:tracePt t="45493" x="8429625" y="938213"/>
          <p14:tracePt t="45554" x="8429625" y="946150"/>
          <p14:tracePt t="45603" x="8429625" y="955675"/>
          <p14:tracePt t="45664" x="8385175" y="990600"/>
          <p14:tracePt t="45696" x="8331200" y="1027113"/>
          <p14:tracePt t="45743" x="8286750" y="1054100"/>
          <p14:tracePt t="45805" x="8277225" y="1054100"/>
          <p14:tracePt t="45878" x="8277225" y="1062038"/>
          <p14:tracePt t="45930" x="8277225" y="1081088"/>
          <p14:tracePt t="45978" x="8259763" y="1098550"/>
          <p14:tracePt t="46009" x="8259763" y="1116013"/>
          <p14:tracePt t="46070" x="8259763" y="1143000"/>
          <p14:tracePt t="46272" x="8251825" y="1143000"/>
          <p14:tracePt t="46284" x="8242300" y="1143000"/>
          <p14:tracePt t="46316" x="8224838" y="1160463"/>
          <p14:tracePt t="46348" x="8197850" y="1196975"/>
          <p14:tracePt t="46381" x="8180388" y="1204913"/>
          <p14:tracePt t="46504" x="8161338" y="1204913"/>
          <p14:tracePt t="46526" x="8153400" y="1214438"/>
          <p14:tracePt t="46548" x="8143875" y="1214438"/>
          <p14:tracePt t="46594" x="8134350" y="1214438"/>
          <p14:tracePt t="46861" x="8126413" y="1214438"/>
          <p14:tracePt t="46873" x="8126413" y="1223963"/>
          <p14:tracePt t="46924" x="8062913" y="1258888"/>
          <p14:tracePt t="46972" x="7956550" y="1295400"/>
          <p14:tracePt t="47033" x="7796213" y="1366838"/>
          <p14:tracePt t="47096" x="7653338" y="1465263"/>
          <p14:tracePt t="47159" x="7616825" y="1490663"/>
          <p14:tracePt t="47191" x="7616825" y="1500188"/>
          <p14:tracePt t="47449" x="7608888" y="1500188"/>
          <p14:tracePt t="47463" x="7599363" y="1500188"/>
          <p14:tracePt t="47504" x="7554913" y="1500188"/>
          <p14:tracePt t="47535" x="7483475" y="1500188"/>
          <p14:tracePt t="47597" x="7385050" y="1517650"/>
          <p14:tracePt t="47645" x="7313613" y="1544638"/>
          <p14:tracePt t="47707" x="7304088" y="1544638"/>
          <p14:tracePt t="47846" x="7323138" y="1544638"/>
          <p14:tracePt t="47857" x="7331075" y="1544638"/>
          <p14:tracePt t="47895" x="7375525" y="1571625"/>
          <p14:tracePt t="47958" x="7402513" y="1571625"/>
          <p14:tracePt t="48083" x="7419975" y="1571625"/>
          <p14:tracePt t="48145" x="7446963" y="1554163"/>
          <p14:tracePt t="48208" x="7456488" y="1544638"/>
          <p14:tracePt t="48255" x="7473950" y="1544638"/>
          <p14:tracePt t="48385" x="7473950" y="1536700"/>
          <p14:tracePt t="50438" x="7466013" y="1536700"/>
          <p14:tracePt t="50966" x="7456488" y="1536700"/>
          <p14:tracePt t="50981" x="7456488" y="1544638"/>
          <p14:tracePt t="51029" x="7385050" y="1571625"/>
          <p14:tracePt t="51076" x="7331075" y="1589088"/>
          <p14:tracePt t="51123" x="7277100" y="1608138"/>
          <p14:tracePt t="51153" x="7269163" y="1608138"/>
          <p14:tracePt t="51435" x="7259638" y="1608138"/>
          <p14:tracePt t="51450" x="7251700" y="1616075"/>
          <p14:tracePt t="51484" x="7232650" y="1625600"/>
          <p14:tracePt t="51529" x="7224713" y="1633538"/>
          <p14:tracePt t="51576" x="7197725" y="1633538"/>
          <p14:tracePt t="51637" x="7188200" y="1643063"/>
          <p14:tracePt t="51671" x="7180263" y="1652588"/>
          <p14:tracePt t="51941" x="7170738" y="1652588"/>
          <p14:tracePt t="51952" x="7153275" y="1660525"/>
          <p14:tracePt t="51997" x="7018338" y="1758950"/>
          <p14:tracePt t="52060" x="6616700" y="1938338"/>
          <p14:tracePt t="52122" x="6323013" y="2071688"/>
          <p14:tracePt t="52185" x="6126163" y="2214563"/>
          <p14:tracePt t="52217" x="6081713" y="2251075"/>
          <p14:tracePt t="52518" x="6062663" y="2251075"/>
          <p14:tracePt t="52530" x="6037263" y="2251075"/>
          <p14:tracePt t="52561" x="5946775" y="2286000"/>
          <p14:tracePt t="52610" x="5724525" y="2330450"/>
          <p14:tracePt t="52640" x="5599113" y="2330450"/>
          <p14:tracePt t="52702" x="5456238" y="2374900"/>
          <p14:tracePt t="52765" x="5411788" y="2393950"/>
          <p14:tracePt t="52950" x="5394325" y="2393950"/>
          <p14:tracePt t="52959" x="5357813" y="2393950"/>
          <p14:tracePt t="53000" x="5187950" y="2401888"/>
          <p14:tracePt t="53048" x="4894263" y="2401888"/>
          <p14:tracePt t="53079" x="4741863" y="2401888"/>
          <p14:tracePt t="53141" x="4608513" y="2374900"/>
          <p14:tracePt t="53172" x="4581525" y="2366963"/>
          <p14:tracePt t="53252" x="4581525" y="2374900"/>
          <p14:tracePt t="53312" x="4545013" y="2500313"/>
          <p14:tracePt t="53525" x="4500563" y="2517775"/>
          <p14:tracePt t="53537" x="4456113" y="2527300"/>
          <p14:tracePt t="53578" x="4160838" y="2562225"/>
          <p14:tracePt t="53641" x="3544888" y="2490788"/>
          <p14:tracePt t="53704" x="3214688" y="2419350"/>
          <p14:tracePt t="53752" x="3179763" y="2411413"/>
          <p14:tracePt t="53861" x="3152775" y="2446338"/>
          <p14:tracePt t="53922" x="3054350" y="2536825"/>
          <p14:tracePt t="53953" x="3027363" y="2554288"/>
          <p14:tracePt t="54001" x="3009900" y="2562225"/>
          <p14:tracePt t="54183" x="2990850" y="2562225"/>
          <p14:tracePt t="54195" x="2982913" y="2562225"/>
          <p14:tracePt t="54234" x="2955925" y="2554288"/>
          <p14:tracePt t="54297" x="2955925" y="2544763"/>
          <p14:tracePt t="54511" x="2955925" y="2536825"/>
          <p14:tracePt t="54580" x="2973388" y="2500313"/>
          <p14:tracePt t="54591" x="2973388" y="2482850"/>
          <p14:tracePt t="54642" x="2982913" y="2465388"/>
          <p14:tracePt t="54796" x="2982913" y="2455863"/>
          <p14:tracePt t="54815" x="2982913" y="2446338"/>
          <p14:tracePt t="54876" x="2955925" y="2428875"/>
          <p14:tracePt t="54908" x="2946400" y="2428875"/>
          <p14:tracePt t="54955" x="2946400" y="2455863"/>
          <p14:tracePt t="54986" x="2946400" y="2473325"/>
          <p14:tracePt t="55032" x="2946400" y="2500313"/>
          <p14:tracePt t="55126" x="2928938" y="2500313"/>
          <p14:tracePt t="55189" x="2867025" y="2473325"/>
          <p14:tracePt t="55251" x="2847975" y="2455863"/>
          <p14:tracePt t="55330" x="2840038" y="2446338"/>
          <p14:tracePt t="55392" x="2822575" y="2455863"/>
          <p14:tracePt t="55423" x="2822575" y="2465388"/>
          <p14:tracePt t="55471" x="2840038" y="2500313"/>
          <p14:tracePt t="55517" x="2847975" y="2509838"/>
          <p14:tracePt t="55579" x="2847975" y="2527300"/>
          <p14:tracePt t="55611" x="2830513" y="2527300"/>
          <p14:tracePt t="55673" x="2795588" y="2527300"/>
          <p14:tracePt t="55827" x="2795588" y="2544763"/>
          <p14:tracePt t="55842" x="2795588" y="2562225"/>
          <p14:tracePt t="55891" x="2803525" y="2608263"/>
          <p14:tracePt t="55922" x="2813050" y="2616200"/>
          <p14:tracePt t="55985" x="2822575" y="2616200"/>
          <p14:tracePt t="56057" x="2822575" y="2625725"/>
          <p14:tracePt t="57678" x="2822575" y="2598738"/>
          <p14:tracePt t="57690" x="2822575" y="2562225"/>
          <p14:tracePt t="57739" x="2795588" y="2411413"/>
          <p14:tracePt t="57770" x="2776538" y="2339975"/>
          <p14:tracePt t="57818" x="2751138" y="2241550"/>
          <p14:tracePt t="57864" x="2741613" y="2205038"/>
          <p14:tracePt t="58217" x="2741613" y="2197100"/>
          <p14:tracePt t="58230" x="2732088" y="2187575"/>
          <p14:tracePt t="58271" x="2724150" y="2170113"/>
          <p14:tracePt t="58319" x="2705100" y="2089150"/>
          <p14:tracePt t="58381" x="2705100" y="1955800"/>
          <p14:tracePt t="58384" x="2705100" y="1928813"/>
          <p14:tracePt t="58442" x="2705100" y="1901825"/>
          <p14:tracePt t="58565" x="2714625" y="1901825"/>
          <p14:tracePt t="58853" x="2714625" y="1893888"/>
          <p14:tracePt t="58876" x="2714625" y="1884363"/>
          <p14:tracePt t="58913" x="2724150" y="1874838"/>
          <p14:tracePt t="58944" x="2732088" y="1847850"/>
          <p14:tracePt t="59006" x="2759075" y="1839913"/>
          <p14:tracePt t="59054" x="2768600" y="1839913"/>
          <p14:tracePt t="59214" x="2776538" y="1839913"/>
          <p14:tracePt t="59225" x="2803525" y="1830388"/>
          <p14:tracePt t="59272" x="3500438" y="1687513"/>
          <p14:tracePt t="59334" x="5160963" y="1536700"/>
          <p14:tracePt t="59397" x="5724525" y="1724025"/>
          <p14:tracePt t="59428" x="5759450" y="1741488"/>
          <p14:tracePt t="59633" x="5776913" y="1741488"/>
          <p14:tracePt t="59647" x="5803900" y="1741488"/>
          <p14:tracePt t="59694" x="6010275" y="1724025"/>
          <p14:tracePt t="59756" x="6188075" y="1785938"/>
          <p14:tracePt t="59819" x="6367463" y="2152650"/>
          <p14:tracePt t="59881" x="6419850" y="2214563"/>
          <p14:tracePt t="60114" x="6473825" y="2214563"/>
          <p14:tracePt t="60125" x="6572250" y="2214563"/>
          <p14:tracePt t="60179" x="7197725" y="2482850"/>
          <p14:tracePt t="60212" x="7419975" y="2697163"/>
          <p14:tracePt t="60273" x="7466013" y="2768600"/>
          <p14:tracePt t="60320" x="7466013" y="2786063"/>
          <p14:tracePt t="60523" x="7466013" y="2776538"/>
          <p14:tracePt t="60738" x="7466013" y="2732088"/>
          <p14:tracePt t="60749" x="7473950" y="2679700"/>
          <p14:tracePt t="60790" x="7483475" y="2554288"/>
          <p14:tracePt t="60838" x="7473950" y="2473325"/>
          <p14:tracePt t="60869" x="7439025" y="2428875"/>
          <p14:tracePt t="60931" x="7402513" y="2411413"/>
          <p14:tracePt t="61026" x="7394575" y="2411413"/>
          <p14:tracePt t="61038" x="7385050" y="2419350"/>
          <p14:tracePt t="61073" x="7375525" y="2455863"/>
          <p14:tracePt t="61103" x="7367588" y="2465388"/>
          <p14:tracePt t="61337" x="7340600" y="2455863"/>
          <p14:tracePt t="61351" x="7313613" y="2446338"/>
          <p14:tracePt t="61395" x="7251700" y="2419350"/>
          <p14:tracePt t="61458" x="7215188" y="2419350"/>
          <p14:tracePt t="61520" x="7232650" y="2419350"/>
          <p14:tracePt t="61582" x="7277100" y="2419350"/>
          <p14:tracePt t="61614" x="7296150" y="2419350"/>
          <p14:tracePt t="61675" x="7313613" y="2411413"/>
          <p14:tracePt t="61723" x="7340600" y="2401888"/>
          <p14:tracePt t="61785" x="7348538" y="2401888"/>
          <p14:tracePt t="61925" x="7358063" y="2401888"/>
          <p14:tracePt t="62346" x="7358063" y="2411413"/>
          <p14:tracePt t="64460" x="7313613" y="2419350"/>
          <p14:tracePt t="64472" x="7277100" y="2428875"/>
          <p14:tracePt t="64515" x="7116763" y="2446338"/>
          <p14:tracePt t="64577" x="6483350" y="2598738"/>
          <p14:tracePt t="64609" x="6027738" y="2813050"/>
          <p14:tracePt t="64671" x="5776913" y="3017838"/>
          <p14:tracePt t="64904" x="5759450" y="3017838"/>
          <p14:tracePt t="64927" x="5715000" y="3017838"/>
          <p14:tracePt t="64969" x="5510213" y="2982913"/>
          <p14:tracePt t="64985" x="5384800" y="2946400"/>
          <p14:tracePt t="65046" x="4286250" y="2894013"/>
          <p14:tracePt t="65094" x="3803650" y="2919413"/>
          <p14:tracePt t="65141" x="3544888" y="2965450"/>
          <p14:tracePt t="65187" x="3517900" y="2928938"/>
          <p14:tracePt t="65458" x="3455988" y="2901950"/>
          <p14:tracePt t="65466" x="3394075" y="2894013"/>
          <p14:tracePt t="65484" x="3322638" y="2874963"/>
          <p14:tracePt t="65516" x="3125788" y="2803525"/>
          <p14:tracePt t="65554" x="3009900" y="2741613"/>
          <p14:tracePt t="65586" x="2982913" y="2679700"/>
          <p14:tracePt t="65617" x="2946400" y="2598738"/>
          <p14:tracePt t="65634" x="2928938" y="2562225"/>
          <p14:tracePt t="65649" x="2919413" y="2536825"/>
          <p14:tracePt t="65679" x="2901950" y="2500313"/>
          <p14:tracePt t="65694" x="2894013" y="2482850"/>
          <p14:tracePt t="65710" x="2867025" y="2473325"/>
          <p14:tracePt t="65726" x="2867025" y="2455863"/>
          <p14:tracePt t="65756" x="2867025" y="2446338"/>
          <p14:tracePt t="65971" x="2857500" y="2446338"/>
          <p14:tracePt t="65986" x="2847975" y="2446338"/>
          <p14:tracePt t="66105" x="2857500" y="2446338"/>
          <p14:tracePt t="66117" x="2867025" y="2446338"/>
          <p14:tracePt t="66156" x="2884488" y="2473325"/>
          <p14:tracePt t="66202" x="2911475" y="2500313"/>
          <p14:tracePt t="66218" x="2919413" y="2509838"/>
          <p14:tracePt t="66251" x="2928938" y="2517775"/>
          <p14:tracePt t="66369" x="2938463" y="2517775"/>
          <p14:tracePt t="66393" x="2946400" y="2509838"/>
          <p14:tracePt t="66453" x="2965450" y="2500313"/>
          <p14:tracePt t="66500" x="2973388" y="2500313"/>
          <p14:tracePt t="66897" x="2973388" y="2490788"/>
          <p14:tracePt t="67127" x="2982913" y="2482850"/>
          <p14:tracePt t="67149" x="2982913" y="2473325"/>
          <p14:tracePt t="67163" x="2990850" y="2473325"/>
          <p14:tracePt t="67340" x="2990850" y="2446338"/>
          <p14:tracePt t="67352" x="2982913" y="2428875"/>
          <p14:tracePt t="67390" x="2965450" y="2419350"/>
          <p14:tracePt t="67452" x="2901950" y="2490788"/>
          <p14:tracePt t="67515" x="2901950" y="2571750"/>
          <p14:tracePt t="67563" x="2946400" y="2616200"/>
          <p14:tracePt t="67593" x="2955925" y="2625725"/>
          <p14:tracePt t="67641" x="2955925" y="2633663"/>
          <p14:tracePt t="67713" x="2955925" y="2625725"/>
          <p14:tracePt t="67765" x="2911475" y="2554288"/>
          <p14:tracePt t="67827" x="2847975" y="2428875"/>
          <p14:tracePt t="67859" x="2830513" y="2411413"/>
          <p14:tracePt t="67954" x="2822575" y="2482850"/>
          <p14:tracePt t="68015" x="2884488" y="2608263"/>
          <p14:tracePt t="68048" x="2884488" y="2616200"/>
          <p14:tracePt t="68181" x="2867025" y="2598738"/>
          <p14:tracePt t="68192" x="2857500" y="2581275"/>
          <p14:tracePt t="68205" x="2840038" y="2554288"/>
          <p14:tracePt t="68265" x="2795588" y="2527300"/>
          <p14:tracePt t="68296" x="2786063" y="2527300"/>
          <p14:tracePt t="68344" x="2776538" y="2527300"/>
          <p14:tracePt t="68405" x="2786063" y="2633663"/>
          <p14:tracePt t="68468" x="2813050" y="2687638"/>
          <p14:tracePt t="68484" x="2822575" y="2687638"/>
          <p14:tracePt t="68576" x="2822575" y="2697163"/>
          <p14:tracePt t="68672" x="2822575" y="2705100"/>
          <p14:tracePt t="68687" x="2813050" y="2705100"/>
          <p14:tracePt t="68733" x="2795588" y="2705100"/>
          <p14:tracePt t="68765" x="2786063" y="2705100"/>
          <p14:tracePt t="68854" x="2786063" y="2714625"/>
          <p14:tracePt t="68905" x="2786063" y="2776538"/>
          <p14:tracePt t="68953" x="2795588" y="2786063"/>
          <p14:tracePt t="69357" x="2795588" y="2795588"/>
          <p14:tracePt t="69393" x="2795588" y="2803525"/>
          <p14:tracePt t="74926" x="2795588" y="2795588"/>
          <p14:tracePt t="74953" x="2795588" y="2786063"/>
          <p14:tracePt t="74965" x="2795588" y="2768600"/>
          <p14:tracePt t="74984" x="2786063" y="2759075"/>
          <p14:tracePt t="75016" x="2759075" y="2687638"/>
          <p14:tracePt t="75033" x="2751138" y="2652713"/>
          <p14:tracePt t="75049" x="2724150" y="2562225"/>
          <p14:tracePt t="75085" x="2687638" y="2401888"/>
          <p14:tracePt t="75118" x="2652713" y="2259013"/>
          <p14:tracePt t="75149" x="2643188" y="2214563"/>
          <p14:tracePt t="75179" x="2633663" y="2197100"/>
          <p14:tracePt t="75418" x="2608263" y="2205038"/>
          <p14:tracePt t="75435" x="2581275" y="2214563"/>
          <p14:tracePt t="75463" x="2536825" y="2232025"/>
          <p14:tracePt t="75501" x="2509838" y="2232025"/>
          <p14:tracePt t="75533" x="2500313" y="2214563"/>
          <p14:tracePt t="75550" x="2500313" y="2179638"/>
          <p14:tracePt t="75587" x="2509838" y="2143125"/>
          <p14:tracePt t="75590" x="2517775" y="2125663"/>
          <p14:tracePt t="75618" x="2527300" y="2081213"/>
          <p14:tracePt t="75650" x="2554288" y="2000250"/>
          <p14:tracePt t="75681" x="2581275" y="1946275"/>
          <p14:tracePt t="75701" x="2581275" y="1919288"/>
          <p14:tracePt t="75732" x="2589213" y="1919288"/>
          <p14:tracePt t="75764" x="2589213" y="1911350"/>
          <p14:tracePt t="76415" x="2598738" y="1911350"/>
          <p14:tracePt t="76561" x="2581275" y="1928813"/>
          <p14:tracePt t="76570" x="2562225" y="1938338"/>
          <p14:tracePt t="76605" x="2517775" y="1946275"/>
          <p14:tracePt t="76608" x="2500313" y="1946275"/>
          <p14:tracePt t="76636" x="2490788" y="1946275"/>
          <p14:tracePt t="76668" x="2482850" y="1946275"/>
          <p14:tracePt t="76765" x="2482850" y="1938338"/>
          <p14:tracePt t="76804" x="2490788" y="1938338"/>
          <p14:tracePt t="76822" x="2500313" y="1938338"/>
          <p14:tracePt t="76853" x="2527300" y="1938338"/>
          <p14:tracePt t="76870" x="2536825" y="1938338"/>
          <p14:tracePt t="76892" x="2554288" y="1938338"/>
          <p14:tracePt t="76908" x="2571750" y="1938338"/>
          <p14:tracePt t="76939" x="2598738" y="1938338"/>
          <p14:tracePt t="77400" x="2589213" y="1938338"/>
          <p14:tracePt t="77424" x="2581275" y="1938338"/>
          <p14:tracePt t="77461" x="2536825" y="1919288"/>
          <p14:tracePt t="77509" x="2455863" y="1893888"/>
          <p14:tracePt t="77540" x="2419350" y="1866900"/>
          <p14:tracePt t="77602" x="2393950" y="1830388"/>
          <p14:tracePt t="77809" x="2384425" y="1830388"/>
          <p14:tracePt t="77819" x="2357438" y="1839913"/>
          <p14:tracePt t="77850" x="2312988" y="1847850"/>
          <p14:tracePt t="77893" x="2170113" y="1768475"/>
          <p14:tracePt t="77924" x="2098675" y="1652588"/>
          <p14:tracePt t="77940" x="2027238" y="1554163"/>
          <p14:tracePt t="77971" x="1973263" y="1473200"/>
          <p14:tracePt t="77993" x="1928813" y="1428750"/>
          <p14:tracePt t="78009" x="1911350" y="1401763"/>
          <p14:tracePt t="78025" x="1884363" y="1374775"/>
          <p14:tracePt t="78056" x="1866900" y="1347788"/>
          <p14:tracePt t="78071" x="1857375" y="1339850"/>
          <p14:tracePt t="78093" x="1847850" y="1330325"/>
          <p14:tracePt t="78326" x="1839913" y="1330325"/>
          <p14:tracePt t="78338" x="1822450" y="1330325"/>
          <p14:tracePt t="78369" x="1812925" y="1312863"/>
          <p14:tracePt t="78401" x="1795463" y="1303338"/>
          <p14:tracePt t="78448" x="1803400" y="1303338"/>
          <p14:tracePt t="78510" x="1884363" y="1312863"/>
          <p14:tracePt t="78542" x="1919288" y="1339850"/>
          <p14:tracePt t="78589" x="1973263" y="1384300"/>
          <p14:tracePt t="78636" x="2009775" y="1411288"/>
          <p14:tracePt t="78682" x="2036763" y="1438275"/>
          <p14:tracePt t="78741" x="2071688" y="1455738"/>
          <p14:tracePt t="78790" x="2108200" y="1482725"/>
          <p14:tracePt t="78820" x="2116138" y="1500188"/>
          <p14:tracePt t="78852" x="2125663" y="1500188"/>
          <p14:tracePt t="79129" x="2116138" y="1490663"/>
          <p14:tracePt t="79151" x="2108200" y="1482725"/>
          <p14:tracePt t="79180" x="2098675" y="1482725"/>
          <p14:tracePt t="79239" x="2089150" y="1473200"/>
          <p14:tracePt t="79334" x="2089150" y="1465263"/>
          <p14:tracePt t="79394" x="2098675" y="1455738"/>
          <p14:tracePt t="79404" x="2108200" y="1455738"/>
          <p14:tracePt t="79428" x="2125663" y="1455738"/>
          <p14:tracePt t="79490" x="2197100" y="1446213"/>
          <p14:tracePt t="79553" x="2276475" y="1438275"/>
          <p14:tracePt t="79584" x="2286000" y="1438275"/>
          <p14:tracePt t="79755" x="2295525" y="1438275"/>
          <p14:tracePt t="79776" x="2295525" y="1446213"/>
          <p14:tracePt t="79818" x="2303463" y="1455738"/>
          <p14:tracePt t="80223" x="2295525" y="1455738"/>
          <p14:tracePt t="80245" x="2286000" y="1465263"/>
          <p14:tracePt t="80275" x="2276475" y="1473200"/>
          <p14:tracePt t="80296" x="2276475" y="1482725"/>
          <p14:tracePt t="80342" x="2268538" y="1482725"/>
          <p14:tracePt t="80438" x="2259013" y="1490663"/>
          <p14:tracePt t="80468" x="2241550" y="1490663"/>
          <p14:tracePt t="80530" x="2214563" y="1473200"/>
          <p14:tracePt t="80562" x="2197100" y="1465263"/>
          <p14:tracePt t="80623" x="2160588" y="1438275"/>
          <p14:tracePt t="80686" x="2108200" y="1411288"/>
          <p14:tracePt t="80734" x="2071688" y="1393825"/>
          <p14:tracePt t="80737" x="2054225" y="1393825"/>
          <p14:tracePt t="80764" x="2027238" y="1393825"/>
          <p14:tracePt t="80826" x="1955800" y="1366838"/>
          <p14:tracePt t="80889" x="1893888" y="1339850"/>
          <p14:tracePt t="80951" x="1874838" y="1339850"/>
          <p14:tracePt t="81062" x="1866900" y="1339850"/>
          <p14:tracePt t="81242" x="1866900" y="1366838"/>
          <p14:tracePt t="81264" x="1857375" y="1366838"/>
          <p14:tracePt t="81310" x="1822450" y="1374775"/>
          <p14:tracePt t="81373" x="1697038" y="1357313"/>
          <p14:tracePt t="81419" x="1625600" y="1322388"/>
          <p14:tracePt t="81451" x="1589088" y="1295400"/>
          <p14:tracePt t="81512" x="1544638" y="1268413"/>
          <p14:tracePt t="81560" x="1517650" y="1250950"/>
          <p14:tracePt t="81638" x="1509713" y="1250950"/>
          <p14:tracePt t="81684" x="1490663" y="1241425"/>
          <p14:tracePt t="81855" x="1500188" y="1241425"/>
          <p14:tracePt t="81866" x="1517650" y="1250950"/>
          <p14:tracePt t="81889" x="1544638" y="1268413"/>
          <p14:tracePt t="81951" x="1687513" y="1330325"/>
          <p14:tracePt t="82013" x="1884363" y="1401763"/>
          <p14:tracePt t="82061" x="2098675" y="1509713"/>
          <p14:tracePt t="82123" x="2303463" y="1608138"/>
          <p14:tracePt t="82155" x="2357438" y="1633538"/>
          <p14:tracePt t="82217" x="2374900" y="1652588"/>
          <p14:tracePt t="82248" x="2393950" y="1670050"/>
          <p14:tracePt t="82310" x="2509838" y="1724025"/>
          <p14:tracePt t="82358" x="2536825" y="1741488"/>
          <p14:tracePt t="82540" x="2536825" y="1758950"/>
          <p14:tracePt t="82551" x="2536825" y="1776413"/>
          <p14:tracePt t="82593" x="2562225" y="1822450"/>
          <p14:tracePt t="82654" x="2643188" y="1946275"/>
          <p14:tracePt t="82702" x="2687638" y="2214563"/>
          <p14:tracePt t="82763" x="2732088" y="2411413"/>
          <p14:tracePt t="82825" x="2741613" y="2438400"/>
          <p14:tracePt t="82904" x="2776538" y="2482850"/>
          <p14:tracePt t="82950" x="2867025" y="2544763"/>
          <p14:tracePt t="83013" x="2901950" y="2589213"/>
          <p14:tracePt t="83075" x="2919413" y="2652713"/>
          <p14:tracePt t="83107" x="2919413" y="2679700"/>
          <p14:tracePt t="83169" x="2919413" y="2697163"/>
          <p14:tracePt t="83427" x="2919413" y="2687638"/>
          <p14:tracePt t="83463" x="2911475" y="2660650"/>
          <p14:tracePt t="83483" x="2867025" y="2536825"/>
          <p14:tracePt t="83513" x="2660650" y="2000250"/>
          <p14:tracePt t="83575" x="2473325" y="1704975"/>
          <p14:tracePt t="83608" x="2411413" y="1633538"/>
          <p14:tracePt t="83669" x="2312988" y="1554163"/>
          <p14:tracePt t="83732" x="2224088" y="1509713"/>
          <p14:tracePt t="83779" x="2170113" y="1465263"/>
          <p14:tracePt t="83841" x="2160588" y="1455738"/>
          <p14:tracePt t="83903" x="2160588" y="1419225"/>
          <p14:tracePt t="83952" x="2160588" y="1401763"/>
          <p14:tracePt t="84254" x="2152650" y="1401763"/>
          <p14:tracePt t="84545" x="2152650" y="1411288"/>
          <p14:tracePt t="84556" x="2152650" y="1419225"/>
          <p14:tracePt t="84600" x="2187575" y="1446213"/>
          <p14:tracePt t="84632" x="2214563" y="1482725"/>
          <p14:tracePt t="84694" x="2276475" y="1589088"/>
          <p14:tracePt t="84757" x="2384425" y="1751013"/>
          <p14:tracePt t="84760" x="2393950" y="1776413"/>
          <p14:tracePt t="84804" x="2446338" y="1866900"/>
          <p14:tracePt t="84866" x="2625725" y="2116138"/>
          <p14:tracePt t="85120" x="2633663" y="2152650"/>
          <p14:tracePt t="85132" x="2652713" y="2205038"/>
          <p14:tracePt t="85179" x="2732088" y="2419350"/>
          <p14:tracePt t="85210" x="2813050" y="2616200"/>
          <p14:tracePt t="85272" x="2840038" y="2687638"/>
          <p14:tracePt t="85479" x="2847975" y="2724150"/>
          <p14:tracePt t="85493" x="2867025" y="2751138"/>
          <p14:tracePt t="85538" x="2894013" y="2803525"/>
          <p14:tracePt t="85570" x="2901950" y="2813050"/>
          <p14:tracePt t="85661" x="2901950" y="2803525"/>
          <p14:tracePt t="85700" x="2894013" y="2786063"/>
          <p14:tracePt t="85727" x="2857500" y="2705100"/>
          <p14:tracePt t="85769" x="2840038" y="2670175"/>
          <p14:tracePt t="85805" x="2813050" y="2616200"/>
          <p14:tracePt t="85820" x="2803525" y="2598738"/>
          <p14:tracePt t="85852" x="2705100" y="2455863"/>
          <p14:tracePt t="85867" x="2679700" y="2419350"/>
          <p14:tracePt t="85904" x="2581275" y="2295525"/>
          <p14:tracePt t="85922" x="2536825" y="2241550"/>
          <p14:tracePt t="85951" x="2446338" y="2081213"/>
          <p14:tracePt t="85983" x="2401888" y="2009775"/>
          <p14:tracePt t="86013" x="2401888" y="2000250"/>
          <p14:tracePt t="86129" x="2393950" y="1982788"/>
          <p14:tracePt t="86141" x="2384425" y="1965325"/>
          <p14:tracePt t="86152" x="2374900" y="1938338"/>
          <p14:tracePt t="86204" x="2312988" y="1847850"/>
          <p14:tracePt t="86250" x="2286000" y="1758950"/>
          <p14:tracePt t="86312" x="2295525" y="1687513"/>
          <p14:tracePt t="86598" x="2286000" y="1643063"/>
          <p14:tracePt t="86608" x="2276475" y="1608138"/>
          <p14:tracePt t="86643" x="2276475" y="1598613"/>
          <p14:tracePt t="86674" x="2276475" y="1589088"/>
          <p14:tracePt t="86835" x="2276475" y="1581150"/>
          <p14:tracePt t="86970" x="2268538" y="1581150"/>
          <p14:tracePt t="88025" x="2268538" y="1589088"/>
          <p14:tracePt t="88036" x="2286000" y="1598613"/>
          <p14:tracePt t="88056" x="2303463" y="1616075"/>
          <p14:tracePt t="88088" x="2384425" y="1714500"/>
          <p14:tracePt t="88112" x="2465388" y="1830388"/>
          <p14:tracePt t="88127" x="2500313" y="1901825"/>
          <p14:tracePt t="88159" x="2670175" y="2133600"/>
          <p14:tracePt t="88174" x="2732088" y="2214563"/>
          <p14:tracePt t="88190" x="2803525" y="2286000"/>
          <p14:tracePt t="88212" x="2911475" y="2428875"/>
          <p14:tracePt t="88228" x="2965450" y="2490788"/>
          <p14:tracePt t="88259" x="3089275" y="2616200"/>
          <p14:tracePt t="88290" x="3152775" y="2670175"/>
          <p14:tracePt t="88313" x="3170238" y="2679700"/>
          <p14:tracePt t="88565" x="3179763" y="2679700"/>
          <p14:tracePt t="88576" x="3187700" y="2687638"/>
          <p14:tracePt t="88612" x="3232150" y="2732088"/>
          <p14:tracePt t="88643" x="3276600" y="2786063"/>
          <p14:tracePt t="88676" x="3340100" y="2874963"/>
          <p14:tracePt t="88691" x="3348038" y="2894013"/>
          <p14:tracePt t="88714" x="3375025" y="2919413"/>
          <p14:tracePt t="88729" x="3384550" y="2938463"/>
          <p14:tracePt t="89011" x="3394075" y="2955925"/>
          <p14:tracePt t="89034" x="3402013" y="2973388"/>
          <p14:tracePt t="89046" x="3402013" y="2982913"/>
          <p14:tracePt t="89091" x="3419475" y="3027363"/>
          <p14:tracePt t="89122" x="3438525" y="3071813"/>
          <p14:tracePt t="89184" x="3482975" y="3160713"/>
          <p14:tracePt t="89215" x="3482975" y="3170238"/>
          <p14:tracePt t="89478" x="3482975" y="3179763"/>
          <p14:tracePt t="89490" x="3482975" y="3197225"/>
          <p14:tracePt t="89529" x="3509963" y="3241675"/>
          <p14:tracePt t="89576" x="3544888" y="3295650"/>
          <p14:tracePt t="89607" x="3562350" y="3313113"/>
          <p14:tracePt t="89670" x="3589338" y="3322638"/>
          <p14:tracePt t="89718" x="3598863" y="3322638"/>
          <p14:tracePt t="89764" x="3608388" y="3313113"/>
          <p14:tracePt t="89794" x="3625850" y="3241675"/>
          <p14:tracePt t="89856" x="3633788" y="3143250"/>
          <p14:tracePt t="89887" x="3598863" y="3098800"/>
          <p14:tracePt t="89949" x="3473450" y="3017838"/>
          <p14:tracePt t="90012" x="3322638" y="2919413"/>
          <p14:tracePt t="90074" x="3251200" y="2884488"/>
          <p14:tracePt t="90365" x="3241675" y="2884488"/>
          <p14:tracePt t="90387" x="3232150" y="2884488"/>
          <p14:tracePt t="90450" x="3170238" y="2822575"/>
          <p14:tracePt t="90513" x="3133725" y="2751138"/>
          <p14:tracePt t="90544" x="3125788" y="2741613"/>
          <p14:tracePt t="90591" x="3125788" y="2732088"/>
          <p14:tracePt t="90653" x="3116263" y="2732088"/>
          <p14:tracePt t="90715" x="3108325" y="2732088"/>
          <p14:tracePt t="90778" x="3098800" y="2732088"/>
          <p14:tracePt t="90809" x="3089275" y="2732088"/>
          <p14:tracePt t="90990" x="3098800" y="2751138"/>
          <p14:tracePt t="91001" x="3098800" y="2759075"/>
          <p14:tracePt t="91061" x="3179763" y="2813050"/>
          <p14:tracePt t="91109" x="3214688" y="2830513"/>
          <p14:tracePt t="91156" x="3232150" y="2840038"/>
          <p14:tracePt t="91186" x="3241675" y="2840038"/>
          <p14:tracePt t="91248" x="3241675" y="2847975"/>
          <p14:tracePt t="91409" x="3241675" y="2857500"/>
          <p14:tracePt t="91420" x="3241675" y="2867025"/>
          <p14:tracePt t="91462" x="3232150" y="2884488"/>
          <p14:tracePt t="91524" x="3224213" y="2911475"/>
          <p14:tracePt t="91587" x="3187700" y="2973388"/>
          <p14:tracePt t="91618" x="3160713" y="3000375"/>
          <p14:tracePt t="91681" x="3152775" y="3009900"/>
          <p14:tracePt t="91728" x="3116263" y="2982913"/>
          <p14:tracePt t="91759" x="3089275" y="2955925"/>
          <p14:tracePt t="91821" x="3071813" y="2946400"/>
          <p14:tracePt t="91900" x="3071813" y="2938463"/>
          <p14:tracePt t="91961" x="3044825" y="2867025"/>
          <p14:tracePt t="92010" x="3009900" y="2795588"/>
          <p14:tracePt t="92071" x="2982913" y="2652713"/>
          <p14:tracePt t="92102" x="2982913" y="2643188"/>
          <p14:tracePt t="92150" x="2982913" y="2625725"/>
          <p14:tracePt t="92214" x="2965450" y="2608263"/>
          <p14:tracePt t="92242" x="2955925" y="2589213"/>
          <p14:tracePt t="92290" x="2946400" y="2581275"/>
          <p14:tracePt t="92659" x="2955925" y="2589213"/>
          <p14:tracePt t="92672" x="2973388" y="2633663"/>
          <p14:tracePt t="92718" x="3071813" y="2884488"/>
          <p14:tracePt t="92765" x="3152775" y="3241675"/>
          <p14:tracePt t="92827" x="3187700" y="3867150"/>
          <p14:tracePt t="92857" x="3187700" y="3884613"/>
          <p14:tracePt t="92906" x="3187700" y="3929063"/>
          <p14:tracePt t="92950" x="3187700" y="4010025"/>
          <p14:tracePt t="92982" x="3187700" y="4037013"/>
          <p14:tracePt t="93045" x="3170238" y="4170363"/>
          <p14:tracePt t="93091" x="3152775" y="4276725"/>
          <p14:tracePt t="93122" x="3133725" y="4322763"/>
          <p14:tracePt t="93169" x="3108325" y="4357688"/>
          <p14:tracePt t="93231" x="3098800" y="4357688"/>
          <p14:tracePt t="93277" x="3062288" y="4322763"/>
          <p14:tracePt t="93340" x="3036888" y="4268788"/>
          <p14:tracePt t="93402" x="3009900" y="4251325"/>
          <p14:tracePt t="93464" x="3000375" y="4179888"/>
          <p14:tracePt t="93643" x="3000375" y="4197350"/>
          <p14:tracePt t="93655" x="2990850" y="4214813"/>
          <p14:tracePt t="93699" x="2955925" y="4232275"/>
          <p14:tracePt t="93731" x="2928938" y="4232275"/>
          <p14:tracePt t="93793" x="2911475" y="4143375"/>
          <p14:tracePt t="93825" x="2901950" y="4089400"/>
          <p14:tracePt t="93934" x="2901950" y="4081463"/>
          <p14:tracePt t="94061" x="2901950" y="4071938"/>
          <p14:tracePt t="94147" x="2901950" y="4044950"/>
          <p14:tracePt t="94158" x="2901950" y="4027488"/>
          <p14:tracePt t="94197" x="2901950" y="4010025"/>
          <p14:tracePt t="94307" x="2919413" y="3938588"/>
          <p14:tracePt t="94337" x="2919413" y="3929063"/>
          <p14:tracePt t="94463" x="2928938" y="3724275"/>
          <p14:tracePt t="94493" x="2928938" y="3670300"/>
          <p14:tracePt t="94556" x="2928938" y="3544888"/>
          <p14:tracePt t="94618" x="2946400" y="3455988"/>
          <p14:tracePt t="94842" x="2946400" y="3446463"/>
          <p14:tracePt t="94855" x="2946400" y="3438525"/>
          <p14:tracePt t="94871" x="2946400" y="3429000"/>
          <p14:tracePt t="94917" x="2946400" y="3375025"/>
          <p14:tracePt t="94978" x="2965450" y="3322638"/>
          <p14:tracePt t="95010" x="2973388" y="3286125"/>
          <p14:tracePt t="95058" x="3000375" y="3197225"/>
          <p14:tracePt t="95104" x="3017838" y="3152775"/>
          <p14:tracePt t="95151" x="3027363" y="3143250"/>
          <p14:tracePt t="95181" x="3062288" y="3125788"/>
          <p14:tracePt t="95243" x="3108325" y="3125788"/>
          <p14:tracePt t="95516" x="3125788" y="3108325"/>
          <p14:tracePt t="95526" x="3152775" y="3071813"/>
          <p14:tracePt t="95539" x="3170238" y="3044825"/>
          <p14:tracePt t="95569" x="3214688" y="3009900"/>
          <p14:tracePt t="95586" x="3251200" y="2973388"/>
          <p14:tracePt t="95623" x="3330575" y="2919413"/>
          <p14:tracePt t="95654" x="3384550" y="2884488"/>
          <p14:tracePt t="95686" x="3446463" y="2830513"/>
          <p14:tracePt t="95717" x="3482975" y="2803525"/>
          <p14:tracePt t="95748" x="3527425" y="2751138"/>
          <p14:tracePt t="95779" x="3571875" y="2697163"/>
          <p14:tracePt t="95809" x="3589338" y="2670175"/>
          <p14:tracePt t="95824" x="3589338" y="2660650"/>
          <p14:tracePt t="95840" x="3589338" y="2652713"/>
          <p14:tracePt t="95876" x="3589338" y="2643188"/>
          <p14:tracePt t="95994" x="3589338" y="2633663"/>
          <p14:tracePt t="96008" x="3589338" y="2625725"/>
          <p14:tracePt t="96054" x="3589338" y="2608263"/>
          <p14:tracePt t="96102" x="3589338" y="2598738"/>
          <p14:tracePt t="96260" x="3589338" y="2616200"/>
          <p14:tracePt t="96270" x="3581400" y="2625725"/>
          <p14:tracePt t="96320" x="3581400" y="2679700"/>
          <p14:tracePt t="96382" x="3554413" y="2732088"/>
          <p14:tracePt t="96414" x="3509963" y="2813050"/>
          <p14:tracePt t="96476" x="3455988" y="2901950"/>
          <p14:tracePt t="96492" x="3438525" y="2919413"/>
          <p14:tracePt t="96553" x="3384550" y="2973388"/>
          <p14:tracePt t="96601" x="3348038" y="2982913"/>
          <p14:tracePt t="96631" x="3313113" y="2982913"/>
          <p14:tracePt t="96694" x="3251200" y="2982913"/>
          <p14:tracePt t="96726" x="3232150" y="2982913"/>
          <p14:tracePt t="96787" x="3197225" y="2982913"/>
          <p14:tracePt t="96818" x="3179763" y="2982913"/>
          <p14:tracePt t="96880" x="3160713" y="2982913"/>
          <p14:tracePt t="96993" x="3170238" y="2982913"/>
          <p14:tracePt t="97022" x="3170238" y="2990850"/>
          <p14:tracePt t="97069" x="3170238" y="3000375"/>
          <p14:tracePt t="97148" x="3160713" y="3000375"/>
          <p14:tracePt t="97616" x="3160713" y="3009900"/>
          <p14:tracePt t="97639" x="3160713" y="3027363"/>
          <p14:tracePt t="97657" x="3160713" y="3054350"/>
          <p14:tracePt t="97702" x="3152775" y="3313113"/>
          <p14:tracePt t="97750" x="3116263" y="3536950"/>
          <p14:tracePt t="97781" x="3116263" y="3571875"/>
          <p14:tracePt t="97843" x="3098800" y="3670300"/>
          <p14:tracePt t="97875" x="3089275" y="3705225"/>
          <p14:tracePt t="97923" x="3089275" y="3714750"/>
          <p14:tracePt t="97984" x="3071813" y="3795713"/>
          <p14:tracePt t="97987" x="3062288" y="3822700"/>
          <p14:tracePt t="98031" x="3044825" y="3894138"/>
          <p14:tracePt t="98063" x="3027363" y="3956050"/>
          <p14:tracePt t="98109" x="3000375" y="4037013"/>
          <p14:tracePt t="98361" x="2982913" y="4071938"/>
          <p14:tracePt t="98371" x="2965450" y="4116388"/>
          <p14:tracePt t="98423" x="2946400" y="4143375"/>
          <p14:tracePt t="98720" x="2946400" y="4116388"/>
          <p14:tracePt t="98732" x="2938463" y="4098925"/>
          <p14:tracePt t="98772" x="2938463" y="4081463"/>
          <p14:tracePt t="100785" x="2938463" y="4089400"/>
          <p14:tracePt t="100870" x="2938463" y="4098925"/>
          <p14:tracePt t="101507" x="2938463" y="4089400"/>
          <p14:tracePt t="101889" x="2938463" y="4071938"/>
          <p14:tracePt t="101900" x="2938463" y="4044950"/>
          <p14:tracePt t="101939" x="2938463" y="3990975"/>
          <p14:tracePt t="102000" x="2938463" y="3911600"/>
          <p14:tracePt t="102048" x="2938463" y="3875088"/>
          <p14:tracePt t="102078" x="2938463" y="3867150"/>
          <p14:tracePt t="102157" x="2938463" y="3857625"/>
          <p14:tracePt t="102357" x="2946400" y="3857625"/>
          <p14:tracePt t="102370" x="2955925" y="3875088"/>
          <p14:tracePt t="102422" x="3054350" y="3946525"/>
          <p14:tracePt t="102485" x="3224213" y="4027488"/>
          <p14:tracePt t="102517" x="3330575" y="4054475"/>
          <p14:tracePt t="102578" x="3375025" y="4054475"/>
          <p14:tracePt t="102611" x="3402013" y="4000500"/>
          <p14:tracePt t="102657" x="3419475" y="3956050"/>
          <p14:tracePt t="102813" x="3438525" y="3956050"/>
          <p14:tracePt t="102827" x="3455988" y="3956050"/>
          <p14:tracePt t="102875" x="3527425" y="3956050"/>
          <p14:tracePt t="102938" x="3625850" y="3973513"/>
          <p14:tracePt t="102986" x="3697288" y="4000500"/>
          <p14:tracePt t="103032" x="3697288" y="4010025"/>
          <p14:tracePt t="103161" x="3705225" y="4017963"/>
          <p14:tracePt t="103184" x="3714750" y="4027488"/>
          <p14:tracePt t="103218" x="3732213" y="4037013"/>
          <p14:tracePt t="103264" x="3786188" y="4044950"/>
          <p14:tracePt t="103312" x="3875088" y="4071938"/>
          <p14:tracePt t="103358" x="3938588" y="4071938"/>
          <p14:tracePt t="103389" x="3946525" y="4071938"/>
          <p14:tracePt t="103451" x="3938588" y="4044950"/>
          <p14:tracePt t="103500" x="3929063" y="4044950"/>
          <p14:tracePt t="103546" x="3919538" y="4044950"/>
          <p14:tracePt t="103576" x="3911600" y="4062413"/>
          <p14:tracePt t="103638" x="3768725" y="4108450"/>
          <p14:tracePt t="103701" x="3367088" y="4044950"/>
          <p14:tracePt t="103732" x="3251200" y="4000500"/>
          <p14:tracePt t="103780" x="3125788" y="3938588"/>
          <p14:tracePt t="103811" x="3098800" y="3902075"/>
          <p14:tracePt t="103872" x="3089275" y="3884613"/>
          <p14:tracePt t="103904" x="3089275" y="3875088"/>
          <p14:tracePt t="104014" x="3071813" y="3857625"/>
          <p14:tracePt t="104195" x="3071813" y="3875088"/>
          <p14:tracePt t="104205" x="3071813" y="3884613"/>
          <p14:tracePt t="104233" x="3062288" y="3894138"/>
          <p14:tracePt t="104295" x="3054350" y="3902075"/>
          <p14:tracePt t="104343" x="3027363" y="3875088"/>
          <p14:tracePt t="104404" x="2990850" y="3813175"/>
          <p14:tracePt t="104452" x="2982913" y="3759200"/>
          <p14:tracePt t="104499" x="2982913" y="3714750"/>
          <p14:tracePt t="104561" x="2973388" y="3643313"/>
          <p14:tracePt t="104623" x="2973388" y="3625850"/>
          <p14:tracePt t="104671" x="2973388" y="3571875"/>
          <p14:tracePt t="104701" x="2982913" y="3517900"/>
          <p14:tracePt t="104764" x="2982913" y="3509963"/>
          <p14:tracePt t="104826" x="2990850" y="3446463"/>
          <p14:tracePt t="104858" x="2990850" y="3411538"/>
          <p14:tracePt t="105108" x="2990850" y="3394075"/>
          <p14:tracePt t="105117" x="2990850" y="3375025"/>
          <p14:tracePt t="105158" x="3000375" y="3303588"/>
          <p14:tracePt t="105188" x="3000375" y="3276600"/>
          <p14:tracePt t="105236" x="3000375" y="3197225"/>
          <p14:tracePt t="105283" x="3000375" y="3152775"/>
          <p14:tracePt t="105328" x="2990850" y="3133725"/>
          <p14:tracePt t="105374" x="2990850" y="3125788"/>
          <p14:tracePt t="105437" x="2982913" y="3098800"/>
          <p14:tracePt t="105469" x="2982913" y="3089275"/>
          <p14:tracePt t="105531" x="2973388" y="3062288"/>
          <p14:tracePt t="105562" x="2965450" y="3027363"/>
          <p14:tracePt t="105624" x="2955925" y="3009900"/>
          <p14:tracePt t="105703" x="2955925" y="2982913"/>
          <p14:tracePt t="105718" x="2946400" y="2965450"/>
          <p14:tracePt t="105780" x="2938463" y="2938463"/>
          <p14:tracePt t="106033" x="2938463" y="2884488"/>
          <p14:tracePt t="106043" x="2938463" y="2813050"/>
          <p14:tracePt t="106078" x="2946400" y="2679700"/>
          <p14:tracePt t="106140" x="2946400" y="2643188"/>
          <p14:tracePt t="106259" x="2938463" y="2643188"/>
          <p14:tracePt t="106282" x="2938463" y="2625725"/>
          <p14:tracePt t="106328" x="2928938" y="2625725"/>
          <p14:tracePt t="106359" x="2919413" y="2625725"/>
          <p14:tracePt t="106422" x="2911475" y="2616200"/>
          <p14:tracePt t="106717" x="2911475" y="2625725"/>
          <p14:tracePt t="106728" x="2911475" y="2633663"/>
          <p14:tracePt t="106782" x="2901950" y="2660650"/>
          <p14:tracePt t="106895" x="2911475" y="2660650"/>
          <p14:tracePt t="106940" x="2928938" y="2679700"/>
          <p14:tracePt t="107001" x="2973388" y="2724150"/>
          <p14:tracePt t="107050" x="3017838" y="2759075"/>
          <p14:tracePt t="107095" x="3036888" y="2759075"/>
          <p14:tracePt t="107172" x="3044825" y="2759075"/>
          <p14:tracePt t="107230" x="3054350" y="2759075"/>
          <p14:tracePt t="107251" x="3062288" y="2759075"/>
          <p14:tracePt t="107312" x="3108325" y="2776538"/>
          <p14:tracePt t="107344" x="3125788" y="2786063"/>
          <p14:tracePt t="107406" x="3152775" y="2795588"/>
          <p14:tracePt t="107454" x="3160713" y="2803525"/>
          <p14:tracePt t="107484" x="3170238" y="2803525"/>
          <p14:tracePt t="107546" x="3197225" y="2813050"/>
          <p14:tracePt t="107578" x="3205163" y="2822575"/>
          <p14:tracePt t="107640" x="3214688" y="2822575"/>
          <p14:tracePt t="107711" x="3224213" y="2822575"/>
          <p14:tracePt t="107724" x="3232150" y="2822575"/>
          <p14:tracePt t="107989" x="3241675" y="2822575"/>
          <p14:tracePt t="108000" x="3251200" y="2830513"/>
          <p14:tracePt t="108032" x="3276600" y="2840038"/>
          <p14:tracePt t="108079" x="3313113" y="2874963"/>
          <p14:tracePt t="108111" x="3322638" y="2874963"/>
          <p14:tracePt t="108155" x="3330575" y="2874963"/>
          <p14:tracePt t="108180" x="3367088" y="2857500"/>
          <p14:tracePt t="108196" x="3384550" y="2840038"/>
          <p14:tracePt t="108212" x="3402013" y="2840038"/>
          <p14:tracePt t="108228" x="3402013" y="2830513"/>
          <p14:tracePt t="108250" x="3411538" y="2830513"/>
          <p14:tracePt t="108265" x="3411538" y="2822575"/>
          <p14:tracePt t="108360" x="3419475" y="2776538"/>
          <p14:tracePt t="108370" x="3429000" y="2751138"/>
          <p14:tracePt t="108383" x="3438525" y="2732088"/>
          <p14:tracePt t="108411" x="3446463" y="2714625"/>
          <p14:tracePt t="108481" x="3455988" y="2714625"/>
          <p14:tracePt t="108610" x="3455988" y="2687638"/>
          <p14:tracePt t="108626" x="3455988" y="2660650"/>
          <p14:tracePt t="108650" x="3455988" y="2625725"/>
          <p14:tracePt t="108664" x="3455988" y="2616200"/>
          <p14:tracePt t="108711" x="3455988" y="2608263"/>
          <p14:tracePt t="108757" x="3446463" y="2554288"/>
          <p14:tracePt t="108820" x="3429000" y="2527300"/>
          <p14:tracePt t="108877" x="3419475" y="2509838"/>
          <p14:tracePt t="108930" x="3411538" y="2500313"/>
          <p14:tracePt t="108992" x="3384550" y="2446338"/>
          <p14:tracePt t="109023" x="3375025" y="2411413"/>
          <p14:tracePt t="109085" x="3348038" y="2374900"/>
          <p14:tracePt t="109148" x="3348038" y="2366963"/>
          <p14:tracePt t="109222" x="3330575" y="2357438"/>
          <p14:tracePt t="109273" x="3313113" y="2330450"/>
          <p14:tracePt t="109549" x="3303588" y="2330450"/>
          <p14:tracePt t="109559" x="3295650" y="2330450"/>
          <p14:tracePt t="109603" x="3276600" y="2312988"/>
          <p14:tracePt t="109606" x="3268663" y="2303463"/>
          <p14:tracePt t="109666" x="3232150" y="2259013"/>
          <p14:tracePt t="109697" x="3205163" y="2241550"/>
          <p14:tracePt t="109759" x="3170238" y="2205038"/>
          <p14:tracePt t="109807" x="3143250" y="2205038"/>
          <p14:tracePt t="109868" x="3098800" y="2205038"/>
          <p14:tracePt t="109932" x="3062288" y="2205038"/>
          <p14:tracePt t="109979" x="3036888" y="2197100"/>
          <p14:tracePt t="110057" x="3027363" y="2197100"/>
          <p14:tracePt t="110365" x="3017838" y="2197100"/>
          <p14:tracePt t="110387" x="3009900" y="2197100"/>
          <p14:tracePt t="110423" x="3000375" y="2179638"/>
          <p14:tracePt t="110449" x="2982913" y="2170113"/>
          <p14:tracePt t="110496" x="2946400" y="2143125"/>
          <p14:tracePt t="110558" x="2928938" y="2108200"/>
          <p14:tracePt t="110589" x="2919413" y="2098675"/>
          <p14:tracePt t="110651" x="2901950" y="2071688"/>
          <p14:tracePt t="114469" x="2884488" y="2071688"/>
          <p14:tracePt t="114481" x="2847975" y="2081213"/>
          <p14:tracePt t="114513" x="2795588" y="2108200"/>
          <p14:tracePt t="114565" x="2697163" y="2133600"/>
          <p14:tracePt t="114612" x="2697163" y="2143125"/>
          <p14:tracePt t="114644" x="2705100" y="2143125"/>
          <p14:tracePt t="114706" x="2813050" y="2152650"/>
          <p14:tracePt t="114709" x="2840038" y="2152650"/>
          <p14:tracePt t="114738" x="2884488" y="2187575"/>
          <p14:tracePt t="114799" x="2894013" y="2251075"/>
          <p14:tracePt t="114889" x="2884488" y="2251075"/>
          <p14:tracePt t="114925" x="2847975" y="2241550"/>
          <p14:tracePt t="114973" x="2840038" y="2241550"/>
          <p14:tracePt t="115082" x="2874963" y="2339975"/>
          <p14:tracePt t="115113" x="2911475" y="2357438"/>
          <p14:tracePt t="115160" x="2919413" y="2366963"/>
          <p14:tracePt t="115344" x="2919413" y="2374900"/>
          <p14:tracePt t="115356" x="2928938" y="2384425"/>
          <p14:tracePt t="115398" x="2973388" y="2419350"/>
          <p14:tracePt t="115461" x="3036888" y="2517775"/>
          <p14:tracePt t="115523" x="3054350" y="2616200"/>
          <p14:tracePt t="115586" x="3054350" y="2679700"/>
          <p14:tracePt t="115617" x="3062288" y="2687638"/>
          <p14:tracePt t="115679" x="3089275" y="2724150"/>
          <p14:tracePt t="115728" x="3125788" y="2732088"/>
          <p14:tracePt t="115758" x="3133725" y="2732088"/>
          <p14:tracePt t="115957" x="3133725" y="2741613"/>
          <p14:tracePt t="115968" x="3133725" y="2751138"/>
          <p14:tracePt t="116023" x="3133725" y="2795588"/>
          <p14:tracePt t="116055" x="3143250" y="2840038"/>
          <p14:tracePt t="116103" x="3143250" y="2867025"/>
          <p14:tracePt t="116209" x="3143250" y="2874963"/>
          <p14:tracePt t="116243" x="3116263" y="2928938"/>
          <p14:tracePt t="116289" x="3089275" y="3000375"/>
          <p14:tracePt t="116336" x="3071813" y="3143250"/>
          <p14:tracePt t="116382" x="3054350" y="3259138"/>
          <p14:tracePt t="116413" x="3054350" y="3276600"/>
          <p14:tracePt t="116492" x="3054350" y="3303588"/>
          <p14:tracePt t="116539" x="3044825" y="3303588"/>
          <p14:tracePt t="116601" x="3044825" y="3276600"/>
          <p14:tracePt t="116787" x="3044825" y="3286125"/>
          <p14:tracePt t="116868" x="3044825" y="3276600"/>
          <p14:tracePt t="116881" x="3044825" y="3241675"/>
          <p14:tracePt t="116916" x="3054350" y="3205163"/>
          <p14:tracePt t="116947" x="3054350" y="3187700"/>
          <p14:tracePt t="117073" x="3054350" y="3179763"/>
          <p14:tracePt t="117099" x="3054350" y="3098800"/>
          <p14:tracePt t="117134" x="3044825" y="2938463"/>
          <p14:tracePt t="117182" x="3027363" y="2901950"/>
          <p14:tracePt t="117375" x="3027363" y="2894013"/>
          <p14:tracePt t="117757" x="3036888" y="2894013"/>
          <p14:tracePt t="117770" x="3044825" y="2894013"/>
          <p14:tracePt t="117787" x="3054350" y="2894013"/>
          <p14:tracePt t="117833" x="3089275" y="2894013"/>
          <p14:tracePt t="117895" x="3133725" y="2911475"/>
          <p14:tracePt t="117958" x="3205163" y="2928938"/>
          <p14:tracePt t="117989" x="3232150" y="2928938"/>
          <p14:tracePt t="118052" x="3251200" y="2919413"/>
          <p14:tracePt t="118177" x="3286125" y="2867025"/>
          <p14:tracePt t="118188" x="3322638" y="2822575"/>
          <p14:tracePt t="118239" x="3429000" y="2741613"/>
          <p14:tracePt t="118270" x="3473450" y="2724150"/>
          <p14:tracePt t="118274" x="3482975" y="2714625"/>
          <p14:tracePt t="118318" x="3536950" y="2705100"/>
          <p14:tracePt t="118526" x="3536950" y="2660650"/>
          <p14:tracePt t="118537" x="3536950" y="2633663"/>
          <p14:tracePt t="118568" x="3536950" y="2625725"/>
          <p14:tracePt t="118862" x="3536950" y="2616200"/>
          <p14:tracePt t="118874" x="3536950" y="2608263"/>
          <p14:tracePt t="118921" x="3536950" y="2598738"/>
          <p14:tracePt t="119042" x="3517900" y="2581275"/>
          <p14:tracePt t="119056" x="3517900" y="2562225"/>
          <p14:tracePt t="119068" x="3509963" y="2554288"/>
          <p14:tracePt t="119130" x="3500438" y="2509838"/>
          <p14:tracePt t="119192" x="3482975" y="2482850"/>
          <p14:tracePt t="119254" x="3482975" y="2473325"/>
          <p14:tracePt t="119859" x="3482975" y="2536825"/>
          <p14:tracePt t="119869" x="3500438" y="2616200"/>
          <p14:tracePt t="119907" x="3527425" y="2822575"/>
          <p14:tracePt t="119969" x="3517900" y="3044825"/>
          <p14:tracePt t="120032" x="3394075" y="3348038"/>
          <p14:tracePt t="120064" x="3322638" y="3419475"/>
          <p14:tracePt t="120110" x="3276600" y="3419475"/>
          <p14:tracePt t="120172" x="3241675" y="3394075"/>
          <p14:tracePt t="120234" x="3187700" y="3394075"/>
          <p14:tracePt t="120296" x="3143250" y="3384550"/>
          <p14:tracePt t="120328" x="3143250" y="3375025"/>
          <p14:tracePt t="120445" x="3133725" y="3303588"/>
          <p14:tracePt t="120458" x="3125788" y="3251200"/>
          <p14:tracePt t="120500" x="3098800" y="3170238"/>
          <p14:tracePt t="120547" x="3098800" y="3160713"/>
          <p14:tracePt t="120579" x="3098800" y="3125788"/>
          <p14:tracePt t="120609" x="3098800" y="3089275"/>
          <p14:tracePt t="120671" x="3098800" y="3071813"/>
          <p14:tracePt t="120758" x="3089275" y="3062288"/>
          <p14:tracePt t="120818" x="3081338" y="3054350"/>
          <p14:tracePt t="120829" x="3081338" y="3044825"/>
          <p14:tracePt t="121167" x="3081338" y="3036888"/>
          <p14:tracePt t="121190" x="3081338" y="3017838"/>
          <p14:tracePt t="121221" x="3081338" y="2982913"/>
          <p14:tracePt t="121282" x="3062288" y="2847975"/>
          <p14:tracePt t="121314" x="3044825" y="2803525"/>
          <p14:tracePt t="121376" x="3044825" y="2795588"/>
          <p14:tracePt t="121599" x="3036888" y="2795588"/>
          <p14:tracePt t="121621" x="3027363" y="2795588"/>
          <p14:tracePt t="121659" x="3009900" y="2768600"/>
          <p14:tracePt t="121690" x="3000375" y="2741613"/>
          <p14:tracePt t="121752" x="2982913" y="2670175"/>
          <p14:tracePt t="121800" x="2955925" y="2633663"/>
          <p14:tracePt t="121878" x="2946400" y="2633663"/>
          <p14:tracePt t="121925" x="2938463" y="2633663"/>
          <p14:tracePt t="122245" x="2928938" y="2633663"/>
          <p14:tracePt t="122272" x="2928938" y="2625725"/>
          <p14:tracePt t="122294" x="2919413" y="2616200"/>
          <p14:tracePt t="122463" x="2911475" y="2616200"/>
          <p14:tracePt t="122476" x="2901950" y="2608263"/>
          <p14:tracePt t="122513" x="2894013" y="2608263"/>
          <p14:tracePt t="122560" x="2884488" y="2608263"/>
          <p14:tracePt t="122607" x="2867025" y="2608263"/>
          <p14:tracePt t="122716" x="2874963" y="2625725"/>
          <p14:tracePt t="122746" x="2884488" y="2633663"/>
          <p14:tracePt t="122809" x="2894013" y="2643188"/>
          <p14:tracePt t="122908" x="2894013" y="2633663"/>
          <p14:tracePt t="122934" x="2874963" y="2616200"/>
          <p14:tracePt t="122965" x="2847975" y="2616200"/>
          <p14:tracePt t="123027" x="2822575" y="2608263"/>
          <p14:tracePt t="123122" x="2830513" y="2660650"/>
          <p14:tracePt t="123183" x="2857500" y="2679700"/>
          <p14:tracePt t="123293" x="2857500" y="2652713"/>
          <p14:tracePt t="123355" x="2830513" y="2616200"/>
          <p14:tracePt t="123385" x="2822575" y="2616200"/>
          <p14:tracePt t="123494" x="2822575" y="2625725"/>
          <p14:tracePt t="123526" x="2822575" y="2633663"/>
          <p14:tracePt t="123587" x="2822575" y="2643188"/>
          <p14:tracePt t="123639" x="2822575" y="2633663"/>
          <p14:tracePt t="123668" x="2822575" y="2625725"/>
          <p14:tracePt t="123728" x="2795588" y="2625725"/>
          <p14:tracePt t="123759" x="2786063" y="2643188"/>
          <p14:tracePt t="123820" x="2786063" y="2670175"/>
          <p14:tracePt t="123883" x="2795588" y="2679700"/>
          <p14:tracePt t="124109" x="2795588" y="2687638"/>
          <p14:tracePt t="124202" x="2803525" y="2687638"/>
          <p14:tracePt t="124219" x="2803525" y="2697163"/>
          <p14:tracePt t="124230" x="2813050" y="2697163"/>
          <p14:tracePt t="124347" x="2813050" y="2687638"/>
          <p14:tracePt t="124358" x="2803525" y="2687638"/>
          <p14:tracePt t="124380" x="2803525" y="2679700"/>
          <p14:tracePt t="124411" x="2795588" y="2679700"/>
          <p14:tracePt t="125585" x="2776538" y="2652713"/>
          <p14:tracePt t="125596" x="2751138" y="2633663"/>
          <p14:tracePt t="125647" x="2625725" y="2419350"/>
          <p14:tracePt t="125678" x="2527300" y="2268538"/>
          <p14:tracePt t="125740" x="2241550" y="1928813"/>
          <p14:tracePt t="125772" x="2205038" y="1884363"/>
          <p14:tracePt t="125835" x="2125663" y="1812925"/>
          <p14:tracePt t="125865" x="2116138" y="1803400"/>
          <p14:tracePt t="125927" x="2116138" y="1785938"/>
          <p14:tracePt t="126113" x="2098675" y="1795463"/>
          <p14:tracePt t="126125" x="2071688" y="1795463"/>
          <p14:tracePt t="126178" x="2027238" y="1724025"/>
          <p14:tracePt t="126209" x="2000250" y="1652588"/>
          <p14:tracePt t="126256" x="2000250" y="1633538"/>
          <p14:tracePt t="126340" x="2000250" y="1625600"/>
          <p14:tracePt t="126484" x="1990725" y="1616075"/>
          <p14:tracePt t="126497" x="1982788" y="1616075"/>
          <p14:tracePt t="126518" x="1982788" y="1589088"/>
          <p14:tracePt t="126550" x="1973263" y="1562100"/>
          <p14:tracePt t="126605" x="1973263" y="1554163"/>
          <p14:tracePt t="127121" x="1973263" y="1536700"/>
          <p14:tracePt t="127156" x="1973263" y="1527175"/>
          <p14:tracePt t="130025" x="1982788" y="1527175"/>
          <p14:tracePt t="130265" x="2000250" y="1527175"/>
          <p14:tracePt t="130281" x="2017713" y="1527175"/>
          <p14:tracePt t="130332" x="2205038" y="1616075"/>
          <p14:tracePt t="130394" x="2608263" y="1893888"/>
          <p14:tracePt t="130398" x="2679700" y="1938338"/>
          <p14:tracePt t="130458" x="2857500" y="2116138"/>
          <p14:tracePt t="130488" x="2884488" y="2152650"/>
          <p14:tracePt t="130551" x="2901950" y="2170113"/>
          <p14:tracePt t="130599" x="2901950" y="2179638"/>
          <p14:tracePt t="130686" x="2911475" y="2187575"/>
          <p14:tracePt t="130723" x="2928938" y="2214563"/>
          <p14:tracePt t="130754" x="2955925" y="2251075"/>
          <p14:tracePt t="131022" x="2965450" y="2251075"/>
          <p14:tracePt t="131044" x="2973388" y="2251075"/>
          <p14:tracePt t="131069" x="2982913" y="2251075"/>
          <p14:tracePt t="131100" x="2990850" y="2251075"/>
          <p14:tracePt t="131147" x="3000375" y="2251075"/>
          <p14:tracePt t="131180" x="2990850" y="2268538"/>
          <p14:tracePt t="131239" x="2938463" y="2286000"/>
          <p14:tracePt t="131302" x="2884488" y="2303463"/>
          <p14:tracePt t="131333" x="2867025" y="2312988"/>
          <p14:tracePt t="131383" x="2867025" y="2384425"/>
          <p14:tracePt t="131442" x="2874963" y="2482850"/>
          <p14:tracePt t="131473" x="2911475" y="2490788"/>
          <p14:tracePt t="131536" x="3009900" y="2401888"/>
          <p14:tracePt t="131567" x="3017838" y="2374900"/>
          <p14:tracePt t="131629" x="2946400" y="2339975"/>
          <p14:tracePt t="131692" x="2830513" y="2357438"/>
          <p14:tracePt t="131739" x="2786063" y="2393950"/>
          <p14:tracePt t="131801" x="2768600" y="2509838"/>
          <p14:tracePt t="131849" x="2857500" y="2598738"/>
          <p14:tracePt t="131879" x="2894013" y="2598738"/>
          <p14:tracePt t="131942" x="2901950" y="2598738"/>
          <p14:tracePt t="132021" x="2894013" y="2589213"/>
          <p14:tracePt t="132052" x="2867025" y="2581275"/>
          <p14:tracePt t="132082" x="2830513" y="2562225"/>
          <p14:tracePt t="132145" x="2813050" y="2562225"/>
          <p14:tracePt t="132176" x="2813050" y="2598738"/>
          <p14:tracePt t="132224" x="2857500" y="2697163"/>
          <p14:tracePt t="132254" x="2894013" y="2705100"/>
          <p14:tracePt t="132316" x="2955925" y="2660650"/>
          <p14:tracePt t="132348" x="2965450" y="2625725"/>
          <p14:tracePt t="132409" x="2884488" y="2527300"/>
          <p14:tracePt t="132472" x="2803525" y="2509838"/>
          <p14:tracePt t="132547" x="2813050" y="2544763"/>
          <p14:tracePt t="132568" x="2847975" y="2581275"/>
          <p14:tracePt t="132628" x="2919413" y="2589213"/>
          <p14:tracePt t="132691" x="2928938" y="2428875"/>
          <p14:tracePt t="132722" x="2928938" y="2384425"/>
          <p14:tracePt t="132784" x="2822575" y="2357438"/>
          <p14:tracePt t="132847" x="2776538" y="2393950"/>
          <p14:tracePt t="132895" x="2776538" y="2465388"/>
          <p14:tracePt t="132956" x="2803525" y="2581275"/>
          <p14:tracePt t="133019" x="2901950" y="2571750"/>
          <p14:tracePt t="133050" x="2919413" y="2554288"/>
          <p14:tracePt t="133097" x="2919413" y="2544763"/>
          <p14:tracePt t="133159" x="2901950" y="2527300"/>
          <p14:tracePt t="133221" x="2830513" y="2517775"/>
          <p14:tracePt t="133269" x="2813050" y="2536825"/>
          <p14:tracePt t="133330" x="2857500" y="2724150"/>
          <p14:tracePt t="133392" x="2965450" y="2776538"/>
          <p14:tracePt t="133455" x="2973388" y="2759075"/>
          <p14:tracePt t="133459" x="2973388" y="2714625"/>
          <p14:tracePt t="133486" x="2982913" y="2616200"/>
          <p14:tracePt t="133548" x="2973388" y="2571750"/>
          <p14:tracePt t="133596" x="2928938" y="2562225"/>
          <p14:tracePt t="133627" x="2901950" y="2562225"/>
          <p14:tracePt t="133674" x="2894013" y="2562225"/>
          <p14:tracePt t="133798" x="2901950" y="2562225"/>
          <p14:tracePt t="133807" x="2911475" y="2562225"/>
          <p14:tracePt t="134310" x="2919413" y="2616200"/>
          <p14:tracePt t="134322" x="2938463" y="2679700"/>
          <p14:tracePt t="134358" x="3009900" y="2901950"/>
          <p14:tracePt t="134389" x="3062288" y="3081338"/>
          <p14:tracePt t="134409" x="3089275" y="3268663"/>
          <p14:tracePt t="134425" x="3108325" y="3357563"/>
          <p14:tracePt t="134440" x="3116263" y="3419475"/>
          <p14:tracePt t="134471" x="3125788" y="3500438"/>
          <p14:tracePt t="134491" x="3125788" y="3509963"/>
          <p14:tracePt t="134659" x="3125788" y="3500438"/>
          <p14:tracePt t="134828" x="3125788" y="3473450"/>
          <p14:tracePt t="134838" x="3116263" y="3455988"/>
          <p14:tracePt t="134871" x="3108325" y="3446463"/>
          <p14:tracePt t="134910" x="3089275" y="3429000"/>
          <p14:tracePt t="134958" x="3089275" y="3419475"/>
          <p14:tracePt t="135009" x="3081338" y="3419475"/>
          <p14:tracePt t="135055" x="3071813" y="3419475"/>
          <p14:tracePt t="135177" x="3071813" y="3411538"/>
          <p14:tracePt t="135199" x="3062288" y="3402013"/>
          <p14:tracePt t="135228" x="3062288" y="3384550"/>
          <p14:tracePt t="135270" x="3062288" y="3375025"/>
          <p14:tracePt t="135305" x="3062288" y="3322638"/>
          <p14:tracePt t="135367" x="3062288" y="3276600"/>
          <p14:tracePt t="135493" x="3179763" y="3081338"/>
          <p14:tracePt t="135554" x="3251200" y="3036888"/>
          <p14:tracePt t="135586" x="3268663" y="3009900"/>
          <p14:tracePt t="135619" x="3303588" y="2946400"/>
          <p14:tracePt t="135679" x="3330575" y="2894013"/>
          <p14:tracePt t="135742" x="3330575" y="2884488"/>
          <p14:tracePt t="135804" x="3411538" y="2571750"/>
          <p14:tracePt t="135866" x="3473450" y="2384425"/>
          <p14:tracePt t="135929" x="3482975" y="2384425"/>
          <p14:tracePt t="136184" x="3482975" y="2393950"/>
          <p14:tracePt t="136293" x="3473450" y="2419350"/>
          <p14:tracePt t="136303" x="3473450" y="2428875"/>
          <p14:tracePt t="136338" x="3473450" y="2438400"/>
          <p14:tracePt t="136400" x="3455988" y="2482850"/>
          <p14:tracePt t="136431" x="3446463" y="2500313"/>
          <p14:tracePt t="136493" x="3384550" y="2616200"/>
          <p14:tracePt t="136525" x="3259138" y="2946400"/>
          <p14:tracePt t="136586" x="3089275" y="3313113"/>
          <p14:tracePt t="136649" x="3000375" y="3500438"/>
          <p14:tracePt t="136680" x="2982913" y="3544888"/>
          <p14:tracePt t="136783" x="2982913" y="3554413"/>
          <p14:tracePt t="137058" x="2982913" y="3562350"/>
          <p14:tracePt t="137073" x="2982913" y="3589338"/>
          <p14:tracePt t="137134" x="2965450" y="3687763"/>
          <p14:tracePt t="137166" x="2955925" y="3714750"/>
          <p14:tracePt t="137213" x="2946400" y="3732213"/>
          <p14:tracePt t="137516" x="2955925" y="3732213"/>
          <p14:tracePt t="137744" x="2955925" y="3724275"/>
          <p14:tracePt t="137757" x="2955925" y="3705225"/>
          <p14:tracePt t="137793" x="2955925" y="3679825"/>
          <p14:tracePt t="137901" x="2955925" y="3670300"/>
          <p14:tracePt t="138285" x="2955925" y="3608388"/>
          <p14:tracePt t="138298" x="2965450" y="3544888"/>
          <p14:tracePt t="138317" x="2982913" y="3473450"/>
          <p14:tracePt t="138349" x="3062288" y="3268663"/>
          <p14:tracePt t="138382" x="3143250" y="3143250"/>
          <p14:tracePt t="138418" x="3224213" y="3009900"/>
          <p14:tracePt t="138450" x="3295650" y="2894013"/>
          <p14:tracePt t="138481" x="3357563" y="2786063"/>
          <p14:tracePt t="138512" x="3394075" y="2705100"/>
          <p14:tracePt t="138543" x="3411538" y="2679700"/>
          <p14:tracePt t="138560" x="3411538" y="2652713"/>
          <p14:tracePt t="138590" x="3429000" y="2633663"/>
          <p14:tracePt t="138622" x="3438525" y="2616200"/>
          <p14:tracePt t="138705" x="3438525" y="2608263"/>
          <p14:tracePt t="138720" x="3446463" y="2598738"/>
          <p14:tracePt t="138751" x="3455988" y="2589213"/>
          <p14:tracePt t="138782" x="3465513" y="2589213"/>
          <p14:tracePt t="138824" x="3465513" y="2598738"/>
          <p14:tracePt t="138837" x="3465513" y="2608263"/>
          <p14:tracePt t="138867" x="3465513" y="2652713"/>
          <p14:tracePt t="138882" x="3465513" y="2670175"/>
          <p14:tracePt t="138920" x="3473450" y="2705100"/>
          <p14:tracePt t="140565" x="3465513" y="2732088"/>
          <p14:tracePt t="140579" x="3455988" y="2741613"/>
          <p14:tracePt t="140624" x="3455988" y="2759075"/>
          <p14:tracePt t="140744" x="3446463" y="2768600"/>
          <p14:tracePt t="140766" x="3438525" y="2776538"/>
          <p14:tracePt t="140813" x="3438525" y="2786063"/>
          <p14:tracePt t="140900" x="3438525" y="2795588"/>
          <p14:tracePt t="140914" x="3429000" y="2813050"/>
          <p14:tracePt t="141008" x="3419475" y="2822575"/>
          <p14:tracePt t="141023" x="3419475" y="2847975"/>
          <p14:tracePt t="141056" x="3402013" y="2874963"/>
          <p14:tracePt t="141087" x="3402013" y="2894013"/>
          <p14:tracePt t="141135" x="3402013" y="2911475"/>
          <p14:tracePt t="141165" x="3402013" y="3017838"/>
          <p14:tracePt t="141227" x="3411538" y="3143250"/>
          <p14:tracePt t="141258" x="3402013" y="3152775"/>
          <p14:tracePt t="141320" x="3394075" y="3125788"/>
          <p14:tracePt t="141574" x="3367088" y="3170238"/>
          <p14:tracePt t="141585" x="3357563" y="3205163"/>
          <p14:tracePt t="141633" x="3330575" y="3259138"/>
          <p14:tracePt t="141696" x="3286125" y="3384550"/>
          <p14:tracePt t="141728" x="3197225" y="3527425"/>
          <p14:tracePt t="141790" x="3125788" y="3589338"/>
          <p14:tracePt t="141874" x="3125788" y="3598863"/>
          <p14:tracePt t="141885" x="3116263" y="3598863"/>
          <p14:tracePt t="141946" x="3098800" y="3608388"/>
          <p14:tracePt t="141977" x="3081338" y="3616325"/>
          <p14:tracePt t="142025" x="3036888" y="3643313"/>
          <p14:tracePt t="142055" x="3017838" y="3643313"/>
          <p14:tracePt t="142269" x="3009900" y="3643313"/>
          <p14:tracePt t="142280" x="3000375" y="3633788"/>
          <p14:tracePt t="142348" x="2965450" y="3625850"/>
          <p14:tracePt t="142380" x="2955925" y="3625850"/>
          <p14:tracePt t="142443" x="2955925" y="3616325"/>
          <p14:tracePt t="142548" x="2955925" y="3608388"/>
          <p14:tracePt t="143206" x="2955925" y="3598863"/>
          <p14:tracePt t="143243" x="2955925" y="3589338"/>
          <p14:tracePt t="143265" x="2965450" y="3581400"/>
          <p14:tracePt t="143305" x="2965450" y="3571875"/>
          <p14:tracePt t="143410" x="2973388" y="3562350"/>
          <p14:tracePt t="143434" x="2973388" y="3544888"/>
          <p14:tracePt t="143462" x="2982913" y="3536950"/>
          <p14:tracePt t="143509" x="2990850" y="3527425"/>
          <p14:tracePt t="143587" x="2990850" y="3517900"/>
          <p14:tracePt t="143618" x="3000375" y="3455988"/>
          <p14:tracePt t="143680" x="3017838" y="3402013"/>
          <p14:tracePt t="143782" x="3027363" y="3402013"/>
          <p14:tracePt t="143794" x="3027363" y="3411538"/>
          <p14:tracePt t="143806" x="3036888" y="3411538"/>
          <p14:tracePt t="143867" x="3044825" y="3429000"/>
          <p14:tracePt t="143898" x="3044825" y="3438525"/>
          <p14:tracePt t="146051" x="3044825" y="3446463"/>
          <p14:tracePt t="146462" x="3044825" y="3411538"/>
          <p14:tracePt t="146471" x="3044825" y="3394075"/>
          <p14:tracePt t="146500" x="3044825" y="3384550"/>
          <p14:tracePt t="146537" x="3044825" y="3340100"/>
          <p14:tracePt t="146569" x="3044825" y="3295650"/>
          <p14:tracePt t="146611" x="3044825" y="3214688"/>
          <p14:tracePt t="146642" x="3044825" y="3143250"/>
          <p14:tracePt t="146673" x="3036888" y="3116263"/>
          <p14:tracePt t="146705" x="3036888" y="3108325"/>
          <p14:tracePt t="146735" x="3027363" y="3108325"/>
          <p14:tracePt t="147144" x="3027363" y="3089275"/>
          <p14:tracePt t="147156" x="3027363" y="3081338"/>
          <p14:tracePt t="147186" x="3027363" y="3062288"/>
          <p14:tracePt t="147817" x="3027363" y="3054350"/>
          <p14:tracePt t="147828" x="3027363" y="3044825"/>
          <p14:tracePt t="147842" x="3017838" y="3036888"/>
          <p14:tracePt t="147873" x="3009900" y="3017838"/>
          <p14:tracePt t="147921" x="3009900" y="3009900"/>
          <p14:tracePt t="147943" x="3009900" y="3000375"/>
          <p14:tracePt t="147959" x="3009900" y="2982913"/>
          <p14:tracePt t="147989" x="3009900" y="2946400"/>
          <p14:tracePt t="148006" x="3009900" y="2938463"/>
          <p14:tracePt t="148020" x="3009900" y="2928938"/>
          <p14:tracePt t="148072" x="3000375" y="2874963"/>
          <p14:tracePt t="148120" x="3000375" y="2867025"/>
          <p14:tracePt t="148427" x="3000375" y="2847975"/>
          <p14:tracePt t="148440" x="2990850" y="2830513"/>
          <p14:tracePt t="148479" x="2982913" y="2795588"/>
          <p14:tracePt t="148526" x="2982913" y="2786063"/>
          <p14:tracePt t="148636" x="2982913" y="2751138"/>
          <p14:tracePt t="148683" x="2982913" y="2741613"/>
          <p14:tracePt t="149101" x="2982913" y="2732088"/>
          <p14:tracePt t="149112" x="2982913" y="2714625"/>
          <p14:tracePt t="149143" x="3000375" y="2660650"/>
          <p14:tracePt t="149189" x="3009900" y="2643188"/>
          <p14:tracePt t="149375" x="3000375" y="2633663"/>
          <p14:tracePt t="149509" x="3000375" y="2608263"/>
          <p14:tracePt t="149520" x="3000375" y="2589213"/>
          <p14:tracePt t="149565" x="3009900" y="2527300"/>
          <p14:tracePt t="149628" x="3000375" y="2473325"/>
          <p14:tracePt t="149689" x="2919413" y="2482850"/>
          <p14:tracePt t="149738" x="2894013" y="2500313"/>
          <p14:tracePt t="149798" x="2894013" y="2517775"/>
          <p14:tracePt t="149830" x="2894013" y="2527300"/>
          <p14:tracePt t="149893" x="2901950" y="2527300"/>
          <p14:tracePt t="149924" x="2938463" y="2527300"/>
          <p14:tracePt t="149986" x="2973388" y="2500313"/>
          <p14:tracePt t="150121" x="2990850" y="2500313"/>
          <p14:tracePt t="150350" x="3000375" y="2500313"/>
          <p14:tracePt t="150363" x="3009900" y="2500313"/>
          <p14:tracePt t="150409" x="3044825" y="2500313"/>
          <p14:tracePt t="150472" x="3089275" y="2571750"/>
          <p14:tracePt t="150534" x="3098800" y="2608263"/>
          <p14:tracePt t="150663" x="3098800" y="2625725"/>
          <p14:tracePt t="150691" x="3098800" y="2643188"/>
          <p14:tracePt t="150738" x="3098800" y="2652713"/>
          <p14:tracePt t="150841" x="3108325" y="2652713"/>
          <p14:tracePt t="150853" x="3108325" y="2660650"/>
          <p14:tracePt t="150879" x="3116263" y="2660650"/>
          <p14:tracePt t="150926" x="3125788" y="2660650"/>
          <p14:tracePt t="150988" x="3125788" y="2670175"/>
          <p14:tracePt t="151380" x="3143250" y="2598738"/>
          <p14:tracePt t="151395" x="3152775" y="2554288"/>
          <p14:tracePt t="151443" x="3160713" y="2517775"/>
          <p14:tracePt t="151491" x="3160713" y="2509838"/>
          <p14:tracePt t="151538" x="3160713" y="2500313"/>
          <p14:tracePt t="151790" x="3160713" y="2490788"/>
          <p14:tracePt t="151801" x="3160713" y="2473325"/>
          <p14:tracePt t="151847" x="3160713" y="2419350"/>
          <p14:tracePt t="151909" x="3152775" y="2295525"/>
          <p14:tracePt t="151971" x="3116263" y="2241550"/>
          <p14:tracePt t="152034" x="3108325" y="2232025"/>
          <p14:tracePt t="152065" x="3098800" y="2232025"/>
          <p14:tracePt t="152112" x="3054350" y="2232025"/>
          <p14:tracePt t="152144" x="3017838" y="2232025"/>
          <p14:tracePt t="152206" x="2973388" y="2241550"/>
          <p14:tracePt t="152210" x="2973388" y="2251075"/>
          <p14:tracePt t="152254" x="2946400" y="2268538"/>
          <p14:tracePt t="152300" x="2928938" y="2295525"/>
          <p14:tracePt t="152331" x="2928938" y="2357438"/>
          <p14:tracePt t="152393" x="2928938" y="2411413"/>
          <p14:tracePt t="152456" x="2946400" y="2438400"/>
          <p14:tracePt t="152582" x="2938463" y="2428875"/>
          <p14:tracePt t="152593" x="2928938" y="2419350"/>
          <p14:tracePt t="152613" x="2919413" y="2419350"/>
          <p14:tracePt t="152675" x="2894013" y="2419350"/>
          <p14:tracePt t="152738" x="2884488" y="2419350"/>
          <p14:tracePt t="152786" x="2874963" y="2419350"/>
          <p14:tracePt t="152831" x="2857500" y="2411413"/>
          <p14:tracePt t="152894" x="2840038" y="2401888"/>
          <p14:tracePt t="152988" x="2822575" y="2401888"/>
          <p14:tracePt t="153036" x="2813050" y="2401888"/>
          <p14:tracePt t="153256" x="2803525" y="2411413"/>
          <p14:tracePt t="153265" x="2795588" y="2419350"/>
          <p14:tracePt t="153316" x="2732088" y="2411413"/>
          <p14:tracePt t="153379" x="2652713" y="2330450"/>
          <p14:tracePt t="153441" x="2616200" y="2286000"/>
          <p14:tracePt t="153503" x="2598738" y="2286000"/>
          <p14:tracePt t="153566" x="2581275" y="2347913"/>
          <p14:tracePt t="153598" x="2571750" y="2393950"/>
          <p14:tracePt t="153645" x="2554288" y="2419350"/>
          <p14:tracePt t="153707" x="2527300" y="2446338"/>
          <p14:tracePt t="153755" x="2490788" y="2465388"/>
          <p14:tracePt t="153758" x="2482850" y="2473325"/>
          <p14:tracePt t="153880" x="2482850" y="2509838"/>
          <p14:tracePt t="153890" x="2482850" y="2517775"/>
          <p14:tracePt t="153941" x="2490788" y="2581275"/>
          <p14:tracePt t="153973" x="2500313" y="2633663"/>
          <p14:tracePt t="154035" x="2509838" y="2724150"/>
          <p14:tracePt t="154097" x="2544763" y="2847975"/>
          <p14:tracePt t="154128" x="2554288" y="2857500"/>
          <p14:tracePt t="154208" x="2571750" y="2884488"/>
          <p14:tracePt t="154255" x="2598738" y="2911475"/>
          <p14:tracePt t="154300" x="2598738" y="2919413"/>
          <p14:tracePt t="154363" x="2625725" y="2938463"/>
          <p14:tracePt t="154411" x="2643188" y="2965450"/>
          <p14:tracePt t="154472" x="2660650" y="2973388"/>
          <p14:tracePt t="154551" x="2697163" y="2946400"/>
          <p14:tracePt t="154582" x="2724150" y="2919413"/>
          <p14:tracePt t="154644" x="2732088" y="2911475"/>
          <p14:tracePt t="154707" x="2751138" y="2894013"/>
          <p14:tracePt t="154737" x="2759075" y="2894013"/>
          <p14:tracePt t="154787" x="2759075" y="2884488"/>
          <p14:tracePt t="154861" x="2741613" y="2884488"/>
          <p14:tracePt t="154879" x="2741613" y="2874963"/>
          <p14:tracePt t="154911" x="2705100" y="2874963"/>
          <p14:tracePt t="154972" x="2660650" y="2847975"/>
          <p14:tracePt t="155034" x="2616200" y="2751138"/>
          <p14:tracePt t="155096" x="2589213" y="2625725"/>
          <p14:tracePt t="155158" x="2581275" y="2465388"/>
          <p14:tracePt t="155221" x="2581275" y="2384425"/>
          <p14:tracePt t="155406" x="2616200" y="2295525"/>
          <p14:tracePt t="155415" x="2633663" y="2214563"/>
          <p14:tracePt t="155471" x="2652713" y="2179638"/>
          <p14:tracePt t="155858" x="2660650" y="2179638"/>
          <p14:tracePt t="155872" x="2679700" y="2179638"/>
          <p14:tracePt t="155911" x="2705100" y="2187575"/>
          <p14:tracePt t="155943" x="2768600" y="2205038"/>
          <p14:tracePt t="156004" x="2830513" y="2232025"/>
          <p14:tracePt t="156100" x="2857500" y="2232025"/>
          <p14:tracePt t="156162" x="2928938" y="2241550"/>
          <p14:tracePt t="156223" x="2973388" y="2268538"/>
          <p14:tracePt t="156285" x="3000375" y="2286000"/>
          <p14:tracePt t="156317" x="3009900" y="2303463"/>
          <p14:tracePt t="156378" x="3027363" y="2322513"/>
          <p14:tracePt t="156426" x="3044825" y="2357438"/>
          <p14:tracePt t="156487" x="3081338" y="2366963"/>
          <p14:tracePt t="156725" x="3089275" y="2366963"/>
          <p14:tracePt t="156735" x="3098800" y="2374900"/>
          <p14:tracePt t="156786" x="3170238" y="2438400"/>
          <p14:tracePt t="156848" x="3187700" y="2465388"/>
          <p14:tracePt t="156880" x="3197225" y="2482850"/>
          <p14:tracePt t="156942" x="3197225" y="2527300"/>
          <p14:tracePt t="156973" x="3197225" y="2536825"/>
          <p14:tracePt t="157035" x="3197225" y="2571750"/>
          <p14:tracePt t="157067" x="3187700" y="2616200"/>
          <p14:tracePt t="157114" x="3179763" y="2625725"/>
          <p14:tracePt t="157177" x="3160713" y="2705100"/>
          <p14:tracePt t="157208" x="3133725" y="2751138"/>
          <p14:tracePt t="157270" x="3125788" y="2751138"/>
          <p14:tracePt t="157380" x="3125788" y="2741613"/>
          <p14:tracePt t="157442" x="3179763" y="2643188"/>
          <p14:tracePt t="157490" x="3197225" y="2616200"/>
          <p14:tracePt t="157568" x="3197225" y="2509838"/>
          <p14:tracePt t="157629" x="3197225" y="2401888"/>
          <p14:tracePt t="157691" x="3160713" y="2312988"/>
          <p14:tracePt t="157723" x="3125788" y="2268538"/>
          <p14:tracePt t="157784" x="3098800" y="2268538"/>
          <p14:tracePt t="157848" x="3089275" y="2268538"/>
          <p14:tracePt t="157851" x="3071813" y="2286000"/>
          <p14:tracePt t="157895" x="3044825" y="2312988"/>
          <p14:tracePt t="157926" x="3044825" y="2322513"/>
          <p14:tracePt t="157974" x="3017838" y="2322513"/>
          <p14:tracePt t="158035" x="2965450" y="2330450"/>
          <p14:tracePt t="158067" x="2938463" y="2339975"/>
          <p14:tracePt t="158115" x="2911475" y="2347913"/>
          <p14:tracePt t="158145" x="2901950" y="2347913"/>
          <p14:tracePt t="158206" x="2867025" y="2347913"/>
          <p14:tracePt t="158268" x="2840038" y="2330450"/>
          <p14:tracePt t="158316" x="2822575" y="2303463"/>
          <p14:tracePt t="158347" x="2813050" y="2303463"/>
          <p14:tracePt t="158404" x="2813050" y="2295525"/>
          <p14:tracePt t="158442" x="2786063" y="2295525"/>
          <p14:tracePt t="158536" x="2759075" y="2295525"/>
          <p14:tracePt t="158597" x="2751138" y="2303463"/>
          <p14:tracePt t="158644" x="2751138" y="2312988"/>
          <p14:tracePt t="158830" x="2751138" y="2322513"/>
          <p14:tracePt t="158837" x="2751138" y="2339975"/>
          <p14:tracePt t="158894" x="2741613" y="2374900"/>
          <p14:tracePt t="158956" x="2679700" y="2490788"/>
          <p14:tracePt t="159019" x="2660650" y="2562225"/>
          <p14:tracePt t="159081" x="2643188" y="2660650"/>
          <p14:tracePt t="159144" x="2643188" y="2751138"/>
          <p14:tracePt t="159175" x="2643188" y="2803525"/>
          <p14:tracePt t="159237" x="2633663" y="2894013"/>
          <p14:tracePt t="159269" x="2633663" y="2946400"/>
          <p14:tracePt t="159330" x="2633663" y="3017838"/>
          <p14:tracePt t="159379" x="2652713" y="3044825"/>
          <p14:tracePt t="159409" x="2670175" y="3044825"/>
          <p14:tracePt t="159653" x="2679700" y="3036888"/>
          <p14:tracePt t="159666" x="2687638" y="3036888"/>
          <p14:tracePt t="159706" x="2705100" y="3017838"/>
          <p14:tracePt t="159754" x="2705100" y="3009900"/>
          <p14:tracePt t="162534" x="2705100" y="3017838"/>
          <p14:tracePt t="162811" x="2705100" y="3000375"/>
          <p14:tracePt t="162823" x="2705100" y="2990850"/>
          <p14:tracePt t="162846" x="2714625" y="2955925"/>
          <p14:tracePt t="162884" x="2732088" y="2874963"/>
          <p14:tracePt t="162915" x="2751138" y="2830513"/>
          <p14:tracePt t="162947" x="2776538" y="2786063"/>
          <p14:tracePt t="162970" x="2786063" y="2751138"/>
          <p14:tracePt t="162985" x="2786063" y="2741613"/>
          <p14:tracePt t="163001" x="2795588" y="2732088"/>
          <p14:tracePt t="163363" x="2795588" y="2724150"/>
          <p14:tracePt t="163375" x="2795588" y="2705100"/>
          <p14:tracePt t="163415" x="2795588" y="2660650"/>
          <p14:tracePt t="163462" x="2795588" y="2652713"/>
          <p14:tracePt t="163525" x="2803525" y="2652713"/>
          <p14:tracePt t="163588" x="2857500" y="2643188"/>
          <p14:tracePt t="163650" x="2894013" y="2643188"/>
          <p14:tracePt t="163681" x="2901950" y="2633663"/>
          <p14:tracePt t="163729" x="2928938" y="2616200"/>
          <p14:tracePt t="163776" x="2965450" y="2581275"/>
          <p14:tracePt t="163807" x="2982913" y="2562225"/>
          <p14:tracePt t="163868" x="2990850" y="2554288"/>
          <p14:tracePt t="163978" x="3000375" y="2536825"/>
          <p14:tracePt t="164010" x="3009900" y="2517775"/>
          <p14:tracePt t="164040" x="3009900" y="2509838"/>
          <p14:tracePt t="164102" x="3009900" y="2500313"/>
          <p14:tracePt t="164150" x="2990850" y="2500313"/>
          <p14:tracePt t="164211" x="2973388" y="2509838"/>
          <p14:tracePt t="164337" x="3000375" y="2517775"/>
          <p14:tracePt t="164407" x="3000375" y="2509838"/>
          <p14:tracePt t="164461" x="2990850" y="2465388"/>
          <p14:tracePt t="164523" x="2946400" y="2465388"/>
          <p14:tracePt t="164555" x="2938463" y="2465388"/>
          <p14:tracePt t="164720" x="2938463" y="2490788"/>
          <p14:tracePt t="164731" x="2938463" y="2509838"/>
          <p14:tracePt t="164774" x="2955925" y="2544763"/>
          <p14:tracePt t="164937" x="2955925" y="2536825"/>
          <p14:tracePt t="164947" x="2938463" y="2527300"/>
          <p14:tracePt t="164993" x="2911475" y="2482850"/>
          <p14:tracePt t="165024" x="2884488" y="2465388"/>
          <p14:tracePt t="165135" x="2884488" y="2544763"/>
          <p14:tracePt t="165196" x="2928938" y="2660650"/>
          <p14:tracePt t="165290" x="2928938" y="2652713"/>
          <p14:tracePt t="165352" x="2928938" y="2625725"/>
          <p14:tracePt t="165414" x="2901950" y="2571750"/>
          <p14:tracePt t="165462" x="2894013" y="2562225"/>
          <p14:tracePt t="165465" x="2884488" y="2554288"/>
          <p14:tracePt t="165492" x="2874963" y="2554288"/>
          <p14:tracePt t="165561" x="2874963" y="2562225"/>
          <p14:tracePt t="165607" x="2874963" y="2571750"/>
          <p14:tracePt t="165648" x="2901950" y="2598738"/>
          <p14:tracePt t="165679" x="2919413" y="2598738"/>
          <p14:tracePt t="165741" x="2928938" y="2598738"/>
          <p14:tracePt t="165804" x="2911475" y="2571750"/>
          <p14:tracePt t="165836" x="2874963" y="2536825"/>
          <p14:tracePt t="165897" x="2840038" y="2509838"/>
          <p14:tracePt t="165945" x="2822575" y="2509838"/>
          <p14:tracePt t="166024" x="2822575" y="2544763"/>
          <p14:tracePt t="166069" x="2847975" y="2589213"/>
          <p14:tracePt t="166101" x="2884488" y="2608263"/>
          <p14:tracePt t="166149" x="2928938" y="2608263"/>
          <p14:tracePt t="166210" x="2919413" y="2598738"/>
          <p14:tracePt t="166242" x="2874963" y="2598738"/>
          <p14:tracePt t="166303" x="2813050" y="2571750"/>
          <p14:tracePt t="166335" x="2776538" y="2544763"/>
          <p14:tracePt t="166396" x="2768600" y="2544763"/>
          <p14:tracePt t="166428" x="2768600" y="2562225"/>
          <p14:tracePt t="166490" x="2803525" y="2660650"/>
          <p14:tracePt t="166553" x="2867025" y="2679700"/>
          <p14:tracePt t="166600" x="2884488" y="2679700"/>
          <p14:tracePt t="166662" x="2884488" y="2724150"/>
          <p14:tracePt t="166724" x="2857500" y="2759075"/>
          <p14:tracePt t="166787" x="2822575" y="2705100"/>
          <p14:tracePt t="166849" x="2795588" y="2633663"/>
          <p14:tracePt t="166911" x="2813050" y="2625725"/>
          <p14:tracePt t="166943" x="2894013" y="2679700"/>
          <p14:tracePt t="167007" x="2965450" y="2822575"/>
          <p14:tracePt t="167052" x="2973388" y="2857500"/>
          <p14:tracePt t="167147" x="2973388" y="2867025"/>
          <p14:tracePt t="167216" x="2965450" y="2857500"/>
          <p14:tracePt t="167227" x="2946400" y="2840038"/>
          <p14:tracePt t="167242" x="2938463" y="2813050"/>
          <p14:tracePt t="167302" x="2874963" y="2741613"/>
          <p14:tracePt t="167334" x="2857500" y="2687638"/>
          <p14:tracePt t="167383" x="2847975" y="2625725"/>
          <p14:tracePt t="167442" x="2840038" y="2625725"/>
          <p14:tracePt t="167490" x="2840038" y="2616200"/>
          <p14:tracePt t="167566" x="2847975" y="2598738"/>
          <p14:tracePt t="167599" x="2919413" y="2571750"/>
          <p14:tracePt t="167661" x="2973388" y="2562225"/>
          <p14:tracePt t="167741" x="2973388" y="2581275"/>
          <p14:tracePt t="167787" x="2973388" y="2598738"/>
          <p14:tracePt t="167834" x="2928938" y="2625725"/>
          <p14:tracePt t="167881" x="2894013" y="2643188"/>
          <p14:tracePt t="167928" x="2867025" y="2643188"/>
          <p14:tracePt t="167974" x="2857500" y="2633663"/>
          <p14:tracePt t="168021" x="2857500" y="2625725"/>
          <p14:tracePt t="168052" x="2857500" y="2616200"/>
          <p14:tracePt t="168100" x="2874963" y="2589213"/>
          <p14:tracePt t="168147" x="2928938" y="2571750"/>
          <p14:tracePt t="168225" x="2928938" y="2589213"/>
          <p14:tracePt t="168272" x="2919413" y="2598738"/>
          <p14:tracePt t="168332" x="2894013" y="2616200"/>
          <p14:tracePt t="168393" x="2874963" y="2608263"/>
          <p14:tracePt t="168517" x="2857500" y="2562225"/>
          <p14:tracePt t="168547" x="2857500" y="2554288"/>
          <p14:tracePt t="168594" x="2857500" y="2544763"/>
          <p14:tracePt t="168657" x="2867025" y="2500313"/>
          <p14:tracePt t="168703" x="2901950" y="2465388"/>
          <p14:tracePt t="168736" x="2919413" y="2465388"/>
          <p14:tracePt t="168797" x="2946400" y="2482850"/>
          <p14:tracePt t="168846" x="2955925" y="2562225"/>
          <p14:tracePt t="169232" x="2965450" y="2562225"/>
          <p14:tracePt t="169244" x="2973388" y="2562225"/>
          <p14:tracePt t="169270" x="2990850" y="2562225"/>
          <p14:tracePt t="169325" x="3017838" y="2589213"/>
          <p14:tracePt t="169522" x="3027363" y="2608263"/>
          <p14:tracePt t="169534" x="3036888" y="2616200"/>
          <p14:tracePt t="169575" x="3044825" y="2633663"/>
          <p14:tracePt t="169623" x="3044825" y="2652713"/>
          <p14:tracePt t="169669" x="3054350" y="2652713"/>
          <p14:tracePt t="169749" x="3089275" y="2705100"/>
          <p14:tracePt t="169795" x="3098800" y="2714625"/>
          <p14:tracePt t="169857" x="3108325" y="2724150"/>
          <p14:tracePt t="170061" x="3116263" y="2741613"/>
          <p14:tracePt t="170072" x="3125788" y="2759075"/>
          <p14:tracePt t="170109" x="3170238" y="2822575"/>
          <p14:tracePt t="170170" x="3224213" y="2928938"/>
          <p14:tracePt t="170232" x="3251200" y="2946400"/>
          <p14:tracePt t="170294" x="3303588" y="2946400"/>
          <p14:tracePt t="170326" x="3322638" y="2938463"/>
          <p14:tracePt t="170373" x="3330575" y="2938463"/>
          <p14:tracePt t="170435" x="3330575" y="2928938"/>
          <p14:tracePt t="170497" x="3367088" y="2901950"/>
          <p14:tracePt t="170559" x="3384550" y="2894013"/>
          <p14:tracePt t="170661" x="3384550" y="2884488"/>
          <p14:tracePt t="170709" x="3411538" y="2795588"/>
          <p14:tracePt t="170723" x="3438525" y="2732088"/>
          <p14:tracePt t="170735" x="3446463" y="2705100"/>
          <p14:tracePt t="170794" x="3446463" y="2687638"/>
          <p14:tracePt t="171009" x="3482975" y="2608263"/>
          <p14:tracePt t="171020" x="3500438" y="2554288"/>
          <p14:tracePt t="171060" x="3509963" y="2527300"/>
          <p14:tracePt t="171122" x="3509963" y="2517775"/>
          <p14:tracePt t="171203" x="3509963" y="2509838"/>
          <p14:tracePt t="171311" x="3509963" y="2465388"/>
          <p14:tracePt t="171321" x="3509963" y="2419350"/>
          <p14:tracePt t="171357" x="3509963" y="2411413"/>
          <p14:tracePt t="171403" x="3509963" y="2401888"/>
          <p14:tracePt t="171671" x="3500438" y="2401888"/>
          <p14:tracePt t="171683" x="3500438" y="2393950"/>
          <p14:tracePt t="171732" x="3482975" y="2393950"/>
          <p14:tracePt t="171779" x="3473450" y="2393950"/>
          <p14:tracePt t="172320" x="3455988" y="2366963"/>
          <p14:tracePt t="172329" x="3429000" y="2347913"/>
          <p14:tracePt t="172378" x="3419475" y="2330450"/>
          <p14:tracePt t="172425" x="3419475" y="2322513"/>
          <p14:tracePt t="172456" x="3411538" y="2322513"/>
          <p14:tracePt t="173832" x="3394075" y="2322513"/>
          <p14:tracePt t="173856" x="3384550" y="2322513"/>
          <p14:tracePt t="173884" x="3384550" y="2312988"/>
          <p14:tracePt t="173914" x="3375025" y="2303463"/>
          <p14:tracePt t="174049" x="3367088" y="2303463"/>
          <p14:tracePt t="174058" x="3357563" y="2303463"/>
          <p14:tracePt t="174101" x="3348038" y="2303463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371600"/>
            <a:ext cx="3581400" cy="4876800"/>
          </a:xfrm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/>
              <a:t>Renal vein emerges from the hilum in front of the renal artery and drains into the IVC.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The left renal vein is longer than the right renal vein.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The left renal vein receives the left gonadal &amp; the left suprarenal veins.</a:t>
            </a:r>
          </a:p>
          <a:p>
            <a:endParaRPr lang="en-US" altLang="en-US"/>
          </a:p>
        </p:txBody>
      </p:sp>
      <p:pic>
        <p:nvPicPr>
          <p:cNvPr id="23555" name="Picture 2" descr="E:\dad\Student Gray\4. Abdomen\F66122-004-f1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7"/>
          <a:stretch>
            <a:fillRect/>
          </a:stretch>
        </p:blipFill>
        <p:spPr>
          <a:xfrm>
            <a:off x="3886200" y="914400"/>
            <a:ext cx="5105400" cy="5181600"/>
          </a:xfr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56" name="TextBox 5"/>
          <p:cNvSpPr txBox="1">
            <a:spLocks noChangeArrowheads="1"/>
          </p:cNvSpPr>
          <p:nvPr/>
        </p:nvSpPr>
        <p:spPr bwMode="auto">
          <a:xfrm>
            <a:off x="228600" y="533400"/>
            <a:ext cx="3581400" cy="5238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chemeClr val="tx1"/>
                </a:solidFill>
                <a:latin typeface="Arial" panose="020B0604020202020204" pitchFamily="34" charset="0"/>
              </a:rPr>
              <a:t>Venous Drainage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6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09"/>
    </mc:Choice>
    <mc:Fallback xmlns="">
      <p:transition spd="slow" advTm="49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155" x="3340100" y="2312988"/>
          <p14:tracePt t="9168" x="3330575" y="2312988"/>
          <p14:tracePt t="9190" x="3322638" y="2322513"/>
          <p14:tracePt t="9214" x="3313113" y="2330450"/>
          <p14:tracePt t="9248" x="3303588" y="2339975"/>
          <p14:tracePt t="9287" x="3286125" y="2347913"/>
          <p14:tracePt t="9318" x="3268663" y="2339975"/>
          <p14:tracePt t="9350" x="3251200" y="2268538"/>
          <p14:tracePt t="9373" x="3232150" y="2179638"/>
          <p14:tracePt t="9404" x="3205163" y="2054225"/>
          <p14:tracePt t="9420" x="3187700" y="1911350"/>
          <p14:tracePt t="9451" x="3179763" y="1751013"/>
          <p14:tracePt t="9473" x="3160713" y="1670050"/>
          <p14:tracePt t="9489" x="3152775" y="1633538"/>
          <p14:tracePt t="9504" x="3143250" y="1589088"/>
          <p14:tracePt t="9535" x="3143250" y="1571625"/>
          <p14:tracePt t="9888" x="3152775" y="1571625"/>
          <p14:tracePt t="9911" x="3160713" y="1571625"/>
          <p14:tracePt t="9924" x="3179763" y="1571625"/>
          <p14:tracePt t="9952" x="3205163" y="1581150"/>
          <p14:tracePt t="9975" x="3251200" y="1589088"/>
          <p14:tracePt t="10007" x="3313113" y="1598613"/>
          <p14:tracePt t="10037" x="3357563" y="1625600"/>
          <p14:tracePt t="10053" x="3384550" y="1643063"/>
          <p14:tracePt t="10076" x="3411538" y="1679575"/>
          <p14:tracePt t="10091" x="3438525" y="1697038"/>
          <p14:tracePt t="10122" x="3455988" y="1704975"/>
          <p14:tracePt t="10248" x="3438525" y="1704975"/>
          <p14:tracePt t="10260" x="3419475" y="1679575"/>
          <p14:tracePt t="10289" x="3411538" y="1679575"/>
          <p14:tracePt t="10322" x="3402013" y="1670050"/>
          <p14:tracePt t="10344" x="3411538" y="1670050"/>
          <p14:tracePt t="10356" x="3429000" y="1660525"/>
          <p14:tracePt t="10375" x="3438525" y="1660525"/>
          <p14:tracePt t="10391" x="3473450" y="1652588"/>
          <p14:tracePt t="10422" x="3517900" y="1652588"/>
          <p14:tracePt t="10438" x="3581400" y="1652588"/>
          <p14:tracePt t="10476" x="3679825" y="1679575"/>
          <p14:tracePt t="10506" x="3759200" y="1714500"/>
          <p14:tracePt t="10524" x="3830638" y="1751013"/>
          <p14:tracePt t="10554" x="3884613" y="1803400"/>
          <p14:tracePt t="10585" x="3911600" y="1847850"/>
          <p14:tracePt t="10616" x="3919538" y="1847850"/>
          <p14:tracePt t="10727" x="3911600" y="1847850"/>
          <p14:tracePt t="10740" x="3911600" y="1839913"/>
          <p14:tracePt t="10791" x="3894138" y="1812925"/>
          <p14:tracePt t="10837" x="3911600" y="1803400"/>
          <p14:tracePt t="10885" x="4000500" y="1803400"/>
          <p14:tracePt t="10932" x="4187825" y="1839913"/>
          <p14:tracePt t="10962" x="4295775" y="1884363"/>
          <p14:tracePt t="11024" x="4446588" y="1965325"/>
          <p14:tracePt t="11231" x="4456113" y="1965325"/>
          <p14:tracePt t="11243" x="4465638" y="1965325"/>
          <p14:tracePt t="11276" x="4473575" y="1965325"/>
          <p14:tracePt t="11323" x="4537075" y="2000250"/>
          <p14:tracePt t="11370" x="4643438" y="2125663"/>
          <p14:tracePt t="11431" x="4732338" y="2322513"/>
          <p14:tracePt t="11494" x="4741863" y="2339975"/>
          <p14:tracePt t="11690" x="4741863" y="2347913"/>
          <p14:tracePt t="11700" x="4741863" y="2366963"/>
          <p14:tracePt t="11731" x="4741863" y="2393950"/>
          <p14:tracePt t="11778" x="4741863" y="2465388"/>
          <p14:tracePt t="11808" x="4697413" y="2500313"/>
          <p14:tracePt t="11870" x="4616450" y="2554288"/>
          <p14:tracePt t="11918" x="4562475" y="2544763"/>
          <p14:tracePt t="11949" x="4554538" y="2527300"/>
          <p14:tracePt t="12011" x="4554538" y="2517775"/>
          <p14:tracePt t="12071" x="4562475" y="2509838"/>
          <p14:tracePt t="12090" x="4581525" y="2509838"/>
          <p14:tracePt t="12136" x="4705350" y="2490788"/>
          <p14:tracePt t="12198" x="4965700" y="2598738"/>
          <p14:tracePt t="12246" x="5153025" y="2652713"/>
          <p14:tracePt t="12277" x="5268913" y="2652713"/>
          <p14:tracePt t="12338" x="5295900" y="2633663"/>
          <p14:tracePt t="12481" x="5313363" y="2625725"/>
          <p14:tracePt t="12491" x="5330825" y="2616200"/>
          <p14:tracePt t="12542" x="5491163" y="2589213"/>
          <p14:tracePt t="12573" x="5626100" y="2589213"/>
          <p14:tracePt t="12636" x="6072188" y="2670175"/>
          <p14:tracePt t="12683" x="6224588" y="2714625"/>
          <p14:tracePt t="12714" x="6286500" y="2714625"/>
          <p14:tracePt t="12761" x="6340475" y="2697163"/>
          <p14:tracePt t="12937" x="6348413" y="2697163"/>
          <p14:tracePt t="12949" x="6357938" y="2697163"/>
          <p14:tracePt t="12979" x="6375400" y="2697163"/>
          <p14:tracePt t="13042" x="6545263" y="2768600"/>
          <p14:tracePt t="13045" x="6572250" y="2776538"/>
          <p14:tracePt t="13203" x="6562725" y="2776538"/>
          <p14:tracePt t="13212" x="6562725" y="2768600"/>
          <p14:tracePt t="13283" x="6581775" y="2768600"/>
          <p14:tracePt t="13296" x="6589713" y="2768600"/>
          <p14:tracePt t="13340" x="6643688" y="2759075"/>
          <p14:tracePt t="13356" x="6670675" y="2751138"/>
          <p14:tracePt t="13419" x="6759575" y="2714625"/>
          <p14:tracePt t="13450" x="6796088" y="2705100"/>
          <p14:tracePt t="13513" x="6848475" y="2705100"/>
          <p14:tracePt t="13574" x="6848475" y="2714625"/>
          <p14:tracePt t="13656" x="6840538" y="2705100"/>
          <p14:tracePt t="13668" x="6831013" y="2697163"/>
          <p14:tracePt t="13716" x="6751638" y="2679700"/>
          <p14:tracePt t="13747" x="6661150" y="2679700"/>
          <p14:tracePt t="13809" x="6456363" y="2679700"/>
          <p14:tracePt t="13841" x="6384925" y="2679700"/>
          <p14:tracePt t="13903" x="6276975" y="2697163"/>
          <p14:tracePt t="13951" x="6232525" y="2705100"/>
          <p14:tracePt t="13998" x="6205538" y="2705100"/>
          <p14:tracePt t="14044" x="6188075" y="2714625"/>
          <p14:tracePt t="14102" x="6170613" y="2724150"/>
          <p14:tracePt t="14122" x="6161088" y="2732088"/>
          <p14:tracePt t="14169" x="6134100" y="2741613"/>
          <p14:tracePt t="14216" x="6126163" y="2741613"/>
          <p14:tracePt t="15902" x="6134100" y="2741613"/>
          <p14:tracePt t="15924" x="6143625" y="2741613"/>
          <p14:tracePt t="15963" x="6170613" y="2724150"/>
          <p14:tracePt t="16026" x="6205538" y="2714625"/>
          <p14:tracePt t="16074" x="6224588" y="2714625"/>
          <p14:tracePt t="16237" x="6224588" y="2724150"/>
          <p14:tracePt t="16251" x="6224588" y="2732088"/>
          <p14:tracePt t="16887" x="6224588" y="2724150"/>
          <p14:tracePt t="16909" x="6224588" y="2714625"/>
          <p14:tracePt t="17054" x="6224588" y="2705100"/>
          <p14:tracePt t="21004" x="6251575" y="2679700"/>
          <p14:tracePt t="21015" x="6276975" y="2652713"/>
          <p14:tracePt t="21050" x="6303963" y="2625725"/>
          <p14:tracePt t="21123" x="6286500" y="2625725"/>
          <p14:tracePt t="21139" x="6276975" y="2625725"/>
          <p14:tracePt t="21168" x="6269038" y="2625725"/>
          <p14:tracePt t="21183" x="6259513" y="2625725"/>
          <p14:tracePt t="21231" x="6269038" y="2625725"/>
          <p14:tracePt t="21250" x="6286500" y="2625725"/>
          <p14:tracePt t="21282" x="6367463" y="2616200"/>
          <p14:tracePt t="21306" x="6446838" y="2589213"/>
          <p14:tracePt t="21337" x="6491288" y="2581275"/>
          <p14:tracePt t="21353" x="6537325" y="2581275"/>
          <p14:tracePt t="21384" x="6562725" y="2581275"/>
          <p14:tracePt t="21406" x="6581775" y="2581275"/>
          <p14:tracePt t="21421" x="6589713" y="2581275"/>
          <p14:tracePt t="21437" x="6589713" y="2589213"/>
          <p14:tracePt t="21522" x="6599238" y="2589213"/>
          <p14:tracePt t="21531" x="6608763" y="2598738"/>
          <p14:tracePt t="21567" x="6616700" y="2598738"/>
          <p14:tracePt t="21606" x="6643688" y="2598738"/>
          <p14:tracePt t="21622" x="6653213" y="2598738"/>
          <p14:tracePt t="21654" x="6680200" y="2598738"/>
          <p14:tracePt t="21685" x="6705600" y="2589213"/>
          <p14:tracePt t="21905" x="6724650" y="2589213"/>
          <p14:tracePt t="21915" x="6742113" y="2589213"/>
          <p14:tracePt t="21938" x="6759575" y="2589213"/>
          <p14:tracePt t="21955" x="6796088" y="2598738"/>
          <p14:tracePt t="21970" x="6813550" y="2598738"/>
          <p14:tracePt t="22007" x="6858000" y="2625725"/>
          <p14:tracePt t="22038" x="6884988" y="2633663"/>
          <p14:tracePt t="22069" x="6894513" y="2633663"/>
          <p14:tracePt t="22101" x="6911975" y="2633663"/>
          <p14:tracePt t="22179" x="6919913" y="2633663"/>
          <p14:tracePt t="22216" x="6938963" y="2633663"/>
          <p14:tracePt t="22253" x="6946900" y="2633663"/>
          <p14:tracePt t="22284" x="6946900" y="2625725"/>
          <p14:tracePt t="22332" x="6956425" y="2616200"/>
          <p14:tracePt t="22590" x="6956425" y="2625725"/>
          <p14:tracePt t="22600" x="6946900" y="2625725"/>
          <p14:tracePt t="22644" x="6929438" y="2633663"/>
          <p14:tracePt t="22692" x="6884988" y="2633663"/>
          <p14:tracePt t="22722" x="6823075" y="2633663"/>
          <p14:tracePt t="22785" x="6777038" y="2633663"/>
          <p14:tracePt t="22833" x="6742113" y="2633663"/>
          <p14:tracePt t="22894" x="6697663" y="2633663"/>
          <p14:tracePt t="22942" x="6661150" y="2643188"/>
          <p14:tracePt t="23002" x="6616700" y="2652713"/>
          <p14:tracePt t="23064" x="6554788" y="2652713"/>
          <p14:tracePt t="23096" x="6537325" y="2652713"/>
          <p14:tracePt t="23158" x="6500813" y="2652713"/>
          <p14:tracePt t="23206" x="6465888" y="2652713"/>
          <p14:tracePt t="23237" x="6438900" y="2652713"/>
          <p14:tracePt t="23298" x="6411913" y="2652713"/>
          <p14:tracePt t="23361" x="6394450" y="2660650"/>
          <p14:tracePt t="23392" x="6375400" y="2679700"/>
          <p14:tracePt t="23573" x="6375400" y="2687638"/>
          <p14:tracePt t="23585" x="6367463" y="2705100"/>
          <p14:tracePt t="23627" x="6313488" y="2751138"/>
          <p14:tracePt t="23659" x="6269038" y="2768600"/>
          <p14:tracePt t="23721" x="6205538" y="2776538"/>
          <p14:tracePt t="23784" x="6161088" y="2786063"/>
          <p14:tracePt t="23886" x="6153150" y="2786063"/>
          <p14:tracePt t="23925" x="6134100" y="2795588"/>
          <p14:tracePt t="24076" x="6134100" y="2786063"/>
          <p14:tracePt t="24089" x="6134100" y="2776538"/>
          <p14:tracePt t="24143" x="6170613" y="2670175"/>
          <p14:tracePt t="24191" x="6215063" y="2482850"/>
          <p14:tracePt t="24221" x="6242050" y="2322513"/>
          <p14:tracePt t="24283" x="6242050" y="2152650"/>
          <p14:tracePt t="24315" x="6242050" y="2098675"/>
          <p14:tracePt t="24377" x="6232525" y="2036763"/>
          <p14:tracePt t="24556" x="6232525" y="2054225"/>
          <p14:tracePt t="24568" x="6232525" y="2062163"/>
          <p14:tracePt t="24597" x="6224588" y="2062163"/>
          <p14:tracePt t="24659" x="6215063" y="1965325"/>
          <p14:tracePt t="24690" x="6215063" y="1812925"/>
          <p14:tracePt t="24752" x="6205538" y="1704975"/>
          <p14:tracePt t="24800" x="6197600" y="1652588"/>
          <p14:tracePt t="24861" x="6180138" y="1616075"/>
          <p14:tracePt t="24972" x="6180138" y="1608138"/>
          <p14:tracePt t="25038" x="6180138" y="1589088"/>
          <p14:tracePt t="25065" x="6180138" y="1544638"/>
          <p14:tracePt t="25096" x="6180138" y="1509713"/>
          <p14:tracePt t="25142" x="6180138" y="1465263"/>
          <p14:tracePt t="25325" x="6180138" y="1473200"/>
          <p14:tracePt t="25336" x="6188075" y="1490663"/>
          <p14:tracePt t="25614" x="6197600" y="1490663"/>
          <p14:tracePt t="25626" x="6205538" y="1490663"/>
          <p14:tracePt t="25673" x="6232525" y="1490663"/>
          <p14:tracePt t="25705" x="6251575" y="1490663"/>
          <p14:tracePt t="25752" x="6259513" y="1490663"/>
          <p14:tracePt t="25805" x="6259513" y="1500188"/>
          <p14:tracePt t="25914" x="6259513" y="1509713"/>
          <p14:tracePt t="25939" x="6259513" y="1517650"/>
          <p14:tracePt t="25973" x="6259513" y="1536700"/>
          <p14:tracePt t="26003" x="6259513" y="1571625"/>
          <p14:tracePt t="26033" x="6251575" y="1670050"/>
          <p14:tracePt t="26095" x="6242050" y="1866900"/>
          <p14:tracePt t="26157" x="6251575" y="2036763"/>
          <p14:tracePt t="26220" x="6259513" y="2179638"/>
          <p14:tracePt t="26251" x="6269038" y="2251075"/>
          <p14:tracePt t="26313" x="6276975" y="2366963"/>
          <p14:tracePt t="26376" x="6286500" y="2465388"/>
          <p14:tracePt t="26407" x="6296025" y="2465388"/>
          <p14:tracePt t="26586" x="6296025" y="2482850"/>
          <p14:tracePt t="26598" x="6296025" y="2490788"/>
          <p14:tracePt t="26641" x="6296025" y="2562225"/>
          <p14:tracePt t="26704" x="6296025" y="2705100"/>
          <p14:tracePt t="26735" x="6296025" y="2751138"/>
          <p14:tracePt t="26797" x="6296025" y="2768600"/>
          <p14:tracePt t="26860" x="6296025" y="2803525"/>
          <p14:tracePt t="26908" x="6296025" y="2813050"/>
          <p14:tracePt t="26969" x="6296025" y="2822575"/>
          <p14:tracePt t="27001" x="6296025" y="2857500"/>
          <p14:tracePt t="27063" x="6296025" y="2867025"/>
          <p14:tracePt t="27213" x="6303963" y="2867025"/>
          <p14:tracePt t="27221" x="6330950" y="2867025"/>
          <p14:tracePt t="27266" x="6465888" y="2803525"/>
          <p14:tracePt t="27327" x="6608763" y="2732088"/>
          <p14:tracePt t="27389" x="6653213" y="2732088"/>
          <p14:tracePt t="27437" x="6688138" y="2741613"/>
          <p14:tracePt t="27499" x="6715125" y="2751138"/>
          <p14:tracePt t="27561" x="6724650" y="2759075"/>
          <p14:tracePt t="27623" x="6751638" y="2759075"/>
          <p14:tracePt t="27655" x="6759575" y="2759075"/>
          <p14:tracePt t="27717" x="6804025" y="2751138"/>
          <p14:tracePt t="27765" x="6840538" y="2714625"/>
          <p14:tracePt t="27978" x="6858000" y="2714625"/>
          <p14:tracePt t="27992" x="6867525" y="2714625"/>
          <p14:tracePt t="28030" x="6902450" y="2697163"/>
          <p14:tracePt t="28092" x="6965950" y="2670175"/>
          <p14:tracePt t="28154" x="6973888" y="2660650"/>
          <p14:tracePt t="28351" x="6965950" y="2660650"/>
          <p14:tracePt t="28386" x="6956425" y="2660650"/>
          <p14:tracePt t="28409" x="6946900" y="2660650"/>
          <p14:tracePt t="28467" x="6919913" y="2660650"/>
          <p14:tracePt t="28529" x="6884988" y="2660650"/>
          <p14:tracePt t="28561" x="6867525" y="2660650"/>
          <p14:tracePt t="28608" x="6840538" y="2660650"/>
          <p14:tracePt t="28639" x="6823075" y="2660650"/>
          <p14:tracePt t="28701" x="6777038" y="2652713"/>
          <p14:tracePt t="28748" x="6751638" y="2652713"/>
          <p14:tracePt t="28779" x="6742113" y="2652713"/>
          <p14:tracePt t="28841" x="6715125" y="2652713"/>
          <p14:tracePt t="28904" x="6661150" y="2652713"/>
          <p14:tracePt t="28952" x="6643688" y="2652713"/>
          <p14:tracePt t="29033" x="6634163" y="2652713"/>
          <p14:tracePt t="29076" x="6599238" y="2652713"/>
          <p14:tracePt t="29107" x="6572250" y="2643188"/>
          <p14:tracePt t="29169" x="6545263" y="2643188"/>
          <p14:tracePt t="29231" x="6527800" y="2643188"/>
          <p14:tracePt t="29263" x="6500813" y="2643188"/>
          <p14:tracePt t="29324" x="6483350" y="2643188"/>
          <p14:tracePt t="29404" x="6465888" y="2643188"/>
          <p14:tracePt t="29434" x="6456363" y="2633663"/>
          <p14:tracePt t="29497" x="6446838" y="2625725"/>
          <p14:tracePt t="29544" x="6438900" y="2625725"/>
          <p14:tracePt t="29590" x="6429375" y="2625725"/>
          <p14:tracePt t="29639" x="6419850" y="2625725"/>
          <p14:tracePt t="29888" x="6411913" y="2633663"/>
          <p14:tracePt t="29899" x="6402388" y="2643188"/>
          <p14:tracePt t="29951" x="6357938" y="2670175"/>
          <p14:tracePt t="30013" x="6303963" y="2679700"/>
          <p14:tracePt t="30075" x="6242050" y="2697163"/>
          <p14:tracePt t="30123" x="6205538" y="2705100"/>
          <p14:tracePt t="30184" x="6170613" y="2732088"/>
          <p14:tracePt t="30246" x="6126163" y="2732088"/>
          <p14:tracePt t="30278" x="6116638" y="2732088"/>
          <p14:tracePt t="30282" x="6108700" y="2732088"/>
          <p14:tracePt t="30340" x="6089650" y="2732088"/>
          <p14:tracePt t="30388" x="6089650" y="2741613"/>
          <p14:tracePt t="31567" x="6099175" y="2741613"/>
          <p14:tracePt t="31591" x="6108700" y="2741613"/>
          <p14:tracePt t="31621" x="6153150" y="2741613"/>
          <p14:tracePt t="31667" x="6259513" y="2741613"/>
          <p14:tracePt t="31699" x="6348413" y="2724150"/>
          <p14:tracePt t="31761" x="6483350" y="2705100"/>
          <p14:tracePt t="31809" x="6545263" y="2705100"/>
          <p14:tracePt t="31856" x="6589713" y="2705100"/>
          <p14:tracePt t="31886" x="6608763" y="2705100"/>
          <p14:tracePt t="31933" x="6626225" y="2705100"/>
          <p14:tracePt t="32028" x="6634163" y="2714625"/>
          <p14:tracePt t="32058" x="6643688" y="2714625"/>
          <p14:tracePt t="32120" x="6670675" y="2714625"/>
          <p14:tracePt t="32529" x="6680200" y="2714625"/>
          <p14:tracePt t="32554" x="6680200" y="2724150"/>
          <p14:tracePt t="32591" x="6688138" y="2732088"/>
          <p14:tracePt t="32639" x="6715125" y="2751138"/>
          <p14:tracePt t="32670" x="6742113" y="2786063"/>
          <p14:tracePt t="32717" x="6751638" y="2786063"/>
          <p14:tracePt t="32842" x="6751638" y="2776538"/>
          <p14:tracePt t="32873" x="6751638" y="2768600"/>
          <p14:tracePt t="32936" x="6751638" y="2776538"/>
          <p14:tracePt t="32950" x="6759575" y="2776538"/>
          <p14:tracePt t="32966" x="6759575" y="2786063"/>
          <p14:tracePt t="33014" x="6769100" y="2813050"/>
          <p14:tracePt t="33074" x="6769100" y="2822575"/>
          <p14:tracePt t="33169" x="6777038" y="2822575"/>
          <p14:tracePt t="33369" x="6769100" y="2822575"/>
          <p14:tracePt t="33392" x="6759575" y="2822575"/>
          <p14:tracePt t="33429" x="6751638" y="2822575"/>
          <p14:tracePt t="33490" x="6751638" y="2813050"/>
          <p14:tracePt t="33573" x="6751638" y="2822575"/>
          <p14:tracePt t="33588" x="6751638" y="2830513"/>
          <p14:tracePt t="33623" x="6759575" y="2857500"/>
          <p14:tracePt t="33656" x="6769100" y="2867025"/>
          <p14:tracePt t="33686" x="6777038" y="2867025"/>
          <p14:tracePt t="34135" x="6777038" y="2874963"/>
          <p14:tracePt t="34150" x="6769100" y="2874963"/>
          <p14:tracePt t="34328" x="6769100" y="2867025"/>
          <p14:tracePt t="34340" x="6777038" y="2857500"/>
          <p14:tracePt t="34372" x="6786563" y="2847975"/>
          <p14:tracePt t="34403" x="6796088" y="2840038"/>
          <p14:tracePt t="34474" x="6804025" y="2830513"/>
          <p14:tracePt t="34503" x="6831013" y="2822575"/>
          <p14:tracePt t="34541" x="6848475" y="2803525"/>
          <p14:tracePt t="34573" x="6867525" y="2795588"/>
          <p14:tracePt t="34604" x="6875463" y="2786063"/>
          <p14:tracePt t="34657" x="6884988" y="2776538"/>
          <p14:tracePt t="34880" x="6894513" y="2768600"/>
          <p14:tracePt t="34894" x="6902450" y="2759075"/>
          <p14:tracePt t="34940" x="6929438" y="2751138"/>
          <p14:tracePt t="34970" x="6973888" y="2741613"/>
          <p14:tracePt t="35032" x="7000875" y="2724150"/>
          <p14:tracePt t="35127" x="7010400" y="2714625"/>
          <p14:tracePt t="35206" x="7037388" y="2687638"/>
          <p14:tracePt t="35267" x="7062788" y="2652713"/>
          <p14:tracePt t="35361" x="7072313" y="2633663"/>
          <p14:tracePt t="35504" x="7072313" y="2625725"/>
          <p14:tracePt t="35686" x="7072313" y="2616200"/>
          <p14:tracePt t="37106" x="7062788" y="2616200"/>
          <p14:tracePt t="37137" x="7054850" y="2616200"/>
          <p14:tracePt t="37486" x="7037388" y="2616200"/>
          <p14:tracePt t="37497" x="7018338" y="2616200"/>
          <p14:tracePt t="37535" x="6983413" y="2616200"/>
          <p14:tracePt t="37580" x="6946900" y="2608263"/>
          <p14:tracePt t="37643" x="6938963" y="2589213"/>
          <p14:tracePt t="37691" x="6929438" y="2589213"/>
          <p14:tracePt t="37942" x="6919913" y="2589213"/>
          <p14:tracePt t="37954" x="6902450" y="2598738"/>
          <p14:tracePt t="38004" x="6840538" y="2608263"/>
          <p14:tracePt t="38052" x="6796088" y="2608263"/>
          <p14:tracePt t="38113" x="6769100" y="2562225"/>
          <p14:tracePt t="38145" x="6751638" y="2536825"/>
          <p14:tracePt t="38193" x="6742113" y="2517775"/>
          <p14:tracePt t="38254" x="6742113" y="2509838"/>
          <p14:tracePt t="38626" x="6732588" y="2490788"/>
          <p14:tracePt t="38638" x="6732588" y="2473325"/>
          <p14:tracePt t="38682" x="6724650" y="2419350"/>
          <p14:tracePt t="38729" x="6724650" y="2357438"/>
          <p14:tracePt t="38776" x="6724650" y="2286000"/>
          <p14:tracePt t="38807" x="6724650" y="2259013"/>
          <p14:tracePt t="39226" x="6724650" y="2232025"/>
          <p14:tracePt t="39237" x="6724650" y="2205038"/>
          <p14:tracePt t="39268" x="6724650" y="2187575"/>
          <p14:tracePt t="39394" x="6724650" y="2179638"/>
          <p14:tracePt t="39453" x="6724650" y="2152650"/>
          <p14:tracePt t="39467" x="6724650" y="2133600"/>
          <p14:tracePt t="39513" x="6751638" y="2089150"/>
          <p14:tracePt t="39554" x="6751638" y="2081213"/>
          <p14:tracePt t="39706" x="6751638" y="2062163"/>
          <p14:tracePt t="39717" x="6751638" y="2044700"/>
          <p14:tracePt t="39739" x="6759575" y="2036763"/>
          <p14:tracePt t="39785" x="6777038" y="2027238"/>
          <p14:tracePt t="39817" x="6796088" y="2027238"/>
          <p14:tracePt t="39879" x="6823075" y="2044700"/>
          <p14:tracePt t="39927" x="6840538" y="2044700"/>
          <p14:tracePt t="39957" x="6840538" y="2054225"/>
          <p14:tracePt t="40019" x="6867525" y="2062163"/>
          <p14:tracePt t="40081" x="6894513" y="2062163"/>
          <p14:tracePt t="40113" x="6902450" y="2062163"/>
          <p14:tracePt t="40160" x="6911975" y="2062163"/>
          <p14:tracePt t="40270" x="6919913" y="2062163"/>
          <p14:tracePt t="40751" x="6919913" y="2071688"/>
          <p14:tracePt t="40762" x="6919913" y="2089150"/>
          <p14:tracePt t="40804" x="6919913" y="2214563"/>
          <p14:tracePt t="40836" x="6956425" y="2374900"/>
          <p14:tracePt t="40883" x="6965950" y="2616200"/>
          <p14:tracePt t="40914" x="6965950" y="2697163"/>
          <p14:tracePt t="40960" x="6973888" y="2830513"/>
          <p14:tracePt t="41022" x="6983413" y="3125788"/>
          <p14:tracePt t="41085" x="7010400" y="3402013"/>
          <p14:tracePt t="41132" x="7018338" y="3517900"/>
          <p14:tracePt t="41179" x="7018338" y="3562350"/>
          <p14:tracePt t="41398" x="7018338" y="3571875"/>
          <p14:tracePt t="41412" x="7018338" y="3581400"/>
          <p14:tracePt t="41446" x="7018338" y="3643313"/>
          <p14:tracePt t="41476" x="7000875" y="3705225"/>
          <p14:tracePt t="41538" x="6965950" y="3857625"/>
          <p14:tracePt t="41602" x="6938963" y="3946525"/>
          <p14:tracePt t="41632" x="6929438" y="3965575"/>
          <p14:tracePt t="41680" x="6919913" y="4027488"/>
          <p14:tracePt t="41727" x="6911975" y="4062413"/>
          <p14:tracePt t="41774" x="6902450" y="4089400"/>
          <p14:tracePt t="41789" x="6902450" y="4098925"/>
          <p14:tracePt t="41836" x="6894513" y="4125913"/>
          <p14:tracePt t="41898" x="6894513" y="4133850"/>
          <p14:tracePt t="42108" x="6894513" y="4143375"/>
          <p14:tracePt t="42132" x="6894513" y="4152900"/>
          <p14:tracePt t="42163" x="6894513" y="4160838"/>
          <p14:tracePt t="42275" x="6894513" y="4170363"/>
          <p14:tracePt t="45168" x="6884988" y="4160838"/>
          <p14:tracePt t="45178" x="6884988" y="4143375"/>
          <p14:tracePt t="45217" x="6884988" y="4116388"/>
          <p14:tracePt t="45279" x="6875463" y="4081463"/>
          <p14:tracePt t="45311" x="6875463" y="4071938"/>
          <p14:tracePt t="45358" x="6875463" y="4000500"/>
          <p14:tracePt t="45625" x="6875463" y="3983038"/>
          <p14:tracePt t="45637" x="6875463" y="3965575"/>
          <p14:tracePt t="45672" x="6867525" y="3902075"/>
          <p14:tracePt t="45702" x="6867525" y="3840163"/>
          <p14:tracePt t="45764" x="6858000" y="3751263"/>
          <p14:tracePt t="45796" x="6858000" y="3741738"/>
          <p14:tracePt t="45875" x="6858000" y="3732213"/>
          <p14:tracePt t="46030" x="6840538" y="3714750"/>
          <p14:tracePt t="46043" x="6840538" y="3697288"/>
          <p14:tracePt t="46093" x="6823075" y="3608388"/>
          <p14:tracePt t="46155" x="6813550" y="3455988"/>
          <p14:tracePt t="46217" x="6804025" y="3419475"/>
          <p14:tracePt t="46370" x="6804025" y="3411538"/>
          <p14:tracePt t="46392" x="6804025" y="3402013"/>
          <p14:tracePt t="46607" x="6804025" y="3394075"/>
          <p14:tracePt t="46634" x="6804025" y="3384550"/>
          <p14:tracePt t="46644" x="6804025" y="3367088"/>
          <p14:tracePt t="46689" x="6804025" y="3313113"/>
          <p14:tracePt t="46750" x="6796088" y="3259138"/>
          <p14:tracePt t="46812" x="6796088" y="3232150"/>
          <p14:tracePt t="46875" x="6796088" y="3224213"/>
          <p14:tracePt t="47005" x="6796088" y="321468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Rectangle 3"/>
          <p:cNvSpPr>
            <a:spLocks noGrp="1"/>
          </p:cNvSpPr>
          <p:nvPr>
            <p:ph type="body" idx="4294967295"/>
          </p:nvPr>
        </p:nvSpPr>
        <p:spPr>
          <a:xfrm>
            <a:off x="301625" y="990600"/>
            <a:ext cx="8613775" cy="5562600"/>
          </a:xfrm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b="1">
                <a:solidFill>
                  <a:srgbClr val="FF0000"/>
                </a:solidFill>
                <a:cs typeface="Times New Roman" panose="02020603050405020304" pitchFamily="18" charset="0"/>
              </a:rPr>
              <a:t>By the end of this course  you should  be able to discuss : </a:t>
            </a:r>
          </a:p>
          <a:p>
            <a:pPr>
              <a:lnSpc>
                <a:spcPct val="90000"/>
              </a:lnSpc>
            </a:pPr>
            <a:r>
              <a:rPr lang="en-US" altLang="en-US" sz="2300" b="1">
                <a:cs typeface="Times New Roman" panose="02020603050405020304" pitchFamily="18" charset="0"/>
              </a:rPr>
              <a:t>COMPONENTS  OF THE </a:t>
            </a:r>
          </a:p>
          <a:p>
            <a:pPr>
              <a:lnSpc>
                <a:spcPct val="90000"/>
              </a:lnSpc>
            </a:pPr>
            <a:r>
              <a:rPr lang="en-US" altLang="en-US" sz="2300" b="1">
                <a:cs typeface="Times New Roman" panose="02020603050405020304" pitchFamily="18" charset="0"/>
              </a:rPr>
              <a:t>URINARY SYSTEM.</a:t>
            </a:r>
          </a:p>
          <a:p>
            <a:pPr>
              <a:lnSpc>
                <a:spcPct val="90000"/>
              </a:lnSpc>
            </a:pPr>
            <a:r>
              <a:rPr lang="en-US" altLang="en-US" sz="2800" b="1" i="1">
                <a:solidFill>
                  <a:srgbClr val="FF0000"/>
                </a:solidFill>
                <a:cs typeface="Times New Roman" panose="02020603050405020304" pitchFamily="18" charset="0"/>
              </a:rPr>
              <a:t>KIDNEY:</a:t>
            </a:r>
          </a:p>
          <a:p>
            <a:pPr>
              <a:lnSpc>
                <a:spcPct val="90000"/>
              </a:lnSpc>
            </a:pPr>
            <a:r>
              <a:rPr lang="en-US" altLang="en-US" sz="2300" b="1">
                <a:solidFill>
                  <a:schemeClr val="tx1"/>
                </a:solidFill>
                <a:cs typeface="Times New Roman" panose="02020603050405020304" pitchFamily="18" charset="0"/>
              </a:rPr>
              <a:t>SHAPE &amp; POSITION.</a:t>
            </a:r>
          </a:p>
          <a:p>
            <a:pPr>
              <a:lnSpc>
                <a:spcPct val="90000"/>
              </a:lnSpc>
            </a:pPr>
            <a:r>
              <a:rPr lang="en-US" altLang="en-US" sz="2300" b="1">
                <a:solidFill>
                  <a:schemeClr val="tx1"/>
                </a:solidFill>
                <a:cs typeface="Times New Roman" panose="02020603050405020304" pitchFamily="18" charset="0"/>
              </a:rPr>
              <a:t>SURFACE ANATOMY.</a:t>
            </a:r>
          </a:p>
          <a:p>
            <a:pPr>
              <a:lnSpc>
                <a:spcPct val="90000"/>
              </a:lnSpc>
            </a:pPr>
            <a:r>
              <a:rPr lang="en-US" altLang="en-US" sz="2300" b="1">
                <a:solidFill>
                  <a:schemeClr val="tx1"/>
                </a:solidFill>
                <a:cs typeface="Times New Roman" panose="02020603050405020304" pitchFamily="18" charset="0"/>
              </a:rPr>
              <a:t>EXTERNAL FEATURES.</a:t>
            </a:r>
          </a:p>
          <a:p>
            <a:pPr>
              <a:lnSpc>
                <a:spcPct val="90000"/>
              </a:lnSpc>
            </a:pPr>
            <a:r>
              <a:rPr lang="en-US" altLang="en-US" sz="2300" b="1">
                <a:solidFill>
                  <a:schemeClr val="tx1"/>
                </a:solidFill>
                <a:cs typeface="Times New Roman" panose="02020603050405020304" pitchFamily="18" charset="0"/>
              </a:rPr>
              <a:t>HILUM and its CONTENTS.</a:t>
            </a:r>
          </a:p>
          <a:p>
            <a:pPr>
              <a:lnSpc>
                <a:spcPct val="90000"/>
              </a:lnSpc>
            </a:pPr>
            <a:r>
              <a:rPr lang="en-US" altLang="en-US" sz="2300" b="1">
                <a:solidFill>
                  <a:schemeClr val="tx1"/>
                </a:solidFill>
                <a:cs typeface="Times New Roman" panose="02020603050405020304" pitchFamily="18" charset="0"/>
              </a:rPr>
              <a:t>RELATIONS.</a:t>
            </a:r>
          </a:p>
          <a:p>
            <a:pPr>
              <a:lnSpc>
                <a:spcPct val="90000"/>
              </a:lnSpc>
            </a:pPr>
            <a:r>
              <a:rPr lang="en-US" altLang="en-US" sz="2300" b="1" i="1">
                <a:solidFill>
                  <a:srgbClr val="339933"/>
                </a:solidFill>
                <a:cs typeface="Times New Roman" panose="02020603050405020304" pitchFamily="18" charset="0"/>
              </a:rPr>
              <a:t>INTERNAL STRUCTURE.</a:t>
            </a:r>
          </a:p>
          <a:p>
            <a:pPr>
              <a:lnSpc>
                <a:spcPct val="90000"/>
              </a:lnSpc>
            </a:pPr>
            <a:r>
              <a:rPr lang="en-US" altLang="en-US" sz="2300" b="1" i="1">
                <a:solidFill>
                  <a:srgbClr val="FF0000"/>
                </a:solidFill>
                <a:cs typeface="Times New Roman" panose="02020603050405020304" pitchFamily="18" charset="0"/>
              </a:rPr>
              <a:t>BLOOD SUPPLY</a:t>
            </a:r>
            <a:endParaRPr lang="en-US" altLang="en-US" sz="2300" b="1" i="1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300" b="1" i="1">
                <a:solidFill>
                  <a:schemeClr val="tx1"/>
                </a:solidFill>
                <a:cs typeface="Times New Roman" panose="02020603050405020304" pitchFamily="18" charset="0"/>
              </a:rPr>
              <a:t>LYMPH DRAINAGE..</a:t>
            </a:r>
          </a:p>
          <a:p>
            <a:pPr>
              <a:lnSpc>
                <a:spcPct val="90000"/>
              </a:lnSpc>
            </a:pPr>
            <a:r>
              <a:rPr lang="en-US" altLang="en-US" sz="2300" b="1" i="1">
                <a:solidFill>
                  <a:schemeClr val="tx1"/>
                </a:solidFill>
                <a:cs typeface="Times New Roman" panose="02020603050405020304" pitchFamily="18" charset="0"/>
              </a:rPr>
              <a:t>NERVE SUPPLY</a:t>
            </a:r>
            <a:r>
              <a:rPr lang="en-US" altLang="en-US" sz="2300" b="1" i="1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7940" name="WordArt 4"/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2971800" cy="89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400" b="1" i="1" kern="10">
              <a:ln w="9525">
                <a:solidFill>
                  <a:srgbClr val="800080"/>
                </a:solidFill>
                <a:round/>
                <a:headEnd/>
                <a:tailEnd/>
              </a:ln>
              <a:solidFill>
                <a:srgbClr val="8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+mn-cs"/>
              <a:ea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68879" y="152400"/>
            <a:ext cx="5006242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Objectives</a:t>
            </a:r>
          </a:p>
        </p:txBody>
      </p:sp>
      <p:pic>
        <p:nvPicPr>
          <p:cNvPr id="13317" name="Picture 11" descr="Picture urinary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0"/>
          <a:stretch>
            <a:fillRect/>
          </a:stretch>
        </p:blipFill>
        <p:spPr bwMode="auto">
          <a:xfrm>
            <a:off x="4114800" y="1524000"/>
            <a:ext cx="4572000" cy="487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83"/>
    </mc:Choice>
    <mc:Fallback xmlns="">
      <p:transition spd="slow" advTm="21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7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6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67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67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67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679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679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679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679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7940" grpId="0" animBg="1"/>
    </p:bldLst>
  </p:timing>
  <p:extLst>
    <p:ext uri="{3A86A75C-4F4B-4683-9AE1-C65F6400EC91}">
      <p14:laserTraceLst xmlns:p14="http://schemas.microsoft.com/office/powerpoint/2010/main">
        <p14:tracePtLst>
          <p14:tracePt t="17089" x="785813" y="4991100"/>
          <p14:tracePt t="17569" x="795338" y="4991100"/>
          <p14:tracePt t="17580" x="803275" y="4965700"/>
          <p14:tracePt t="17605" x="847725" y="4795838"/>
          <p14:tracePt t="17635" x="955675" y="4438650"/>
          <p14:tracePt t="17642" x="1027113" y="4232275"/>
          <p14:tracePt t="17653" x="1081088" y="4081463"/>
          <p14:tracePt t="17677" x="1196975" y="3875088"/>
          <p14:tracePt t="17705" x="1303338" y="3687763"/>
          <p14:tracePt t="17712" x="1366838" y="3608388"/>
          <p14:tracePt t="17737" x="1517650" y="3348038"/>
          <p14:tracePt t="17772" x="1803400" y="3009900"/>
          <p14:tracePt t="17804" x="1928813" y="2982913"/>
          <p14:tracePt t="17963" x="1928813" y="2965450"/>
          <p14:tracePt t="17977" x="1919288" y="2965450"/>
          <p14:tracePt t="17989" x="1919288" y="2955925"/>
          <p14:tracePt t="18000" x="1911350" y="2955925"/>
          <p14:tracePt t="18024" x="1911350" y="2919413"/>
          <p14:tracePt t="18039" x="1911350" y="2884488"/>
          <p14:tracePt t="18074" x="1911350" y="2759075"/>
          <p14:tracePt t="18092" x="1911350" y="2741613"/>
          <p14:tracePt t="18122" x="1911350" y="2724150"/>
          <p14:tracePt t="18153" x="1911350" y="2714625"/>
          <p14:tracePt t="18180" x="1911350" y="270510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1828800" cy="533400"/>
          </a:xfrm>
          <a:ln w="381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/>
              <a:t>Lymph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sz="half" idx="1"/>
          </p:nvPr>
        </p:nvSpPr>
        <p:spPr>
          <a:xfrm>
            <a:off x="228600" y="2057400"/>
            <a:ext cx="3124200" cy="25146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>
                <a:solidFill>
                  <a:srgbClr val="0070C0"/>
                </a:solidFill>
              </a:rPr>
              <a:t>Lymph Drainage: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Lateral aortic lymph nodes around the origin of the renal artery.</a:t>
            </a:r>
          </a:p>
          <a:p>
            <a:endParaRPr lang="en-US" altLang="en-US"/>
          </a:p>
        </p:txBody>
      </p:sp>
      <p:pic>
        <p:nvPicPr>
          <p:cNvPr id="24580" name="Content Placeholder 4" descr="kidney0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8" t="7777" r="2095" b="21111"/>
          <a:stretch>
            <a:fillRect/>
          </a:stretch>
        </p:blipFill>
        <p:spPr>
          <a:xfrm>
            <a:off x="3505200" y="304800"/>
            <a:ext cx="5334000" cy="6324600"/>
          </a:xfr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71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55"/>
    </mc:Choice>
    <mc:Fallback xmlns="">
      <p:transition spd="slow" advTm="18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84" x="6796088" y="3224213"/>
          <p14:tracePt t="2696" x="6786563" y="3224213"/>
          <p14:tracePt t="3008" x="6786563" y="3214688"/>
          <p14:tracePt t="3538" x="6786563" y="3187700"/>
          <p14:tracePt t="3547" x="6786563" y="3179763"/>
          <p14:tracePt t="3598" x="6804025" y="3125788"/>
          <p14:tracePt t="3645" x="6823075" y="3054350"/>
          <p14:tracePt t="3676" x="6848475" y="3009900"/>
          <p14:tracePt t="3738" x="6884988" y="2938463"/>
          <p14:tracePt t="3786" x="6894513" y="2911475"/>
          <p14:tracePt t="3833" x="6911975" y="2840038"/>
          <p14:tracePt t="3879" x="6929438" y="2795588"/>
          <p14:tracePt t="3980" x="6911975" y="2803525"/>
          <p14:tracePt t="4021" x="6867525" y="2830513"/>
          <p14:tracePt t="4083" x="6867525" y="2840038"/>
          <p14:tracePt t="4173" x="6858000" y="2867025"/>
          <p14:tracePt t="4193" x="6840538" y="2884488"/>
          <p14:tracePt t="4255" x="6796088" y="2955925"/>
          <p14:tracePt t="4286" x="6777038" y="2973388"/>
          <p14:tracePt t="4348" x="6732588" y="3044825"/>
          <p14:tracePt t="4380" x="6715125" y="3071813"/>
          <p14:tracePt t="4569" x="6705600" y="3089275"/>
          <p14:tracePt t="4581" x="6697663" y="3116263"/>
          <p14:tracePt t="4631" x="6616700" y="3187700"/>
          <p14:tracePt t="4693" x="6581775" y="3232150"/>
          <p14:tracePt t="4741" x="6562725" y="3241675"/>
          <p14:tracePt t="5120" x="6562725" y="3259138"/>
          <p14:tracePt t="5132" x="6562725" y="3276600"/>
          <p14:tracePt t="5179" x="6562725" y="3330575"/>
          <p14:tracePt t="5241" x="6554788" y="3367088"/>
          <p14:tracePt t="5289" x="6554788" y="3394075"/>
          <p14:tracePt t="5564" x="6545263" y="3394075"/>
          <p14:tracePt t="5577" x="6545263" y="3402013"/>
          <p14:tracePt t="5618" x="6527800" y="3419475"/>
          <p14:tracePt t="5649" x="6527800" y="3429000"/>
          <p14:tracePt t="5785" x="6518275" y="3438525"/>
          <p14:tracePt t="5806" x="6518275" y="3446463"/>
          <p14:tracePt t="6839" x="6510338" y="3446463"/>
          <p14:tracePt t="6861" x="6500813" y="3446463"/>
          <p14:tracePt t="6890" x="6491288" y="3455988"/>
          <p14:tracePt t="8024" x="6491288" y="3446463"/>
          <p14:tracePt t="8062" x="6483350" y="3446463"/>
          <p14:tracePt t="8078" x="6483350" y="3438525"/>
          <p14:tracePt t="8110" x="6483350" y="3419475"/>
          <p14:tracePt t="8132" x="6465888" y="3411538"/>
          <p14:tracePt t="8314" x="6465888" y="3429000"/>
          <p14:tracePt t="8327" x="6465888" y="3446463"/>
          <p14:tracePt t="8382" x="6465888" y="3527425"/>
          <p14:tracePt t="8445" x="6473825" y="3724275"/>
          <p14:tracePt t="8475" x="6473825" y="3768725"/>
          <p14:tracePt t="8522" x="6473825" y="3795713"/>
          <p14:tracePt t="8601" x="6473825" y="3724275"/>
          <p14:tracePt t="8663" x="6411913" y="3616325"/>
          <p14:tracePt t="8694" x="6303963" y="3581400"/>
          <p14:tracePt t="8741" x="6126163" y="3544888"/>
          <p14:tracePt t="8804" x="6018213" y="3536950"/>
          <p14:tracePt t="8835" x="5991225" y="3544888"/>
          <p14:tracePt t="8883" x="5965825" y="3544888"/>
          <p14:tracePt t="9108" x="5946775" y="3562350"/>
          <p14:tracePt t="9117" x="5902325" y="3589338"/>
          <p14:tracePt t="9178" x="5634038" y="3741738"/>
          <p14:tracePt t="9226" x="5527675" y="3732213"/>
          <p14:tracePt t="9271" x="5491163" y="3697288"/>
          <p14:tracePt t="9334" x="5456238" y="3660775"/>
          <p14:tracePt t="9366" x="5456238" y="3652838"/>
          <p14:tracePt t="9461" x="5446713" y="3697288"/>
          <p14:tracePt t="9491" x="5438775" y="3830638"/>
          <p14:tracePt t="9553" x="5429250" y="3990975"/>
          <p14:tracePt t="9601" x="5429250" y="4062413"/>
          <p14:tracePt t="9631" x="5438775" y="4089400"/>
          <p14:tracePt t="9663" x="5438775" y="4098925"/>
          <p14:tracePt t="9755" x="5438775" y="4089400"/>
          <p14:tracePt t="9787" x="5446713" y="4071938"/>
          <p14:tracePt t="9818" x="5465763" y="3983038"/>
          <p14:tracePt t="9880" x="5465763" y="3751263"/>
          <p14:tracePt t="9928" x="5465763" y="3616325"/>
          <p14:tracePt t="9959" x="5465763" y="3598863"/>
          <p14:tracePt t="10068" x="5465763" y="3616325"/>
          <p14:tracePt t="10077" x="5473700" y="3625850"/>
          <p14:tracePt t="10115" x="5491163" y="3687763"/>
          <p14:tracePt t="10146" x="5510213" y="3732213"/>
          <p14:tracePt t="10208" x="5527675" y="3768725"/>
          <p14:tracePt t="10272" x="5537200" y="3795713"/>
          <p14:tracePt t="10620" x="5545138" y="3795713"/>
          <p14:tracePt t="10631" x="5554663" y="3813175"/>
          <p14:tracePt t="10680" x="5572125" y="3830638"/>
          <p14:tracePt t="10742" x="5634038" y="3830638"/>
          <p14:tracePt t="10774" x="5705475" y="3759200"/>
          <p14:tracePt t="10823" x="5965825" y="3536950"/>
          <p14:tracePt t="10883" x="6251575" y="3384550"/>
          <p14:tracePt t="10914" x="6286500" y="3375025"/>
          <p14:tracePt t="10961" x="6357938" y="3375025"/>
          <p14:tracePt t="10993" x="6419850" y="3375025"/>
          <p14:tracePt t="11054" x="6500813" y="3357563"/>
          <p14:tracePt t="11102" x="6510338" y="3340100"/>
          <p14:tracePt t="11279" x="6500813" y="3340100"/>
          <p14:tracePt t="11326" x="6500813" y="3348038"/>
          <p14:tracePt t="11338" x="6518275" y="3357563"/>
          <p14:tracePt t="11383" x="6545263" y="3402013"/>
          <p14:tracePt t="11430" x="6545263" y="3465513"/>
          <p14:tracePt t="11462" x="6545263" y="3500438"/>
          <p14:tracePt t="11523" x="6545263" y="3544888"/>
          <p14:tracePt t="11555" x="6545263" y="3562350"/>
          <p14:tracePt t="11617" x="6545263" y="3571875"/>
          <p14:tracePt t="11748" x="6537325" y="3517900"/>
          <p14:tracePt t="11759" x="6518275" y="3455988"/>
          <p14:tracePt t="11805" x="6491288" y="3295650"/>
          <p14:tracePt t="11837" x="6456363" y="3108325"/>
          <p14:tracePt t="11899" x="6456363" y="3027363"/>
          <p14:tracePt t="11978" x="6456363" y="3116263"/>
          <p14:tracePt t="11993" x="6456363" y="3170238"/>
          <p14:tracePt t="12041" x="6438900" y="3348038"/>
          <p14:tracePt t="12087" x="6303963" y="3419475"/>
          <p14:tracePt t="12118" x="6232525" y="3419475"/>
          <p14:tracePt t="12180" x="6054725" y="3375025"/>
          <p14:tracePt t="12211" x="6010275" y="3357563"/>
          <p14:tracePt t="12275" x="5991225" y="3330575"/>
          <p14:tracePt t="12371" x="6010275" y="3330575"/>
          <p14:tracePt t="13238" x="6010275" y="3340100"/>
          <p14:tracePt t="13358" x="6018213" y="3340100"/>
          <p14:tracePt t="13368" x="6027738" y="3340100"/>
          <p14:tracePt t="13418" x="6081713" y="3322638"/>
          <p14:tracePt t="13481" x="6170613" y="3295650"/>
          <p14:tracePt t="13543" x="6330950" y="3205163"/>
          <p14:tracePt t="13591" x="6473825" y="3116263"/>
          <p14:tracePt t="13652" x="6545263" y="3044825"/>
          <p14:tracePt t="13655" x="6554788" y="3036888"/>
          <p14:tracePt t="13714" x="6572250" y="3017838"/>
          <p14:tracePt t="13761" x="6599238" y="3009900"/>
          <p14:tracePt t="13792" x="6634163" y="2982913"/>
          <p14:tracePt t="13839" x="6715125" y="2874963"/>
          <p14:tracePt t="13901" x="6786563" y="2759075"/>
          <p14:tracePt t="13933" x="6786563" y="2751138"/>
          <p14:tracePt t="13981" x="6724650" y="2786063"/>
          <p14:tracePt t="14043" x="6643688" y="2813050"/>
          <p14:tracePt t="14075" x="6589713" y="2813050"/>
          <p14:tracePt t="14136" x="6465888" y="2813050"/>
          <p14:tracePt t="14199" x="6384925" y="2867025"/>
          <p14:tracePt t="14262" x="6394450" y="3017838"/>
          <p14:tracePt t="14293" x="6419850" y="3081338"/>
          <p14:tracePt t="14341" x="6456363" y="3133725"/>
          <p14:tracePt t="14402" x="6473825" y="3143250"/>
          <p14:tracePt t="14497" x="6510338" y="3009900"/>
          <p14:tracePt t="14558" x="6510338" y="2973388"/>
          <p14:tracePt t="14606" x="6491288" y="2867025"/>
          <p14:tracePt t="14667" x="6419850" y="2840038"/>
          <p14:tracePt t="14715" x="6357938" y="2911475"/>
          <p14:tracePt t="14745" x="6357938" y="2919413"/>
          <p14:tracePt t="14808" x="6402388" y="3000375"/>
          <p14:tracePt t="14839" x="6429375" y="3000375"/>
          <p14:tracePt t="14933" x="6500813" y="2813050"/>
          <p14:tracePt t="14995" x="6518275" y="2741613"/>
          <p14:tracePt t="15042" x="6518275" y="2724150"/>
          <p14:tracePt t="15073" x="6510338" y="2724150"/>
          <p14:tracePt t="15783" x="6510338" y="2732088"/>
          <p14:tracePt t="15807" x="6510338" y="2751138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3048000" cy="685800"/>
          </a:xfr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b="1" dirty="0"/>
              <a:t>  Nerve Supply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76400"/>
            <a:ext cx="3124200" cy="3581400"/>
          </a:xfrm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    </a:t>
            </a:r>
            <a:r>
              <a:rPr lang="en-US" altLang="en-US" sz="2800" b="1" u="sng">
                <a:solidFill>
                  <a:srgbClr val="FF0000"/>
                </a:solidFill>
              </a:rPr>
              <a:t>Nerve Supply</a:t>
            </a:r>
            <a:endParaRPr lang="en-US" altLang="en-US" sz="2400" b="1" u="sng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/>
              <a:t>Renal sympathetic plexus.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/>
              <a:t> The afferent fibers that travel through the renal plexus enter the spinal cord in the </a:t>
            </a:r>
            <a:r>
              <a:rPr lang="en-US" altLang="en-US" sz="2400" b="1"/>
              <a:t>10</a:t>
            </a:r>
            <a:r>
              <a:rPr lang="en-US" altLang="en-US" sz="2400" b="1" baseline="30000"/>
              <a:t>th</a:t>
            </a:r>
            <a:r>
              <a:rPr lang="en-US" altLang="en-US" sz="2400" b="1"/>
              <a:t>, 11</a:t>
            </a:r>
            <a:r>
              <a:rPr lang="en-US" altLang="en-US" sz="2400" b="1" baseline="30000"/>
              <a:t>th</a:t>
            </a:r>
            <a:r>
              <a:rPr lang="en-US" altLang="en-US" sz="2400" b="1"/>
              <a:t>, and 12</a:t>
            </a:r>
            <a:r>
              <a:rPr lang="en-US" altLang="en-US" sz="2400" b="1" baseline="30000"/>
              <a:t>th</a:t>
            </a:r>
            <a:r>
              <a:rPr lang="en-US" altLang="en-US" sz="2400" b="1"/>
              <a:t> thoracic  nerves.</a:t>
            </a:r>
          </a:p>
        </p:txBody>
      </p:sp>
      <p:pic>
        <p:nvPicPr>
          <p:cNvPr id="25604" name="Picture 4" descr="E:\dad\Student Gray\4. Abdomen\F66122-004-f1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"/>
          <a:stretch>
            <a:fillRect/>
          </a:stretch>
        </p:blipFill>
        <p:spPr bwMode="auto">
          <a:xfrm>
            <a:off x="3810000" y="304800"/>
            <a:ext cx="5029200" cy="6248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35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91"/>
    </mc:Choice>
    <mc:Fallback xmlns="">
      <p:transition spd="slow" advTm="32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40" x="6518275" y="2751138"/>
          <p14:tracePt t="2431" x="6518275" y="2732088"/>
          <p14:tracePt t="2445" x="6527800" y="2705100"/>
          <p14:tracePt t="2473" x="6554788" y="2670175"/>
          <p14:tracePt t="2511" x="6589713" y="2598738"/>
          <p14:tracePt t="2543" x="6616700" y="2554288"/>
          <p14:tracePt t="2576" x="6626225" y="2536825"/>
          <p14:tracePt t="2613" x="6643688" y="2527300"/>
          <p14:tracePt t="2719" x="6634163" y="2527300"/>
          <p14:tracePt t="2839" x="6634163" y="2517775"/>
          <p14:tracePt t="2914" x="6626225" y="2517775"/>
          <p14:tracePt t="2924" x="6608763" y="2517775"/>
          <p14:tracePt t="2959" x="6599238" y="2517775"/>
          <p14:tracePt t="2991" x="6572250" y="2527300"/>
          <p14:tracePt t="3014" x="6537325" y="2536825"/>
          <p14:tracePt t="3030" x="6518275" y="2536825"/>
          <p14:tracePt t="3045" x="6456363" y="2562225"/>
          <p14:tracePt t="3077" x="6402388" y="2571750"/>
          <p14:tracePt t="3081" x="6375400" y="2589213"/>
          <p14:tracePt t="3113" x="6340475" y="2598738"/>
          <p14:tracePt t="3144" x="6303963" y="2608263"/>
          <p14:tracePt t="3175" x="6296025" y="2608263"/>
          <p14:tracePt t="3379" x="6276975" y="2608263"/>
          <p14:tracePt t="3393" x="6251575" y="2608263"/>
          <p14:tracePt t="3419" x="6134100" y="2652713"/>
          <p14:tracePt t="3479" x="5402263" y="3071813"/>
          <p14:tracePt t="3542" x="4830763" y="3251200"/>
          <p14:tracePt t="3574" x="4625975" y="3313113"/>
          <p14:tracePt t="3636" x="4473575" y="3357563"/>
          <p14:tracePt t="3684" x="4465638" y="3330575"/>
          <p14:tracePt t="3872" x="4456113" y="3330575"/>
          <p14:tracePt t="3883" x="4438650" y="3330575"/>
          <p14:tracePt t="3933" x="4170363" y="3429000"/>
          <p14:tracePt t="3996" x="3687763" y="3544888"/>
          <p14:tracePt t="4058" x="3455988" y="3517900"/>
          <p14:tracePt t="4121" x="3322638" y="3455988"/>
          <p14:tracePt t="4125" x="3303588" y="3446463"/>
          <p14:tracePt t="4183" x="3276600" y="3419475"/>
          <p14:tracePt t="4231" x="3276600" y="3394075"/>
          <p14:tracePt t="4423" x="3268663" y="3394075"/>
          <p14:tracePt t="4451" x="3259138" y="3394075"/>
          <p14:tracePt t="4483" x="3224213" y="3348038"/>
          <p14:tracePt t="4529" x="3170238" y="3286125"/>
          <p14:tracePt t="4574" x="3036888" y="3133725"/>
          <p14:tracePt t="4591" x="2982913" y="3089275"/>
          <p14:tracePt t="4617" x="2938463" y="3054350"/>
          <p14:tracePt t="4648" x="2919413" y="3036888"/>
          <p14:tracePt t="4679" x="2911475" y="3009900"/>
          <p14:tracePt t="4855" x="2901950" y="3017838"/>
          <p14:tracePt t="4870" x="2884488" y="3017838"/>
          <p14:tracePt t="4915" x="2822575" y="3017838"/>
          <p14:tracePt t="4946" x="2759075" y="2965450"/>
          <p14:tracePt t="5008" x="2643188" y="2714625"/>
          <p14:tracePt t="5056" x="2581275" y="2598738"/>
          <p14:tracePt t="5087" x="2562225" y="2581275"/>
          <p14:tracePt t="5263" x="2571750" y="2581275"/>
          <p14:tracePt t="5506" x="2562225" y="2581275"/>
          <p14:tracePt t="5526" x="2554288" y="2581275"/>
          <p14:tracePt t="5564" x="2544763" y="2581275"/>
          <p14:tracePt t="5588" x="2544763" y="2571750"/>
          <p14:tracePt t="5636" x="2536825" y="2571750"/>
          <p14:tracePt t="5721" x="2527300" y="2571750"/>
          <p14:tracePt t="5743" x="2517775" y="2581275"/>
          <p14:tracePt t="5794" x="2517775" y="2589213"/>
          <p14:tracePt t="5818" x="2500313" y="2598738"/>
          <p14:tracePt t="5849" x="2482850" y="2608263"/>
          <p14:tracePt t="5866" x="2465388" y="2616200"/>
          <p14:tracePt t="5897" x="2455863" y="2625725"/>
          <p14:tracePt t="5919" x="2446338" y="2625725"/>
          <p14:tracePt t="5935" x="2438400" y="2625725"/>
          <p14:tracePt t="5982" x="2428875" y="2625725"/>
          <p14:tracePt t="6068" x="2419350" y="2625725"/>
          <p14:tracePt t="6094" x="2411413" y="2625725"/>
          <p14:tracePt t="6118" x="2401888" y="2616200"/>
          <p14:tracePt t="6180" x="2401888" y="2598738"/>
          <p14:tracePt t="6218" x="2401888" y="2562225"/>
          <p14:tracePt t="6250" x="2401888" y="2554288"/>
          <p14:tracePt t="6513" x="2393950" y="2554288"/>
          <p14:tracePt t="6524" x="2393950" y="2544763"/>
          <p14:tracePt t="6565" x="2393950" y="2527300"/>
          <p14:tracePt t="6597" x="2393950" y="2517775"/>
          <p14:tracePt t="6691" x="2384425" y="2517775"/>
          <p14:tracePt t="6801" x="2384425" y="2509838"/>
          <p14:tracePt t="6813" x="2384425" y="2500313"/>
          <p14:tracePt t="7581" x="2384425" y="2509838"/>
          <p14:tracePt t="7607" x="2384425" y="2517775"/>
          <p14:tracePt t="7623" x="2384425" y="2527300"/>
          <p14:tracePt t="7668" x="2384425" y="2633663"/>
          <p14:tracePt t="7731" x="2384425" y="2822575"/>
          <p14:tracePt t="7793" x="2411413" y="2982913"/>
          <p14:tracePt t="7841" x="2411413" y="3081338"/>
          <p14:tracePt t="7872" x="2411413" y="3116263"/>
          <p14:tracePt t="8169" x="2411413" y="3125788"/>
          <p14:tracePt t="8205" x="2411413" y="3133725"/>
          <p14:tracePt t="8234" x="2411413" y="3152775"/>
          <p14:tracePt t="8295" x="2438400" y="3187700"/>
          <p14:tracePt t="8358" x="2455863" y="3224213"/>
          <p14:tracePt t="8389" x="2465388" y="3232150"/>
          <p14:tracePt t="8451" x="2465388" y="3241675"/>
          <p14:tracePt t="8499" x="2473325" y="3251200"/>
          <p14:tracePt t="8546" x="2482850" y="3251200"/>
          <p14:tracePt t="8758" x="2482850" y="3259138"/>
          <p14:tracePt t="8770" x="2490788" y="3268663"/>
          <p14:tracePt t="8811" x="2509838" y="3303588"/>
          <p14:tracePt t="8859" x="2536825" y="3357563"/>
          <p14:tracePt t="8890" x="2562225" y="3394075"/>
          <p14:tracePt t="8952" x="2581275" y="3419475"/>
          <p14:tracePt t="9045" x="2589213" y="3419475"/>
          <p14:tracePt t="9288" x="2589213" y="3429000"/>
          <p14:tracePt t="9297" x="2589213" y="3438525"/>
          <p14:tracePt t="9341" x="2589213" y="3455988"/>
          <p14:tracePt t="9373" x="2608263" y="3490913"/>
          <p14:tracePt t="9389" x="2608263" y="3500438"/>
          <p14:tracePt t="9426" x="2643188" y="3554413"/>
          <p14:tracePt t="9457" x="2714625" y="3589338"/>
          <p14:tracePt t="9488" x="2786063" y="3598863"/>
          <p14:tracePt t="9520" x="2973388" y="3490913"/>
          <p14:tracePt t="9670" x="2973388" y="3482975"/>
          <p14:tracePt t="9707" x="2973388" y="3473450"/>
          <p14:tracePt t="9718" x="2990850" y="3465513"/>
          <p14:tracePt t="9761" x="3160713" y="3330575"/>
          <p14:tracePt t="9809" x="3660775" y="3027363"/>
          <p14:tracePt t="9839" x="3973513" y="2911475"/>
          <p14:tracePt t="9901" x="4313238" y="2867025"/>
          <p14:tracePt t="9949" x="4446588" y="2867025"/>
          <p14:tracePt t="9980" x="4527550" y="2867025"/>
          <p14:tracePt t="10026" x="4643438" y="2857500"/>
          <p14:tracePt t="10222" x="4670425" y="2857500"/>
          <p14:tracePt t="10245" x="4759325" y="2874963"/>
          <p14:tracePt t="10308" x="4983163" y="2946400"/>
          <p14:tracePt t="10339" x="5037138" y="3009900"/>
          <p14:tracePt t="10402" x="5072063" y="3143250"/>
          <p14:tracePt t="10448" x="5072063" y="3152775"/>
          <p14:tracePt t="10655" x="5072063" y="3170238"/>
          <p14:tracePt t="10666" x="5081588" y="3179763"/>
          <p14:tracePt t="10701" x="5089525" y="3205163"/>
          <p14:tracePt t="10704" x="5099050" y="3214688"/>
          <p14:tracePt t="10731" x="5116513" y="3251200"/>
          <p14:tracePt t="10793" x="5160963" y="3367088"/>
          <p14:tracePt t="10841" x="5180013" y="3402013"/>
          <p14:tracePt t="10935" x="5187950" y="3384550"/>
          <p14:tracePt t="11014" x="5180013" y="3384550"/>
          <p14:tracePt t="11037" x="5180013" y="3394075"/>
          <p14:tracePt t="11205" x="5180013" y="3384550"/>
          <p14:tracePt t="11217" x="5197475" y="3375025"/>
          <p14:tracePt t="11262" x="5268913" y="3330575"/>
          <p14:tracePt t="11310" x="5429250" y="3303588"/>
          <p14:tracePt t="11356" x="5527675" y="3322638"/>
          <p14:tracePt t="11418" x="5554663" y="3330575"/>
          <p14:tracePt t="11626" x="5562600" y="3322638"/>
          <p14:tracePt t="11653" x="5572125" y="3322638"/>
          <p14:tracePt t="11686" x="5589588" y="3322638"/>
          <p14:tracePt t="11771" x="5589588" y="3313113"/>
          <p14:tracePt t="11795" x="5581650" y="3303588"/>
          <p14:tracePt t="11826" x="5554663" y="3286125"/>
          <p14:tracePt t="11873" x="5456238" y="3259138"/>
          <p14:tracePt t="11921" x="5402263" y="3241675"/>
          <p14:tracePt t="11967" x="5384800" y="3241675"/>
          <p14:tracePt t="12029" x="5384800" y="3251200"/>
          <p14:tracePt t="12091" x="5419725" y="3313113"/>
          <p14:tracePt t="12123" x="5429250" y="3322638"/>
          <p14:tracePt t="12185" x="5465763" y="3259138"/>
          <p14:tracePt t="12216" x="5473700" y="3214688"/>
          <p14:tracePt t="12249" x="5473700" y="3197225"/>
          <p14:tracePt t="12295" x="5473700" y="3187700"/>
          <p14:tracePt t="12326" x="5473700" y="3179763"/>
          <p14:tracePt t="12388" x="5446713" y="3133725"/>
          <p14:tracePt t="12450" x="5429250" y="3133725"/>
          <p14:tracePt t="12562" x="5510213" y="3125788"/>
          <p14:tracePt t="12607" x="5554663" y="3027363"/>
          <p14:tracePt t="12638" x="5589588" y="2946400"/>
          <p14:tracePt t="12685" x="5589588" y="2894013"/>
          <p14:tracePt t="12747" x="5599113" y="2884488"/>
          <p14:tracePt t="12924" x="5616575" y="2884488"/>
          <p14:tracePt t="12937" x="5626100" y="2884488"/>
          <p14:tracePt t="12983" x="5688013" y="2857500"/>
          <p14:tracePt t="13045" x="5715000" y="2840038"/>
          <p14:tracePt t="13125" x="5715000" y="2874963"/>
          <p14:tracePt t="13155" x="5697538" y="2901950"/>
          <p14:tracePt t="13217" x="5661025" y="2911475"/>
          <p14:tracePt t="13279" x="5653088" y="2919413"/>
          <p14:tracePt t="13340" x="5653088" y="2874963"/>
          <p14:tracePt t="13404" x="5661025" y="2776538"/>
          <p14:tracePt t="13451" x="5697538" y="2751138"/>
          <p14:tracePt t="13498" x="5724525" y="2751138"/>
          <p14:tracePt t="13529" x="5741988" y="2751138"/>
          <p14:tracePt t="13591" x="5741988" y="2759075"/>
          <p14:tracePt t="13653" x="5724525" y="2768600"/>
          <p14:tracePt t="13748" x="5741988" y="2741613"/>
          <p14:tracePt t="13809" x="5786438" y="2741613"/>
          <p14:tracePt t="13842" x="5786438" y="2751138"/>
          <p14:tracePt t="13903" x="5776913" y="2786063"/>
          <p14:tracePt t="13951" x="5759450" y="2795588"/>
          <p14:tracePt t="14046" x="5786438" y="2751138"/>
          <p14:tracePt t="14107" x="5813425" y="2741613"/>
          <p14:tracePt t="14582" x="5822950" y="2741613"/>
          <p14:tracePt t="15397" x="5830888" y="2741613"/>
          <p14:tracePt t="15430" x="5840413" y="2741613"/>
          <p14:tracePt t="15527" x="5840413" y="2732088"/>
          <p14:tracePt t="15612" x="5848350" y="2724150"/>
          <p14:tracePt t="15625" x="5848350" y="2714625"/>
          <p14:tracePt t="15667" x="5875338" y="2697163"/>
          <p14:tracePt t="15730" x="5884863" y="2679700"/>
          <p14:tracePt t="15947" x="5875338" y="2679700"/>
          <p14:tracePt t="16115" x="5857875" y="2697163"/>
          <p14:tracePt t="16129" x="5848350" y="2714625"/>
          <p14:tracePt t="16170" x="5840413" y="2714625"/>
          <p14:tracePt t="16217" x="5840413" y="2724150"/>
          <p14:tracePt t="16320" x="5822950" y="2741613"/>
          <p14:tracePt t="16331" x="5822950" y="2751138"/>
          <p14:tracePt t="16373" x="5803900" y="2759075"/>
          <p14:tracePt t="16484" x="5795963" y="2768600"/>
          <p14:tracePt t="16545" x="5776913" y="2776538"/>
          <p14:tracePt t="16640" x="5741988" y="2813050"/>
          <p14:tracePt t="16671" x="5724525" y="2830513"/>
          <p14:tracePt t="16733" x="5715000" y="2830513"/>
          <p14:tracePt t="16781" x="5688013" y="2840038"/>
          <p14:tracePt t="16862" x="5680075" y="2840038"/>
          <p14:tracePt t="16874" x="5670550" y="2840038"/>
          <p14:tracePt t="16890" x="5661025" y="2840038"/>
          <p14:tracePt t="16965" x="5634038" y="2840038"/>
          <p14:tracePt t="16997" x="5626100" y="2840038"/>
          <p14:tracePt t="17029" x="5608638" y="2847975"/>
          <p14:tracePt t="17091" x="5589588" y="2847975"/>
          <p14:tracePt t="17139" x="5581650" y="2847975"/>
          <p14:tracePt t="17200" x="5562600" y="2847975"/>
          <p14:tracePt t="17810" x="5554663" y="2847975"/>
          <p14:tracePt t="18016" x="5545138" y="2847975"/>
          <p14:tracePt t="18025" x="5537200" y="2847975"/>
          <p14:tracePt t="19165" x="5537200" y="2857500"/>
          <p14:tracePt t="19240" x="5537200" y="2867025"/>
          <p14:tracePt t="22395" x="5545138" y="2874963"/>
          <p14:tracePt t="22681" x="5545138" y="2884488"/>
          <p14:tracePt t="22708" x="5545138" y="2894013"/>
          <p14:tracePt t="22758" x="5545138" y="2901950"/>
          <p14:tracePt t="22827" x="5545138" y="2911475"/>
          <p14:tracePt t="26669" x="5545138" y="2901950"/>
          <p14:tracePt t="26679" x="5562600" y="2894013"/>
          <p14:tracePt t="26721" x="5626100" y="2830513"/>
          <p14:tracePt t="26768" x="5688013" y="2786063"/>
          <p14:tracePt t="26799" x="5697538" y="2786063"/>
          <p14:tracePt t="26847" x="5688013" y="2822575"/>
          <p14:tracePt t="26877" x="5661025" y="2867025"/>
          <p14:tracePt t="26949" x="5589588" y="2919413"/>
          <p14:tracePt t="27040" x="5589588" y="2911475"/>
          <p14:tracePt t="27063" x="5589588" y="2901950"/>
          <p14:tracePt t="27106" x="5626100" y="2840038"/>
          <p14:tracePt t="27168" x="5680075" y="2803525"/>
          <p14:tracePt t="27199" x="5688013" y="2803525"/>
          <p14:tracePt t="27262" x="5554663" y="3000375"/>
          <p14:tracePt t="27325" x="5510213" y="3027363"/>
          <p14:tracePt t="27388" x="5527675" y="2973388"/>
          <p14:tracePt t="27448" x="5589588" y="2867025"/>
          <p14:tracePt t="27451" x="5599113" y="2857500"/>
          <p14:tracePt t="27496" x="5599113" y="2840038"/>
          <p14:tracePt t="27784" x="5589588" y="2840038"/>
          <p14:tracePt t="27795" x="5589588" y="2830513"/>
          <p14:tracePt t="27840" x="5589588" y="2822575"/>
          <p14:tracePt t="27872" x="5589588" y="2795588"/>
          <p14:tracePt t="27920" x="5589588" y="2786063"/>
          <p14:tracePt t="27990" x="5599113" y="2759075"/>
          <p14:tracePt t="28029" x="5643563" y="2705100"/>
          <p14:tracePt t="28090" x="5697538" y="2670175"/>
          <p14:tracePt t="28153" x="5705475" y="2670175"/>
          <p14:tracePt t="28336" x="5705475" y="2679700"/>
          <p14:tracePt t="28350" x="5715000" y="2687638"/>
          <p14:tracePt t="28404" x="5724525" y="2724150"/>
          <p14:tracePt t="28452" x="5732463" y="2732088"/>
          <p14:tracePt t="28513" x="5732463" y="2741613"/>
          <p14:tracePt t="28636" x="5741988" y="2751138"/>
          <p14:tracePt t="28973" x="5751513" y="2759075"/>
          <p14:tracePt t="28996" x="5759450" y="2768600"/>
          <p14:tracePt t="29026" x="5768975" y="2776538"/>
          <p14:tracePt t="29058" x="5776913" y="2786063"/>
          <p14:tracePt t="29562" x="5776913" y="2795588"/>
          <p14:tracePt t="30655" x="5776913" y="2822575"/>
          <p14:tracePt t="30666" x="5786438" y="2857500"/>
          <p14:tracePt t="30699" x="5803900" y="2901950"/>
          <p14:tracePt t="30731" x="5813425" y="2919413"/>
          <p14:tracePt t="30763" x="5813425" y="2928938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023039"/>
      </p:ext>
    </p:extLst>
  </p:cSld>
  <p:clrMapOvr>
    <a:masterClrMapping/>
  </p:clrMapOvr>
  <p:transition advTm="1925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55" x="5803900" y="2928938"/>
          <p14:tracePt t="1371" x="5803900" y="2938463"/>
          <p14:tracePt t="1417" x="5795963" y="2938463"/>
          <p14:tracePt t="1439" x="5786438" y="2938463"/>
          <p14:tracePt t="1488" x="5776913" y="2938463"/>
          <p14:tracePt t="1511" x="5768975" y="2938463"/>
          <p14:tracePt t="1566" x="5751513" y="2894013"/>
          <p14:tracePt t="1628" x="5741988" y="2795588"/>
          <p14:tracePt t="1691" x="5741988" y="2759075"/>
          <p14:tracePt t="1723" x="5741988" y="2751138"/>
          <p14:tracePt t="1784" x="5759450" y="2732088"/>
          <p14:tracePt t="1847" x="5776913" y="2741613"/>
          <p14:tracePt t="2064" x="5759450" y="2741613"/>
          <p14:tracePt t="2075" x="5724525" y="2741613"/>
          <p14:tracePt t="2129" x="5634038" y="2741613"/>
          <p14:tracePt t="2190" x="5554663" y="2776538"/>
          <p14:tracePt t="2253" x="5419725" y="2894013"/>
          <p14:tracePt t="2301" x="5419725" y="2901950"/>
          <p14:tracePt t="2485" x="5411788" y="2901950"/>
          <p14:tracePt t="2497" x="5402263" y="2911475"/>
          <p14:tracePt t="2534" x="5303838" y="3000375"/>
          <p14:tracePt t="2583" x="5180013" y="3125788"/>
          <p14:tracePt t="2614" x="5133975" y="3187700"/>
          <p14:tracePt t="2676" x="5037138" y="3473450"/>
          <p14:tracePt t="2721" x="4983163" y="3598863"/>
          <p14:tracePt t="2753" x="4965700" y="3643313"/>
          <p14:tracePt t="3001" x="4956175" y="3652838"/>
          <p14:tracePt t="3011" x="4946650" y="3660775"/>
          <p14:tracePt t="3066" x="4822825" y="3867150"/>
          <p14:tracePt t="3098" x="4768850" y="3983038"/>
          <p14:tracePt t="3145" x="4705350" y="4098925"/>
          <p14:tracePt t="3207" x="4643438" y="4251325"/>
          <p14:tracePt t="3239" x="4625975" y="4286250"/>
          <p14:tracePt t="3288" x="4616450" y="4303713"/>
          <p14:tracePt t="3493" x="4608513" y="4303713"/>
          <p14:tracePt t="3504" x="4589463" y="4322763"/>
          <p14:tracePt t="3551" x="4545013" y="4367213"/>
          <p14:tracePt t="3614" x="4384675" y="4465638"/>
          <p14:tracePt t="3677" x="4268788" y="4500563"/>
          <p14:tracePt t="3708" x="4232275" y="4510088"/>
          <p14:tracePt t="3770" x="4224338" y="4510088"/>
          <p14:tracePt t="3802" x="4232275" y="4465638"/>
          <p14:tracePt t="4010" x="4224338" y="4465638"/>
          <p14:tracePt t="4022" x="4214813" y="4465638"/>
          <p14:tracePt t="4053" x="4187825" y="4465638"/>
          <p14:tracePt t="4083" x="4143375" y="4446588"/>
          <p14:tracePt t="4145" x="4044950" y="4411663"/>
          <p14:tracePt t="4177" x="4010025" y="4394200"/>
          <p14:tracePt t="4239" x="3983038" y="4367213"/>
          <p14:tracePt t="4301" x="3965575" y="4357688"/>
          <p14:tracePt t="4363" x="3990975" y="4340225"/>
          <p14:tracePt t="4411" x="4010025" y="4330700"/>
          <p14:tracePt t="4585" x="4000500" y="4330700"/>
          <p14:tracePt t="4598" x="3983038" y="4330700"/>
          <p14:tracePt t="4646" x="3902075" y="4375150"/>
          <p14:tracePt t="4677" x="3867150" y="4394200"/>
          <p14:tracePt t="4739" x="3813175" y="4411663"/>
          <p14:tracePt t="4787" x="3803650" y="4411663"/>
          <p14:tracePt t="5016" x="3795713" y="4419600"/>
          <p14:tracePt t="5027" x="3786188" y="4429125"/>
          <p14:tracePt t="5070" x="3741738" y="4483100"/>
          <p14:tracePt t="5100" x="3705225" y="4518025"/>
          <p14:tracePt t="5162" x="3643313" y="4537075"/>
          <p14:tracePt t="5210" x="3598863" y="4545013"/>
          <p14:tracePt t="5240" x="3589338" y="4545013"/>
          <p14:tracePt t="5448" x="3581400" y="4545013"/>
          <p14:tracePt t="5459" x="3562350" y="4554538"/>
          <p14:tracePt t="5492" x="3517900" y="4598988"/>
          <p14:tracePt t="5539" x="3419475" y="4652963"/>
          <p14:tracePt t="5600" x="3276600" y="4670425"/>
          <p14:tracePt t="5632" x="3232150" y="4670425"/>
          <p14:tracePt t="5679" x="3224213" y="4670425"/>
          <p14:tracePt t="5726" x="3251200" y="4537075"/>
          <p14:tracePt t="5757" x="3330575" y="4419600"/>
          <p14:tracePt t="5789" x="3384550" y="4375150"/>
          <p14:tracePt t="5927" x="3375025" y="4375150"/>
          <p14:tracePt t="5940" x="3357563" y="4394200"/>
          <p14:tracePt t="5962" x="3330575" y="4419600"/>
          <p14:tracePt t="5994" x="3241675" y="4500563"/>
          <p14:tracePt t="6055" x="3098800" y="4589463"/>
          <p14:tracePt t="6102" x="3036888" y="4625975"/>
          <p14:tracePt t="6134" x="3036888" y="4633913"/>
          <p14:tracePt t="6336" x="3027363" y="4633913"/>
          <p14:tracePt t="6348" x="3009900" y="4633913"/>
          <p14:tracePt t="6399" x="2894013" y="4741863"/>
          <p14:tracePt t="6415" x="2867025" y="4768850"/>
          <p14:tracePt t="6477" x="2732088" y="4813300"/>
          <p14:tracePt t="6540" x="2652713" y="4759325"/>
          <p14:tracePt t="6571" x="2652713" y="4714875"/>
          <p14:tracePt t="6633" x="2679700" y="4527550"/>
          <p14:tracePt t="6695" x="2724150" y="4446588"/>
          <p14:tracePt t="7080" x="2732088" y="4446588"/>
          <p14:tracePt t="7092" x="2741613" y="4438650"/>
          <p14:tracePt t="7308" x="2741613" y="4419600"/>
          <p14:tracePt t="7322" x="2759075" y="4402138"/>
          <p14:tracePt t="7363" x="2830513" y="4322763"/>
          <p14:tracePt t="7410" x="2946400" y="4232275"/>
          <p14:tracePt t="7471" x="3160713" y="4062413"/>
          <p14:tracePt t="7503" x="3303588" y="3938588"/>
          <p14:tracePt t="7565" x="3330575" y="3911600"/>
          <p14:tracePt t="7788" x="3330575" y="3884613"/>
          <p14:tracePt t="7801" x="3330575" y="3857625"/>
          <p14:tracePt t="7847" x="3330575" y="3751263"/>
          <p14:tracePt t="7895" x="3357563" y="3544888"/>
          <p14:tracePt t="7899" x="3367088" y="3500438"/>
          <p14:tracePt t="7957" x="3384550" y="3375025"/>
          <p14:tracePt t="8020" x="3402013" y="3357563"/>
          <p14:tracePt t="8257" x="3402013" y="3340100"/>
          <p14:tracePt t="8271" x="3411538" y="3313113"/>
          <p14:tracePt t="8317" x="3438525" y="3251200"/>
          <p14:tracePt t="8365" x="3438525" y="3241675"/>
          <p14:tracePt t="8427" x="3455988" y="3197225"/>
          <p14:tracePt t="8459" x="3465513" y="3179763"/>
          <p14:tracePt t="8489" x="3465513" y="3170238"/>
          <p14:tracePt t="8549" x="3482975" y="3179763"/>
          <p14:tracePt t="8702" x="3473450" y="3170238"/>
          <p14:tracePt t="8712" x="3465513" y="3160713"/>
          <p14:tracePt t="8734" x="3446463" y="3143250"/>
          <p14:tracePt t="8766" x="3411538" y="3116263"/>
          <p14:tracePt t="8782" x="3402013" y="3116263"/>
          <p14:tracePt t="8798" x="3384550" y="3108325"/>
          <p14:tracePt t="8820" x="3384550" y="3089275"/>
          <p14:tracePt t="8851" x="3375025" y="3071813"/>
          <p14:tracePt t="8868" x="3375025" y="3036888"/>
          <p14:tracePt t="8898" x="3394075" y="2982913"/>
          <p14:tracePt t="9170" x="3394075" y="2973388"/>
          <p14:tracePt t="9182" x="3394075" y="2965450"/>
          <p14:tracePt t="9220" x="3375025" y="2928938"/>
          <p14:tracePt t="9281" x="3348038" y="2901950"/>
          <p14:tracePt t="9344" x="3340100" y="2894013"/>
          <p14:tracePt t="9407" x="3394075" y="2813050"/>
          <p14:tracePt t="9409" x="3402013" y="2813050"/>
          <p14:tracePt t="9554" x="3394075" y="2813050"/>
          <p14:tracePt t="9638" x="3402013" y="2813050"/>
          <p14:tracePt t="9649" x="3411538" y="2813050"/>
          <p14:tracePt t="9690" x="3465513" y="2813050"/>
          <p14:tracePt t="9720" x="3517900" y="2822575"/>
          <p14:tracePt t="9783" x="3581400" y="2830513"/>
          <p14:tracePt t="9830" x="3589338" y="2830513"/>
          <p14:tracePt t="10046" x="3608388" y="2840038"/>
          <p14:tracePt t="10058" x="3633788" y="2847975"/>
          <p14:tracePt t="10096" x="3822700" y="2874963"/>
          <p14:tracePt t="10128" x="4224338" y="2901950"/>
          <p14:tracePt t="10176" x="4875213" y="2946400"/>
          <p14:tracePt t="10221" x="5072063" y="2965450"/>
          <p14:tracePt t="10417" x="5089525" y="2955925"/>
          <p14:tracePt t="10431" x="5126038" y="2946400"/>
          <p14:tracePt t="10473" x="5537200" y="2795588"/>
          <p14:tracePt t="10536" x="6724650" y="2616200"/>
          <p14:tracePt t="10583" x="7180263" y="2598738"/>
          <p14:tracePt t="10614" x="7323138" y="2598738"/>
          <p14:tracePt t="10837" x="7340600" y="2598738"/>
          <p14:tracePt t="10853" x="7367588" y="2589213"/>
          <p14:tracePt t="10896" x="7562850" y="2544763"/>
          <p14:tracePt t="10900" x="7661275" y="2527300"/>
          <p14:tracePt t="10928" x="7875588" y="2490788"/>
          <p14:tracePt t="10990" x="8188325" y="2473325"/>
          <p14:tracePt t="11021" x="8224838" y="2455863"/>
          <p14:tracePt t="11245" x="8215313" y="2455863"/>
          <p14:tracePt t="11256" x="8205788" y="2446338"/>
          <p14:tracePt t="11303" x="8054975" y="2411413"/>
          <p14:tracePt t="11350" x="7983538" y="2374900"/>
          <p14:tracePt t="11412" x="7947025" y="2347913"/>
          <p14:tracePt t="11487" x="7956550" y="2347913"/>
          <p14:tracePt t="11523" x="7991475" y="2384425"/>
          <p14:tracePt t="11553" x="8010525" y="2401888"/>
          <p14:tracePt t="11615" x="8062913" y="2465388"/>
          <p14:tracePt t="11677" x="8143875" y="2544763"/>
          <p14:tracePt t="11739" x="8161338" y="2571750"/>
          <p14:tracePt t="11940" x="8161338" y="2581275"/>
          <p14:tracePt t="11974" x="8170863" y="2643188"/>
          <p14:tracePt t="12038" x="8277225" y="2894013"/>
          <p14:tracePt t="12069" x="8313738" y="2919413"/>
          <p14:tracePt t="12118" x="8340725" y="2938463"/>
          <p14:tracePt t="12386" x="8348663" y="2938463"/>
          <p14:tracePt t="12398" x="8348663" y="2946400"/>
          <p14:tracePt t="12435" x="8348663" y="2965450"/>
          <p14:tracePt t="12462" x="8348663" y="2982913"/>
          <p14:tracePt t="12508" x="8340725" y="2990850"/>
          <p14:tracePt t="12688" x="8340725" y="3000375"/>
          <p14:tracePt t="12699" x="8340725" y="3009900"/>
          <p14:tracePt t="12726" x="8340725" y="3044825"/>
          <p14:tracePt t="12787" x="8323263" y="3125788"/>
          <p14:tracePt t="12907" x="8296275" y="3179763"/>
          <p14:tracePt t="12914" x="8277225" y="3214688"/>
          <p14:tracePt t="12975" x="8170863" y="3411538"/>
          <p14:tracePt t="13006" x="8116888" y="3490913"/>
          <p14:tracePt t="13068" x="8081963" y="3562350"/>
          <p14:tracePt t="13262" x="8072438" y="3562350"/>
          <p14:tracePt t="13286" x="8045450" y="3571875"/>
          <p14:tracePt t="13303" x="7974013" y="3598863"/>
          <p14:tracePt t="13365" x="7510463" y="3768725"/>
          <p14:tracePt t="13412" x="7153275" y="3803650"/>
          <p14:tracePt t="13474" x="6813550" y="3875088"/>
          <p14:tracePt t="13505" x="6751638" y="3902075"/>
          <p14:tracePt t="13744" x="6705600" y="3902075"/>
          <p14:tracePt t="13755" x="6653213" y="3902075"/>
          <p14:tracePt t="13803" x="6126163" y="3911600"/>
          <p14:tracePt t="13835" x="5822950" y="3919538"/>
          <p14:tracePt t="13881" x="5510213" y="3902075"/>
          <p14:tracePt t="13944" x="5313363" y="3902075"/>
          <p14:tracePt t="13946" x="5286375" y="3911600"/>
          <p14:tracePt t="13975" x="5259388" y="3919538"/>
          <p14:tracePt t="14234" x="5241925" y="3919538"/>
          <p14:tracePt t="14246" x="5232400" y="3919538"/>
          <p14:tracePt t="14287" x="5116513" y="3919538"/>
          <p14:tracePt t="14350" x="4813300" y="3929063"/>
          <p14:tracePt t="14412" x="4741863" y="3911600"/>
          <p14:tracePt t="14459" x="4732338" y="3902075"/>
          <p14:tracePt t="14536" x="4741863" y="3902075"/>
          <p14:tracePt t="14547" x="4759325" y="3902075"/>
          <p14:tracePt t="14558" x="4776788" y="3902075"/>
          <p14:tracePt t="14599" x="4857750" y="3894138"/>
          <p14:tracePt t="14631" x="4965700" y="3884613"/>
          <p14:tracePt t="14693" x="5054600" y="3848100"/>
          <p14:tracePt t="14755" x="5072063" y="3848100"/>
          <p14:tracePt t="15052" x="5081588" y="3830638"/>
          <p14:tracePt t="15065" x="5099050" y="3813175"/>
          <p14:tracePt t="15116" x="5554663" y="3490913"/>
          <p14:tracePt t="15147" x="6180138" y="3089275"/>
          <p14:tracePt t="15208" x="6823075" y="2652713"/>
          <p14:tracePt t="15271" x="6875463" y="2616200"/>
          <p14:tracePt t="15436" x="6875463" y="2608263"/>
          <p14:tracePt t="15449" x="6875463" y="2589213"/>
          <p14:tracePt t="15490" x="6902450" y="2455863"/>
          <p14:tracePt t="15552" x="7099300" y="1973263"/>
          <p14:tracePt t="15615" x="7126288" y="1830388"/>
          <p14:tracePt t="15677" x="7054850" y="1795463"/>
          <p14:tracePt t="15740" x="7018338" y="1795463"/>
          <p14:tracePt t="16023" x="7010400" y="1785938"/>
          <p14:tracePt t="16035" x="7000875" y="1776413"/>
          <p14:tracePt t="16071" x="6983413" y="1741488"/>
          <p14:tracePt t="16117" x="6938963" y="1704975"/>
          <p14:tracePt t="16180" x="6840538" y="1679575"/>
          <p14:tracePt t="16226" x="6796088" y="1679575"/>
          <p14:tracePt t="16288" x="6751638" y="1687513"/>
          <p14:tracePt t="16407" x="6732588" y="1687513"/>
          <p14:tracePt t="16420" x="6724650" y="1687513"/>
          <p14:tracePt t="16476" x="6697663" y="1687513"/>
          <p14:tracePt t="16523" x="6680200" y="1687513"/>
          <p14:tracePt t="16554" x="6670675" y="1687513"/>
          <p14:tracePt t="16616" x="6661150" y="1687513"/>
          <p14:tracePt t="17510" x="6661150" y="1679575"/>
          <p14:tracePt t="17522" x="6661150" y="1670050"/>
          <p14:tracePt t="17564" x="6653213" y="1643063"/>
          <p14:tracePt t="17596" x="6643688" y="1633538"/>
          <p14:tracePt t="17658" x="6626225" y="1598613"/>
          <p14:tracePt t="17689" x="6626225" y="1589088"/>
          <p14:tracePt t="17737" x="6626225" y="1581150"/>
          <p14:tracePt t="17768" x="6626225" y="1571625"/>
          <p14:tracePt t="17930" x="6616700" y="1571625"/>
          <p14:tracePt t="18028" x="6616700" y="1554163"/>
          <p14:tracePt t="18039" x="6616700" y="1527175"/>
          <p14:tracePt t="18080" x="6608763" y="1446213"/>
          <p14:tracePt t="18142" x="6589713" y="1384300"/>
          <p14:tracePt t="18204" x="6554788" y="1366838"/>
          <p14:tracePt t="18236" x="6545263" y="1366838"/>
          <p14:tracePt t="18298" x="6518275" y="1366838"/>
          <p14:tracePt t="18604" x="6510338" y="1374775"/>
          <p14:tracePt t="18639" x="6500813" y="1374775"/>
          <p14:tracePt t="18675" x="6491288" y="1366838"/>
          <p14:tracePt t="18723" x="6473825" y="1322388"/>
          <p14:tracePt t="18753" x="6456363" y="1276350"/>
          <p14:tracePt t="18815" x="6438900" y="1250950"/>
          <p14:tracePt t="18847" x="6419850" y="1250950"/>
          <p14:tracePt t="18967" x="6419850" y="1268413"/>
          <p14:tracePt t="18977" x="6419850" y="1276350"/>
          <p14:tracePt t="19019" x="6419850" y="1295400"/>
          <p14:tracePt t="19203" x="6384925" y="1330325"/>
          <p14:tracePt t="19215" x="6357938" y="1366838"/>
          <p14:tracePt t="19269" x="6215063" y="1509713"/>
          <p14:tracePt t="19331" x="6018213" y="1795463"/>
          <p14:tracePt t="19363" x="5911850" y="1938338"/>
          <p14:tracePt t="19425" x="5715000" y="2241550"/>
          <p14:tracePt t="19473" x="5616575" y="2401888"/>
          <p14:tracePt t="19660" x="5608638" y="2401888"/>
          <p14:tracePt t="19671" x="5589588" y="2411413"/>
          <p14:tracePt t="19722" x="5456238" y="2446338"/>
          <p14:tracePt t="19785" x="5286375" y="2455863"/>
          <p14:tracePt t="19847" x="5072063" y="2339975"/>
          <p14:tracePt t="19910" x="4965700" y="2241550"/>
          <p14:tracePt t="19941" x="4946650" y="2197100"/>
          <p14:tracePt t="20003" x="4973638" y="1946275"/>
          <p14:tracePt t="20213" x="4965700" y="1946275"/>
          <p14:tracePt t="20225" x="4956175" y="1946275"/>
          <p14:tracePt t="20269" x="4902200" y="1866900"/>
          <p14:tracePt t="20331" x="4652963" y="982663"/>
          <p14:tracePt t="20363" x="4581525" y="581025"/>
          <p14:tracePt t="20425" x="4527550" y="393700"/>
          <p14:tracePt t="20456" x="4527550" y="384175"/>
          <p14:tracePt t="20717" x="4510088" y="366713"/>
          <p14:tracePt t="20728" x="4491038" y="357188"/>
          <p14:tracePt t="20769" x="4394200" y="312738"/>
          <p14:tracePt t="20831" x="4197350" y="214313"/>
          <p14:tracePt t="20863" x="4089400" y="160338"/>
          <p14:tracePt t="20925" x="3965575" y="115888"/>
          <p14:tracePt t="20988" x="3938588" y="98425"/>
          <p14:tracePt t="21159" x="3929063" y="98425"/>
          <p14:tracePt t="21173" x="3919538" y="98425"/>
          <p14:tracePt t="21208" x="3884613" y="88900"/>
          <p14:tracePt t="21254" x="3875088" y="80963"/>
          <p14:tracePt t="21302" x="3867150" y="80963"/>
          <p14:tracePt t="21364" x="3822700" y="115888"/>
          <p14:tracePt t="21395" x="3803650" y="133350"/>
          <p14:tracePt t="21443" x="3768725" y="179388"/>
          <p14:tracePt t="21473" x="3741738" y="204788"/>
          <p14:tracePt t="21536" x="3670300" y="285750"/>
          <p14:tracePt t="21567" x="3652838" y="295275"/>
          <p14:tracePt t="21629" x="3633788" y="303213"/>
          <p14:tracePt t="21940" x="3625850" y="312738"/>
          <p14:tracePt t="21951" x="3616325" y="330200"/>
          <p14:tracePt t="22004" x="3581400" y="366713"/>
          <p14:tracePt t="22037" x="3562350" y="366713"/>
          <p14:tracePt t="22098" x="3500438" y="384175"/>
          <p14:tracePt t="22146" x="3465513" y="393700"/>
          <p14:tracePt t="22194" x="3446463" y="419100"/>
          <p14:tracePt t="22239" x="3438525" y="465138"/>
          <p14:tracePt t="22302" x="3402013" y="598488"/>
          <p14:tracePt t="22333" x="3402013" y="608013"/>
          <p14:tracePt t="22553" x="3375025" y="633413"/>
          <p14:tracePt t="22565" x="3357563" y="660400"/>
          <p14:tracePt t="22600" x="3313113" y="723900"/>
          <p14:tracePt t="22662" x="3170238" y="847725"/>
          <p14:tracePt t="22711" x="3108325" y="884238"/>
          <p14:tracePt t="22741" x="3098800" y="893763"/>
          <p14:tracePt t="22773" x="3089275" y="893763"/>
          <p14:tracePt t="22819" x="3116263" y="893763"/>
          <p14:tracePt t="22850" x="3179763" y="866775"/>
          <p14:tracePt t="22882" x="3205163" y="874713"/>
          <p14:tracePt t="22928" x="3232150" y="1027113"/>
          <p14:tracePt t="22976" x="3295650" y="1250950"/>
          <p14:tracePt t="23006" x="3330575" y="1366838"/>
          <p14:tracePt t="23010" x="3348038" y="1428750"/>
          <p14:tracePt t="23067" x="3411538" y="1768475"/>
          <p14:tracePt t="23116" x="3438525" y="1893888"/>
          <p14:tracePt t="23287" x="3438525" y="1901825"/>
          <p14:tracePt t="23296" x="3438525" y="1919288"/>
          <p14:tracePt t="23317" x="3438525" y="1946275"/>
          <p14:tracePt t="23379" x="3473450" y="2303463"/>
          <p14:tracePt t="23410" x="3500438" y="2517775"/>
          <p14:tracePt t="23457" x="3544888" y="2874963"/>
          <p14:tracePt t="23489" x="3562350" y="2973388"/>
          <p14:tracePt t="23536" x="3589338" y="2955925"/>
          <p14:tracePt t="23745" x="3589338" y="2982913"/>
          <p14:tracePt t="23755" x="3598863" y="3027363"/>
          <p14:tracePt t="23787" x="3608388" y="3251200"/>
          <p14:tracePt t="23849" x="3625850" y="3446463"/>
          <p14:tracePt t="23880" x="3625850" y="3455988"/>
          <p14:tracePt t="23928" x="3625850" y="3465513"/>
          <p14:tracePt t="24041" x="3625850" y="3473450"/>
          <p14:tracePt t="24084" x="3625850" y="3490913"/>
          <p14:tracePt t="24131" x="3625850" y="3500438"/>
          <p14:tracePt t="24178" x="3616325" y="3517900"/>
          <p14:tracePt t="24377" x="3616325" y="3527425"/>
          <p14:tracePt t="24392" x="3616325" y="3536950"/>
          <p14:tracePt t="24420" x="3616325" y="3544888"/>
          <p14:tracePt t="24458" x="3741738" y="3482975"/>
          <p14:tracePt t="24490" x="4303713" y="3143250"/>
          <p14:tracePt t="24522" x="5018088" y="2840038"/>
          <p14:tracePt t="24545" x="5303838" y="2759075"/>
          <p14:tracePt t="24561" x="5402263" y="2751138"/>
          <p14:tracePt t="24591" x="5537200" y="2741613"/>
          <p14:tracePt t="24810" x="5545138" y="2732088"/>
          <p14:tracePt t="24821" x="5562600" y="2724150"/>
          <p14:tracePt t="24874" x="5697538" y="2687638"/>
          <p14:tracePt t="24906" x="5848350" y="2660650"/>
          <p14:tracePt t="24936" x="5973763" y="2633663"/>
          <p14:tracePt t="24999" x="6251575" y="2581275"/>
          <p14:tracePt t="25061" x="6330950" y="2500313"/>
          <p14:tracePt t="25253" x="6367463" y="2500313"/>
          <p14:tracePt t="25264" x="6394450" y="2482850"/>
          <p14:tracePt t="25311" x="6589713" y="2438400"/>
          <p14:tracePt t="25373" x="7126288" y="2330450"/>
          <p14:tracePt t="25405" x="7188200" y="2312988"/>
          <p14:tracePt t="25453" x="7269163" y="2170113"/>
          <p14:tracePt t="25513" x="7277100" y="2009775"/>
          <p14:tracePt t="25545" x="7269163" y="1990725"/>
          <p14:tracePt t="25591" x="7232650" y="1946275"/>
          <p14:tracePt t="25654" x="7197725" y="1803400"/>
          <p14:tracePt t="25700" x="7170738" y="1598613"/>
          <p14:tracePt t="25763" x="7153275" y="1465263"/>
          <p14:tracePt t="25825" x="7153275" y="1446213"/>
          <p14:tracePt t="25889" x="7089775" y="1509713"/>
          <p14:tracePt t="25935" x="7010400" y="1608138"/>
          <p14:tracePt t="25998" x="6956425" y="1625600"/>
          <p14:tracePt t="26060" x="6929438" y="1616075"/>
          <p14:tracePt t="26122" x="6875463" y="1633538"/>
          <p14:tracePt t="26155" x="6840538" y="1679575"/>
          <p14:tracePt t="26216" x="6796088" y="1751013"/>
          <p14:tracePt t="26278" x="6786563" y="1758950"/>
          <p14:tracePt t="26369" x="6786563" y="1751013"/>
          <p14:tracePt t="26405" x="6786563" y="1741488"/>
          <p14:tracePt t="26435" x="6786563" y="1724025"/>
          <p14:tracePt t="26481" x="6777038" y="1679575"/>
          <p14:tracePt t="26529" x="6759575" y="1625600"/>
          <p14:tracePt t="26591" x="6742113" y="1554163"/>
          <p14:tracePt t="26654" x="6724650" y="1517650"/>
          <p14:tracePt t="26685" x="6715125" y="1509713"/>
          <p14:tracePt t="26936" x="6705600" y="1509713"/>
          <p14:tracePt t="26958" x="6688138" y="1509713"/>
          <p14:tracePt t="26984" x="6680200" y="1490663"/>
          <p14:tracePt t="27014" x="6680200" y="1482725"/>
          <p14:tracePt t="27077" x="6670675" y="1473200"/>
          <p14:tracePt t="27123" x="6661150" y="1473200"/>
          <p14:tracePt t="27162" x="6661150" y="1465263"/>
          <p14:tracePt t="27185" x="6653213" y="1465263"/>
          <p14:tracePt t="27235" x="6653213" y="1455738"/>
          <p14:tracePt t="27296" x="6653213" y="1446213"/>
          <p14:tracePt t="27310" x="6653213" y="1438275"/>
          <p14:tracePt t="27415" x="6653213" y="1428750"/>
          <p14:tracePt t="27750" x="6653213" y="1419225"/>
          <p14:tracePt t="27764" x="6653213" y="1411288"/>
          <p14:tracePt t="27794" x="6653213" y="1401763"/>
          <p14:tracePt t="27826" x="6643688" y="1384300"/>
          <p14:tracePt t="27850" x="6626225" y="1374775"/>
          <p14:tracePt t="27896" x="6599238" y="1366838"/>
          <p14:tracePt t="27928" x="6572250" y="1366838"/>
          <p14:tracePt t="27949" x="6554788" y="1374775"/>
          <p14:tracePt t="27963" x="6554788" y="1384300"/>
          <p14:tracePt t="27995" x="6545263" y="1393825"/>
          <p14:tracePt t="28158" x="6545263" y="1401763"/>
          <p14:tracePt t="28195" x="6554788" y="1401763"/>
          <p14:tracePt t="28339" x="6562725" y="1401763"/>
          <p14:tracePt t="28352" x="6572250" y="1401763"/>
          <p14:tracePt t="28368" x="6572250" y="1393825"/>
          <p14:tracePt t="28430" x="6599238" y="1384300"/>
          <p14:tracePt t="28461" x="6599238" y="1374775"/>
          <p14:tracePt t="28557" x="6562725" y="1366838"/>
          <p14:tracePt t="28586" x="6545263" y="1366838"/>
          <p14:tracePt t="28648" x="6500813" y="1401763"/>
          <p14:tracePt t="28651" x="6491288" y="1419225"/>
          <p14:tracePt t="28696" x="6473825" y="1446213"/>
          <p14:tracePt t="28743" x="6483350" y="1473200"/>
          <p14:tracePt t="28773" x="6518275" y="1482725"/>
          <p14:tracePt t="28836" x="6527800" y="1482725"/>
          <p14:tracePt t="28928" x="6527800" y="1473200"/>
          <p14:tracePt t="28978" x="6527800" y="1465263"/>
          <p14:tracePt t="29010" x="6527800" y="1411288"/>
          <p14:tracePt t="29068" x="6518275" y="1384300"/>
          <p14:tracePt t="29114" x="6491288" y="1384300"/>
          <p14:tracePt t="29118" x="6483350" y="1393825"/>
          <p14:tracePt t="29146" x="6446838" y="1455738"/>
          <p14:tracePt t="29178" x="6419850" y="1500188"/>
          <p14:tracePt t="29225" x="6419850" y="1509713"/>
          <p14:tracePt t="29256" x="6419850" y="1527175"/>
          <p14:tracePt t="29302" x="6446838" y="1544638"/>
          <p14:tracePt t="29350" x="6500813" y="1465263"/>
          <p14:tracePt t="29411" x="6616700" y="1133475"/>
          <p14:tracePt t="29459" x="6616700" y="1116013"/>
          <p14:tracePt t="29506" x="6572250" y="1108075"/>
          <p14:tracePt t="29537" x="6537325" y="1108075"/>
          <p14:tracePt t="29583" x="6429375" y="1160463"/>
          <p14:tracePt t="29646" x="6348413" y="1258888"/>
          <p14:tracePt t="29663" x="6340475" y="1285875"/>
          <p14:tracePt t="29723" x="6340475" y="1401763"/>
          <p14:tracePt t="29771" x="6394450" y="1438275"/>
          <p14:tracePt t="29802" x="6429375" y="1446213"/>
          <p14:tracePt t="29864" x="6473825" y="1446213"/>
          <p14:tracePt t="29935" x="6473825" y="1438275"/>
          <p14:tracePt t="29989" x="6465888" y="1419225"/>
          <p14:tracePt t="30051" x="6429375" y="1411288"/>
          <p14:tracePt t="30083" x="6411913" y="1411288"/>
          <p14:tracePt t="30145" x="6394450" y="1428750"/>
          <p14:tracePt t="30209" x="6402388" y="1455738"/>
          <p14:tracePt t="30240" x="6429375" y="1465263"/>
          <p14:tracePt t="30355" x="6438900" y="1446213"/>
          <p14:tracePt t="30366" x="6446838" y="1419225"/>
          <p14:tracePt t="30411" x="6446838" y="1374775"/>
          <p14:tracePt t="30474" x="6446838" y="1366838"/>
          <p14:tracePt t="30537" x="6419850" y="1347788"/>
          <p14:tracePt t="30568" x="6402388" y="1374775"/>
          <p14:tracePt t="30631" x="6384925" y="1401763"/>
          <p14:tracePt t="30668" x="6384925" y="1411288"/>
          <p14:tracePt t="30724" x="6411913" y="1419225"/>
          <p14:tracePt t="30771" x="6429375" y="1419225"/>
          <p14:tracePt t="30944" x="6419850" y="1411288"/>
          <p14:tracePt t="30969" x="6411913" y="1411288"/>
          <p14:tracePt t="30991" x="6402388" y="1411288"/>
          <p14:tracePt t="31022" x="6394450" y="1411288"/>
          <p14:tracePt t="31110" x="6402388" y="1411288"/>
          <p14:tracePt t="31122" x="6411913" y="1411288"/>
          <p14:tracePt t="31162" x="6456363" y="1366838"/>
          <p14:tracePt t="31209" x="6491288" y="1322388"/>
          <p14:tracePt t="31271" x="6491288" y="1312863"/>
          <p14:tracePt t="31398" x="6446838" y="1303338"/>
          <p14:tracePt t="31459" x="6411913" y="1339850"/>
          <p14:tracePt t="31570" x="6411913" y="1366838"/>
          <p14:tracePt t="31617" x="6438900" y="1366838"/>
          <p14:tracePt t="31647" x="6446838" y="1366838"/>
          <p14:tracePt t="31709" x="6456363" y="1366838"/>
          <p14:tracePt t="31832" x="6456363" y="1357313"/>
          <p14:tracePt t="31854" x="6446838" y="1357313"/>
          <p14:tracePt t="31884" x="6438900" y="1366838"/>
          <p14:tracePt t="31937" x="6402388" y="1428750"/>
          <p14:tracePt t="31983" x="6402388" y="1465263"/>
          <p14:tracePt t="32046" x="6446838" y="1473200"/>
          <p14:tracePt t="32108" x="6491288" y="1393825"/>
          <p14:tracePt t="32170" x="6500813" y="1374775"/>
          <p14:tracePt t="32228" x="6500813" y="1357313"/>
          <p14:tracePt t="32263" x="6483350" y="1347788"/>
          <p14:tracePt t="32294" x="6473825" y="1347788"/>
          <p14:tracePt t="32342" x="6465888" y="1347788"/>
          <p14:tracePt t="32403" x="6465888" y="1374775"/>
          <p14:tracePt t="32467" x="6473825" y="1401763"/>
          <p14:tracePt t="32545" x="6491288" y="1401763"/>
          <p14:tracePt t="32684" x="6491288" y="1393825"/>
          <p14:tracePt t="32695" x="6491288" y="1384300"/>
          <p14:tracePt t="32721" x="6483350" y="1384300"/>
          <p14:tracePt t="32769" x="6473825" y="1384300"/>
          <p14:tracePt t="32877" x="6473825" y="1401763"/>
          <p14:tracePt t="32899" x="6473825" y="1411288"/>
          <p14:tracePt t="32935" x="6491288" y="1419225"/>
          <p14:tracePt t="32997" x="6500813" y="1428750"/>
          <p14:tracePt t="33082" x="6500813" y="1419225"/>
          <p14:tracePt t="33107" x="6500813" y="1384300"/>
          <p14:tracePt t="33170" x="6491288" y="1322388"/>
          <p14:tracePt t="33186" x="6491288" y="1312863"/>
          <p14:tracePt t="33248" x="6483350" y="1312863"/>
          <p14:tracePt t="33311" x="6483350" y="1330325"/>
          <p14:tracePt t="33342" x="6483350" y="1347788"/>
          <p14:tracePt t="33390" x="6510338" y="1347788"/>
          <p14:tracePt t="33437" x="6554788" y="1231900"/>
          <p14:tracePt t="33498" x="6545263" y="1196975"/>
          <p14:tracePt t="33560" x="6456363" y="1268413"/>
          <p14:tracePt t="33623" x="6438900" y="1295400"/>
          <p14:tracePt t="33654" x="6438900" y="1330325"/>
          <p14:tracePt t="33717" x="6456363" y="1393825"/>
          <p14:tracePt t="33747" x="6465888" y="1401763"/>
          <p14:tracePt t="33810" x="6473825" y="1401763"/>
          <p14:tracePt t="33841" x="6473825" y="1393825"/>
          <p14:tracePt t="33956" x="6465888" y="1384300"/>
          <p14:tracePt t="34100" x="6473825" y="1384300"/>
          <p14:tracePt t="34124" x="6483350" y="1384300"/>
          <p14:tracePt t="34257" x="6483350" y="1374775"/>
          <p14:tracePt t="34280" x="6473825" y="1366838"/>
          <p14:tracePt t="34321" x="6456363" y="1357313"/>
          <p14:tracePt t="34353" x="6438900" y="1357313"/>
          <p14:tracePt t="34401" x="6429375" y="1374775"/>
          <p14:tracePt t="34462" x="6429375" y="1401763"/>
          <p14:tracePt t="34510" x="6429375" y="1411288"/>
          <p14:tracePt t="34571" x="6446838" y="1411288"/>
          <p14:tracePt t="34602" x="6456363" y="1384300"/>
          <p14:tracePt t="34649" x="6465888" y="1366838"/>
          <p14:tracePt t="34711" x="6465888" y="1357313"/>
          <p14:tracePt t="34714" x="6456363" y="1347788"/>
          <p14:tracePt t="34742" x="6446838" y="1330325"/>
          <p14:tracePt t="34790" x="6429375" y="1322388"/>
          <p14:tracePt t="34820" x="6419850" y="1322388"/>
          <p14:tracePt t="34882" x="6367463" y="1411288"/>
          <p14:tracePt t="34914" x="6367463" y="1438275"/>
          <p14:tracePt t="34975" x="6367463" y="1473200"/>
          <p14:tracePt t="35024" x="6411913" y="1473200"/>
          <p14:tracePt t="35071" x="6419850" y="1473200"/>
          <p14:tracePt t="35102" x="6429375" y="1473200"/>
          <p14:tracePt t="35163" x="6473825" y="1285875"/>
          <p14:tracePt t="35210" x="6473825" y="1258888"/>
          <p14:tracePt t="35273" x="6438900" y="1241425"/>
          <p14:tracePt t="35335" x="6384925" y="1312863"/>
          <p14:tracePt t="35397" x="6375400" y="1357313"/>
          <p14:tracePt t="35673" x="6375400" y="1347788"/>
          <p14:tracePt t="35685" x="6367463" y="1339850"/>
          <p14:tracePt t="35726" x="6357938" y="1312863"/>
          <p14:tracePt t="35774" x="6348413" y="1312863"/>
          <p14:tracePt t="35820" x="6313488" y="1312863"/>
          <p14:tracePt t="35851" x="6296025" y="1322388"/>
          <p14:tracePt t="35913" x="6276975" y="1366838"/>
          <p14:tracePt t="35979" x="6276975" y="1393825"/>
          <p14:tracePt t="36008" x="6323013" y="1411288"/>
          <p14:tracePt t="36055" x="6340475" y="1411288"/>
          <p14:tracePt t="36102" x="6348413" y="1411288"/>
          <p14:tracePt t="36153" x="6348413" y="1357313"/>
          <p14:tracePt t="36211" x="6348413" y="1223963"/>
          <p14:tracePt t="36214" x="6348413" y="1196975"/>
          <p14:tracePt t="36242" x="6330950" y="1169988"/>
          <p14:tracePt t="36304" x="6276975" y="1143000"/>
          <p14:tracePt t="36352" x="6232525" y="1223963"/>
          <p14:tracePt t="36414" x="6224588" y="1384300"/>
          <p14:tracePt t="36476" x="6232525" y="1500188"/>
          <p14:tracePt t="36508" x="6259513" y="1544638"/>
          <p14:tracePt t="36555" x="6303963" y="1562100"/>
          <p14:tracePt t="36616" x="6367463" y="1455738"/>
          <p14:tracePt t="36648" x="6384925" y="1401763"/>
          <p14:tracePt t="36710" x="6384925" y="1393825"/>
          <p14:tracePt t="36773" x="6367463" y="1295400"/>
          <p14:tracePt t="36821" x="6330950" y="1285875"/>
          <p14:tracePt t="36868" x="6286500" y="1312863"/>
          <p14:tracePt t="36899" x="6259513" y="1374775"/>
          <p14:tracePt t="36944" x="6242050" y="1509713"/>
          <p14:tracePt t="36976" x="6269038" y="1660525"/>
          <p14:tracePt t="37038" x="6340475" y="1741488"/>
          <p14:tracePt t="37070" x="6357938" y="1741488"/>
          <p14:tracePt t="37132" x="6411913" y="1670050"/>
          <p14:tracePt t="37164" x="6419850" y="1544638"/>
          <p14:tracePt t="37225" x="6411913" y="1366838"/>
          <p14:tracePt t="37257" x="6394450" y="1303338"/>
          <p14:tracePt t="37319" x="6367463" y="1276350"/>
          <p14:tracePt t="37367" x="6348413" y="1322388"/>
          <p14:tracePt t="37428" x="6303963" y="1616075"/>
          <p14:tracePt t="37476" x="6303963" y="1731963"/>
          <p14:tracePt t="37523" x="6357938" y="1776413"/>
          <p14:tracePt t="37554" x="6384925" y="1776413"/>
          <p14:tracePt t="37601" x="6394450" y="1776413"/>
          <p14:tracePt t="37680" x="6402388" y="1660525"/>
          <p14:tracePt t="37727" x="6411913" y="1643063"/>
          <p14:tracePt t="37788" x="6384925" y="1589088"/>
          <p14:tracePt t="37836" x="6348413" y="1571625"/>
          <p14:tracePt t="37897" x="6330950" y="1571625"/>
          <p14:tracePt t="37976" x="6323013" y="1616075"/>
          <p14:tracePt t="38006" x="6323013" y="1625600"/>
          <p14:tracePt t="38424" x="6323013" y="1608138"/>
          <p14:tracePt t="38435" x="6313488" y="1562100"/>
          <p14:tracePt t="38476" x="6286500" y="1419225"/>
          <p14:tracePt t="38538" x="6232525" y="1330325"/>
          <p14:tracePt t="38601" x="6205538" y="1295400"/>
          <p14:tracePt t="38632" x="6197600" y="1295400"/>
          <p14:tracePt t="38952" x="6188075" y="1295400"/>
          <p14:tracePt t="39047" x="6188075" y="1276350"/>
          <p14:tracePt t="39058" x="6188075" y="1258888"/>
          <p14:tracePt t="39103" x="6188075" y="1231900"/>
          <p14:tracePt t="39226" x="6197600" y="1179513"/>
          <p14:tracePt t="39324" x="6188075" y="1179513"/>
          <p14:tracePt t="39351" x="6180138" y="1179513"/>
          <p14:tracePt t="39398" x="6170613" y="1179513"/>
          <p14:tracePt t="39543" x="6188075" y="1179513"/>
          <p14:tracePt t="39695" x="6188075" y="1169988"/>
          <p14:tracePt t="39720" x="6188075" y="1160463"/>
          <p14:tracePt t="39758" x="6170613" y="1160463"/>
          <p14:tracePt t="39805" x="6153150" y="1179513"/>
          <p14:tracePt t="39867" x="6153150" y="1187450"/>
          <p14:tracePt t="39946" x="6153150" y="1196975"/>
          <p14:tracePt t="40007" x="6161088" y="1196975"/>
          <p14:tracePt t="40163" x="6170613" y="1196975"/>
          <p14:tracePt t="40657" x="6180138" y="1187450"/>
          <p14:tracePt t="40671" x="6188075" y="1179513"/>
          <p14:tracePt t="40711" x="6188075" y="1160463"/>
          <p14:tracePt t="40773" x="6197600" y="1160463"/>
          <p14:tracePt t="40847" x="6188075" y="1160463"/>
          <p14:tracePt t="40867" x="6180138" y="1160463"/>
          <p14:tracePt t="40915" x="6153150" y="1187450"/>
          <p14:tracePt t="40945" x="6134100" y="1223963"/>
          <p14:tracePt t="41007" x="6143625" y="1312863"/>
          <p14:tracePt t="41040" x="6170613" y="1322388"/>
          <p14:tracePt t="41101" x="6197600" y="1303338"/>
          <p14:tracePt t="41149" x="6205538" y="1258888"/>
          <p14:tracePt t="41210" x="6205538" y="1250950"/>
          <p14:tracePt t="41291" x="6205538" y="1241425"/>
          <p14:tracePt t="41351" x="6197600" y="1231900"/>
          <p14:tracePt t="41424" x="6197600" y="1214438"/>
          <p14:tracePt t="41461" x="6232525" y="1169988"/>
          <p14:tracePt t="41523" x="6242050" y="1160463"/>
          <p14:tracePt t="41603" x="6224588" y="1160463"/>
          <p14:tracePt t="41665" x="6188075" y="1196975"/>
          <p14:tracePt t="41696" x="6188075" y="1204913"/>
          <p14:tracePt t="41760" x="6205538" y="1223963"/>
          <p14:tracePt t="41820" x="6215063" y="1231900"/>
          <p14:tracePt t="41853" x="6224588" y="1223963"/>
          <p14:tracePt t="41899" x="6242050" y="1196975"/>
          <p14:tracePt t="41930" x="6242050" y="1187450"/>
          <p14:tracePt t="42048" x="6242050" y="1196975"/>
          <p14:tracePt t="42087" x="6251575" y="1196975"/>
          <p14:tracePt t="42120" x="6259513" y="1196975"/>
          <p14:tracePt t="42480" x="6269038" y="1196975"/>
          <p14:tracePt t="42949" x="6269038" y="1204913"/>
          <p14:tracePt t="42997" x="6269038" y="1223963"/>
          <p14:tracePt t="43017" x="6269038" y="1250950"/>
          <p14:tracePt t="43049" x="6269038" y="1303338"/>
          <p14:tracePt t="43072" x="6286500" y="1330325"/>
          <p14:tracePt t="43088" x="6303963" y="1339850"/>
          <p14:tracePt t="43104" x="6323013" y="1347788"/>
          <p14:tracePt t="43119" x="6340475" y="1339850"/>
          <p14:tracePt t="43150" x="6367463" y="1285875"/>
          <p14:tracePt t="43173" x="6394450" y="1204913"/>
          <p14:tracePt t="43188" x="6411913" y="1179513"/>
          <p14:tracePt t="43204" x="6419850" y="1160463"/>
          <p14:tracePt t="43235" x="6419850" y="1152525"/>
          <p14:tracePt t="43251" x="6419850" y="1108075"/>
          <p14:tracePt t="43272" x="6402388" y="1071563"/>
          <p14:tracePt t="43303" x="6375400" y="1044575"/>
          <p14:tracePt t="43319" x="6367463" y="1036638"/>
          <p14:tracePt t="43350" x="6348413" y="1027113"/>
          <p14:tracePt t="43395" x="6340475" y="1027113"/>
          <p14:tracePt t="43407" x="6330950" y="1027113"/>
          <p14:tracePt t="43435" x="6323013" y="1044575"/>
          <p14:tracePt t="43472" x="6313488" y="1054100"/>
          <p14:tracePt t="43503" x="6313488" y="1062038"/>
          <p14:tracePt t="43551" x="6303963" y="1143000"/>
          <p14:tracePt t="43574" x="6296025" y="1169988"/>
          <p14:tracePt t="43604" x="6296025" y="1179513"/>
          <p14:tracePt t="43754" x="6296025" y="1187450"/>
          <p14:tracePt t="43768" x="6296025" y="1196975"/>
          <p14:tracePt t="43789" x="6303963" y="1204913"/>
          <p14:tracePt t="43831" x="6313488" y="1214438"/>
          <p14:tracePt t="43845" x="6313488" y="1223963"/>
          <p14:tracePt t="44092" x="6313488" y="1231900"/>
          <p14:tracePt t="44113" x="6313488" y="1241425"/>
          <p14:tracePt t="45422" x="6313488" y="1250950"/>
          <p14:tracePt t="46623" x="6313488" y="1258888"/>
          <p14:tracePt t="46635" x="6303963" y="1258888"/>
          <p14:tracePt t="46660" x="6296025" y="1258888"/>
          <p14:tracePt t="46698" x="6296025" y="1268413"/>
          <p14:tracePt t="48531" x="6286500" y="1268413"/>
          <p14:tracePt t="48542" x="6286500" y="1276350"/>
          <p14:tracePt t="48589" x="6276975" y="1295400"/>
          <p14:tracePt t="48637" x="6269038" y="1295400"/>
          <p14:tracePt t="48786" x="6269038" y="1303338"/>
          <p14:tracePt t="49075" x="6269038" y="1312863"/>
          <p14:tracePt t="49180" x="6269038" y="1330325"/>
          <p14:tracePt t="49193" x="6259513" y="1347788"/>
          <p14:tracePt t="49222" x="6259513" y="1366838"/>
          <p14:tracePt t="49254" x="6251575" y="1374775"/>
          <p14:tracePt t="49996" x="6251575" y="1384300"/>
          <p14:tracePt t="50309" x="6251575" y="1393825"/>
          <p14:tracePt t="51112" x="6232525" y="1419225"/>
          <p14:tracePt t="51129" x="6215063" y="1438275"/>
          <p14:tracePt t="51161" x="6197600" y="1465263"/>
          <p14:tracePt t="51246" x="6197600" y="1473200"/>
          <p14:tracePt t="51285" x="6215063" y="1490663"/>
          <p14:tracePt t="51348" x="6259513" y="1500188"/>
          <p14:tracePt t="51395" x="6276975" y="1500188"/>
          <p14:tracePt t="51442" x="6296025" y="1490663"/>
          <p14:tracePt t="51489" x="6296025" y="1473200"/>
          <p14:tracePt t="51566" x="6296025" y="1465263"/>
          <p14:tracePt t="51821" x="6286500" y="1465263"/>
          <p14:tracePt t="51856" x="6276975" y="1465263"/>
          <p14:tracePt t="51942" x="6269038" y="1465263"/>
          <p14:tracePt t="52241" x="6259513" y="1465263"/>
          <p14:tracePt t="53262" x="6259513" y="1455738"/>
          <p14:tracePt t="53273" x="6259513" y="1446213"/>
          <p14:tracePt t="53305" x="6259513" y="1438275"/>
          <p14:tracePt t="53418" x="6251575" y="1438275"/>
          <p14:tracePt t="53429" x="6251575" y="1428750"/>
          <p14:tracePt t="53462" x="6232525" y="1428750"/>
          <p14:tracePt t="53493" x="6224588" y="1428750"/>
          <p14:tracePt t="53540" x="6215063" y="1428750"/>
          <p14:tracePt t="53601" x="6215063" y="1419225"/>
          <p14:tracePt t="53649" x="6224588" y="1411288"/>
          <p14:tracePt t="53680" x="6232525" y="1401763"/>
          <p14:tracePt t="53726" x="6242050" y="1393825"/>
          <p14:tracePt t="53970" x="6251575" y="1384300"/>
          <p14:tracePt t="54234" x="6251575" y="1374775"/>
          <p14:tracePt t="54247" x="6251575" y="1347788"/>
          <p14:tracePt t="54285" x="6259513" y="1312863"/>
          <p14:tracePt t="54390" x="6269038" y="1312863"/>
          <p14:tracePt t="54619" x="6269038" y="1303338"/>
          <p14:tracePt t="54630" x="6269038" y="1295400"/>
          <p14:tracePt t="54966" x="6269038" y="1285875"/>
          <p14:tracePt t="55025" x="6276975" y="1258888"/>
          <p14:tracePt t="55053" x="6303963" y="1231900"/>
          <p14:tracePt t="55069" x="6303963" y="1223963"/>
          <p14:tracePt t="55460" x="6303963" y="1214438"/>
          <p14:tracePt t="55471" x="6313488" y="1204913"/>
          <p14:tracePt t="58736" x="6296025" y="1214438"/>
          <p14:tracePt t="58747" x="6276975" y="1241425"/>
          <p14:tracePt t="58784" x="6251575" y="1276350"/>
          <p14:tracePt t="58823" x="6242050" y="1285875"/>
          <p14:tracePt t="58871" x="6242050" y="1330325"/>
          <p14:tracePt t="58902" x="6242050" y="1357313"/>
          <p14:tracePt t="58940" x="6251575" y="1366838"/>
          <p14:tracePt t="59002" x="6259513" y="1366838"/>
          <p14:tracePt t="59022" x="6269038" y="1366838"/>
          <p14:tracePt t="59291" x="6269038" y="1384300"/>
          <p14:tracePt t="59301" x="6251575" y="1393825"/>
          <p14:tracePt t="59351" x="6232525" y="1419225"/>
          <p14:tracePt t="59413" x="6232525" y="1465263"/>
          <p14:tracePt t="59445" x="6251575" y="1500188"/>
          <p14:tracePt t="59506" x="6286500" y="1527175"/>
          <p14:tracePt t="59538" x="6303963" y="1527175"/>
          <p14:tracePt t="59599" x="6330950" y="1465263"/>
          <p14:tracePt t="59602" x="6330950" y="1446213"/>
          <p14:tracePt t="59662" x="6330950" y="1384300"/>
          <p14:tracePt t="59710" x="6286500" y="1366838"/>
          <p14:tracePt t="59756" x="6276975" y="1366838"/>
          <p14:tracePt t="59818" x="6251575" y="1438275"/>
          <p14:tracePt t="59880" x="6232525" y="1527175"/>
          <p14:tracePt t="59943" x="6251575" y="1554163"/>
          <p14:tracePt t="59974" x="6303963" y="1509713"/>
          <p14:tracePt t="60022" x="6348413" y="1357313"/>
          <p14:tracePt t="60084" x="6357938" y="1276350"/>
          <p14:tracePt t="60131" x="6348413" y="1268413"/>
          <p14:tracePt t="60179" x="6303963" y="1268413"/>
          <p14:tracePt t="60240" x="6242050" y="1366838"/>
          <p14:tracePt t="60303" x="6242050" y="1455738"/>
          <p14:tracePt t="60334" x="6269038" y="1500188"/>
          <p14:tracePt t="60382" x="6323013" y="1500188"/>
          <p14:tracePt t="60443" x="6357938" y="1465263"/>
          <p14:tracePt t="60491" x="6357938" y="1446213"/>
          <p14:tracePt t="60538" x="6357938" y="1438275"/>
          <p14:tracePt t="60599" x="6323013" y="1401763"/>
          <p14:tracePt t="60631" x="6303963" y="1411288"/>
          <p14:tracePt t="60677" x="6296025" y="1419225"/>
          <p14:tracePt t="60740" x="6296025" y="1536700"/>
          <p14:tracePt t="60771" x="6296025" y="1562100"/>
          <p14:tracePt t="60833" x="6323013" y="1608138"/>
          <p14:tracePt t="60865" x="6357938" y="1608138"/>
          <p14:tracePt t="60927" x="6384925" y="1571625"/>
          <p14:tracePt t="60958" x="6375400" y="1500188"/>
          <p14:tracePt t="61008" x="6357938" y="1465263"/>
          <p14:tracePt t="61067" x="6313488" y="1482725"/>
          <p14:tracePt t="61098" x="6296025" y="1509713"/>
          <p14:tracePt t="61145" x="6269038" y="1581150"/>
          <p14:tracePt t="61177" x="6269038" y="1625600"/>
          <p14:tracePt t="61237" x="6303963" y="1687513"/>
          <p14:tracePt t="61285" x="6340475" y="1697038"/>
          <p14:tracePt t="61347" x="6367463" y="1660525"/>
          <p14:tracePt t="61394" x="6367463" y="1616075"/>
          <p14:tracePt t="61425" x="6367463" y="1589088"/>
          <p14:tracePt t="61487" x="6340475" y="1554163"/>
          <p14:tracePt t="61518" x="6330950" y="1554163"/>
          <p14:tracePt t="61566" x="6303963" y="1571625"/>
          <p14:tracePt t="61627" x="6286500" y="1625600"/>
          <p14:tracePt t="61689" x="6296025" y="1687513"/>
          <p14:tracePt t="61752" x="6313488" y="1704975"/>
          <p14:tracePt t="61783" x="6323013" y="1704975"/>
          <p14:tracePt t="61846" x="6323013" y="1562100"/>
          <p14:tracePt t="61908" x="6296025" y="1544638"/>
          <p14:tracePt t="61970" x="6269038" y="1581150"/>
          <p14:tracePt t="62032" x="6259513" y="1670050"/>
          <p14:tracePt t="62095" x="6259513" y="1768475"/>
          <p14:tracePt t="62158" x="6286500" y="1839913"/>
          <p14:tracePt t="62207" x="6313488" y="1874838"/>
          <p14:tracePt t="62267" x="6323013" y="1874838"/>
          <p14:tracePt t="62492" x="6330950" y="1893888"/>
          <p14:tracePt t="62506" x="6340475" y="1901825"/>
          <p14:tracePt t="62549" x="6348413" y="1911350"/>
          <p14:tracePt t="62581" x="6348413" y="1919288"/>
          <p14:tracePt t="62674" x="6348413" y="1928813"/>
          <p14:tracePt t="62721" x="6348413" y="1946275"/>
          <p14:tracePt t="62832" x="6348413" y="1955800"/>
          <p14:tracePt t="63107" x="6348413" y="1946275"/>
          <p14:tracePt t="63214" x="6348413" y="1938338"/>
          <p14:tracePt t="63226" x="6348413" y="1928813"/>
          <p14:tracePt t="63720" x="6348413" y="1938338"/>
          <p14:tracePt t="63730" x="6348413" y="1946275"/>
          <p14:tracePt t="63761" x="6348413" y="1965325"/>
          <p14:tracePt t="63793" x="6348413" y="2000250"/>
          <p14:tracePt t="63809" x="6348413" y="2009775"/>
          <p14:tracePt t="63831" x="6348413" y="2044700"/>
          <p14:tracePt t="63847" x="6348413" y="2054225"/>
          <p14:tracePt t="63863" x="6348413" y="2071688"/>
          <p14:tracePt t="63894" x="6348413" y="2081213"/>
          <p14:tracePt t="63910" x="6348413" y="2098675"/>
          <p14:tracePt t="63949" x="6357938" y="2108200"/>
          <p14:tracePt t="63979" x="6357938" y="2116138"/>
          <p14:tracePt t="63995" x="6357938" y="2133600"/>
          <p14:tracePt t="64032" x="6367463" y="2152650"/>
          <p14:tracePt t="64063" x="6367463" y="2170113"/>
          <p14:tracePt t="64151" x="6367463" y="2179638"/>
          <p14:tracePt t="64174" x="6375400" y="2179638"/>
          <p14:tracePt t="64202" x="6375400" y="2197100"/>
          <p14:tracePt t="64263" x="6394450" y="2197100"/>
          <p14:tracePt t="64534" x="6394450" y="2214563"/>
          <p14:tracePt t="64546" x="6394450" y="2224088"/>
          <p14:tracePt t="64592" x="6394450" y="2251075"/>
          <p14:tracePt t="64655" x="6394450" y="2330450"/>
          <p14:tracePt t="64717" x="6394450" y="2384425"/>
          <p14:tracePt t="64765" x="6402388" y="2401888"/>
          <p14:tracePt t="65208" x="6402388" y="2393950"/>
          <p14:tracePt t="65231" x="6402388" y="2366963"/>
          <p14:tracePt t="65264" x="6394450" y="2303463"/>
          <p14:tracePt t="65309" x="6384925" y="2224088"/>
          <p14:tracePt t="65326" x="6367463" y="2179638"/>
          <p14:tracePt t="65388" x="6340475" y="2081213"/>
          <p14:tracePt t="65419" x="6340475" y="2071688"/>
          <p14:tracePt t="65711" x="6340475" y="2062163"/>
          <p14:tracePt t="65725" x="6340475" y="2054225"/>
          <p14:tracePt t="65765" x="6340475" y="2000250"/>
          <p14:tracePt t="65827" x="6340475" y="1901825"/>
          <p14:tracePt t="65889" x="6340475" y="1874838"/>
          <p14:tracePt t="66349" x="6330950" y="1874838"/>
          <p14:tracePt t="66371" x="6323013" y="1874838"/>
          <p14:tracePt t="66395" x="6313488" y="1874838"/>
          <p14:tracePt t="66434" x="6313488" y="1866900"/>
          <p14:tracePt t="66481" x="6303963" y="1847850"/>
          <p14:tracePt t="68113" x="6303963" y="1857375"/>
          <p14:tracePt t="68125" x="6303963" y="1874838"/>
          <p14:tracePt t="68170" x="6303963" y="1884363"/>
          <p14:tracePt t="68435" x="6296025" y="1884363"/>
          <p14:tracePt t="69119" x="6296025" y="1893888"/>
          <p14:tracePt t="69132" x="6296025" y="1901825"/>
          <p14:tracePt t="69830" x="6296025" y="1911350"/>
          <p14:tracePt t="69843" x="6296025" y="1919288"/>
          <p14:tracePt t="69865" x="6296025" y="1928813"/>
          <p14:tracePt t="72460" x="6296025" y="1955800"/>
          <p14:tracePt t="72482" x="6296025" y="1965325"/>
          <p14:tracePt t="72503" x="6296025" y="1973263"/>
          <p14:tracePt t="72555" x="6296025" y="1982788"/>
          <p14:tracePt t="72590" x="6296025" y="1990725"/>
          <p14:tracePt t="72650" x="6296025" y="2000250"/>
          <p14:tracePt t="72681" x="6296025" y="2009775"/>
          <p14:tracePt t="72743" x="6296025" y="2017713"/>
          <p14:tracePt t="73096" x="6296025" y="2027238"/>
          <p14:tracePt t="73108" x="6296025" y="2054225"/>
          <p14:tracePt t="73158" x="6303963" y="2116138"/>
          <p14:tracePt t="73220" x="6303963" y="2160588"/>
          <p14:tracePt t="73539" x="6303963" y="2170113"/>
          <p14:tracePt t="73780" x="6303963" y="2187575"/>
          <p14:tracePt t="73791" x="6303963" y="2205038"/>
          <p14:tracePt t="73817" x="6303963" y="2214563"/>
          <p14:tracePt t="73858" x="6303963" y="2241550"/>
          <p14:tracePt t="73890" x="6303963" y="2251075"/>
          <p14:tracePt t="73947" x="6303963" y="2259013"/>
          <p14:tracePt t="74115" x="6313488" y="2259013"/>
          <p14:tracePt t="74438" x="6313488" y="2286000"/>
          <p14:tracePt t="74453" x="6323013" y="2303463"/>
          <p14:tracePt t="74491" x="6340475" y="2357438"/>
          <p14:tracePt t="74522" x="6348413" y="2393950"/>
          <p14:tracePt t="74584" x="6348413" y="2401888"/>
          <p14:tracePt t="74663" x="6348413" y="2411413"/>
          <p14:tracePt t="74982" x="6348413" y="2419350"/>
          <p14:tracePt t="75401" x="6348413" y="2428875"/>
          <p14:tracePt t="76303" x="6348413" y="2438400"/>
          <p14:tracePt t="76329" x="6348413" y="2446338"/>
          <p14:tracePt t="76366" x="6367463" y="2455863"/>
          <p14:tracePt t="76412" x="6367463" y="2465388"/>
          <p14:tracePt t="76503" x="6367463" y="2473325"/>
          <p14:tracePt t="76537" x="6367463" y="2490788"/>
          <p14:tracePt t="76570" x="6375400" y="2500313"/>
          <p14:tracePt t="77068" x="6375400" y="2517775"/>
          <p14:tracePt t="77116" x="6375400" y="2527300"/>
          <p14:tracePt t="77513" x="6375400" y="2536825"/>
          <p14:tracePt t="77526" x="6375400" y="2554288"/>
          <p14:tracePt t="77547" x="6375400" y="2562225"/>
          <p14:tracePt t="77585" x="6384925" y="2625725"/>
          <p14:tracePt t="77617" x="6384925" y="2643188"/>
          <p14:tracePt t="77634" x="6394450" y="2652713"/>
          <p14:tracePt t="77670" x="6394450" y="2660650"/>
          <p14:tracePt t="77734" x="6394450" y="2670175"/>
          <p14:tracePt t="78521" x="6384925" y="2652713"/>
          <p14:tracePt t="78534" x="6367463" y="2608263"/>
          <p14:tracePt t="78551" x="6367463" y="2571750"/>
          <p14:tracePt t="78589" x="6340475" y="2465388"/>
          <p14:tracePt t="78621" x="6323013" y="2384425"/>
          <p14:tracePt t="78638" x="6323013" y="2357438"/>
          <p14:tracePt t="78654" x="6323013" y="2322513"/>
          <p14:tracePt t="78726" x="6313488" y="2322513"/>
          <p14:tracePt t="78797" x="6313488" y="2330450"/>
          <p14:tracePt t="78820" x="6313488" y="2339975"/>
          <p14:tracePt t="78873" x="6313488" y="2366963"/>
          <p14:tracePt t="78935" x="6313488" y="2384425"/>
          <p14:tracePt t="79030" x="6313488" y="2401888"/>
          <p14:tracePt t="79060" x="6313488" y="2411413"/>
          <p14:tracePt t="79138" x="6323013" y="2401888"/>
          <p14:tracePt t="79200" x="6438900" y="2071688"/>
          <p14:tracePt t="79232" x="6446838" y="2017713"/>
          <p14:tracePt t="79294" x="6446838" y="1990725"/>
          <p14:tracePt t="79357" x="6384925" y="1911350"/>
          <p14:tracePt t="79361" x="6367463" y="1893888"/>
          <p14:tracePt t="79374" x="6357938" y="1884363"/>
          <p14:tracePt t="79435" x="6340475" y="1874838"/>
          <p14:tracePt t="79697" x="6340475" y="1847850"/>
          <p14:tracePt t="79709" x="6340475" y="1803400"/>
          <p14:tracePt t="79748" x="6340475" y="1598613"/>
          <p14:tracePt t="79811" x="6330950" y="1411288"/>
          <p14:tracePt t="79874" x="6323013" y="1374775"/>
          <p14:tracePt t="79878" x="6313488" y="1366838"/>
          <p14:tracePt t="79905" x="6303963" y="1366838"/>
          <p14:tracePt t="79967" x="6259513" y="1384300"/>
          <p14:tracePt t="79998" x="6251575" y="1446213"/>
          <p14:tracePt t="80060" x="6251575" y="1482725"/>
          <p14:tracePt t="80122" x="6296025" y="1428750"/>
          <p14:tracePt t="80184" x="6303963" y="1393825"/>
          <p14:tracePt t="80247" x="6303963" y="1374775"/>
          <p14:tracePt t="80278" x="6296025" y="1339850"/>
          <p14:tracePt t="80326" x="6259513" y="1339850"/>
          <p14:tracePt t="80373" x="6224588" y="1393825"/>
          <p14:tracePt t="80404" x="6215063" y="1446213"/>
          <p14:tracePt t="80451" x="6197600" y="1554163"/>
          <p14:tracePt t="80513" x="6224588" y="1589088"/>
          <p14:tracePt t="80544" x="6242050" y="1581150"/>
          <p14:tracePt t="80605" x="6251575" y="1527175"/>
          <p14:tracePt t="80668" x="6251575" y="1517650"/>
          <p14:tracePt t="80699" x="6251575" y="1465263"/>
          <p14:tracePt t="80761" x="6251575" y="1446213"/>
          <p14:tracePt t="80793" x="6224588" y="1455738"/>
          <p14:tracePt t="80856" x="6215063" y="1536700"/>
          <p14:tracePt t="80917" x="6215063" y="1616075"/>
          <p14:tracePt t="80979" x="6251575" y="1643063"/>
          <p14:tracePt t="81011" x="6276975" y="1562100"/>
          <p14:tracePt t="81072" x="6286500" y="1465263"/>
          <p14:tracePt t="81121" x="6286500" y="1446213"/>
          <p14:tracePt t="81152" x="6276975" y="1446213"/>
          <p14:tracePt t="81212" x="6259513" y="1473200"/>
          <p14:tracePt t="81261" x="6259513" y="1562100"/>
          <p14:tracePt t="81306" x="6259513" y="1670050"/>
          <p14:tracePt t="81338" x="6276975" y="1697038"/>
          <p14:tracePt t="81437" x="6276975" y="1670050"/>
          <p14:tracePt t="81449" x="6286500" y="1625600"/>
          <p14:tracePt t="81510" x="6286500" y="1598613"/>
          <p14:tracePt t="81593" x="6286500" y="1608138"/>
          <p14:tracePt t="81620" x="6286500" y="1687513"/>
          <p14:tracePt t="81682" x="6276975" y="1803400"/>
          <p14:tracePt t="81714" x="6276975" y="1893888"/>
          <p14:tracePt t="81775" x="6313488" y="2017713"/>
          <p14:tracePt t="81807" x="6323013" y="2054225"/>
          <p14:tracePt t="81855" x="6330950" y="2062163"/>
          <p14:tracePt t="81929" x="6340475" y="2062163"/>
          <p14:tracePt t="81966" x="6340475" y="2081213"/>
          <p14:tracePt t="82026" x="6348413" y="2133600"/>
          <p14:tracePt t="82074" x="6348413" y="2143125"/>
          <p14:tracePt t="82152" x="6348413" y="2152650"/>
          <p14:tracePt t="82289" x="6348413" y="2160588"/>
          <p14:tracePt t="82301" x="6348413" y="2179638"/>
          <p14:tracePt t="82340" x="6348413" y="2259013"/>
          <p14:tracePt t="82401" x="6348413" y="2455863"/>
          <p14:tracePt t="82433" x="6357938" y="2554288"/>
          <p14:tracePt t="82495" x="6384925" y="2643188"/>
          <p14:tracePt t="82526" x="6384925" y="2652713"/>
          <p14:tracePt t="82637" x="6411913" y="2768600"/>
          <p14:tracePt t="82698" x="6429375" y="2857500"/>
          <p14:tracePt t="82760" x="6429375" y="2884488"/>
          <p14:tracePt t="83057" x="6429375" y="2901950"/>
          <p14:tracePt t="83069" x="6429375" y="2919413"/>
          <p14:tracePt t="83120" x="6446838" y="3000375"/>
          <p14:tracePt t="83182" x="6473825" y="3089275"/>
          <p14:tracePt t="83245" x="6500813" y="3152775"/>
          <p14:tracePt t="83276" x="6510338" y="3187700"/>
          <p14:tracePt t="83323" x="6510338" y="3197225"/>
          <p14:tracePt t="83610" x="6510338" y="3224213"/>
          <p14:tracePt t="83623" x="6510338" y="3232150"/>
          <p14:tracePt t="83668" x="6537325" y="3330575"/>
          <p14:tracePt t="83715" x="6545263" y="3411538"/>
          <p14:tracePt t="83777" x="6581775" y="3500438"/>
          <p14:tracePt t="83839" x="6608763" y="3598863"/>
          <p14:tracePt t="83871" x="6608763" y="3616325"/>
          <p14:tracePt t="84224" x="6608763" y="3625850"/>
          <p14:tracePt t="84234" x="6608763" y="3633788"/>
          <p14:tracePt t="84279" x="6616700" y="3670300"/>
          <p14:tracePt t="84341" x="6626225" y="3724275"/>
          <p14:tracePt t="84403" x="6634163" y="3741738"/>
          <p14:tracePt t="84434" x="6634163" y="3759200"/>
          <p14:tracePt t="84466" x="6634163" y="3776663"/>
          <p14:tracePt t="84497" x="6634163" y="3795713"/>
          <p14:tracePt t="84545" x="6626225" y="3803650"/>
          <p14:tracePt t="84591" x="6616700" y="3813175"/>
          <p14:tracePt t="84670" x="6608763" y="3848100"/>
          <p14:tracePt t="84731" x="6589713" y="3875088"/>
          <p14:tracePt t="84779" x="6581775" y="3894138"/>
          <p14:tracePt t="84825" x="6554788" y="3894138"/>
          <p14:tracePt t="84858" x="6537325" y="3894138"/>
          <p14:tracePt t="84918" x="6518275" y="3884613"/>
          <p14:tracePt t="84966" x="6500813" y="3875088"/>
          <p14:tracePt t="85013" x="6491288" y="3875088"/>
          <p14:tracePt t="85075" x="6473825" y="3840163"/>
          <p14:tracePt t="85278" x="6500813" y="3848100"/>
          <p14:tracePt t="85290" x="6518275" y="3857625"/>
          <p14:tracePt t="85341" x="6554788" y="3875088"/>
          <p14:tracePt t="85412" x="6562725" y="3875088"/>
          <p14:tracePt t="85466" x="6589713" y="3848100"/>
          <p14:tracePt t="85528" x="6589713" y="3840163"/>
          <p14:tracePt t="85623" x="6589713" y="3830638"/>
          <p14:tracePt t="85669" x="6599238" y="3803650"/>
          <p14:tracePt t="85701" x="6599238" y="3776663"/>
          <p14:tracePt t="85786" x="6599238" y="3768725"/>
          <p14:tracePt t="85833" x="6608763" y="3768725"/>
          <p14:tracePt t="85917" x="6608763" y="3786188"/>
          <p14:tracePt t="85928" x="6608763" y="3795713"/>
          <p14:tracePt t="85953" x="6608763" y="3803650"/>
          <p14:tracePt t="85989" x="6608763" y="3813175"/>
          <p14:tracePt t="86049" x="6608763" y="3822700"/>
          <p14:tracePt t="86082" x="6599238" y="3822700"/>
          <p14:tracePt t="86096" x="6581775" y="3830638"/>
          <p14:tracePt t="86154" x="6572250" y="3830638"/>
          <p14:tracePt t="86252" x="6562725" y="3830638"/>
          <p14:tracePt t="86264" x="6562725" y="3840163"/>
          <p14:tracePt t="86286" x="6554788" y="3840163"/>
          <p14:tracePt t="86341" x="6545263" y="3840163"/>
          <p14:tracePt t="86395" x="6537325" y="3848100"/>
          <p14:tracePt t="86420" x="6527800" y="3848100"/>
          <p14:tracePt t="86451" x="6518275" y="3848100"/>
          <p14:tracePt t="86498" x="6510338" y="3848100"/>
          <p14:tracePt t="86550" x="6491288" y="3848100"/>
          <p14:tracePt t="86577" x="6473825" y="3830638"/>
          <p14:tracePt t="86607" x="6465888" y="3813175"/>
          <p14:tracePt t="86669" x="6446838" y="3786188"/>
          <p14:tracePt t="87010" x="6438900" y="3786188"/>
          <p14:tracePt t="87056" x="6429375" y="3786188"/>
          <p14:tracePt t="87091" x="6419850" y="3786188"/>
          <p14:tracePt t="87106" x="6419850" y="3776663"/>
          <p14:tracePt t="87123" x="6402388" y="3759200"/>
          <p14:tracePt t="87185" x="6375400" y="3714750"/>
          <p14:tracePt t="87247" x="6357938" y="3643313"/>
          <p14:tracePt t="87279" x="6348413" y="3616325"/>
          <p14:tracePt t="87340" x="6340475" y="3581400"/>
          <p14:tracePt t="87403" x="6323013" y="3517900"/>
          <p14:tracePt t="87435" x="6313488" y="3500438"/>
          <p14:tracePt t="87496" x="6303963" y="3438525"/>
          <p14:tracePt t="87499" x="6296025" y="3429000"/>
          <p14:tracePt t="87528" x="6286500" y="3394075"/>
          <p14:tracePt t="87575" x="6276975" y="3340100"/>
          <p14:tracePt t="87636" x="6269038" y="3303588"/>
          <p14:tracePt t="87668" x="6269038" y="3295650"/>
          <p14:tracePt t="87918" x="6259513" y="3295650"/>
          <p14:tracePt t="87945" x="6259513" y="3286125"/>
          <p14:tracePt t="87980" x="6242050" y="3197225"/>
          <p14:tracePt t="88011" x="6215063" y="3133725"/>
          <p14:tracePt t="88058" x="6205538" y="3054350"/>
          <p14:tracePt t="88089" x="6188075" y="2982913"/>
          <p14:tracePt t="88151" x="6161088" y="2874963"/>
          <p14:tracePt t="88214" x="6134100" y="2776538"/>
          <p14:tracePt t="88262" x="6116638" y="2705100"/>
          <p14:tracePt t="88323" x="6116638" y="2697163"/>
          <p14:tracePt t="88641" x="6108700" y="2697163"/>
          <p14:tracePt t="88652" x="6099175" y="2697163"/>
          <p14:tracePt t="88700" x="6062663" y="2652713"/>
          <p14:tracePt t="88762" x="6027738" y="2527300"/>
          <p14:tracePt t="88794" x="6010275" y="2482850"/>
          <p14:tracePt t="88855" x="6010275" y="2411413"/>
          <p14:tracePt t="88887" x="6000750" y="2374900"/>
          <p14:tracePt t="88949" x="6000750" y="2312988"/>
          <p14:tracePt t="88981" x="6000750" y="2276475"/>
          <p14:tracePt t="89042" x="6000750" y="2259013"/>
          <p14:tracePt t="89074" x="6000750" y="2251075"/>
          <p14:tracePt t="89276" x="6000750" y="2241550"/>
          <p14:tracePt t="89287" x="5991225" y="2232025"/>
          <p14:tracePt t="89309" x="5991225" y="2224088"/>
          <p14:tracePt t="89370" x="5956300" y="1990725"/>
          <p14:tracePt t="89402" x="5938838" y="1874838"/>
          <p14:tracePt t="89465" x="5911850" y="1839913"/>
          <p14:tracePt t="89512" x="5884863" y="1839913"/>
          <p14:tracePt t="89573" x="5857875" y="1839913"/>
          <p14:tracePt t="89636" x="5857875" y="1830388"/>
          <p14:tracePt t="89668" x="5857875" y="1812925"/>
          <p14:tracePt t="89715" x="5857875" y="1758950"/>
          <p14:tracePt t="89746" x="5857875" y="1731963"/>
          <p14:tracePt t="90092" x="5848350" y="1731963"/>
          <p14:tracePt t="90106" x="5840413" y="1731963"/>
          <p14:tracePt t="90154" x="5830888" y="1724025"/>
          <p14:tracePt t="90201" x="5830888" y="1714500"/>
          <p14:tracePt t="90262" x="5830888" y="1704975"/>
          <p14:tracePt t="90585" x="5830888" y="1697038"/>
          <p14:tracePt t="91089" x="5857875" y="1697038"/>
          <p14:tracePt t="91103" x="5875338" y="1697038"/>
          <p14:tracePt t="91139" x="5991225" y="1670050"/>
          <p14:tracePt t="91201" x="6242050" y="1633538"/>
          <p14:tracePt t="91263" x="6375400" y="1616075"/>
          <p14:tracePt t="91326" x="6438900" y="1608138"/>
          <p14:tracePt t="91374" x="6500813" y="1581150"/>
          <p14:tracePt t="91690" x="6500813" y="1571625"/>
          <p14:tracePt t="91739" x="6500813" y="1562100"/>
          <p14:tracePt t="91751" x="6491288" y="1562100"/>
          <p14:tracePt t="91796" x="6473825" y="1527175"/>
          <p14:tracePt t="91844" x="6438900" y="1490663"/>
          <p14:tracePt t="91891" x="6429375" y="1465263"/>
          <p14:tracePt t="91922" x="6419850" y="1455738"/>
          <p14:tracePt t="91955" x="6419850" y="1446213"/>
          <p14:tracePt t="91985" x="6419850" y="1438275"/>
          <p14:tracePt t="92255" x="6411913" y="1438275"/>
          <p14:tracePt t="92292" x="6402388" y="1438275"/>
          <p14:tracePt t="92326" x="6402388" y="1428750"/>
          <p14:tracePt t="92710" x="6394450" y="1428750"/>
          <p14:tracePt t="92746" x="6384925" y="1428750"/>
          <p14:tracePt t="92902" x="6375400" y="1428750"/>
          <p14:tracePt t="92925" x="6367463" y="1428750"/>
          <p14:tracePt t="94919" x="6367463" y="1438275"/>
          <p14:tracePt t="94956" x="6367463" y="1446213"/>
          <p14:tracePt t="94969" x="6367463" y="1455738"/>
          <p14:tracePt t="95006" x="6367463" y="1544638"/>
          <p14:tracePt t="95068" x="6411913" y="1822450"/>
          <p14:tracePt t="95130" x="6465888" y="2268538"/>
          <p14:tracePt t="95134" x="6491288" y="2366963"/>
          <p14:tracePt t="95161" x="6500813" y="2536825"/>
          <p14:tracePt t="95195" x="6518275" y="2705100"/>
          <p14:tracePt t="95241" x="6527800" y="2867025"/>
          <p14:tracePt t="95303" x="6527800" y="2965450"/>
          <p14:tracePt t="95334" x="6537325" y="2965450"/>
          <p14:tracePt t="95629" x="6537325" y="2982913"/>
          <p14:tracePt t="95639" x="6537325" y="3009900"/>
          <p14:tracePt t="95678" x="6537325" y="3089275"/>
          <p14:tracePt t="95741" x="6545263" y="3340100"/>
          <p14:tracePt t="95773" x="6545263" y="3473450"/>
          <p14:tracePt t="95835" x="6545263" y="3616325"/>
          <p14:tracePt t="95867" x="6545263" y="3652838"/>
          <p14:tracePt t="95929" x="6554788" y="3714750"/>
          <p14:tracePt t="95960" x="6554788" y="3732213"/>
          <p14:tracePt t="96022" x="6562725" y="3786188"/>
          <p14:tracePt t="96085" x="6581775" y="3857625"/>
          <p14:tracePt t="96360" x="6581775" y="3867150"/>
          <p14:tracePt t="96372" x="6581775" y="3875088"/>
          <p14:tracePt t="96421" x="6581775" y="3884613"/>
          <p14:tracePt t="96577" x="6581775" y="3894138"/>
          <p14:tracePt t="96599" x="6572250" y="3911600"/>
          <p14:tracePt t="96639" x="6562725" y="3919538"/>
          <p14:tracePt t="96938" x="6554788" y="3929063"/>
          <p14:tracePt t="97561" x="6537325" y="3929063"/>
          <p14:tracePt t="97573" x="6527800" y="3929063"/>
          <p14:tracePt t="97612" x="6473825" y="3884613"/>
          <p14:tracePt t="97644" x="6402388" y="3705225"/>
          <p14:tracePt t="97676" x="6323013" y="3482975"/>
          <p14:tracePt t="97693" x="6269038" y="3286125"/>
          <p14:tracePt t="97715" x="6232525" y="3152775"/>
          <p14:tracePt t="97746" x="6215063" y="3081338"/>
          <p14:tracePt t="97760" x="6205538" y="3062288"/>
          <p14:tracePt t="97813" x="6188075" y="2946400"/>
          <p14:tracePt t="97844" x="6188075" y="2894013"/>
          <p14:tracePt t="97890" x="6170613" y="2795588"/>
          <p14:tracePt t="97953" x="6161088" y="2759075"/>
          <p14:tracePt t="98248" x="6153150" y="2759075"/>
          <p14:tracePt t="98257" x="6143625" y="2759075"/>
          <p14:tracePt t="98312" x="6116638" y="2670175"/>
          <p14:tracePt t="98374" x="6072188" y="2473325"/>
          <p14:tracePt t="98406" x="6045200" y="2401888"/>
          <p14:tracePt t="98438" x="6045200" y="2347913"/>
          <p14:tracePt t="98468" x="6045200" y="2330450"/>
          <p14:tracePt t="98516" x="6045200" y="2295525"/>
          <p14:tracePt t="98610" x="6045200" y="2259013"/>
          <p14:tracePt t="98671" x="6045200" y="2224088"/>
          <p14:tracePt t="98820" x="6037263" y="2224088"/>
          <p14:tracePt t="98835" x="6027738" y="2224088"/>
          <p14:tracePt t="98875" x="6000750" y="2214563"/>
          <p14:tracePt t="98937" x="5983288" y="2044700"/>
          <p14:tracePt t="98969" x="5983288" y="1946275"/>
          <p14:tracePt t="99031" x="5983288" y="1812925"/>
          <p14:tracePt t="99078" x="5983288" y="1768475"/>
          <p14:tracePt t="99140" x="5983288" y="1751013"/>
          <p14:tracePt t="99203" x="5983288" y="1741488"/>
          <p14:tracePt t="99249" x="5983288" y="1731963"/>
          <p14:tracePt t="99433" x="5983288" y="1724025"/>
          <p14:tracePt t="99457" x="5983288" y="1714500"/>
          <p14:tracePt t="99486" x="5983288" y="1697038"/>
          <p14:tracePt t="99518" x="5983288" y="1687513"/>
          <p14:tracePt t="99548" x="5973763" y="1687513"/>
          <p14:tracePt t="99650" x="5973763" y="1679575"/>
          <p14:tracePt t="99746" x="5965825" y="1679575"/>
          <p14:tracePt t="99914" x="5956300" y="1679575"/>
          <p14:tracePt t="99925" x="5956300" y="1687513"/>
          <p14:tracePt t="100021" x="5965825" y="1687513"/>
          <p14:tracePt t="100034" x="5973763" y="1687513"/>
          <p14:tracePt t="100071" x="5991225" y="1687513"/>
          <p14:tracePt t="100134" x="6018213" y="1679575"/>
          <p14:tracePt t="100182" x="6054725" y="1633538"/>
          <p14:tracePt t="100243" x="6081713" y="1625600"/>
          <p14:tracePt t="100406" x="6089650" y="1616075"/>
          <p14:tracePt t="100419" x="6099175" y="1598613"/>
          <p14:tracePt t="100429" x="6108700" y="1589088"/>
          <p14:tracePt t="100479" x="6180138" y="1455738"/>
          <p14:tracePt t="100540" x="6242050" y="1322388"/>
          <p14:tracePt t="100603" x="6251575" y="1303338"/>
          <p14:tracePt t="100730" x="6251575" y="1312863"/>
          <p14:tracePt t="100766" x="6251575" y="1322388"/>
          <p14:tracePt t="100792" x="6242050" y="1339850"/>
          <p14:tracePt t="100910" x="6215063" y="1366838"/>
          <p14:tracePt t="100933" x="6161088" y="1411288"/>
          <p14:tracePt t="100963" x="6153150" y="1419225"/>
          <p14:tracePt t="101025" x="6143625" y="1446213"/>
          <p14:tracePt t="101088" x="6116638" y="1500188"/>
          <p14:tracePt t="101119" x="6116638" y="1509713"/>
          <p14:tracePt t="101181" x="6161088" y="1517650"/>
          <p14:tracePt t="101185" x="6170613" y="1517650"/>
          <p14:tracePt t="101213" x="6205538" y="1509713"/>
          <p14:tracePt t="101274" x="6232525" y="1455738"/>
          <p14:tracePt t="101337" x="6242050" y="1438275"/>
          <p14:tracePt t="101400" x="6232525" y="1411288"/>
          <p14:tracePt t="101431" x="6224588" y="1401763"/>
          <p14:tracePt t="101493" x="6188075" y="1419225"/>
          <p14:tracePt t="101555" x="6116638" y="1544638"/>
          <p14:tracePt t="101603" x="6081713" y="1625600"/>
          <p14:tracePt t="101634" x="6081713" y="1643063"/>
          <p14:tracePt t="101681" x="6108700" y="1704975"/>
          <p14:tracePt t="101742" x="6251575" y="1652588"/>
          <p14:tracePt t="101804" x="6367463" y="1428750"/>
          <p14:tracePt t="101867" x="6357938" y="1330325"/>
          <p14:tracePt t="101930" x="6276975" y="1295400"/>
          <p14:tracePt t="101991" x="6180138" y="1366838"/>
          <p14:tracePt t="102054" x="6108700" y="1482725"/>
          <p14:tracePt t="102085" x="6072188" y="1581150"/>
          <p14:tracePt t="102147" x="6081713" y="1652588"/>
          <p14:tracePt t="102209" x="6170613" y="1660525"/>
          <p14:tracePt t="102257" x="6269038" y="1571625"/>
          <p14:tracePt t="102288" x="6296025" y="1517650"/>
          <p14:tracePt t="102335" x="6296025" y="1509713"/>
          <p14:tracePt t="102367" x="6286500" y="1465263"/>
          <p14:tracePt t="102428" x="6224588" y="1446213"/>
          <p14:tracePt t="102476" x="6161088" y="1473200"/>
          <p14:tracePt t="102507" x="6134100" y="1527175"/>
          <p14:tracePt t="102568" x="6126163" y="1581150"/>
          <p14:tracePt t="102600" x="6126163" y="1589088"/>
          <p14:tracePt t="102646" x="6170613" y="1608138"/>
          <p14:tracePt t="102709" x="6242050" y="1455738"/>
          <p14:tracePt t="102740" x="6242050" y="1411288"/>
          <p14:tracePt t="102801" x="6205538" y="1384300"/>
          <p14:tracePt t="102865" x="6134100" y="1438275"/>
          <p14:tracePt t="102913" x="6072188" y="1536700"/>
          <p14:tracePt t="102943" x="6062663" y="1581150"/>
          <p14:tracePt t="103006" x="6062663" y="1608138"/>
          <p14:tracePt t="103100" x="6108700" y="1633538"/>
          <p14:tracePt t="103131" x="6116638" y="1633538"/>
          <p14:tracePt t="105663" x="6126163" y="1633538"/>
          <p14:tracePt t="105678" x="6134100" y="1633538"/>
          <p14:tracePt t="105700" x="6143625" y="1633538"/>
          <p14:tracePt t="105760" x="6180138" y="1625600"/>
          <p14:tracePt t="105791" x="6188075" y="1625600"/>
          <p14:tracePt t="105853" x="6205538" y="1616075"/>
          <p14:tracePt t="105953" x="6215063" y="1616075"/>
          <p14:tracePt t="106144" x="6215063" y="1608138"/>
          <p14:tracePt t="106170" x="6224588" y="1608138"/>
          <p14:tracePt t="106185" x="6224588" y="1598613"/>
          <p14:tracePt t="106215" x="6242050" y="1598613"/>
          <p14:tracePt t="106277" x="6269038" y="1581150"/>
          <p14:tracePt t="111247" x="6276975" y="1581150"/>
          <p14:tracePt t="111259" x="6296025" y="1581150"/>
          <p14:tracePt t="111296" x="6375400" y="1608138"/>
          <p14:tracePt t="111328" x="6429375" y="1625600"/>
          <p14:tracePt t="111331" x="6473825" y="1633538"/>
          <p14:tracePt t="111351" x="6491288" y="1652588"/>
          <p14:tracePt t="111367" x="6527800" y="1660525"/>
          <p14:tracePt t="111398" x="6545263" y="1660525"/>
          <p14:tracePt t="111413" x="6554788" y="1660525"/>
          <p14:tracePt t="111451" x="6562725" y="1660525"/>
          <p14:tracePt t="111572" x="6599238" y="1633538"/>
          <p14:tracePt t="111726" x="6599238" y="1625600"/>
          <p14:tracePt t="111788" x="6599238" y="1633538"/>
          <p14:tracePt t="111798" x="6608763" y="1652588"/>
          <p14:tracePt t="111828" x="6634163" y="1687513"/>
          <p14:tracePt t="111865" x="6653213" y="1741488"/>
          <p14:tracePt t="111898" x="6661150" y="1758950"/>
          <p14:tracePt t="111914" x="6670675" y="1758950"/>
          <p14:tracePt t="112026" x="6680200" y="1758950"/>
          <p14:tracePt t="112086" x="6688138" y="1751013"/>
          <p14:tracePt t="112100" x="6697663" y="1731963"/>
          <p14:tracePt t="112128" x="6705600" y="1724025"/>
          <p14:tracePt t="112166" x="6705600" y="1714500"/>
          <p14:tracePt t="112386" x="6715125" y="1714500"/>
          <p14:tracePt t="112674" x="6697663" y="1724025"/>
          <p14:tracePt t="112688" x="6688138" y="1741488"/>
          <p14:tracePt t="112729" x="6661150" y="1751013"/>
          <p14:tracePt t="112791" x="6634163" y="1785938"/>
          <p14:tracePt t="112823" x="6626225" y="1803400"/>
          <p14:tracePt t="112869" x="6626225" y="1830388"/>
          <p14:tracePt t="112932" x="6626225" y="1857375"/>
          <p14:tracePt t="112964" x="6643688" y="1857375"/>
          <p14:tracePt t="113012" x="6670675" y="1857375"/>
          <p14:tracePt t="113073" x="6688138" y="1847850"/>
          <p14:tracePt t="113121" x="6688138" y="1822450"/>
          <p14:tracePt t="113168" x="6688138" y="1768475"/>
          <p14:tracePt t="113229" x="6680200" y="1751013"/>
          <p14:tracePt t="113276" x="6643688" y="1758950"/>
          <p14:tracePt t="113307" x="6626225" y="1776413"/>
          <p14:tracePt t="113355" x="6608763" y="1795463"/>
          <p14:tracePt t="113358" x="6608763" y="1803400"/>
          <p14:tracePt t="113718" x="6599238" y="1803400"/>
          <p14:tracePt t="114224" x="6589713" y="1803400"/>
          <p14:tracePt t="114260" x="6589713" y="1795463"/>
          <p14:tracePt t="114272" x="6581775" y="1795463"/>
          <p14:tracePt t="114487" x="6581775" y="1785938"/>
          <p14:tracePt t="114498" x="6581775" y="1776413"/>
          <p14:tracePt t="114574" x="6589713" y="1776413"/>
          <p14:tracePt t="114810" x="6589713" y="1768475"/>
          <p14:tracePt t="114837" x="6589713" y="1758950"/>
          <p14:tracePt t="114887" x="6581775" y="1741488"/>
          <p14:tracePt t="114935" x="6581775" y="1731963"/>
          <p14:tracePt t="115484" x="6581775" y="1724025"/>
          <p14:tracePt t="115509" x="6581775" y="1714500"/>
          <p14:tracePt t="115526" x="6581775" y="1704975"/>
          <p14:tracePt t="115560" x="6581775" y="1697038"/>
          <p14:tracePt t="115738" x="6581775" y="1687513"/>
          <p14:tracePt t="115749" x="6581775" y="1679575"/>
          <p14:tracePt t="115789" x="6599238" y="1679575"/>
          <p14:tracePt t="116024" x="6616700" y="1660525"/>
          <p14:tracePt t="116037" x="6634163" y="1643063"/>
          <p14:tracePt t="116061" x="6643688" y="1643063"/>
          <p14:tracePt t="116091" x="6653213" y="1633538"/>
          <p14:tracePt t="116373" x="6643688" y="1633538"/>
          <p14:tracePt t="116384" x="6634163" y="1633538"/>
          <p14:tracePt t="116422" x="6616700" y="1633538"/>
          <p14:tracePt t="116454" x="6599238" y="1633538"/>
          <p14:tracePt t="116516" x="6554788" y="1643063"/>
          <p14:tracePt t="116579" x="6527800" y="1660525"/>
          <p14:tracePt t="116626" x="6500813" y="1697038"/>
          <p14:tracePt t="116687" x="6483350" y="1714500"/>
          <p14:tracePt t="116749" x="6465888" y="1768475"/>
          <p14:tracePt t="116812" x="6456363" y="1776413"/>
          <p14:tracePt t="116925" x="6456363" y="1812925"/>
          <p14:tracePt t="116936" x="6456363" y="1830388"/>
          <p14:tracePt t="116984" x="6456363" y="1847850"/>
          <p14:tracePt t="117058" x="6456363" y="1884363"/>
          <p14:tracePt t="117109" x="6465888" y="1928813"/>
          <p14:tracePt t="117157" x="6473825" y="1938338"/>
          <p14:tracePt t="117218" x="6483350" y="1955800"/>
          <p14:tracePt t="117249" x="6500813" y="1965325"/>
          <p14:tracePt t="117312" x="6518275" y="1965325"/>
          <p14:tracePt t="117420" x="6537325" y="1965325"/>
          <p14:tracePt t="117440" x="6545263" y="1965325"/>
          <p14:tracePt t="117454" x="6554788" y="1965325"/>
          <p14:tracePt t="117501" x="6572250" y="1965325"/>
          <p14:tracePt t="117706" x="6572250" y="1955800"/>
          <p14:tracePt t="117742" x="6572250" y="1946275"/>
          <p14:tracePt t="117767" x="6572250" y="1938338"/>
          <p14:tracePt t="117828" x="6537325" y="1893888"/>
          <p14:tracePt t="117890" x="6500813" y="1822450"/>
          <p14:tracePt t="117938" x="6473825" y="1768475"/>
          <p14:tracePt t="117999" x="6456363" y="1724025"/>
          <p14:tracePt t="118060" x="6446838" y="1687513"/>
          <p14:tracePt t="118173" x="6446838" y="1679575"/>
          <p14:tracePt t="118426" x="6491288" y="1643063"/>
          <p14:tracePt t="118437" x="6545263" y="1616075"/>
          <p14:tracePt t="118483" x="6626225" y="1589088"/>
          <p14:tracePt t="118514" x="6643688" y="1589088"/>
          <p14:tracePt t="118616" x="6653213" y="1589088"/>
          <p14:tracePt t="118655" x="6670675" y="1589088"/>
          <p14:tracePt t="118702" x="6680200" y="1589088"/>
          <p14:tracePt t="118916" x="6670675" y="1598613"/>
          <p14:tracePt t="118929" x="6661150" y="1598613"/>
          <p14:tracePt t="118969" x="6634163" y="1608138"/>
          <p14:tracePt t="119031" x="6608763" y="1616075"/>
          <p14:tracePt t="119094" x="6572250" y="1633538"/>
          <p14:tracePt t="119207" x="6554788" y="1652588"/>
          <p14:tracePt t="119218" x="6545263" y="1660525"/>
          <p14:tracePt t="119229" x="6537325" y="1660525"/>
          <p14:tracePt t="119280" x="6537325" y="1670050"/>
          <p14:tracePt t="119312" x="6527800" y="1687513"/>
          <p14:tracePt t="119374" x="6491288" y="1731963"/>
          <p14:tracePt t="119423" x="6483350" y="1751013"/>
          <p14:tracePt t="119452" x="6473825" y="1758950"/>
          <p14:tracePt t="119514" x="6465888" y="1768475"/>
          <p14:tracePt t="119650" x="6465888" y="1785938"/>
          <p14:tracePt t="119661" x="6465888" y="1812925"/>
          <p14:tracePt t="119687" x="6465888" y="1822450"/>
          <p14:tracePt t="119733" x="6465888" y="1847850"/>
          <p14:tracePt t="119796" x="6465888" y="1866900"/>
          <p14:tracePt t="119827" x="6465888" y="1874838"/>
          <p14:tracePt t="119889" x="6465888" y="1884363"/>
          <p14:tracePt t="119984" x="6473825" y="1893888"/>
          <p14:tracePt t="120031" x="6483350" y="1911350"/>
          <p14:tracePt t="120092" x="6491288" y="1919288"/>
          <p14:tracePt t="120156" x="6537325" y="1928813"/>
          <p14:tracePt t="120204" x="6572250" y="1938338"/>
          <p14:tracePt t="120323" x="6581775" y="1938338"/>
          <p14:tracePt t="120345" x="6589713" y="1938338"/>
          <p14:tracePt t="120541" x="6589713" y="1928813"/>
          <p14:tracePt t="120549" x="6581775" y="1919288"/>
          <p14:tracePt t="120594" x="6562725" y="1901825"/>
          <p14:tracePt t="120625" x="6545263" y="1874838"/>
          <p14:tracePt t="120688" x="6510338" y="1803400"/>
          <p14:tracePt t="120719" x="6500813" y="1776413"/>
          <p14:tracePt t="120780" x="6500813" y="1768475"/>
          <p14:tracePt t="120910" x="6500813" y="1704975"/>
          <p14:tracePt t="120921" x="6500813" y="1679575"/>
          <p14:tracePt t="120968" x="6500813" y="1660525"/>
          <p14:tracePt t="121091" x="6500813" y="1633538"/>
          <p14:tracePt t="121104" x="6518275" y="1616075"/>
          <p14:tracePt t="121157" x="6527800" y="1589088"/>
          <p14:tracePt t="121189" x="6537325" y="1581150"/>
          <p14:tracePt t="121251" x="6554788" y="1581150"/>
          <p14:tracePt t="121299" x="6599238" y="1598613"/>
          <p14:tracePt t="121450" x="6616700" y="1608138"/>
          <p14:tracePt t="121470" x="6626225" y="1616075"/>
          <p14:tracePt t="121532" x="6643688" y="1616075"/>
          <p14:tracePt t="121658" x="6643688" y="1625600"/>
          <p14:tracePt t="121727" x="6634163" y="1625600"/>
          <p14:tracePt t="121752" x="6616700" y="1625600"/>
          <p14:tracePt t="121767" x="6608763" y="1625600"/>
          <p14:tracePt t="121830" x="6572250" y="1625600"/>
          <p14:tracePt t="121892" x="6537325" y="1633538"/>
          <p14:tracePt t="121940" x="6537325" y="1643063"/>
          <p14:tracePt t="122001" x="6510338" y="1704975"/>
          <p14:tracePt t="122005" x="6500813" y="1724025"/>
          <p14:tracePt t="122033" x="6500813" y="1731963"/>
          <p14:tracePt t="122095" x="6483350" y="1776413"/>
          <p14:tracePt t="122157" x="6483350" y="1839913"/>
          <p14:tracePt t="122219" x="6483350" y="1893888"/>
          <p14:tracePt t="122267" x="6483350" y="1919288"/>
          <p14:tracePt t="122328" x="6500813" y="1973263"/>
          <p14:tracePt t="122365" x="6500813" y="1982788"/>
          <p14:tracePt t="122421" x="6527800" y="1982788"/>
          <p14:tracePt t="122453" x="6554788" y="1982788"/>
          <p14:tracePt t="123034" x="6545263" y="1938338"/>
          <p14:tracePt t="123047" x="6518275" y="1893888"/>
          <p14:tracePt t="123084" x="6473825" y="1830388"/>
          <p14:tracePt t="123116" x="6465888" y="1822450"/>
          <p14:tracePt t="123148" x="6465888" y="1812925"/>
          <p14:tracePt t="123203" x="6456363" y="1795463"/>
          <p14:tracePt t="123232" x="6429375" y="1768475"/>
          <p14:tracePt t="123269" x="6419850" y="1751013"/>
          <p14:tracePt t="123301" x="6411913" y="1751013"/>
          <p14:tracePt t="123347" x="6411913" y="1741488"/>
          <p14:tracePt t="123442" x="6394450" y="1724025"/>
          <p14:tracePt t="123487" x="6394450" y="1714500"/>
          <p14:tracePt t="123948" x="6394450" y="1704975"/>
          <p14:tracePt t="124536" x="6394450" y="1697038"/>
          <p14:tracePt t="124549" x="6384925" y="1687513"/>
          <p14:tracePt t="124589" x="6375400" y="1670050"/>
          <p14:tracePt t="124635" x="6367463" y="1660525"/>
          <p14:tracePt t="124683" x="6367463" y="1643063"/>
          <p14:tracePt t="124762" x="6357938" y="1633538"/>
          <p14:tracePt t="124919" x="6357938" y="1625600"/>
          <p14:tracePt t="125027" x="6348413" y="1625600"/>
          <p14:tracePt t="125114" x="6348413" y="1652588"/>
          <p14:tracePt t="125123" x="6348413" y="1679575"/>
          <p14:tracePt t="125173" x="6367463" y="1830388"/>
          <p14:tracePt t="125236" x="6367463" y="1946275"/>
          <p14:tracePt t="125267" x="6375400" y="2000250"/>
          <p14:tracePt t="125315" x="6384925" y="2062163"/>
          <p14:tracePt t="125345" x="6394450" y="2116138"/>
          <p14:tracePt t="125407" x="6394450" y="2224088"/>
          <p14:tracePt t="125470" x="6394450" y="2347913"/>
          <p14:tracePt t="125533" x="6394450" y="2419350"/>
          <p14:tracePt t="125595" x="6419850" y="2419350"/>
          <p14:tracePt t="125760" x="6419850" y="2428875"/>
          <p14:tracePt t="125771" x="6419850" y="2438400"/>
          <p14:tracePt t="125813" x="6419850" y="2490788"/>
          <p14:tracePt t="125875" x="6419850" y="2616200"/>
          <p14:tracePt t="125922" x="6429375" y="2679700"/>
          <p14:tracePt t="125969" x="6429375" y="2732088"/>
          <p14:tracePt t="126031" x="6429375" y="2776538"/>
          <p14:tracePt t="126228" x="6429375" y="2751138"/>
          <p14:tracePt t="126240" x="6419850" y="2724150"/>
          <p14:tracePt t="126268" x="6402388" y="2652713"/>
          <p14:tracePt t="126329" x="6375400" y="2473325"/>
          <p14:tracePt t="126376" x="6375400" y="2268538"/>
          <p14:tracePt t="126438" x="6375400" y="2197100"/>
          <p14:tracePt t="126553" x="6375400" y="2152650"/>
          <p14:tracePt t="126563" x="6375400" y="2125663"/>
          <p14:tracePt t="126610" x="6375400" y="2044700"/>
          <p14:tracePt t="126672" x="6375400" y="1866900"/>
          <p14:tracePt t="126719" x="6375400" y="1731963"/>
          <p14:tracePt t="126767" x="6375400" y="1679575"/>
          <p14:tracePt t="127032" x="6375400" y="1687513"/>
          <p14:tracePt t="127106" x="6367463" y="1670050"/>
          <p14:tracePt t="127118" x="6367463" y="1633538"/>
          <p14:tracePt t="127148" x="6348413" y="1509713"/>
          <p14:tracePt t="127181" x="6348413" y="1330325"/>
          <p14:tracePt t="127242" x="6348413" y="1196975"/>
          <p14:tracePt t="127321" x="6348413" y="1204913"/>
          <p14:tracePt t="127368" x="6313488" y="1285875"/>
          <p14:tracePt t="127430" x="6313488" y="1330325"/>
          <p14:tracePt t="127461" x="6323013" y="1347788"/>
          <p14:tracePt t="127508" x="6348413" y="1347788"/>
          <p14:tracePt t="127570" x="6375400" y="1312863"/>
          <p14:tracePt t="127602" x="6394450" y="1179513"/>
          <p14:tracePt t="127664" x="6394450" y="1089025"/>
          <p14:tracePt t="127712" x="6367463" y="1098550"/>
          <p14:tracePt t="127759" x="6323013" y="1196975"/>
          <p14:tracePt t="127789" x="6313488" y="1250950"/>
          <p14:tracePt t="127836" x="6348413" y="1303338"/>
          <p14:tracePt t="127898" x="6402388" y="1322388"/>
          <p14:tracePt t="128041" x="6402388" y="1339850"/>
          <p14:tracePt t="128052" x="6394450" y="1357313"/>
          <p14:tracePt t="128087" x="6375400" y="1411288"/>
          <p14:tracePt t="128149" x="6375400" y="1428750"/>
          <p14:tracePt t="128209" x="6384925" y="1536700"/>
          <p14:tracePt t="128270" x="6411913" y="1598613"/>
          <p14:tracePt t="128331" x="6446838" y="1643063"/>
          <p14:tracePt t="128393" x="6446838" y="1652588"/>
          <p14:tracePt t="128454" x="6446838" y="1679575"/>
          <p14:tracePt t="128516" x="6438900" y="1731963"/>
          <p14:tracePt t="128564" x="6419850" y="1803400"/>
          <p14:tracePt t="128596" x="6411913" y="1874838"/>
          <p14:tracePt t="128628" x="6411913" y="1893888"/>
          <p14:tracePt t="128659" x="6411913" y="1928813"/>
          <p14:tracePt t="128691" x="6394450" y="1973263"/>
          <p14:tracePt t="128723" x="6394450" y="2000250"/>
          <p14:tracePt t="128769" x="6394450" y="2009775"/>
          <p14:tracePt t="128801" x="6394450" y="2044700"/>
          <p14:tracePt t="128833" x="6394450" y="2054225"/>
          <p14:tracePt t="129037" x="6384925" y="2054225"/>
          <p14:tracePt t="129051" x="6384925" y="2062163"/>
          <p14:tracePt t="129079" x="6375400" y="2116138"/>
          <p14:tracePt t="129110" x="6367463" y="2295525"/>
          <p14:tracePt t="129142" x="6357938" y="2428875"/>
          <p14:tracePt t="129180" x="6357938" y="2598738"/>
          <p14:tracePt t="129183" x="6357938" y="2660650"/>
          <p14:tracePt t="129210" x="6357938" y="2751138"/>
          <p14:tracePt t="129242" x="6394450" y="2857500"/>
          <p14:tracePt t="129274" x="6411913" y="2901950"/>
          <p14:tracePt t="129304" x="6438900" y="2955925"/>
          <p14:tracePt t="129335" x="6446838" y="2973388"/>
          <p14:tracePt t="129351" x="6465888" y="2990850"/>
          <p14:tracePt t="129367" x="6465888" y="3000375"/>
          <p14:tracePt t="129407" x="6491288" y="3036888"/>
          <p14:tracePt t="129438" x="6510338" y="3081338"/>
          <p14:tracePt t="129469" x="6518275" y="3098800"/>
          <p14:tracePt t="129673" x="6518275" y="3116263"/>
          <p14:tracePt t="129685" x="6510338" y="3125788"/>
          <p14:tracePt t="129729" x="6510338" y="3152775"/>
          <p14:tracePt t="129760" x="6510338" y="3241675"/>
          <p14:tracePt t="129807" x="6537325" y="3509963"/>
          <p14:tracePt t="129869" x="6589713" y="3751263"/>
          <p14:tracePt t="129932" x="6616700" y="3867150"/>
          <p14:tracePt t="129994" x="6616700" y="3894138"/>
          <p14:tracePt t="130057" x="6634163" y="3956050"/>
          <p14:tracePt t="130105" x="6643688" y="3990975"/>
          <p14:tracePt t="130151" x="6653213" y="4000500"/>
          <p14:tracePt t="130383" x="6653213" y="4010025"/>
          <p14:tracePt t="130418" x="6643688" y="4017963"/>
          <p14:tracePt t="130550" x="6634163" y="4017963"/>
          <p14:tracePt t="130572" x="6626225" y="4017963"/>
          <p14:tracePt t="130613" x="6616700" y="4017963"/>
          <p14:tracePt t="130674" x="6608763" y="4010025"/>
          <p14:tracePt t="130722" x="6599238" y="3983038"/>
          <p14:tracePt t="130753" x="6599238" y="3973513"/>
          <p14:tracePt t="130873" x="6589713" y="3973513"/>
          <p14:tracePt t="130900" x="6581775" y="3973513"/>
          <p14:tracePt t="130925" x="6572250" y="3973513"/>
          <p14:tracePt t="130956" x="6562725" y="3973513"/>
          <p14:tracePt t="130988" x="6554788" y="3965575"/>
          <p14:tracePt t="131050" x="6527800" y="3946525"/>
          <p14:tracePt t="131392" x="6527800" y="3938588"/>
          <p14:tracePt t="131714" x="6527800" y="3919538"/>
          <p14:tracePt t="131740" x="6527800" y="3867150"/>
          <p14:tracePt t="131919" x="6510338" y="3875088"/>
          <p14:tracePt t="131930" x="6500813" y="3875088"/>
          <p14:tracePt t="131963" x="6483350" y="3875088"/>
          <p14:tracePt t="132001" x="6446838" y="3840163"/>
          <p14:tracePt t="132032" x="6402388" y="3751263"/>
          <p14:tracePt t="132050" x="6375400" y="3697288"/>
          <p14:tracePt t="132086" x="6357938" y="3643313"/>
          <p14:tracePt t="132117" x="6348413" y="3616325"/>
          <p14:tracePt t="132156" x="6330950" y="3571875"/>
          <p14:tracePt t="132173" x="6323013" y="3562350"/>
          <p14:tracePt t="132189" x="6323013" y="3554413"/>
          <p14:tracePt t="132218" x="6323013" y="3544888"/>
          <p14:tracePt t="132249" x="6323013" y="3536950"/>
          <p14:tracePt t="132302" x="6313488" y="3509963"/>
          <p14:tracePt t="132314" x="6313488" y="3490913"/>
          <p14:tracePt t="132348" x="6313488" y="3482975"/>
          <p14:tracePt t="132398" x="6313488" y="3465513"/>
          <p14:tracePt t="132592" x="6303963" y="3465513"/>
          <p14:tracePt t="132601" x="6303963" y="3455988"/>
          <p14:tracePt t="132633" x="6296025" y="3419475"/>
          <p14:tracePt t="132695" x="6269038" y="3268663"/>
          <p14:tracePt t="132744" x="6242050" y="3108325"/>
          <p14:tracePt t="132805" x="6215063" y="2911475"/>
          <p14:tracePt t="132837" x="6197600" y="2857500"/>
          <p14:tracePt t="132899" x="6188075" y="2830513"/>
          <p14:tracePt t="133228" x="6180138" y="2822575"/>
          <p14:tracePt t="133239" x="6180138" y="2813050"/>
          <p14:tracePt t="133276" x="6153150" y="2741613"/>
          <p14:tracePt t="133306" x="6143625" y="2705100"/>
          <p14:tracePt t="133354" x="6126163" y="2633663"/>
          <p14:tracePt t="133397" x="6108700" y="2562225"/>
          <p14:tracePt t="133443" x="6089650" y="2517775"/>
          <p14:tracePt t="133490" x="6089650" y="2438400"/>
          <p14:tracePt t="133552" x="6062663" y="2366963"/>
          <p14:tracePt t="133599" x="6062663" y="2357438"/>
          <p14:tracePt t="133805" x="6054725" y="2347913"/>
          <p14:tracePt t="133816" x="6054725" y="2339975"/>
          <p14:tracePt t="133851" x="6027738" y="2241550"/>
          <p14:tracePt t="133898" x="6010275" y="2108200"/>
          <p14:tracePt t="133944" x="6010275" y="2000250"/>
          <p14:tracePt t="134005" x="5983288" y="1830388"/>
          <p14:tracePt t="134054" x="5965825" y="1751013"/>
          <p14:tracePt t="134101" x="5965825" y="1758950"/>
          <p14:tracePt t="134284" x="5965825" y="1768475"/>
          <p14:tracePt t="134367" x="5965825" y="1758950"/>
          <p14:tracePt t="134381" x="5965825" y="1751013"/>
          <p14:tracePt t="134428" x="5946775" y="1731963"/>
          <p14:tracePt t="134491" x="5938838" y="1704975"/>
          <p14:tracePt t="134570" x="5929313" y="1704975"/>
          <p14:tracePt t="134679" x="5929313" y="1697038"/>
          <p14:tracePt t="134693" x="5919788" y="1687513"/>
          <p14:tracePt t="134742" x="5911850" y="1679575"/>
          <p14:tracePt t="134803" x="5902325" y="1670050"/>
          <p14:tracePt t="134850" x="5902325" y="1652588"/>
          <p14:tracePt t="134882" x="5894388" y="1643063"/>
          <p14:tracePt t="134944" x="5894388" y="1633538"/>
          <p14:tracePt t="135352" x="5911850" y="1633538"/>
          <p14:tracePt t="135363" x="5919788" y="1633538"/>
          <p14:tracePt t="135416" x="6000750" y="1652588"/>
          <p14:tracePt t="135463" x="6108700" y="1679575"/>
          <p14:tracePt t="135509" x="6188075" y="1697038"/>
          <p14:tracePt t="135541" x="6197600" y="1697038"/>
          <p14:tracePt t="135603" x="6197600" y="1660525"/>
          <p14:tracePt t="135634" x="6188075" y="1633538"/>
          <p14:tracePt t="135696" x="6126163" y="1625600"/>
          <p14:tracePt t="135728" x="6062663" y="1660525"/>
          <p14:tracePt t="135790" x="6037263" y="1758950"/>
          <p14:tracePt t="135852" x="6116638" y="1911350"/>
          <p14:tracePt t="135900" x="6242050" y="1928813"/>
          <p14:tracePt t="135931" x="6286500" y="1866900"/>
          <p14:tracePt t="135979" x="6323013" y="1643063"/>
          <p14:tracePt t="136009" x="6323013" y="1509713"/>
          <p14:tracePt t="136071" x="6143625" y="1465263"/>
          <p14:tracePt t="136133" x="6072188" y="1660525"/>
          <p14:tracePt t="136195" x="6099175" y="1857375"/>
          <p14:tracePt t="136257" x="6180138" y="1911350"/>
          <p14:tracePt t="136289" x="6205538" y="1919288"/>
          <p14:tracePt t="138784" x="6205538" y="1911350"/>
          <p14:tracePt t="138796" x="6188075" y="1893888"/>
          <p14:tracePt t="138817" x="6170613" y="1874838"/>
          <p14:tracePt t="138849" x="6126163" y="1822450"/>
          <p14:tracePt t="138866" x="6099175" y="1795463"/>
          <p14:tracePt t="138881" x="6072188" y="1776413"/>
          <p14:tracePt t="138903" x="6062663" y="1768475"/>
          <p14:tracePt t="138919" x="6037263" y="1768475"/>
          <p14:tracePt t="138950" x="6027738" y="1768475"/>
          <p14:tracePt t="138966" x="6010275" y="1768475"/>
          <p14:tracePt t="139003" x="6000750" y="1758950"/>
          <p14:tracePt t="139434" x="6000750" y="1751013"/>
          <p14:tracePt t="139445" x="6000750" y="1731963"/>
          <p14:tracePt t="139481" x="6000750" y="1724025"/>
          <p14:tracePt t="139591" x="5991225" y="1724025"/>
          <p14:tracePt t="139613" x="5983288" y="1731963"/>
          <p14:tracePt t="139637" x="5983288" y="1741488"/>
          <p14:tracePt t="139700" x="5983288" y="1751013"/>
          <p14:tracePt t="139709" x="5983288" y="1776413"/>
          <p14:tracePt t="139759" x="5983288" y="1803400"/>
          <p14:tracePt t="139807" x="5983288" y="1812925"/>
          <p14:tracePt t="139869" x="5983288" y="1822450"/>
          <p14:tracePt t="140093" x="5973763" y="1812925"/>
          <p14:tracePt t="140106" x="5965825" y="1812925"/>
          <p14:tracePt t="140151" x="5946775" y="1795463"/>
          <p14:tracePt t="140213" x="5946775" y="1785938"/>
          <p14:tracePt t="140262" x="5929313" y="1751013"/>
          <p14:tracePt t="140308" x="5911850" y="1714500"/>
          <p14:tracePt t="140429" x="5911850" y="1697038"/>
          <p14:tracePt t="140778" x="5911850" y="1652588"/>
          <p14:tracePt t="140789" x="5911850" y="1616075"/>
          <p14:tracePt t="140821" x="5911850" y="1562100"/>
          <p14:tracePt t="140853" x="5911850" y="1544638"/>
          <p14:tracePt t="140908" x="5911850" y="1536700"/>
          <p14:tracePt t="141320" x="5919788" y="1536700"/>
          <p14:tracePt t="141424" x="5929313" y="1536700"/>
          <p14:tracePt t="141449" x="5938838" y="1536700"/>
          <p14:tracePt t="142301" x="5938838" y="1554163"/>
          <p14:tracePt t="142312" x="5938838" y="1581150"/>
          <p14:tracePt t="142328" x="5929313" y="1608138"/>
          <p14:tracePt t="142358" x="5919788" y="1625600"/>
          <p14:tracePt t="142589" x="5911850" y="1625600"/>
          <p14:tracePt t="142673" x="5911850" y="1608138"/>
          <p14:tracePt t="142685" x="5911850" y="1581150"/>
          <p14:tracePt t="142724" x="5911850" y="1554163"/>
          <p14:tracePt t="142834" x="5830888" y="1625600"/>
          <p14:tracePt t="142896" x="5830888" y="1633538"/>
          <p14:tracePt t="142938" x="5830888" y="1652588"/>
          <p14:tracePt t="142975" x="5830888" y="1687513"/>
          <p14:tracePt t="143036" x="5840413" y="1704975"/>
          <p14:tracePt t="143132" x="5848350" y="1704975"/>
          <p14:tracePt t="143202" x="5848350" y="1714500"/>
          <p14:tracePt t="143227" x="5848350" y="1724025"/>
          <p14:tracePt t="143336" x="5848350" y="1697038"/>
          <p14:tracePt t="143346" x="5857875" y="1660525"/>
          <p14:tracePt t="143397" x="5902325" y="1598613"/>
          <p14:tracePt t="143460" x="5938838" y="1571625"/>
          <p14:tracePt t="144055" x="5929313" y="1571625"/>
          <p14:tracePt t="144102" x="5929313" y="1581150"/>
          <p14:tracePt t="144116" x="5919788" y="1598613"/>
          <p14:tracePt t="144159" x="5894388" y="1633538"/>
          <p14:tracePt t="144253" x="5884863" y="1660525"/>
          <p14:tracePt t="144300" x="5875338" y="1670050"/>
          <p14:tracePt t="144363" x="5911850" y="1608138"/>
          <p14:tracePt t="144366" x="5929313" y="1581150"/>
          <p14:tracePt t="144410" x="5946775" y="1554163"/>
          <p14:tracePt t="144505" x="5894388" y="1616075"/>
          <p14:tracePt t="144566" x="5848350" y="1660525"/>
          <p14:tracePt t="144597" x="5848350" y="1670050"/>
          <p14:tracePt t="144644" x="5813425" y="1714500"/>
          <p14:tracePt t="144676" x="5803900" y="1731963"/>
          <p14:tracePt t="144738" x="5759450" y="1830388"/>
          <p14:tracePt t="144801" x="5741988" y="1884363"/>
          <p14:tracePt t="144896" x="5741988" y="1857375"/>
          <p14:tracePt t="145664" x="5741988" y="1874838"/>
          <p14:tracePt t="145677" x="5741988" y="1893888"/>
          <p14:tracePt t="145715" x="5732463" y="1911350"/>
          <p14:tracePt t="145809" x="5732463" y="1919288"/>
          <p14:tracePt t="145858" x="5741988" y="1919288"/>
          <p14:tracePt t="145889" x="5759450" y="1884363"/>
          <p14:tracePt t="145950" x="5786438" y="1812925"/>
          <p14:tracePt t="145981" x="5786438" y="1803400"/>
          <p14:tracePt t="146214" x="5786438" y="1776413"/>
          <p14:tracePt t="146228" x="5795963" y="1768475"/>
          <p14:tracePt t="146278" x="5803900" y="1731963"/>
          <p14:tracePt t="146326" x="5813425" y="1724025"/>
          <p14:tracePt t="147823" x="5803900" y="1731963"/>
          <p14:tracePt t="147834" x="5776913" y="1803400"/>
          <p14:tracePt t="147868" x="5670550" y="1955800"/>
          <p14:tracePt t="147920" x="5357813" y="2428875"/>
          <p14:tracePt t="147983" x="4840288" y="3108325"/>
          <p14:tracePt t="148045" x="4705350" y="3232150"/>
          <p14:tracePt t="148126" x="4705350" y="3224213"/>
          <p14:tracePt t="148185" x="4705350" y="3214688"/>
          <p14:tracePt t="148248" x="4741863" y="3170238"/>
          <p14:tracePt t="148310" x="4768850" y="3143250"/>
          <p14:tracePt t="148435" x="4759325" y="3143250"/>
          <p14:tracePt t="148449" x="4724400" y="3170238"/>
          <p14:tracePt t="148497" x="4276725" y="3509963"/>
          <p14:tracePt t="148560" x="3394075" y="4037013"/>
          <p14:tracePt t="148608" x="3187700" y="4108450"/>
          <p14:tracePt t="148638" x="3081338" y="4133850"/>
          <p14:tracePt t="148701" x="3017838" y="4125913"/>
          <p14:tracePt t="148732" x="3027363" y="4037013"/>
          <p14:tracePt t="148928" x="3017838" y="4037013"/>
          <p14:tracePt t="148940" x="3009900" y="4027488"/>
          <p14:tracePt t="148981" x="2965450" y="3973513"/>
          <p14:tracePt t="149043" x="2867025" y="3751263"/>
          <p14:tracePt t="149075" x="2847975" y="3670300"/>
          <p14:tracePt t="149122" x="2847975" y="3660775"/>
          <p14:tracePt t="149216" x="2928938" y="3527425"/>
          <p14:tracePt t="149263" x="3081338" y="3375025"/>
          <p14:tracePt t="149308" x="3133725" y="3322638"/>
          <p14:tracePt t="149372" x="3232150" y="3205163"/>
          <p14:tracePt t="149403" x="3276600" y="3133725"/>
          <p14:tracePt t="149450" x="3303588" y="3098800"/>
          <p14:tracePt t="149612" x="3295650" y="3098800"/>
          <p14:tracePt t="149625" x="3286125" y="3098800"/>
          <p14:tracePt t="149654" x="3276600" y="3089275"/>
          <p14:tracePt t="149685" x="3276600" y="3044825"/>
          <p14:tracePt t="149733" x="3276600" y="3036888"/>
          <p14:tracePt t="149779" x="3276600" y="3027363"/>
          <p14:tracePt t="149873" x="3276600" y="3017838"/>
          <p14:tracePt t="149919" x="3286125" y="3009900"/>
          <p14:tracePt t="149982" x="3313113" y="2955925"/>
          <p14:tracePt t="150044" x="3303588" y="2955925"/>
          <p14:tracePt t="150061" x="3295650" y="2965450"/>
          <p14:tracePt t="150092" x="3268663" y="2990850"/>
          <p14:tracePt t="150154" x="3205163" y="3036888"/>
          <p14:tracePt t="150185" x="3197225" y="3036888"/>
          <p14:tracePt t="150273" x="3197225" y="3027363"/>
          <p14:tracePt t="150287" x="3205163" y="3017838"/>
          <p14:tracePt t="150310" x="3232150" y="3017838"/>
          <p14:tracePt t="150341" x="3259138" y="3017838"/>
          <p14:tracePt t="150388" x="3276600" y="3009900"/>
          <p14:tracePt t="150419" x="3286125" y="3000375"/>
          <p14:tracePt t="150480" x="3259138" y="3000375"/>
          <p14:tracePt t="150543" x="3187700" y="3036888"/>
          <p14:tracePt t="150591" x="3143250" y="3062288"/>
          <p14:tracePt t="150669" x="3143250" y="3071813"/>
          <p14:tracePt t="150714" x="3160713" y="3054350"/>
          <p14:tracePt t="150778" x="3241675" y="3000375"/>
          <p14:tracePt t="150809" x="3259138" y="2982913"/>
          <p14:tracePt t="150871" x="3276600" y="2973388"/>
          <p14:tracePt t="150902" x="3251200" y="2973388"/>
          <p14:tracePt t="150950" x="3187700" y="3000375"/>
          <p14:tracePt t="151012" x="3143250" y="3017838"/>
          <p14:tracePt t="151015" x="3133725" y="3017838"/>
          <p14:tracePt t="151175" x="3152775" y="3000375"/>
          <p14:tracePt t="151187" x="3179763" y="2990850"/>
          <p14:tracePt t="151216" x="3214688" y="2973388"/>
          <p14:tracePt t="151274" x="3276600" y="2973388"/>
          <p14:tracePt t="151520" x="3303588" y="2938463"/>
          <p14:tracePt t="151677" x="3303588" y="2928938"/>
          <p14:tracePt t="151714" x="3303588" y="2919413"/>
          <p14:tracePt t="151736" x="3303588" y="2911475"/>
          <p14:tracePt t="151772" x="3313113" y="2901950"/>
          <p14:tracePt t="151825" x="3286125" y="2901950"/>
          <p14:tracePt t="151888" x="3232150" y="2911475"/>
          <p14:tracePt t="151950" x="3197225" y="2919413"/>
          <p14:tracePt t="151982" x="3187700" y="2919413"/>
          <p14:tracePt t="152108" x="3214688" y="2911475"/>
          <p14:tracePt t="152123" x="3251200" y="2901950"/>
          <p14:tracePt t="152169" x="3455988" y="2822575"/>
          <p14:tracePt t="152231" x="3517900" y="2813050"/>
          <p14:tracePt t="152341" x="3490913" y="2830513"/>
          <p14:tracePt t="152402" x="3419475" y="2874963"/>
          <p14:tracePt t="152465" x="3348038" y="2901950"/>
          <p14:tracePt t="152528" x="3276600" y="2938463"/>
          <p14:tracePt t="152793" x="3268663" y="2938463"/>
          <p14:tracePt t="152804" x="3259138" y="2946400"/>
          <p14:tracePt t="152842" x="3205163" y="2973388"/>
          <p14:tracePt t="152887" x="3160713" y="2990850"/>
          <p14:tracePt t="152934" x="3125788" y="3009900"/>
          <p14:tracePt t="152997" x="3108325" y="3009900"/>
          <p14:tracePt t="153076" x="3108325" y="3017838"/>
          <p14:tracePt t="153289" x="3098800" y="3017838"/>
          <p14:tracePt t="153298" x="3089275" y="3027363"/>
          <p14:tracePt t="153341" x="3017838" y="3044825"/>
          <p14:tracePt t="153389" x="2919413" y="3054350"/>
          <p14:tracePt t="153450" x="2803525" y="3062288"/>
          <p14:tracePt t="153482" x="2768600" y="3062288"/>
          <p14:tracePt t="153545" x="2759075" y="3062288"/>
          <p14:tracePt t="153659" x="2768600" y="3062288"/>
          <p14:tracePt t="153670" x="2786063" y="3062288"/>
          <p14:tracePt t="153700" x="2813050" y="3062288"/>
          <p14:tracePt t="153762" x="2955925" y="3017838"/>
          <p14:tracePt t="153826" x="3054350" y="2982913"/>
          <p14:tracePt t="153873" x="3054350" y="2973388"/>
          <p14:tracePt t="153920" x="3071813" y="2973388"/>
          <p14:tracePt t="153998" x="3062288" y="2973388"/>
          <p14:tracePt t="154114" x="3071813" y="2973388"/>
          <p14:tracePt t="154127" x="3081338" y="2973388"/>
          <p14:tracePt t="154171" x="3133725" y="2973388"/>
          <p14:tracePt t="154229" x="3214688" y="2946400"/>
          <p14:tracePt t="154464" x="3232150" y="2938463"/>
          <p14:tracePt t="154473" x="3241675" y="2938463"/>
          <p14:tracePt t="154512" x="3268663" y="2919413"/>
          <p14:tracePt t="154542" x="3276600" y="2911475"/>
          <p14:tracePt t="154604" x="3286125" y="2901950"/>
          <p14:tracePt t="154726" x="3286125" y="2894013"/>
          <p14:tracePt t="155303" x="3276600" y="2894013"/>
          <p14:tracePt t="155326" x="3268663" y="2894013"/>
          <p14:tracePt t="155347" x="3259138" y="2901950"/>
          <p14:tracePt t="155378" x="3251200" y="2901950"/>
          <p14:tracePt t="155410" x="3224213" y="2901950"/>
          <p14:tracePt t="155465" x="3214688" y="2901950"/>
          <p14:tracePt t="155478" x="3205163" y="2901950"/>
          <p14:tracePt t="155510" x="3197225" y="2901950"/>
          <p14:tracePt t="155534" x="3187700" y="2901950"/>
          <p14:tracePt t="155549" x="3187700" y="2911475"/>
          <p14:tracePt t="155591" x="3179763" y="2911475"/>
          <p14:tracePt t="155616" x="3170238" y="2911475"/>
          <p14:tracePt t="155648" x="3160713" y="2919413"/>
          <p14:tracePt t="155889" x="3160713" y="2928938"/>
          <p14:tracePt t="155929" x="3160713" y="2938463"/>
          <p14:tracePt t="155953" x="3160713" y="2946400"/>
          <p14:tracePt t="155998" x="3152775" y="2946400"/>
          <p14:tracePt t="156027" x="3143250" y="2946400"/>
          <p14:tracePt t="156084" x="3116263" y="2946400"/>
          <p14:tracePt t="156146" x="3081338" y="2965450"/>
          <p14:tracePt t="156194" x="3054350" y="2965450"/>
          <p14:tracePt t="156224" x="3036888" y="2973388"/>
          <p14:tracePt t="156270" x="3009900" y="2982913"/>
          <p14:tracePt t="156301" x="3000375" y="2982913"/>
          <p14:tracePt t="156363" x="2982913" y="2990850"/>
          <p14:tracePt t="156411" x="2973388" y="2990850"/>
          <p14:tracePt t="156458" x="2973388" y="3000375"/>
          <p14:tracePt t="156505" x="2955925" y="3017838"/>
          <p14:tracePt t="156743" x="2946400" y="3027363"/>
          <p14:tracePt t="156779" x="2938463" y="3027363"/>
          <p14:tracePt t="156803" x="2938463" y="3036888"/>
          <p14:tracePt t="156861" x="2884488" y="3036888"/>
          <p14:tracePt t="156907" x="2857500" y="3036888"/>
          <p14:tracePt t="156955" x="2847975" y="3044825"/>
          <p14:tracePt t="157002" x="2847975" y="3054350"/>
          <p14:tracePt t="157105" x="2840038" y="3054350"/>
          <p14:tracePt t="157116" x="2840038" y="3062288"/>
          <p14:tracePt t="157168" x="2822575" y="3081338"/>
          <p14:tracePt t="157200" x="2813050" y="3089275"/>
          <p14:tracePt t="157823" x="2813050" y="3081338"/>
          <p14:tracePt t="157943" x="2813050" y="3071813"/>
          <p14:tracePt t="157969" x="2822575" y="3071813"/>
          <p14:tracePt t="157984" x="2830513" y="3062288"/>
          <p14:tracePt t="158016" x="2847975" y="3027363"/>
          <p14:tracePt t="158039" x="2857500" y="3017838"/>
          <p14:tracePt t="158055" x="2867025" y="3017838"/>
          <p14:tracePt t="158070" x="2867025" y="3009900"/>
          <p14:tracePt t="158341" x="2867025" y="3017838"/>
          <p14:tracePt t="158484" x="2857500" y="3017838"/>
          <p14:tracePt t="158773" x="2857500" y="3027363"/>
          <p14:tracePt t="159888" x="2867025" y="3009900"/>
          <p14:tracePt t="159901" x="2874963" y="3009900"/>
          <p14:tracePt t="159943" x="2928938" y="2982913"/>
          <p14:tracePt t="160006" x="2982913" y="2973388"/>
          <p14:tracePt t="160054" x="3036888" y="2955925"/>
          <p14:tracePt t="160100" x="3054350" y="2938463"/>
          <p14:tracePt t="160405" x="3071813" y="2938463"/>
          <p14:tracePt t="160429" x="3081338" y="2938463"/>
          <p14:tracePt t="160459" x="3098800" y="2938463"/>
          <p14:tracePt t="160491" x="3108325" y="2938463"/>
          <p14:tracePt t="160537" x="3116263" y="2938463"/>
          <p14:tracePt t="161257" x="3116263" y="2928938"/>
          <p14:tracePt t="161270" x="3125788" y="2911475"/>
          <p14:tracePt t="161510" x="3125788" y="2901950"/>
          <p14:tracePt t="161557" x="3125788" y="2911475"/>
          <p14:tracePt t="161919" x="3133725" y="2911475"/>
          <p14:tracePt t="161967" x="3143250" y="2911475"/>
          <p14:tracePt t="162156" x="3160713" y="2901950"/>
          <p14:tracePt t="162169" x="3160713" y="2894013"/>
          <p14:tracePt t="162902" x="3160713" y="2884488"/>
          <p14:tracePt t="163491" x="3179763" y="2874963"/>
          <p14:tracePt t="163503" x="3179763" y="2857500"/>
          <p14:tracePt t="163532" x="3187700" y="2840038"/>
          <p14:tracePt t="163670" x="3197225" y="2840038"/>
          <p14:tracePt t="163863" x="3197225" y="2847975"/>
          <p14:tracePt t="163874" x="3179763" y="2857500"/>
          <p14:tracePt t="163916" x="3170238" y="2867025"/>
          <p14:tracePt t="164031" x="3170238" y="2874963"/>
          <p14:tracePt t="164127" x="3143250" y="2928938"/>
          <p14:tracePt t="164139" x="3116263" y="2955925"/>
          <p14:tracePt t="164155" x="3108325" y="2973388"/>
          <p14:tracePt t="164201" x="3098800" y="2982913"/>
          <p14:tracePt t="164306" x="3108325" y="2973388"/>
          <p14:tracePt t="164607" x="3108325" y="2982913"/>
          <p14:tracePt t="164618" x="3098800" y="2982913"/>
          <p14:tracePt t="164657" x="3081338" y="3000375"/>
          <p14:tracePt t="164700" x="3027363" y="3044825"/>
          <p14:tracePt t="164717" x="3000375" y="3071813"/>
          <p14:tracePt t="164758" x="2982913" y="3089275"/>
          <p14:tracePt t="164788" x="2946400" y="3108325"/>
          <p14:tracePt t="164819" x="2911475" y="3133725"/>
          <p14:tracePt t="164837" x="2894013" y="3143250"/>
          <p14:tracePt t="164877" x="2874963" y="3143250"/>
          <p14:tracePt t="164908" x="2867025" y="3152775"/>
          <p14:tracePt t="164939" x="2857500" y="3152775"/>
          <p14:tracePt t="164971" x="2847975" y="3152775"/>
          <p14:tracePt t="165254" x="2847975" y="3143250"/>
          <p14:tracePt t="165273" x="2847975" y="3133725"/>
          <p14:tracePt t="165307" x="2847975" y="3098800"/>
          <p14:tracePt t="165323" x="2847975" y="3089275"/>
          <p14:tracePt t="165338" x="2847975" y="3081338"/>
          <p14:tracePt t="165361" x="2847975" y="3036888"/>
          <p14:tracePt t="165392" x="2840038" y="3027363"/>
          <p14:tracePt t="165423" x="2840038" y="3017838"/>
          <p14:tracePt t="165723" x="2830513" y="3017838"/>
          <p14:tracePt t="165734" x="2822575" y="3036888"/>
          <p14:tracePt t="165772" x="2813050" y="3036888"/>
          <p14:tracePt t="165804" x="2803525" y="3036888"/>
          <p14:tracePt t="165865" x="2803525" y="3044825"/>
          <p14:tracePt t="167452" x="2786063" y="3044825"/>
          <p14:tracePt t="167465" x="2768600" y="3044825"/>
          <p14:tracePt t="167502" x="2751138" y="3054350"/>
          <p14:tracePt t="167541" x="2741613" y="3054350"/>
          <p14:tracePt t="167644" x="2732088" y="3054350"/>
          <p14:tracePt t="167659" x="2724150" y="3054350"/>
          <p14:tracePt t="167861" x="2724150" y="3044825"/>
          <p14:tracePt t="167872" x="2741613" y="3027363"/>
          <p14:tracePt t="167911" x="2813050" y="2982913"/>
          <p14:tracePt t="167943" x="2847975" y="2965450"/>
          <p14:tracePt t="167975" x="2857500" y="2965450"/>
          <p14:tracePt t="168278" x="2847975" y="2965450"/>
          <p14:tracePt t="168304" x="2840038" y="2965450"/>
          <p14:tracePt t="168327" x="2830513" y="2965450"/>
          <p14:tracePt t="168556" x="2830513" y="2973388"/>
          <p14:tracePt t="168652" x="2822575" y="2973388"/>
          <p14:tracePt t="168675" x="2813050" y="2973388"/>
          <p14:tracePt t="168858" x="2803525" y="2973388"/>
          <p14:tracePt t="168880" x="2795588" y="2973388"/>
          <p14:tracePt t="168988" x="2795588" y="2982913"/>
          <p14:tracePt t="169000" x="2795588" y="2990850"/>
          <p14:tracePt t="169035" x="2803525" y="2990850"/>
          <p14:tracePt t="169182" x="2803525" y="2982913"/>
          <p14:tracePt t="169397" x="2803525" y="2973388"/>
          <p14:tracePt t="169587" x="2795588" y="2973388"/>
          <p14:tracePt t="169768" x="2795588" y="2982913"/>
          <p14:tracePt t="169781" x="2795588" y="2990850"/>
          <p14:tracePt t="169819" x="2795588" y="3000375"/>
          <p14:tracePt t="170260" x="2786063" y="3000375"/>
          <p14:tracePt t="170285" x="2776538" y="3000375"/>
          <p14:tracePt t="170307" x="2768600" y="3000375"/>
          <p14:tracePt t="170351" x="2751138" y="3000375"/>
          <p14:tracePt t="170399" x="2741613" y="3000375"/>
          <p14:tracePt t="170460" x="2724150" y="3000375"/>
          <p14:tracePt t="170523" x="2705100" y="3027363"/>
          <p14:tracePt t="171783" x="2687638" y="3027363"/>
          <p14:tracePt t="171810" x="2679700" y="3027363"/>
          <p14:tracePt t="171825" x="2660650" y="3027363"/>
          <p14:tracePt t="171879" x="2581275" y="3017838"/>
          <p14:tracePt t="171940" x="2517775" y="3009900"/>
          <p14:tracePt t="171972" x="2482850" y="3009900"/>
          <p14:tracePt t="172034" x="2428875" y="3027363"/>
          <p14:tracePt t="172097" x="2411413" y="3027363"/>
          <p14:tracePt t="172181" x="2411413" y="3036888"/>
          <p14:tracePt t="172207" x="2401888" y="3054350"/>
          <p14:tracePt t="172268" x="2330450" y="3089275"/>
          <p14:tracePt t="172300" x="2303463" y="3098800"/>
          <p14:tracePt t="172372" x="2295525" y="3098800"/>
          <p14:tracePt t="172409" x="2286000" y="3098800"/>
          <p14:tracePt t="172440" x="2268538" y="3098800"/>
          <p14:tracePt t="172502" x="2259013" y="3098800"/>
          <p14:tracePt t="172792" x="2251075" y="3089275"/>
          <p14:tracePt t="172828" x="2241550" y="3081338"/>
          <p14:tracePt t="172853" x="2241550" y="3071813"/>
          <p14:tracePt t="172879" x="2232025" y="3062288"/>
          <p14:tracePt t="172926" x="2224088" y="3062288"/>
          <p14:tracePt t="173815" x="2232025" y="3027363"/>
          <p14:tracePt t="173934" x="2224088" y="3009900"/>
          <p14:tracePt t="173945" x="2214563" y="3000375"/>
          <p14:tracePt t="173984" x="2214563" y="2990850"/>
          <p14:tracePt t="174030" x="2205038" y="2990850"/>
          <p14:tracePt t="174062" x="2143125" y="3017838"/>
          <p14:tracePt t="174109" x="2036763" y="3089275"/>
          <p14:tracePt t="174156" x="2017713" y="3108325"/>
          <p14:tracePt t="174202" x="1982788" y="3125788"/>
          <p14:tracePt t="174264" x="1973263" y="3143250"/>
          <p14:tracePt t="174312" x="1955800" y="3179763"/>
          <p14:tracePt t="174316" x="1946275" y="3187700"/>
          <p14:tracePt t="174358" x="1938338" y="3205163"/>
          <p14:tracePt t="174390" x="1928813" y="3232150"/>
          <p14:tracePt t="174452" x="1919288" y="3241675"/>
          <p14:tracePt t="174642" x="1911350" y="3241675"/>
          <p14:tracePt t="174784" x="1911350" y="3179763"/>
          <p14:tracePt t="174797" x="1911350" y="3143250"/>
          <p14:tracePt t="174844" x="1911350" y="3125788"/>
          <p14:tracePt t="174930" x="1901825" y="3125788"/>
          <p14:tracePt t="174953" x="1893888" y="3143250"/>
          <p14:tracePt t="174978" x="1884363" y="3170238"/>
          <p14:tracePt t="175016" x="1884363" y="3197225"/>
          <p14:tracePt t="175064" x="1874838" y="3205163"/>
          <p14:tracePt t="175125" x="1866900" y="3251200"/>
          <p14:tracePt t="175187" x="1857375" y="3259138"/>
          <p14:tracePt t="175235" x="1857375" y="3295650"/>
          <p14:tracePt t="175282" x="1857375" y="3303588"/>
          <p14:tracePt t="175391" x="1857375" y="3322638"/>
          <p14:tracePt t="175438" x="1857375" y="3330575"/>
          <p14:tracePt t="175485" x="1857375" y="3357563"/>
          <p14:tracePt t="175685" x="1857375" y="3375025"/>
          <p14:tracePt t="175712" x="1857375" y="3384550"/>
          <p14:tracePt t="176165" x="1847850" y="3384550"/>
          <p14:tracePt t="176179" x="1830388" y="3394075"/>
          <p14:tracePt t="176219" x="1697038" y="3446463"/>
          <p14:tracePt t="176281" x="1384300" y="3598863"/>
          <p14:tracePt t="176312" x="1241425" y="3714750"/>
          <p14:tracePt t="176374" x="1133475" y="3830638"/>
          <p14:tracePt t="176406" x="1089025" y="3875088"/>
          <p14:tracePt t="176453" x="1071563" y="3894138"/>
          <p14:tracePt t="176515" x="1044575" y="3983038"/>
          <p14:tracePt t="176546" x="1027113" y="4010025"/>
          <p14:tracePt t="176608" x="1027113" y="4017963"/>
          <p14:tracePt t="176640" x="1017588" y="4027488"/>
          <p14:tracePt t="176702" x="990600" y="4108450"/>
          <p14:tracePt t="176733" x="990600" y="4125913"/>
          <p14:tracePt t="176851" x="990600" y="4116388"/>
          <p14:tracePt t="176875" x="1017588" y="4098925"/>
          <p14:tracePt t="176936" x="1098550" y="4054475"/>
          <p14:tracePt t="176967" x="1108075" y="4054475"/>
          <p14:tracePt t="177029" x="1143000" y="4116388"/>
          <p14:tracePt t="177061" x="1152525" y="4152900"/>
          <p14:tracePt t="177107" x="1152525" y="4197350"/>
          <p14:tracePt t="177155" x="1133475" y="4251325"/>
          <p14:tracePt t="177216" x="1125538" y="4276725"/>
          <p14:tracePt t="177311" x="1108075" y="4340225"/>
          <p14:tracePt t="177341" x="1098550" y="4375150"/>
          <p14:tracePt t="177388" x="1098550" y="4394200"/>
          <p14:tracePt t="177436" x="1098550" y="4348163"/>
          <p14:tracePt t="177619" x="1098550" y="4402138"/>
          <p14:tracePt t="177631" x="1089025" y="4456113"/>
          <p14:tracePt t="177670" x="1089025" y="4608513"/>
          <p14:tracePt t="177732" x="1071563" y="4938713"/>
          <p14:tracePt t="177763" x="1071563" y="5143500"/>
          <p14:tracePt t="177825" x="1071563" y="5367338"/>
          <p14:tracePt t="177888" x="1071563" y="5518150"/>
          <p14:tracePt t="177935" x="1071563" y="5562600"/>
          <p14:tracePt t="178016" x="1071563" y="5599113"/>
          <p14:tracePt t="178061" x="1071563" y="5626100"/>
          <p14:tracePt t="178106" x="1071563" y="5634038"/>
          <p14:tracePt t="178399" x="1071563" y="5643563"/>
          <p14:tracePt t="178412" x="1071563" y="5653088"/>
          <p14:tracePt t="178451" x="1071563" y="5697538"/>
          <p14:tracePt t="178482" x="1081088" y="5705475"/>
          <p14:tracePt t="178892" x="1081088" y="57150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CCFF782-F58B-4795-B632-57163727F8EE}" type="slidenum">
              <a:rPr lang="en-US" altLang="en-US" sz="1200">
                <a:solidFill>
                  <a:srgbClr val="D38E27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en-US" altLang="en-US" sz="1200">
              <a:solidFill>
                <a:srgbClr val="D38E27"/>
              </a:solidFill>
              <a:latin typeface="Arial" panose="020B0604020202020204" pitchFamily="34" charset="0"/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45624"/>
            <a:ext cx="3505200" cy="646331"/>
          </a:xfr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dirty="0">
                <a:solidFill>
                  <a:schemeClr val="bg1"/>
                </a:solidFill>
              </a:rPr>
              <a:t>INTRODUCTION</a:t>
            </a:r>
          </a:p>
        </p:txBody>
      </p:sp>
      <p:pic>
        <p:nvPicPr>
          <p:cNvPr id="7180" name="Picture 12" descr="Untitled-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81000"/>
            <a:ext cx="5146675" cy="650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52400" y="1600200"/>
            <a:ext cx="3733800" cy="4572000"/>
          </a:xfrm>
          <a:solidFill>
            <a:schemeClr val="bg2">
              <a:alpha val="39999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400">
                <a:solidFill>
                  <a:schemeClr val="tx1"/>
                </a:solidFill>
              </a:rPr>
              <a:t>Every day, each  kidney filters liters of fluid from the </a:t>
            </a:r>
            <a:r>
              <a:rPr lang="en-US" altLang="en-US" sz="2400" b="1">
                <a:solidFill>
                  <a:srgbClr val="FF0000"/>
                </a:solidFill>
              </a:rPr>
              <a:t>bloodstream</a:t>
            </a:r>
            <a:r>
              <a:rPr lang="en-US" altLang="en-US" sz="2400">
                <a:solidFill>
                  <a:schemeClr val="tx1"/>
                </a:solidFill>
              </a:rPr>
              <a:t>. </a:t>
            </a:r>
          </a:p>
          <a:p>
            <a:pPr eaLnBrk="1" hangingPunct="1"/>
            <a:r>
              <a:rPr lang="en-US" altLang="en-US" sz="2400">
                <a:solidFill>
                  <a:schemeClr val="tx1"/>
                </a:solidFill>
              </a:rPr>
              <a:t>Although the </a:t>
            </a:r>
            <a:r>
              <a:rPr lang="en-US" altLang="en-US" sz="2400">
                <a:solidFill>
                  <a:srgbClr val="FF0000"/>
                </a:solidFill>
              </a:rPr>
              <a:t>lungs</a:t>
            </a:r>
            <a:r>
              <a:rPr lang="en-US" altLang="en-US" sz="2400">
                <a:solidFill>
                  <a:schemeClr val="tx1"/>
                </a:solidFill>
              </a:rPr>
              <a:t> and the </a:t>
            </a:r>
            <a:r>
              <a:rPr lang="en-US" altLang="en-US" sz="2400">
                <a:solidFill>
                  <a:srgbClr val="FF0000"/>
                </a:solidFill>
              </a:rPr>
              <a:t>skin </a:t>
            </a:r>
            <a:r>
              <a:rPr lang="en-US" altLang="en-US" sz="2400">
                <a:solidFill>
                  <a:schemeClr val="tx1"/>
                </a:solidFill>
              </a:rPr>
              <a:t>also play roles in excretion, the kidneys bear the major responsibility for eliminating nitrogenous (nitrogen-containing) wastes, toxins, and drugs from the body.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7202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17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171" grpId="0" build="p" animBg="1"/>
    </p:bldLst>
  </p:timing>
  <p:extLst>
    <p:ext uri="{3A86A75C-4F4B-4683-9AE1-C65F6400EC91}">
      <p14:laserTraceLst xmlns:p14="http://schemas.microsoft.com/office/powerpoint/2010/main">
        <p14:tracePtLst>
          <p14:tracePt t="441" x="1901825" y="2705100"/>
          <p14:tracePt t="452" x="1884363" y="2705100"/>
          <p14:tracePt t="475" x="1866900" y="2705100"/>
          <p14:tracePt t="491" x="1866900" y="2697163"/>
          <p14:tracePt t="521" x="1857375" y="2679700"/>
          <p14:tracePt t="526" x="1866900" y="2643188"/>
          <p14:tracePt t="545" x="1884363" y="2589213"/>
          <p14:tracePt t="3442" x="1884363" y="2581275"/>
          <p14:tracePt t="3452" x="1884363" y="2554288"/>
          <p14:tracePt t="3467" x="1884363" y="2544763"/>
          <p14:tracePt t="3500" x="1893888" y="2509838"/>
          <p14:tracePt t="3506" x="1901825" y="2482850"/>
          <p14:tracePt t="3530" x="1911350" y="2428875"/>
          <p14:tracePt t="3553" x="1928813" y="2401888"/>
          <p14:tracePt t="3583" x="1946275" y="2366963"/>
          <p14:tracePt t="3588" x="1955800" y="2357438"/>
          <p14:tracePt t="3614" x="1955800" y="2322513"/>
          <p14:tracePt t="3632" x="1965325" y="2295525"/>
          <p14:tracePt t="3653" x="1965325" y="2276475"/>
          <p14:tracePt t="3669" x="1973263" y="2251075"/>
          <p14:tracePt t="3699" x="1973263" y="2224088"/>
          <p14:tracePt t="3705" x="1982788" y="2205038"/>
          <p14:tracePt t="3730" x="1990725" y="2197100"/>
          <p14:tracePt t="3754" x="2000250" y="2197100"/>
          <p14:tracePt t="3781" x="2017713" y="2241550"/>
          <p14:tracePt t="3801" x="2036763" y="2276475"/>
          <p14:tracePt t="3831" x="2036763" y="2303463"/>
          <p14:tracePt t="3933" x="2036763" y="2312988"/>
          <p14:tracePt t="3959" x="2044700" y="2312988"/>
          <p14:tracePt t="3970" x="2071688" y="2322513"/>
          <p14:tracePt t="3982" x="2098675" y="2322513"/>
          <p14:tracePt t="3992" x="2125663" y="2330450"/>
          <p14:tracePt t="4015" x="2160588" y="2330450"/>
          <p14:tracePt t="4020" x="2197100" y="2339975"/>
          <p14:tracePt t="4033" x="2232025" y="2357438"/>
          <p14:tracePt t="4967" x="2241550" y="2357438"/>
          <p14:tracePt t="4977" x="2259013" y="2339975"/>
          <p14:tracePt t="4991" x="2295525" y="2330450"/>
          <p14:tracePt t="5020" x="2419350" y="2295525"/>
          <p14:tracePt t="5025" x="2509838" y="2268538"/>
          <p14:tracePt t="5057" x="2670175" y="2232025"/>
          <p14:tracePt t="5062" x="2714625" y="2232025"/>
          <p14:tracePt t="5089" x="2803525" y="2224088"/>
          <p14:tracePt t="5107" x="2874963" y="2214563"/>
          <p14:tracePt t="5135" x="2928938" y="2232025"/>
          <p14:tracePt t="6406" x="2919413" y="2232025"/>
          <p14:tracePt t="6417" x="2911475" y="2232025"/>
          <p14:tracePt t="6441" x="2901950" y="2232025"/>
          <p14:tracePt t="6513" x="2928938" y="2232025"/>
          <p14:tracePt t="6525" x="2965450" y="2224088"/>
          <p14:tracePt t="6539" x="3009900" y="2214563"/>
          <p14:tracePt t="6564" x="3143250" y="2170113"/>
          <p14:tracePt t="6593" x="3286125" y="2152650"/>
          <p14:tracePt t="6598" x="3367088" y="2143125"/>
          <p14:tracePt t="6623" x="3473450" y="2133600"/>
          <p14:tracePt t="6640" x="3527425" y="2143125"/>
          <p14:tracePt t="6663" x="3608388" y="2187575"/>
          <p14:tracePt t="6678" x="3643313" y="2214563"/>
          <p14:tracePt t="6708" x="3679825" y="2259013"/>
          <p14:tracePt t="6912" x="3705225" y="2259013"/>
          <p14:tracePt t="6922" x="3732213" y="2259013"/>
          <p14:tracePt t="6943" x="3803650" y="2259013"/>
          <p14:tracePt t="6965" x="3848100" y="2259013"/>
          <p14:tracePt t="6981" x="3946525" y="2276475"/>
          <p14:tracePt t="7010" x="4027488" y="2303463"/>
          <p14:tracePt t="7042" x="4081463" y="2347913"/>
          <p14:tracePt t="7234" x="4081463" y="2339975"/>
          <p14:tracePt t="7258" x="4098925" y="2330450"/>
          <p14:tracePt t="7269" x="4143375" y="2295525"/>
          <p14:tracePt t="7284" x="4251325" y="2241550"/>
          <p14:tracePt t="7311" x="4616450" y="2098675"/>
          <p14:tracePt t="7317" x="4803775" y="2062163"/>
          <p14:tracePt t="7343" x="5099050" y="2044700"/>
          <p14:tracePt t="7367" x="5286375" y="2108200"/>
          <p14:tracePt t="7396" x="5367338" y="2197100"/>
          <p14:tracePt t="7414" x="5384800" y="2241550"/>
          <p14:tracePt t="7499" x="5375275" y="2241550"/>
          <p14:tracePt t="7510" x="5357813" y="2241550"/>
          <p14:tracePt t="7521" x="5348288" y="2241550"/>
          <p14:tracePt t="7533" x="5340350" y="2241550"/>
          <p14:tracePt t="7548" x="5330825" y="2241550"/>
          <p14:tracePt t="7606" x="5357813" y="2251075"/>
          <p14:tracePt t="7617" x="5419725" y="2268538"/>
          <p14:tracePt t="7629" x="5500688" y="2286000"/>
          <p14:tracePt t="7645" x="5572125" y="2303463"/>
          <p14:tracePt t="7667" x="5732463" y="2339975"/>
          <p14:tracePt t="7695" x="5857875" y="2374900"/>
          <p14:tracePt t="7726" x="5938838" y="2401888"/>
          <p14:tracePt t="7737" x="5946775" y="2411413"/>
          <p14:tracePt t="7833" x="5938838" y="2411413"/>
          <p14:tracePt t="7845" x="5919788" y="2411413"/>
          <p14:tracePt t="7882" x="5911850" y="2411413"/>
          <p14:tracePt t="7930" x="5929313" y="2411413"/>
          <p14:tracePt t="7943" x="5956300" y="2411413"/>
          <p14:tracePt t="7952" x="6010275" y="2384425"/>
          <p14:tracePt t="7969" x="6099175" y="2366963"/>
          <p14:tracePt t="7983" x="6188075" y="2357438"/>
          <p14:tracePt t="8011" x="6394450" y="2347913"/>
          <p14:tracePt t="8015" x="6465888" y="2347913"/>
          <p14:tracePt t="8028" x="6510338" y="2347913"/>
          <p14:tracePt t="8065" x="6554788" y="2347913"/>
          <p14:tracePt t="8168" x="6554788" y="2339975"/>
          <p14:tracePt t="8183" x="6545263" y="2330450"/>
          <p14:tracePt t="8217" x="6537325" y="2322513"/>
          <p14:tracePt t="8232" x="6527800" y="2322513"/>
          <p14:tracePt t="8252" x="6518275" y="2330450"/>
          <p14:tracePt t="8267" x="6491288" y="2347913"/>
          <p14:tracePt t="8282" x="6465888" y="2357438"/>
          <p14:tracePt t="8298" x="6438900" y="2374900"/>
          <p14:tracePt t="8327" x="6402388" y="2401888"/>
          <p14:tracePt t="8365" x="6402388" y="2411413"/>
          <p14:tracePt t="8374" x="6402388" y="2419350"/>
          <p14:tracePt t="8397" x="6500813" y="2393950"/>
          <p14:tracePt t="8427" x="6653213" y="2330450"/>
          <p14:tracePt t="8446" x="6751638" y="2295525"/>
          <p14:tracePt t="8467" x="6840538" y="2241550"/>
          <p14:tracePt t="8566" x="6831013" y="2241550"/>
          <p14:tracePt t="8578" x="6823075" y="2241550"/>
          <p14:tracePt t="8614" x="6813550" y="2241550"/>
          <p14:tracePt t="8685" x="6813550" y="2251075"/>
          <p14:tracePt t="8723" x="6813550" y="2259013"/>
          <p14:tracePt t="8733" x="6804025" y="2259013"/>
          <p14:tracePt t="8748" x="6804025" y="2268538"/>
          <p14:tracePt t="9072" x="6796088" y="2268538"/>
          <p14:tracePt t="9093" x="6769100" y="2268538"/>
          <p14:tracePt t="9105" x="6742113" y="2268538"/>
          <p14:tracePt t="9118" x="6724650" y="2259013"/>
          <p14:tracePt t="9146" x="6697663" y="2251075"/>
          <p14:tracePt t="9170" x="6680200" y="2251075"/>
          <p14:tracePt t="9186" x="6661150" y="2241550"/>
          <p14:tracePt t="9214" x="6518275" y="2232025"/>
          <p14:tracePt t="9230" x="6465888" y="2241550"/>
          <p14:tracePt t="9239" x="6419850" y="2268538"/>
          <p14:tracePt t="9268" x="6340475" y="2366963"/>
          <p14:tracePt t="9274" x="6323013" y="2438400"/>
          <p14:tracePt t="9315" x="6330950" y="2625725"/>
          <p14:tracePt t="9321" x="6357938" y="2660650"/>
          <p14:tracePt t="9369" x="6545263" y="2768600"/>
          <p14:tracePt t="9387" x="6581775" y="2768600"/>
          <p14:tracePt t="9417" x="6661150" y="2732088"/>
          <p14:tracePt t="9447" x="6724650" y="2679700"/>
          <p14:tracePt t="9471" x="6759575" y="2616200"/>
          <p14:tracePt t="9486" x="6777038" y="2589213"/>
          <p14:tracePt t="9503" x="6786563" y="2554288"/>
          <p14:tracePt t="9531" x="6786563" y="2517775"/>
          <p14:tracePt t="9537" x="6769100" y="2509838"/>
          <p14:tracePt t="9571" x="6715125" y="2490788"/>
          <p14:tracePt t="9587" x="6653213" y="2500313"/>
          <p14:tracePt t="9616" x="6608763" y="2544763"/>
          <p14:tracePt t="9622" x="6581775" y="2589213"/>
          <p14:tracePt t="9634" x="6562725" y="2633663"/>
          <p14:tracePt t="9670" x="6554788" y="2697163"/>
          <p14:tracePt t="9687" x="6554788" y="2732088"/>
          <p14:tracePt t="9718" x="6599238" y="2857500"/>
          <p14:tracePt t="9735" x="6626225" y="2894013"/>
          <p14:tracePt t="9770" x="6724650" y="3009900"/>
          <p14:tracePt t="9802" x="6804025" y="3044825"/>
          <p14:tracePt t="9819" x="6831013" y="3044825"/>
          <p14:tracePt t="9848" x="6894513" y="3027363"/>
          <p14:tracePt t="9854" x="6929438" y="2990850"/>
          <p14:tracePt t="9873" x="6956425" y="2946400"/>
          <p14:tracePt t="9889" x="7018338" y="2867025"/>
          <p14:tracePt t="9904" x="7027863" y="2822575"/>
          <p14:tracePt t="9933" x="7037388" y="2786063"/>
          <p14:tracePt t="10043" x="7027863" y="2813050"/>
          <p14:tracePt t="10054" x="6991350" y="2867025"/>
          <p14:tracePt t="10069" x="6956425" y="2901950"/>
          <p14:tracePt t="10087" x="6919913" y="2946400"/>
          <p14:tracePt t="10104" x="6884988" y="3017838"/>
          <p14:tracePt t="10133" x="6867525" y="3044825"/>
          <p14:tracePt t="10175" x="6858000" y="3062288"/>
          <p14:tracePt t="10187" x="6848475" y="3062288"/>
          <p14:tracePt t="10205" x="6840538" y="3062288"/>
          <p14:tracePt t="10220" x="6831013" y="3062288"/>
          <p14:tracePt t="10236" x="6823075" y="3062288"/>
          <p14:tracePt t="10272" x="6759575" y="3027363"/>
          <p14:tracePt t="10289" x="6732588" y="3009900"/>
          <p14:tracePt t="10318" x="6680200" y="2990850"/>
          <p14:tracePt t="10349" x="6661150" y="2990850"/>
          <p14:tracePt t="10355" x="6653213" y="2990850"/>
          <p14:tracePt t="10392" x="6653213" y="3000375"/>
          <p14:tracePt t="10419" x="6653213" y="3017838"/>
          <p14:tracePt t="10427" x="6653213" y="3044825"/>
          <p14:tracePt t="10440" x="6661150" y="3089275"/>
          <p14:tracePt t="10453" x="6680200" y="3125788"/>
          <p14:tracePt t="10474" x="6715125" y="3187700"/>
          <p14:tracePt t="10501" x="6804025" y="3241675"/>
          <p14:tracePt t="10520" x="6858000" y="3241675"/>
          <p14:tracePt t="10549" x="6983413" y="3143250"/>
          <p14:tracePt t="10575" x="7027863" y="3027363"/>
          <p14:tracePt t="10602" x="7062788" y="2928938"/>
          <p14:tracePt t="10607" x="7062788" y="2911475"/>
          <p14:tracePt t="10633" x="7062788" y="2901950"/>
          <p14:tracePt t="10678" x="7054850" y="2955925"/>
          <p14:tracePt t="10691" x="7037388" y="3017838"/>
          <p14:tracePt t="10705" x="7018338" y="3081338"/>
          <p14:tracePt t="10720" x="7000875" y="3152775"/>
          <p14:tracePt t="10750" x="6902450" y="3286125"/>
          <p14:tracePt t="10764" x="6848475" y="3322638"/>
          <p14:tracePt t="10776" x="6813550" y="3348038"/>
          <p14:tracePt t="10804" x="6715125" y="3384550"/>
          <p14:tracePt t="10820" x="6680200" y="3384550"/>
          <p14:tracePt t="10850" x="6589713" y="3394075"/>
          <p14:tracePt t="10874" x="6562725" y="3402013"/>
          <p14:tracePt t="10931" x="6653213" y="3313113"/>
          <p14:tracePt t="10942" x="6769100" y="3179763"/>
          <p14:tracePt t="11077" x="6751638" y="3179763"/>
          <p14:tracePt t="11086" x="6742113" y="3179763"/>
          <p14:tracePt t="11111" x="6724650" y="3179763"/>
          <p14:tracePt t="11135" x="6688138" y="3197225"/>
          <p14:tracePt t="11152" x="6670675" y="3197225"/>
          <p14:tracePt t="11174" x="6634163" y="3197225"/>
          <p14:tracePt t="11190" x="6616700" y="3197225"/>
          <p14:tracePt t="11220" x="6599238" y="3205163"/>
          <p14:tracePt t="11327" x="6599238" y="3197225"/>
          <p14:tracePt t="11341" x="6608763" y="3187700"/>
          <p14:tracePt t="11354" x="6616700" y="3179763"/>
          <p14:tracePt t="11376" x="6626225" y="3160713"/>
          <p14:tracePt t="12337" x="6626225" y="3152775"/>
          <p14:tracePt t="12731" x="6616700" y="3160713"/>
          <p14:tracePt t="12757" x="6608763" y="3170238"/>
          <p14:tracePt t="12791" x="6608763" y="3179763"/>
          <p14:tracePt t="12839" x="6599238" y="3187700"/>
          <p14:tracePt t="13284" x="6589713" y="3187700"/>
          <p14:tracePt t="13295" x="6581775" y="3187700"/>
          <p14:tracePt t="13312" x="6562725" y="3197225"/>
          <p14:tracePt t="13344" x="6545263" y="3205163"/>
          <p14:tracePt t="13361" x="6537325" y="3205163"/>
          <p14:tracePt t="13609" x="6527800" y="3197225"/>
          <p14:tracePt t="13619" x="6500813" y="3170238"/>
          <p14:tracePt t="13631" x="6446838" y="3133725"/>
          <p14:tracePt t="13660" x="6313488" y="3062288"/>
          <p14:tracePt t="13683" x="6188075" y="2990850"/>
          <p14:tracePt t="13699" x="6126163" y="2965450"/>
          <p14:tracePt t="13729" x="6045200" y="2919413"/>
          <p14:tracePt t="13760" x="6027738" y="2911475"/>
          <p14:tracePt t="14028" x="6018213" y="2894013"/>
          <p14:tracePt t="14040" x="6000750" y="2867025"/>
          <p14:tracePt t="14060" x="5991225" y="2847975"/>
          <p14:tracePt t="14083" x="5973763" y="2803525"/>
          <p14:tracePt t="14113" x="5965825" y="2768600"/>
          <p14:tracePt t="14144" x="5956300" y="2768600"/>
          <p14:tracePt t="14160" x="5946775" y="2768600"/>
          <p14:tracePt t="14174" x="5929313" y="2759075"/>
          <p14:tracePt t="14185" x="5911850" y="2759075"/>
          <p14:tracePt t="14213" x="5884863" y="2759075"/>
          <p14:tracePt t="14231" x="5875338" y="2759075"/>
          <p14:tracePt t="14260" x="5867400" y="2759075"/>
          <p14:tracePt t="14269" x="5867400" y="2768600"/>
          <p14:tracePt t="14293" x="5867400" y="2776538"/>
          <p14:tracePt t="14315" x="5848350" y="2786063"/>
          <p14:tracePt t="14345" x="5848350" y="2803525"/>
          <p14:tracePt t="14389" x="5848350" y="2813050"/>
          <p14:tracePt t="14435" x="5857875" y="2813050"/>
          <p14:tracePt t="14448" x="5867400" y="2813050"/>
          <p14:tracePt t="14474" x="5875338" y="2813050"/>
          <p14:tracePt t="14762" x="5867400" y="2813050"/>
          <p14:tracePt t="14774" x="5857875" y="2813050"/>
          <p14:tracePt t="14787" x="5840413" y="2813050"/>
          <p14:tracePt t="14816" x="5822950" y="2830513"/>
          <p14:tracePt t="14822" x="5813425" y="2830513"/>
          <p14:tracePt t="14845" x="5803900" y="2830513"/>
          <p14:tracePt t="14887" x="5803900" y="2840038"/>
          <p14:tracePt t="15012" x="5813425" y="2830513"/>
          <p14:tracePt t="15029" x="5813425" y="2822575"/>
          <p14:tracePt t="15037" x="5830888" y="2813050"/>
          <p14:tracePt t="15051" x="5840413" y="2813050"/>
          <p14:tracePt t="15086" x="5867400" y="2795588"/>
          <p14:tracePt t="15103" x="5867400" y="2786063"/>
          <p14:tracePt t="15156" x="5867400" y="2768600"/>
          <p14:tracePt t="15167" x="5857875" y="2759075"/>
          <p14:tracePt t="15188" x="5848350" y="2741613"/>
          <p14:tracePt t="15203" x="5840413" y="2741613"/>
          <p14:tracePt t="15325" x="5840413" y="2759075"/>
          <p14:tracePt t="15337" x="5840413" y="2776538"/>
          <p14:tracePt t="15352" x="5840413" y="2795588"/>
          <p14:tracePt t="15386" x="5875338" y="2822575"/>
          <p14:tracePt t="15404" x="5894388" y="2822575"/>
          <p14:tracePt t="15433" x="5973763" y="2795588"/>
          <p14:tracePt t="15452" x="6010275" y="2776538"/>
          <p14:tracePt t="15486" x="6045200" y="2759075"/>
          <p14:tracePt t="15490" x="6045200" y="2751138"/>
          <p14:tracePt t="15518" x="6045200" y="2741613"/>
          <p14:tracePt t="15535" x="6045200" y="2732088"/>
          <p14:tracePt t="15564" x="6010275" y="2714625"/>
          <p14:tracePt t="15588" x="5973763" y="2697163"/>
          <p14:tracePt t="15617" x="5956300" y="2679700"/>
          <p14:tracePt t="15636" x="5938838" y="2660650"/>
          <p14:tracePt t="15651" x="5919788" y="2660650"/>
          <p14:tracePt t="15686" x="5840413" y="2660650"/>
          <p14:tracePt t="15704" x="5822950" y="2660650"/>
          <p14:tracePt t="15720" x="5803900" y="2679700"/>
          <p14:tracePt t="15750" x="5786438" y="2697163"/>
          <p14:tracePt t="15768" x="5786438" y="2705100"/>
          <p14:tracePt t="15770" x="5786438" y="2724150"/>
          <p14:tracePt t="15791" x="5786438" y="2732088"/>
          <p14:tracePt t="15819" x="5822950" y="2759075"/>
          <p14:tracePt t="15835" x="5848350" y="2759075"/>
          <p14:tracePt t="15865" x="5875338" y="2759075"/>
          <p14:tracePt t="16008" x="5857875" y="2759075"/>
          <p14:tracePt t="16022" x="5848350" y="2759075"/>
          <p14:tracePt t="16033" x="5840413" y="2751138"/>
          <p14:tracePt t="16053" x="5830888" y="2751138"/>
          <p14:tracePt t="16069" x="5813425" y="2741613"/>
          <p14:tracePt t="16091" x="5795963" y="2741613"/>
          <p14:tracePt t="16107" x="5776913" y="2741613"/>
          <p14:tracePt t="16136" x="5759450" y="2741613"/>
          <p14:tracePt t="16142" x="5751513" y="2741613"/>
          <p14:tracePt t="16154" x="5741988" y="2741613"/>
          <p14:tracePt t="16190" x="5724525" y="2768600"/>
          <p14:tracePt t="16220" x="5724525" y="2776538"/>
          <p14:tracePt t="16228" x="5724525" y="2786063"/>
          <p14:tracePt t="16254" x="5724525" y="2795588"/>
          <p14:tracePt t="16261" x="5724525" y="2803525"/>
          <p14:tracePt t="16292" x="5751513" y="2813050"/>
          <p14:tracePt t="16308" x="5786438" y="2822575"/>
          <p14:tracePt t="16323" x="5803900" y="2822575"/>
          <p14:tracePt t="16352" x="5848350" y="2803525"/>
          <p14:tracePt t="16358" x="5857875" y="2803525"/>
          <p14:tracePt t="16370" x="5867400" y="2795588"/>
          <p14:tracePt t="16391" x="5875338" y="2795588"/>
          <p14:tracePt t="16420" x="5875338" y="2786063"/>
          <p14:tracePt t="16438" x="5875338" y="2776538"/>
          <p14:tracePt t="16502" x="5875338" y="2759075"/>
          <p14:tracePt t="16513" x="5857875" y="2741613"/>
          <p14:tracePt t="16524" x="5840413" y="2732088"/>
          <p14:tracePt t="16539" x="5830888" y="2714625"/>
          <p14:tracePt t="16568" x="5803900" y="2714625"/>
          <p14:tracePt t="16598" x="5795963" y="2714625"/>
          <p14:tracePt t="16632" x="5795963" y="2732088"/>
          <p14:tracePt t="16659" x="5795963" y="2741613"/>
          <p14:tracePt t="16669" x="5795963" y="2751138"/>
          <p14:tracePt t="16690" x="5803900" y="2751138"/>
          <p14:tracePt t="17065" x="5803900" y="2759075"/>
          <p14:tracePt t="17173" x="5795963" y="2768600"/>
          <p14:tracePt t="17187" x="5786438" y="2768600"/>
          <p14:tracePt t="17196" x="5768975" y="2768600"/>
          <p14:tracePt t="17210" x="5751513" y="2768600"/>
          <p14:tracePt t="17238" x="5732463" y="2776538"/>
          <p14:tracePt t="17267" x="5724525" y="2776538"/>
          <p14:tracePt t="17413" x="5724525" y="2768600"/>
          <p14:tracePt t="17426" x="5741988" y="2759075"/>
          <p14:tracePt t="17440" x="5751513" y="2759075"/>
          <p14:tracePt t="17471" x="5759450" y="2759075"/>
          <p14:tracePt t="17605" x="5759450" y="2741613"/>
          <p14:tracePt t="17620" x="5759450" y="2732088"/>
          <p14:tracePt t="17629" x="5751513" y="2724150"/>
          <p14:tracePt t="17655" x="5741988" y="2714625"/>
          <p14:tracePt t="17669" x="5741988" y="2705100"/>
          <p14:tracePt t="17688" x="5741988" y="2697163"/>
          <p14:tracePt t="17736" x="5732463" y="2697163"/>
          <p14:tracePt t="18049" x="5724525" y="2697163"/>
          <p14:tracePt t="18060" x="5724525" y="2687638"/>
          <p14:tracePt t="18108" x="5724525" y="2679700"/>
          <p14:tracePt t="18123" x="5715000" y="2670175"/>
          <p14:tracePt t="18157" x="5715000" y="2660650"/>
          <p14:tracePt t="18172" x="5705475" y="2660650"/>
          <p14:tracePt t="19023" x="5697538" y="2660650"/>
          <p14:tracePt t="19035" x="5688013" y="2660650"/>
          <p14:tracePt t="19057" x="5680075" y="2660650"/>
          <p14:tracePt t="19077" x="5680075" y="2652713"/>
          <p14:tracePt t="19101" x="5670550" y="2643188"/>
          <p14:tracePt t="19127" x="5661025" y="2616200"/>
          <p14:tracePt t="19145" x="5653088" y="2589213"/>
          <p14:tracePt t="19162" x="5643563" y="2571750"/>
          <p14:tracePt t="19197" x="5616575" y="2517775"/>
          <p14:tracePt t="19203" x="5608638" y="2490788"/>
          <p14:tracePt t="19230" x="5589588" y="2465388"/>
          <p14:tracePt t="19260" x="5581650" y="2455863"/>
          <p14:tracePt t="19429" x="5581650" y="2465388"/>
          <p14:tracePt t="19611" x="5572125" y="2465388"/>
          <p14:tracePt t="19634" x="5562600" y="2465388"/>
          <p14:tracePt t="19646" x="5562600" y="2455863"/>
          <p14:tracePt t="19660" x="5554663" y="2455863"/>
          <p14:tracePt t="19680" x="5545138" y="2438400"/>
          <p14:tracePt t="19703" x="5527675" y="2411413"/>
          <p14:tracePt t="19717" x="5518150" y="2393950"/>
          <p14:tracePt t="19733" x="5510213" y="2330450"/>
          <p14:tracePt t="19748" x="5500688" y="2303463"/>
          <p14:tracePt t="19764" x="5491163" y="2286000"/>
          <p14:tracePt t="19800" x="5483225" y="2268538"/>
          <p14:tracePt t="19897" x="5491163" y="2268538"/>
          <p14:tracePt t="19915" x="5500688" y="2286000"/>
          <p14:tracePt t="20199" x="5500688" y="2295525"/>
          <p14:tracePt t="20211" x="5510213" y="2295525"/>
          <p14:tracePt t="20233" x="5510213" y="2303463"/>
          <p14:tracePt t="20344" x="5510213" y="2312988"/>
          <p14:tracePt t="20404" x="5518150" y="2322513"/>
          <p14:tracePt t="20425" x="5527675" y="2322513"/>
          <p14:tracePt t="20560" x="5527675" y="2330450"/>
          <p14:tracePt t="20570" x="5527675" y="2339975"/>
          <p14:tracePt t="20602" x="5527675" y="2347913"/>
          <p14:tracePt t="20608" x="5527675" y="2357438"/>
          <p14:tracePt t="20631" x="5527675" y="2366963"/>
          <p14:tracePt t="20656" x="5527675" y="2374900"/>
          <p14:tracePt t="20678" x="5527675" y="2384425"/>
          <p14:tracePt t="20705" x="5537200" y="2393950"/>
          <p14:tracePt t="20735" x="5537200" y="2411413"/>
          <p14:tracePt t="21062" x="5537200" y="2419350"/>
          <p14:tracePt t="21076" x="5537200" y="2428875"/>
          <p14:tracePt t="21105" x="5537200" y="2446338"/>
          <p14:tracePt t="21122" x="5537200" y="2473325"/>
          <p14:tracePt t="21151" x="5537200" y="2500313"/>
          <p14:tracePt t="21168" x="5537200" y="2517775"/>
          <p14:tracePt t="21185" x="5537200" y="2544763"/>
          <p14:tracePt t="21207" x="5537200" y="2571750"/>
          <p14:tracePt t="21222" x="5537200" y="2581275"/>
          <p14:tracePt t="21252" x="5545138" y="2589213"/>
          <p14:tracePt t="21363" x="5545138" y="2581275"/>
          <p14:tracePt t="21400" x="5537200" y="2581275"/>
          <p14:tracePt t="21410" x="5456238" y="2598738"/>
          <p14:tracePt t="21434" x="4776788" y="2982913"/>
          <p14:tracePt t="21467" x="4089400" y="3340100"/>
          <p14:tracePt t="21473" x="3867150" y="3402013"/>
          <p14:tracePt t="21483" x="3751263" y="3411538"/>
          <p14:tracePt t="21505" x="3660775" y="3394075"/>
          <p14:tracePt t="21534" x="3509963" y="3286125"/>
          <p14:tracePt t="21566" x="3367088" y="3232150"/>
          <p14:tracePt t="21604" x="3251200" y="3251200"/>
          <p14:tracePt t="21635" x="3214688" y="3276600"/>
          <p14:tracePt t="21832" x="3205163" y="3276600"/>
          <p14:tracePt t="21843" x="3187700" y="3276600"/>
          <p14:tracePt t="21854" x="3170238" y="3276600"/>
          <p14:tracePt t="21883" x="3125788" y="3241675"/>
          <p14:tracePt t="21889" x="3098800" y="3205163"/>
          <p14:tracePt t="21907" x="3081338" y="3170238"/>
          <p14:tracePt t="21923" x="3062288" y="3133725"/>
          <p14:tracePt t="21952" x="3036888" y="3062288"/>
          <p14:tracePt t="21984" x="3017838" y="3036888"/>
          <p14:tracePt t="21989" x="3009900" y="3017838"/>
          <p14:tracePt t="22037" x="2982913" y="3000375"/>
          <p14:tracePt t="22068" x="2973388" y="2990850"/>
          <p14:tracePt t="22074" x="2973388" y="2982913"/>
          <p14:tracePt t="22117" x="2965450" y="2982913"/>
          <p14:tracePt t="22131" x="2955925" y="2982913"/>
          <p14:tracePt t="22142" x="2946400" y="2982913"/>
          <p14:tracePt t="22167" x="2911475" y="2973388"/>
          <p14:tracePt t="22185" x="2894013" y="2965450"/>
          <p14:tracePt t="22207" x="2857500" y="2946400"/>
          <p14:tracePt t="22235" x="2840038" y="2938463"/>
          <p14:tracePt t="22322" x="2830513" y="2938463"/>
          <p14:tracePt t="22334" x="2822575" y="2946400"/>
          <p14:tracePt t="22361" x="2813050" y="2955925"/>
          <p14:tracePt t="22373" x="2803525" y="2955925"/>
          <p14:tracePt t="22407" x="2776538" y="2973388"/>
          <p14:tracePt t="22438" x="2768600" y="2973388"/>
          <p14:tracePt t="22467" x="2768600" y="2982913"/>
          <p14:tracePt t="22540" x="2759075" y="2990850"/>
          <p14:tracePt t="22575" x="2759075" y="3000375"/>
          <p14:tracePt t="22780" x="2724150" y="3000375"/>
          <p14:tracePt t="22793" x="2660650" y="3017838"/>
          <p14:tracePt t="22809" x="2589213" y="3036888"/>
          <p14:tracePt t="22840" x="2295525" y="3116263"/>
          <p14:tracePt t="22871" x="2125663" y="3133725"/>
          <p14:tracePt t="22877" x="2044700" y="3143250"/>
          <p14:tracePt t="22889" x="1973263" y="3160713"/>
          <p14:tracePt t="22911" x="1830388" y="3205163"/>
          <p14:tracePt t="22926" x="1768475" y="3232150"/>
          <p14:tracePt t="22955" x="1687513" y="3286125"/>
          <p14:tracePt t="22961" x="1643063" y="3313113"/>
          <p14:tracePt t="22986" x="1598613" y="3348038"/>
          <p14:tracePt t="23010" x="1571625" y="3384550"/>
          <p14:tracePt t="23056" x="1571625" y="3402013"/>
          <p14:tracePt t="23258" x="1562100" y="3402013"/>
          <p14:tracePt t="23271" x="1544638" y="3402013"/>
          <p14:tracePt t="23283" x="1536700" y="3402013"/>
          <p14:tracePt t="23312" x="1527175" y="3402013"/>
          <p14:tracePt t="23342" x="1517650" y="3402013"/>
          <p14:tracePt t="23453" x="1509713" y="3402013"/>
          <p14:tracePt t="23475" x="1500188" y="3402013"/>
          <p14:tracePt t="23490" x="1490663" y="3402013"/>
          <p14:tracePt t="23514" x="1482725" y="3402013"/>
          <p14:tracePt t="23542" x="1473200" y="3402013"/>
          <p14:tracePt t="24904" x="1473200" y="3394075"/>
          <p14:tracePt t="25182" x="1473200" y="3402013"/>
          <p14:tracePt t="25194" x="1482725" y="3419475"/>
          <p14:tracePt t="25204" x="1500188" y="3438525"/>
          <p14:tracePt t="25219" x="1500188" y="3465513"/>
          <p14:tracePt t="25234" x="1517650" y="3482975"/>
          <p14:tracePt t="25264" x="1571625" y="3562350"/>
          <p14:tracePt t="25294" x="1616075" y="3633788"/>
          <p14:tracePt t="25317" x="1670050" y="3697288"/>
          <p14:tracePt t="25333" x="1697038" y="3741738"/>
          <p14:tracePt t="25336" x="1724025" y="3768725"/>
          <p14:tracePt t="25363" x="1758950" y="3830638"/>
          <p14:tracePt t="25380" x="1776413" y="3867150"/>
          <p14:tracePt t="25416" x="1839913" y="3965575"/>
          <p14:tracePt t="25420" x="1866900" y="4000500"/>
          <p14:tracePt t="25447" x="1901825" y="4027488"/>
          <p14:tracePt t="25464" x="1911350" y="4044950"/>
          <p14:tracePt t="25494" x="1928813" y="4044950"/>
          <p14:tracePt t="25710" x="1938338" y="4044950"/>
          <p14:tracePt t="25733" x="1955800" y="4044950"/>
          <p14:tracePt t="25743" x="1965325" y="4054475"/>
          <p14:tracePt t="25767" x="1973263" y="4054475"/>
          <p14:tracePt t="25783" x="2000250" y="4062413"/>
          <p14:tracePt t="25819" x="2044700" y="4062413"/>
          <p14:tracePt t="25849" x="2071688" y="4062413"/>
          <p14:tracePt t="25852" x="2089150" y="4062413"/>
          <p14:tracePt t="25866" x="2116138" y="4062413"/>
          <p14:tracePt t="25884" x="2143125" y="4054475"/>
          <p14:tracePt t="25899" x="2187575" y="4027488"/>
          <p14:tracePt t="25921" x="2214563" y="4010025"/>
          <p14:tracePt t="26142" x="2232025" y="4000500"/>
          <p14:tracePt t="26153" x="2241550" y="3990975"/>
          <p14:tracePt t="26168" x="2268538" y="3983038"/>
          <p14:tracePt t="26184" x="2303463" y="3965575"/>
          <p14:tracePt t="26219" x="2419350" y="3902075"/>
          <p14:tracePt t="26225" x="2455863" y="3884613"/>
          <p14:tracePt t="26266" x="2509838" y="3875088"/>
          <p14:tracePt t="26271" x="2527300" y="3875088"/>
          <p14:tracePt t="26298" x="2554288" y="3875088"/>
          <p14:tracePt t="26322" x="2581275" y="3884613"/>
          <p14:tracePt t="26351" x="2598738" y="3894138"/>
          <p14:tracePt t="26361" x="2608263" y="3894138"/>
          <p14:tracePt t="26385" x="2616200" y="3894138"/>
          <p14:tracePt t="26400" x="2625725" y="3894138"/>
          <p14:tracePt t="26454" x="2652713" y="3884613"/>
          <p14:tracePt t="26467" x="2660650" y="3867150"/>
          <p14:tracePt t="26756" x="2652713" y="3867150"/>
          <p14:tracePt t="26766" x="2643188" y="3867150"/>
          <p14:tracePt t="26777" x="2643188" y="3857625"/>
          <p14:tracePt t="26801" x="2625725" y="3857625"/>
          <p14:tracePt t="26823" x="2616200" y="3857625"/>
          <p14:tracePt t="26839" x="2589213" y="3848100"/>
          <p14:tracePt t="26868" x="2554288" y="3848100"/>
          <p14:tracePt t="26877" x="2544763" y="3848100"/>
          <p14:tracePt t="26888" x="2536825" y="3848100"/>
          <p14:tracePt t="26922" x="2490788" y="3848100"/>
          <p14:tracePt t="26939" x="2482850" y="3848100"/>
          <p14:tracePt t="26968" x="2465388" y="3857625"/>
          <p14:tracePt t="27281" x="2428875" y="3894138"/>
          <p14:tracePt t="27296" x="2401888" y="3911600"/>
          <p14:tracePt t="27324" x="2357438" y="3938588"/>
          <p14:tracePt t="27342" x="2339975" y="3956050"/>
          <p14:tracePt t="27369" x="2312988" y="3965575"/>
          <p14:tracePt t="27377" x="2303463" y="3973513"/>
          <p14:tracePt t="27388" x="2295525" y="3973513"/>
          <p14:tracePt t="27422" x="2286000" y="3983038"/>
          <p14:tracePt t="27426" x="2276475" y="3983038"/>
          <p14:tracePt t="27453" x="2268538" y="3983038"/>
          <p14:tracePt t="27919" x="2268538" y="4000500"/>
          <p14:tracePt t="27931" x="2251075" y="4000500"/>
          <p14:tracePt t="27943" x="2251075" y="4017963"/>
          <p14:tracePt t="27972" x="2224088" y="4044950"/>
          <p14:tracePt t="28002" x="2205038" y="4062413"/>
          <p14:tracePt t="28026" x="2205038" y="4071938"/>
          <p14:tracePt t="28071" x="2197100" y="4071938"/>
          <p14:tracePt t="28087" x="2187575" y="4071938"/>
          <p14:tracePt t="28126" x="2179638" y="4071938"/>
          <p14:tracePt t="28146" x="2179638" y="4062413"/>
          <p14:tracePt t="28159" x="2170113" y="4062413"/>
          <p14:tracePt t="28188" x="2170113" y="4054475"/>
          <p14:tracePt t="28520" x="2170113" y="4062413"/>
          <p14:tracePt t="28529" x="2160588" y="4071938"/>
          <p14:tracePt t="28544" x="2160588" y="4081463"/>
          <p14:tracePt t="28560" x="2160588" y="4089400"/>
          <p14:tracePt t="28793" x="2160588" y="4098925"/>
          <p14:tracePt t="28901" x="2160588" y="4108450"/>
          <p14:tracePt t="29357" x="2143125" y="4116388"/>
          <p14:tracePt t="29369" x="2143125" y="4125913"/>
          <p14:tracePt t="29391" x="2125663" y="4143375"/>
          <p14:tracePt t="29407" x="2081213" y="4197350"/>
          <p14:tracePt t="29429" x="2071688" y="4224338"/>
          <p14:tracePt t="29459" x="2044700" y="4276725"/>
          <p14:tracePt t="29477" x="2027238" y="4313238"/>
          <p14:tracePt t="29492" x="2027238" y="4322763"/>
          <p14:tracePt t="29507" x="2017713" y="4330700"/>
          <p14:tracePt t="29530" x="2009775" y="4348163"/>
          <p14:tracePt t="29559" x="2000250" y="4357688"/>
          <p14:tracePt t="29589" x="1990725" y="4357688"/>
          <p14:tracePt t="29935" x="1982788" y="4375150"/>
          <p14:tracePt t="29946" x="1973263" y="4394200"/>
          <p14:tracePt t="29962" x="1965325" y="4402138"/>
          <p14:tracePt t="29992" x="1946275" y="4438650"/>
          <p14:tracePt t="29998" x="1938338" y="4446588"/>
          <p14:tracePt t="30010" x="1938338" y="4456113"/>
          <p14:tracePt t="30033" x="1928813" y="4473575"/>
          <p14:tracePt t="30048" x="1919288" y="4483100"/>
          <p14:tracePt t="30093" x="1911350" y="4500563"/>
          <p14:tracePt t="30270" x="1911350" y="4510088"/>
          <p14:tracePt t="30282" x="1911350" y="4518025"/>
          <p14:tracePt t="30296" x="1911350" y="4527550"/>
          <p14:tracePt t="30312" x="1911350" y="4537075"/>
          <p14:tracePt t="30334" x="1911350" y="4554538"/>
          <p14:tracePt t="30363" x="1911350" y="4572000"/>
          <p14:tracePt t="30369" x="1911350" y="4581525"/>
          <p14:tracePt t="30394" x="1928813" y="4598988"/>
          <p14:tracePt t="30432" x="1965325" y="4643438"/>
          <p14:tracePt t="30441" x="1973263" y="4652963"/>
          <p14:tracePt t="30466" x="2000250" y="4679950"/>
          <p14:tracePt t="30494" x="2009775" y="4705350"/>
          <p14:tracePt t="30511" x="2027238" y="4724400"/>
          <p14:tracePt t="30533" x="2027238" y="4732338"/>
          <p14:tracePt t="30690" x="2017713" y="4732338"/>
          <p14:tracePt t="30776" x="2017713" y="4741863"/>
          <p14:tracePt t="30787" x="2036763" y="4759325"/>
          <p14:tracePt t="30798" x="2044700" y="4768850"/>
          <p14:tracePt t="30833" x="2081213" y="4822825"/>
          <p14:tracePt t="30865" x="2108200" y="4857750"/>
          <p14:tracePt t="30871" x="2116138" y="4884738"/>
          <p14:tracePt t="30883" x="2125663" y="4902200"/>
          <p14:tracePt t="30912" x="2143125" y="4929188"/>
          <p14:tracePt t="30933" x="2160588" y="4929188"/>
          <p14:tracePt t="30954" x="2170113" y="4929188"/>
          <p14:tracePt t="31014" x="2170113" y="4919663"/>
          <p14:tracePt t="31029" x="2170113" y="4902200"/>
          <p14:tracePt t="31039" x="2170113" y="4884738"/>
          <p14:tracePt t="31064" x="2160588" y="4884738"/>
          <p14:tracePt t="31074" x="2160588" y="4875213"/>
          <p14:tracePt t="31121" x="2179638" y="4884738"/>
          <p14:tracePt t="31138" x="2205038" y="4894263"/>
          <p14:tracePt t="31165" x="2268538" y="4902200"/>
          <p14:tracePt t="31171" x="2303463" y="4902200"/>
          <p14:tracePt t="31196" x="2393950" y="4911725"/>
          <p14:tracePt t="31214" x="2428875" y="4911725"/>
          <p14:tracePt t="31237" x="2482850" y="4911725"/>
          <p14:tracePt t="31252" x="2500313" y="4911725"/>
          <p14:tracePt t="31282" x="2527300" y="4911725"/>
          <p14:tracePt t="31544" x="2536825" y="4911725"/>
          <p14:tracePt t="31568" x="2544763" y="4911725"/>
          <p14:tracePt t="31591" x="2544763" y="4919663"/>
          <p14:tracePt t="31616" x="2554288" y="4919663"/>
          <p14:tracePt t="31773" x="2562225" y="4919663"/>
          <p14:tracePt t="31783" x="2581275" y="4919663"/>
          <p14:tracePt t="31800" x="2589213" y="4919663"/>
          <p14:tracePt t="31836" x="2660650" y="4919663"/>
          <p14:tracePt t="31843" x="2697163" y="4919663"/>
          <p14:tracePt t="31868" x="2776538" y="4902200"/>
          <p14:tracePt t="31898" x="2830513" y="4902200"/>
          <p14:tracePt t="31905" x="2840038" y="4902200"/>
          <p14:tracePt t="31937" x="2867025" y="4902200"/>
          <p14:tracePt t="32119" x="2867025" y="4884738"/>
          <p14:tracePt t="32144" x="2847975" y="4875213"/>
          <p14:tracePt t="32167" x="2840038" y="4875213"/>
          <p14:tracePt t="32179" x="2830513" y="4867275"/>
          <p14:tracePt t="32202" x="2822575" y="4857750"/>
          <p14:tracePt t="32218" x="2813050" y="4857750"/>
          <p14:tracePt t="32301" x="2795588" y="4857750"/>
          <p14:tracePt t="32863" x="2795588" y="4875213"/>
          <p14:tracePt t="32878" x="2795588" y="4884738"/>
          <p14:tracePt t="32902" x="2786063" y="4894263"/>
          <p14:tracePt t="32912" x="2776538" y="4911725"/>
          <p14:tracePt t="32943" x="2768600" y="4919663"/>
          <p14:tracePt t="32972" x="2759075" y="4938713"/>
          <p14:tracePt t="32996" x="2759075" y="4946650"/>
          <p14:tracePt t="33235" x="2751138" y="4946650"/>
          <p14:tracePt t="34137" x="2751138" y="4956175"/>
          <p14:tracePt t="34150" x="2732088" y="4956175"/>
          <p14:tracePt t="34177" x="2724150" y="4973638"/>
          <p14:tracePt t="34183" x="2714625" y="4973638"/>
          <p14:tracePt t="34210" x="2697163" y="4991100"/>
          <p14:tracePt t="34246" x="2652713" y="5037138"/>
          <p14:tracePt t="34277" x="2598738" y="5081588"/>
          <p14:tracePt t="34283" x="2571750" y="5108575"/>
          <p14:tracePt t="34308" x="2500313" y="5153025"/>
          <p14:tracePt t="34326" x="2446338" y="5187950"/>
          <p14:tracePt t="34348" x="2428875" y="5197475"/>
          <p14:tracePt t="34377" x="2411413" y="5197475"/>
          <p14:tracePt t="34687" x="2393950" y="5197475"/>
          <p14:tracePt t="34699" x="2374900" y="5187950"/>
          <p14:tracePt t="34713" x="2347913" y="5180013"/>
          <p14:tracePt t="34728" x="2322513" y="5170488"/>
          <p14:tracePt t="34750" x="2251075" y="5170488"/>
          <p14:tracePt t="34779" x="2214563" y="5170488"/>
          <p14:tracePt t="34785" x="2205038" y="5170488"/>
          <p14:tracePt t="34797" x="2197100" y="5170488"/>
          <p14:tracePt t="34826" x="2179638" y="5170488"/>
          <p14:tracePt t="34832" x="2170113" y="5170488"/>
          <p14:tracePt t="34850" x="2160588" y="5170488"/>
          <p14:tracePt t="34866" x="2152650" y="5170488"/>
          <p14:tracePt t="35073" x="2133600" y="5170488"/>
          <p14:tracePt t="35087" x="2116138" y="5170488"/>
          <p14:tracePt t="35097" x="2098675" y="5170488"/>
          <p14:tracePt t="35127" x="2027238" y="5180013"/>
          <p14:tracePt t="35150" x="1973263" y="5197475"/>
          <p14:tracePt t="35180" x="1901825" y="5197475"/>
          <p14:tracePt t="35198" x="1884363" y="5205413"/>
          <p14:tracePt t="35227" x="1822450" y="5214938"/>
          <p14:tracePt t="35250" x="1803400" y="5214938"/>
          <p14:tracePt t="35280" x="1776413" y="5232400"/>
          <p14:tracePt t="35302" x="1768475" y="5232400"/>
          <p14:tracePt t="35351" x="1768475" y="5241925"/>
          <p14:tracePt t="35577" x="1758950" y="5241925"/>
          <p14:tracePt t="35674" x="1758950" y="5251450"/>
          <p14:tracePt t="35685" x="1776413" y="5251450"/>
          <p14:tracePt t="35699" x="1785938" y="5251450"/>
          <p14:tracePt t="35715" x="1803400" y="5259388"/>
          <p14:tracePt t="35750" x="1857375" y="5276850"/>
          <p14:tracePt t="35757" x="1866900" y="5276850"/>
          <p14:tracePt t="35781" x="1893888" y="5286375"/>
          <p14:tracePt t="35786" x="1901825" y="5286375"/>
          <p14:tracePt t="35813" x="1919288" y="5286375"/>
          <p14:tracePt t="35820" x="1928813" y="5286375"/>
          <p14:tracePt t="35850" x="1938338" y="5268913"/>
          <p14:tracePt t="35856" x="1946275" y="5259388"/>
          <p14:tracePt t="36095" x="1955800" y="5251450"/>
          <p14:tracePt t="36105" x="1965325" y="5241925"/>
          <p14:tracePt t="36116" x="1973263" y="5241925"/>
          <p14:tracePt t="36151" x="2000250" y="5241925"/>
          <p14:tracePt t="36157" x="2017713" y="5232400"/>
          <p14:tracePt t="36169" x="2036763" y="5224463"/>
          <p14:tracePt t="36183" x="2044700" y="5224463"/>
          <p14:tracePt t="36212" x="2081213" y="5214938"/>
          <p14:tracePt t="36229" x="2098675" y="5214938"/>
          <p14:tracePt t="36252" x="2116138" y="5214938"/>
          <p14:tracePt t="36282" x="2125663" y="5214938"/>
          <p14:tracePt t="36286" x="2133600" y="5214938"/>
          <p14:tracePt t="36488" x="2143125" y="5214938"/>
          <p14:tracePt t="36500" x="2152650" y="5214938"/>
          <p14:tracePt t="36516" x="2170113" y="5214938"/>
          <p14:tracePt t="36551" x="2241550" y="5205413"/>
          <p14:tracePt t="36569" x="2276475" y="5197475"/>
          <p14:tracePt t="36599" x="2366963" y="5187950"/>
          <p14:tracePt t="36616" x="2393950" y="5180013"/>
          <p14:tracePt t="36652" x="2438400" y="5153025"/>
          <p14:tracePt t="36658" x="2446338" y="5143500"/>
          <p14:tracePt t="36671" x="2446338" y="5133975"/>
          <p14:tracePt t="36699" x="2446338" y="5126038"/>
          <p14:tracePt t="36718" x="2446338" y="5116513"/>
          <p14:tracePt t="36800" x="2401888" y="5126038"/>
          <p14:tracePt t="36815" x="2339975" y="5143500"/>
          <p14:tracePt t="36831" x="2259013" y="5160963"/>
          <p14:tracePt t="36838" x="2197100" y="5180013"/>
          <p14:tracePt t="36855" x="2125663" y="5187950"/>
          <p14:tracePt t="36870" x="2062163" y="5197475"/>
          <p14:tracePt t="36899" x="1839913" y="5259388"/>
          <p14:tracePt t="36916" x="1758950" y="5295900"/>
          <p14:tracePt t="36953" x="1527175" y="5384800"/>
          <p14:tracePt t="36959" x="1455738" y="5419725"/>
          <p14:tracePt t="36984" x="1312863" y="5483225"/>
          <p14:tracePt t="36993" x="1250950" y="5500688"/>
          <p14:tracePt t="37018" x="1169988" y="5518150"/>
          <p14:tracePt t="37034" x="1143000" y="5518150"/>
          <p14:tracePt t="37054" x="1108075" y="5518150"/>
          <p14:tracePt t="37084" x="1089025" y="5518150"/>
          <p14:tracePt t="37101" x="1071563" y="5518150"/>
          <p14:tracePt t="37306" x="1062038" y="5518150"/>
          <p14:tracePt t="37319" x="1054100" y="5527675"/>
          <p14:tracePt t="37354" x="1036638" y="5537200"/>
          <p14:tracePt t="37386" x="1027113" y="5537200"/>
          <p14:tracePt t="37425" x="1027113" y="5545138"/>
          <p14:tracePt t="37834" x="1044575" y="5562600"/>
          <p14:tracePt t="37845" x="1062038" y="5581650"/>
          <p14:tracePt t="37857" x="1081088" y="5599113"/>
          <p14:tracePt t="37888" x="1143000" y="5626100"/>
          <p14:tracePt t="37894" x="1187450" y="5634038"/>
          <p14:tracePt t="37906" x="1250950" y="5634038"/>
          <p14:tracePt t="37934" x="1393825" y="5634038"/>
          <p14:tracePt t="37958" x="1554163" y="5634038"/>
          <p14:tracePt t="37986" x="1697038" y="5634038"/>
          <p14:tracePt t="38003" x="1812925" y="5634038"/>
          <p14:tracePt t="38035" x="1874838" y="5599113"/>
          <p14:tracePt t="38241" x="1884363" y="5599113"/>
          <p14:tracePt t="38256" x="1901825" y="5599113"/>
          <p14:tracePt t="38267" x="1911350" y="5599113"/>
          <p14:tracePt t="38292" x="1946275" y="5599113"/>
          <p14:tracePt t="38307" x="1965325" y="5589588"/>
          <p14:tracePt t="38337" x="2009775" y="5572125"/>
          <p14:tracePt t="38688" x="2009775" y="5562600"/>
          <p14:tracePt t="39154" x="2000250" y="5562600"/>
          <p14:tracePt t="39165" x="1990725" y="5562600"/>
          <p14:tracePt t="39193" x="1938338" y="5608638"/>
          <p14:tracePt t="39224" x="1795463" y="5705475"/>
          <p14:tracePt t="39230" x="1724025" y="5741988"/>
          <p14:tracePt t="39263" x="1554163" y="5840413"/>
          <p14:tracePt t="39279" x="1527175" y="5857875"/>
          <p14:tracePt t="39308" x="1482725" y="5884863"/>
          <p14:tracePt t="39312" x="1473200" y="5894388"/>
          <p14:tracePt t="39339" x="1455738" y="5902325"/>
          <p14:tracePt t="39344" x="1455738" y="5911850"/>
          <p14:tracePt t="39393" x="1455738" y="5919788"/>
          <p14:tracePt t="39442" x="1446213" y="5919788"/>
          <p14:tracePt t="39469" x="1438275" y="5929313"/>
          <p14:tracePt t="39489" x="1428750" y="5929313"/>
          <p14:tracePt t="39719" x="1428750" y="5938838"/>
          <p14:tracePt t="39742" x="1438275" y="5946775"/>
          <p14:tracePt t="39753" x="1446213" y="5946775"/>
          <p14:tracePt t="39767" x="1455738" y="5956300"/>
          <p14:tracePt t="39795" x="1509713" y="5973763"/>
          <p14:tracePt t="39813" x="1554163" y="5973763"/>
          <p14:tracePt t="39828" x="1581150" y="5973763"/>
          <p14:tracePt t="39863" x="1652588" y="5973763"/>
          <p14:tracePt t="39893" x="1670050" y="5973763"/>
          <p14:tracePt t="39942" x="1679575" y="5973763"/>
          <p14:tracePt t="40137" x="1687513" y="5973763"/>
          <p14:tracePt t="40153" x="1704975" y="5973763"/>
          <p14:tracePt t="40166" x="1714500" y="5973763"/>
          <p14:tracePt t="40182" x="1731963" y="5973763"/>
          <p14:tracePt t="40197" x="1768475" y="5965825"/>
          <p14:tracePt t="40226" x="1884363" y="5938838"/>
          <p14:tracePt t="40243" x="1938338" y="5938838"/>
          <p14:tracePt t="40265" x="2027238" y="5938838"/>
          <p14:tracePt t="40295" x="2098675" y="5938838"/>
          <p14:tracePt t="40312" x="2116138" y="5938838"/>
          <p14:tracePt t="40328" x="2125663" y="5938838"/>
          <p14:tracePt t="40364" x="2152650" y="5946775"/>
          <p14:tracePt t="40395" x="2160588" y="5946775"/>
          <p14:tracePt t="40606" x="2170113" y="5938838"/>
          <p14:tracePt t="40620" x="2187575" y="5938838"/>
          <p14:tracePt t="40631" x="2197100" y="5938838"/>
          <p14:tracePt t="40666" x="2214563" y="5929313"/>
          <p14:tracePt t="40672" x="2224088" y="5929313"/>
          <p14:tracePt t="40954" x="2241550" y="5919788"/>
          <p14:tracePt t="40981" x="2259013" y="5911850"/>
          <p14:tracePt t="40992" x="2268538" y="5911850"/>
          <p14:tracePt t="41003" x="2276475" y="5902325"/>
          <p14:tracePt t="41017" x="2295525" y="5894388"/>
          <p14:tracePt t="41076" x="2295525" y="5884863"/>
          <p14:tracePt t="41088" x="2303463" y="5884863"/>
          <p14:tracePt t="41110" x="2303463" y="5875338"/>
          <p14:tracePt t="41433" x="2357438" y="5822950"/>
          <p14:tracePt t="41446" x="2473325" y="5751513"/>
          <p14:tracePt t="41459" x="2633663" y="5616575"/>
          <p14:tracePt t="41473" x="2830513" y="5473700"/>
          <p14:tracePt t="41501" x="3214688" y="5241925"/>
          <p14:tracePt t="41508" x="3419475" y="5153025"/>
          <p14:tracePt t="41532" x="3840163" y="4938713"/>
          <p14:tracePt t="41569" x="4473575" y="4732338"/>
          <p14:tracePt t="41579" x="4687888" y="4679950"/>
          <p14:tracePt t="41604" x="4884738" y="4643438"/>
          <p14:tracePt t="41632" x="4938713" y="4625975"/>
          <p14:tracePt t="41735" x="4929188" y="4625975"/>
          <p14:tracePt t="41748" x="4911725" y="4625975"/>
          <p14:tracePt t="41757" x="4894263" y="4625975"/>
          <p14:tracePt t="41773" x="4894263" y="4616450"/>
          <p14:tracePt t="41802" x="4902200" y="4598988"/>
          <p14:tracePt t="41809" x="4956175" y="4562475"/>
          <p14:tracePt t="41833" x="5180013" y="4411663"/>
          <p14:tracePt t="41870" x="5956300" y="4000500"/>
          <p14:tracePt t="41877" x="6232525" y="3911600"/>
          <p14:tracePt t="41905" x="6759575" y="3840163"/>
          <p14:tracePt t="41933" x="7251700" y="3840163"/>
          <p14:tracePt t="41940" x="7402513" y="3840163"/>
          <p14:tracePt t="41952" x="7473950" y="3848100"/>
          <p14:tracePt t="41974" x="7510463" y="3875088"/>
          <p14:tracePt t="42274" x="7491413" y="3875088"/>
          <p14:tracePt t="42287" x="7473950" y="3875088"/>
          <p14:tracePt t="42301" x="7456488" y="3857625"/>
          <p14:tracePt t="42320" x="7446963" y="3848100"/>
          <p14:tracePt t="42350" x="7419975" y="3786188"/>
          <p14:tracePt t="42374" x="7385050" y="3732213"/>
          <p14:tracePt t="42403" x="7331075" y="3679825"/>
          <p14:tracePt t="42407" x="7286625" y="3670300"/>
          <p14:tracePt t="42434" x="7205663" y="3643313"/>
          <p14:tracePt t="42452" x="7170738" y="3633788"/>
          <p14:tracePt t="42474" x="7116763" y="3625850"/>
          <p14:tracePt t="42503" x="7072313" y="3625850"/>
          <p14:tracePt t="42534" x="7062788" y="3625850"/>
          <p14:tracePt t="42826" x="7054850" y="3625850"/>
          <p14:tracePt t="42851" x="7045325" y="3625850"/>
          <p14:tracePt t="42862" x="7037388" y="3616325"/>
          <p14:tracePt t="42877" x="7037388" y="3608388"/>
          <p14:tracePt t="42906" x="7027863" y="3598863"/>
          <p14:tracePt t="42959" x="7018338" y="3581400"/>
          <p14:tracePt t="42970" x="7000875" y="3554413"/>
          <p14:tracePt t="42982" x="6991350" y="3544888"/>
          <p14:tracePt t="42996" x="6983413" y="3536950"/>
          <p14:tracePt t="43010" x="6973888" y="3527425"/>
          <p14:tracePt t="43038" x="6956425" y="3517900"/>
          <p14:tracePt t="43044" x="6946900" y="3517900"/>
          <p14:tracePt t="43056" x="6929438" y="3517900"/>
          <p14:tracePt t="43077" x="6911975" y="3536950"/>
          <p14:tracePt t="43081" x="6884988" y="3544888"/>
          <p14:tracePt t="43107" x="6858000" y="3562350"/>
          <p14:tracePt t="43124" x="6848475" y="3571875"/>
          <p14:tracePt t="43140" x="6831013" y="3589338"/>
          <p14:tracePt t="43176" x="6823075" y="3598863"/>
          <p14:tracePt t="43205" x="6823075" y="3608388"/>
          <p14:tracePt t="43249" x="6831013" y="3608388"/>
          <p14:tracePt t="43260" x="6840538" y="3608388"/>
          <p14:tracePt t="43279" x="6848475" y="3608388"/>
          <p14:tracePt t="43295" x="6894513" y="3608388"/>
          <p14:tracePt t="43310" x="6911975" y="3608388"/>
          <p14:tracePt t="43338" x="6938963" y="3589338"/>
          <p14:tracePt t="43344" x="6956425" y="3589338"/>
          <p14:tracePt t="43356" x="6965950" y="3589338"/>
          <p14:tracePt t="43379" x="6973888" y="3589338"/>
          <p14:tracePt t="43408" x="6983413" y="3589338"/>
          <p14:tracePt t="43487" x="6983413" y="3581400"/>
          <p14:tracePt t="43574" x="6983413" y="3571875"/>
          <p14:tracePt t="43583" x="6973888" y="3571875"/>
          <p14:tracePt t="43595" x="6956425" y="3562350"/>
          <p14:tracePt t="43623" x="6929438" y="3562350"/>
          <p14:tracePt t="43656" x="6894513" y="3562350"/>
          <p14:tracePt t="43680" x="6875463" y="3562350"/>
          <p14:tracePt t="43696" x="6840538" y="3571875"/>
          <p14:tracePt t="43711" x="6804025" y="3598863"/>
          <p14:tracePt t="43726" x="6759575" y="3633788"/>
          <p14:tracePt t="43756" x="6653213" y="3697288"/>
          <p14:tracePt t="43762" x="6626225" y="3705225"/>
          <p14:tracePt t="43780" x="6608763" y="3705225"/>
          <p14:tracePt t="43796" x="6599238" y="3714750"/>
          <p14:tracePt t="43824" x="6545263" y="3751263"/>
          <p14:tracePt t="43856" x="6510338" y="3776663"/>
          <p14:tracePt t="43862" x="6500813" y="3795713"/>
          <p14:tracePt t="43880" x="6491288" y="3795713"/>
          <p14:tracePt t="43909" x="6491288" y="3813175"/>
          <p14:tracePt t="43955" x="6510338" y="3813175"/>
          <p14:tracePt t="43967" x="6527800" y="3813175"/>
          <p14:tracePt t="43982" x="6554788" y="3813175"/>
          <p14:tracePt t="44010" x="6608763" y="3786188"/>
          <p14:tracePt t="44015" x="6653213" y="3776663"/>
          <p14:tracePt t="44027" x="6670675" y="3751263"/>
          <p14:tracePt t="44057" x="6688138" y="3741738"/>
          <p14:tracePt t="44099" x="6661150" y="3741738"/>
          <p14:tracePt t="44111" x="6608763" y="3751263"/>
          <p14:tracePt t="44121" x="6562725" y="3768725"/>
          <p14:tracePt t="44142" x="6527800" y="3776663"/>
          <p14:tracePt t="44178" x="6411913" y="3840163"/>
          <p14:tracePt t="44183" x="6384925" y="3848100"/>
          <p14:tracePt t="44210" x="6340475" y="3884613"/>
          <p14:tracePt t="44226" x="6323013" y="3902075"/>
          <p14:tracePt t="44242" x="6296025" y="3929063"/>
          <p14:tracePt t="44278" x="6259513" y="3956050"/>
          <p14:tracePt t="44295" x="6251575" y="3965575"/>
          <p14:tracePt t="44325" x="6232525" y="3983038"/>
          <p14:tracePt t="44356" x="6224588" y="3983038"/>
          <p14:tracePt t="44435" x="6232525" y="3983038"/>
          <p14:tracePt t="44446" x="6269038" y="3965575"/>
          <p14:tracePt t="44461" x="6303963" y="3938588"/>
          <p14:tracePt t="44480" x="6367463" y="3911600"/>
          <p14:tracePt t="44509" x="6599238" y="3803650"/>
          <p14:tracePt t="44527" x="6680200" y="3776663"/>
          <p14:tracePt t="44557" x="6911975" y="3670300"/>
          <p14:tracePt t="44580" x="7037388" y="3589338"/>
          <p14:tracePt t="44609" x="7134225" y="3500438"/>
          <p14:tracePt t="44614" x="7188200" y="3446463"/>
          <p14:tracePt t="44641" x="7215188" y="3402013"/>
          <p14:tracePt t="44658" x="7224713" y="3384550"/>
          <p14:tracePt t="44680" x="7224713" y="3375025"/>
          <p14:tracePt t="44941" x="7224713" y="3394075"/>
          <p14:tracePt t="44952" x="7232650" y="3438525"/>
          <p14:tracePt t="44963" x="7259638" y="3500438"/>
          <p14:tracePt t="44982" x="7286625" y="3589338"/>
          <p14:tracePt t="44997" x="7313613" y="3652838"/>
          <p14:tracePt t="45013" x="7367588" y="3795713"/>
          <p14:tracePt t="45042" x="7367588" y="3911600"/>
          <p14:tracePt t="45048" x="7367588" y="3956050"/>
          <p14:tracePt t="45060" x="7367588" y="4010025"/>
          <p14:tracePt t="45082" x="7348538" y="4081463"/>
          <p14:tracePt t="45111" x="7323138" y="4133850"/>
          <p14:tracePt t="45142" x="7259638" y="4214813"/>
          <p14:tracePt t="45161" x="7251700" y="4241800"/>
          <p14:tracePt t="45183" x="7251700" y="4251325"/>
          <p14:tracePt t="45212" x="7242175" y="4259263"/>
          <p14:tracePt t="45230" x="7224713" y="4276725"/>
          <p14:tracePt t="45259" x="7197725" y="4330700"/>
          <p14:tracePt t="45265" x="7188200" y="4357688"/>
          <p14:tracePt t="45283" x="7161213" y="4375150"/>
          <p14:tracePt t="45299" x="7134225" y="4402138"/>
          <p14:tracePt t="45327" x="7099300" y="4429125"/>
          <p14:tracePt t="45346" x="7054850" y="4446588"/>
          <p14:tracePt t="45381" x="7027863" y="4465638"/>
          <p14:tracePt t="45387" x="7018338" y="4465638"/>
          <p14:tracePt t="45421" x="7018338" y="4473575"/>
          <p14:tracePt t="45563" x="7027863" y="4473575"/>
          <p14:tracePt t="45580" x="7037388" y="447357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2438400" cy="533400"/>
          </a:xfrm>
          <a:ln w="2857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  <a:latin typeface="Castellar" pitchFamily="18" charset="0"/>
              </a:rPr>
              <a:t>Kidney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914400"/>
            <a:ext cx="4114800" cy="5715000"/>
          </a:xfrm>
          <a:ln w="38100"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b="1" u="sng" dirty="0">
                <a:solidFill>
                  <a:srgbClr val="FF0000"/>
                </a:solidFill>
              </a:rPr>
              <a:t>Functions:</a:t>
            </a:r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sz="2400" b="1" dirty="0">
                <a:solidFill>
                  <a:schemeClr val="tx1"/>
                </a:solidFill>
              </a:rPr>
              <a:t>Excretes</a:t>
            </a:r>
            <a:r>
              <a:rPr lang="en-US" sz="2400" dirty="0">
                <a:solidFill>
                  <a:schemeClr val="tx1"/>
                </a:solidFill>
              </a:rPr>
              <a:t> most of the waste products of metabolism.</a:t>
            </a:r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sz="2400" b="1" dirty="0">
                <a:solidFill>
                  <a:schemeClr val="tx1"/>
                </a:solidFill>
              </a:rPr>
              <a:t>Controls</a:t>
            </a:r>
            <a:r>
              <a:rPr lang="en-US" sz="2400" dirty="0">
                <a:solidFill>
                  <a:schemeClr val="tx1"/>
                </a:solidFill>
              </a:rPr>
              <a:t> water &amp; electrolyte balance of the body. </a:t>
            </a:r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sz="2400" b="1" dirty="0">
                <a:solidFill>
                  <a:schemeClr val="tx1"/>
                </a:solidFill>
              </a:rPr>
              <a:t>Maintain</a:t>
            </a:r>
            <a:r>
              <a:rPr lang="en-US" sz="2400" dirty="0">
                <a:solidFill>
                  <a:schemeClr val="tx1"/>
                </a:solidFill>
              </a:rPr>
              <a:t> acid-base balance of the blood.</a:t>
            </a:r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sz="2400" b="1" dirty="0">
                <a:solidFill>
                  <a:schemeClr val="tx1"/>
                </a:solidFill>
              </a:rPr>
              <a:t>Erythropoietin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u="sng" dirty="0">
                <a:solidFill>
                  <a:schemeClr val="tx1"/>
                </a:solidFill>
              </a:rPr>
              <a:t>hormone </a:t>
            </a:r>
            <a:r>
              <a:rPr lang="en-US" sz="2400" dirty="0">
                <a:solidFill>
                  <a:schemeClr val="tx1"/>
                </a:solidFill>
              </a:rPr>
              <a:t>stimulates bone marrow for RBCs formation.</a:t>
            </a:r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sz="2400" b="1" dirty="0">
                <a:solidFill>
                  <a:schemeClr val="tx1"/>
                </a:solidFill>
              </a:rPr>
              <a:t>Rennin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u="sng" dirty="0">
                <a:solidFill>
                  <a:schemeClr val="tx1"/>
                </a:solidFill>
              </a:rPr>
              <a:t>enzyme</a:t>
            </a:r>
            <a:r>
              <a:rPr lang="en-US" sz="2400" dirty="0">
                <a:solidFill>
                  <a:schemeClr val="tx1"/>
                </a:solidFill>
              </a:rPr>
              <a:t> regulates the blood pressure.</a:t>
            </a:r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sz="2400" b="1" dirty="0">
                <a:solidFill>
                  <a:schemeClr val="tx1"/>
                </a:solidFill>
              </a:rPr>
              <a:t>Converts </a:t>
            </a:r>
            <a:r>
              <a:rPr lang="en-US" sz="2400" dirty="0">
                <a:solidFill>
                  <a:schemeClr val="tx1"/>
                </a:solidFill>
              </a:rPr>
              <a:t>vitamin D to its active form.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400" dirty="0"/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endParaRPr lang="en-US" sz="2400" dirty="0"/>
          </a:p>
        </p:txBody>
      </p:sp>
      <p:pic>
        <p:nvPicPr>
          <p:cNvPr id="16388" name="Picture 5" descr="E:\dad\Student Gray\4. Abdomen\F66122-004-f1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1"/>
          <a:stretch>
            <a:fillRect/>
          </a:stretch>
        </p:blipFill>
        <p:spPr bwMode="auto">
          <a:xfrm>
            <a:off x="4343400" y="228600"/>
            <a:ext cx="4572000" cy="64008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7"/>
    </mc:Choice>
    <mc:Fallback xmlns="">
      <p:transition spd="slow" advTm="70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50" x="7027863" y="4473575"/>
          <p14:tracePt t="1086" x="7018338" y="4473575"/>
          <p14:tracePt t="1114" x="7018338" y="4465638"/>
          <p14:tracePt t="1122" x="7010400" y="4465638"/>
          <p14:tracePt t="1161" x="7010400" y="4456113"/>
          <p14:tracePt t="1171" x="7000875" y="4456113"/>
          <p14:tracePt t="1220" x="6991350" y="4456113"/>
          <p14:tracePt t="1230" x="6991350" y="4446588"/>
          <p14:tracePt t="1246" x="6991350" y="4438650"/>
          <p14:tracePt t="1275" x="6991350" y="4419600"/>
          <p14:tracePt t="1281" x="6991350" y="4411663"/>
          <p14:tracePt t="1293" x="6991350" y="4394200"/>
          <p14:tracePt t="1322" x="6991350" y="4340225"/>
          <p14:tracePt t="1328" x="6991350" y="4303713"/>
          <p14:tracePt t="1346" x="6991350" y="4259263"/>
          <p14:tracePt t="1375" x="6991350" y="4160838"/>
          <p14:tracePt t="1393" x="6991350" y="4133850"/>
          <p14:tracePt t="1422" x="6991350" y="4081463"/>
          <p14:tracePt t="1425" x="7000875" y="4062413"/>
          <p14:tracePt t="1435" x="7000875" y="4044950"/>
          <p14:tracePt t="1448" x="7010400" y="4027488"/>
          <p14:tracePt t="1476" x="7010400" y="4010025"/>
          <p14:tracePt t="1507" x="7018338" y="4000500"/>
          <p14:tracePt t="1518" x="7027863" y="3983038"/>
          <p14:tracePt t="1545" x="7037388" y="3973513"/>
          <p14:tracePt t="1555" x="7054850" y="3965575"/>
          <p14:tracePt t="1807" x="7054850" y="3946525"/>
          <p14:tracePt t="1818" x="7045325" y="3919538"/>
          <p14:tracePt t="1846" x="7000875" y="3857625"/>
          <p14:tracePt t="1877" x="6848475" y="3795713"/>
          <p14:tracePt t="1894" x="6786563" y="3786188"/>
          <p14:tracePt t="1923" x="6670675" y="3759200"/>
          <p14:tracePt t="1929" x="6608763" y="3741738"/>
          <p14:tracePt t="1948" x="6545263" y="3724275"/>
          <p14:tracePt t="1964" x="6402388" y="3697288"/>
          <p14:tracePt t="1992" x="6276975" y="3697288"/>
          <p14:tracePt t="1998" x="6242050" y="3697288"/>
          <p14:tracePt t="2046" x="6170613" y="3679825"/>
          <p14:tracePt t="2298" x="6143625" y="3679825"/>
          <p14:tracePt t="2309" x="6099175" y="3679825"/>
          <p14:tracePt t="2324" x="6054725" y="3670300"/>
          <p14:tracePt t="2336" x="5965825" y="3652838"/>
          <p14:tracePt t="2349" x="5867400" y="3633788"/>
          <p14:tracePt t="2378" x="5626100" y="3571875"/>
          <p14:tracePt t="2383" x="5473700" y="3527425"/>
          <p14:tracePt t="2396" x="5313363" y="3490913"/>
          <p14:tracePt t="2424" x="4965700" y="3429000"/>
          <p14:tracePt t="2434" x="4830763" y="3419475"/>
          <p14:tracePt t="2449" x="4714875" y="3411538"/>
          <p14:tracePt t="2465" x="4510088" y="3411538"/>
          <p14:tracePt t="2493" x="4357688" y="3446463"/>
          <p14:tracePt t="2511" x="4313238" y="3455988"/>
          <p14:tracePt t="2547" x="4259263" y="3482975"/>
          <p14:tracePt t="2778" x="4251325" y="3482975"/>
          <p14:tracePt t="2790" x="4232275" y="3482975"/>
          <p14:tracePt t="2811" x="4214813" y="3455988"/>
          <p14:tracePt t="2848" x="4044950" y="3348038"/>
          <p14:tracePt t="2854" x="3956050" y="3303588"/>
          <p14:tracePt t="2877" x="3751263" y="3187700"/>
          <p14:tracePt t="2895" x="3670300" y="3152775"/>
          <p14:tracePt t="2913" x="3500438" y="3071813"/>
          <p14:tracePt t="2928" x="3438525" y="3044825"/>
          <p14:tracePt t="2950" x="3313113" y="3000375"/>
          <p14:tracePt t="2979" x="3224213" y="2982913"/>
          <p14:tracePt t="2985" x="3187700" y="2973388"/>
          <p14:tracePt t="2997" x="3160713" y="2973388"/>
          <p14:tracePt t="3026" x="3125788" y="2955925"/>
          <p14:tracePt t="3031" x="3116263" y="2946400"/>
          <p14:tracePt t="3246" x="3089275" y="2946400"/>
          <p14:tracePt t="3259" x="3071813" y="2946400"/>
          <p14:tracePt t="3280" x="3044825" y="2928938"/>
          <p14:tracePt t="3311" x="2928938" y="2813050"/>
          <p14:tracePt t="3329" x="2867025" y="2741613"/>
          <p14:tracePt t="3351" x="2768600" y="2616200"/>
          <p14:tracePt t="3380" x="2562225" y="2419350"/>
          <p14:tracePt t="3410" x="2411413" y="2322513"/>
          <p14:tracePt t="3419" x="2357438" y="2286000"/>
          <p14:tracePt t="3448" x="2276475" y="2259013"/>
          <p14:tracePt t="3452" x="2241550" y="2232025"/>
          <p14:tracePt t="3479" x="2197100" y="2214563"/>
          <p14:tracePt t="3497" x="2187575" y="2205038"/>
          <p14:tracePt t="3526" x="2170113" y="2187575"/>
          <p14:tracePt t="3753" x="2160588" y="2187575"/>
          <p14:tracePt t="3763" x="2152650" y="2187575"/>
          <p14:tracePt t="3787" x="2143125" y="2179638"/>
          <p14:tracePt t="3803" x="2116138" y="2170113"/>
          <p14:tracePt t="3828" x="2071688" y="2143125"/>
          <p14:tracePt t="3833" x="2044700" y="2116138"/>
          <p14:tracePt t="3853" x="2000250" y="2081213"/>
          <p14:tracePt t="3882" x="1919288" y="1973263"/>
          <p14:tracePt t="3913" x="1893888" y="1946275"/>
          <p14:tracePt t="3922" x="1874838" y="1919288"/>
          <p14:tracePt t="3953" x="1866900" y="1911350"/>
          <p14:tracePt t="3982" x="1857375" y="1884363"/>
          <p14:tracePt t="4195" x="1847850" y="1884363"/>
          <p14:tracePt t="4207" x="1830388" y="1874838"/>
          <p14:tracePt t="4222" x="1812925" y="1857375"/>
          <p14:tracePt t="4252" x="1768475" y="1830388"/>
          <p14:tracePt t="4257" x="1758950" y="1812925"/>
          <p14:tracePt t="4270" x="1741488" y="1795463"/>
          <p14:tracePt t="4298" x="1724025" y="1751013"/>
          <p14:tracePt t="4302" x="1724025" y="1731963"/>
          <p14:tracePt t="4329" x="1714500" y="1704975"/>
          <p14:tracePt t="4354" x="1704975" y="1679575"/>
          <p14:tracePt t="4399" x="1704975" y="1652588"/>
          <p14:tracePt t="4533" x="1714500" y="1652588"/>
          <p14:tracePt t="4712" x="1687513" y="1652588"/>
          <p14:tracePt t="4723" x="1660525" y="1643063"/>
          <p14:tracePt t="4753" x="1608138" y="1633538"/>
          <p14:tracePt t="4759" x="1581150" y="1625600"/>
          <p14:tracePt t="4772" x="1554163" y="1608138"/>
          <p14:tracePt t="4801" x="1490663" y="1581150"/>
          <p14:tracePt t="4808" x="1465263" y="1571625"/>
          <p14:tracePt t="4831" x="1419225" y="1544638"/>
          <p14:tracePt t="4854" x="1393825" y="1536700"/>
          <p14:tracePt t="4870" x="1374775" y="1517650"/>
          <p14:tracePt t="4886" x="1366838" y="1517650"/>
          <p14:tracePt t="4916" x="1357313" y="1490663"/>
          <p14:tracePt t="4939" x="1357313" y="1482725"/>
          <p14:tracePt t="4957" x="1374775" y="1455738"/>
          <p14:tracePt t="5156" x="1366838" y="1455738"/>
          <p14:tracePt t="5171" x="1366838" y="1446213"/>
          <p14:tracePt t="5181" x="1357313" y="1438275"/>
          <p14:tracePt t="5204" x="1330325" y="1419225"/>
          <p14:tracePt t="5233" x="1312863" y="1393825"/>
          <p14:tracePt t="5239" x="1312863" y="1374775"/>
          <p14:tracePt t="5258" x="1303338" y="1366838"/>
          <p14:tracePt t="5287" x="1295400" y="1339850"/>
          <p14:tracePt t="5293" x="1285875" y="1330325"/>
          <p14:tracePt t="5318" x="1285875" y="1322388"/>
          <p14:tracePt t="5326" x="1285875" y="1312863"/>
          <p14:tracePt t="5420" x="1285875" y="1303338"/>
          <p14:tracePt t="5434" x="1285875" y="1295400"/>
          <p14:tracePt t="5455" x="1285875" y="1285875"/>
          <p14:tracePt t="5589" x="1295400" y="1285875"/>
          <p14:tracePt t="5612" x="1303338" y="1285875"/>
          <p14:tracePt t="5638" x="1312863" y="1295400"/>
          <p14:tracePt t="5659" x="1322388" y="1295400"/>
          <p14:tracePt t="5675" x="1330325" y="1295400"/>
          <p14:tracePt t="5704" x="1347788" y="1303338"/>
          <p14:tracePt t="5709" x="1357313" y="1303338"/>
          <p14:tracePt t="5721" x="1366838" y="1303338"/>
          <p14:tracePt t="5757" x="1393825" y="1312863"/>
          <p14:tracePt t="5763" x="1411288" y="1322388"/>
          <p14:tracePt t="5788" x="1438275" y="1330325"/>
          <p14:tracePt t="5794" x="1455738" y="1339850"/>
          <p14:tracePt t="5820" x="1455738" y="1347788"/>
          <p14:tracePt t="5837" x="1465263" y="1347788"/>
          <p14:tracePt t="5860" x="1465263" y="1357313"/>
          <p14:tracePt t="6104" x="1473200" y="1357313"/>
          <p14:tracePt t="6141" x="1482725" y="1357313"/>
          <p14:tracePt t="6151" x="1490663" y="1357313"/>
          <p14:tracePt t="6178" x="1509713" y="1357313"/>
          <p14:tracePt t="6200" x="1517650" y="1357313"/>
          <p14:tracePt t="6212" x="1527175" y="1357313"/>
          <p14:tracePt t="6226" x="1536700" y="1357313"/>
          <p14:tracePt t="6259" x="1544638" y="1357313"/>
          <p14:tracePt t="6297" x="1554163" y="1357313"/>
          <p14:tracePt t="7320" x="1554163" y="1366838"/>
          <p14:tracePt t="7330" x="1554163" y="1374775"/>
          <p14:tracePt t="7342" x="1554163" y="1384300"/>
          <p14:tracePt t="7366" x="1554163" y="1401763"/>
          <p14:tracePt t="7389" x="1562100" y="1401763"/>
          <p14:tracePt t="7412" x="1562100" y="1411288"/>
          <p14:tracePt t="7427" x="1571625" y="1419225"/>
          <p14:tracePt t="7487" x="1571625" y="1428750"/>
          <p14:tracePt t="7893" x="1571625" y="1438275"/>
          <p14:tracePt t="7918" x="1562100" y="1438275"/>
          <p14:tracePt t="7929" x="1562100" y="1446213"/>
          <p14:tracePt t="8086" x="1554163" y="1465263"/>
          <p14:tracePt t="8135" x="1544638" y="1465263"/>
          <p14:tracePt t="8496" x="1544638" y="1482725"/>
          <p14:tracePt t="8518" x="1554163" y="1490663"/>
          <p14:tracePt t="8531" x="1562100" y="1500188"/>
          <p14:tracePt t="8545" x="1571625" y="1509713"/>
          <p14:tracePt t="8568" x="1589088" y="1517650"/>
          <p14:tracePt t="8807" x="1598613" y="1517650"/>
          <p14:tracePt t="8820" x="1608138" y="1517650"/>
          <p14:tracePt t="8831" x="1616075" y="1517650"/>
          <p14:tracePt t="8867" x="1660525" y="1517650"/>
          <p14:tracePt t="8898" x="1687513" y="1517650"/>
          <p14:tracePt t="8904" x="1704975" y="1517650"/>
          <p14:tracePt t="8916" x="1724025" y="1517650"/>
          <p14:tracePt t="8945" x="1758950" y="1517650"/>
          <p14:tracePt t="8954" x="1785938" y="1517650"/>
          <p14:tracePt t="8970" x="1795463" y="1517650"/>
          <p14:tracePt t="8986" x="1822450" y="1517650"/>
          <p14:tracePt t="9015" x="1857375" y="1527175"/>
          <p14:tracePt t="9032" x="1866900" y="1527175"/>
          <p14:tracePt t="9068" x="1884363" y="1527175"/>
          <p14:tracePt t="9250" x="1893888" y="1527175"/>
          <p14:tracePt t="9266" x="1911350" y="1517650"/>
          <p14:tracePt t="9276" x="1928813" y="1517650"/>
          <p14:tracePt t="9287" x="1965325" y="1509713"/>
          <p14:tracePt t="9314" x="2071688" y="1490663"/>
          <p14:tracePt t="9346" x="2339975" y="1465263"/>
          <p14:tracePt t="9369" x="2419350" y="1465263"/>
          <p14:tracePt t="9385" x="2544763" y="1473200"/>
          <p14:tracePt t="9414" x="2608263" y="1490663"/>
          <p14:tracePt t="9419" x="2633663" y="1500188"/>
          <p14:tracePt t="9446" x="2652713" y="1517650"/>
          <p14:tracePt t="9658" x="2660650" y="1517650"/>
          <p14:tracePt t="9671" x="2670175" y="1517650"/>
          <p14:tracePt t="9684" x="2687638" y="1527175"/>
          <p14:tracePt t="9696" x="2714625" y="1536700"/>
          <p14:tracePt t="9719" x="2786063" y="1544638"/>
          <p14:tracePt t="9734" x="2840038" y="1562100"/>
          <p14:tracePt t="9749" x="2874963" y="1571625"/>
          <p14:tracePt t="9771" x="2938463" y="1589088"/>
          <p14:tracePt t="9800" x="2982913" y="1608138"/>
          <p14:tracePt t="9806" x="2990850" y="1616075"/>
          <p14:tracePt t="9847" x="3009900" y="1625600"/>
          <p14:tracePt t="9900" x="3017838" y="1625600"/>
          <p14:tracePt t="10090" x="3027363" y="1625600"/>
          <p14:tracePt t="10103" x="3036888" y="1625600"/>
          <p14:tracePt t="10117" x="3054350" y="1625600"/>
          <p14:tracePt t="10127" x="3081338" y="1625600"/>
          <p14:tracePt t="10149" x="3116263" y="1616075"/>
          <p14:tracePt t="10172" x="3187700" y="1589088"/>
          <p14:tracePt t="10187" x="3259138" y="1571625"/>
          <p14:tracePt t="10216" x="3313113" y="1571625"/>
          <p14:tracePt t="10234" x="3357563" y="1554163"/>
          <p14:tracePt t="10270" x="3384550" y="1554163"/>
          <p14:tracePt t="10274" x="3394075" y="1554163"/>
          <p14:tracePt t="10301" x="3429000" y="1554163"/>
          <p14:tracePt t="10511" x="3438525" y="1554163"/>
          <p14:tracePt t="10535" x="3446463" y="1554163"/>
          <p14:tracePt t="10551" x="3455988" y="1554163"/>
          <p14:tracePt t="10586" x="3465513" y="1554163"/>
          <p14:tracePt t="10630" x="3473450" y="1554163"/>
          <p14:tracePt t="10763" x="3465513" y="1554163"/>
          <p14:tracePt t="10787" x="3446463" y="1554163"/>
          <p14:tracePt t="10804" x="3429000" y="1554163"/>
          <p14:tracePt t="10821" x="3330575" y="1554163"/>
          <p14:tracePt t="10838" x="3259138" y="1554163"/>
          <p14:tracePt t="10872" x="3009900" y="1598613"/>
          <p14:tracePt t="10890" x="2901950" y="1616075"/>
          <p14:tracePt t="10920" x="2446338" y="1687513"/>
          <p14:tracePt t="10950" x="2241550" y="1741488"/>
          <p14:tracePt t="10959" x="2170113" y="1751013"/>
          <p14:tracePt t="10975" x="2108200" y="1758950"/>
          <p14:tracePt t="10991" x="2009775" y="1758950"/>
          <p14:tracePt t="11020" x="1955800" y="1768475"/>
          <p14:tracePt t="11048" x="1919288" y="1785938"/>
          <p14:tracePt t="11074" x="1911350" y="1803400"/>
          <p14:tracePt t="11291" x="1901825" y="1803400"/>
          <p14:tracePt t="11303" x="1893888" y="1803400"/>
          <p14:tracePt t="11318" x="1874838" y="1803400"/>
          <p14:tracePt t="11339" x="1731963" y="1857375"/>
          <p14:tracePt t="11355" x="1608138" y="1911350"/>
          <p14:tracePt t="11376" x="1303338" y="2017713"/>
          <p14:tracePt t="11391" x="1204913" y="2036763"/>
          <p14:tracePt t="11421" x="1098550" y="2044700"/>
          <p14:tracePt t="11426" x="1081088" y="2044700"/>
          <p14:tracePt t="11452" x="1062038" y="2044700"/>
          <p14:tracePt t="11473" x="1062038" y="2036763"/>
          <p14:tracePt t="11640" x="1062038" y="2027238"/>
          <p14:tracePt t="11831" x="1071563" y="2027238"/>
          <p14:tracePt t="11843" x="1081088" y="2017713"/>
          <p14:tracePt t="11857" x="1089025" y="2017713"/>
          <p14:tracePt t="11879" x="1125538" y="2017713"/>
          <p14:tracePt t="11906" x="1160463" y="2017713"/>
          <p14:tracePt t="11938" x="1231900" y="2017713"/>
          <p14:tracePt t="11956" x="1268413" y="2017713"/>
          <p14:tracePt t="11978" x="1339850" y="2017713"/>
          <p14:tracePt t="12007" x="1419225" y="2017713"/>
          <p14:tracePt t="12038" x="1517650" y="2009775"/>
          <p14:tracePt t="12056" x="1544638" y="2009775"/>
          <p14:tracePt t="12079" x="1554163" y="2000250"/>
          <p14:tracePt t="12467" x="1562100" y="1990725"/>
          <p14:tracePt t="12481" x="1571625" y="1990725"/>
          <p14:tracePt t="12492" x="1589088" y="1982788"/>
          <p14:tracePt t="12511" x="1633538" y="1973263"/>
          <p14:tracePt t="12527" x="1670050" y="1955800"/>
          <p14:tracePt t="12557" x="1822450" y="1901825"/>
          <p14:tracePt t="12580" x="1938338" y="1874838"/>
          <p14:tracePt t="12609" x="2017713" y="1847850"/>
          <p14:tracePt t="12614" x="2027238" y="1847850"/>
          <p14:tracePt t="12794" x="2062163" y="1847850"/>
          <p14:tracePt t="12807" x="2116138" y="1839913"/>
          <p14:tracePt t="12816" x="2187575" y="1830388"/>
          <p14:tracePt t="12829" x="2295525" y="1812925"/>
          <p14:tracePt t="12844" x="2401888" y="1803400"/>
          <p14:tracePt t="12879" x="2768600" y="1785938"/>
          <p14:tracePt t="12910" x="2965450" y="1830388"/>
          <p14:tracePt t="12916" x="3027363" y="1847850"/>
          <p14:tracePt t="12941" x="3108325" y="1874838"/>
          <p14:tracePt t="12951" x="3125788" y="1884363"/>
          <p14:tracePt t="12981" x="3133725" y="1893888"/>
          <p14:tracePt t="12998" x="3143250" y="1893888"/>
          <p14:tracePt t="13027" x="3152775" y="1893888"/>
          <p14:tracePt t="13033" x="3160713" y="1893888"/>
          <p14:tracePt t="13705" x="3160713" y="1884363"/>
          <p14:tracePt t="13742" x="3170238" y="1884363"/>
          <p14:tracePt t="15638" x="3170238" y="1874838"/>
          <p14:tracePt t="16598" x="3179763" y="1866900"/>
          <p14:tracePt t="16826" x="3179763" y="1857375"/>
          <p14:tracePt t="17198" x="3170238" y="1857375"/>
          <p14:tracePt t="17703" x="3160713" y="1857375"/>
          <p14:tracePt t="17752" x="3152775" y="1857375"/>
          <p14:tracePt t="17775" x="3143250" y="1857375"/>
          <p14:tracePt t="17787" x="3133725" y="1857375"/>
          <p14:tracePt t="17813" x="3116263" y="1857375"/>
          <p14:tracePt t="17834" x="3108325" y="1857375"/>
          <p14:tracePt t="17871" x="3098800" y="1857375"/>
          <p14:tracePt t="17990" x="3098800" y="1839913"/>
          <p14:tracePt t="18231" x="3098800" y="1830388"/>
          <p14:tracePt t="18770" x="3098800" y="1822450"/>
          <p14:tracePt t="18938" x="3108325" y="1822450"/>
          <p14:tracePt t="19132" x="3108325" y="1812925"/>
          <p14:tracePt t="19742" x="3116263" y="1812925"/>
          <p14:tracePt t="20080" x="3054350" y="1822450"/>
          <p14:tracePt t="20091" x="2973388" y="1830388"/>
          <p14:tracePt t="20108" x="2894013" y="1847850"/>
          <p14:tracePt t="20137" x="2759075" y="1866900"/>
          <p14:tracePt t="20143" x="2714625" y="1874838"/>
          <p14:tracePt t="20168" x="2660650" y="1884363"/>
          <p14:tracePt t="20185" x="2633663" y="1893888"/>
          <p14:tracePt t="20207" x="2562225" y="1919288"/>
          <p14:tracePt t="20223" x="2527300" y="1938338"/>
          <p14:tracePt t="20253" x="2465388" y="1990725"/>
          <p14:tracePt t="20270" x="2411413" y="2027238"/>
          <p14:tracePt t="20285" x="2393950" y="2044700"/>
          <p14:tracePt t="20307" x="2366963" y="2071688"/>
          <p14:tracePt t="20337" x="2357438" y="2081213"/>
          <p14:tracePt t="20656" x="2347913" y="2081213"/>
          <p14:tracePt t="20669" x="2347913" y="2089150"/>
          <p14:tracePt t="20678" x="2339975" y="2098675"/>
          <p14:tracePt t="20691" x="2330450" y="2098675"/>
          <p14:tracePt t="20711" x="2330450" y="2108200"/>
          <p14:tracePt t="20727" x="2322513" y="2125663"/>
          <p14:tracePt t="20742" x="2322513" y="2133600"/>
          <p14:tracePt t="20771" x="2312988" y="2160588"/>
          <p14:tracePt t="20777" x="2312988" y="2179638"/>
          <p14:tracePt t="20789" x="2312988" y="2197100"/>
          <p14:tracePt t="20811" x="2312988" y="2214563"/>
          <p14:tracePt t="20840" x="2303463" y="2251075"/>
          <p14:tracePt t="20871" x="2303463" y="2259013"/>
          <p14:tracePt t="21111" x="2303463" y="2268538"/>
          <p14:tracePt t="21125" x="2303463" y="2276475"/>
          <p14:tracePt t="21147" x="2303463" y="2286000"/>
          <p14:tracePt t="21160" x="2303463" y="2295525"/>
          <p14:tracePt t="21188" x="2303463" y="2312988"/>
          <p14:tracePt t="21195" x="2295525" y="2322513"/>
          <p14:tracePt t="21213" x="2286000" y="2330450"/>
          <p14:tracePt t="21241" x="2286000" y="2339975"/>
          <p14:tracePt t="21247" x="2286000" y="2357438"/>
          <p14:tracePt t="21269" x="2276475" y="2366963"/>
          <p14:tracePt t="21291" x="2276475" y="2374900"/>
          <p14:tracePt t="21315" x="2276475" y="2384425"/>
          <p14:tracePt t="21330" x="2268538" y="2384425"/>
          <p14:tracePt t="21357" x="2259013" y="2384425"/>
          <p14:tracePt t="21363" x="2251075" y="2384425"/>
          <p14:tracePt t="21390" x="2241550" y="2384425"/>
          <p14:tracePt t="21688" x="2241550" y="2393950"/>
          <p14:tracePt t="21700" x="2232025" y="2393950"/>
          <p14:tracePt t="21714" x="2232025" y="2401888"/>
          <p14:tracePt t="21783" x="2232025" y="2411413"/>
          <p14:tracePt t="21796" x="2232025" y="2419350"/>
          <p14:tracePt t="21813" x="2224088" y="2419350"/>
          <p14:tracePt t="21830" x="2224088" y="2428875"/>
          <p14:tracePt t="21859" x="2214563" y="2428875"/>
          <p14:tracePt t="21868" x="2214563" y="2438400"/>
          <p14:tracePt t="22133" x="2205038" y="2438400"/>
          <p14:tracePt t="22145" x="2179638" y="2438400"/>
          <p14:tracePt t="22156" x="2170113" y="2438400"/>
          <p14:tracePt t="22178" x="2160588" y="2446338"/>
          <p14:tracePt t="22214" x="2133600" y="2455863"/>
          <p14:tracePt t="22252" x="2125663" y="2455863"/>
          <p14:tracePt t="22613" x="2116138" y="2455863"/>
          <p14:tracePt t="22624" x="2116138" y="2465388"/>
          <p14:tracePt t="22646" x="2108200" y="2473325"/>
          <p14:tracePt t="22652" x="2089150" y="2473325"/>
          <p14:tracePt t="22665" x="2089150" y="2482850"/>
          <p14:tracePt t="22694" x="2062163" y="2500313"/>
          <p14:tracePt t="22701" x="2054225" y="2509838"/>
          <p14:tracePt t="22718" x="2044700" y="2527300"/>
          <p14:tracePt t="22734" x="2027238" y="2544763"/>
          <p14:tracePt t="22763" x="2017713" y="2554288"/>
          <p14:tracePt t="23011" x="2036763" y="2554288"/>
          <p14:tracePt t="23022" x="2044700" y="2554288"/>
          <p14:tracePt t="23034" x="2054225" y="2554288"/>
          <p14:tracePt t="23050" x="2062163" y="2554288"/>
          <p14:tracePt t="23065" x="2071688" y="2554288"/>
          <p14:tracePt t="23081" x="2098675" y="2554288"/>
          <p14:tracePt t="23369" x="2108200" y="2554288"/>
          <p14:tracePt t="23393" x="2116138" y="2554288"/>
          <p14:tracePt t="23406" x="2125663" y="2544763"/>
          <p14:tracePt t="23420" x="2133600" y="2544763"/>
          <p14:tracePt t="23449" x="2152650" y="2536825"/>
          <p14:tracePt t="23455" x="2160588" y="2536825"/>
          <p14:tracePt t="23475" x="2170113" y="2536825"/>
          <p14:tracePt t="23502" x="2170113" y="2527300"/>
          <p14:tracePt t="23647" x="2160588" y="2527300"/>
          <p14:tracePt t="23657" x="2133600" y="2527300"/>
          <p14:tracePt t="23668" x="2108200" y="2527300"/>
          <p14:tracePt t="23683" x="2071688" y="2536825"/>
          <p14:tracePt t="23718" x="1955800" y="2562225"/>
          <p14:tracePt t="23749" x="1901825" y="2562225"/>
          <p14:tracePt t="23755" x="1866900" y="2571750"/>
          <p14:tracePt t="23781" x="1830388" y="2589213"/>
          <p14:tracePt t="23787" x="1812925" y="2598738"/>
          <p14:tracePt t="23799" x="1795463" y="2616200"/>
          <p14:tracePt t="23820" x="1785938" y="2625725"/>
          <p14:tracePt t="23836" x="1758950" y="2633663"/>
          <p14:tracePt t="23865" x="1751013" y="2652713"/>
          <p14:tracePt t="24100" x="1741488" y="2652713"/>
          <p14:tracePt t="24113" x="1731963" y="2660650"/>
          <p14:tracePt t="24138" x="1724025" y="2670175"/>
          <p14:tracePt t="24245" x="1724025" y="2679700"/>
          <p14:tracePt t="24257" x="1724025" y="2687638"/>
          <p14:tracePt t="24270" x="1724025" y="2697163"/>
          <p14:tracePt t="24286" x="1724025" y="2705100"/>
          <p14:tracePt t="24321" x="1731963" y="2724150"/>
          <p14:tracePt t="24352" x="1768475" y="2732088"/>
          <p14:tracePt t="24369" x="1785938" y="2732088"/>
          <p14:tracePt t="24399" x="1803400" y="2732088"/>
          <p14:tracePt t="24606" x="1822450" y="2741613"/>
          <p14:tracePt t="24617" x="1830388" y="2751138"/>
          <p14:tracePt t="24629" x="1847850" y="2759075"/>
          <p14:tracePt t="24641" x="1866900" y="2768600"/>
          <p14:tracePt t="24656" x="1901825" y="2776538"/>
          <p14:tracePt t="24684" x="1946275" y="2803525"/>
          <p14:tracePt t="24690" x="1965325" y="2813050"/>
          <p14:tracePt t="24722" x="2009775" y="2822575"/>
          <p14:tracePt t="24728" x="2027238" y="2830513"/>
          <p14:tracePt t="24751" x="2044700" y="2830513"/>
          <p14:tracePt t="24769" x="2062163" y="2830513"/>
          <p14:tracePt t="24977" x="2071688" y="2830513"/>
          <p14:tracePt t="24988" x="2081213" y="2830513"/>
          <p14:tracePt t="25003" x="2089150" y="2830513"/>
          <p14:tracePt t="25025" x="2116138" y="2830513"/>
          <p14:tracePt t="25041" x="2133600" y="2830513"/>
          <p14:tracePt t="25069" x="2160588" y="2830513"/>
          <p14:tracePt t="25075" x="2179638" y="2830513"/>
          <p14:tracePt t="25088" x="2197100" y="2830513"/>
          <p14:tracePt t="25123" x="2224088" y="2822575"/>
          <p14:tracePt t="25340" x="2241550" y="2822575"/>
          <p14:tracePt t="25350" x="2251075" y="2822575"/>
          <p14:tracePt t="25361" x="2268538" y="2822575"/>
          <p14:tracePt t="25374" x="2286000" y="2822575"/>
          <p14:tracePt t="25389" x="2303463" y="2822575"/>
          <p14:tracePt t="25424" x="2401888" y="2813050"/>
          <p14:tracePt t="25455" x="2438400" y="2803525"/>
          <p14:tracePt t="25461" x="2455863" y="2795588"/>
          <p14:tracePt t="25486" x="2482850" y="2795588"/>
          <p14:tracePt t="25505" x="2490788" y="2795588"/>
          <p14:tracePt t="25527" x="2500313" y="2795588"/>
          <p14:tracePt t="25556" x="2527300" y="2795588"/>
          <p14:tracePt t="25745" x="2544763" y="2795588"/>
          <p14:tracePt t="25759" x="2562225" y="2795588"/>
          <p14:tracePt t="25773" x="2608263" y="2795588"/>
          <p14:tracePt t="25790" x="2670175" y="2795588"/>
          <p14:tracePt t="25806" x="2822575" y="2786063"/>
          <p14:tracePt t="25828" x="2894013" y="2786063"/>
          <p14:tracePt t="25843" x="3027363" y="2786063"/>
          <p14:tracePt t="25872" x="3108325" y="2795588"/>
          <p14:tracePt t="25878" x="3125788" y="2803525"/>
          <p14:tracePt t="25890" x="3143250" y="2803525"/>
          <p14:tracePt t="25925" x="3205163" y="2803525"/>
          <p14:tracePt t="25942" x="3224213" y="2803525"/>
          <p14:tracePt t="25973" x="3259138" y="2786063"/>
          <p14:tracePt t="25978" x="3268663" y="2776538"/>
          <p14:tracePt t="26212" x="3251200" y="2776538"/>
          <p14:tracePt t="26227" x="3232150" y="2776538"/>
          <p14:tracePt t="26239" x="3214688" y="2776538"/>
          <p14:tracePt t="26261" x="3143250" y="2786063"/>
          <p14:tracePt t="26277" x="3108325" y="2786063"/>
          <p14:tracePt t="26290" x="3062288" y="2786063"/>
          <p14:tracePt t="26306" x="2990850" y="2795588"/>
          <p14:tracePt t="26328" x="2795588" y="2857500"/>
          <p14:tracePt t="26358" x="2465388" y="2928938"/>
          <p14:tracePt t="26388" x="2268538" y="2946400"/>
          <p14:tracePt t="26406" x="2098675" y="2955925"/>
          <p14:tracePt t="26429" x="1982788" y="2965450"/>
          <p14:tracePt t="26458" x="1893888" y="2973388"/>
          <p14:tracePt t="26477" x="1839913" y="2982913"/>
          <p14:tracePt t="26505" x="1822450" y="2982913"/>
          <p14:tracePt t="26706" x="1803400" y="2982913"/>
          <p14:tracePt t="26717" x="1795463" y="2982913"/>
          <p14:tracePt t="26731" x="1776413" y="2982913"/>
          <p14:tracePt t="26760" x="1679575" y="3000375"/>
          <p14:tracePt t="26766" x="1608138" y="3017838"/>
          <p14:tracePt t="26791" x="1438275" y="3062288"/>
          <p14:tracePt t="26809" x="1347788" y="3071813"/>
          <p14:tracePt t="26832" x="1231900" y="3081338"/>
          <p14:tracePt t="26859" x="1179513" y="3081338"/>
          <p14:tracePt t="26865" x="1152525" y="3081338"/>
          <p14:tracePt t="26893" x="1143000" y="3081338"/>
          <p14:tracePt t="26909" x="1125538" y="3081338"/>
          <p14:tracePt t="26970" x="1116013" y="3081338"/>
          <p14:tracePt t="29586" x="1116013" y="3089275"/>
          <p14:tracePt t="29600" x="1116013" y="3108325"/>
          <p14:tracePt t="29616" x="1125538" y="3125788"/>
          <p14:tracePt t="29640" x="1152525" y="3179763"/>
          <p14:tracePt t="29655" x="1169988" y="3205163"/>
          <p14:tracePt t="29684" x="1214438" y="3295650"/>
          <p14:tracePt t="29702" x="1214438" y="3313113"/>
          <p14:tracePt t="29737" x="1250950" y="3375025"/>
          <p14:tracePt t="29742" x="1258888" y="3394075"/>
          <p14:tracePt t="29768" x="1268413" y="3411538"/>
          <p14:tracePt t="29799" x="1276350" y="3419475"/>
          <p14:tracePt t="29806" x="1276350" y="3429000"/>
          <p14:tracePt t="29840" x="1276350" y="3438525"/>
          <p14:tracePt t="29850" x="1285875" y="3438525"/>
          <p14:tracePt t="30115" x="1303338" y="3446463"/>
          <p14:tracePt t="30128" x="1303338" y="3465513"/>
          <p14:tracePt t="30141" x="1322388" y="3473450"/>
          <p14:tracePt t="30170" x="1347788" y="3509963"/>
          <p14:tracePt t="30175" x="1357313" y="3517900"/>
          <p14:tracePt t="30188" x="1374775" y="3536950"/>
          <p14:tracePt t="30217" x="1393825" y="3562350"/>
          <p14:tracePt t="30222" x="1411288" y="3589338"/>
          <p14:tracePt t="30241" x="1419225" y="3608388"/>
          <p14:tracePt t="30268" x="1446213" y="3643313"/>
          <p14:tracePt t="30287" x="1455738" y="3679825"/>
          <p14:tracePt t="30317" x="1465263" y="3697288"/>
          <p14:tracePt t="30341" x="1473200" y="3697288"/>
          <p14:tracePt t="30357" x="1490663" y="3697288"/>
          <p14:tracePt t="30667" x="1490663" y="3705225"/>
          <p14:tracePt t="30691" x="1490663" y="3724275"/>
          <p14:tracePt t="30702" x="1490663" y="3741738"/>
          <p14:tracePt t="30720" x="1490663" y="3751263"/>
          <p14:tracePt t="30742" x="1500188" y="3786188"/>
          <p14:tracePt t="30771" x="1509713" y="3822700"/>
          <p14:tracePt t="30790" x="1517650" y="3830638"/>
          <p14:tracePt t="30818" x="1517650" y="3840163"/>
          <p14:tracePt t="31051" x="1527175" y="3840163"/>
          <p14:tracePt t="31062" x="1536700" y="3840163"/>
          <p14:tracePt t="31077" x="1554163" y="3840163"/>
          <p14:tracePt t="31104" x="1562100" y="3840163"/>
          <p14:tracePt t="31111" x="1581150" y="3840163"/>
          <p14:tracePt t="31122" x="1589088" y="3840163"/>
          <p14:tracePt t="31144" x="1598613" y="3840163"/>
          <p14:tracePt t="31159" x="1633538" y="3840163"/>
          <p14:tracePt t="31188" x="1687513" y="3840163"/>
          <p14:tracePt t="31194" x="1704975" y="3840163"/>
          <p14:tracePt t="31207" x="1724025" y="3840163"/>
          <p14:tracePt t="31222" x="1751013" y="3840163"/>
          <p14:tracePt t="31244" x="1785938" y="3822700"/>
          <p14:tracePt t="31259" x="1803400" y="3822700"/>
          <p14:tracePt t="31288" x="1847850" y="3795713"/>
          <p14:tracePt t="31294" x="1857375" y="3795713"/>
          <p14:tracePt t="31423" x="1857375" y="3786188"/>
          <p14:tracePt t="31497" x="1901825" y="3776663"/>
          <p14:tracePt t="31507" x="1973263" y="3776663"/>
          <p14:tracePt t="31523" x="2044700" y="3776663"/>
          <p14:tracePt t="31545" x="2214563" y="3776663"/>
          <p14:tracePt t="31560" x="2286000" y="3795713"/>
          <p14:tracePt t="31589" x="2401888" y="3840163"/>
          <p14:tracePt t="31595" x="2446338" y="3867150"/>
          <p14:tracePt t="31607" x="2473325" y="3902075"/>
          <p14:tracePt t="31643" x="2536825" y="3973513"/>
          <p14:tracePt t="31659" x="2554288" y="3990975"/>
          <p14:tracePt t="31689" x="2571750" y="4000500"/>
          <p14:tracePt t="31856" x="2581275" y="4000500"/>
          <p14:tracePt t="31868" x="2589213" y="4000500"/>
          <p14:tracePt t="31879" x="2608263" y="3990975"/>
          <p14:tracePt t="31893" x="2625725" y="3983038"/>
          <p14:tracePt t="31922" x="2670175" y="3973513"/>
          <p14:tracePt t="31927" x="2687638" y="3973513"/>
          <p14:tracePt t="31946" x="2697163" y="3973513"/>
          <p14:tracePt t="31961" x="2705100" y="3973513"/>
          <p14:tracePt t="31991" x="2714625" y="3973513"/>
          <p14:tracePt t="32024" x="2687638" y="3973513"/>
          <p14:tracePt t="32047" x="2625725" y="3990975"/>
          <p14:tracePt t="32075" x="2536825" y="4000500"/>
          <p14:tracePt t="32093" x="2490788" y="4010025"/>
          <p14:tracePt t="32122" x="2357438" y="4010025"/>
          <p14:tracePt t="32147" x="2259013" y="4010025"/>
          <p14:tracePt t="32176" x="2179638" y="3990975"/>
          <p14:tracePt t="32181" x="2160588" y="3983038"/>
          <p14:tracePt t="32194" x="2143125" y="3983038"/>
          <p14:tracePt t="32222" x="2125663" y="3965575"/>
          <p14:tracePt t="32575" x="2116138" y="3965575"/>
          <p14:tracePt t="32587" x="2108200" y="3965575"/>
          <p14:tracePt t="32599" x="2089150" y="3965575"/>
          <p14:tracePt t="32612" x="2071688" y="3956050"/>
          <p14:tracePt t="32627" x="2044700" y="3946525"/>
          <p14:tracePt t="32649" x="1982788" y="3929063"/>
          <p14:tracePt t="32675" x="1893888" y="3929063"/>
          <p14:tracePt t="32694" x="1803400" y="3919538"/>
          <p14:tracePt t="32724" x="1758950" y="3911600"/>
          <p14:tracePt t="32748" x="1724025" y="3911600"/>
          <p14:tracePt t="32777" x="1687513" y="3911600"/>
          <p14:tracePt t="32782" x="1679575" y="3919538"/>
          <p14:tracePt t="32796" x="1660525" y="3919538"/>
          <p14:tracePt t="32823" x="1625600" y="3946525"/>
          <p14:tracePt t="32828" x="1616075" y="3946525"/>
          <p14:tracePt t="32848" x="1598613" y="3956050"/>
          <p14:tracePt t="32877" x="1581150" y="3965575"/>
          <p14:tracePt t="32911" x="1571625" y="3965575"/>
          <p14:tracePt t="33091" x="1571625" y="3973513"/>
          <p14:tracePt t="33151" x="1571625" y="3983038"/>
          <p14:tracePt t="33190" x="1571625" y="3990975"/>
          <p14:tracePt t="33211" x="1581150" y="4000500"/>
          <p14:tracePt t="33238" x="1581150" y="4010025"/>
          <p14:tracePt t="33251" x="1589088" y="4010025"/>
          <p14:tracePt t="33279" x="1598613" y="4017963"/>
          <p14:tracePt t="33284" x="1608138" y="4017963"/>
          <p14:tracePt t="33476" x="1625600" y="4027488"/>
          <p14:tracePt t="33488" x="1643063" y="4044950"/>
          <p14:tracePt t="33501" x="1670050" y="4054475"/>
          <p14:tracePt t="33515" x="1714500" y="4071938"/>
          <p14:tracePt t="33550" x="1874838" y="4108450"/>
          <p14:tracePt t="33561" x="1938338" y="4116388"/>
          <p14:tracePt t="33573" x="2000250" y="4133850"/>
          <p14:tracePt t="33597" x="2089150" y="4170363"/>
          <p14:tracePt t="33614" x="2133600" y="4179888"/>
          <p14:tracePt t="33629" x="2152650" y="4197350"/>
          <p14:tracePt t="33652" x="2170113" y="4214813"/>
          <p14:tracePt t="33825" x="2187575" y="4214813"/>
          <p14:tracePt t="33836" x="2205038" y="4214813"/>
          <p14:tracePt t="33851" x="2224088" y="4214813"/>
          <p14:tracePt t="33881" x="2268538" y="4205288"/>
          <p14:tracePt t="33886" x="2312988" y="4187825"/>
          <p14:tracePt t="33899" x="2366963" y="4160838"/>
          <p14:tracePt t="33928" x="2465388" y="4125913"/>
          <p14:tracePt t="33934" x="2509838" y="4108450"/>
          <p14:tracePt t="33952" x="2544763" y="4098925"/>
          <p14:tracePt t="33968" x="2616200" y="4098925"/>
          <p14:tracePt t="33983" x="2643188" y="4098925"/>
          <p14:tracePt t="33999" x="2660650" y="4098925"/>
          <p14:tracePt t="34028" x="2697163" y="4098925"/>
          <p14:tracePt t="34033" x="2714625" y="4098925"/>
          <p14:tracePt t="34053" x="2741613" y="4098925"/>
          <p14:tracePt t="34068" x="2759075" y="4098925"/>
          <p14:tracePt t="34097" x="2786063" y="4098925"/>
          <p14:tracePt t="34103" x="2795588" y="4098925"/>
          <p14:tracePt t="34115" x="2813050" y="4098925"/>
          <p14:tracePt t="34150" x="2830513" y="4098925"/>
          <p14:tracePt t="34181" x="2840038" y="4098925"/>
          <p14:tracePt t="34531" x="2847975" y="4098925"/>
          <p14:tracePt t="34569" x="2857500" y="4098925"/>
          <p14:tracePt t="34605" x="2867025" y="4098925"/>
          <p14:tracePt t="35121" x="2874963" y="4098925"/>
          <p14:tracePt t="35675" x="2874963" y="4108450"/>
          <p14:tracePt t="35722" x="2874963" y="4116388"/>
          <p14:tracePt t="35733" x="2884488" y="4116388"/>
          <p14:tracePt t="35772" x="2894013" y="4116388"/>
          <p14:tracePt t="35781" x="2894013" y="4125913"/>
          <p14:tracePt t="35793" x="2901950" y="4125913"/>
          <p14:tracePt t="35807" x="2911475" y="4125913"/>
          <p14:tracePt t="35834" x="2919413" y="4125913"/>
          <p14:tracePt t="36250" x="2911475" y="4133850"/>
          <p14:tracePt t="36263" x="2901950" y="4133850"/>
          <p14:tracePt t="36284" x="2901950" y="4143375"/>
          <p14:tracePt t="36298" x="2894013" y="4152900"/>
          <p14:tracePt t="36311" x="2867025" y="4170363"/>
          <p14:tracePt t="36326" x="2813050" y="4197350"/>
          <p14:tracePt t="36356" x="2705100" y="4224338"/>
          <p14:tracePt t="36360" x="2660650" y="4251325"/>
          <p14:tracePt t="36388" x="2581275" y="4276725"/>
          <p14:tracePt t="36405" x="2536825" y="4286250"/>
          <p14:tracePt t="36434" x="2509838" y="4303713"/>
          <p14:tracePt t="36458" x="2465388" y="4322763"/>
          <p14:tracePt t="36487" x="2446338" y="4340225"/>
          <p14:tracePt t="36492" x="2428875" y="4348163"/>
          <p14:tracePt t="36519" x="2419350" y="4348163"/>
          <p14:tracePt t="36525" x="2411413" y="4348163"/>
          <p14:tracePt t="36800" x="2401888" y="4348163"/>
          <p14:tracePt t="36814" x="2393950" y="4348163"/>
          <p14:tracePt t="36836" x="2347913" y="4348163"/>
          <p14:tracePt t="36859" x="2330450" y="4348163"/>
          <p14:tracePt t="36889" x="2259013" y="4357688"/>
          <p14:tracePt t="36906" x="2232025" y="4357688"/>
          <p14:tracePt t="36935" x="2170113" y="4367213"/>
          <p14:tracePt t="36959" x="2125663" y="4375150"/>
          <p14:tracePt t="36988" x="2089150" y="4384675"/>
          <p14:tracePt t="37020" x="2044700" y="4384675"/>
          <p14:tracePt t="37058" x="2027238" y="4402138"/>
          <p14:tracePt t="37186" x="2027238" y="4411663"/>
          <p14:tracePt t="37198" x="2017713" y="4419600"/>
          <p14:tracePt t="37220" x="2009775" y="4429125"/>
          <p14:tracePt t="37238" x="2009775" y="4438650"/>
          <p14:tracePt t="37260" x="2000250" y="4446588"/>
          <p14:tracePt t="37289" x="2000250" y="4456113"/>
          <p14:tracePt t="37295" x="1990725" y="4465638"/>
          <p14:tracePt t="37321" x="1982788" y="4473575"/>
          <p14:tracePt t="37330" x="1973263" y="4491038"/>
          <p14:tracePt t="37342" x="1965325" y="4500563"/>
          <p14:tracePt t="37360" x="1955800" y="4518025"/>
          <p14:tracePt t="37376" x="1928813" y="4545013"/>
          <p14:tracePt t="37405" x="1911350" y="4562475"/>
          <p14:tracePt t="37423" x="1901825" y="4572000"/>
          <p14:tracePt t="37460" x="1884363" y="4589463"/>
          <p14:tracePt t="37465" x="1874838" y="4589463"/>
          <p14:tracePt t="37571" x="1874838" y="4581525"/>
          <p14:tracePt t="37581" x="1884363" y="4562475"/>
          <p14:tracePt t="38077" x="1874838" y="4562475"/>
          <p14:tracePt t="38110" x="1866900" y="4572000"/>
          <p14:tracePt t="38134" x="1857375" y="4572000"/>
          <p14:tracePt t="38267" x="1866900" y="4572000"/>
          <p14:tracePt t="38293" x="1874838" y="4572000"/>
          <p14:tracePt t="38303" x="1893888" y="4572000"/>
          <p14:tracePt t="38315" x="1901825" y="4572000"/>
          <p14:tracePt t="38341" x="1919288" y="4572000"/>
          <p14:tracePt t="38364" x="1955800" y="4572000"/>
          <p14:tracePt t="38392" x="1973263" y="4572000"/>
          <p14:tracePt t="38411" x="2000250" y="4572000"/>
          <p14:tracePt t="38441" x="2027238" y="4562475"/>
          <p14:tracePt t="38447" x="2044700" y="4554538"/>
          <p14:tracePt t="38466" x="2062163" y="4518025"/>
          <p14:tracePt t="38578" x="2054225" y="4518025"/>
          <p14:tracePt t="38590" x="2044700" y="4510088"/>
          <p14:tracePt t="38637" x="2062163" y="4510088"/>
          <p14:tracePt t="38650" x="2081213" y="4510088"/>
          <p14:tracePt t="38666" x="2108200" y="4510088"/>
          <p14:tracePt t="38695" x="2197100" y="4510088"/>
          <p14:tracePt t="38700" x="2241550" y="4510088"/>
          <p14:tracePt t="38726" x="2374900" y="4510088"/>
          <p14:tracePt t="38745" x="2482850" y="4510088"/>
          <p14:tracePt t="38767" x="2517775" y="4510088"/>
          <p14:tracePt t="38795" x="2598738" y="4527550"/>
          <p14:tracePt t="38827" x="2616200" y="4537075"/>
          <p14:tracePt t="38833" x="2625725" y="4537075"/>
          <p14:tracePt t="38865" x="2643188" y="4537075"/>
          <p14:tracePt t="38871" x="2652713" y="4537075"/>
          <p14:tracePt t="38883" x="2660650" y="4537075"/>
          <p14:tracePt t="38912" x="2679700" y="4537075"/>
          <p14:tracePt t="38917" x="2687638" y="4537075"/>
          <p14:tracePt t="38965" x="2705100" y="4537075"/>
          <p14:tracePt t="39070" x="2705100" y="4545013"/>
          <p14:tracePt t="39599" x="2705100" y="4554538"/>
          <p14:tracePt t="39624" x="2705100" y="4572000"/>
          <p14:tracePt t="39635" x="2697163" y="4572000"/>
          <p14:tracePt t="39648" x="2697163" y="4581525"/>
          <p14:tracePt t="39671" x="2687638" y="4589463"/>
          <p14:tracePt t="39686" x="2670175" y="4598988"/>
          <p14:tracePt t="39715" x="2652713" y="4608513"/>
          <p14:tracePt t="39721" x="2633663" y="4616450"/>
          <p14:tracePt t="39746" x="2616200" y="4616450"/>
          <p14:tracePt t="39770" x="2589213" y="4625975"/>
          <p14:tracePt t="39786" x="2581275" y="4633913"/>
          <p14:tracePt t="39815" x="2571750" y="4633913"/>
          <p14:tracePt t="39833" x="2571750" y="4643438"/>
          <p14:tracePt t="39869" x="2562225" y="4643438"/>
          <p14:tracePt t="40175" x="2554288" y="4643438"/>
          <p14:tracePt t="40190" x="2536825" y="4652963"/>
          <p14:tracePt t="40202" x="2509838" y="4660900"/>
          <p14:tracePt t="40210" x="2500313" y="4670425"/>
          <p14:tracePt t="40234" x="2490788" y="4670425"/>
          <p14:tracePt t="40250" x="2455863" y="4687888"/>
          <p14:tracePt t="40272" x="2411413" y="4687888"/>
          <p14:tracePt t="40300" x="2366963" y="4705350"/>
          <p14:tracePt t="40330" x="2286000" y="4714875"/>
          <p14:tracePt t="40348" x="2268538" y="4714875"/>
          <p14:tracePt t="40372" x="2251075" y="4714875"/>
          <p14:tracePt t="40401" x="2251075" y="4724400"/>
          <p14:tracePt t="40549" x="2259013" y="4724400"/>
          <p14:tracePt t="40611" x="2268538" y="4724400"/>
          <p14:tracePt t="40632" x="2276475" y="4732338"/>
          <p14:tracePt t="40658" x="2286000" y="4732338"/>
          <p14:tracePt t="40670" x="2286000" y="4741863"/>
          <p14:tracePt t="40679" x="2295525" y="4741863"/>
          <p14:tracePt t="40705" x="2295525" y="4751388"/>
          <p14:tracePt t="40728" x="2303463" y="4751388"/>
          <p14:tracePt t="40752" x="2303463" y="4768850"/>
          <p14:tracePt t="40773" x="2312988" y="4768850"/>
          <p14:tracePt t="40789" x="2322513" y="4776788"/>
          <p14:tracePt t="40818" x="2330450" y="4776788"/>
          <p14:tracePt t="40836" x="2339975" y="4776788"/>
          <p14:tracePt t="40871" x="2357438" y="4776788"/>
          <p14:tracePt t="41088" x="2366963" y="4776788"/>
          <p14:tracePt t="41102" x="2374900" y="4776788"/>
          <p14:tracePt t="41111" x="2393950" y="4776788"/>
          <p14:tracePt t="41134" x="2411413" y="4776788"/>
          <p14:tracePt t="41140" x="2438400" y="4768850"/>
          <p14:tracePt t="41152" x="2473325" y="4759325"/>
          <p14:tracePt t="41174" x="2544763" y="4751388"/>
          <p14:tracePt t="41190" x="2571750" y="4751388"/>
          <p14:tracePt t="41220" x="2633663" y="4751388"/>
          <p14:tracePt t="41237" x="2652713" y="4751388"/>
          <p14:tracePt t="41252" x="2660650" y="4751388"/>
          <p14:tracePt t="41436" x="2679700" y="4751388"/>
          <p14:tracePt t="41450" x="2697163" y="4751388"/>
          <p14:tracePt t="41460" x="2714625" y="4741863"/>
          <p14:tracePt t="41476" x="2741613" y="4732338"/>
          <p14:tracePt t="41503" x="2830513" y="4724400"/>
          <p14:tracePt t="41522" x="2894013" y="4724400"/>
          <p14:tracePt t="41550" x="2928938" y="4724400"/>
          <p14:tracePt t="41574" x="2946400" y="4724400"/>
          <p14:tracePt t="41604" x="2955925" y="4724400"/>
          <p14:tracePt t="42205" x="2946400" y="4724400"/>
          <p14:tracePt t="42216" x="2911475" y="4732338"/>
          <p14:tracePt t="42228" x="2847975" y="4751388"/>
          <p14:tracePt t="42242" x="2786063" y="4776788"/>
          <p14:tracePt t="42276" x="2554288" y="4822825"/>
          <p14:tracePt t="42294" x="2438400" y="4830763"/>
          <p14:tracePt t="42309" x="2303463" y="4840288"/>
          <p14:tracePt t="42337" x="1901825" y="4902200"/>
          <p14:tracePt t="42375" x="1616075" y="4991100"/>
          <p14:tracePt t="42392" x="1554163" y="5018088"/>
          <p14:tracePt t="42422" x="1465263" y="5072063"/>
          <p14:tracePt t="42439" x="1455738" y="5081588"/>
          <p14:tracePt t="42477" x="1419225" y="5116513"/>
          <p14:tracePt t="42482" x="1411288" y="5133975"/>
          <p14:tracePt t="42744" x="1401763" y="5133975"/>
          <p14:tracePt t="42756" x="1393825" y="5133975"/>
          <p14:tracePt t="42778" x="1384300" y="5143500"/>
          <p14:tracePt t="42805" x="1384300" y="5153025"/>
          <p14:tracePt t="42878" x="1393825" y="5153025"/>
          <p14:tracePt t="42889" x="1401763" y="5143500"/>
          <p14:tracePt t="42910" x="1411288" y="5143500"/>
          <p14:tracePt t="42928" x="1419225" y="5133975"/>
          <p14:tracePt t="42960" x="1428750" y="5133975"/>
          <p14:tracePt t="42996" x="1438275" y="5126038"/>
          <p14:tracePt t="43020" x="1446213" y="5126038"/>
          <p14:tracePt t="43046" x="1455738" y="5126038"/>
          <p14:tracePt t="43069" x="1473200" y="5126038"/>
          <p14:tracePt t="43083" x="1482725" y="5126038"/>
          <p14:tracePt t="43110" x="1500188" y="5126038"/>
          <p14:tracePt t="43116" x="1517650" y="5126038"/>
          <p14:tracePt t="43128" x="1544638" y="5126038"/>
          <p14:tracePt t="43157" x="1598613" y="5126038"/>
          <p14:tracePt t="43181" x="1625600" y="5126038"/>
          <p14:tracePt t="43197" x="1633538" y="5126038"/>
          <p14:tracePt t="43428" x="1652588" y="5126038"/>
          <p14:tracePt t="43441" x="1660525" y="5126038"/>
          <p14:tracePt t="43455" x="1679575" y="5126038"/>
          <p14:tracePt t="43483" x="1714500" y="5126038"/>
          <p14:tracePt t="43498" x="1731963" y="5126038"/>
          <p14:tracePt t="43527" x="1776413" y="5116513"/>
          <p14:tracePt t="43545" x="1785938" y="5116513"/>
          <p14:tracePt t="43581" x="1822450" y="5116513"/>
          <p14:tracePt t="43587" x="1839913" y="5116513"/>
          <p14:tracePt t="43628" x="1857375" y="5116513"/>
          <p14:tracePt t="43633" x="1866900" y="5116513"/>
          <p14:tracePt t="43659" x="1874838" y="5116513"/>
          <p14:tracePt t="43849" x="1901825" y="5108575"/>
          <p14:tracePt t="43861" x="1928813" y="5108575"/>
          <p14:tracePt t="43883" x="1955800" y="5108575"/>
          <p14:tracePt t="43900" x="2009775" y="5099050"/>
          <p14:tracePt t="43929" x="2062163" y="5099050"/>
          <p14:tracePt t="43935" x="2081213" y="5099050"/>
          <p14:tracePt t="43947" x="2108200" y="5099050"/>
          <p14:tracePt t="43981" x="2152650" y="5108575"/>
          <p14:tracePt t="43986" x="2170113" y="5116513"/>
          <p14:tracePt t="43999" x="2187575" y="5116513"/>
          <p14:tracePt t="44029" x="2241550" y="5126038"/>
          <p14:tracePt t="44033" x="2259013" y="5126038"/>
          <p14:tracePt t="44282" x="2276475" y="5126038"/>
          <p14:tracePt t="44295" x="2286000" y="5133975"/>
          <p14:tracePt t="44315" x="2295525" y="5133975"/>
          <p14:tracePt t="44333" x="2330450" y="5143500"/>
          <p14:tracePt t="44348" x="2347913" y="5143500"/>
          <p14:tracePt t="44384" x="2393950" y="5143500"/>
          <p14:tracePt t="44389" x="2411413" y="5143500"/>
          <p14:tracePt t="44431" x="2419350" y="5143500"/>
          <p14:tracePt t="44474" x="2428875" y="5143500"/>
          <p14:tracePt t="44485" x="2438400" y="5143500"/>
          <p14:tracePt t="44726" x="2438400" y="5133975"/>
          <p14:tracePt t="44845" x="2438400" y="5126038"/>
          <p14:tracePt t="44906" x="2393950" y="5081588"/>
          <p14:tracePt t="44917" x="2339975" y="5037138"/>
          <p14:tracePt t="44934" x="2286000" y="4991100"/>
          <p14:tracePt t="44949" x="2232025" y="4946650"/>
          <p14:tracePt t="44985" x="2098675" y="4830763"/>
          <p14:tracePt t="44991" x="2071688" y="4795838"/>
          <p14:tracePt t="45016" x="2027238" y="4751388"/>
          <p14:tracePt t="45034" x="2009775" y="4741863"/>
          <p14:tracePt t="45063" x="2000250" y="4741863"/>
          <p14:tracePt t="45386" x="1990725" y="4741863"/>
          <p14:tracePt t="45410" x="1982788" y="4732338"/>
          <p14:tracePt t="45423" x="1973263" y="4724400"/>
          <p14:tracePt t="45437" x="1973263" y="4714875"/>
          <p14:tracePt t="45464" x="1955800" y="4697413"/>
          <p14:tracePt t="45470" x="1946275" y="4687888"/>
          <p14:tracePt t="45489" x="1928813" y="4679950"/>
          <p14:tracePt t="45534" x="1911350" y="4670425"/>
          <p14:tracePt t="45551" x="1901825" y="4670425"/>
          <p14:tracePt t="45948" x="1893888" y="4660900"/>
          <p14:tracePt t="46009" x="1884363" y="4660900"/>
          <p14:tracePt t="46022" x="1874838" y="4652963"/>
          <p14:tracePt t="46036" x="1857375" y="4652963"/>
          <p14:tracePt t="46065" x="1839913" y="4652963"/>
          <p14:tracePt t="46090" x="1812925" y="4643438"/>
          <p14:tracePt t="46106" x="1785938" y="4633913"/>
          <p14:tracePt t="46121" x="1768475" y="4633913"/>
          <p14:tracePt t="46150" x="1751013" y="4633913"/>
          <p14:tracePt t="46156" x="1741488" y="4633913"/>
          <p14:tracePt t="46190" x="1731963" y="4633913"/>
          <p14:tracePt t="46549" x="1724025" y="4633913"/>
          <p14:tracePt t="46645" x="1724025" y="4625975"/>
          <p14:tracePt t="46660" x="1741488" y="4616450"/>
          <p14:tracePt t="46671" x="1751013" y="4608513"/>
          <p14:tracePt t="46691" x="1768475" y="4589463"/>
          <p14:tracePt t="46720" x="1812925" y="4572000"/>
          <p14:tracePt t="46726" x="1822450" y="4572000"/>
          <p14:tracePt t="46751" x="1847850" y="4562475"/>
          <p14:tracePt t="46769" x="1857375" y="4562475"/>
          <p14:tracePt t="46790" x="1866900" y="4562475"/>
          <p14:tracePt t="46827" x="1866900" y="4572000"/>
          <p14:tracePt t="47080" x="1874838" y="4572000"/>
          <p14:tracePt t="47092" x="1884363" y="4572000"/>
          <p14:tracePt t="47121" x="1919288" y="4572000"/>
          <p14:tracePt t="47126" x="1946275" y="4562475"/>
          <p14:tracePt t="47139" x="1965325" y="4554538"/>
          <p14:tracePt t="47168" x="2036763" y="4545013"/>
          <p14:tracePt t="47174" x="2062163" y="4545013"/>
          <p14:tracePt t="47193" x="2098675" y="4545013"/>
          <p14:tracePt t="47209" x="2116138" y="4545013"/>
          <p14:tracePt t="47238" x="2170113" y="4545013"/>
          <p14:tracePt t="47283" x="2179638" y="4545013"/>
          <p14:tracePt t="47453" x="2187575" y="4545013"/>
          <p14:tracePt t="47596" x="2205038" y="4545013"/>
          <p14:tracePt t="47608" x="2214563" y="4537075"/>
          <p14:tracePt t="47825" x="2214563" y="4527550"/>
          <p14:tracePt t="48315" x="2224088" y="4527550"/>
          <p14:tracePt t="48617" x="2214563" y="4537075"/>
          <p14:tracePt t="48629" x="2187575" y="4562475"/>
          <p14:tracePt t="48644" x="2152650" y="4598988"/>
          <p14:tracePt t="48674" x="2062163" y="4660900"/>
          <p14:tracePt t="48679" x="2027238" y="4697413"/>
          <p14:tracePt t="48698" x="1990725" y="4732338"/>
          <p14:tracePt t="48727" x="1866900" y="4840288"/>
          <p14:tracePt t="48746" x="1785938" y="4911725"/>
          <p14:tracePt t="48774" x="1731963" y="4956175"/>
          <p14:tracePt t="48784" x="1714500" y="4983163"/>
          <p14:tracePt t="48799" x="1679575" y="5027613"/>
          <p14:tracePt t="48814" x="1643063" y="5072063"/>
          <p14:tracePt t="48830" x="1616075" y="5108575"/>
          <p14:tracePt t="48859" x="1562100" y="5205413"/>
          <p14:tracePt t="48897" x="1544638" y="5241925"/>
          <p14:tracePt t="48930" x="1544638" y="5259388"/>
          <p14:tracePt t="49288" x="1544638" y="5276850"/>
          <p14:tracePt t="49301" x="1554163" y="5286375"/>
          <p14:tracePt t="49314" x="1562100" y="5303838"/>
          <p14:tracePt t="49323" x="1562100" y="5313363"/>
          <p14:tracePt t="49348" x="1589088" y="5340350"/>
          <p14:tracePt t="49363" x="1608138" y="5357813"/>
          <p14:tracePt t="49398" x="1679575" y="5375275"/>
          <p14:tracePt t="49430" x="1724025" y="5375275"/>
          <p14:tracePt t="49448" x="1741488" y="5367338"/>
          <p14:tracePt t="49673" x="1758950" y="5367338"/>
          <p14:tracePt t="49695" x="1768475" y="5367338"/>
          <p14:tracePt t="49721" x="1776413" y="5367338"/>
          <p14:tracePt t="50224" x="1768475" y="5367338"/>
          <p14:tracePt t="50239" x="1758950" y="5367338"/>
          <p14:tracePt t="50260" x="1751013" y="5367338"/>
          <p14:tracePt t="50283" x="1741488" y="5367338"/>
          <p14:tracePt t="50302" x="1731963" y="5367338"/>
          <p14:tracePt t="50330" x="1679575" y="5367338"/>
          <p14:tracePt t="50348" x="1625600" y="5357813"/>
          <p14:tracePt t="50364" x="1598613" y="5357813"/>
          <p14:tracePt t="50401" x="1482725" y="5340350"/>
          <p14:tracePt t="50406" x="1438275" y="5340350"/>
          <p14:tracePt t="50418" x="1384300" y="5340350"/>
          <p14:tracePt t="50434" x="1339850" y="5340350"/>
          <p14:tracePt t="50449" x="1285875" y="5348288"/>
          <p14:tracePt t="50479" x="1204913" y="5367338"/>
          <p14:tracePt t="50503" x="1187450" y="5375275"/>
          <p14:tracePt t="50670" x="1187450" y="5384800"/>
          <p14:tracePt t="50703" x="1187450" y="5394325"/>
          <p14:tracePt t="50730" x="1196975" y="5394325"/>
          <p14:tracePt t="50741" x="1196975" y="5402263"/>
          <p14:tracePt t="51424" x="1214438" y="5411788"/>
          <p14:tracePt t="51436" x="1258888" y="5419725"/>
          <p14:tracePt t="51448" x="1303338" y="5429250"/>
          <p14:tracePt t="51470" x="1374775" y="5429250"/>
          <p14:tracePt t="51487" x="1554163" y="5429250"/>
          <p14:tracePt t="51508" x="1679575" y="5429250"/>
          <p14:tracePt t="51538" x="1990725" y="5429250"/>
          <p14:tracePt t="51543" x="2054225" y="5438775"/>
          <p14:tracePt t="51584" x="2160588" y="5456238"/>
          <p14:tracePt t="51609" x="2187575" y="5456238"/>
          <p14:tracePt t="51638" x="2205038" y="5456238"/>
          <p14:tracePt t="51821" x="2224088" y="5456238"/>
          <p14:tracePt t="51834" x="2251075" y="5456238"/>
          <p14:tracePt t="51855" x="2303463" y="5438775"/>
          <p14:tracePt t="51873" x="2339975" y="5438775"/>
          <p14:tracePt t="51907" x="2428875" y="5438775"/>
          <p14:tracePt t="51925" x="2446338" y="5438775"/>
          <p14:tracePt t="51954" x="2500313" y="5438775"/>
          <p14:tracePt t="51986" x="2536825" y="5438775"/>
          <p14:tracePt t="51991" x="2554288" y="5438775"/>
          <p14:tracePt t="52010" x="2571750" y="5446713"/>
          <p14:tracePt t="52027" x="2598738" y="5446713"/>
          <p14:tracePt t="52055" x="2625725" y="5446713"/>
          <p14:tracePt t="52243" x="2643188" y="5446713"/>
          <p14:tracePt t="52254" x="2670175" y="5438775"/>
          <p14:tracePt t="52264" x="2697163" y="5438775"/>
          <p14:tracePt t="52289" x="2714625" y="5438775"/>
          <p14:tracePt t="52311" x="2768600" y="5438775"/>
          <p14:tracePt t="52327" x="2776538" y="5438775"/>
          <p14:tracePt t="52355" x="2803525" y="5438775"/>
          <p14:tracePt t="52386" x="2840038" y="5456238"/>
          <p14:tracePt t="52410" x="2857500" y="5456238"/>
          <p14:tracePt t="52441" x="2867025" y="5456238"/>
          <p14:tracePt t="52446" x="2874963" y="5456238"/>
          <p14:tracePt t="52471" x="2894013" y="5456238"/>
          <p14:tracePt t="52758" x="2884488" y="5473700"/>
          <p14:tracePt t="52772" x="2867025" y="5483225"/>
          <p14:tracePt t="52788" x="2857500" y="5500688"/>
          <p14:tracePt t="52812" x="2803525" y="5537200"/>
          <p14:tracePt t="52842" x="2714625" y="5572125"/>
          <p14:tracePt t="52853" x="2687638" y="5581650"/>
          <p14:tracePt t="52875" x="2643188" y="5581650"/>
          <p14:tracePt t="52891" x="2608263" y="5581650"/>
          <p14:tracePt t="52913" x="2581275" y="5572125"/>
          <p14:tracePt t="52928" x="2571750" y="5572125"/>
          <p14:tracePt t="52957" x="2562225" y="5562600"/>
          <p14:tracePt t="52963" x="2554288" y="5554663"/>
          <p14:tracePt t="52975" x="2544763" y="5554663"/>
          <p14:tracePt t="53010" x="2536825" y="5554663"/>
          <p14:tracePt t="53045" x="2527300" y="5554663"/>
          <p14:tracePt t="53106" x="2509838" y="5554663"/>
          <p14:tracePt t="53117" x="2500313" y="5554663"/>
          <p14:tracePt t="53130" x="2490788" y="5562600"/>
          <p14:tracePt t="53145" x="2473325" y="5562600"/>
          <p14:tracePt t="53172" x="2438400" y="5572125"/>
          <p14:tracePt t="53177" x="2419350" y="5572125"/>
          <p14:tracePt t="53210" x="2384425" y="5581650"/>
          <p14:tracePt t="53215" x="2357438" y="5589588"/>
          <p14:tracePt t="53241" x="2295525" y="5599113"/>
          <p14:tracePt t="53274" x="2214563" y="5599113"/>
          <p14:tracePt t="53312" x="2133600" y="5608638"/>
          <p14:tracePt t="53343" x="2089150" y="5626100"/>
          <p14:tracePt t="53348" x="2071688" y="5634038"/>
          <p14:tracePt t="53360" x="2054225" y="5643563"/>
          <p14:tracePt t="53389" x="2036763" y="5661025"/>
          <p14:tracePt t="53393" x="2027238" y="5661025"/>
          <p14:tracePt t="53412" x="2017713" y="5670550"/>
          <p14:tracePt t="53428" x="2017713" y="5680075"/>
          <p14:tracePt t="53644" x="2009775" y="5680075"/>
          <p14:tracePt t="53682" x="2000250" y="5680075"/>
          <p14:tracePt t="53719" x="1990725" y="5680075"/>
          <p14:tracePt t="53743" x="1982788" y="5680075"/>
          <p14:tracePt t="53779" x="1973263" y="5680075"/>
          <p14:tracePt t="54078" x="1973263" y="5670550"/>
          <p14:tracePt t="54091" x="1973263" y="5653088"/>
          <p14:tracePt t="54727" x="1982788" y="5653088"/>
          <p14:tracePt t="54765" x="1990725" y="5653088"/>
          <p14:tracePt t="54786" x="2000250" y="5643563"/>
          <p14:tracePt t="54798" x="2000250" y="5634038"/>
          <p14:tracePt t="54819" x="2009775" y="5634038"/>
          <p14:tracePt t="54847" x="2027238" y="5626100"/>
          <p14:tracePt t="54857" x="2036763" y="5616575"/>
          <p14:tracePt t="54880" x="2044700" y="5608638"/>
          <p14:tracePt t="54916" x="2071688" y="5599113"/>
          <p14:tracePt t="55098" x="2054225" y="5581650"/>
          <p14:tracePt t="55110" x="2044700" y="5572125"/>
          <p14:tracePt t="55124" x="2036763" y="5562600"/>
          <p14:tracePt t="55148" x="2009775" y="5554663"/>
          <p14:tracePt t="55181" x="1990725" y="5545138"/>
          <p14:tracePt t="55186" x="1982788" y="5545138"/>
          <p14:tracePt t="55199" x="1973263" y="5545138"/>
          <p14:tracePt t="55220" x="1955800" y="5537200"/>
          <p14:tracePt t="55264" x="1955800" y="5527675"/>
          <p14:tracePt t="55280" x="1955800" y="5518150"/>
          <p14:tracePt t="55374" x="1946275" y="5518150"/>
          <p14:tracePt t="55386" x="1946275" y="5510213"/>
          <p14:tracePt t="55446" x="1946275" y="5491163"/>
          <p14:tracePt t="55460" x="1955800" y="5473700"/>
          <p14:tracePt t="55618" x="1946275" y="5473700"/>
          <p14:tracePt t="55626" x="1938338" y="5473700"/>
          <p14:tracePt t="55637" x="1911350" y="5465763"/>
          <p14:tracePt t="55653" x="1893888" y="5456238"/>
          <p14:tracePt t="55682" x="1866900" y="5438775"/>
          <p14:tracePt t="55688" x="1839913" y="5419725"/>
          <p14:tracePt t="55719" x="1803400" y="5394325"/>
          <p14:tracePt t="55725" x="1776413" y="5367338"/>
          <p14:tracePt t="55737" x="1758950" y="5357813"/>
          <p14:tracePt t="55767" x="1731963" y="5340350"/>
          <p14:tracePt t="55772" x="1724025" y="5340350"/>
          <p14:tracePt t="55820" x="1687513" y="5322888"/>
          <p14:tracePt t="55837" x="1670050" y="5322888"/>
          <p14:tracePt t="55867" x="1660525" y="5313363"/>
          <p14:tracePt t="55988" x="1670050" y="5313363"/>
          <p14:tracePt t="56130" x="1660525" y="5313363"/>
          <p14:tracePt t="56144" x="1643063" y="5313363"/>
          <p14:tracePt t="56155" x="1633538" y="5313363"/>
          <p14:tracePt t="56170" x="1625600" y="5295900"/>
          <p14:tracePt t="56199" x="1608138" y="5259388"/>
          <p14:tracePt t="56205" x="1598613" y="5232400"/>
          <p14:tracePt t="56223" x="1598613" y="5205413"/>
          <p14:tracePt t="56253" x="1598613" y="5126038"/>
          <p14:tracePt t="56283" x="1598613" y="5072063"/>
          <p14:tracePt t="56289" x="1598613" y="5045075"/>
          <p14:tracePt t="56322" x="1598613" y="4983163"/>
          <p14:tracePt t="56353" x="1598613" y="4956175"/>
          <p14:tracePt t="56359" x="1598613" y="4938713"/>
          <p14:tracePt t="56384" x="1608138" y="4902200"/>
          <p14:tracePt t="56398" x="1608138" y="4894263"/>
          <p14:tracePt t="56408" x="1608138" y="4884738"/>
          <p14:tracePt t="56430" x="1608138" y="4875213"/>
          <p14:tracePt t="56442" x="1608138" y="4867275"/>
          <p14:tracePt t="56457" x="1616075" y="4867275"/>
          <p14:tracePt t="57440" x="1616075" y="4884738"/>
          <p14:tracePt t="57455" x="1616075" y="4911725"/>
          <p14:tracePt t="57464" x="1616075" y="4965700"/>
          <p14:tracePt t="57477" x="1608138" y="5027613"/>
          <p14:tracePt t="57502" x="1589088" y="5180013"/>
          <p14:tracePt t="57527" x="1571625" y="5348288"/>
          <p14:tracePt t="57544" x="1571625" y="5446713"/>
          <p14:tracePt t="57561" x="1554163" y="5643563"/>
          <p14:tracePt t="57575" x="1544638" y="5741988"/>
          <p14:tracePt t="57604" x="1527175" y="5902325"/>
          <p14:tracePt t="57610" x="1517650" y="5973763"/>
          <p14:tracePt t="57627" x="1509713" y="6037263"/>
          <p14:tracePt t="57643" x="1500188" y="6134100"/>
          <p14:tracePt t="57659" x="1500188" y="6170613"/>
          <p14:tracePt t="57689" x="1490663" y="6224588"/>
          <p14:tracePt t="57693" x="1490663" y="6232525"/>
          <p14:tracePt t="57726" x="1490663" y="6251575"/>
          <p14:tracePt t="58148" x="1500188" y="6242050"/>
          <p14:tracePt t="58197" x="1500188" y="6232525"/>
          <p14:tracePt t="58556" x="1517650" y="6232525"/>
          <p14:tracePt t="58569" x="1536700" y="6215063"/>
          <p14:tracePt t="58592" x="1589088" y="6197600"/>
          <p14:tracePt t="58630" x="1697038" y="6161088"/>
          <p14:tracePt t="58661" x="1776413" y="6153150"/>
          <p14:tracePt t="58666" x="1795463" y="6153150"/>
          <p14:tracePt t="58692" x="1830388" y="6153150"/>
          <p14:tracePt t="58699" x="1847850" y="6153150"/>
          <p14:tracePt t="58730" x="1874838" y="6170613"/>
          <p14:tracePt t="58736" x="1884363" y="6170613"/>
          <p14:tracePt t="58748" x="1893888" y="6170613"/>
          <p14:tracePt t="59135" x="1911350" y="6170613"/>
          <p14:tracePt t="59146" x="1928813" y="6170613"/>
          <p14:tracePt t="59156" x="1946275" y="6170613"/>
          <p14:tracePt t="59179" x="2000250" y="6170613"/>
          <p14:tracePt t="59198" x="2036763" y="6170613"/>
          <p14:tracePt t="59231" x="2152650" y="6161088"/>
          <p14:tracePt t="59248" x="2170113" y="6153150"/>
          <p14:tracePt t="59279" x="2187575" y="6134100"/>
          <p14:tracePt t="59458" x="2205038" y="6126163"/>
          <p14:tracePt t="59468" x="2224088" y="6126163"/>
          <p14:tracePt t="59482" x="2259013" y="6108700"/>
          <p14:tracePt t="59498" x="2295525" y="6099175"/>
          <p14:tracePt t="59533" x="2446338" y="6045200"/>
          <p14:tracePt t="59540" x="2500313" y="6037263"/>
          <p14:tracePt t="59551" x="2554288" y="6027738"/>
          <p14:tracePt t="59567" x="2589213" y="6018213"/>
          <p14:tracePt t="59595" x="2660650" y="6010275"/>
          <p14:tracePt t="59601" x="2687638" y="6010275"/>
          <p14:tracePt t="59634" x="2732088" y="6010275"/>
          <p14:tracePt t="59651" x="2741613" y="6010275"/>
          <p14:tracePt t="60165" x="2759075" y="6018213"/>
          <p14:tracePt t="60175" x="2768600" y="6027738"/>
          <p14:tracePt t="60198" x="2776538" y="6037263"/>
          <p14:tracePt t="60236" x="2874963" y="6089650"/>
          <p14:tracePt t="60267" x="2919413" y="6089650"/>
          <p14:tracePt t="60272" x="2928938" y="6099175"/>
          <p14:tracePt t="60298" x="2938463" y="6099175"/>
          <p14:tracePt t="60316" x="2946400" y="6099175"/>
          <p14:tracePt t="60344" x="2955925" y="6099175"/>
          <p14:tracePt t="60393" x="2965450" y="6099175"/>
          <p14:tracePt t="60417" x="2965450" y="6089650"/>
          <p14:tracePt t="61339" x="2982913" y="6081713"/>
          <p14:tracePt t="61354" x="3000375" y="6072188"/>
          <p14:tracePt t="61365" x="3027363" y="6054725"/>
          <p14:tracePt t="61389" x="3054350" y="6045200"/>
          <p14:tracePt t="61405" x="3062288" y="6045200"/>
          <p14:tracePt t="61440" x="3071813" y="6037263"/>
          <p14:tracePt t="62098" x="3054350" y="6037263"/>
          <p14:tracePt t="62109" x="3017838" y="6037263"/>
          <p14:tracePt t="62123" x="2982913" y="6037263"/>
          <p14:tracePt t="62146" x="2894013" y="6037263"/>
          <p14:tracePt t="62161" x="2847975" y="6037263"/>
          <p14:tracePt t="62190" x="2741613" y="6037263"/>
          <p14:tracePt t="62195" x="2687638" y="6045200"/>
          <p14:tracePt t="62208" x="2625725" y="6054725"/>
          <p14:tracePt t="62243" x="2527300" y="6089650"/>
          <p14:tracePt t="62274" x="2500313" y="6099175"/>
          <p14:tracePt t="62292" x="2490788" y="6108700"/>
          <p14:tracePt t="62308" x="2490788" y="6116638"/>
          <p14:tracePt t="62344" x="2482850" y="6116638"/>
          <p14:tracePt t="62351" x="2482850" y="6126163"/>
          <p14:tracePt t="62397" x="2482850" y="6143625"/>
          <p14:tracePt t="62566" x="2473325" y="6143625"/>
          <p14:tracePt t="62577" x="2446338" y="6143625"/>
          <p14:tracePt t="62592" x="2401888" y="6153150"/>
          <p14:tracePt t="62609" x="2366963" y="6170613"/>
          <p14:tracePt t="62645" x="2268538" y="6232525"/>
          <p14:tracePt t="62652" x="2241550" y="6251575"/>
          <p14:tracePt t="62676" x="2187575" y="6259513"/>
          <p14:tracePt t="62708" x="2108200" y="6286500"/>
          <p14:tracePt t="62745" x="2044700" y="6303963"/>
          <p14:tracePt t="62763" x="2036763" y="6303963"/>
          <p14:tracePt t="62792" x="2017713" y="6313488"/>
          <p14:tracePt t="63057" x="2027238" y="6313488"/>
          <p14:tracePt t="63080" x="2036763" y="6313488"/>
          <p14:tracePt t="63105" x="2044700" y="6313488"/>
          <p14:tracePt t="63144" x="2054225" y="6313488"/>
          <p14:tracePt t="63154" x="2054225" y="6303963"/>
          <p14:tracePt t="63177" x="2062163" y="6303963"/>
          <p14:tracePt t="63196" x="2071688" y="6303963"/>
          <p14:tracePt t="63995" x="2071688" y="6286500"/>
          <p14:tracePt t="64005" x="2071688" y="6251575"/>
          <p14:tracePt t="64017" x="2054225" y="6188075"/>
          <p14:tracePt t="64050" x="2036763" y="6027738"/>
          <p14:tracePt t="64056" x="2027238" y="5946775"/>
          <p14:tracePt t="64082" x="2017713" y="5715000"/>
          <p14:tracePt t="64088" x="2009775" y="5572125"/>
          <p14:tracePt t="64128" x="2000250" y="5054600"/>
          <p14:tracePt t="64153" x="1982788" y="4776788"/>
          <p14:tracePt t="64182" x="1982788" y="4633913"/>
          <p14:tracePt t="64188" x="1982788" y="4616450"/>
          <p14:tracePt t="64417" x="1982788" y="4608513"/>
          <p14:tracePt t="64426" x="1973263" y="4581525"/>
          <p14:tracePt t="64453" x="1965325" y="4510088"/>
          <p14:tracePt t="64470" x="1955800" y="4446588"/>
          <p14:tracePt t="64499" x="1955800" y="4232275"/>
          <p14:tracePt t="64530" x="1946275" y="4054475"/>
          <p14:tracePt t="64535" x="1938338" y="3973513"/>
          <p14:tracePt t="64554" x="1919288" y="3894138"/>
          <p14:tracePt t="64570" x="1901825" y="3751263"/>
          <p14:tracePt t="64599" x="1866900" y="3589338"/>
          <p14:tracePt t="64630" x="1830388" y="3429000"/>
          <p14:tracePt t="64655" x="1803400" y="3375025"/>
          <p14:tracePt t="64683" x="1803400" y="3357563"/>
          <p14:tracePt t="64869" x="1803400" y="3367088"/>
          <p14:tracePt t="64883" x="1803400" y="3394075"/>
          <p14:tracePt t="64901" x="1803400" y="3411538"/>
          <p14:tracePt t="64919" x="1803400" y="3419475"/>
          <p14:tracePt t="64978" x="1785938" y="3367088"/>
          <p14:tracePt t="64993" x="1768475" y="3232150"/>
          <p14:tracePt t="65016" x="1724025" y="2776538"/>
          <p14:tracePt t="65053" x="1697038" y="2152650"/>
          <p14:tracePt t="65070" x="1687513" y="1973263"/>
          <p14:tracePt t="65087" x="1670050" y="1687513"/>
          <p14:tracePt t="65115" x="1660525" y="1509713"/>
          <p14:tracePt t="65121" x="1652588" y="1465263"/>
          <p14:tracePt t="65134" x="1652588" y="1411288"/>
          <p14:tracePt t="65156" x="1643063" y="1384300"/>
          <p14:tracePt t="65242" x="1643063" y="1393825"/>
          <p14:tracePt t="65256" x="1643063" y="1419225"/>
          <p14:tracePt t="65457" x="1643063" y="1428750"/>
          <p14:tracePt t="65471" x="1643063" y="1438275"/>
          <p14:tracePt t="65494" x="1643063" y="1446213"/>
          <p14:tracePt t="65506" x="1643063" y="1465263"/>
          <p14:tracePt t="65521" x="1643063" y="1482725"/>
          <p14:tracePt t="65535" x="1643063" y="1500188"/>
          <p14:tracePt t="65558" x="1643063" y="1554163"/>
          <p14:tracePt t="65586" x="1643063" y="1608138"/>
          <p14:tracePt t="65591" x="1643063" y="1643063"/>
          <p14:tracePt t="65604" x="1643063" y="1660525"/>
          <p14:tracePt t="65633" x="1643063" y="1697038"/>
          <p14:tracePt t="65638" x="1643063" y="1704975"/>
          <p14:tracePt t="65685" x="1633538" y="1724025"/>
          <p14:tracePt t="65785" x="1633538" y="1731963"/>
          <p14:tracePt t="65795" x="1633538" y="1751013"/>
          <p14:tracePt t="65806" x="1633538" y="1758950"/>
          <p14:tracePt t="65820" x="1633538" y="1768475"/>
          <p14:tracePt t="65856" x="1633538" y="1776413"/>
          <p14:tracePt t="66034" x="1633538" y="1803400"/>
          <p14:tracePt t="66048" x="1633538" y="1822450"/>
          <p14:tracePt t="66058" x="1633538" y="1847850"/>
          <p14:tracePt t="66087" x="1633538" y="1938338"/>
          <p14:tracePt t="66105" x="1633538" y="2000250"/>
          <p14:tracePt t="66134" x="1625600" y="2170113"/>
          <p14:tracePt t="66159" x="1608138" y="2286000"/>
          <p14:tracePt t="66188" x="1589088" y="2384425"/>
          <p14:tracePt t="66193" x="1581150" y="2411413"/>
          <p14:tracePt t="66206" x="1571625" y="2438400"/>
          <p14:tracePt t="66234" x="1571625" y="2455863"/>
          <p14:tracePt t="66565" x="1571625" y="2490788"/>
          <p14:tracePt t="66576" x="1571625" y="2571750"/>
          <p14:tracePt t="66591" x="1571625" y="2670175"/>
          <p14:tracePt t="66607" x="1571625" y="2776538"/>
          <p14:tracePt t="66636" x="1571625" y="3143250"/>
          <p14:tracePt t="66660" x="1554163" y="3313113"/>
          <p14:tracePt t="66690" x="1544638" y="3411538"/>
          <p14:tracePt t="66695" x="1536700" y="3438525"/>
          <p14:tracePt t="66708" x="1527175" y="3455988"/>
          <p14:tracePt t="66737" x="1517650" y="3482975"/>
          <p14:tracePt t="66760" x="1509713" y="3490913"/>
          <p14:tracePt t="66777" x="1509713" y="3500438"/>
          <p14:tracePt t="66826" x="1500188" y="3517900"/>
          <p14:tracePt t="66840" x="1500188" y="3536950"/>
          <p14:tracePt t="66861" x="1490663" y="3554413"/>
          <p14:tracePt t="66890" x="1490663" y="3581400"/>
          <p14:tracePt t="67090" x="1490663" y="3598863"/>
          <p14:tracePt t="67105" x="1490663" y="3616325"/>
          <p14:tracePt t="67115" x="1490663" y="3625850"/>
          <p14:tracePt t="67138" x="1500188" y="3670300"/>
          <p14:tracePt t="67164" x="1509713" y="3724275"/>
          <p14:tracePt t="67178" x="1517650" y="3768725"/>
          <p14:tracePt t="67194" x="1517650" y="3803650"/>
          <p14:tracePt t="67223" x="1517650" y="3956050"/>
          <p14:tracePt t="67261" x="1517650" y="4108450"/>
          <p14:tracePt t="67291" x="1527175" y="4160838"/>
          <p14:tracePt t="67297" x="1527175" y="4187825"/>
          <p14:tracePt t="67323" x="1527175" y="4224338"/>
          <p14:tracePt t="67362" x="1536700" y="4232275"/>
          <p14:tracePt t="67560" x="1536700" y="4241800"/>
          <p14:tracePt t="67572" x="1536700" y="4259263"/>
          <p14:tracePt t="67594" x="1536700" y="4276725"/>
          <p14:tracePt t="67624" x="1536700" y="4394200"/>
          <p14:tracePt t="67662" x="1536700" y="4625975"/>
          <p14:tracePt t="67667" x="1536700" y="4697413"/>
          <p14:tracePt t="67680" x="1536700" y="4759325"/>
          <p14:tracePt t="67695" x="1536700" y="4803775"/>
          <p14:tracePt t="67724" x="1536700" y="4894263"/>
          <p14:tracePt t="67729" x="1536700" y="4919663"/>
          <p14:tracePt t="67742" x="1536700" y="4929188"/>
          <p14:tracePt t="67764" x="1536700" y="4946650"/>
          <p14:tracePt t="67871" x="1536700" y="4956175"/>
          <p14:tracePt t="67896" x="1527175" y="4965700"/>
          <p14:tracePt t="67907" x="1527175" y="4973638"/>
          <p14:tracePt t="68053" x="1527175" y="5000625"/>
          <p14:tracePt t="68064" x="1527175" y="5027613"/>
          <p14:tracePt t="68075" x="1527175" y="5054600"/>
          <p14:tracePt t="68086" x="1527175" y="5072063"/>
          <p14:tracePt t="68100" x="1536700" y="5089525"/>
          <p14:tracePt t="68113" x="1544638" y="5126038"/>
          <p14:tracePt t="68142" x="1554163" y="5153025"/>
          <p14:tracePt t="68148" x="1554163" y="5160963"/>
          <p14:tracePt t="68166" x="1562100" y="5160963"/>
          <p14:tracePt t="68211" x="1562100" y="5170488"/>
          <p14:tracePt t="68435" x="1562100" y="5180013"/>
          <p14:tracePt t="68495" x="1562100" y="5187950"/>
          <p14:tracePt t="68506" x="1562100" y="5197475"/>
          <p14:tracePt t="68523" x="1562100" y="5205413"/>
          <p14:tracePt t="68546" x="1562100" y="5214938"/>
          <p14:tracePt t="68567" x="1571625" y="5224463"/>
          <p14:tracePt t="68583" x="1571625" y="5251450"/>
          <p14:tracePt t="68612" x="1571625" y="5286375"/>
          <p14:tracePt t="68618" x="1571625" y="5295900"/>
          <p14:tracePt t="68644" x="1581150" y="533082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343400" y="228600"/>
            <a:ext cx="4114800" cy="762000"/>
          </a:xfrm>
          <a:ln w="38100">
            <a:solidFill>
              <a:schemeClr val="tx1"/>
            </a:solidFill>
          </a:ln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/>
              <a:t>Kidney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0" y="304800"/>
            <a:ext cx="4953000" cy="6553200"/>
          </a:xfrm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400">
                <a:solidFill>
                  <a:schemeClr val="tx1"/>
                </a:solidFill>
              </a:rPr>
              <a:t>Kidneys are </a:t>
            </a:r>
            <a:r>
              <a:rPr lang="en-US" altLang="en-US" sz="2400" b="1" u="sng">
                <a:solidFill>
                  <a:srgbClr val="FF0000"/>
                </a:solidFill>
              </a:rPr>
              <a:t>reddish brown </a:t>
            </a:r>
            <a:r>
              <a:rPr lang="en-US" altLang="en-US" sz="2400">
                <a:solidFill>
                  <a:schemeClr val="tx1"/>
                </a:solidFill>
              </a:rPr>
              <a:t>in color.</a:t>
            </a:r>
          </a:p>
          <a:p>
            <a:pPr eaLnBrk="1" hangingPunct="1"/>
            <a:r>
              <a:rPr lang="en-US" altLang="en-US" sz="2400">
                <a:solidFill>
                  <a:schemeClr val="tx1"/>
                </a:solidFill>
              </a:rPr>
              <a:t>Lie </a:t>
            </a:r>
            <a:r>
              <a:rPr lang="en-US" altLang="en-US" sz="2400" b="1">
                <a:solidFill>
                  <a:srgbClr val="FF0000"/>
                </a:solidFill>
              </a:rPr>
              <a:t>behind</a:t>
            </a:r>
            <a:r>
              <a:rPr lang="en-US" altLang="en-US" sz="2400">
                <a:solidFill>
                  <a:schemeClr val="tx1"/>
                </a:solidFill>
              </a:rPr>
              <a:t> the peritoneum on the posterior abdominal wall on either side of the </a:t>
            </a:r>
            <a:r>
              <a:rPr lang="en-US" altLang="en-US" sz="2400" b="1">
                <a:solidFill>
                  <a:srgbClr val="0070C0"/>
                </a:solidFill>
              </a:rPr>
              <a:t>vertebral column</a:t>
            </a:r>
            <a:r>
              <a:rPr lang="en-US" altLang="en-US" sz="2400">
                <a:solidFill>
                  <a:schemeClr val="tx1"/>
                </a:solidFill>
              </a:rPr>
              <a:t>.</a:t>
            </a:r>
          </a:p>
          <a:p>
            <a:pPr eaLnBrk="1" hangingPunct="1"/>
            <a:r>
              <a:rPr lang="en-US" altLang="en-US" sz="2400">
                <a:solidFill>
                  <a:schemeClr val="tx1"/>
                </a:solidFill>
              </a:rPr>
              <a:t>They are largely under cover of the costal margin.</a:t>
            </a:r>
          </a:p>
          <a:p>
            <a:pPr eaLnBrk="1" hangingPunct="1"/>
            <a:r>
              <a:rPr lang="en-US" altLang="en-US" sz="2400">
                <a:solidFill>
                  <a:schemeClr val="tx1"/>
                </a:solidFill>
              </a:rPr>
              <a:t>The right kidney lies slightly </a:t>
            </a:r>
            <a:r>
              <a:rPr lang="en-US" altLang="en-US" sz="2400" b="1" u="sng">
                <a:solidFill>
                  <a:srgbClr val="C00000"/>
                </a:solidFill>
              </a:rPr>
              <a:t>lower than </a:t>
            </a:r>
            <a:r>
              <a:rPr lang="en-US" altLang="en-US" sz="2400">
                <a:solidFill>
                  <a:schemeClr val="tx1"/>
                </a:solidFill>
              </a:rPr>
              <a:t>the left due to the large size of the right lobe of the liver.</a:t>
            </a:r>
          </a:p>
          <a:p>
            <a:pPr eaLnBrk="1" hangingPunct="1"/>
            <a:r>
              <a:rPr lang="en-US" altLang="en-US" sz="2400">
                <a:solidFill>
                  <a:schemeClr val="tx1"/>
                </a:solidFill>
              </a:rPr>
              <a:t>The upper border of the right kidney is at the level of </a:t>
            </a:r>
            <a:r>
              <a:rPr lang="en-US" altLang="en-US" sz="2400" b="1">
                <a:solidFill>
                  <a:srgbClr val="7030A0"/>
                </a:solidFill>
              </a:rPr>
              <a:t>11</a:t>
            </a:r>
            <a:r>
              <a:rPr lang="en-US" altLang="en-US" sz="2400" b="1" baseline="30000">
                <a:solidFill>
                  <a:srgbClr val="7030A0"/>
                </a:solidFill>
              </a:rPr>
              <a:t>th</a:t>
            </a:r>
            <a:r>
              <a:rPr lang="en-US" altLang="en-US" sz="2400" b="1">
                <a:solidFill>
                  <a:srgbClr val="7030A0"/>
                </a:solidFill>
              </a:rPr>
              <a:t> intercostal space.</a:t>
            </a:r>
          </a:p>
          <a:p>
            <a:pPr eaLnBrk="1" hangingPunct="1"/>
            <a:r>
              <a:rPr lang="en-US" altLang="en-US" sz="2400" b="1">
                <a:solidFill>
                  <a:schemeClr val="tx1"/>
                </a:solidFill>
              </a:rPr>
              <a:t>The upper border of the left kidney is at the level of </a:t>
            </a:r>
            <a:r>
              <a:rPr lang="en-US" altLang="en-US" sz="2400" b="1">
                <a:solidFill>
                  <a:srgbClr val="C00000"/>
                </a:solidFill>
              </a:rPr>
              <a:t>11</a:t>
            </a:r>
            <a:r>
              <a:rPr lang="en-US" altLang="en-US" sz="2400" b="1" baseline="30000">
                <a:solidFill>
                  <a:srgbClr val="C00000"/>
                </a:solidFill>
              </a:rPr>
              <a:t>th</a:t>
            </a:r>
            <a:r>
              <a:rPr lang="en-US" altLang="en-US" sz="2400" b="1">
                <a:solidFill>
                  <a:srgbClr val="C00000"/>
                </a:solidFill>
              </a:rPr>
              <a:t> rib</a:t>
            </a:r>
          </a:p>
        </p:txBody>
      </p:sp>
      <p:pic>
        <p:nvPicPr>
          <p:cNvPr id="5" name="Picture 9" descr="F66122-004-f1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r="3267" b="3955"/>
          <a:stretch>
            <a:fillRect/>
          </a:stretch>
        </p:blipFill>
        <p:spPr bwMode="auto">
          <a:xfrm>
            <a:off x="5181600" y="1404938"/>
            <a:ext cx="3810000" cy="4238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867400" y="4953000"/>
            <a:ext cx="25146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237"/>
    </mc:Choice>
    <mc:Fallback xmlns="">
      <p:transition spd="slow" advTm="112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86" x="1581150" y="5322888"/>
          <p14:tracePt t="3698" x="1581150" y="5313363"/>
          <p14:tracePt t="3716" x="1581150" y="5295900"/>
          <p14:tracePt t="3747" x="1581150" y="5251450"/>
          <p14:tracePt t="3779" x="1598613" y="5205413"/>
          <p14:tracePt t="3783" x="1616075" y="5160963"/>
          <p14:tracePt t="3816" x="1724025" y="4983163"/>
          <p14:tracePt t="3847" x="1776413" y="4911725"/>
          <p14:tracePt t="3878" x="1803400" y="4894263"/>
          <p14:tracePt t="3882" x="1812925" y="4894263"/>
          <p14:tracePt t="3896" x="1812925" y="4884738"/>
          <p14:tracePt t="3933" x="1822450" y="4884738"/>
          <p14:tracePt t="4131" x="1822450" y="4875213"/>
          <p14:tracePt t="4166" x="1822450" y="4867275"/>
          <p14:tracePt t="4178" x="1822450" y="4848225"/>
          <p14:tracePt t="4192" x="1822450" y="4822825"/>
          <p14:tracePt t="4218" x="1803400" y="4751388"/>
          <p14:tracePt t="4234" x="1795463" y="4697413"/>
          <p14:tracePt t="4264" x="1751013" y="4500563"/>
          <p14:tracePt t="4295" x="1724025" y="4384675"/>
          <p14:tracePt t="4300" x="1704975" y="4322763"/>
          <p14:tracePt t="4319" x="1687513" y="4286250"/>
          <p14:tracePt t="4348" x="1643063" y="4187825"/>
          <p14:tracePt t="4379" x="1633538" y="4170363"/>
          <p14:tracePt t="4600" x="1616075" y="4170363"/>
          <p14:tracePt t="4610" x="1598613" y="4152900"/>
          <p14:tracePt t="4625" x="1581150" y="4143375"/>
          <p14:tracePt t="4638" x="1562100" y="4133850"/>
          <p14:tracePt t="4666" x="1490663" y="4089400"/>
          <p14:tracePt t="4673" x="1455738" y="4054475"/>
          <p14:tracePt t="4684" x="1411288" y="3990975"/>
          <p14:tracePt t="4719" x="1322388" y="3751263"/>
          <p14:tracePt t="4736" x="1322388" y="3670300"/>
          <p14:tracePt t="4765" x="1339850" y="3473450"/>
          <p14:tracePt t="4770" x="1357313" y="3384550"/>
          <p14:tracePt t="4796" x="1446213" y="3205163"/>
          <p14:tracePt t="4820" x="1536700" y="3054350"/>
          <p14:tracePt t="4850" x="1670050" y="2813050"/>
          <p14:tracePt t="4880" x="1758950" y="2687638"/>
          <p14:tracePt t="4899" x="1839913" y="2633663"/>
          <p14:tracePt t="4920" x="1884363" y="2633663"/>
          <p14:tracePt t="5067" x="1866900" y="2670175"/>
          <p14:tracePt t="5079" x="1847850" y="2687638"/>
          <p14:tracePt t="5093" x="1839913" y="2687638"/>
          <p14:tracePt t="5120" x="1830388" y="2687638"/>
          <p14:tracePt t="5150" x="1830388" y="2633663"/>
          <p14:tracePt t="5154" x="1847850" y="2562225"/>
          <p14:tracePt t="5181" x="1938338" y="2357438"/>
          <p14:tracePt t="5199" x="1990725" y="2259013"/>
          <p14:tracePt t="5220" x="2089150" y="2089150"/>
          <p14:tracePt t="5236" x="2160588" y="1990725"/>
          <p14:tracePt t="5252" x="2179638" y="1973263"/>
          <p14:tracePt t="5281" x="2268538" y="1928813"/>
          <p14:tracePt t="5319" x="2393950" y="1901825"/>
          <p14:tracePt t="5350" x="2411413" y="1901825"/>
          <p14:tracePt t="5535" x="2411413" y="1893888"/>
          <p14:tracePt t="5559" x="2428875" y="1866900"/>
          <p14:tracePt t="5573" x="2455863" y="1830388"/>
          <p14:tracePt t="5586" x="2490788" y="1785938"/>
          <p14:tracePt t="5620" x="2589213" y="1589088"/>
          <p14:tracePt t="5651" x="2616200" y="1544638"/>
          <p14:tracePt t="5655" x="2616200" y="1527175"/>
          <p14:tracePt t="5682" x="2625725" y="1517650"/>
          <p14:tracePt t="5755" x="2633663" y="1500188"/>
          <p14:tracePt t="5764" x="2643188" y="1490663"/>
          <p14:tracePt t="5783" x="2652713" y="1490663"/>
          <p14:tracePt t="5819" x="2660650" y="1490663"/>
          <p14:tracePt t="5907" x="2652713" y="1490663"/>
          <p14:tracePt t="5919" x="2625725" y="1490663"/>
          <p14:tracePt t="5994" x="2625725" y="1473200"/>
          <p14:tracePt t="6003" x="2633663" y="1428750"/>
          <p14:tracePt t="6022" x="2652713" y="1393825"/>
          <p14:tracePt t="6039" x="2687638" y="1347788"/>
          <p14:tracePt t="6055" x="2776538" y="1250950"/>
          <p14:tracePt t="6084" x="2884488" y="1187450"/>
          <p14:tracePt t="6087" x="2946400" y="1169988"/>
          <p14:tracePt t="6101" x="3000375" y="1152525"/>
          <p14:tracePt t="6124" x="3071813" y="1143000"/>
          <p14:tracePt t="6140" x="3108325" y="1143000"/>
          <p14:tracePt t="6168" x="3160713" y="1143000"/>
          <p14:tracePt t="6174" x="3187700" y="1143000"/>
          <p14:tracePt t="6186" x="3205163" y="1143000"/>
          <p14:tracePt t="6222" x="3224213" y="1143000"/>
          <p14:tracePt t="6254" x="3224213" y="1160463"/>
          <p14:tracePt t="6365" x="3214688" y="1160463"/>
          <p14:tracePt t="6472" x="3232150" y="1133475"/>
          <p14:tracePt t="6485" x="3268663" y="1089025"/>
          <p14:tracePt t="6496" x="3313113" y="1044575"/>
          <p14:tracePt t="6525" x="3438525" y="955675"/>
          <p14:tracePt t="6555" x="3643313" y="857250"/>
          <p14:tracePt t="6585" x="3751263" y="839788"/>
          <p14:tracePt t="6594" x="3795713" y="839788"/>
          <p14:tracePt t="6605" x="3822700" y="866775"/>
          <p14:tracePt t="6624" x="3857625" y="911225"/>
          <p14:tracePt t="6654" x="3894138" y="1081088"/>
          <p14:tracePt t="6684" x="3884613" y="1143000"/>
          <p14:tracePt t="6856" x="3956050" y="1204913"/>
          <p14:tracePt t="6870" x="4044950" y="1276350"/>
          <p14:tracePt t="6879" x="4143375" y="1347788"/>
          <p14:tracePt t="6905" x="4465638" y="1544638"/>
          <p14:tracePt t="6927" x="4875213" y="1785938"/>
          <p14:tracePt t="6942" x="5072063" y="1919288"/>
          <p14:tracePt t="6958" x="5241925" y="2044700"/>
          <p14:tracePt t="6987" x="5465763" y="2259013"/>
          <p14:tracePt t="6992" x="5537200" y="2330450"/>
          <p14:tracePt t="7005" x="5589588" y="2411413"/>
          <p14:tracePt t="7026" x="5653088" y="2517775"/>
          <p14:tracePt t="7056" x="5661025" y="2554288"/>
          <p14:tracePt t="7228" x="5688013" y="2554288"/>
          <p14:tracePt t="7240" x="5724525" y="2562225"/>
          <p14:tracePt t="7257" x="5795963" y="2571750"/>
          <p14:tracePt t="7274" x="6000750" y="2598738"/>
          <p14:tracePt t="7304" x="6286500" y="2670175"/>
          <p14:tracePt t="7327" x="6537325" y="2776538"/>
          <p14:tracePt t="7357" x="6680200" y="2874963"/>
          <p14:tracePt t="7363" x="6724650" y="2928938"/>
          <p14:tracePt t="7386" x="6786563" y="3000375"/>
          <p14:tracePt t="7405" x="6796088" y="3017838"/>
          <p14:tracePt t="7428" x="6813550" y="3044825"/>
          <p14:tracePt t="7444" x="6831013" y="3044825"/>
          <p14:tracePt t="7744" x="6831013" y="3062288"/>
          <p14:tracePt t="7756" x="6831013" y="3089275"/>
          <p14:tracePt t="7775" x="6848475" y="3116263"/>
          <p14:tracePt t="7792" x="6902450" y="3214688"/>
          <p14:tracePt t="7807" x="6946900" y="3268663"/>
          <p14:tracePt t="7830" x="7045325" y="3402013"/>
          <p14:tracePt t="7858" x="7126288" y="3517900"/>
          <p14:tracePt t="7865" x="7153275" y="3562350"/>
          <p14:tracePt t="7877" x="7180263" y="3589338"/>
          <p14:tracePt t="7906" x="7188200" y="3616325"/>
          <p14:tracePt t="8080" x="7180263" y="3616325"/>
          <p14:tracePt t="8154" x="7188200" y="3633788"/>
          <p14:tracePt t="8164" x="7205663" y="3660775"/>
          <p14:tracePt t="8177" x="7242175" y="3697288"/>
          <p14:tracePt t="8193" x="7286625" y="3732213"/>
          <p14:tracePt t="8229" x="7394575" y="3840163"/>
          <p14:tracePt t="8234" x="7402513" y="3857625"/>
          <p14:tracePt t="8261" x="7419975" y="3875088"/>
          <p14:tracePt t="8278" x="7419975" y="3884613"/>
          <p14:tracePt t="8307" x="7429500" y="3884613"/>
          <p14:tracePt t="8313" x="7439025" y="3894138"/>
          <p14:tracePt t="8332" x="7446963" y="3894138"/>
          <p14:tracePt t="8358" x="7456488" y="3894138"/>
          <p14:tracePt t="8378" x="7466013" y="3894138"/>
          <p14:tracePt t="8393" x="7491413" y="3875088"/>
          <p14:tracePt t="8408" x="7500938" y="3857625"/>
          <p14:tracePt t="8574" x="7510463" y="3857625"/>
          <p14:tracePt t="8586" x="7518400" y="3857625"/>
          <p14:tracePt t="8596" x="7527925" y="3857625"/>
          <p14:tracePt t="8610" x="7545388" y="3867150"/>
          <p14:tracePt t="8631" x="7554913" y="3867150"/>
          <p14:tracePt t="8646" x="7599363" y="3884613"/>
          <p14:tracePt t="8676" x="7653338" y="3911600"/>
          <p14:tracePt t="8694" x="7705725" y="3929063"/>
          <p14:tracePt t="8730" x="7796213" y="3929063"/>
          <p14:tracePt t="8946" x="7804150" y="3929063"/>
          <p14:tracePt t="8956" x="7813675" y="3938588"/>
          <p14:tracePt t="8968" x="7823200" y="3946525"/>
          <p14:tracePt t="8993" x="7831138" y="3946525"/>
          <p14:tracePt t="9011" x="7840663" y="3946525"/>
          <p14:tracePt t="9034" x="7848600" y="3946525"/>
          <p14:tracePt t="9196" x="7848600" y="3938588"/>
          <p14:tracePt t="9210" x="7848600" y="3929063"/>
          <p14:tracePt t="9232" x="7848600" y="3919538"/>
          <p14:tracePt t="9247" x="7848600" y="3911600"/>
          <p14:tracePt t="9259" x="7840663" y="3902075"/>
          <p14:tracePt t="9282" x="7840663" y="3894138"/>
          <p14:tracePt t="9309" x="7840663" y="3875088"/>
          <p14:tracePt t="9333" x="7840663" y="3848100"/>
          <p14:tracePt t="9349" x="7831138" y="3822700"/>
          <p14:tracePt t="9365" x="7823200" y="3813175"/>
          <p14:tracePt t="9394" x="7804150" y="3776663"/>
          <p14:tracePt t="9413" x="7804150" y="3768725"/>
          <p14:tracePt t="9432" x="7796213" y="3768725"/>
          <p14:tracePt t="9485" x="7786688" y="3776663"/>
          <p14:tracePt t="9496" x="7777163" y="3795713"/>
          <p14:tracePt t="9509" x="7777163" y="3813175"/>
          <p14:tracePt t="9522" x="7777163" y="3830638"/>
          <p14:tracePt t="9534" x="7769225" y="3840163"/>
          <p14:tracePt t="9548" x="7769225" y="3867150"/>
          <p14:tracePt t="9578" x="7769225" y="3894138"/>
          <p14:tracePt t="9582" x="7769225" y="3919538"/>
          <p14:tracePt t="9596" x="7769225" y="3946525"/>
          <p14:tracePt t="9631" x="7769225" y="4037013"/>
          <p14:tracePt t="9640" x="7769225" y="4054475"/>
          <p14:tracePt t="9663" x="7777163" y="4071938"/>
          <p14:tracePt t="9668" x="7786688" y="4089400"/>
          <p14:tracePt t="9694" x="7786688" y="4098925"/>
          <p14:tracePt t="9700" x="7786688" y="4108450"/>
          <p14:tracePt t="9787" x="7796213" y="4108450"/>
          <p14:tracePt t="9867" x="7813675" y="4108450"/>
          <p14:tracePt t="9880" x="7813675" y="4116388"/>
          <p14:tracePt t="9894" x="7823200" y="4116388"/>
          <p14:tracePt t="9912" x="7831138" y="4116388"/>
          <p14:tracePt t="9934" x="7840663" y="4116388"/>
          <p14:tracePt t="9963" x="7858125" y="4125913"/>
          <p14:tracePt t="10085" x="7858125" y="4108450"/>
          <p14:tracePt t="10100" x="7867650" y="4081463"/>
          <p14:tracePt t="10112" x="7867650" y="4062413"/>
          <p14:tracePt t="10135" x="7875588" y="4037013"/>
          <p14:tracePt t="10151" x="7875588" y="4017963"/>
          <p14:tracePt t="10180" x="7875588" y="3973513"/>
          <p14:tracePt t="10211" x="7875588" y="3956050"/>
          <p14:tracePt t="10218" x="7875588" y="3946525"/>
          <p14:tracePt t="10236" x="7875588" y="3938588"/>
          <p14:tracePt t="10264" x="7858125" y="3938588"/>
          <p14:tracePt t="10269" x="7858125" y="3919538"/>
          <p14:tracePt t="10295" x="7848600" y="3919538"/>
          <p14:tracePt t="10303" x="7831138" y="3911600"/>
          <p14:tracePt t="10384" x="7823200" y="3911600"/>
          <p14:tracePt t="10422" x="7813675" y="3894138"/>
          <p14:tracePt t="10433" x="7804150" y="3884613"/>
          <p14:tracePt t="10457" x="7796213" y="3875088"/>
          <p14:tracePt t="10481" x="7786688" y="3875088"/>
          <p14:tracePt t="10504" x="7777163" y="3875088"/>
          <p14:tracePt t="10565" x="7777163" y="3894138"/>
          <p14:tracePt t="10794" x="7777163" y="3875088"/>
          <p14:tracePt t="10805" x="7786688" y="3857625"/>
          <p14:tracePt t="10817" x="7786688" y="3840163"/>
          <p14:tracePt t="10836" x="7786688" y="3822700"/>
          <p14:tracePt t="10866" x="7786688" y="3813175"/>
          <p14:tracePt t="11093" x="7786688" y="3830638"/>
          <p14:tracePt t="11106" x="7796213" y="3848100"/>
          <p14:tracePt t="11118" x="7796213" y="3867150"/>
          <p14:tracePt t="11138" x="7804150" y="3884613"/>
          <p14:tracePt t="11167" x="7823200" y="3911600"/>
          <p14:tracePt t="11274" x="7831138" y="3894138"/>
          <p14:tracePt t="11285" x="7831138" y="3884613"/>
          <p14:tracePt t="11323" x="7831138" y="3875088"/>
          <p14:tracePt t="11345" x="7831138" y="3867150"/>
          <p14:tracePt t="11371" x="7831138" y="3848100"/>
          <p14:tracePt t="11393" x="7823200" y="3848100"/>
          <p14:tracePt t="11405" x="7813675" y="3848100"/>
          <p14:tracePt t="11429" x="7804150" y="3848100"/>
          <p14:tracePt t="11440" x="7796213" y="3857625"/>
          <p14:tracePt t="11454" x="7796213" y="3867150"/>
          <p14:tracePt t="11483" x="7796213" y="3875088"/>
          <p14:tracePt t="11489" x="7796213" y="3894138"/>
          <p14:tracePt t="11501" x="7796213" y="3911600"/>
          <p14:tracePt t="11538" x="7823200" y="3973513"/>
          <p14:tracePt t="11569" x="7840663" y="3990975"/>
          <p14:tracePt t="11597" x="7840663" y="4000500"/>
          <p14:tracePt t="11618" x="7848600" y="4000500"/>
          <p14:tracePt t="11640" x="7858125" y="4000500"/>
          <p14:tracePt t="11669" x="7894638" y="3946525"/>
          <p14:tracePt t="11700" x="7902575" y="3894138"/>
          <p14:tracePt t="11706" x="7902575" y="3867150"/>
          <p14:tracePt t="11738" x="7902575" y="3822700"/>
          <p14:tracePt t="11743" x="7902575" y="3813175"/>
          <p14:tracePt t="11756" x="7902575" y="3795713"/>
          <p14:tracePt t="11785" x="7894638" y="3768725"/>
          <p14:tracePt t="11791" x="7885113" y="3759200"/>
          <p14:tracePt t="11803" x="7885113" y="3751263"/>
          <p14:tracePt t="11838" x="7875588" y="3741738"/>
          <p14:tracePt t="11844" x="7867650" y="3741738"/>
          <p14:tracePt t="11871" x="7823200" y="3751263"/>
          <p14:tracePt t="11876" x="7813675" y="3751263"/>
          <p14:tracePt t="11901" x="7796213" y="3786188"/>
          <p14:tracePt t="11939" x="7786688" y="3840163"/>
          <p14:tracePt t="11970" x="7786688" y="3911600"/>
          <p14:tracePt t="12001" x="7786688" y="3965575"/>
          <p14:tracePt t="12007" x="7796213" y="3990975"/>
          <p14:tracePt t="12019" x="7813675" y="4000500"/>
          <p14:tracePt t="12042" x="7813675" y="4017963"/>
          <p14:tracePt t="12057" x="7823200" y="4027488"/>
          <p14:tracePt t="12086" x="7831138" y="4027488"/>
          <p14:tracePt t="12113" x="7840663" y="4010025"/>
          <p14:tracePt t="12142" x="7848600" y="3965575"/>
          <p14:tracePt t="12157" x="7848600" y="3946525"/>
          <p14:tracePt t="12187" x="7848600" y="3902075"/>
          <p14:tracePt t="12217" x="7848600" y="3867150"/>
          <p14:tracePt t="12223" x="7848600" y="3840163"/>
          <p14:tracePt t="12242" x="7840663" y="3830638"/>
          <p14:tracePt t="12271" x="7823200" y="3786188"/>
          <p14:tracePt t="12302" x="7813675" y="3759200"/>
          <p14:tracePt t="12308" x="7796213" y="3759200"/>
          <p14:tracePt t="12321" x="7796213" y="3751263"/>
          <p14:tracePt t="12342" x="7786688" y="3751263"/>
          <p14:tracePt t="12438" x="7786688" y="3768725"/>
          <p14:tracePt t="12449" x="7777163" y="3786188"/>
          <p14:tracePt t="12472" x="7777163" y="3803650"/>
          <p14:tracePt t="12503" x="7777163" y="3857625"/>
          <p14:tracePt t="12520" x="7777163" y="3875088"/>
          <p14:tracePt t="12543" x="7777163" y="3894138"/>
          <p14:tracePt t="12558" x="7796213" y="3894138"/>
          <p14:tracePt t="12574" x="7804150" y="3894138"/>
          <p14:tracePt t="12603" x="7831138" y="3884613"/>
          <p14:tracePt t="12609" x="7831138" y="3875088"/>
          <p14:tracePt t="12621" x="7840663" y="3867150"/>
          <p14:tracePt t="12642" x="7848600" y="3867150"/>
          <p14:tracePt t="12672" x="7848600" y="3857625"/>
          <p14:tracePt t="12692" x="7848600" y="3830638"/>
          <p14:tracePt t="12705" x="7848600" y="3822700"/>
          <p14:tracePt t="12741" x="7840663" y="3786188"/>
          <p14:tracePt t="12772" x="7840663" y="3776663"/>
          <p14:tracePt t="12778" x="7831138" y="3776663"/>
          <p14:tracePt t="12799" x="7823200" y="3776663"/>
          <p14:tracePt t="12823" x="7813675" y="3776663"/>
          <p14:tracePt t="12843" x="7804150" y="3776663"/>
          <p14:tracePt t="12870" x="7786688" y="3786188"/>
          <p14:tracePt t="12889" x="7777163" y="3786188"/>
          <p14:tracePt t="12906" x="7777163" y="3795713"/>
          <p14:tracePt t="12956" x="7777163" y="3803650"/>
          <p14:tracePt t="12966" x="7777163" y="3822700"/>
          <p14:tracePt t="12992" x="7777163" y="3830638"/>
          <p14:tracePt t="13019" x="7777163" y="3840163"/>
          <p14:tracePt t="13026" x="7777163" y="3848100"/>
          <p14:tracePt t="13146" x="7796213" y="3840163"/>
          <p14:tracePt t="13160" x="7796213" y="3830638"/>
          <p14:tracePt t="13169" x="7804150" y="3830638"/>
          <p14:tracePt t="13190" x="7804150" y="3822700"/>
          <p14:tracePt t="13363" x="7804150" y="3830638"/>
          <p14:tracePt t="13377" x="7804150" y="3840163"/>
          <p14:tracePt t="13389" x="7804150" y="3848100"/>
          <p14:tracePt t="13405" x="7813675" y="3857625"/>
          <p14:tracePt t="13444" x="7813675" y="3867150"/>
          <p14:tracePt t="13517" x="7813675" y="3848100"/>
          <p14:tracePt t="13531" x="7813675" y="3840163"/>
          <p14:tracePt t="13758" x="7823200" y="3840163"/>
          <p14:tracePt t="14275" x="7823200" y="3830638"/>
          <p14:tracePt t="17456" x="7804150" y="3813175"/>
          <p14:tracePt t="17470" x="7732713" y="3751263"/>
          <p14:tracePt t="17491" x="7483475" y="3571875"/>
          <p14:tracePt t="17520" x="7143750" y="3348038"/>
          <p14:tracePt t="17557" x="6500813" y="2867025"/>
          <p14:tracePt t="17564" x="6215063" y="2687638"/>
          <p14:tracePt t="17588" x="5626100" y="2401888"/>
          <p14:tracePt t="17605" x="5375275" y="2295525"/>
          <p14:tracePt t="17622" x="5153025" y="2214563"/>
          <p14:tracePt t="17657" x="4813300" y="2116138"/>
          <p14:tracePt t="17662" x="4759325" y="2116138"/>
          <p14:tracePt t="17688" x="4751388" y="2116138"/>
          <p14:tracePt t="17902" x="4705350" y="2116138"/>
          <p14:tracePt t="17912" x="4660900" y="2108200"/>
          <p14:tracePt t="17924" x="4625975" y="2089150"/>
          <p14:tracePt t="17959" x="4483100" y="2036763"/>
          <p14:tracePt t="17965" x="4375150" y="2000250"/>
          <p14:tracePt t="17990" x="4062413" y="1830388"/>
          <p14:tracePt t="18008" x="3687763" y="1608138"/>
          <p14:tracePt t="18037" x="3322638" y="1384300"/>
          <p14:tracePt t="18044" x="3160713" y="1295400"/>
          <p14:tracePt t="18060" x="3027363" y="1241425"/>
          <p14:tracePt t="18076" x="2928938" y="1187450"/>
          <p14:tracePt t="18106" x="2705100" y="1098550"/>
          <p14:tracePt t="18137" x="2652713" y="1081088"/>
          <p14:tracePt t="18160" x="2643188" y="1081088"/>
          <p14:tracePt t="18190" x="2616200" y="1125538"/>
          <p14:tracePt t="18200" x="2608263" y="1143000"/>
          <p14:tracePt t="18223" x="2589213" y="1179513"/>
          <p14:tracePt t="18418" x="2581275" y="1179513"/>
          <p14:tracePt t="18429" x="2562225" y="1179513"/>
          <p14:tracePt t="18441" x="2536825" y="1179513"/>
          <p14:tracePt t="18527" x="2527300" y="1196975"/>
          <p14:tracePt t="18537" x="2527300" y="1214438"/>
          <p14:tracePt t="18562" x="2509838" y="1258888"/>
          <p14:tracePt t="18592" x="2500313" y="1285875"/>
          <p14:tracePt t="18598" x="2500313" y="1295400"/>
          <p14:tracePt t="18639" x="2500313" y="1303338"/>
          <p14:tracePt t="18646" x="2500313" y="1312863"/>
          <p14:tracePt t="18663" x="2500313" y="1322388"/>
          <p14:tracePt t="18679" x="2500313" y="1330325"/>
          <p14:tracePt t="18695" x="2500313" y="1347788"/>
          <p14:tracePt t="18724" x="2500313" y="1366838"/>
          <p14:tracePt t="19077" x="2509838" y="1366838"/>
          <p14:tracePt t="19089" x="2517775" y="1374775"/>
          <p14:tracePt t="19102" x="2527300" y="1374775"/>
          <p14:tracePt t="19126" x="2554288" y="1374775"/>
          <p14:tracePt t="19798" x="2562225" y="1374775"/>
          <p14:tracePt t="19809" x="2581275" y="1374775"/>
          <p14:tracePt t="19826" x="2589213" y="1374775"/>
          <p14:tracePt t="19866" x="2625725" y="1374775"/>
          <p14:tracePt t="19871" x="2633663" y="1374775"/>
          <p14:tracePt t="19884" x="2643188" y="1374775"/>
          <p14:tracePt t="19928" x="2652713" y="1374775"/>
          <p14:tracePt t="20062" x="2660650" y="1374775"/>
          <p14:tracePt t="20423" x="2652713" y="1374775"/>
          <p14:tracePt t="20433" x="2643188" y="1374775"/>
          <p14:tracePt t="20448" x="2625725" y="1374775"/>
          <p14:tracePt t="20471" x="2608263" y="1374775"/>
          <p14:tracePt t="20590" x="2598738" y="1374775"/>
          <p14:tracePt t="20614" x="2598738" y="1384300"/>
          <p14:tracePt t="20687" x="2598738" y="1393825"/>
          <p14:tracePt t="21550" x="2608263" y="1393825"/>
          <p14:tracePt t="21561" x="2616200" y="1393825"/>
          <p14:tracePt t="21588" x="2625725" y="1393825"/>
          <p14:tracePt t="21609" x="2633663" y="1393825"/>
          <p14:tracePt t="21647" x="2643188" y="1393825"/>
          <p14:tracePt t="21658" x="2643188" y="1401763"/>
          <p14:tracePt t="22045" x="2652713" y="1401763"/>
          <p14:tracePt t="22115" x="2660650" y="1401763"/>
          <p14:tracePt t="22234" x="2670175" y="1401763"/>
          <p14:tracePt t="22702" x="2652713" y="1401763"/>
          <p14:tracePt t="22714" x="2643188" y="1401763"/>
          <p14:tracePt t="22726" x="2625725" y="1393825"/>
          <p14:tracePt t="22741" x="2608263" y="1393825"/>
          <p14:tracePt t="22776" x="2536825" y="1366838"/>
          <p14:tracePt t="22794" x="2509838" y="1366838"/>
          <p14:tracePt t="22822" x="2428875" y="1330325"/>
          <p14:tracePt t="22841" x="2401888" y="1330325"/>
          <p14:tracePt t="22876" x="2374900" y="1312863"/>
          <p14:tracePt t="22907" x="2366963" y="1312863"/>
          <p14:tracePt t="22990" x="2366963" y="1303338"/>
          <p14:tracePt t="23195" x="2357438" y="1303338"/>
          <p14:tracePt t="23208" x="2339975" y="1303338"/>
          <p14:tracePt t="23219" x="2330450" y="1303338"/>
          <p14:tracePt t="23242" x="2295525" y="1303338"/>
          <p14:tracePt t="23258" x="2286000" y="1303338"/>
          <p14:tracePt t="23280" x="2268538" y="1303338"/>
          <p14:tracePt t="23309" x="2224088" y="1303338"/>
          <p14:tracePt t="23327" x="2187575" y="1303338"/>
          <p14:tracePt t="23356" x="2160588" y="1303338"/>
          <p14:tracePt t="23380" x="2125663" y="1322388"/>
          <p14:tracePt t="23396" x="2116138" y="1322388"/>
          <p14:tracePt t="23412" x="2098675" y="1330325"/>
          <p14:tracePt t="23440" x="2071688" y="1330325"/>
          <p14:tracePt t="23478" x="2044700" y="1339850"/>
          <p14:tracePt t="23497" x="2036763" y="1339850"/>
          <p14:tracePt t="23512" x="2027238" y="1339850"/>
          <p14:tracePt t="23845" x="2036763" y="1339850"/>
          <p14:tracePt t="23856" x="2036763" y="1347788"/>
          <p14:tracePt t="23867" x="2044700" y="1357313"/>
          <p14:tracePt t="23882" x="2054225" y="1357313"/>
          <p14:tracePt t="23912" x="2081213" y="1374775"/>
          <p14:tracePt t="23918" x="2089150" y="1374775"/>
          <p14:tracePt t="23929" x="2108200" y="1384300"/>
          <p14:tracePt t="23958" x="2143125" y="1393825"/>
          <p14:tracePt t="23980" x="2179638" y="1411288"/>
          <p14:tracePt t="23996" x="2205038" y="1419225"/>
          <p14:tracePt t="24026" x="2276475" y="1419225"/>
          <p14:tracePt t="24058" x="2295525" y="1419225"/>
          <p14:tracePt t="24064" x="2312988" y="1419225"/>
          <p14:tracePt t="24083" x="2330450" y="1419225"/>
          <p14:tracePt t="24111" x="2339975" y="1419225"/>
          <p14:tracePt t="24287" x="2347913" y="1419225"/>
          <p14:tracePt t="24299" x="2357438" y="1411288"/>
          <p14:tracePt t="24314" x="2374900" y="1411288"/>
          <p14:tracePt t="24343" x="2428875" y="1411288"/>
          <p14:tracePt t="24349" x="2455863" y="1411288"/>
          <p14:tracePt t="24361" x="2490788" y="1411288"/>
          <p14:tracePt t="24383" x="2562225" y="1411288"/>
          <p14:tracePt t="24412" x="2598738" y="1411288"/>
          <p14:tracePt t="24443" x="2625725" y="1419225"/>
          <p14:tracePt t="25715" x="2625725" y="1411288"/>
          <p14:tracePt t="25824" x="2633663" y="1411288"/>
          <p14:tracePt t="25849" x="2643188" y="1411288"/>
          <p14:tracePt t="25957" x="2652713" y="1419225"/>
          <p14:tracePt t="25980" x="2660650" y="1419225"/>
          <p14:tracePt t="26604" x="2679700" y="1419225"/>
          <p14:tracePt t="26967" x="2687638" y="1419225"/>
          <p14:tracePt t="27003" x="2697163" y="1419225"/>
          <p14:tracePt t="27360" x="2705100" y="1419225"/>
          <p14:tracePt t="27457" x="2714625" y="1419225"/>
          <p14:tracePt t="27516" x="2724150" y="1419225"/>
          <p14:tracePt t="27530" x="2724150" y="1411288"/>
          <p14:tracePt t="27553" x="2732088" y="1411288"/>
          <p14:tracePt t="27579" x="2741613" y="1411288"/>
          <p14:tracePt t="27627" x="2751138" y="1411288"/>
          <p14:tracePt t="29211" x="2741613" y="1411288"/>
          <p14:tracePt t="29222" x="2714625" y="1411288"/>
          <p14:tracePt t="29233" x="2687638" y="1419225"/>
          <p14:tracePt t="29262" x="2633663" y="1428750"/>
          <p14:tracePt t="29300" x="2608263" y="1465263"/>
          <p14:tracePt t="29318" x="2608263" y="1509713"/>
          <p14:tracePt t="29347" x="2697163" y="1830388"/>
          <p14:tracePt t="29357" x="2822575" y="2027238"/>
          <p14:tracePt t="29379" x="3152775" y="2357438"/>
          <p14:tracePt t="29403" x="3544888" y="2652713"/>
          <p14:tracePt t="29418" x="3732213" y="2759075"/>
          <p14:tracePt t="29447" x="4054475" y="2965450"/>
          <p14:tracePt t="29453" x="4187825" y="3044825"/>
          <p14:tracePt t="29466" x="4286250" y="3089275"/>
          <p14:tracePt t="29704" x="4367213" y="3071813"/>
          <p14:tracePt t="29715" x="4473575" y="3044825"/>
          <p14:tracePt t="29727" x="4625975" y="3027363"/>
          <p14:tracePt t="29751" x="5170488" y="3044825"/>
          <p14:tracePt t="29779" x="5786438" y="3170238"/>
          <p14:tracePt t="29803" x="6394450" y="3340100"/>
          <p14:tracePt t="29833" x="7000875" y="3527425"/>
          <p14:tracePt t="29849" x="7054850" y="3562350"/>
          <p14:tracePt t="29860" x="7081838" y="3571875"/>
          <p14:tracePt t="29882" x="7108825" y="3598863"/>
          <p14:tracePt t="29919" x="7108825" y="3608388"/>
          <p14:tracePt t="29949" x="7116763" y="3616325"/>
          <p14:tracePt t="29967" x="7116763" y="3633788"/>
          <p14:tracePt t="30002" x="7116763" y="3643313"/>
          <p14:tracePt t="30230" x="7134225" y="3643313"/>
          <p14:tracePt t="30241" x="7170738" y="3652838"/>
          <p14:tracePt t="30254" x="7224713" y="3660775"/>
          <p14:tracePt t="30281" x="7367588" y="3732213"/>
          <p14:tracePt t="30305" x="7518400" y="3830638"/>
          <p14:tracePt t="30334" x="7634288" y="3902075"/>
          <p14:tracePt t="30338" x="7680325" y="3946525"/>
          <p14:tracePt t="30368" x="7724775" y="3983038"/>
          <p14:tracePt t="30383" x="7742238" y="4000500"/>
          <p14:tracePt t="30406" x="7751763" y="4010025"/>
          <p14:tracePt t="30494" x="7786688" y="4000500"/>
          <p14:tracePt t="30506" x="7823200" y="4000500"/>
          <p14:tracePt t="30518" x="7848600" y="4000500"/>
          <p14:tracePt t="30536" x="7867650" y="3990975"/>
          <p14:tracePt t="30566" x="7912100" y="3990975"/>
          <p14:tracePt t="30591" x="7920038" y="3990975"/>
          <p14:tracePt t="30606" x="7920038" y="3983038"/>
          <p14:tracePt t="30635" x="7920038" y="3973513"/>
          <p14:tracePt t="30642" x="7929563" y="3973513"/>
          <p14:tracePt t="30678" x="7939088" y="3973513"/>
          <p14:tracePt t="30687" x="7947025" y="3973513"/>
          <p14:tracePt t="30736" x="7947025" y="3983038"/>
          <p14:tracePt t="30904" x="7947025" y="3973513"/>
          <p14:tracePt t="30952" x="7939088" y="3965575"/>
          <p14:tracePt t="30964" x="7939088" y="3956050"/>
          <p14:tracePt t="30974" x="7929563" y="3956050"/>
          <p14:tracePt t="30990" x="7929563" y="3946525"/>
          <p14:tracePt t="31011" x="7920038" y="3938588"/>
          <p14:tracePt t="31025" x="7912100" y="3929063"/>
          <p14:tracePt t="31052" x="7894638" y="3911600"/>
          <p14:tracePt t="31070" x="7885113" y="3902075"/>
          <p14:tracePt t="31086" x="7875588" y="3894138"/>
          <p14:tracePt t="31276" x="7867650" y="3894138"/>
          <p14:tracePt t="31313" x="7858125" y="3894138"/>
          <p14:tracePt t="31324" x="7858125" y="3884613"/>
          <p14:tracePt t="31346" x="7848600" y="3875088"/>
          <p14:tracePt t="31853" x="7831138" y="3867150"/>
          <p14:tracePt t="31863" x="7813675" y="3857625"/>
          <p14:tracePt t="31874" x="7796213" y="3848100"/>
          <p14:tracePt t="31908" x="7742238" y="3840163"/>
          <p14:tracePt t="31914" x="7724775" y="3830638"/>
          <p14:tracePt t="31926" x="7705725" y="3822700"/>
          <p14:tracePt t="31941" x="7697788" y="3813175"/>
          <p14:tracePt t="31971" x="7653338" y="3813175"/>
          <p14:tracePt t="32008" x="7616825" y="3813175"/>
          <p14:tracePt t="32040" x="7589838" y="3803650"/>
          <p14:tracePt t="32045" x="7581900" y="3803650"/>
          <p14:tracePt t="32071" x="7562850" y="3795713"/>
          <p14:tracePt t="32088" x="7545388" y="3795713"/>
          <p14:tracePt t="32110" x="7500938" y="3795713"/>
          <p14:tracePt t="32126" x="7466013" y="3795713"/>
          <p14:tracePt t="32155" x="7419975" y="3786188"/>
          <p14:tracePt t="32172" x="7402513" y="3786188"/>
          <p14:tracePt t="32188" x="7375525" y="3776663"/>
          <p14:tracePt t="32209" x="7367588" y="3776663"/>
          <p14:tracePt t="32380" x="7348538" y="3786188"/>
          <p14:tracePt t="32392" x="7331075" y="3786188"/>
          <p14:tracePt t="32410" x="7323138" y="3795713"/>
          <p14:tracePt t="32441" x="7269163" y="3813175"/>
          <p14:tracePt t="32472" x="7259638" y="3822700"/>
          <p14:tracePt t="32490" x="7251700" y="3822700"/>
          <p14:tracePt t="32655" x="7242175" y="3822700"/>
          <p14:tracePt t="32871" x="7251700" y="3822700"/>
          <p14:tracePt t="32882" x="7259638" y="3822700"/>
          <p14:tracePt t="32896" x="7286625" y="3822700"/>
          <p14:tracePt t="32913" x="7304088" y="3822700"/>
          <p14:tracePt t="32928" x="7323138" y="3822700"/>
          <p14:tracePt t="32958" x="7419975" y="3822700"/>
          <p14:tracePt t="32989" x="7518400" y="3822700"/>
          <p14:tracePt t="32995" x="7554913" y="3822700"/>
          <p14:tracePt t="33013" x="7599363" y="3822700"/>
          <p14:tracePt t="33029" x="7661275" y="3822700"/>
          <p14:tracePt t="33057" x="7715250" y="3822700"/>
          <p14:tracePt t="33076" x="7742238" y="3822700"/>
          <p14:tracePt t="33111" x="7769225" y="3822700"/>
          <p14:tracePt t="33142" x="7777163" y="3822700"/>
          <p14:tracePt t="33292" x="7796213" y="3822700"/>
          <p14:tracePt t="33303" x="7813675" y="3830638"/>
          <p14:tracePt t="33318" x="7840663" y="3830638"/>
          <p14:tracePt t="33344" x="7885113" y="3830638"/>
          <p14:tracePt t="33350" x="7902575" y="3830638"/>
          <p14:tracePt t="33389" x="7920038" y="3822700"/>
          <p14:tracePt t="33485" x="7920038" y="3813175"/>
          <p14:tracePt t="33783" x="7902575" y="3803650"/>
          <p14:tracePt t="33798" x="7894638" y="3795713"/>
          <p14:tracePt t="33815" x="7875588" y="3795713"/>
          <p14:tracePt t="33831" x="7823200" y="3786188"/>
          <p14:tracePt t="33847" x="7786688" y="3768725"/>
          <p14:tracePt t="33876" x="7742238" y="3768725"/>
          <p14:tracePt t="33885" x="7732713" y="3759200"/>
          <p14:tracePt t="33916" x="7705725" y="3751263"/>
          <p14:tracePt t="33945" x="7670800" y="3724275"/>
          <p14:tracePt t="33961" x="7653338" y="3724275"/>
          <p14:tracePt t="33993" x="7562850" y="3687763"/>
          <p14:tracePt t="34016" x="7510463" y="3670300"/>
          <p14:tracePt t="34046" x="7466013" y="3660775"/>
          <p14:tracePt t="34051" x="7446963" y="3660775"/>
          <p14:tracePt t="34077" x="7402513" y="3652838"/>
          <p14:tracePt t="34095" x="7367588" y="3652838"/>
          <p14:tracePt t="34115" x="7348538" y="3652838"/>
          <p14:tracePt t="34131" x="7313613" y="3652838"/>
          <p14:tracePt t="34160" x="7259638" y="3652838"/>
          <p14:tracePt t="34177" x="7242175" y="3652838"/>
          <p14:tracePt t="34193" x="7215188" y="3660775"/>
          <p14:tracePt t="34214" x="7197725" y="3660775"/>
          <p14:tracePt t="34230" x="7188200" y="3660775"/>
          <p14:tracePt t="34287" x="7188200" y="3670300"/>
          <p14:tracePt t="34347" x="7188200" y="3679825"/>
          <p14:tracePt t="34612" x="7188200" y="3697288"/>
          <p14:tracePt t="34639" x="7188200" y="3705225"/>
          <p14:tracePt t="35501" x="7188200" y="3714750"/>
          <p14:tracePt t="35512" x="7197725" y="3724275"/>
          <p14:tracePt t="35526" x="7197725" y="3732213"/>
          <p14:tracePt t="35537" x="7215188" y="3741738"/>
          <p14:tracePt t="35550" x="7232650" y="3751263"/>
          <p14:tracePt t="35579" x="7286625" y="3776663"/>
          <p14:tracePt t="35597" x="7358063" y="3795713"/>
          <p14:tracePt t="35619" x="7446963" y="3813175"/>
          <p14:tracePt t="35634" x="7483475" y="3822700"/>
          <p14:tracePt t="35664" x="7527925" y="3822700"/>
          <p14:tracePt t="35671" x="7554913" y="3822700"/>
          <p14:tracePt t="35682" x="7572375" y="3822700"/>
          <p14:tracePt t="35718" x="7616825" y="3830638"/>
          <p14:tracePt t="35736" x="7643813" y="3830638"/>
          <p14:tracePt t="35765" x="7705725" y="3830638"/>
          <p14:tracePt t="35782" x="7724775" y="3830638"/>
          <p14:tracePt t="35818" x="7759700" y="3830638"/>
          <p14:tracePt t="35837" x="7769225" y="3830638"/>
          <p14:tracePt t="35853" x="7777163" y="3830638"/>
          <p14:tracePt t="35885" x="7777163" y="3822700"/>
          <p14:tracePt t="36018" x="7786688" y="3813175"/>
          <p14:tracePt t="36029" x="7804150" y="3803650"/>
          <p14:tracePt t="36089" x="7813675" y="3803650"/>
          <p14:tracePt t="36197" x="7813675" y="3795713"/>
          <p14:tracePt t="36282" x="7786688" y="3795713"/>
          <p14:tracePt t="36293" x="7724775" y="3813175"/>
          <p14:tracePt t="36321" x="7572375" y="3840163"/>
          <p14:tracePt t="36338" x="7491413" y="3840163"/>
          <p14:tracePt t="36354" x="7367588" y="3813175"/>
          <p14:tracePt t="36383" x="7296150" y="3786188"/>
          <p14:tracePt t="36389" x="7286625" y="3759200"/>
          <p14:tracePt t="36401" x="7277100" y="3759200"/>
          <p14:tracePt t="36423" x="7277100" y="3751263"/>
          <p14:tracePt t="36438" x="7277100" y="3741738"/>
          <p14:tracePt t="36583" x="7259638" y="3732213"/>
          <p14:tracePt t="36594" x="7251700" y="3724275"/>
          <p14:tracePt t="36622" x="7232650" y="3724275"/>
          <p14:tracePt t="36639" x="7224713" y="3724275"/>
          <p14:tracePt t="36668" x="7205663" y="3724275"/>
          <p14:tracePt t="36895" x="7215188" y="3724275"/>
          <p14:tracePt t="36906" x="7232650" y="3724275"/>
          <p14:tracePt t="36923" x="7242175" y="3714750"/>
          <p14:tracePt t="36940" x="7259638" y="3697288"/>
          <p14:tracePt t="36969" x="7340600" y="3625850"/>
          <p14:tracePt t="36979" x="7358063" y="3608388"/>
          <p14:tracePt t="36988" x="7375525" y="3589338"/>
          <p14:tracePt t="37004" x="7375525" y="3581400"/>
          <p14:tracePt t="37025" x="7375525" y="3571875"/>
          <p14:tracePt t="37098" x="7375525" y="3562350"/>
          <p14:tracePt t="37146" x="7394575" y="3500438"/>
          <p14:tracePt t="37159" x="7402513" y="3446463"/>
          <p14:tracePt t="37173" x="7412038" y="3402013"/>
          <p14:tracePt t="37201" x="7412038" y="3357563"/>
          <p14:tracePt t="37206" x="7412038" y="3348038"/>
          <p14:tracePt t="37226" x="7412038" y="3340100"/>
          <p14:tracePt t="37266" x="7412038" y="3330575"/>
          <p14:tracePt t="37376" x="7419975" y="3313113"/>
          <p14:tracePt t="37385" x="7429500" y="3313113"/>
          <p14:tracePt t="37402" x="7429500" y="3303588"/>
          <p14:tracePt t="37495" x="7429500" y="3313113"/>
          <p14:tracePt t="37505" x="7439025" y="3313113"/>
          <p14:tracePt t="37525" x="7439025" y="3330575"/>
          <p14:tracePt t="37556" x="7466013" y="3375025"/>
          <p14:tracePt t="37573" x="7483475" y="3384550"/>
          <p14:tracePt t="37590" x="7483475" y="3394075"/>
          <p14:tracePt t="37605" x="7491413" y="3402013"/>
          <p14:tracePt t="37628" x="7491413" y="3411538"/>
          <p14:tracePt t="37656" x="7500938" y="3411538"/>
          <p14:tracePt t="37772" x="7500938" y="3419475"/>
          <p14:tracePt t="37829" x="7500938" y="3438525"/>
          <p14:tracePt t="37843" x="7510463" y="3446463"/>
          <p14:tracePt t="37867" x="7518400" y="3455988"/>
          <p14:tracePt t="37879" x="7518400" y="3465513"/>
          <p14:tracePt t="37902" x="7527925" y="3465513"/>
          <p14:tracePt t="37927" x="7545388" y="3490913"/>
          <p14:tracePt t="37973" x="7545388" y="3509963"/>
          <p14:tracePt t="37999" x="7545388" y="3517900"/>
          <p14:tracePt t="38012" x="7545388" y="3527425"/>
          <p14:tracePt t="38028" x="7545388" y="3536950"/>
          <p14:tracePt t="38044" x="7545388" y="3544888"/>
          <p14:tracePt t="38061" x="7537450" y="3562350"/>
          <p14:tracePt t="38089" x="7527925" y="3581400"/>
          <p14:tracePt t="38094" x="7518400" y="3598863"/>
          <p14:tracePt t="38107" x="7518400" y="3608388"/>
          <p14:tracePt t="38130" x="7510463" y="3633788"/>
          <p14:tracePt t="38158" x="7500938" y="3652838"/>
          <p14:tracePt t="38176" x="7500938" y="3670300"/>
          <p14:tracePt t="38205" x="7483475" y="3697288"/>
          <p14:tracePt t="38229" x="7483475" y="3714750"/>
          <p14:tracePt t="38261" x="7483475" y="3724275"/>
          <p14:tracePt t="38286" x="7483475" y="3741738"/>
          <p14:tracePt t="38307" x="7483475" y="3759200"/>
          <p14:tracePt t="38329" x="7473950" y="3803650"/>
          <p14:tracePt t="38358" x="7466013" y="3848100"/>
          <p14:tracePt t="38376" x="7466013" y="3857625"/>
          <p14:tracePt t="38406" x="7466013" y="3884613"/>
          <p14:tracePt t="38430" x="7466013" y="3894138"/>
          <p14:tracePt t="38459" x="7466013" y="3911600"/>
          <p14:tracePt t="38465" x="7466013" y="3919538"/>
          <p14:tracePt t="38503" x="7466013" y="3929063"/>
          <p14:tracePt t="38529" x="7473950" y="3938588"/>
          <p14:tracePt t="38559" x="7483475" y="3956050"/>
          <p14:tracePt t="38566" x="7483475" y="3965575"/>
          <p14:tracePt t="38590" x="7483475" y="3973513"/>
          <p14:tracePt t="38600" x="7491413" y="3983038"/>
          <p14:tracePt t="38631" x="7491413" y="3990975"/>
          <p14:tracePt t="38948" x="7491413" y="4000500"/>
          <p14:tracePt t="38960" x="7500938" y="4010025"/>
          <p14:tracePt t="38970" x="7510463" y="4017963"/>
          <p14:tracePt t="38995" x="7527925" y="4044950"/>
          <p14:tracePt t="39030" x="7545388" y="4071938"/>
          <p14:tracePt t="39061" x="7545388" y="4081463"/>
          <p14:tracePt t="40460" x="7545388" y="4071938"/>
          <p14:tracePt t="40470" x="7545388" y="4062413"/>
          <p14:tracePt t="40485" x="7545388" y="4044950"/>
          <p14:tracePt t="40513" x="7554913" y="4010025"/>
          <p14:tracePt t="40518" x="7554913" y="3983038"/>
          <p14:tracePt t="40537" x="7572375" y="3956050"/>
          <p14:tracePt t="40553" x="7581900" y="3938588"/>
          <p14:tracePt t="40582" x="7608888" y="3884613"/>
          <p14:tracePt t="40599" x="7616825" y="3884613"/>
          <p14:tracePt t="40635" x="7626350" y="3867150"/>
          <p14:tracePt t="40688" x="7643813" y="3857625"/>
          <p14:tracePt t="40700" x="7661275" y="3857625"/>
          <p14:tracePt t="40890" x="7653338" y="3857625"/>
          <p14:tracePt t="40905" x="7653338" y="3848100"/>
          <p14:tracePt t="40940" x="7653338" y="3840163"/>
          <p14:tracePt t="40963" x="7653338" y="3830638"/>
          <p14:tracePt t="40975" x="7661275" y="3822700"/>
          <p14:tracePt t="40988" x="7680325" y="3813175"/>
          <p14:tracePt t="41016" x="7705725" y="3795713"/>
          <p14:tracePt t="41039" x="7751763" y="3786188"/>
          <p14:tracePt t="41055" x="7769225" y="3786188"/>
          <p14:tracePt t="41084" x="7813675" y="3795713"/>
          <p14:tracePt t="41115" x="7831138" y="3803650"/>
          <p14:tracePt t="41121" x="7840663" y="3813175"/>
          <p14:tracePt t="41139" x="7848600" y="3822700"/>
          <p14:tracePt t="41184" x="7867650" y="3840163"/>
          <p14:tracePt t="41419" x="7875588" y="3840163"/>
          <p14:tracePt t="41437" x="7894638" y="3840163"/>
          <p14:tracePt t="41444" x="7912100" y="3840163"/>
          <p14:tracePt t="41468" x="7920038" y="3840163"/>
          <p14:tracePt t="41488" x="7929563" y="3830638"/>
          <p14:tracePt t="41503" x="7939088" y="3830638"/>
          <p14:tracePt t="41551" x="7939088" y="3822700"/>
          <p14:tracePt t="41562" x="7929563" y="3822700"/>
          <p14:tracePt t="41575" x="7929563" y="3803650"/>
          <p14:tracePt t="41601" x="7929563" y="3795713"/>
          <p14:tracePt t="41610" x="7920038" y="3795713"/>
          <p14:tracePt t="41624" x="7920038" y="3786188"/>
          <p14:tracePt t="41640" x="7912100" y="3776663"/>
          <p14:tracePt t="41667" x="7902575" y="3759200"/>
          <p14:tracePt t="41685" x="7875588" y="3751263"/>
          <p14:tracePt t="41716" x="7867650" y="3741738"/>
          <p14:tracePt t="41720" x="7858125" y="3732213"/>
          <p14:tracePt t="41739" x="7848600" y="3724275"/>
          <p14:tracePt t="41769" x="7823200" y="3705225"/>
          <p14:tracePt t="41786" x="7813675" y="3705225"/>
          <p14:tracePt t="41816" x="7804150" y="3705225"/>
          <p14:tracePt t="41875" x="7813675" y="3741738"/>
          <p14:tracePt t="41886" x="7840663" y="3786188"/>
          <p14:tracePt t="41901" x="7875588" y="3840163"/>
          <p14:tracePt t="41939" x="7983538" y="3965575"/>
          <p14:tracePt t="41957" x="8001000" y="3990975"/>
          <p14:tracePt t="41986" x="8010525" y="3990975"/>
          <p14:tracePt t="42079" x="8010525" y="3973513"/>
          <p14:tracePt t="42090" x="8001000" y="3965575"/>
          <p14:tracePt t="42104" x="7983538" y="3946525"/>
          <p14:tracePt t="42140" x="7939088" y="3894138"/>
          <p14:tracePt t="42171" x="7912100" y="3840163"/>
          <p14:tracePt t="42177" x="7894638" y="3830638"/>
          <p14:tracePt t="42189" x="7894638" y="3813175"/>
          <p14:tracePt t="42218" x="7867650" y="3795713"/>
          <p14:tracePt t="42224" x="7858125" y="3776663"/>
          <p14:tracePt t="42242" x="7840663" y="3768725"/>
          <p14:tracePt t="42258" x="7796213" y="3741738"/>
          <p14:tracePt t="42287" x="7759700" y="3714750"/>
          <p14:tracePt t="42305" x="7751763" y="3714750"/>
          <p14:tracePt t="42341" x="7715250" y="3697288"/>
          <p14:tracePt t="42347" x="7688263" y="3697288"/>
          <p14:tracePt t="42358" x="7680325" y="3697288"/>
          <p14:tracePt t="42387" x="7643813" y="3714750"/>
          <p14:tracePt t="42392" x="7626350" y="3732213"/>
          <p14:tracePt t="42419" x="7599363" y="3751263"/>
          <p14:tracePt t="42443" x="7581900" y="3768725"/>
          <p14:tracePt t="42472" x="7562850" y="3776663"/>
          <p14:tracePt t="42728" x="7554913" y="3768725"/>
          <p14:tracePt t="42741" x="7545388" y="3759200"/>
          <p14:tracePt t="42753" x="7527925" y="3751263"/>
          <p14:tracePt t="42776" x="7500938" y="3732213"/>
          <p14:tracePt t="42805" x="7473950" y="3714750"/>
          <p14:tracePt t="42842" x="7429500" y="3687763"/>
          <p14:tracePt t="42873" x="7375525" y="3643313"/>
          <p14:tracePt t="42905" x="7340600" y="3616325"/>
          <p14:tracePt t="42910" x="7313613" y="3598863"/>
          <p14:tracePt t="42923" x="7304088" y="3598863"/>
          <p14:tracePt t="42945" x="7286625" y="3589338"/>
          <p14:tracePt t="43005" x="7286625" y="3598863"/>
          <p14:tracePt t="43315" x="7286625" y="3608388"/>
          <p14:tracePt t="43412" x="7277100" y="3608388"/>
          <p14:tracePt t="43425" x="7269163" y="3608388"/>
          <p14:tracePt t="43459" x="7259638" y="3608388"/>
          <p14:tracePt t="43555" x="7242175" y="3616325"/>
          <p14:tracePt t="43583" x="7242175" y="3625850"/>
          <p14:tracePt t="43593" x="7232650" y="3625850"/>
          <p14:tracePt t="43868" x="7224713" y="3625850"/>
          <p14:tracePt t="43906" x="7215188" y="3625850"/>
          <p14:tracePt t="43917" x="7205663" y="3625850"/>
          <p14:tracePt t="43977" x="7197725" y="3625850"/>
          <p14:tracePt t="43988" x="7188200" y="3625850"/>
          <p14:tracePt t="44014" x="7180263" y="3625850"/>
          <p14:tracePt t="44109" x="7161213" y="3633788"/>
          <p14:tracePt t="44122" x="7143750" y="3643313"/>
          <p14:tracePt t="44132" x="7126288" y="3652838"/>
          <p14:tracePt t="44148" x="7116763" y="3652838"/>
          <p14:tracePt t="44164" x="7108825" y="3660775"/>
          <p14:tracePt t="44194" x="7089775" y="3679825"/>
          <p14:tracePt t="44225" x="7072313" y="3705225"/>
          <p14:tracePt t="44229" x="7054850" y="3714750"/>
          <p14:tracePt t="44248" x="7054850" y="3724275"/>
          <p14:tracePt t="44278" x="7045325" y="3732213"/>
          <p14:tracePt t="44397" x="7037388" y="3732213"/>
          <p14:tracePt t="44503" x="7045325" y="3724275"/>
          <p14:tracePt t="44516" x="7045325" y="3714750"/>
          <p14:tracePt t="44547" x="7081838" y="3697288"/>
          <p14:tracePt t="44553" x="7108825" y="3687763"/>
          <p14:tracePt t="44566" x="7134225" y="3679825"/>
          <p14:tracePt t="44594" x="7180263" y="3660775"/>
          <p14:tracePt t="44600" x="7205663" y="3660775"/>
          <p14:tracePt t="44613" x="7215188" y="3660775"/>
          <p14:tracePt t="44746" x="7215188" y="3670300"/>
          <p14:tracePt t="44758" x="7215188" y="3679825"/>
          <p14:tracePt t="44780" x="7205663" y="3705225"/>
          <p14:tracePt t="44797" x="7205663" y="3714750"/>
          <p14:tracePt t="44826" x="7188200" y="3759200"/>
          <p14:tracePt t="44831" x="7170738" y="3759200"/>
          <p14:tracePt t="44850" x="7170738" y="3768725"/>
          <p14:tracePt t="44866" x="7170738" y="3776663"/>
          <p14:tracePt t="44937" x="7180263" y="3751263"/>
          <p14:tracePt t="44951" x="7197725" y="3724275"/>
          <p14:tracePt t="44962" x="7205663" y="3687763"/>
          <p14:tracePt t="44982" x="7224713" y="3660775"/>
          <p14:tracePt t="44998" x="7269163" y="3608388"/>
          <p14:tracePt t="45028" x="7313613" y="3571875"/>
          <p14:tracePt t="45031" x="7348538" y="3554413"/>
          <p14:tracePt t="45051" x="7367588" y="3554413"/>
          <p14:tracePt t="45067" x="7402513" y="3554413"/>
          <p14:tracePt t="45096" x="7500938" y="3562350"/>
          <p14:tracePt t="45114" x="7527925" y="3562350"/>
          <p14:tracePt t="45149" x="7581900" y="3616325"/>
          <p14:tracePt t="45155" x="7599363" y="3633788"/>
          <p14:tracePt t="45181" x="7626350" y="3670300"/>
          <p14:tracePt t="45198" x="7634288" y="3697288"/>
          <p14:tracePt t="45214" x="7643813" y="3732213"/>
          <p14:tracePt t="45249" x="7653338" y="3776663"/>
          <p14:tracePt t="45281" x="7653338" y="3795713"/>
          <p14:tracePt t="45576" x="7680325" y="3813175"/>
          <p14:tracePt t="45586" x="7715250" y="3840163"/>
          <p14:tracePt t="45600" x="7759700" y="3857625"/>
          <p14:tracePt t="45615" x="7823200" y="3884613"/>
          <p14:tracePt t="45631" x="7902575" y="3929063"/>
          <p14:tracePt t="45654" x="8027988" y="4000500"/>
          <p14:tracePt t="45683" x="8089900" y="4027488"/>
          <p14:tracePt t="45713" x="8108950" y="4027488"/>
          <p14:tracePt t="45814" x="8108950" y="4017963"/>
          <p14:tracePt t="45899" x="8108950" y="4010025"/>
          <p14:tracePt t="45921" x="8099425" y="3990975"/>
          <p14:tracePt t="45934" x="8081963" y="3973513"/>
          <p14:tracePt t="45952" x="8062913" y="3956050"/>
          <p14:tracePt t="45983" x="7912100" y="3830638"/>
          <p14:tracePt t="46013" x="7777163" y="3759200"/>
          <p14:tracePt t="46019" x="7742238" y="3741738"/>
          <p14:tracePt t="46032" x="7697788" y="3714750"/>
          <p14:tracePt t="46054" x="7661275" y="3679825"/>
          <p14:tracePt t="46070" x="7653338" y="3670300"/>
          <p14:tracePt t="46098" x="7634288" y="3652838"/>
          <p14:tracePt t="46104" x="7626350" y="3633788"/>
          <p14:tracePt t="46116" x="7616825" y="3625850"/>
          <p14:tracePt t="46132" x="7599363" y="3616325"/>
          <p14:tracePt t="46154" x="7581900" y="3589338"/>
          <p14:tracePt t="46183" x="7554913" y="3554413"/>
          <p14:tracePt t="46189" x="7554913" y="3544888"/>
          <p14:tracePt t="46201" x="7537450" y="3527425"/>
          <p14:tracePt t="46230" x="7527925" y="3527425"/>
          <p14:tracePt t="46237" x="7518400" y="3527425"/>
          <p14:tracePt t="46254" x="7500938" y="3544888"/>
          <p14:tracePt t="46473" x="7483475" y="3544888"/>
          <p14:tracePt t="46498" x="7473950" y="3544888"/>
          <p14:tracePt t="46509" x="7456488" y="3544888"/>
          <p14:tracePt t="46521" x="7429500" y="3554413"/>
          <p14:tracePt t="46535" x="7419975" y="3554413"/>
          <p14:tracePt t="46555" x="7402513" y="3554413"/>
          <p14:tracePt t="46585" x="7375525" y="3554413"/>
          <p14:tracePt t="46603" x="7367588" y="3554413"/>
          <p14:tracePt t="46665" x="7367588" y="3562350"/>
          <p14:tracePt t="46691" x="7358063" y="3562350"/>
          <p14:tracePt t="46702" x="7348538" y="3581400"/>
          <p14:tracePt t="46719" x="7340600" y="3589338"/>
          <p14:tracePt t="46754" x="7323138" y="3616325"/>
          <p14:tracePt t="46772" x="7323138" y="3625850"/>
          <p14:tracePt t="46801" x="7304088" y="3643313"/>
          <p14:tracePt t="46834" x="7286625" y="3687763"/>
          <p14:tracePt t="46857" x="7277100" y="3705225"/>
          <p14:tracePt t="46873" x="7259638" y="3724275"/>
          <p14:tracePt t="46901" x="7251700" y="3741738"/>
          <p14:tracePt t="46919" x="7242175" y="3759200"/>
          <p14:tracePt t="46956" x="7224713" y="3786188"/>
          <p14:tracePt t="46986" x="7215188" y="3795713"/>
          <p14:tracePt t="47076" x="7205663" y="3803650"/>
          <p14:tracePt t="47184" x="7205663" y="3795713"/>
          <p14:tracePt t="47193" x="7215188" y="3786188"/>
          <p14:tracePt t="47205" x="7215188" y="3768725"/>
          <p14:tracePt t="47234" x="7251700" y="3732213"/>
          <p14:tracePt t="47259" x="7286625" y="3687763"/>
          <p14:tracePt t="47274" x="7304088" y="3670300"/>
          <p14:tracePt t="47290" x="7323138" y="3660775"/>
          <p14:tracePt t="47319" x="7358063" y="3633788"/>
          <p14:tracePt t="47339" x="7367588" y="3633788"/>
          <p14:tracePt t="47359" x="7375525" y="3633788"/>
          <p14:tracePt t="47386" x="7429500" y="3633788"/>
          <p14:tracePt t="47404" x="7439025" y="3643313"/>
          <p14:tracePt t="47435" x="7500938" y="3660775"/>
          <p14:tracePt t="47458" x="7527925" y="3679825"/>
          <p14:tracePt t="47488" x="7562850" y="3697288"/>
          <p14:tracePt t="47506" x="7589838" y="3705225"/>
          <p14:tracePt t="47534" x="7616825" y="3714750"/>
          <p14:tracePt t="47558" x="7643813" y="3741738"/>
          <p14:tracePt t="47588" x="7680325" y="3759200"/>
          <p14:tracePt t="47592" x="7688263" y="3768725"/>
          <p14:tracePt t="47619" x="7724775" y="3786188"/>
          <p14:tracePt t="47636" x="7732713" y="3803650"/>
          <p14:tracePt t="47658" x="7769225" y="3803650"/>
          <p14:tracePt t="47688" x="7813675" y="3822700"/>
          <p14:tracePt t="47705" x="7823200" y="3822700"/>
          <p14:tracePt t="47721" x="7848600" y="3830638"/>
          <p14:tracePt t="47757" x="7858125" y="3830638"/>
          <p14:tracePt t="47763" x="7875588" y="3830638"/>
          <p14:tracePt t="47789" x="7885113" y="3830638"/>
          <p14:tracePt t="47795" x="7894638" y="3830638"/>
          <p14:tracePt t="47808" x="7902575" y="3830638"/>
          <p14:tracePt t="47914" x="7902575" y="3822700"/>
          <p14:tracePt t="47925" x="7894638" y="3803650"/>
          <p14:tracePt t="47938" x="7885113" y="3786188"/>
          <p14:tracePt t="47959" x="7875588" y="3768725"/>
          <p14:tracePt t="47976" x="7840663" y="3724275"/>
          <p14:tracePt t="48005" x="7804150" y="3697288"/>
          <p14:tracePt t="48011" x="7777163" y="3687763"/>
          <p14:tracePt t="48023" x="7751763" y="3670300"/>
          <p14:tracePt t="48059" x="7670800" y="3625850"/>
          <p14:tracePt t="48073" x="7653338" y="3616325"/>
          <p14:tracePt t="48083" x="7626350" y="3598863"/>
          <p14:tracePt t="48108" x="7572375" y="3571875"/>
          <p14:tracePt t="48137" x="7537450" y="3536950"/>
          <p14:tracePt t="48142" x="7510463" y="3527425"/>
          <p14:tracePt t="48160" x="7491413" y="3517900"/>
          <p14:tracePt t="48190" x="7429500" y="3500438"/>
          <p14:tracePt t="48221" x="7402513" y="3500438"/>
          <p14:tracePt t="48259" x="7358063" y="3544888"/>
          <p14:tracePt t="48264" x="7340600" y="3571875"/>
          <p14:tracePt t="48277" x="7323138" y="3598863"/>
          <p14:tracePt t="48305" x="7286625" y="3652838"/>
          <p14:tracePt t="48311" x="7277100" y="3670300"/>
          <p14:tracePt t="48324" x="7259638" y="3687763"/>
          <p14:tracePt t="48360" x="7242175" y="3724275"/>
          <p14:tracePt t="48377" x="7242175" y="3732213"/>
          <p14:tracePt t="48407" x="7215188" y="3776663"/>
          <p14:tracePt t="48438" x="7188200" y="3822700"/>
          <p14:tracePt t="48443" x="7180263" y="3840163"/>
          <p14:tracePt t="48462" x="7161213" y="3857625"/>
          <p14:tracePt t="48477" x="7153275" y="3867150"/>
          <p14:tracePt t="48494" x="7126288" y="3884613"/>
          <p14:tracePt t="48610" x="7116763" y="3894138"/>
          <p14:tracePt t="48636" x="7108825" y="3894138"/>
          <p14:tracePt t="49849" x="7108825" y="3884613"/>
          <p14:tracePt t="49957" x="7116763" y="3884613"/>
          <p14:tracePt t="49967" x="7126288" y="3875088"/>
          <p14:tracePt t="49983" x="7143750" y="3867150"/>
          <p14:tracePt t="50012" x="7197725" y="3857625"/>
          <p14:tracePt t="50018" x="7215188" y="3857625"/>
          <p14:tracePt t="50042" x="7251700" y="3857625"/>
          <p14:tracePt t="50067" x="7277100" y="3857625"/>
          <p14:tracePt t="50083" x="7296150" y="3857625"/>
          <p14:tracePt t="50087" x="7304088" y="3857625"/>
          <p14:tracePt t="50113" x="7323138" y="3857625"/>
          <p14:tracePt t="50144" x="7340600" y="3867150"/>
          <p14:tracePt t="50159" x="7348538" y="3867150"/>
          <p14:tracePt t="50172" x="7358063" y="3867150"/>
          <p14:tracePt t="50185" x="7367588" y="3867150"/>
          <p14:tracePt t="50213" x="7385050" y="3867150"/>
          <p14:tracePt t="50533" x="7402513" y="3867150"/>
          <p14:tracePt t="50544" x="7419975" y="3867150"/>
          <p14:tracePt t="50556" x="7439025" y="3867150"/>
          <p14:tracePt t="50570" x="7456488" y="3867150"/>
          <p14:tracePt t="50598" x="7510463" y="3867150"/>
          <p14:tracePt t="50604" x="7527925" y="3867150"/>
          <p14:tracePt t="50616" x="7537450" y="3867150"/>
          <p14:tracePt t="50645" x="7572375" y="3867150"/>
          <p14:tracePt t="50669" x="7581900" y="3867150"/>
          <p14:tracePt t="50685" x="7608888" y="3867150"/>
          <p14:tracePt t="50701" x="7616825" y="3867150"/>
          <p14:tracePt t="50940" x="7634288" y="3867150"/>
          <p14:tracePt t="50953" x="7661275" y="3867150"/>
          <p14:tracePt t="50969" x="7688263" y="3857625"/>
          <p14:tracePt t="50987" x="7732713" y="3848100"/>
          <p14:tracePt t="51016" x="7769225" y="3848100"/>
          <p14:tracePt t="51033" x="7777163" y="3848100"/>
          <p14:tracePt t="51069" x="7786688" y="3848100"/>
          <p14:tracePt t="51095" x="7796213" y="3848100"/>
          <p14:tracePt t="51156" x="7804150" y="3848100"/>
          <p14:tracePt t="51481" x="7804150" y="3840163"/>
          <p14:tracePt t="51492" x="7804150" y="3830638"/>
          <p14:tracePt t="51515" x="7804150" y="3822700"/>
          <p14:tracePt t="51541" x="7804150" y="3813175"/>
          <p14:tracePt t="51553" x="7813675" y="3813175"/>
          <p14:tracePt t="52211" x="7813675" y="3795713"/>
          <p14:tracePt t="52237" x="7813675" y="3786188"/>
          <p14:tracePt t="52274" x="7813675" y="3776663"/>
          <p14:tracePt t="52355" x="7823200" y="3776663"/>
          <p14:tracePt t="52367" x="7831138" y="3768725"/>
          <p14:tracePt t="52382" x="7840663" y="3768725"/>
          <p14:tracePt t="52417" x="7840663" y="3751263"/>
          <p14:tracePt t="52452" x="7840663" y="3741738"/>
          <p14:tracePt t="52463" x="7840663" y="3732213"/>
          <p14:tracePt t="52513" x="7840663" y="3724275"/>
          <p14:tracePt t="52884" x="7840663" y="3714750"/>
          <p14:tracePt t="52895" x="7840663" y="3705225"/>
          <p14:tracePt t="52920" x="7840663" y="3697288"/>
          <p14:tracePt t="52944" x="7840663" y="3687763"/>
          <p14:tracePt t="52979" x="7840663" y="3679825"/>
          <p14:tracePt t="53293" x="7848600" y="3670300"/>
          <p14:tracePt t="53378" x="7848600" y="3660775"/>
          <p14:tracePt t="54795" x="7858125" y="3660775"/>
          <p14:tracePt t="55071" x="7840663" y="3660775"/>
          <p14:tracePt t="55082" x="7804150" y="3652838"/>
          <p14:tracePt t="55096" x="7759700" y="3643313"/>
          <p14:tracePt t="55105" x="7724775" y="3633788"/>
          <p14:tracePt t="55120" x="7688263" y="3625850"/>
          <p14:tracePt t="55143" x="7634288" y="3625850"/>
          <p14:tracePt t="55160" x="7616825" y="3625850"/>
          <p14:tracePt t="55182" x="7599363" y="3625850"/>
          <p14:tracePt t="55212" x="7554913" y="3625850"/>
          <p14:tracePt t="55230" x="7537450" y="3616325"/>
          <p14:tracePt t="55259" x="7500938" y="3598863"/>
          <p14:tracePt t="55263" x="7483475" y="3598863"/>
          <p14:tracePt t="55282" x="7473950" y="3581400"/>
          <p14:tracePt t="55312" x="7439025" y="3554413"/>
          <p14:tracePt t="55334" x="7429500" y="3544888"/>
          <p14:tracePt t="55383" x="7419975" y="3544888"/>
          <p14:tracePt t="55465" x="7412038" y="3544888"/>
          <p14:tracePt t="55481" x="7402513" y="3544888"/>
          <p14:tracePt t="55491" x="7394575" y="3544888"/>
          <p14:tracePt t="55514" x="7367588" y="3544888"/>
          <p14:tracePt t="55543" x="7348538" y="3544888"/>
          <p14:tracePt t="55581" x="7340600" y="3544888"/>
          <p14:tracePt t="55636" x="7331075" y="3544888"/>
          <p14:tracePt t="55659" x="7323138" y="3544888"/>
          <p14:tracePt t="55946" x="7313613" y="3544888"/>
          <p14:tracePt t="56030" x="7296150" y="3544888"/>
          <p14:tracePt t="56067" x="7286625" y="3544888"/>
          <p14:tracePt t="56102" x="7277100" y="3544888"/>
          <p14:tracePt t="56150" x="7269163" y="3544888"/>
          <p14:tracePt t="56161" x="7259638" y="3544888"/>
          <p14:tracePt t="56246" x="7251700" y="3544888"/>
          <p14:tracePt t="56331" x="7242175" y="3544888"/>
          <p14:tracePt t="56428" x="7232650" y="3544888"/>
          <p14:tracePt t="56440" x="7224713" y="3544888"/>
          <p14:tracePt t="56464" x="7224713" y="3536950"/>
          <p14:tracePt t="56883" x="7224713" y="3527425"/>
          <p14:tracePt t="58374" x="7224713" y="3536950"/>
          <p14:tracePt t="58386" x="7232650" y="3536950"/>
          <p14:tracePt t="58395" x="7251700" y="3544888"/>
          <p14:tracePt t="58409" x="7259638" y="3544888"/>
          <p14:tracePt t="58424" x="7269163" y="3544888"/>
          <p14:tracePt t="58451" x="7313613" y="3554413"/>
          <p14:tracePt t="58455" x="7331075" y="3562350"/>
          <p14:tracePt t="58469" x="7367588" y="3571875"/>
          <p14:tracePt t="58491" x="7419975" y="3581400"/>
          <p14:tracePt t="58520" x="7599363" y="3581400"/>
          <p14:tracePt t="58537" x="7643813" y="3581400"/>
          <p14:tracePt t="58567" x="7742238" y="3598863"/>
          <p14:tracePt t="58590" x="7769225" y="3608388"/>
          <p14:tracePt t="58621" x="7769225" y="3616325"/>
          <p14:tracePt t="58659" x="7777163" y="3616325"/>
          <p14:tracePt t="58913" x="7786688" y="3616325"/>
          <p14:tracePt t="58924" x="7796213" y="3616325"/>
          <p14:tracePt t="58937" x="7813675" y="3616325"/>
          <p14:tracePt t="58969" x="7848600" y="3633788"/>
          <p14:tracePt t="58974" x="7867650" y="3652838"/>
          <p14:tracePt t="58992" x="7885113" y="3660775"/>
          <p14:tracePt t="59007" x="7902575" y="3679825"/>
          <p14:tracePt t="59037" x="7912100" y="3697288"/>
          <p14:tracePt t="59667" x="7912100" y="3705225"/>
          <p14:tracePt t="59753" x="7912100" y="3714750"/>
          <p14:tracePt t="59786" x="7912100" y="3724275"/>
          <p14:tracePt t="61732" x="7912100" y="3732213"/>
          <p14:tracePt t="61746" x="7902575" y="3732213"/>
          <p14:tracePt t="61770" x="7902575" y="3741738"/>
          <p14:tracePt t="62045" x="7894638" y="3741738"/>
          <p14:tracePt t="62082" x="7894638" y="3732213"/>
          <p14:tracePt t="62130" x="7885113" y="3732213"/>
          <p14:tracePt t="62141" x="7885113" y="3724275"/>
          <p14:tracePt t="62237" x="7885113" y="3714750"/>
          <p14:tracePt t="62274" x="7875588" y="3714750"/>
          <p14:tracePt t="64134" x="7867650" y="3714750"/>
          <p14:tracePt t="65131" x="7858125" y="3714750"/>
          <p14:tracePt t="65154" x="7848600" y="3714750"/>
          <p14:tracePt t="65168" x="7840663" y="3714750"/>
          <p14:tracePt t="65204" x="7831138" y="3714750"/>
          <p14:tracePt t="65217" x="7823200" y="3714750"/>
          <p14:tracePt t="65240" x="7813675" y="3714750"/>
          <p14:tracePt t="65264" x="7796213" y="3714750"/>
          <p14:tracePt t="65278" x="7769225" y="3714750"/>
          <p14:tracePt t="65313" x="7688263" y="3705225"/>
          <p14:tracePt t="65345" x="7643813" y="3687763"/>
          <p14:tracePt t="65351" x="7634288" y="3679825"/>
          <p14:tracePt t="65376" x="7589838" y="3660775"/>
          <p14:tracePt t="65413" x="7545388" y="3633788"/>
          <p14:tracePt t="65419" x="7537450" y="3625850"/>
          <p14:tracePt t="65461" x="7510463" y="3616325"/>
          <p14:tracePt t="65467" x="7491413" y="3608388"/>
          <p14:tracePt t="65514" x="7466013" y="3598863"/>
          <p14:tracePt t="65519" x="7446963" y="3598863"/>
          <p14:tracePt t="65542" x="7429500" y="3598863"/>
          <p14:tracePt t="65561" x="7419975" y="3589338"/>
          <p14:tracePt t="65592" x="7402513" y="3581400"/>
          <p14:tracePt t="65616" x="7394575" y="3581400"/>
          <p14:tracePt t="65634" x="7385050" y="3581400"/>
          <p14:tracePt t="65838" x="7375525" y="3581400"/>
          <p14:tracePt t="65852" x="7358063" y="3581400"/>
          <p14:tracePt t="65864" x="7340600" y="3581400"/>
          <p14:tracePt t="65879" x="7323138" y="3581400"/>
          <p14:tracePt t="65914" x="7304088" y="3571875"/>
          <p14:tracePt t="65946" x="7296150" y="3562350"/>
          <p14:tracePt t="65952" x="7286625" y="3562350"/>
          <p14:tracePt t="66080" x="7277100" y="3562350"/>
          <p14:tracePt t="66284" x="7269163" y="3562350"/>
          <p14:tracePt t="67518" x="7259638" y="3562350"/>
          <p14:tracePt t="67580" x="7277100" y="3571875"/>
          <p14:tracePt t="67594" x="7331075" y="3581400"/>
          <p14:tracePt t="67621" x="7466013" y="3608388"/>
          <p14:tracePt t="67638" x="7545388" y="3616325"/>
          <p14:tracePt t="67667" x="7796213" y="3679825"/>
          <p14:tracePt t="67685" x="7858125" y="3697288"/>
          <p14:tracePt t="67721" x="7966075" y="3741738"/>
          <p14:tracePt t="67726" x="7983538" y="3759200"/>
          <p14:tracePt t="67751" x="8001000" y="3768725"/>
          <p14:tracePt t="67760" x="8010525" y="3776663"/>
          <p14:tracePt t="67782" x="8018463" y="3776663"/>
          <p14:tracePt t="67786" x="8018463" y="3786188"/>
          <p14:tracePt t="67800" x="8027988" y="3786188"/>
          <p14:tracePt t="67821" x="8037513" y="3786188"/>
          <p14:tracePt t="67858" x="8045450" y="3786188"/>
          <p14:tracePt t="67940" x="8062913" y="3786188"/>
          <p14:tracePt t="67966" x="8081963" y="3786188"/>
          <p14:tracePt t="68000" x="8089900" y="3786188"/>
          <p14:tracePt t="68095" x="8089900" y="3768725"/>
          <p14:tracePt t="68108" x="8089900" y="3741738"/>
          <p14:tracePt t="68124" x="8089900" y="3732213"/>
          <p14:tracePt t="68140" x="8089900" y="3714750"/>
          <p14:tracePt t="68156" x="8081963" y="3679825"/>
          <p14:tracePt t="68184" x="8072438" y="3652838"/>
          <p14:tracePt t="68202" x="8062913" y="3625850"/>
          <p14:tracePt t="68224" x="8054975" y="3608388"/>
          <p14:tracePt t="68240" x="8027988" y="3581400"/>
          <p14:tracePt t="68256" x="8018463" y="3571875"/>
          <p14:tracePt t="68284" x="7991475" y="3554413"/>
          <p14:tracePt t="68290" x="7974013" y="3544888"/>
          <p14:tracePt t="68302" x="7966075" y="3536950"/>
          <p14:tracePt t="68323" x="7956550" y="3536950"/>
          <p14:tracePt t="68339" x="7929563" y="3527425"/>
          <p14:tracePt t="68369" x="7894638" y="3527425"/>
          <p14:tracePt t="68374" x="7875588" y="3527425"/>
          <p14:tracePt t="68387" x="7848600" y="3527425"/>
          <p14:tracePt t="68421" x="7823200" y="3544888"/>
          <p14:tracePt t="68440" x="7813675" y="3544888"/>
          <p14:tracePt t="68469" x="7777163" y="3581400"/>
          <p14:tracePt t="68500" x="7769225" y="3598863"/>
          <p14:tracePt t="68506" x="7759700" y="3616325"/>
          <p14:tracePt t="68524" x="7759700" y="3625850"/>
          <p14:tracePt t="68554" x="7759700" y="3660775"/>
          <p14:tracePt t="68585" x="7759700" y="3679825"/>
          <p14:tracePt t="68591" x="7759700" y="3687763"/>
          <p14:tracePt t="68623" x="7759700" y="3705225"/>
          <p14:tracePt t="68629" x="7759700" y="3714750"/>
          <p14:tracePt t="68652" x="7777163" y="3724275"/>
          <p14:tracePt t="68670" x="7786688" y="3732213"/>
          <p14:tracePt t="68701" x="7831138" y="3751263"/>
          <p14:tracePt t="68710" x="7840663" y="3759200"/>
          <p14:tracePt t="68726" x="7858125" y="3759200"/>
          <p14:tracePt t="68739" x="7885113" y="3751263"/>
          <p14:tracePt t="68769" x="7939088" y="3714750"/>
          <p14:tracePt t="68779" x="7947025" y="3687763"/>
          <p14:tracePt t="68802" x="7956550" y="3660775"/>
          <p14:tracePt t="68824" x="7966075" y="3608388"/>
          <p14:tracePt t="68853" x="7966075" y="3571875"/>
          <p14:tracePt t="68858" x="7966075" y="3544888"/>
          <p14:tracePt t="68871" x="7966075" y="3527425"/>
          <p14:tracePt t="68900" x="7956550" y="3482975"/>
          <p14:tracePt t="68905" x="7947025" y="3465513"/>
          <p14:tracePt t="68924" x="7920038" y="3438525"/>
          <p14:tracePt t="68954" x="7885113" y="3438525"/>
          <p14:tracePt t="68985" x="7823200" y="3446463"/>
          <p14:tracePt t="69004" x="7804150" y="3455988"/>
          <p14:tracePt t="69025" x="7769225" y="3473450"/>
          <p14:tracePt t="69055" x="7751763" y="3490913"/>
          <p14:tracePt t="69060" x="7751763" y="3500438"/>
          <p14:tracePt t="69073" x="7742238" y="3517900"/>
          <p14:tracePt t="69102" x="7732713" y="3598863"/>
          <p14:tracePt t="69108" x="7732713" y="3625850"/>
          <p14:tracePt t="69125" x="7732713" y="3660775"/>
          <p14:tracePt t="69154" x="7759700" y="3751263"/>
          <p14:tracePt t="69172" x="7786688" y="3776663"/>
          <p14:tracePt t="69188" x="7813675" y="3822700"/>
          <p14:tracePt t="69204" x="7848600" y="3830638"/>
          <p14:tracePt t="69226" x="7867650" y="3840163"/>
          <p14:tracePt t="69255" x="7929563" y="3848100"/>
          <p14:tracePt t="69264" x="7947025" y="3840163"/>
          <p14:tracePt t="69288" x="7983538" y="3813175"/>
          <p14:tracePt t="69323" x="8001000" y="3786188"/>
          <p14:tracePt t="69355" x="8001000" y="3776663"/>
          <p14:tracePt t="69419" x="8001000" y="3759200"/>
          <p14:tracePt t="69431" x="8001000" y="3741738"/>
          <p14:tracePt t="69443" x="8001000" y="3724275"/>
          <p14:tracePt t="69471" x="8001000" y="3705225"/>
          <p14:tracePt t="69493" x="8001000" y="3697288"/>
          <p14:tracePt t="69549" x="8001000" y="3660775"/>
          <p14:tracePt t="69561" x="7991475" y="3633788"/>
          <p14:tracePt t="69573" x="7983538" y="3616325"/>
          <p14:tracePt t="69603" x="7966075" y="3589338"/>
          <p14:tracePt t="69609" x="7956550" y="3581400"/>
          <p14:tracePt t="69627" x="7947025" y="3571875"/>
          <p14:tracePt t="69659" x="7920038" y="3571875"/>
          <p14:tracePt t="69674" x="7912100" y="3571875"/>
          <p14:tracePt t="69703" x="7875588" y="3581400"/>
          <p14:tracePt t="69709" x="7858125" y="3589338"/>
          <p14:tracePt t="69728" x="7823200" y="3608388"/>
          <p14:tracePt t="69757" x="7804150" y="3616325"/>
          <p14:tracePt t="69777" x="7804150" y="3625850"/>
          <p14:tracePt t="69802" x="7804150" y="3633788"/>
          <p14:tracePt t="69828" x="7804150" y="3660775"/>
          <p14:tracePt t="69857" x="7823200" y="3697288"/>
          <p14:tracePt t="69863" x="7831138" y="3714750"/>
          <p14:tracePt t="69887" x="7875588" y="3741738"/>
          <p14:tracePt t="69904" x="7902575" y="3759200"/>
          <p14:tracePt t="69928" x="7947025" y="3776663"/>
          <p14:tracePt t="69944" x="7983538" y="3776663"/>
          <p14:tracePt t="69960" x="8001000" y="3768725"/>
          <p14:tracePt t="69989" x="8018463" y="3751263"/>
          <p14:tracePt t="70008" x="8018463" y="3741738"/>
          <p14:tracePt t="70027" x="8018463" y="3732213"/>
          <p14:tracePt t="70056" x="8018463" y="3697288"/>
          <p14:tracePt t="70074" x="8018463" y="3679825"/>
          <p14:tracePt t="70104" x="7991475" y="3625850"/>
          <p14:tracePt t="70128" x="7956550" y="3598863"/>
          <p14:tracePt t="70143" x="7939088" y="3581400"/>
          <p14:tracePt t="70159" x="7920038" y="3571875"/>
          <p14:tracePt t="70188" x="7875588" y="3571875"/>
          <p14:tracePt t="70206" x="7858125" y="3571875"/>
          <p14:tracePt t="70227" x="7840663" y="3571875"/>
          <p14:tracePt t="70244" x="7831138" y="3571875"/>
          <p14:tracePt t="70260" x="7813675" y="3581400"/>
          <p14:tracePt t="70289" x="7796213" y="3598863"/>
          <p14:tracePt t="70308" x="7796213" y="3608388"/>
          <p14:tracePt t="70332" x="7796213" y="3616325"/>
          <p14:tracePt t="70358" x="7796213" y="3670300"/>
          <p14:tracePt t="70364" x="7796213" y="3687763"/>
          <p14:tracePt t="70386" x="7796213" y="3714750"/>
          <p14:tracePt t="70405" x="7804150" y="3741738"/>
          <p14:tracePt t="70427" x="7823200" y="3768725"/>
          <p14:tracePt t="70457" x="7875588" y="3776663"/>
          <p14:tracePt t="70461" x="7902575" y="3776663"/>
          <p14:tracePt t="70474" x="7920038" y="3776663"/>
          <p14:tracePt t="70504" x="7956550" y="3741738"/>
          <p14:tracePt t="70508" x="7966075" y="3732213"/>
          <p14:tracePt t="70557" x="7966075" y="3724275"/>
          <p14:tracePt t="70570" x="7966075" y="3714750"/>
          <p14:tracePt t="70643" x="7966075" y="3670300"/>
          <p14:tracePt t="70656" x="7966075" y="3625850"/>
          <p14:tracePt t="70667" x="7956550" y="3598863"/>
          <p14:tracePt t="70692" x="7939088" y="3562350"/>
          <p14:tracePt t="70729" x="7929563" y="3544888"/>
          <p14:tracePt t="70758" x="7912100" y="3536950"/>
          <p14:tracePt t="70766" x="7902575" y="3536950"/>
          <p14:tracePt t="70776" x="7885113" y="3536950"/>
          <p14:tracePt t="70805" x="7848600" y="3544888"/>
          <p14:tracePt t="70811" x="7831138" y="3554413"/>
          <p14:tracePt t="70829" x="7823200" y="3562350"/>
          <p14:tracePt t="70845" x="7823200" y="3571875"/>
          <p14:tracePt t="70890" x="7823200" y="3598863"/>
          <p14:tracePt t="70896" x="7823200" y="3643313"/>
          <p14:tracePt t="70909" x="7823200" y="3670300"/>
          <p14:tracePt t="70930" x="7840663" y="3705225"/>
          <p14:tracePt t="70946" x="7867650" y="3724275"/>
          <p14:tracePt t="70975" x="7885113" y="3741738"/>
          <p14:tracePt t="70980" x="7894638" y="3741738"/>
          <p14:tracePt t="70992" x="7902575" y="3741738"/>
          <p14:tracePt t="71027" x="7939088" y="3714750"/>
          <p14:tracePt t="71058" x="7947025" y="3697288"/>
          <p14:tracePt t="71075" x="7947025" y="3687763"/>
          <p14:tracePt t="71091" x="7947025" y="3679825"/>
          <p14:tracePt t="71127" x="7947025" y="3652838"/>
          <p14:tracePt t="71134" x="7947025" y="3625850"/>
          <p14:tracePt t="71158" x="7947025" y="3608388"/>
          <p14:tracePt t="71189" x="7939088" y="3571875"/>
          <p14:tracePt t="71193" x="7920038" y="3562350"/>
          <p14:tracePt t="71228" x="7894638" y="3544888"/>
          <p14:tracePt t="71233" x="7885113" y="3544888"/>
          <p14:tracePt t="71259" x="7848600" y="3544888"/>
          <p14:tracePt t="71268" x="7840663" y="3544888"/>
          <p14:tracePt t="71293" x="7831138" y="3544888"/>
          <p14:tracePt t="71315" x="7831138" y="3562350"/>
          <p14:tracePt t="71331" x="7823200" y="3581400"/>
          <p14:tracePt t="71346" x="7823200" y="3608388"/>
          <p14:tracePt t="71362" x="7813675" y="3652838"/>
          <p14:tracePt t="71391" x="7813675" y="3687763"/>
          <p14:tracePt t="71409" x="7823200" y="3724275"/>
          <p14:tracePt t="71432" x="7823200" y="3732213"/>
          <p14:tracePt t="71447" x="7840663" y="3732213"/>
          <p14:tracePt t="71476" x="7867650" y="3732213"/>
          <p14:tracePt t="71493" x="7875588" y="3724275"/>
          <p14:tracePt t="71529" x="7902575" y="3697288"/>
          <p14:tracePt t="71558" x="7902575" y="3687763"/>
          <p14:tracePt t="71686" x="7902575" y="3643313"/>
          <p14:tracePt t="71701" x="7902575" y="3625850"/>
          <p14:tracePt t="71710" x="7902575" y="3616325"/>
          <p14:tracePt t="71732" x="7902575" y="3608388"/>
          <p14:tracePt t="71808" x="7894638" y="3608388"/>
          <p14:tracePt t="71831" x="7885113" y="3608388"/>
          <p14:tracePt t="71843" x="7867650" y="3608388"/>
          <p14:tracePt t="71863" x="7858125" y="3608388"/>
          <p14:tracePt t="71892" x="7848600" y="3608388"/>
          <p14:tracePt t="72035" x="7858125" y="3608388"/>
          <p14:tracePt t="72047" x="7858125" y="3616325"/>
          <p14:tracePt t="72058" x="7867650" y="3616325"/>
          <p14:tracePt t="72079" x="7875588" y="3616325"/>
          <p14:tracePt t="72096" x="7902575" y="3625850"/>
          <p14:tracePt t="72131" x="7920038" y="3633788"/>
          <p14:tracePt t="72162" x="7929563" y="3633788"/>
          <p14:tracePt t="72180" x="7939088" y="3625850"/>
          <p14:tracePt t="72358" x="7939088" y="3608388"/>
          <p14:tracePt t="72371" x="7939088" y="3598863"/>
          <p14:tracePt t="72385" x="7939088" y="3589338"/>
          <p14:tracePt t="72397" x="7929563" y="3589338"/>
          <p14:tracePt t="72431" x="7912100" y="3589338"/>
          <p14:tracePt t="72437" x="7902575" y="3589338"/>
          <p14:tracePt t="72449" x="7894638" y="3589338"/>
          <p14:tracePt t="72479" x="7885113" y="3589338"/>
          <p14:tracePt t="72494" x="7875588" y="3598863"/>
          <p14:tracePt t="72503" x="7875588" y="3608388"/>
          <p14:tracePt t="72534" x="7875588" y="3616325"/>
          <p14:tracePt t="72550" x="7875588" y="3643313"/>
          <p14:tracePt t="72565" x="7902575" y="3670300"/>
          <p14:tracePt t="72594" x="7920038" y="3687763"/>
          <p14:tracePt t="72600" x="7929563" y="3687763"/>
          <p14:tracePt t="72612" x="7939088" y="3687763"/>
          <p14:tracePt t="72635" x="7947025" y="3687763"/>
          <p14:tracePt t="72650" x="7956550" y="3679825"/>
          <p14:tracePt t="72679" x="7966075" y="3660775"/>
          <p14:tracePt t="72685" x="7974013" y="3660775"/>
          <p14:tracePt t="72733" x="7974013" y="3652838"/>
          <p14:tracePt t="72768" x="7974013" y="3633788"/>
          <p14:tracePt t="72781" x="7966075" y="3616325"/>
          <p14:tracePt t="72811" x="7947025" y="3598863"/>
          <p14:tracePt t="72816" x="7929563" y="3581400"/>
          <p14:tracePt t="72835" x="7920038" y="3581400"/>
          <p14:tracePt t="72865" x="7875588" y="3571875"/>
          <p14:tracePt t="72895" x="7867650" y="3571875"/>
          <p14:tracePt t="72901" x="7858125" y="3571875"/>
          <p14:tracePt t="72923" x="7858125" y="3581400"/>
          <p14:tracePt t="72937" x="7858125" y="3589338"/>
          <p14:tracePt t="72964" x="7858125" y="3616325"/>
          <p14:tracePt t="72982" x="7858125" y="3633788"/>
          <p14:tracePt t="72998" x="7858125" y="3670300"/>
          <p14:tracePt t="73034" x="7885113" y="3724275"/>
          <p14:tracePt t="73051" x="7902575" y="3724275"/>
          <p14:tracePt t="73080" x="7929563" y="3724275"/>
          <p14:tracePt t="73112" x="7939088" y="3714750"/>
          <p14:tracePt t="73118" x="7947025" y="3714750"/>
          <p14:tracePt t="73136" x="7947025" y="3705225"/>
          <p14:tracePt t="73151" x="7947025" y="3697288"/>
          <p14:tracePt t="73180" x="7947025" y="3670300"/>
          <p14:tracePt t="73197" x="7947025" y="3652838"/>
          <p14:tracePt t="73214" x="7947025" y="3633788"/>
          <p14:tracePt t="73236" x="7939088" y="3625850"/>
          <p14:tracePt t="73252" x="7920038" y="3608388"/>
          <p14:tracePt t="73281" x="7902575" y="3608388"/>
          <p14:tracePt t="73285" x="7894638" y="3608388"/>
          <p14:tracePt t="73297" x="7875588" y="3608388"/>
          <p14:tracePt t="73310" x="7867650" y="3616325"/>
          <p14:tracePt t="73337" x="7858125" y="3616325"/>
          <p14:tracePt t="73352" x="7858125" y="3625850"/>
          <p14:tracePt t="73404" x="7858125" y="3652838"/>
          <p14:tracePt t="73417" x="7858125" y="3670300"/>
          <p14:tracePt t="73437" x="7867650" y="3687763"/>
          <p14:tracePt t="73464" x="7885113" y="3697288"/>
          <p14:tracePt t="73513" x="7894638" y="3633788"/>
          <p14:tracePt t="73538" x="7902575" y="3589338"/>
          <p14:tracePt t="73566" x="7902575" y="3562350"/>
          <p14:tracePt t="73572" x="7902575" y="3544888"/>
          <p14:tracePt t="73613" x="7885113" y="3536950"/>
          <p14:tracePt t="73621" x="7875588" y="3536950"/>
          <p14:tracePt t="73637" x="7867650" y="3536950"/>
          <p14:tracePt t="73666" x="7840663" y="3544888"/>
          <p14:tracePt t="73672" x="7840663" y="3554413"/>
          <p14:tracePt t="73697" x="7831138" y="3562350"/>
          <p14:tracePt t="73716" x="7831138" y="3589338"/>
          <p14:tracePt t="73738" x="7831138" y="3616325"/>
          <p14:tracePt t="73766" x="7858125" y="3705225"/>
          <p14:tracePt t="73784" x="7875588" y="3714750"/>
          <p14:tracePt t="73814" x="7885113" y="3732213"/>
          <p14:tracePt t="73872" x="7885113" y="3697288"/>
          <p14:tracePt t="73884" x="7894638" y="3679825"/>
          <p14:tracePt t="73910" x="7894638" y="3660775"/>
          <p14:tracePt t="73920" x="7894638" y="3652838"/>
          <p14:tracePt t="73980" x="7885113" y="3652838"/>
          <p14:tracePt t="74018" x="7875588" y="3652838"/>
          <p14:tracePt t="74364" x="7867650" y="3643313"/>
          <p14:tracePt t="74642" x="7867650" y="3633788"/>
          <p14:tracePt t="74702" x="7867650" y="3625850"/>
          <p14:tracePt t="74893" x="7867650" y="3633788"/>
          <p14:tracePt t="74952" x="7867650" y="3652838"/>
          <p14:tracePt t="74967" x="7867650" y="3660775"/>
          <p14:tracePt t="74987" x="7858125" y="3679825"/>
          <p14:tracePt t="75004" x="7858125" y="3687763"/>
          <p14:tracePt t="75047" x="7858125" y="3697288"/>
          <p14:tracePt t="75108" x="7858125" y="3705225"/>
          <p14:tracePt t="75123" x="7858125" y="3714750"/>
          <p14:tracePt t="75170" x="7858125" y="3724275"/>
          <p14:tracePt t="75267" x="7858125" y="3732213"/>
          <p14:tracePt t="75277" x="7858125" y="3741738"/>
          <p14:tracePt t="75290" x="7858125" y="3751263"/>
          <p14:tracePt t="75312" x="7858125" y="3759200"/>
          <p14:tracePt t="75348" x="7858125" y="3768725"/>
          <p14:tracePt t="75409" x="7858125" y="3776663"/>
          <p14:tracePt t="75421" x="7858125" y="3786188"/>
          <p14:tracePt t="75445" x="7858125" y="3795713"/>
          <p14:tracePt t="75483" x="7858125" y="3803650"/>
          <p14:tracePt t="75516" x="7858125" y="3813175"/>
          <p14:tracePt t="75529" x="7858125" y="3822700"/>
          <p14:tracePt t="75565" x="7858125" y="3830638"/>
          <p14:tracePt t="75661" x="7858125" y="3840163"/>
          <p14:tracePt t="75673" x="7867650" y="3840163"/>
          <p14:tracePt t="75690" x="7867650" y="3848100"/>
          <p14:tracePt t="75720" x="7867650" y="3857625"/>
          <p14:tracePt t="75758" x="7867650" y="3867150"/>
          <p14:tracePt t="76203" x="7867650" y="3884613"/>
          <p14:tracePt t="76213" x="7867650" y="3911600"/>
          <p14:tracePt t="76227" x="7867650" y="3919538"/>
          <p14:tracePt t="76246" x="7875588" y="3938588"/>
          <p14:tracePt t="76262" x="7885113" y="3965575"/>
          <p14:tracePt t="76291" x="7885113" y="3983038"/>
          <p14:tracePt t="76297" x="7885113" y="4000500"/>
          <p14:tracePt t="76323" x="7894638" y="4010025"/>
          <p14:tracePt t="76335" x="7894638" y="4017963"/>
          <p14:tracePt t="76348" x="7894638" y="4027488"/>
          <p14:tracePt t="76370" x="7894638" y="4037013"/>
          <p14:tracePt t="76790" x="7894638" y="4044950"/>
          <p14:tracePt t="76814" x="7902575" y="4044950"/>
          <p14:tracePt t="76826" x="7902575" y="4054475"/>
          <p14:tracePt t="76849" x="7902575" y="4062413"/>
          <p14:tracePt t="76878" x="7912100" y="4062413"/>
          <p14:tracePt t="76897" x="7912100" y="4071938"/>
          <p14:tracePt t="77030" x="7912100" y="4081463"/>
          <p14:tracePt t="77054" x="7912100" y="4089400"/>
          <p14:tracePt t="77068" x="7912100" y="4098925"/>
          <p14:tracePt t="77907" x="7902575" y="4098925"/>
          <p14:tracePt t="77918" x="7894638" y="4089400"/>
          <p14:tracePt t="77931" x="7885113" y="4071938"/>
          <p14:tracePt t="77952" x="7867650" y="4054475"/>
          <p14:tracePt t="77979" x="7777163" y="3938588"/>
          <p14:tracePt t="77997" x="7742238" y="3894138"/>
          <p14:tracePt t="78015" x="7661275" y="3803650"/>
          <p14:tracePt t="78050" x="7581900" y="3705225"/>
          <p14:tracePt t="78068" x="7562850" y="3679825"/>
          <p14:tracePt t="78084" x="7545388" y="3660775"/>
          <p14:tracePt t="78113" x="7500938" y="3633788"/>
          <p14:tracePt t="78150" x="7473950" y="3616325"/>
          <p14:tracePt t="78171" x="7466013" y="3616325"/>
          <p14:tracePt t="78197" x="7446963" y="3616325"/>
          <p14:tracePt t="78220" x="7439025" y="3616325"/>
          <p14:tracePt t="78231" x="7412038" y="3616325"/>
          <p14:tracePt t="78252" x="7394575" y="3616325"/>
          <p14:tracePt t="78281" x="7340600" y="3616325"/>
          <p14:tracePt t="78299" x="7331075" y="3616325"/>
          <p14:tracePt t="78314" x="7304088" y="3616325"/>
          <p14:tracePt t="78350" x="7286625" y="3616325"/>
          <p14:tracePt t="78615" x="7277100" y="3616325"/>
          <p14:tracePt t="78628" x="7277100" y="3608388"/>
          <p14:tracePt t="78638" x="7269163" y="3598863"/>
          <p14:tracePt t="78655" x="7259638" y="3589338"/>
          <p14:tracePt t="78684" x="7259638" y="3581400"/>
          <p14:tracePt t="78691" x="7251700" y="3581400"/>
          <p14:tracePt t="78759" x="7251700" y="3562350"/>
          <p14:tracePt t="78785" x="7242175" y="3554413"/>
          <p14:tracePt t="78808" x="7232650" y="3544888"/>
          <p14:tracePt t="78831" x="7232650" y="3536950"/>
          <p14:tracePt t="78856" x="7224713" y="3536950"/>
          <p14:tracePt t="78892" x="7215188" y="3536950"/>
          <p14:tracePt t="78915" x="7205663" y="3536950"/>
          <p14:tracePt t="78938" x="7205663" y="3544888"/>
          <p14:tracePt t="79034" x="7205663" y="3554413"/>
          <p14:tracePt t="79058" x="7215188" y="3562350"/>
          <p14:tracePt t="79083" x="7232650" y="3571875"/>
          <p14:tracePt t="79095" x="7242175" y="3571875"/>
          <p14:tracePt t="79107" x="7251700" y="3571875"/>
          <p14:tracePt t="79132" x="7259638" y="3571875"/>
          <p14:tracePt t="79180" x="7259638" y="3562350"/>
          <p14:tracePt t="79191" x="7259638" y="3554413"/>
          <p14:tracePt t="79214" x="7259638" y="3544888"/>
          <p14:tracePt t="79300" x="7251700" y="3544888"/>
          <p14:tracePt t="79358" x="7242175" y="3554413"/>
          <p14:tracePt t="79374" x="7232650" y="3554413"/>
          <p14:tracePt t="79385" x="7232650" y="3562350"/>
          <p14:tracePt t="79403" x="7232650" y="3571875"/>
          <p14:tracePt t="80009" x="7215188" y="3571875"/>
          <p14:tracePt t="80021" x="7205663" y="3554413"/>
          <p14:tracePt t="80036" x="7188200" y="3544888"/>
          <p14:tracePt t="80060" x="7170738" y="3509963"/>
          <p14:tracePt t="80088" x="7143750" y="3465513"/>
          <p14:tracePt t="80094" x="7143750" y="3455988"/>
          <p14:tracePt t="80120" x="7116763" y="3411538"/>
          <p14:tracePt t="80137" x="7116763" y="3384550"/>
          <p14:tracePt t="80158" x="7089775" y="3348038"/>
          <p14:tracePt t="80174" x="7081838" y="3330575"/>
          <p14:tracePt t="80189" x="7072313" y="3322638"/>
          <p14:tracePt t="80559" x="7072313" y="3313113"/>
          <p14:tracePt t="80571" x="7072313" y="3295650"/>
          <p14:tracePt t="80591" x="7072313" y="3286125"/>
          <p14:tracePt t="80608" x="7072313" y="3268663"/>
          <p14:tracePt t="80646" x="7072313" y="3259138"/>
          <p14:tracePt t="80705" x="7062788" y="3259138"/>
          <p14:tracePt t="80716" x="7054850" y="3259138"/>
          <p14:tracePt t="80739" x="7037388" y="3268663"/>
          <p14:tracePt t="80777" x="7027863" y="3276600"/>
          <p14:tracePt t="80806" x="7027863" y="3303588"/>
          <p14:tracePt t="80812" x="7027863" y="3322638"/>
          <p14:tracePt t="80824" x="7037388" y="3330575"/>
          <p14:tracePt t="80840" x="7045325" y="3348038"/>
          <p14:tracePt t="80862" x="7054850" y="3357563"/>
          <p14:tracePt t="80921" x="7081838" y="3322638"/>
          <p14:tracePt t="80932" x="7099300" y="3268663"/>
          <p14:tracePt t="80943" x="7108825" y="3232150"/>
          <p14:tracePt t="80961" x="7108825" y="3205163"/>
          <p14:tracePt t="80976" x="7108825" y="3197225"/>
          <p14:tracePt t="81006" x="7108825" y="3179763"/>
          <p14:tracePt t="81018" x="7108825" y="3170238"/>
          <p14:tracePt t="81040" x="7099300" y="3170238"/>
          <p14:tracePt t="81065" x="7089775" y="3170238"/>
          <p14:tracePt t="81077" x="7081838" y="3170238"/>
          <p14:tracePt t="81107" x="7062788" y="3170238"/>
          <p14:tracePt t="81112" x="7054850" y="3170238"/>
          <p14:tracePt t="81139" x="7054850" y="3179763"/>
          <p14:tracePt t="81162" x="7054850" y="3187700"/>
          <p14:tracePt t="81195" x="7045325" y="3197225"/>
          <p14:tracePt t="81208" x="7037388" y="3224213"/>
          <p14:tracePt t="81225" x="7037388" y="3232150"/>
          <p14:tracePt t="81261" x="7037388" y="3241675"/>
          <p14:tracePt t="81363" x="7037388" y="3251200"/>
          <p14:tracePt t="81376" x="7037388" y="3268663"/>
          <p14:tracePt t="81402" x="7037388" y="3276600"/>
          <p14:tracePt t="81581" x="7045325" y="3286125"/>
          <p14:tracePt t="81595" x="7045325" y="3295650"/>
          <p14:tracePt t="81604" x="7054850" y="3303588"/>
          <p14:tracePt t="81628" x="7054850" y="3313113"/>
          <p14:tracePt t="81644" x="7054850" y="3322638"/>
          <p14:tracePt t="81665" x="7072313" y="3348038"/>
          <p14:tracePt t="81680" x="7072313" y="3357563"/>
          <p14:tracePt t="81711" x="7081838" y="3367088"/>
          <p14:tracePt t="81740" x="7099300" y="3375025"/>
          <p14:tracePt t="81765" x="7108825" y="3375025"/>
          <p14:tracePt t="81793" x="7126288" y="3375025"/>
          <p14:tracePt t="81800" x="7134225" y="3357563"/>
          <p14:tracePt t="81812" x="7143750" y="3357563"/>
          <p14:tracePt t="81840" x="7153275" y="3340100"/>
          <p14:tracePt t="81869" x="7161213" y="3340100"/>
          <p14:tracePt t="81909" x="7161213" y="3348038"/>
          <p14:tracePt t="81917" x="7170738" y="3348038"/>
          <p14:tracePt t="81928" x="7170738" y="3357563"/>
          <p14:tracePt t="81962" x="7180263" y="3367088"/>
          <p14:tracePt t="81969" x="7180263" y="3375025"/>
          <p14:tracePt t="81981" x="7188200" y="3384550"/>
          <p14:tracePt t="82009" x="7197725" y="3402013"/>
          <p14:tracePt t="82016" x="7205663" y="3402013"/>
          <p14:tracePt t="82041" x="7215188" y="3411538"/>
          <p14:tracePt t="82279" x="7188200" y="3438525"/>
          <p14:tracePt t="82290" x="7153275" y="3455988"/>
          <p14:tracePt t="82312" x="7116763" y="3482975"/>
          <p14:tracePt t="82342" x="7108825" y="3490913"/>
          <p14:tracePt t="82366" x="7108825" y="3500438"/>
          <p14:tracePt t="82395" x="7108825" y="3517900"/>
          <p14:tracePt t="82403" x="7108825" y="3536950"/>
          <p14:tracePt t="82413" x="7108825" y="3544888"/>
          <p14:tracePt t="82442" x="7108825" y="3554413"/>
          <p14:tracePt t="82495" x="7108825" y="3562350"/>
          <p14:tracePt t="82689" x="7108825" y="3571875"/>
          <p14:tracePt t="82698" x="7108825" y="3581400"/>
          <p14:tracePt t="82758" x="7099300" y="3589338"/>
          <p14:tracePt t="82769" x="7089775" y="3589338"/>
          <p14:tracePt t="82793" x="7081838" y="3589338"/>
          <p14:tracePt t="82937" x="7081838" y="3598863"/>
          <p14:tracePt t="82949" x="7081838" y="3608388"/>
          <p14:tracePt t="82967" x="7089775" y="3608388"/>
          <p14:tracePt t="82983" x="7099300" y="3608388"/>
          <p14:tracePt t="83011" x="7116763" y="3616325"/>
          <p14:tracePt t="83029" x="7126288" y="3616325"/>
          <p14:tracePt t="83130" x="7126288" y="3598863"/>
          <p14:tracePt t="83140" x="7126288" y="3581400"/>
          <p14:tracePt t="83167" x="7108825" y="3544888"/>
          <p14:tracePt t="83184" x="7089775" y="3509963"/>
          <p14:tracePt t="83213" x="7054850" y="3473450"/>
          <p14:tracePt t="83219" x="7045325" y="3455988"/>
          <p14:tracePt t="83231" x="7037388" y="3446463"/>
          <p14:tracePt t="83266" x="7010400" y="3438525"/>
          <p14:tracePt t="83309" x="6991350" y="3490913"/>
          <p14:tracePt t="83321" x="6991350" y="3544888"/>
          <p14:tracePt t="83335" x="6991350" y="3581400"/>
          <p14:tracePt t="83347" x="6991350" y="3616325"/>
          <p14:tracePt t="83369" x="7000875" y="3679825"/>
          <p14:tracePt t="83385" x="7000875" y="3705225"/>
          <p14:tracePt t="83414" x="7010400" y="3724275"/>
          <p14:tracePt t="83417" x="7018338" y="3724275"/>
          <p14:tracePt t="83465" x="7037388" y="3687763"/>
          <p14:tracePt t="83477" x="7062788" y="3643313"/>
          <p14:tracePt t="83500" x="7072313" y="3608388"/>
          <p14:tracePt t="83529" x="7089775" y="3571875"/>
          <p14:tracePt t="83548" x="7089775" y="3562350"/>
          <p14:tracePt t="83719" x="7089775" y="3581400"/>
          <p14:tracePt t="83729" x="7099300" y="3589338"/>
          <p14:tracePt t="83741" x="7108825" y="3598863"/>
          <p14:tracePt t="83771" x="7116763" y="3598863"/>
          <p14:tracePt t="83786" x="7126288" y="3598863"/>
          <p14:tracePt t="83816" x="7143750" y="3589338"/>
          <p14:tracePt t="83846" x="7161213" y="3562350"/>
          <p14:tracePt t="83852" x="7180263" y="3544888"/>
          <p14:tracePt t="83871" x="7180263" y="3536950"/>
          <p14:tracePt t="83886" x="7188200" y="3527425"/>
          <p14:tracePt t="83915" x="7188200" y="3517900"/>
          <p14:tracePt t="84102" x="7197725" y="3517900"/>
          <p14:tracePt t="84164" x="7205663" y="3536950"/>
          <p14:tracePt t="84186" x="7215188" y="3544888"/>
          <p14:tracePt t="84198" x="7215188" y="3554413"/>
          <p14:tracePt t="84219" x="7224713" y="3562350"/>
          <p14:tracePt t="84246" x="7242175" y="3562350"/>
          <p14:tracePt t="84271" x="7251700" y="3562350"/>
          <p14:tracePt t="84452" x="7251700" y="3554413"/>
          <p14:tracePt t="84666" x="7242175" y="3554413"/>
          <p14:tracePt t="84751" x="7232650" y="3554413"/>
          <p14:tracePt t="85459" x="7232650" y="3562350"/>
          <p14:tracePt t="85470" x="7259638" y="3562350"/>
          <p14:tracePt t="85484" x="7277100" y="3581400"/>
          <p14:tracePt t="85496" x="7323138" y="3589338"/>
          <p14:tracePt t="85510" x="7358063" y="3589338"/>
          <p14:tracePt t="85524" x="7412038" y="3598863"/>
          <p14:tracePt t="85554" x="7562850" y="3660775"/>
          <p14:tracePt t="85578" x="7661275" y="3714750"/>
          <p14:tracePt t="85605" x="7724775" y="3741738"/>
          <p14:tracePt t="85623" x="7759700" y="3759200"/>
          <p14:tracePt t="85653" x="7813675" y="3795713"/>
          <p14:tracePt t="85678" x="7840663" y="3822700"/>
          <p14:tracePt t="85707" x="7875588" y="3840163"/>
          <p14:tracePt t="85713" x="7885113" y="3840163"/>
          <p14:tracePt t="85725" x="7902575" y="3848100"/>
          <p14:tracePt t="85754" x="7902575" y="3857625"/>
          <p14:tracePt t="85867" x="7912100" y="3857625"/>
          <p14:tracePt t="86215" x="7912100" y="3848100"/>
          <p14:tracePt t="86229" x="7912100" y="3840163"/>
          <p14:tracePt t="86243" x="7912100" y="3822700"/>
          <p14:tracePt t="86278" x="7912100" y="3795713"/>
          <p14:tracePt t="86309" x="7912100" y="3786188"/>
          <p14:tracePt t="86337" x="7912100" y="3768725"/>
          <p14:tracePt t="86347" x="7902575" y="3759200"/>
          <p14:tracePt t="86360" x="7894638" y="3741738"/>
          <p14:tracePt t="86381" x="7875588" y="3724275"/>
          <p14:tracePt t="86397" x="7848600" y="3697288"/>
          <p14:tracePt t="86425" x="7823200" y="3679825"/>
          <p14:tracePt t="86435" x="7813675" y="3670300"/>
          <p14:tracePt t="86459" x="7796213" y="3652838"/>
          <p14:tracePt t="86481" x="7786688" y="3625850"/>
          <p14:tracePt t="86512" x="7777163" y="3608388"/>
          <p14:tracePt t="86699" x="7786688" y="3616325"/>
          <p14:tracePt t="86708" x="7804150" y="3616325"/>
          <p14:tracePt t="86727" x="7831138" y="3633788"/>
          <p14:tracePt t="86745" x="7858125" y="3660775"/>
          <p14:tracePt t="86780" x="7875588" y="3687763"/>
          <p14:tracePt t="86804" x="7875588" y="3705225"/>
          <p14:tracePt t="86828" x="7885113" y="3705225"/>
          <p14:tracePt t="86948" x="7912100" y="3724275"/>
          <p14:tracePt t="86961" x="7939088" y="3741738"/>
          <p14:tracePt t="86972" x="7966075" y="3759200"/>
          <p14:tracePt t="86985" x="8010525" y="3768725"/>
          <p14:tracePt t="87012" x="8054975" y="3786188"/>
          <p14:tracePt t="87030" x="8072438" y="3795713"/>
          <p14:tracePt t="87177" x="8072438" y="3786188"/>
          <p14:tracePt t="87188" x="8072438" y="3776663"/>
          <p14:tracePt t="87199" x="8054975" y="3768725"/>
          <p14:tracePt t="87228" x="8027988" y="3741738"/>
          <p14:tracePt t="87245" x="8018463" y="3724275"/>
          <p14:tracePt t="87282" x="7983538" y="3697288"/>
          <p14:tracePt t="87288" x="7974013" y="3687763"/>
          <p14:tracePt t="87300" x="7956550" y="3679825"/>
          <p14:tracePt t="87329" x="7939088" y="3670300"/>
          <p14:tracePt t="87334" x="7929563" y="3670300"/>
          <p14:tracePt t="87360" x="7920038" y="3660775"/>
          <p14:tracePt t="87384" x="7912100" y="3660775"/>
          <p14:tracePt t="87414" x="7885113" y="3652838"/>
          <p14:tracePt t="87444" x="7867650" y="3643313"/>
          <p14:tracePt t="87462" x="7858125" y="3633788"/>
          <p14:tracePt t="87484" x="7840663" y="3625850"/>
          <p14:tracePt t="87513" x="7813675" y="3608388"/>
          <p14:tracePt t="87680" x="7813675" y="3616325"/>
          <p14:tracePt t="87694" x="7813675" y="3625850"/>
          <p14:tracePt t="87715" x="7840663" y="3660775"/>
          <p14:tracePt t="87745" x="7867650" y="3687763"/>
          <p14:tracePt t="87763" x="7885113" y="3705225"/>
          <p14:tracePt t="87786" x="7902575" y="3741738"/>
          <p14:tracePt t="87829" x="7912100" y="3751263"/>
          <p14:tracePt t="87895" x="7920038" y="3751263"/>
          <p14:tracePt t="87909" x="7929563" y="3759200"/>
          <p14:tracePt t="87931" x="7929563" y="3768725"/>
          <p14:tracePt t="87962" x="7939088" y="3776663"/>
          <p14:tracePt t="87986" x="7956550" y="3776663"/>
          <p14:tracePt t="88015" x="7966075" y="3776663"/>
          <p14:tracePt t="88033" x="7974013" y="3776663"/>
          <p14:tracePt t="88136" x="7966075" y="3768725"/>
          <p14:tracePt t="88148" x="7956550" y="3759200"/>
          <p14:tracePt t="88173" x="7947025" y="3751263"/>
          <p14:tracePt t="88187" x="7929563" y="3724275"/>
          <p14:tracePt t="88216" x="7902575" y="3687763"/>
          <p14:tracePt t="88222" x="7894638" y="3670300"/>
          <p14:tracePt t="88245" x="7867650" y="3643313"/>
          <p14:tracePt t="88264" x="7858125" y="3633788"/>
          <p14:tracePt t="88287" x="7848600" y="3625850"/>
          <p14:tracePt t="88375" x="7848600" y="3633788"/>
          <p14:tracePt t="88390" x="7848600" y="3643313"/>
          <p14:tracePt t="88402" x="7848600" y="3652838"/>
          <p14:tracePt t="88431" x="7875588" y="3687763"/>
          <p14:tracePt t="88437" x="7885113" y="3705225"/>
          <p14:tracePt t="88450" x="7894638" y="3714750"/>
          <p14:tracePt t="88486" x="7912100" y="3732213"/>
          <p14:tracePt t="88568" x="7912100" y="3741738"/>
          <p14:tracePt t="88688" x="7902575" y="3724275"/>
          <p14:tracePt t="88703" x="7894638" y="3697288"/>
          <p14:tracePt t="88712" x="7875588" y="3679825"/>
          <p14:tracePt t="88736" x="7840663" y="3652838"/>
          <p14:tracePt t="88751" x="7831138" y="3643313"/>
          <p14:tracePt t="88786" x="7813675" y="3625850"/>
          <p14:tracePt t="88892" x="7823200" y="3625850"/>
          <p14:tracePt t="88904" x="7840663" y="3643313"/>
          <p14:tracePt t="88920" x="7858125" y="3652838"/>
          <p14:tracePt t="88949" x="7894638" y="3697288"/>
          <p14:tracePt t="88952" x="7902575" y="3705225"/>
          <p14:tracePt t="88967" x="7912100" y="3714750"/>
          <p14:tracePt t="88977" x="7920038" y="3724275"/>
          <p14:tracePt t="89014" x="7920038" y="3732213"/>
          <p14:tracePt t="89265" x="7920038" y="3724275"/>
          <p14:tracePt t="89421" x="7912100" y="3714750"/>
          <p14:tracePt t="89445" x="7912100" y="3705225"/>
          <p14:tracePt t="89456" x="7902575" y="3705225"/>
          <p14:tracePt t="89494" x="7902575" y="3697288"/>
          <p14:tracePt t="91316" x="7902575" y="3705225"/>
          <p14:tracePt t="91331" x="7894638" y="3714750"/>
          <p14:tracePt t="91356" x="7885113" y="3732213"/>
          <p14:tracePt t="91374" x="7875588" y="3741738"/>
          <p14:tracePt t="91398" x="7823200" y="3786188"/>
          <p14:tracePt t="91414" x="7705725" y="3875088"/>
          <p14:tracePt t="91429" x="7616825" y="3919538"/>
          <p14:tracePt t="91458" x="7340600" y="4054475"/>
          <p14:tracePt t="91464" x="7188200" y="4125913"/>
          <p14:tracePt t="91476" x="7010400" y="4187825"/>
          <p14:tracePt t="91498" x="6697663" y="4313238"/>
          <p14:tracePt t="91527" x="6491288" y="4419600"/>
          <p14:tracePt t="91533" x="6394450" y="4483100"/>
          <p14:tracePt t="91574" x="6232525" y="4633913"/>
          <p14:tracePt t="91797" x="6197600" y="4633913"/>
          <p14:tracePt t="91811" x="6143625" y="4652963"/>
          <p14:tracePt t="91822" x="6081713" y="4670425"/>
          <p14:tracePt t="91846" x="5840413" y="4714875"/>
          <p14:tracePt t="91861" x="5688013" y="4724400"/>
          <p14:tracePt t="91897" x="5259388" y="4724400"/>
          <p14:tracePt t="91914" x="5143500" y="4714875"/>
          <p14:tracePt t="91943" x="4867275" y="4660900"/>
          <p14:tracePt t="91961" x="4803775" y="4643438"/>
          <p14:tracePt t="91997" x="4625975" y="4616450"/>
          <p14:tracePt t="92000" x="4581525" y="4616450"/>
          <p14:tracePt t="92015" x="4527550" y="4625975"/>
          <p14:tracePt t="92044" x="4483100" y="4652963"/>
          <p14:tracePt t="92050" x="4465638" y="4660900"/>
          <p14:tracePt t="92232" x="4438650" y="4687888"/>
          <p14:tracePt t="92243" x="4411663" y="4705350"/>
          <p14:tracePt t="92252" x="4384675" y="4724400"/>
          <p14:tracePt t="92276" x="4367213" y="4732338"/>
          <p14:tracePt t="92281" x="4340225" y="4751388"/>
          <p14:tracePt t="92300" x="4232275" y="4813300"/>
          <p14:tracePt t="92316" x="4170363" y="4848225"/>
          <p14:tracePt t="92345" x="4054475" y="4884738"/>
          <p14:tracePt t="92350" x="4000500" y="4894263"/>
          <p14:tracePt t="92363" x="3965575" y="4894263"/>
          <p14:tracePt t="92399" x="3857625" y="4857750"/>
          <p14:tracePt t="92416" x="3840163" y="4848225"/>
          <p14:tracePt t="92445" x="3795713" y="4822825"/>
          <p14:tracePt t="92451" x="3786188" y="4813300"/>
          <p14:tracePt t="92477" x="3768725" y="4803775"/>
          <p14:tracePt t="92501" x="3759200" y="4803775"/>
          <p14:tracePt t="92530" x="3741738" y="4795838"/>
          <p14:tracePt t="92554" x="3732213" y="4795838"/>
          <p14:tracePt t="92578" x="3724275" y="4795838"/>
          <p14:tracePt t="92592" x="3714750" y="4795838"/>
          <p14:tracePt t="92603" x="3705225" y="4795838"/>
          <p14:tracePt t="92618" x="3697288" y="4795838"/>
          <p14:tracePt t="92646" x="3679825" y="4795838"/>
          <p14:tracePt t="92663" x="3670300" y="4795838"/>
          <p14:tracePt t="92700" x="3660775" y="4795838"/>
          <p14:tracePt t="92818" x="3670300" y="4795838"/>
          <p14:tracePt t="93190" x="3660775" y="4803775"/>
          <p14:tracePt t="93203" x="3625850" y="4822825"/>
          <p14:tracePt t="93213" x="3562350" y="4848225"/>
          <p14:tracePt t="93227" x="3473450" y="4875213"/>
          <p14:tracePt t="93251" x="3276600" y="4946650"/>
          <p14:tracePt t="93280" x="3108325" y="4991100"/>
          <p14:tracePt t="93304" x="2946400" y="5037138"/>
          <p14:tracePt t="93320" x="2884488" y="5062538"/>
          <p14:tracePt t="93349" x="2687638" y="5214938"/>
          <p14:tracePt t="93366" x="2633663" y="5259388"/>
          <p14:tracePt t="93403" x="2536825" y="5357813"/>
          <p14:tracePt t="93408" x="2509838" y="5375275"/>
          <p14:tracePt t="93420" x="2500313" y="5384800"/>
          <p14:tracePt t="93449" x="2473325" y="5402263"/>
          <p14:tracePt t="93455" x="2465388" y="5411788"/>
          <p14:tracePt t="93467" x="2455863" y="5419725"/>
          <p14:tracePt t="93504" x="2455863" y="5429250"/>
          <p14:tracePt t="93671" x="2455863" y="5419725"/>
          <p14:tracePt t="93694" x="2455863" y="5411788"/>
          <p14:tracePt t="93732" x="2455863" y="5402263"/>
          <p14:tracePt t="93755" x="2455863" y="5394325"/>
          <p14:tracePt t="93767" x="2465388" y="5394325"/>
          <p14:tracePt t="93784" x="2473325" y="5384800"/>
          <p14:tracePt t="93806" x="2482850" y="5367338"/>
          <p14:tracePt t="93822" x="2482850" y="5357813"/>
          <p14:tracePt t="93837" x="2500313" y="5348288"/>
          <p14:tracePt t="93853" x="2517775" y="5330825"/>
          <p14:tracePt t="93882" x="2536825" y="5313363"/>
          <p14:tracePt t="93888" x="2562225" y="5313363"/>
          <p14:tracePt t="93906" x="2581275" y="5313363"/>
          <p14:tracePt t="93933" x="2643188" y="5313363"/>
          <p14:tracePt t="93952" x="2741613" y="5322888"/>
          <p14:tracePt t="93982" x="2965450" y="5357813"/>
          <p14:tracePt t="93988" x="3187700" y="5367338"/>
          <p14:tracePt t="94007" x="3911600" y="5367338"/>
          <p14:tracePt t="94035" x="4848225" y="5276850"/>
          <p14:tracePt t="94044" x="6188075" y="5000625"/>
          <p14:tracePt t="94320" x="6232525" y="4956175"/>
          <p14:tracePt t="94334" x="6303963" y="4884738"/>
          <p14:tracePt t="94343" x="6411913" y="4759325"/>
          <p14:tracePt t="94355" x="6599238" y="4581525"/>
          <p14:tracePt t="94383" x="6929438" y="4232275"/>
          <p14:tracePt t="94407" x="7081838" y="4116388"/>
          <p14:tracePt t="94436" x="7170738" y="4062413"/>
          <p14:tracePt t="94442" x="7197725" y="4054475"/>
          <p14:tracePt t="94454" x="7205663" y="4054475"/>
          <p14:tracePt t="94483" x="7224713" y="4037013"/>
          <p14:tracePt t="94489" x="7232650" y="4037013"/>
          <p14:tracePt t="94507" x="7251700" y="4037013"/>
          <p14:tracePt t="94524" x="7286625" y="4017963"/>
          <p14:tracePt t="94552" x="7323138" y="4017963"/>
          <p14:tracePt t="94558" x="7348538" y="4017963"/>
          <p14:tracePt t="94570" x="7367588" y="4017963"/>
          <p14:tracePt t="94586" x="7394575" y="4017963"/>
          <p14:tracePt t="94607" x="7439025" y="4017963"/>
          <p14:tracePt t="94636" x="7500938" y="4037013"/>
          <p14:tracePt t="94642" x="7537450" y="4044950"/>
          <p14:tracePt t="94683" x="7554913" y="4044950"/>
          <p14:tracePt t="94883" x="7554913" y="4010025"/>
          <p14:tracePt t="94893" x="7581900" y="3938588"/>
          <p14:tracePt t="94910" x="7626350" y="3857625"/>
          <p14:tracePt t="94937" x="7742238" y="3679825"/>
          <p14:tracePt t="94943" x="7813675" y="3598863"/>
          <p14:tracePt t="94956" x="7848600" y="3554413"/>
          <p14:tracePt t="94985" x="7875588" y="3544888"/>
          <p14:tracePt t="95268" x="7885113" y="3544888"/>
          <p14:tracePt t="95292" x="7894638" y="3554413"/>
          <p14:tracePt t="95567" x="7902575" y="3554413"/>
          <p14:tracePt t="95689" x="7912100" y="3562350"/>
          <p14:tracePt t="95701" x="7912100" y="3571875"/>
          <p14:tracePt t="95712" x="7912100" y="3581400"/>
          <p14:tracePt t="95740" x="7912100" y="3589338"/>
          <p14:tracePt t="95761" x="7912100" y="3608388"/>
          <p14:tracePt t="95772" x="7912100" y="3616325"/>
          <p14:tracePt t="95783" x="7912100" y="3625850"/>
          <p14:tracePt t="95796" x="7912100" y="3643313"/>
          <p14:tracePt t="95820" x="7902575" y="3643313"/>
          <p14:tracePt t="95843" x="7902575" y="3652838"/>
          <p14:tracePt t="96060" x="7902575" y="3643313"/>
          <p14:tracePt t="96109" x="7902575" y="3633788"/>
          <p14:tracePt t="96121" x="7902575" y="3616325"/>
          <p14:tracePt t="96145" x="7902575" y="3589338"/>
          <p14:tracePt t="96160" x="7902575" y="3581400"/>
          <p14:tracePt t="96204" x="7902575" y="3571875"/>
          <p14:tracePt t="96348" x="7902575" y="3562350"/>
          <p14:tracePt t="96359" x="7902575" y="3554413"/>
          <p14:tracePt t="96388" x="7902575" y="3544888"/>
          <p14:tracePt t="96698" x="7902575" y="3536950"/>
          <p14:tracePt t="96817" x="7902575" y="3527425"/>
          <p14:tracePt t="96888" x="7902575" y="3536950"/>
          <p14:tracePt t="96914" x="7902575" y="3544888"/>
          <p14:tracePt t="96924" x="7902575" y="3562350"/>
          <p14:tracePt t="96947" x="7902575" y="3581400"/>
          <p14:tracePt t="96963" x="7902575" y="3598863"/>
          <p14:tracePt t="96992" x="7894638" y="3608388"/>
          <p14:tracePt t="96998" x="7894638" y="3616325"/>
          <p14:tracePt t="97015" x="7885113" y="3625850"/>
          <p14:tracePt t="97043" x="7885113" y="3633788"/>
          <p14:tracePt t="97140" x="7875588" y="3652838"/>
          <p14:tracePt t="97152" x="7867650" y="3670300"/>
          <p14:tracePt t="97178" x="7858125" y="3687763"/>
          <p14:tracePt t="97199" x="7848600" y="3697288"/>
          <p14:tracePt t="97215" x="7848600" y="3705225"/>
          <p14:tracePt t="97231" x="7848600" y="3714750"/>
          <p14:tracePt t="97260" x="7840663" y="3724275"/>
          <p14:tracePt t="97291" x="7840663" y="3732213"/>
          <p14:tracePt t="97476" x="7840663" y="3724275"/>
          <p14:tracePt t="97512" x="7840663" y="3714750"/>
          <p14:tracePt t="97524" x="7840663" y="3705225"/>
          <p14:tracePt t="97631" x="7840663" y="3687763"/>
          <p14:tracePt t="97648" x="7848600" y="3670300"/>
          <p14:tracePt t="97658" x="7858125" y="3670300"/>
          <p14:tracePt t="97680" x="7858125" y="3660775"/>
          <p14:tracePt t="97715" x="7858125" y="3652838"/>
          <p14:tracePt t="97765" x="7867650" y="3652838"/>
          <p14:tracePt t="97814" x="7875588" y="3633788"/>
          <p14:tracePt t="97824" x="7885113" y="3633788"/>
          <p14:tracePt t="97873" x="7885113" y="3625850"/>
          <p14:tracePt t="97982" x="7894638" y="3625850"/>
          <p14:tracePt t="98005" x="7920038" y="3608388"/>
          <p14:tracePt t="98018" x="7939088" y="3608388"/>
          <p14:tracePt t="98052" x="7947025" y="3608388"/>
          <p14:tracePt t="98064" x="7947025" y="3598863"/>
          <p14:tracePt t="98078" x="7956550" y="3598863"/>
          <p14:tracePt t="98098" x="7966075" y="3598863"/>
          <p14:tracePt t="98401" x="7939088" y="3616325"/>
          <p14:tracePt t="98412" x="7920038" y="3643313"/>
          <p14:tracePt t="98423" x="7902575" y="3660775"/>
          <p14:tracePt t="98438" x="7875588" y="3679825"/>
          <p14:tracePt t="98452" x="7867650" y="3697288"/>
          <p14:tracePt t="98481" x="7858125" y="3714750"/>
          <p14:tracePt t="98487" x="7848600" y="3714750"/>
          <p14:tracePt t="98519" x="7831138" y="3724275"/>
          <p14:tracePt t="98524" x="7823200" y="3741738"/>
          <p14:tracePt t="98537" x="7813675" y="3741738"/>
          <p14:tracePt t="98565" x="7804150" y="3759200"/>
          <p14:tracePt t="98571" x="7796213" y="3768725"/>
          <p14:tracePt t="98597" x="7786688" y="3768725"/>
          <p14:tracePt t="98628" x="7786688" y="3776663"/>
          <p14:tracePt t="98688" x="7786688" y="3786188"/>
          <p14:tracePt t="98871" x="7786688" y="3776663"/>
          <p14:tracePt t="98881" x="7796213" y="3776663"/>
          <p14:tracePt t="98929" x="7804150" y="3768725"/>
          <p14:tracePt t="98941" x="7804150" y="3759200"/>
          <p14:tracePt t="98953" x="7804150" y="3751263"/>
          <p14:tracePt t="98981" x="7813675" y="3751263"/>
          <p14:tracePt t="99097" x="7813675" y="3741738"/>
          <p14:tracePt t="99194" x="7823200" y="3741738"/>
          <p14:tracePt t="99576" x="7813675" y="3714750"/>
          <p14:tracePt t="99589" x="7769225" y="3687763"/>
          <p14:tracePt t="99620" x="7643813" y="3643313"/>
          <p14:tracePt t="99625" x="7599363" y="3616325"/>
          <p14:tracePt t="99652" x="7545388" y="3589338"/>
          <p14:tracePt t="99683" x="7510463" y="3562350"/>
          <p14:tracePt t="99721" x="7473950" y="3536950"/>
          <p14:tracePt t="99738" x="7456488" y="3517900"/>
          <p14:tracePt t="99768" x="7429500" y="3500438"/>
          <p14:tracePt t="99772" x="7419975" y="3490913"/>
          <p14:tracePt t="99785" x="7412038" y="3490913"/>
          <p14:tracePt t="99821" x="7412038" y="3482975"/>
          <p14:tracePt t="99876" x="7402513" y="3482975"/>
          <p14:tracePt t="99888" x="7385050" y="3482975"/>
          <p14:tracePt t="99900" x="7385050" y="3473450"/>
          <p14:tracePt t="99922" x="7367588" y="3473450"/>
          <p14:tracePt t="99952" x="7358063" y="3473450"/>
          <p14:tracePt t="100166" x="7348538" y="3473450"/>
          <p14:tracePt t="100178" x="7331075" y="3473450"/>
          <p14:tracePt t="100203" x="7323138" y="3473450"/>
          <p14:tracePt t="100227" x="7313613" y="3473450"/>
          <p14:tracePt t="100242" x="7304088" y="3473450"/>
          <p14:tracePt t="100269" x="7296150" y="3473450"/>
          <p14:tracePt t="100289" x="7286625" y="3473450"/>
          <p14:tracePt t="100308" x="7277100" y="3473450"/>
          <p14:tracePt t="100321" x="7269163" y="3473450"/>
          <p14:tracePt t="100335" x="7269163" y="3482975"/>
          <p14:tracePt t="100346" x="7259638" y="3482975"/>
          <p14:tracePt t="100370" x="7251700" y="3490913"/>
          <p14:tracePt t="100395" x="7242175" y="3500438"/>
          <p14:tracePt t="100405" x="7232650" y="3500438"/>
          <p14:tracePt t="100428" x="7224713" y="3509963"/>
          <p14:tracePt t="100453" x="7224713" y="3517900"/>
          <p14:tracePt t="100471" x="7215188" y="3527425"/>
          <p14:tracePt t="100487" x="7205663" y="3527425"/>
          <p14:tracePt t="100524" x="7205663" y="3536950"/>
          <p14:tracePt t="100550" x="7197725" y="3554413"/>
          <p14:tracePt t="100562" x="7197725" y="3562350"/>
          <p14:tracePt t="100584" x="7188200" y="3562350"/>
          <p14:tracePt t="100670" x="7205663" y="3562350"/>
          <p14:tracePt t="100682" x="7232650" y="3554413"/>
          <p14:tracePt t="100702" x="7251700" y="3536950"/>
          <p14:tracePt t="100725" x="7296150" y="3490913"/>
          <p14:tracePt t="100755" x="7304088" y="3465513"/>
          <p14:tracePt t="100772" x="7304088" y="3455988"/>
          <p14:tracePt t="100875" x="7304088" y="3465513"/>
          <p14:tracePt t="100897" x="7304088" y="3473450"/>
          <p14:tracePt t="100932" x="7296150" y="3490913"/>
          <p14:tracePt t="100954" x="7269163" y="3536950"/>
          <p14:tracePt t="100972" x="7242175" y="3571875"/>
          <p14:tracePt t="101003" x="7224713" y="3616325"/>
          <p14:tracePt t="101007" x="7215188" y="3633788"/>
          <p14:tracePt t="101027" x="7205663" y="3643313"/>
          <p14:tracePt t="101042" x="7197725" y="3670300"/>
          <p14:tracePt t="101073" x="7188200" y="3697288"/>
          <p14:tracePt t="101082" x="7170738" y="3697288"/>
          <p14:tracePt t="101107" x="7170738" y="3714750"/>
          <p14:tracePt t="101128" x="7161213" y="3724275"/>
          <p14:tracePt t="101176" x="7161213" y="3732213"/>
          <p14:tracePt t="101188" x="7153275" y="3741738"/>
          <p14:tracePt t="101283" x="7161213" y="3732213"/>
          <p14:tracePt t="101294" x="7170738" y="3724275"/>
          <p14:tracePt t="101308" x="7188200" y="3705225"/>
          <p14:tracePt t="101328" x="7205663" y="3660775"/>
          <p14:tracePt t="101358" x="7251700" y="3544888"/>
          <p14:tracePt t="101376" x="7259638" y="3527425"/>
          <p14:tracePt t="101404" x="7269163" y="3490913"/>
          <p14:tracePt t="101429" x="7277100" y="3490913"/>
          <p14:tracePt t="101571" x="7269163" y="3490913"/>
          <p14:tracePt t="101582" x="7269163" y="3500438"/>
          <p14:tracePt t="101596" x="7259638" y="3509963"/>
          <p14:tracePt t="101627" x="7242175" y="3527425"/>
          <p14:tracePt t="101631" x="7232650" y="3536950"/>
          <p14:tracePt t="101658" x="7205663" y="3562350"/>
          <p14:tracePt t="101675" x="7197725" y="3581400"/>
          <p14:tracePt t="101705" x="7161213" y="3608388"/>
          <p14:tracePt t="101730" x="7153275" y="3625850"/>
          <p14:tracePt t="101753" x="7143750" y="3633788"/>
          <p14:tracePt t="101777" x="7134225" y="3652838"/>
          <p14:tracePt t="101791" x="7126288" y="3660775"/>
          <p14:tracePt t="101894" x="7134225" y="3643313"/>
          <p14:tracePt t="101906" x="7153275" y="3616325"/>
          <p14:tracePt t="101929" x="7180263" y="3571875"/>
          <p14:tracePt t="101946" x="7242175" y="3482975"/>
          <p14:tracePt t="101975" x="7296150" y="3402013"/>
          <p14:tracePt t="101981" x="7304088" y="3384550"/>
          <p14:tracePt t="101993" x="7323138" y="3375025"/>
          <p14:tracePt t="102029" x="7323138" y="3367088"/>
          <p14:tracePt t="102148" x="7323138" y="3375025"/>
          <p14:tracePt t="102159" x="7304088" y="3394075"/>
          <p14:tracePt t="102170" x="7296150" y="3411538"/>
          <p14:tracePt t="102193" x="7277100" y="3429000"/>
          <p14:tracePt t="102210" x="7269163" y="3446463"/>
          <p14:tracePt t="102255" x="7269163" y="3455988"/>
          <p14:tracePt t="102280" x="7259638" y="3465513"/>
          <p14:tracePt t="102296" x="7259638" y="3482975"/>
          <p14:tracePt t="102329" x="7242175" y="3490913"/>
          <p14:tracePt t="102360" x="7242175" y="3509963"/>
          <p14:tracePt t="102364" x="7232650" y="3509963"/>
          <p14:tracePt t="102377" x="7232650" y="3517900"/>
          <p14:tracePt t="102393" x="7232650" y="3536950"/>
          <p14:tracePt t="102429" x="7215188" y="3562350"/>
          <p14:tracePt t="102434" x="7205663" y="3571875"/>
          <p14:tracePt t="102475" x="7188200" y="3598863"/>
          <p14:tracePt t="102593" x="7188200" y="3589338"/>
          <p14:tracePt t="102603" x="7197725" y="3581400"/>
          <p14:tracePt t="102617" x="7224713" y="3562350"/>
          <p14:tracePt t="102631" x="7242175" y="3536950"/>
          <p14:tracePt t="102646" x="7259638" y="3509963"/>
          <p14:tracePt t="102676" x="7286625" y="3482975"/>
          <p14:tracePt t="102724" x="7286625" y="3473450"/>
          <p14:tracePt t="102832" x="7277100" y="3482975"/>
          <p14:tracePt t="102857" x="7269163" y="3490913"/>
          <p14:tracePt t="102868" x="7259638" y="3500438"/>
          <p14:tracePt t="102879" x="7251700" y="3500438"/>
          <p14:tracePt t="102908" x="7251700" y="3509963"/>
          <p14:tracePt t="102915" x="7242175" y="3509963"/>
          <p14:tracePt t="102932" x="7242175" y="3517900"/>
          <p14:tracePt t="102961" x="7232650" y="3527425"/>
          <p14:tracePt t="102966" x="7224713" y="3536950"/>
          <p14:tracePt t="102979" x="7215188" y="3544888"/>
          <p14:tracePt t="103045" x="7215188" y="3554413"/>
          <p14:tracePt t="103094" x="7205663" y="3581400"/>
          <p14:tracePt t="103105" x="7205663" y="3589338"/>
          <p14:tracePt t="103216" x="7205663" y="3581400"/>
          <p14:tracePt t="103226" x="7215188" y="3562350"/>
          <p14:tracePt t="103240" x="7232650" y="3536950"/>
          <p14:tracePt t="103251" x="7242175" y="3527425"/>
          <p14:tracePt t="103278" x="7259638" y="3490913"/>
          <p14:tracePt t="103309" x="7277100" y="3482975"/>
          <p14:tracePt t="103454" x="7269163" y="3490913"/>
          <p14:tracePt t="103467" x="7259638" y="3500438"/>
          <p14:tracePt t="103494" x="7242175" y="3517900"/>
          <p14:tracePt t="103532" x="7205663" y="3562350"/>
          <p14:tracePt t="103549" x="7188200" y="3581400"/>
          <p14:tracePt t="103579" x="7153275" y="3625850"/>
          <p14:tracePt t="103596" x="7143750" y="3633788"/>
          <p14:tracePt t="103632" x="7134225" y="3660775"/>
          <p14:tracePt t="103711" x="7153275" y="3643313"/>
          <p14:tracePt t="103719" x="7180263" y="3608388"/>
          <p14:tracePt t="103733" x="7197725" y="3562350"/>
          <p14:tracePt t="103750" x="7232650" y="3509963"/>
          <p14:tracePt t="103765" x="7269163" y="3465513"/>
          <p14:tracePt t="103795" x="7323138" y="3402013"/>
          <p14:tracePt t="103812" x="7331075" y="3402013"/>
          <p14:tracePt t="103834" x="7331075" y="3394075"/>
          <p14:tracePt t="103936" x="7323138" y="3402013"/>
          <p14:tracePt t="103947" x="7313613" y="3411538"/>
          <p14:tracePt t="103967" x="7304088" y="3419475"/>
          <p14:tracePt t="103984" x="7277100" y="3455988"/>
          <p14:tracePt t="104012" x="7259638" y="3473450"/>
          <p14:tracePt t="104036" x="7251700" y="3490913"/>
          <p14:tracePt t="104052" x="7251700" y="3500438"/>
          <p14:tracePt t="104097" x="7232650" y="3527425"/>
          <p14:tracePt t="104103" x="7232650" y="3544888"/>
          <p14:tracePt t="104133" x="7215188" y="3581400"/>
          <p14:tracePt t="104142" x="7205663" y="3589338"/>
          <p14:tracePt t="104153" x="7205663" y="3598863"/>
          <p14:tracePt t="104182" x="7197725" y="3616325"/>
          <p14:tracePt t="104199" x="7188200" y="3616325"/>
          <p14:tracePt t="104216" x="7188200" y="3625850"/>
          <p14:tracePt t="104331" x="7188200" y="3608388"/>
          <p14:tracePt t="104346" x="7205663" y="3589338"/>
          <p14:tracePt t="104368" x="7242175" y="3527425"/>
          <p14:tracePt t="104398" x="7259638" y="3500438"/>
          <p14:tracePt t="104418" x="7259638" y="3490913"/>
          <p14:tracePt t="104522" x="7259638" y="3500438"/>
          <p14:tracePt t="104535" x="7251700" y="3509963"/>
          <p14:tracePt t="104548" x="7251700" y="3517900"/>
          <p14:tracePt t="104571" x="7232650" y="3527425"/>
          <p14:tracePt t="104586" x="7215188" y="3554413"/>
          <p14:tracePt t="104601" x="7205663" y="3571875"/>
          <p14:tracePt t="104637" x="7188200" y="3581400"/>
          <p14:tracePt t="104645" x="7188200" y="3589338"/>
          <p14:tracePt t="104658" x="7180263" y="3589338"/>
          <p14:tracePt t="104680" x="7180263" y="3598863"/>
          <p14:tracePt t="104705" x="7180263" y="3608388"/>
          <p14:tracePt t="104789" x="7188200" y="3608388"/>
          <p14:tracePt t="104800" x="7205663" y="3598863"/>
          <p14:tracePt t="104815" x="7205663" y="3589338"/>
          <p14:tracePt t="104840" x="7224713" y="3562350"/>
          <p14:tracePt t="104884" x="7232650" y="3554413"/>
          <p14:tracePt t="105064" x="7232650" y="3562350"/>
          <p14:tracePt t="105080" x="7224713" y="3562350"/>
          <p14:tracePt t="105186" x="7232650" y="3562350"/>
          <p14:tracePt t="105197" x="7242175" y="3544888"/>
          <p14:tracePt t="105218" x="7251700" y="3527425"/>
          <p14:tracePt t="105241" x="7277100" y="3500438"/>
          <p14:tracePt t="105257" x="7277100" y="3482975"/>
          <p14:tracePt t="105391" x="7277100" y="3490913"/>
          <p14:tracePt t="105401" x="7269163" y="3490913"/>
          <p14:tracePt t="105412" x="7269163" y="3500438"/>
          <p14:tracePt t="105424" x="7259638" y="3509963"/>
          <p14:tracePt t="105442" x="7251700" y="3517900"/>
          <p14:tracePt t="105471" x="7232650" y="3536950"/>
          <p14:tracePt t="105478" x="7232650" y="3544888"/>
          <p14:tracePt t="105503" x="7224713" y="3554413"/>
          <p14:tracePt t="105509" x="7224713" y="3562350"/>
          <p14:tracePt t="105521" x="7215188" y="3562350"/>
          <p14:tracePt t="105542" x="7215188" y="3571875"/>
          <p14:tracePt t="105558" x="7215188" y="3581400"/>
          <p14:tracePt t="105588" x="7205663" y="3581400"/>
          <p14:tracePt t="105641" x="7205663" y="3589338"/>
          <p14:tracePt t="105748" x="7205663" y="3581400"/>
          <p14:tracePt t="105763" x="7224713" y="3562350"/>
          <p14:tracePt t="105786" x="7242175" y="3536950"/>
          <p14:tracePt t="105818" x="7259638" y="3517900"/>
          <p14:tracePt t="105842" x="7259638" y="3509963"/>
          <p14:tracePt t="105892" x="7269163" y="3500438"/>
          <p14:tracePt t="106254" x="7269163" y="3517900"/>
          <p14:tracePt t="106264" x="7259638" y="3527425"/>
          <p14:tracePt t="106276" x="7251700" y="3536950"/>
          <p14:tracePt t="106305" x="7215188" y="3571875"/>
          <p14:tracePt t="106323" x="7197725" y="3589338"/>
          <p14:tracePt t="106345" x="7197725" y="3598863"/>
          <p14:tracePt t="106447" x="7215188" y="3581400"/>
          <p14:tracePt t="106458" x="7224713" y="3554413"/>
          <p14:tracePt t="106469" x="7251700" y="3509963"/>
          <p14:tracePt t="106492" x="7277100" y="3465513"/>
          <p14:tracePt t="106522" x="7313613" y="3411538"/>
          <p14:tracePt t="106528" x="7313613" y="3402013"/>
          <p14:tracePt t="106638" x="7313613" y="3411538"/>
          <p14:tracePt t="106650" x="7304088" y="3429000"/>
          <p14:tracePt t="106674" x="7286625" y="3465513"/>
          <p14:tracePt t="106684" x="7269163" y="3490913"/>
          <p14:tracePt t="106696" x="7251700" y="3517900"/>
          <p14:tracePt t="106721" x="7224713" y="3554413"/>
          <p14:tracePt t="106745" x="7188200" y="3589338"/>
          <p14:tracePt t="106760" x="7170738" y="3608388"/>
          <p14:tracePt t="106790" x="7126288" y="3643313"/>
          <p14:tracePt t="106794" x="7116763" y="3670300"/>
          <p14:tracePt t="106822" x="7089775" y="3705225"/>
          <p14:tracePt t="106845" x="7072313" y="3724275"/>
          <p14:tracePt t="106860" x="7072313" y="3732213"/>
          <p14:tracePt t="106890" x="7072313" y="3741738"/>
          <p14:tracePt t="106960" x="7081838" y="3741738"/>
          <p14:tracePt t="106974" x="7089775" y="3724275"/>
          <p14:tracePt t="106987" x="7099300" y="3705225"/>
          <p14:tracePt t="107008" x="7143750" y="3633788"/>
          <p14:tracePt t="107045" x="7205663" y="3536950"/>
          <p14:tracePt t="107075" x="7224713" y="3509963"/>
          <p14:tracePt t="107106" x="7232650" y="3509963"/>
          <p14:tracePt t="108571" x="7232650" y="3517900"/>
          <p14:tracePt t="108595" x="7224713" y="3517900"/>
          <p14:tracePt t="108607" x="7224713" y="3527425"/>
          <p14:tracePt t="108632" x="7224713" y="3536950"/>
          <p14:tracePt t="108653" x="7215188" y="3544888"/>
          <p14:tracePt t="108669" x="7205663" y="3562350"/>
          <p14:tracePt t="108697" x="7197725" y="3581400"/>
          <p14:tracePt t="108706" x="7188200" y="3589338"/>
          <p14:tracePt t="108731" x="7188200" y="3598863"/>
          <p14:tracePt t="108753" x="7180263" y="3598863"/>
          <p14:tracePt t="108775" x="7180263" y="3608388"/>
          <p14:tracePt t="108871" x="7180263" y="3598863"/>
          <p14:tracePt t="108895" x="7188200" y="3589338"/>
          <p14:tracePt t="108905" x="7188200" y="3581400"/>
          <p14:tracePt t="108928" x="7197725" y="3571875"/>
          <p14:tracePt t="108941" x="7197725" y="3562350"/>
          <p14:tracePt t="108953" x="7205663" y="3562350"/>
          <p14:tracePt t="109242" x="7215188" y="3562350"/>
          <p14:tracePt t="109291" x="7215188" y="3554413"/>
          <p14:tracePt t="109421" x="7224713" y="3544888"/>
          <p14:tracePt t="109434" x="7242175" y="3536950"/>
          <p14:tracePt t="109458" x="7259638" y="3527425"/>
          <p14:tracePt t="109483" x="7269163" y="3517900"/>
          <p14:tracePt t="109541" x="7286625" y="3517900"/>
          <p14:tracePt t="109555" x="7304088" y="3517900"/>
          <p14:tracePt t="109566" x="7323138" y="3527425"/>
          <p14:tracePt t="109586" x="7348538" y="3536950"/>
          <p14:tracePt t="109601" x="7385050" y="3554413"/>
          <p14:tracePt t="109630" x="7510463" y="3598863"/>
          <p14:tracePt t="109654" x="7634288" y="3616325"/>
          <p14:tracePt t="109684" x="7742238" y="3625850"/>
          <p14:tracePt t="109688" x="7786688" y="3633788"/>
          <p14:tracePt t="109714" x="7823200" y="3643313"/>
          <p14:tracePt t="109722" x="7831138" y="3652838"/>
          <p14:tracePt t="109734" x="7848600" y="3652838"/>
          <p14:tracePt t="109760" x="7858125" y="3652838"/>
          <p14:tracePt t="109772" x="7858125" y="3660775"/>
          <p14:tracePt t="109800" x="7867650" y="3660775"/>
          <p14:tracePt t="110083" x="7875588" y="3670300"/>
          <p14:tracePt t="110096" x="7875588" y="3679825"/>
          <p14:tracePt t="110107" x="7885113" y="3679825"/>
          <p14:tracePt t="111465" x="7894638" y="3679825"/>
          <p14:tracePt t="111511" x="7902575" y="367982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562600" y="228600"/>
            <a:ext cx="2743200" cy="457200"/>
          </a:xfrm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/>
              <a:t>Kidneys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52400"/>
            <a:ext cx="4343400" cy="6400800"/>
          </a:xfrm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>
                <a:solidFill>
                  <a:schemeClr val="tx1"/>
                </a:solidFill>
              </a:rPr>
              <a:t>With contraction of  the diaphragm  the kidney moves downward as much as 2.5 cm.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>
                <a:solidFill>
                  <a:schemeClr val="tx1"/>
                </a:solidFill>
              </a:rPr>
              <a:t>The lateral border is convex, while the medial border is convex at both ends but its middle pat shows a vertical slit called the </a:t>
            </a:r>
            <a:r>
              <a:rPr lang="en-US" altLang="en-US" sz="2400" b="1" u="sng">
                <a:solidFill>
                  <a:srgbClr val="0070C0"/>
                </a:solidFill>
              </a:rPr>
              <a:t>hilum.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>
                <a:solidFill>
                  <a:schemeClr val="tx1"/>
                </a:solidFill>
              </a:rPr>
              <a:t>The hilum extends into a large cavity called the </a:t>
            </a:r>
            <a:r>
              <a:rPr lang="en-US" altLang="en-US" sz="2400" b="1">
                <a:solidFill>
                  <a:srgbClr val="FF0000"/>
                </a:solidFill>
              </a:rPr>
              <a:t>renal sinus.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40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>
                <a:solidFill>
                  <a:schemeClr val="tx1"/>
                </a:solidFill>
              </a:rPr>
              <a:t>The hilum transmits the renal </a:t>
            </a:r>
            <a:r>
              <a:rPr lang="en-US" altLang="en-US" sz="2400" b="1">
                <a:solidFill>
                  <a:srgbClr val="002060"/>
                </a:solidFill>
              </a:rPr>
              <a:t>vein</a:t>
            </a:r>
            <a:r>
              <a:rPr lang="en-US" altLang="en-US" sz="2400">
                <a:solidFill>
                  <a:srgbClr val="002060"/>
                </a:solidFill>
              </a:rPr>
              <a:t>,</a:t>
            </a:r>
            <a:r>
              <a:rPr lang="en-US" altLang="en-US" sz="2400">
                <a:solidFill>
                  <a:schemeClr val="tx1"/>
                </a:solidFill>
              </a:rPr>
              <a:t> two branches of renal </a:t>
            </a:r>
            <a:r>
              <a:rPr lang="en-US" altLang="en-US" sz="2400" b="1">
                <a:solidFill>
                  <a:srgbClr val="FF0000"/>
                </a:solidFill>
              </a:rPr>
              <a:t>artery,</a:t>
            </a:r>
            <a:r>
              <a:rPr lang="en-US" altLang="en-US" sz="2400">
                <a:solidFill>
                  <a:schemeClr val="tx1"/>
                </a:solidFill>
              </a:rPr>
              <a:t> ureter, and the third branch of renal </a:t>
            </a:r>
            <a:r>
              <a:rPr lang="en-US" altLang="en-US" sz="2400" b="1">
                <a:solidFill>
                  <a:srgbClr val="FF0000"/>
                </a:solidFill>
              </a:rPr>
              <a:t>artery</a:t>
            </a:r>
            <a:r>
              <a:rPr lang="en-US" altLang="en-US" sz="2400">
                <a:solidFill>
                  <a:schemeClr val="tx1"/>
                </a:solidFill>
              </a:rPr>
              <a:t> from the front backward </a:t>
            </a:r>
            <a:r>
              <a:rPr lang="en-US" altLang="en-US" sz="2400" b="1" u="sng">
                <a:solidFill>
                  <a:srgbClr val="FF0000"/>
                </a:solidFill>
              </a:rPr>
              <a:t>(</a:t>
            </a:r>
            <a:r>
              <a:rPr lang="en-US" altLang="en-US" sz="2400" b="1" u="sng">
                <a:solidFill>
                  <a:srgbClr val="002060"/>
                </a:solidFill>
              </a:rPr>
              <a:t>V.</a:t>
            </a:r>
            <a:r>
              <a:rPr lang="en-US" altLang="en-US" sz="2400" b="1" u="sng">
                <a:solidFill>
                  <a:srgbClr val="FF0000"/>
                </a:solidFill>
              </a:rPr>
              <a:t>A.</a:t>
            </a:r>
            <a:r>
              <a:rPr lang="en-US" altLang="en-US" sz="2400" b="1" u="sng">
                <a:solidFill>
                  <a:srgbClr val="00B050"/>
                </a:solidFill>
              </a:rPr>
              <a:t>U.</a:t>
            </a:r>
            <a:r>
              <a:rPr lang="en-US" altLang="en-US" sz="2400" b="1" u="sng">
                <a:solidFill>
                  <a:srgbClr val="FF0000"/>
                </a:solidFill>
              </a:rPr>
              <a:t>A.)</a:t>
            </a:r>
          </a:p>
        </p:txBody>
      </p:sp>
      <p:pic>
        <p:nvPicPr>
          <p:cNvPr id="18436" name="Picture 4" descr="E:\dad\Student Gray\4. Abdomen\F66122-004-f1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5"/>
          <a:stretch>
            <a:fillRect/>
          </a:stretch>
        </p:blipFill>
        <p:spPr bwMode="auto">
          <a:xfrm>
            <a:off x="4648200" y="838200"/>
            <a:ext cx="4267200" cy="5791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2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369"/>
    </mc:Choice>
    <mc:Fallback xmlns="">
      <p:transition spd="slow" advTm="129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99" x="7894638" y="3679825"/>
          <p14:tracePt t="5113" x="7885113" y="3679825"/>
          <p14:tracePt t="5121" x="7885113" y="3687763"/>
          <p14:tracePt t="5139" x="7875588" y="3697288"/>
          <p14:tracePt t="5154" x="7867650" y="3697288"/>
          <p14:tracePt t="5194" x="7867650" y="3705225"/>
          <p14:tracePt t="5207" x="7858125" y="3705225"/>
          <p14:tracePt t="5256" x="7858125" y="3714750"/>
          <p14:tracePt t="5672" x="7858125" y="3724275"/>
          <p14:tracePt t="5686" x="7848600" y="3724275"/>
          <p14:tracePt t="5830" x="7840663" y="3732213"/>
          <p14:tracePt t="5855" x="7831138" y="3732213"/>
          <p14:tracePt t="5864" x="7831138" y="3741738"/>
          <p14:tracePt t="5962" x="7823200" y="3741738"/>
          <p14:tracePt t="5973" x="7813675" y="3751263"/>
          <p14:tracePt t="5988" x="7804150" y="3751263"/>
          <p14:tracePt t="6010" x="7796213" y="3759200"/>
          <p14:tracePt t="6036" x="7796213" y="3768725"/>
          <p14:tracePt t="6323" x="7786688" y="3768725"/>
          <p14:tracePt t="6345" x="7777163" y="3768725"/>
          <p14:tracePt t="6372" x="7769225" y="3768725"/>
          <p14:tracePt t="6393" x="7759700" y="3768725"/>
          <p14:tracePt t="6407" x="7742238" y="3768725"/>
          <p14:tracePt t="6422" x="7732713" y="3768725"/>
          <p14:tracePt t="6443" x="7697788" y="3768725"/>
          <p14:tracePt t="6473" x="7653338" y="3768725"/>
          <p14:tracePt t="6503" x="7599363" y="3768725"/>
          <p14:tracePt t="6521" x="7589838" y="3768725"/>
          <p14:tracePt t="6544" x="7554913" y="3776663"/>
          <p14:tracePt t="6573" x="7518400" y="3786188"/>
          <p14:tracePt t="6603" x="7510463" y="3795713"/>
          <p14:tracePt t="6622" x="7500938" y="3795713"/>
          <p14:tracePt t="6825" x="7500938" y="3776663"/>
          <p14:tracePt t="6836" x="7491413" y="3776663"/>
          <p14:tracePt t="6851" x="7483475" y="3768725"/>
          <p14:tracePt t="6877" x="7466013" y="3751263"/>
          <p14:tracePt t="6907" x="7439025" y="3741738"/>
          <p14:tracePt t="6938" x="7358063" y="3724275"/>
          <p14:tracePt t="6968" x="7277100" y="3705225"/>
          <p14:tracePt t="6999" x="7170738" y="3670300"/>
          <p14:tracePt t="7030" x="7099300" y="3652838"/>
          <p14:tracePt t="7061" x="7072313" y="3652838"/>
          <p14:tracePt t="7092" x="7037388" y="3652838"/>
          <p14:tracePt t="7294" x="7027863" y="3652838"/>
          <p14:tracePt t="7310" x="7010400" y="3652838"/>
          <p14:tracePt t="7318" x="6991350" y="3643313"/>
          <p14:tracePt t="7344" x="6956425" y="3616325"/>
          <p14:tracePt t="7373" x="6929438" y="3589338"/>
          <p14:tracePt t="7378" x="6919913" y="3581400"/>
          <p14:tracePt t="7391" x="6911975" y="3571875"/>
          <p14:tracePt t="7420" x="6902450" y="3562350"/>
          <p14:tracePt t="7449" x="6902450" y="3554413"/>
          <p14:tracePt t="7460" x="6911975" y="3544888"/>
          <p14:tracePt t="7489" x="6973888" y="3500438"/>
          <p14:tracePt t="7520" x="7108825" y="3455988"/>
          <p14:tracePt t="7525" x="7188200" y="3446463"/>
          <p14:tracePt t="7544" x="7277100" y="3438525"/>
          <p14:tracePt t="7574" x="7527925" y="3473450"/>
          <p14:tracePt t="7583" x="7608888" y="3509963"/>
          <p14:tracePt t="7593" x="7661275" y="3581400"/>
          <p14:tracePt t="7622" x="7751763" y="3714750"/>
          <p14:tracePt t="7645" x="7769225" y="3813175"/>
          <p14:tracePt t="7834" x="7777163" y="3813175"/>
          <p14:tracePt t="7848" x="7796213" y="3803650"/>
          <p14:tracePt t="7859" x="7823200" y="3795713"/>
          <p14:tracePt t="7870" x="7858125" y="3786188"/>
          <p14:tracePt t="7892" x="7912100" y="3776663"/>
          <p14:tracePt t="7908" x="8054975" y="3776663"/>
          <p14:tracePt t="7945" x="8323263" y="3857625"/>
          <p14:tracePt t="7975" x="8501063" y="3983038"/>
          <p14:tracePt t="7979" x="8562975" y="4062413"/>
          <p14:tracePt t="7992" x="8616950" y="4125913"/>
          <p14:tracePt t="8022" x="8688388" y="4268788"/>
          <p14:tracePt t="8316" x="8705850" y="4268788"/>
          <p14:tracePt t="8327" x="8697913" y="4268788"/>
          <p14:tracePt t="8580" x="8670925" y="4268788"/>
          <p14:tracePt t="8590" x="8643938" y="4276725"/>
          <p14:tracePt t="8602" x="8616950" y="4295775"/>
          <p14:tracePt t="8612" x="8599488" y="4295775"/>
          <p14:tracePt t="8645" x="8562975" y="4303713"/>
          <p14:tracePt t="8676" x="8555038" y="4303713"/>
          <p14:tracePt t="8679" x="8545513" y="4303713"/>
          <p14:tracePt t="8722" x="8545513" y="4295775"/>
          <p14:tracePt t="8733" x="8545513" y="4268788"/>
          <p14:tracePt t="8748" x="8545513" y="4241800"/>
          <p14:tracePt t="8762" x="8545513" y="4214813"/>
          <p14:tracePt t="8792" x="8545513" y="4152900"/>
          <p14:tracePt t="8796" x="8537575" y="4133850"/>
          <p14:tracePt t="8823" x="8528050" y="4098925"/>
          <p14:tracePt t="8847" x="8518525" y="4071938"/>
          <p14:tracePt t="8877" x="8510588" y="4044950"/>
          <p14:tracePt t="8881" x="8510588" y="4027488"/>
          <p14:tracePt t="8908" x="8510588" y="4017963"/>
          <p14:tracePt t="8938" x="8501063" y="4017963"/>
          <p14:tracePt t="8974" x="8491538" y="4017963"/>
          <p14:tracePt t="8986" x="8474075" y="4017963"/>
          <p14:tracePt t="9011" x="8456613" y="4027488"/>
          <p14:tracePt t="9033" x="8447088" y="4027488"/>
          <p14:tracePt t="9250" x="8429625" y="4027488"/>
          <p14:tracePt t="9265" x="8402638" y="4027488"/>
          <p14:tracePt t="9281" x="8375650" y="4027488"/>
          <p14:tracePt t="9297" x="8323263" y="4027488"/>
          <p14:tracePt t="9325" x="8251825" y="4010025"/>
          <p14:tracePt t="9349" x="8153400" y="3990975"/>
          <p14:tracePt t="9378" x="8037513" y="3956050"/>
          <p14:tracePt t="9383" x="7983538" y="3929063"/>
          <p14:tracePt t="9410" x="7867650" y="3884613"/>
          <p14:tracePt t="9427" x="7804150" y="3867150"/>
          <p14:tracePt t="9449" x="7705725" y="3830638"/>
          <p14:tracePt t="9478" x="7626350" y="3813175"/>
          <p14:tracePt t="9482" x="7599363" y="3803650"/>
          <p14:tracePt t="9509" x="7554913" y="3786188"/>
          <p14:tracePt t="9513" x="7545388" y="3786188"/>
          <p14:tracePt t="9548" x="7537450" y="3786188"/>
          <p14:tracePt t="10020" x="7527925" y="3786188"/>
          <p14:tracePt t="10058" x="7518400" y="3786188"/>
          <p14:tracePt t="10067" x="7510463" y="3786188"/>
          <p14:tracePt t="10083" x="7491413" y="3786188"/>
          <p14:tracePt t="10112" x="7446963" y="3776663"/>
          <p14:tracePt t="10117" x="7412038" y="3768725"/>
          <p14:tracePt t="10130" x="7385050" y="3768725"/>
          <p14:tracePt t="10152" x="7331075" y="3759200"/>
          <p14:tracePt t="10168" x="7304088" y="3759200"/>
          <p14:tracePt t="10197" x="7269163" y="3741738"/>
          <p14:tracePt t="10203" x="7242175" y="3732213"/>
          <p14:tracePt t="10215" x="7232650" y="3724275"/>
          <p14:tracePt t="10250" x="7215188" y="3714750"/>
          <p14:tracePt t="10268" x="7215188" y="3705225"/>
          <p14:tracePt t="12963" x="7215188" y="3697288"/>
          <p14:tracePt t="12987" x="7205663" y="3697288"/>
          <p14:tracePt t="12999" x="7197725" y="3687763"/>
          <p14:tracePt t="13010" x="7170738" y="3687763"/>
          <p14:tracePt t="13023" x="7143750" y="3687763"/>
          <p14:tracePt t="13060" x="7010400" y="3687763"/>
          <p14:tracePt t="13090" x="6884988" y="3697288"/>
          <p14:tracePt t="13094" x="6813550" y="3705225"/>
          <p14:tracePt t="13107" x="6742113" y="3714750"/>
          <p14:tracePt t="13137" x="6616700" y="3724275"/>
          <p14:tracePt t="13161" x="6554788" y="3724275"/>
          <p14:tracePt t="13191" x="6518275" y="3697288"/>
          <p14:tracePt t="13419" x="6500813" y="3697288"/>
          <p14:tracePt t="13429" x="6473825" y="3697288"/>
          <p14:tracePt t="13461" x="6394450" y="3660775"/>
          <p14:tracePt t="13467" x="6323013" y="3625850"/>
          <p14:tracePt t="13479" x="6197600" y="3571875"/>
          <p14:tracePt t="13507" x="5875338" y="3411538"/>
          <p14:tracePt t="13512" x="5741988" y="3303588"/>
          <p14:tracePt t="13561" x="5357813" y="2919413"/>
          <p14:tracePt t="13592" x="5232400" y="2786063"/>
          <p14:tracePt t="13597" x="5180013" y="2751138"/>
          <p14:tracePt t="13609" x="5126038" y="2714625"/>
          <p14:tracePt t="13639" x="5045075" y="2687638"/>
          <p14:tracePt t="13645" x="5027613" y="2679700"/>
          <p14:tracePt t="13662" x="5010150" y="2670175"/>
          <p14:tracePt t="13677" x="5010150" y="2633663"/>
          <p14:tracePt t="13912" x="4973638" y="2608263"/>
          <p14:tracePt t="13922" x="4902200" y="2562225"/>
          <p14:tracePt t="13933" x="4830763" y="2517775"/>
          <p14:tracePt t="13956" x="4741863" y="2446338"/>
          <p14:tracePt t="13961" x="4616450" y="2322513"/>
          <p14:tracePt t="13978" x="4473575" y="2179638"/>
          <p14:tracePt t="13998" x="4205288" y="1830388"/>
          <p14:tracePt t="14018" x="4027488" y="1598613"/>
          <p14:tracePt t="14038" x="3973513" y="1500188"/>
          <p14:tracePt t="14058" x="3902075" y="1330325"/>
          <p14:tracePt t="14085" x="3848100" y="1214438"/>
          <p14:tracePt t="14100" x="3830638" y="1169988"/>
          <p14:tracePt t="14129" x="3813175" y="1054100"/>
          <p14:tracePt t="14136" x="3813175" y="1009650"/>
          <p14:tracePt t="14379" x="3803650" y="1000125"/>
          <p14:tracePt t="14390" x="3795713" y="990600"/>
          <p14:tracePt t="14402" x="3795713" y="982663"/>
          <p14:tracePt t="14432" x="3795713" y="973138"/>
          <p14:tracePt t="14439" x="3795713" y="955675"/>
          <p14:tracePt t="14451" x="3795713" y="938213"/>
          <p14:tracePt t="14485" x="3795713" y="893763"/>
          <p14:tracePt t="14502" x="3795713" y="874713"/>
          <p14:tracePt t="14532" x="3795713" y="866775"/>
          <p14:tracePt t="14665" x="3803650" y="866775"/>
          <p14:tracePt t="14848" x="3803650" y="857250"/>
          <p14:tracePt t="14895" x="3803650" y="847725"/>
          <p14:tracePt t="14967" x="3813175" y="847725"/>
          <p14:tracePt t="14990" x="3822700" y="847725"/>
          <p14:tracePt t="15014" x="3830638" y="847725"/>
          <p14:tracePt t="15025" x="3840163" y="839788"/>
          <p14:tracePt t="15038" x="3848100" y="839788"/>
          <p14:tracePt t="15066" x="3867150" y="830263"/>
          <p14:tracePt t="15074" x="3875088" y="822325"/>
          <p14:tracePt t="15090" x="3884613" y="822325"/>
          <p14:tracePt t="15118" x="3902075" y="822325"/>
          <p14:tracePt t="15124" x="3919538" y="812800"/>
          <p14:tracePt t="15165" x="3929063" y="812800"/>
          <p14:tracePt t="15387" x="3929063" y="803275"/>
          <p14:tracePt t="15402" x="3929063" y="795338"/>
          <p14:tracePt t="15411" x="3938588" y="795338"/>
          <p14:tracePt t="15435" x="3938588" y="785813"/>
          <p14:tracePt t="15447" x="3946525" y="776288"/>
          <p14:tracePt t="15785" x="3956050" y="795338"/>
          <p14:tracePt t="15796" x="3965575" y="830263"/>
          <p14:tracePt t="15808" x="3983038" y="857250"/>
          <p14:tracePt t="15836" x="3990975" y="919163"/>
          <p14:tracePt t="15854" x="4000500" y="938213"/>
          <p14:tracePt t="15870" x="4000500" y="990600"/>
          <p14:tracePt t="15892" x="4000500" y="1027113"/>
          <p14:tracePt t="15908" x="4000500" y="1044575"/>
          <p14:tracePt t="15937" x="3990975" y="1081088"/>
          <p14:tracePt t="15943" x="3973513" y="1108075"/>
          <p14:tracePt t="15954" x="3946525" y="1116013"/>
          <p14:tracePt t="15991" x="3911600" y="1133475"/>
          <p14:tracePt t="16021" x="3902075" y="1125538"/>
          <p14:tracePt t="16313" x="3911600" y="1125538"/>
          <p14:tracePt t="16336" x="3919538" y="1125538"/>
          <p14:tracePt t="16601" x="3938588" y="1089025"/>
          <p14:tracePt t="16613" x="3946525" y="1071563"/>
          <p14:tracePt t="16625" x="3965575" y="1054100"/>
          <p14:tracePt t="16655" x="3983038" y="1036638"/>
          <p14:tracePt t="16734" x="3990975" y="1036638"/>
          <p14:tracePt t="16746" x="4000500" y="1044575"/>
          <p14:tracePt t="16757" x="4000500" y="1054100"/>
          <p14:tracePt t="16805" x="3990975" y="1054100"/>
          <p14:tracePt t="16816" x="3983038" y="1054100"/>
          <p14:tracePt t="16827" x="3973513" y="1044575"/>
          <p14:tracePt t="16855" x="3965575" y="1044575"/>
          <p14:tracePt t="16876" x="3965575" y="1036638"/>
          <p14:tracePt t="17356" x="3973513" y="1044575"/>
          <p14:tracePt t="17368" x="3990975" y="1062038"/>
          <p14:tracePt t="17394" x="4017963" y="1108075"/>
          <p14:tracePt t="17410" x="4027488" y="1143000"/>
          <p14:tracePt t="17440" x="4081463" y="1223963"/>
          <p14:tracePt t="17471" x="4089400" y="1231900"/>
          <p14:tracePt t="17704" x="4081463" y="1231900"/>
          <p14:tracePt t="17715" x="4071938" y="1223963"/>
          <p14:tracePt t="17742" x="4044950" y="1214438"/>
          <p14:tracePt t="17774" x="4044950" y="1204913"/>
          <p14:tracePt t="17789" x="4027488" y="1196975"/>
          <p14:tracePt t="17801" x="3990975" y="1187450"/>
          <p14:tracePt t="17814" x="3973513" y="1179513"/>
          <p14:tracePt t="17842" x="3929063" y="1152525"/>
          <p14:tracePt t="17874" x="3867150" y="1143000"/>
          <p14:tracePt t="17898" x="3857625" y="1133475"/>
          <p14:tracePt t="17914" x="3848100" y="1133475"/>
          <p14:tracePt t="17943" x="3840163" y="1133475"/>
          <p14:tracePt t="17970" x="3840163" y="1125538"/>
          <p14:tracePt t="18006" x="3848100" y="1152525"/>
          <p14:tracePt t="18030" x="3857625" y="1187450"/>
          <p14:tracePt t="18260" x="3857625" y="1214438"/>
          <p14:tracePt t="18271" x="3875088" y="1276350"/>
          <p14:tracePt t="18298" x="3956050" y="1482725"/>
          <p14:tracePt t="18315" x="4017963" y="1598613"/>
          <p14:tracePt t="18331" x="4160838" y="1822450"/>
          <p14:tracePt t="18361" x="4276725" y="2081213"/>
          <p14:tracePt t="18367" x="4303713" y="2197100"/>
          <p14:tracePt t="18378" x="4340225" y="2295525"/>
          <p14:tracePt t="18398" x="4367213" y="2374900"/>
          <p14:tracePt t="18428" x="4411663" y="2517775"/>
          <p14:tracePt t="18445" x="4411663" y="2527300"/>
          <p14:tracePt t="18679" x="4394200" y="2527300"/>
          <p14:tracePt t="18690" x="4384675" y="2527300"/>
          <p14:tracePt t="18703" x="4375150" y="2527300"/>
          <p14:tracePt t="18717" x="4357688" y="2517775"/>
          <p14:tracePt t="18745" x="4313238" y="2482850"/>
          <p14:tracePt t="18775" x="4224338" y="2339975"/>
          <p14:tracePt t="18800" x="4187825" y="2241550"/>
          <p14:tracePt t="18829" x="4187825" y="2187575"/>
          <p14:tracePt t="18833" x="4187825" y="2160588"/>
          <p14:tracePt t="18861" x="4187825" y="2098675"/>
          <p14:tracePt t="19111" x="4187825" y="2089150"/>
          <p14:tracePt t="19122" x="4187825" y="2081213"/>
          <p14:tracePt t="19133" x="4170363" y="2044700"/>
          <p14:tracePt t="19163" x="4152900" y="2009775"/>
          <p14:tracePt t="19181" x="4143375" y="1990725"/>
          <p14:tracePt t="19203" x="4133850" y="1946275"/>
          <p14:tracePt t="19231" x="4116388" y="1893888"/>
          <p14:tracePt t="19241" x="4108450" y="1874838"/>
          <p14:tracePt t="19253" x="4108450" y="1857375"/>
          <p14:tracePt t="19268" x="4098925" y="1857375"/>
          <p14:tracePt t="19301" x="4098925" y="1830388"/>
          <p14:tracePt t="19542" x="4089400" y="1822450"/>
          <p14:tracePt t="19566" x="4089400" y="1812925"/>
          <p14:tracePt t="19581" x="4089400" y="1803400"/>
          <p14:tracePt t="19590" x="4089400" y="1795463"/>
          <p14:tracePt t="19639" x="4081463" y="1795463"/>
          <p14:tracePt t="20528" x="4098925" y="1812925"/>
          <p14:tracePt t="20539" x="4160838" y="1866900"/>
          <p14:tracePt t="20568" x="4411663" y="2081213"/>
          <p14:tracePt t="20586" x="4911725" y="2401888"/>
          <p14:tracePt t="20608" x="5170488" y="2517775"/>
          <p14:tracePt t="20624" x="5572125" y="2670175"/>
          <p14:tracePt t="20653" x="5830888" y="2751138"/>
          <p14:tracePt t="20658" x="5911850" y="2776538"/>
          <p14:tracePt t="20671" x="5991225" y="2795588"/>
          <p14:tracePt t="20706" x="6037263" y="2795588"/>
          <p14:tracePt t="20873" x="6045200" y="2795588"/>
          <p14:tracePt t="20901" x="6054725" y="2786063"/>
          <p14:tracePt t="20911" x="6081713" y="2776538"/>
          <p14:tracePt t="20925" x="6108700" y="2776538"/>
          <p14:tracePt t="20954" x="6197600" y="2751138"/>
          <p14:tracePt t="20960" x="6251575" y="2732088"/>
          <p14:tracePt t="21126" x="6242050" y="2732088"/>
          <p14:tracePt t="21165" x="6232525" y="2724150"/>
          <p14:tracePt t="21175" x="6232525" y="2705100"/>
          <p14:tracePt t="21188" x="6232525" y="2679700"/>
          <p14:tracePt t="21210" x="6232525" y="2633663"/>
          <p14:tracePt t="21226" x="6242050" y="2482850"/>
          <p14:tracePt t="21255" x="6276975" y="2312988"/>
          <p14:tracePt t="21263" x="6296025" y="2241550"/>
          <p14:tracePt t="21288" x="6296025" y="2143125"/>
          <p14:tracePt t="21311" x="6296025" y="2089150"/>
          <p14:tracePt t="21339" x="6296025" y="2036763"/>
          <p14:tracePt t="21345" x="6296025" y="2017713"/>
          <p14:tracePt t="21358" x="6296025" y="2000250"/>
          <p14:tracePt t="21386" x="6296025" y="1982788"/>
          <p14:tracePt t="21606" x="6296025" y="1973263"/>
          <p14:tracePt t="21617" x="6296025" y="1946275"/>
          <p14:tracePt t="21632" x="6296025" y="1928813"/>
          <p14:tracePt t="21644" x="6296025" y="1893888"/>
          <p14:tracePt t="21672" x="6340475" y="1687513"/>
          <p14:tracePt t="21710" x="6402388" y="1401763"/>
          <p14:tracePt t="21715" x="6411913" y="1357313"/>
          <p14:tracePt t="21740" x="6411913" y="1312863"/>
          <p14:tracePt t="21750" x="6411913" y="1295400"/>
          <p14:tracePt t="21775" x="6411913" y="1276350"/>
          <p14:tracePt t="21848" x="6411913" y="1268413"/>
          <p14:tracePt t="22135" x="6411913" y="1258888"/>
          <p14:tracePt t="22147" x="6411913" y="1250950"/>
          <p14:tracePt t="22161" x="6402388" y="1241425"/>
          <p14:tracePt t="22189" x="6384925" y="1187450"/>
          <p14:tracePt t="22195" x="6384925" y="1169988"/>
          <p14:tracePt t="22214" x="6384925" y="1160463"/>
          <p14:tracePt t="22243" x="6375400" y="1133475"/>
          <p14:tracePt t="22255" x="6375400" y="1125538"/>
          <p14:tracePt t="22269" x="6367463" y="1116013"/>
          <p14:tracePt t="22292" x="6367463" y="1098550"/>
          <p14:tracePt t="22314" x="6357938" y="1081088"/>
          <p14:tracePt t="22343" x="6348413" y="1036638"/>
          <p14:tracePt t="22361" x="6340475" y="1027113"/>
          <p14:tracePt t="22389" x="6330950" y="1017588"/>
          <p14:tracePt t="22591" x="6330950" y="1027113"/>
          <p14:tracePt t="22629" x="6323013" y="1036638"/>
          <p14:tracePt t="22640" x="6303963" y="1054100"/>
          <p14:tracePt t="22660" x="6296025" y="1071563"/>
          <p14:tracePt t="22690" x="6276975" y="1089025"/>
          <p14:tracePt t="22714" x="6259513" y="1143000"/>
          <p14:tracePt t="22730" x="6242050" y="1187450"/>
          <p14:tracePt t="22746" x="6224588" y="1231900"/>
          <p14:tracePt t="22749" x="6215063" y="1276350"/>
          <p14:tracePt t="22763" x="6205538" y="1303338"/>
          <p14:tracePt t="22790" x="6180138" y="1357313"/>
          <p14:tracePt t="22796" x="6180138" y="1366838"/>
          <p14:tracePt t="22815" x="6161088" y="1384300"/>
          <p14:tracePt t="22831" x="6143625" y="1438275"/>
          <p14:tracePt t="22846" x="6126163" y="1465263"/>
          <p14:tracePt t="22875" x="6108700" y="1509713"/>
          <p14:tracePt t="22881" x="6089650" y="1527175"/>
          <p14:tracePt t="22893" x="6089650" y="1544638"/>
          <p14:tracePt t="22915" x="6072188" y="1571625"/>
          <p14:tracePt t="22944" x="6045200" y="1598613"/>
          <p14:tracePt t="22975" x="6027738" y="1660525"/>
          <p14:tracePt t="22993" x="6018213" y="1670050"/>
          <p14:tracePt t="23015" x="6000750" y="1714500"/>
          <p14:tracePt t="23030" x="5991225" y="1731963"/>
          <p14:tracePt t="23060" x="5956300" y="1795463"/>
          <p14:tracePt t="23077" x="5946775" y="1822450"/>
          <p14:tracePt t="23114" x="5902325" y="1893888"/>
          <p14:tracePt t="23120" x="5884863" y="1919288"/>
          <p14:tracePt t="23144" x="5840413" y="1990725"/>
          <p14:tracePt t="23161" x="5822950" y="2036763"/>
          <p14:tracePt t="23190" x="5776913" y="2160588"/>
          <p14:tracePt t="23214" x="5768975" y="2205038"/>
          <p14:tracePt t="23243" x="5732463" y="2330450"/>
          <p14:tracePt t="23251" x="5724525" y="2384425"/>
          <p14:tracePt t="23274" x="5705475" y="2419350"/>
          <p14:tracePt t="23278" x="5697538" y="2473325"/>
          <p14:tracePt t="23312" x="5670550" y="2581275"/>
          <p14:tracePt t="23329" x="5661025" y="2598738"/>
          <p14:tracePt t="23360" x="5661025" y="2608263"/>
          <p14:tracePt t="23589" x="5661025" y="2616200"/>
          <p14:tracePt t="23599" x="5661025" y="2643188"/>
          <p14:tracePt t="23615" x="5643563" y="2670175"/>
          <p14:tracePt t="23632" x="5643563" y="2697163"/>
          <p14:tracePt t="23661" x="5634038" y="2776538"/>
          <p14:tracePt t="23679" x="5634038" y="2795588"/>
          <p14:tracePt t="23715" x="5616575" y="2867025"/>
          <p14:tracePt t="23720" x="5616575" y="2894013"/>
          <p14:tracePt t="23746" x="5616575" y="2928938"/>
          <p14:tracePt t="23777" x="5616575" y="2973388"/>
          <p14:tracePt t="23780" x="5616575" y="2982913"/>
          <p14:tracePt t="23794" x="5616575" y="3000375"/>
          <p14:tracePt t="23818" x="5616575" y="3054350"/>
          <p14:tracePt t="23846" x="5616575" y="3089275"/>
          <p14:tracePt t="23852" x="5616575" y="3116263"/>
          <p14:tracePt t="23864" x="5616575" y="3133725"/>
          <p14:tracePt t="23893" x="5616575" y="3179763"/>
          <p14:tracePt t="23917" x="5616575" y="3224213"/>
          <p14:tracePt t="23933" x="5616575" y="3241675"/>
          <p14:tracePt t="23949" x="5616575" y="3295650"/>
          <p14:tracePt t="23978" x="5616575" y="3330575"/>
          <p14:tracePt t="23996" x="5616575" y="3348038"/>
          <p14:tracePt t="24018" x="5616575" y="3384550"/>
          <p14:tracePt t="24033" x="5616575" y="3419475"/>
          <p14:tracePt t="24062" x="5626100" y="3455988"/>
          <p14:tracePt t="24068" x="5634038" y="3482975"/>
          <p14:tracePt t="24080" x="5634038" y="3509963"/>
          <p14:tracePt t="24096" x="5634038" y="3536950"/>
          <p14:tracePt t="24118" x="5643563" y="3581400"/>
          <p14:tracePt t="24146" x="5643563" y="3625850"/>
          <p14:tracePt t="24165" x="5653088" y="3660775"/>
          <p14:tracePt t="24344" x="5653088" y="3670300"/>
          <p14:tracePt t="24355" x="5653088" y="3687763"/>
          <p14:tracePt t="24370" x="5634038" y="3714750"/>
          <p14:tracePt t="24394" x="5616575" y="3795713"/>
          <p14:tracePt t="24419" x="5599113" y="3884613"/>
          <p14:tracePt t="24448" x="5581650" y="3973513"/>
          <p14:tracePt t="24453" x="5572125" y="4027488"/>
          <p14:tracePt t="24477" x="5562600" y="4125913"/>
          <p14:tracePt t="24495" x="5562600" y="4160838"/>
          <p14:tracePt t="24519" x="5554663" y="4251325"/>
          <p14:tracePt t="24534" x="5554663" y="4286250"/>
          <p14:tracePt t="24564" x="5554663" y="4357688"/>
          <p14:tracePt t="24581" x="5554663" y="4375150"/>
          <p14:tracePt t="24617" x="5554663" y="4419600"/>
          <p14:tracePt t="24622" x="5554663" y="4429125"/>
          <p14:tracePt t="24635" x="5554663" y="4438650"/>
          <p14:tracePt t="24682" x="5554663" y="4446588"/>
          <p14:tracePt t="24872" x="5562600" y="4446588"/>
          <p14:tracePt t="24884" x="5562600" y="4456113"/>
          <p14:tracePt t="24932" x="5562600" y="4465638"/>
          <p14:tracePt t="24957" x="5572125" y="4473575"/>
          <p14:tracePt t="25017" x="5572125" y="4483100"/>
          <p14:tracePt t="25546" x="5572125" y="4473575"/>
          <p14:tracePt t="27178" x="5759450" y="4268788"/>
          <p14:tracePt t="27189" x="6054725" y="3965575"/>
          <p14:tracePt t="27206" x="6357938" y="3670300"/>
          <p14:tracePt t="27229" x="6902450" y="3224213"/>
          <p14:tracePt t="27244" x="7099300" y="3081338"/>
          <p14:tracePt t="27274" x="7385050" y="2894013"/>
          <p14:tracePt t="27304" x="7491413" y="2803525"/>
          <p14:tracePt t="27311" x="7554913" y="2759075"/>
          <p14:tracePt t="27329" x="7608888" y="2705100"/>
          <p14:tracePt t="27345" x="7751763" y="2536825"/>
          <p14:tracePt t="27360" x="7823200" y="2455863"/>
          <p14:tracePt t="27389" x="7920038" y="2357438"/>
          <p14:tracePt t="27395" x="7929563" y="2339975"/>
          <p14:tracePt t="27433" x="7912100" y="2339975"/>
          <p14:tracePt t="27445" x="7902575" y="2347913"/>
          <p14:tracePt t="27461" x="7894638" y="2357438"/>
          <p14:tracePt t="27538" x="7894638" y="2330450"/>
          <p14:tracePt t="27551" x="7894638" y="2303463"/>
          <p14:tracePt t="27562" x="7894638" y="2276475"/>
          <p14:tracePt t="27590" x="7902575" y="2241550"/>
          <p14:tracePt t="27609" x="7912100" y="2232025"/>
          <p14:tracePt t="27706" x="7902575" y="2241550"/>
          <p14:tracePt t="27717" x="7885113" y="2241550"/>
          <p14:tracePt t="27729" x="7867650" y="2259013"/>
          <p14:tracePt t="27759" x="7804150" y="2268538"/>
          <p14:tracePt t="27765" x="7777163" y="2276475"/>
          <p14:tracePt t="27791" x="7759700" y="2286000"/>
          <p14:tracePt t="27807" x="7724775" y="2295525"/>
          <p14:tracePt t="27829" x="7688263" y="2295525"/>
          <p14:tracePt t="27859" x="7653338" y="2303463"/>
          <p14:tracePt t="27864" x="7643813" y="2312988"/>
          <p14:tracePt t="27877" x="7626350" y="2312988"/>
          <p14:tracePt t="27893" x="7616825" y="2312988"/>
          <p14:tracePt t="27908" x="7608888" y="2312988"/>
          <p14:tracePt t="27930" x="7589838" y="2312988"/>
          <p14:tracePt t="27959" x="7562850" y="2322513"/>
          <p14:tracePt t="27981" x="7554913" y="2322513"/>
          <p14:tracePt t="28007" x="7545388" y="2322513"/>
          <p14:tracePt t="28032" x="7537450" y="2322513"/>
          <p14:tracePt t="28059" x="7527925" y="2322513"/>
          <p14:tracePt t="28078" x="7518400" y="2322513"/>
          <p14:tracePt t="28091" x="7510463" y="2322513"/>
          <p14:tracePt t="28108" x="7500938" y="2322513"/>
          <p14:tracePt t="28131" x="7491413" y="2322513"/>
          <p14:tracePt t="28159" x="7466013" y="2322513"/>
          <p14:tracePt t="28165" x="7456488" y="2322513"/>
          <p14:tracePt t="28177" x="7446963" y="2322513"/>
          <p14:tracePt t="28206" x="7429500" y="2322513"/>
          <p14:tracePt t="28261" x="7419975" y="2322513"/>
          <p14:tracePt t="28284" x="7412038" y="2322513"/>
          <p14:tracePt t="28306" x="7402513" y="2322513"/>
          <p14:tracePt t="28329" x="7394575" y="2322513"/>
          <p14:tracePt t="28359" x="7385050" y="2330450"/>
          <p14:tracePt t="28463" x="7385050" y="2339975"/>
          <p14:tracePt t="28499" x="7375525" y="2339975"/>
          <p14:tracePt t="28527" x="7375525" y="2357438"/>
          <p14:tracePt t="28535" x="7375525" y="2366963"/>
          <p14:tracePt t="28548" x="7375525" y="2384425"/>
          <p14:tracePt t="28576" x="7367588" y="2401888"/>
          <p14:tracePt t="28594" x="7358063" y="2411413"/>
          <p14:tracePt t="28762" x="7358063" y="2428875"/>
          <p14:tracePt t="28775" x="7358063" y="2438400"/>
          <p14:tracePt t="28788" x="7358063" y="2446338"/>
          <p14:tracePt t="28810" x="7358063" y="2455863"/>
          <p14:tracePt t="28848" x="7358063" y="2465388"/>
          <p14:tracePt t="28863" x="7358063" y="2473325"/>
          <p14:tracePt t="28893" x="7358063" y="2490788"/>
          <p14:tracePt t="28898" x="7348538" y="2500313"/>
          <p14:tracePt t="28931" x="7340600" y="2536825"/>
          <p14:tracePt t="28961" x="7340600" y="2554288"/>
          <p14:tracePt t="28980" x="7331075" y="2571750"/>
          <p14:tracePt t="29008" x="7323138" y="2589213"/>
          <p14:tracePt t="29033" x="7323138" y="2608263"/>
          <p14:tracePt t="29062" x="7304088" y="2633663"/>
          <p14:tracePt t="29068" x="7304088" y="2643188"/>
          <p14:tracePt t="29080" x="7304088" y="2652713"/>
          <p14:tracePt t="29109" x="7296150" y="2670175"/>
          <p14:tracePt t="29134" x="7286625" y="2687638"/>
          <p14:tracePt t="29149" x="7286625" y="2697163"/>
          <p14:tracePt t="29178" x="7286625" y="2705100"/>
          <p14:tracePt t="29183" x="7277100" y="2714625"/>
          <p14:tracePt t="29231" x="7269163" y="2724150"/>
          <p14:tracePt t="32691" x="7269163" y="2714625"/>
          <p14:tracePt t="32859" x="7269163" y="2705100"/>
          <p14:tracePt t="32869" x="7277100" y="2687638"/>
          <p14:tracePt t="32881" x="7286625" y="2633663"/>
          <p14:tracePt t="32895" x="7304088" y="2571750"/>
          <p14:tracePt t="32922" x="7331075" y="2482850"/>
          <p14:tracePt t="32947" x="7348538" y="2401888"/>
          <p14:tracePt t="32963" x="7358063" y="2366963"/>
          <p14:tracePt t="32991" x="7375525" y="2268538"/>
          <p14:tracePt t="33009" x="7385050" y="2241550"/>
          <p14:tracePt t="33045" x="7412038" y="2170113"/>
          <p14:tracePt t="33051" x="7412038" y="2160588"/>
          <p14:tracePt t="33063" x="7419975" y="2152650"/>
          <p14:tracePt t="33092" x="7419975" y="2143125"/>
          <p14:tracePt t="33300" x="7419975" y="2125663"/>
          <p14:tracePt t="33518" x="7412038" y="2125663"/>
          <p14:tracePt t="34791" x="7412038" y="2133600"/>
          <p14:tracePt t="34813" x="7412038" y="2143125"/>
          <p14:tracePt t="34827" x="7412038" y="2160588"/>
          <p14:tracePt t="34854" x="7412038" y="2205038"/>
          <p14:tracePt t="34869" x="7412038" y="2232025"/>
          <p14:tracePt t="34886" x="7412038" y="2286000"/>
          <p14:tracePt t="34903" x="7412038" y="2312988"/>
          <p14:tracePt t="34916" x="7412038" y="2339975"/>
          <p14:tracePt t="34952" x="7412038" y="2482850"/>
          <p14:tracePt t="34958" x="7412038" y="2562225"/>
          <p14:tracePt t="34969" x="7412038" y="2670175"/>
          <p14:tracePt t="34998" x="7402513" y="2884488"/>
          <p14:tracePt t="35016" x="7394575" y="2973388"/>
          <p14:tracePt t="35052" x="7367588" y="3276600"/>
          <p14:tracePt t="35056" x="7358063" y="3394075"/>
          <p14:tracePt t="35083" x="7348538" y="3571875"/>
          <p14:tracePt t="35100" x="7348538" y="3660775"/>
          <p14:tracePt t="35130" x="7358063" y="3965575"/>
          <p14:tracePt t="35321" x="7340600" y="4017963"/>
          <p14:tracePt t="35332" x="7313613" y="4089400"/>
          <p14:tracePt t="35354" x="7251700" y="4251325"/>
          <p14:tracePt t="35385" x="7224713" y="4394200"/>
          <p14:tracePt t="35392" x="7224713" y="4456113"/>
          <p14:tracePt t="35416" x="7224713" y="4589463"/>
          <p14:tracePt t="35433" x="7224713" y="4670425"/>
          <p14:tracePt t="35455" x="7224713" y="4848225"/>
          <p14:tracePt t="35471" x="7224713" y="4938713"/>
          <p14:tracePt t="35500" x="7224713" y="5099050"/>
          <p14:tracePt t="35531" x="7224713" y="5143500"/>
          <p14:tracePt t="35558" x="7224713" y="5153025"/>
          <p14:tracePt t="35654" x="7224713" y="5180013"/>
          <p14:tracePt t="35668" x="7224713" y="5205413"/>
          <p14:tracePt t="35680" x="7224713" y="5224463"/>
          <p14:tracePt t="35704" x="7224713" y="5251450"/>
          <p14:tracePt t="37492" x="7224713" y="5241925"/>
          <p14:tracePt t="37519" x="7224713" y="5232400"/>
          <p14:tracePt t="37541" x="7224713" y="5224463"/>
          <p14:tracePt t="37552" x="7224713" y="5081588"/>
          <p14:tracePt t="37563" x="7224713" y="4929188"/>
          <p14:tracePt t="37591" x="7215188" y="4670425"/>
          <p14:tracePt t="37609" x="7205663" y="4616450"/>
          <p14:tracePt t="37625" x="7205663" y="4572000"/>
          <p14:tracePt t="37661" x="7205663" y="4537075"/>
          <p14:tracePt t="37678" x="7205663" y="4527550"/>
          <p14:tracePt t="37708" x="7205663" y="4446588"/>
          <p14:tracePt t="37738" x="7205663" y="4394200"/>
          <p14:tracePt t="37744" x="7205663" y="4367213"/>
          <p14:tracePt t="37763" x="7205663" y="4348163"/>
          <p14:tracePt t="37790" x="7197725" y="4313238"/>
          <p14:tracePt t="37808" x="7197725" y="4276725"/>
          <p14:tracePt t="37838" x="7197725" y="4232275"/>
          <p14:tracePt t="37844" x="7197725" y="4197350"/>
          <p14:tracePt t="38044" x="7188200" y="4197350"/>
          <p14:tracePt t="38060" x="7188200" y="4179888"/>
          <p14:tracePt t="38069" x="7188200" y="4160838"/>
          <p14:tracePt t="38080" x="7180263" y="4143375"/>
          <p14:tracePt t="38109" x="7180263" y="4054475"/>
          <p14:tracePt t="38127" x="7180263" y="3929063"/>
          <p14:tracePt t="38163" x="7170738" y="3795713"/>
          <p14:tracePt t="38169" x="7161213" y="3741738"/>
          <p14:tracePt t="38179" x="7143750" y="3687763"/>
          <p14:tracePt t="38208" x="7108825" y="3598863"/>
          <p14:tracePt t="38239" x="7045325" y="3500438"/>
          <p14:tracePt t="38263" x="7018338" y="3446463"/>
          <p14:tracePt t="38293" x="6983413" y="3384550"/>
          <p14:tracePt t="38297" x="6973888" y="3367088"/>
          <p14:tracePt t="38324" x="6946900" y="3322638"/>
          <p14:tracePt t="38341" x="6938963" y="3303588"/>
          <p14:tracePt t="38363" x="6929438" y="3295650"/>
          <p14:tracePt t="38379" x="6929438" y="3286125"/>
          <p14:tracePt t="38608" x="6929438" y="3276600"/>
          <p14:tracePt t="38620" x="6929438" y="3268663"/>
          <p14:tracePt t="38645" x="6929438" y="3251200"/>
          <p14:tracePt t="38666" x="6929438" y="3241675"/>
          <p14:tracePt t="38683" x="6929438" y="3224213"/>
          <p14:tracePt t="38698" x="6929438" y="3214688"/>
          <p14:tracePt t="38726" x="6919913" y="3179763"/>
          <p14:tracePt t="38732" x="6919913" y="3160713"/>
          <p14:tracePt t="38764" x="6919913" y="3116263"/>
          <p14:tracePt t="38782" x="6919913" y="3108325"/>
          <p14:tracePt t="38811" x="6911975" y="3089275"/>
          <p14:tracePt t="38816" x="6911975" y="3081338"/>
          <p14:tracePt t="38839" x="6911975" y="3071813"/>
          <p14:tracePt t="38866" x="6902450" y="3071813"/>
          <p14:tracePt t="38885" x="6894513" y="3071813"/>
          <p14:tracePt t="38911" x="6884988" y="3071813"/>
          <p14:tracePt t="38921" x="6875463" y="3071813"/>
          <p14:tracePt t="38946" x="6867525" y="3071813"/>
          <p14:tracePt t="38968" x="6858000" y="3108325"/>
          <p14:tracePt t="38983" x="6840538" y="3116263"/>
          <p14:tracePt t="39012" x="6831013" y="3160713"/>
          <p14:tracePt t="39042" x="6813550" y="3224213"/>
          <p14:tracePt t="39067" x="6804025" y="3276600"/>
          <p14:tracePt t="39096" x="6804025" y="3322638"/>
          <p14:tracePt t="39101" x="6804025" y="3340100"/>
          <p14:tracePt t="39115" x="6804025" y="3367088"/>
          <p14:tracePt t="39143" x="6804025" y="3394075"/>
          <p14:tracePt t="39149" x="6804025" y="3402013"/>
          <p14:tracePt t="39168" x="6804025" y="3419475"/>
          <p14:tracePt t="39183" x="6804025" y="3438525"/>
          <p14:tracePt t="39199" x="6804025" y="3455988"/>
          <p14:tracePt t="39228" x="6804025" y="3482975"/>
          <p14:tracePt t="39247" x="6804025" y="3500438"/>
          <p14:tracePt t="39267" x="6804025" y="3509963"/>
          <p14:tracePt t="39296" x="6813550" y="3562350"/>
          <p14:tracePt t="39314" x="6813550" y="3571875"/>
          <p14:tracePt t="39344" x="6831013" y="3608388"/>
          <p14:tracePt t="39368" x="6831013" y="3633788"/>
          <p14:tracePt t="39383" x="6840538" y="3643313"/>
          <p14:tracePt t="39413" x="6867525" y="3687763"/>
          <p14:tracePt t="39427" x="6875463" y="3697288"/>
          <p14:tracePt t="39446" x="6884988" y="3714750"/>
          <p14:tracePt t="39468" x="6894513" y="3732213"/>
          <p14:tracePt t="39483" x="6911975" y="3741738"/>
          <p14:tracePt t="39499" x="6919913" y="3751263"/>
          <p14:tracePt t="39528" x="6938963" y="3759200"/>
          <p14:tracePt t="39566" x="6946900" y="3759200"/>
          <p14:tracePt t="39787" x="6946900" y="3751263"/>
          <p14:tracePt t="39836" x="6946900" y="3741738"/>
          <p14:tracePt t="39882" x="6946900" y="3705225"/>
          <p14:tracePt t="39896" x="6956425" y="3660775"/>
          <p14:tracePt t="39915" x="6965950" y="3616325"/>
          <p14:tracePt t="39946" x="6973888" y="3544888"/>
          <p14:tracePt t="39970" x="6973888" y="3527425"/>
          <p14:tracePt t="40074" x="6973888" y="3500438"/>
          <p14:tracePt t="40085" x="6973888" y="3482975"/>
          <p14:tracePt t="40099" x="6973888" y="3473450"/>
          <p14:tracePt t="40133" x="6973888" y="3455988"/>
          <p14:tracePt t="40146" x="6973888" y="3446463"/>
          <p14:tracePt t="40181" x="6973888" y="3438525"/>
          <p14:tracePt t="40202" x="6965950" y="3419475"/>
          <p14:tracePt t="40218" x="6956425" y="3384550"/>
          <p14:tracePt t="40233" x="6956425" y="3367088"/>
          <p14:tracePt t="40269" x="6938963" y="3330575"/>
          <p14:tracePt t="40286" x="6938963" y="3322638"/>
          <p14:tracePt t="40317" x="6929438" y="3303588"/>
          <p14:tracePt t="40338" x="6929438" y="3286125"/>
          <p14:tracePt t="40369" x="6919913" y="3276600"/>
          <p14:tracePt t="40374" x="6911975" y="3276600"/>
          <p14:tracePt t="40652" x="6902450" y="3276600"/>
          <p14:tracePt t="40662" x="6902450" y="3268663"/>
          <p14:tracePt t="40673" x="6902450" y="3259138"/>
          <p14:tracePt t="40702" x="6902450" y="3232150"/>
          <p14:tracePt t="40719" x="6902450" y="3224213"/>
          <p14:tracePt t="40749" x="6894513" y="3197225"/>
          <p14:tracePt t="40773" x="6884988" y="3170238"/>
          <p14:tracePt t="40801" x="6884988" y="3133725"/>
          <p14:tracePt t="40807" x="6884988" y="3125788"/>
          <p14:tracePt t="40820" x="6884988" y="3108325"/>
          <p14:tracePt t="40849" x="6875463" y="3089275"/>
          <p14:tracePt t="40855" x="6867525" y="3081338"/>
          <p14:tracePt t="41021" x="6867525" y="3089275"/>
          <p14:tracePt t="41191" x="6867525" y="3081338"/>
          <p14:tracePt t="41216" x="6867525" y="3071813"/>
          <p14:tracePt t="41238" x="6867525" y="3062288"/>
          <p14:tracePt t="41250" x="6867525" y="3054350"/>
          <p14:tracePt t="41276" x="6867525" y="3044825"/>
          <p14:tracePt t="41312" x="6858000" y="3036888"/>
          <p14:tracePt t="41480" x="6858000" y="3054350"/>
          <p14:tracePt t="41492" x="6858000" y="3071813"/>
          <p14:tracePt t="41505" x="6858000" y="3089275"/>
          <p14:tracePt t="41535" x="6858000" y="3125788"/>
          <p14:tracePt t="41540" x="6858000" y="3143250"/>
          <p14:tracePt t="41552" x="6858000" y="3160713"/>
          <p14:tracePt t="41575" x="6858000" y="3187700"/>
          <p14:tracePt t="41604" x="6858000" y="3276600"/>
          <p14:tracePt t="41611" x="6858000" y="3313113"/>
          <p14:tracePt t="41633" x="6858000" y="3348038"/>
          <p14:tracePt t="41651" x="6858000" y="3402013"/>
          <p14:tracePt t="41675" x="6858000" y="3446463"/>
          <p14:tracePt t="41690" x="6867525" y="3465513"/>
          <p14:tracePt t="41706" x="6867525" y="3482975"/>
          <p14:tracePt t="41735" x="6867525" y="3500438"/>
          <p14:tracePt t="41753" x="6867525" y="3509963"/>
          <p14:tracePt t="41781" x="6867525" y="3517900"/>
          <p14:tracePt t="41815" x="6867525" y="3527425"/>
          <p14:tracePt t="41827" x="6867525" y="3536950"/>
          <p14:tracePt t="41841" x="6867525" y="3544888"/>
          <p14:tracePt t="41873" x="6867525" y="3581400"/>
          <p14:tracePt t="41903" x="6867525" y="3598863"/>
          <p14:tracePt t="41935" x="6867525" y="3616325"/>
          <p14:tracePt t="41949" x="6875463" y="3616325"/>
          <p14:tracePt t="42020" x="6875463" y="3562350"/>
          <p14:tracePt t="42031" x="6875463" y="3465513"/>
          <p14:tracePt t="42045" x="6875463" y="3375025"/>
          <p14:tracePt t="42056" x="6867525" y="3303588"/>
          <p14:tracePt t="42076" x="6858000" y="3224213"/>
          <p14:tracePt t="42103" x="6848475" y="3125788"/>
          <p14:tracePt t="42122" x="6848475" y="3044825"/>
          <p14:tracePt t="42152" x="6831013" y="2901950"/>
          <p14:tracePt t="42176" x="6831013" y="2867025"/>
          <p14:tracePt t="42205" x="6823075" y="2857500"/>
          <p14:tracePt t="42427" x="6823075" y="2884488"/>
          <p14:tracePt t="42438" x="6823075" y="2911475"/>
          <p14:tracePt t="42473" x="6823075" y="2965450"/>
          <p14:tracePt t="42477" x="6823075" y="2990850"/>
          <p14:tracePt t="42490" x="6823075" y="3017838"/>
          <p14:tracePt t="42520" x="6823075" y="3071813"/>
          <p14:tracePt t="42525" x="6823075" y="3108325"/>
          <p14:tracePt t="42551" x="6823075" y="3170238"/>
          <p14:tracePt t="42575" x="6823075" y="3224213"/>
          <p14:tracePt t="42590" x="6823075" y="3251200"/>
          <p14:tracePt t="42621" x="6823075" y="3303588"/>
          <p14:tracePt t="42651" x="6823075" y="3330575"/>
          <p14:tracePt t="42656" x="6823075" y="3357563"/>
          <p14:tracePt t="42676" x="6823075" y="3375025"/>
          <p14:tracePt t="42691" x="6823075" y="3411538"/>
          <p14:tracePt t="42707" x="6823075" y="3429000"/>
          <p14:tracePt t="42736" x="6823075" y="3446463"/>
          <p14:tracePt t="42836" x="6823075" y="3465513"/>
          <p14:tracePt t="42850" x="6823075" y="3473450"/>
          <p14:tracePt t="42859" x="6831013" y="3473450"/>
          <p14:tracePt t="43089" x="6831013" y="3455988"/>
          <p14:tracePt t="43101" x="6840538" y="3438525"/>
          <p14:tracePt t="43125" x="6848475" y="3394075"/>
          <p14:tracePt t="43139" x="6848475" y="3384550"/>
          <p14:tracePt t="43176" x="6848475" y="3357563"/>
          <p14:tracePt t="43207" x="6858000" y="3330575"/>
          <p14:tracePt t="43211" x="6858000" y="3303588"/>
          <p14:tracePt t="43238" x="6875463" y="3259138"/>
          <p14:tracePt t="43276" x="6884988" y="3224213"/>
          <p14:tracePt t="43280" x="6884988" y="3214688"/>
          <p14:tracePt t="43388" x="6884988" y="3170238"/>
          <p14:tracePt t="43399" x="6884988" y="3143250"/>
          <p14:tracePt t="43423" x="6884988" y="3133725"/>
          <p14:tracePt t="43427" x="6884988" y="3125788"/>
          <p14:tracePt t="43454" x="6884988" y="3116263"/>
          <p14:tracePt t="43506" x="6884988" y="3108325"/>
          <p14:tracePt t="43543" x="6884988" y="3081338"/>
          <p14:tracePt t="43554" x="6884988" y="3054350"/>
          <p14:tracePt t="43579" x="6884988" y="3036888"/>
          <p14:tracePt t="43608" x="6884988" y="3009900"/>
          <p14:tracePt t="43641" x="6884988" y="3000375"/>
          <p14:tracePt t="43689" x="6884988" y="2982913"/>
          <p14:tracePt t="43711" x="6884988" y="2973388"/>
          <p14:tracePt t="43820" x="6884988" y="2982913"/>
          <p14:tracePt t="43834" x="6884988" y="2990850"/>
          <p14:tracePt t="43846" x="6884988" y="3000375"/>
          <p14:tracePt t="43859" x="6884988" y="3009900"/>
          <p14:tracePt t="43881" x="6884988" y="3027363"/>
          <p14:tracePt t="43925" x="6884988" y="3044825"/>
          <p14:tracePt t="44051" x="6884988" y="3054350"/>
          <p14:tracePt t="44060" x="6884988" y="3071813"/>
          <p14:tracePt t="44080" x="6884988" y="3108325"/>
          <p14:tracePt t="44098" x="6884988" y="3187700"/>
          <p14:tracePt t="44112" x="6884988" y="3224213"/>
          <p14:tracePt t="44141" x="6884988" y="3303588"/>
          <p14:tracePt t="44147" x="6884988" y="3340100"/>
          <p14:tracePt t="44160" x="6884988" y="3375025"/>
          <p14:tracePt t="44182" x="6867525" y="3446463"/>
          <p14:tracePt t="44211" x="6858000" y="3500438"/>
          <p14:tracePt t="44217" x="6858000" y="3527425"/>
          <p14:tracePt t="44229" x="6848475" y="3554413"/>
          <p14:tracePt t="44257" x="6848475" y="3589338"/>
          <p14:tracePt t="44281" x="6840538" y="3616325"/>
          <p14:tracePt t="44296" x="6840538" y="3625850"/>
          <p14:tracePt t="44326" x="6840538" y="3670300"/>
          <p14:tracePt t="44347" x="6840538" y="3687763"/>
          <p14:tracePt t="44379" x="6840538" y="3714750"/>
          <p14:tracePt t="44384" x="6840538" y="3724275"/>
          <p14:tracePt t="44410" x="6840538" y="3751263"/>
          <p14:tracePt t="44428" x="6840538" y="3768725"/>
          <p14:tracePt t="44444" x="6840538" y="3786188"/>
          <p14:tracePt t="44481" x="6840538" y="3795713"/>
          <p14:tracePt t="44504" x="6840538" y="3803650"/>
          <p14:tracePt t="44516" x="6840538" y="3813175"/>
          <p14:tracePt t="44599" x="6840538" y="3822700"/>
          <p14:tracePt t="44612" x="6840538" y="3830638"/>
          <p14:tracePt t="44629" x="6848475" y="3840163"/>
          <p14:tracePt t="44648" x="6858000" y="3848100"/>
          <p14:tracePt t="44681" x="6867525" y="3857625"/>
          <p14:tracePt t="44687" x="6867525" y="3867150"/>
          <p14:tracePt t="44889" x="6867525" y="3848100"/>
          <p14:tracePt t="44902" x="6867525" y="3813175"/>
          <p14:tracePt t="44914" x="6875463" y="3776663"/>
          <p14:tracePt t="44944" x="6894513" y="3687763"/>
          <p14:tracePt t="44950" x="6894513" y="3660775"/>
          <p14:tracePt t="44963" x="6894513" y="3633788"/>
          <p14:tracePt t="44985" x="6902450" y="3589338"/>
          <p14:tracePt t="45013" x="6902450" y="3527425"/>
          <p14:tracePt t="45019" x="6902450" y="3500438"/>
          <p14:tracePt t="45045" x="6902450" y="3465513"/>
          <p14:tracePt t="45052" x="6902450" y="3446463"/>
          <p14:tracePt t="45063" x="6902450" y="3419475"/>
          <p14:tracePt t="45085" x="6902450" y="3375025"/>
          <p14:tracePt t="45101" x="6902450" y="3357563"/>
          <p14:tracePt t="45130" x="6894513" y="3330575"/>
          <p14:tracePt t="45161" x="6894513" y="3303588"/>
          <p14:tracePt t="45166" x="6894513" y="3286125"/>
          <p14:tracePt t="45185" x="6884988" y="3276600"/>
          <p14:tracePt t="45213" x="6884988" y="3251200"/>
          <p14:tracePt t="45249" x="6884988" y="3241675"/>
          <p14:tracePt t="45322" x="6884988" y="3232150"/>
          <p14:tracePt t="45598" x="6875463" y="3232150"/>
          <p14:tracePt t="45636" x="6875463" y="3241675"/>
          <p14:tracePt t="45669" x="6875463" y="3259138"/>
          <p14:tracePt t="45684" x="6875463" y="3268663"/>
          <p14:tracePt t="45693" x="6867525" y="3268663"/>
          <p14:tracePt t="45717" x="6867525" y="3276600"/>
          <p14:tracePt t="45746" x="6867525" y="3286125"/>
          <p14:tracePt t="45777" x="6867525" y="3313113"/>
          <p14:tracePt t="45791" x="6867525" y="3340100"/>
          <p14:tracePt t="45803" x="6867525" y="3357563"/>
          <p14:tracePt t="45831" x="6867525" y="3402013"/>
          <p14:tracePt t="45849" x="6867525" y="3446463"/>
          <p14:tracePt t="45865" x="6867525" y="3473450"/>
          <p14:tracePt t="45887" x="6867525" y="3517900"/>
          <p14:tracePt t="45902" x="6867525" y="3544888"/>
          <p14:tracePt t="45932" x="6867525" y="3598863"/>
          <p14:tracePt t="45937" x="6867525" y="3616325"/>
          <p14:tracePt t="45950" x="6867525" y="3643313"/>
          <p14:tracePt t="45985" x="6867525" y="3670300"/>
          <p14:tracePt t="46006" x="6867525" y="3679825"/>
          <p14:tracePt t="46137" x="6875463" y="3687763"/>
          <p14:tracePt t="46151" x="6884988" y="3697288"/>
          <p14:tracePt t="46184" x="6894513" y="3697288"/>
          <p14:tracePt t="46270" x="6902450" y="3660775"/>
          <p14:tracePt t="46284" x="6902450" y="3608388"/>
          <p14:tracePt t="46293" x="6902450" y="3554413"/>
          <p14:tracePt t="46306" x="6902450" y="3490913"/>
          <p14:tracePt t="46321" x="6902450" y="3429000"/>
          <p14:tracePt t="46348" x="6902450" y="3313113"/>
          <p14:tracePt t="46354" x="6902450" y="3251200"/>
          <p14:tracePt t="46387" x="6902450" y="3152775"/>
          <p14:tracePt t="46417" x="6902450" y="3027363"/>
          <p14:tracePt t="46448" x="6902450" y="2928938"/>
          <p14:tracePt t="46486" x="6894513" y="2894013"/>
          <p14:tracePt t="46679" x="6894513" y="2901950"/>
          <p14:tracePt t="46701" x="6894513" y="2938463"/>
          <p14:tracePt t="46713" x="6894513" y="2965450"/>
          <p14:tracePt t="46737" x="6894513" y="3000375"/>
          <p14:tracePt t="46766" x="6894513" y="3143250"/>
          <p14:tracePt t="46772" x="6894513" y="3179763"/>
          <p14:tracePt t="46790" x="6894513" y="3214688"/>
          <p14:tracePt t="46806" x="6894513" y="3251200"/>
          <p14:tracePt t="46835" x="6894513" y="3402013"/>
          <p14:tracePt t="46851" x="6894513" y="3446463"/>
          <p14:tracePt t="46887" x="6894513" y="3527425"/>
          <p14:tracePt t="46904" x="6894513" y="3554413"/>
          <p14:tracePt t="46920" x="6894513" y="3562350"/>
          <p14:tracePt t="46965" x="6894513" y="3571875"/>
          <p14:tracePt t="47830" x="6894513" y="3581400"/>
          <p14:tracePt t="47844" x="6894513" y="3589338"/>
          <p14:tracePt t="48202" x="6894513" y="3581400"/>
          <p14:tracePt t="48299" x="6911975" y="3581400"/>
          <p14:tracePt t="48311" x="6929438" y="3581400"/>
          <p14:tracePt t="48326" x="6946900" y="3581400"/>
          <p14:tracePt t="48355" x="6973888" y="3581400"/>
          <p14:tracePt t="48361" x="6983413" y="3581400"/>
          <p14:tracePt t="48394" x="7000875" y="3581400"/>
          <p14:tracePt t="48598" x="7010400" y="3581400"/>
          <p14:tracePt t="48658" x="7018338" y="3581400"/>
          <p14:tracePt t="48670" x="7027863" y="3581400"/>
          <p14:tracePt t="48683" x="7037388" y="3581400"/>
          <p14:tracePt t="48697" x="7045325" y="3581400"/>
          <p14:tracePt t="48726" x="7054850" y="3589338"/>
          <p14:tracePt t="48731" x="7062788" y="3589338"/>
          <p14:tracePt t="48772" x="7081838" y="3598863"/>
          <p14:tracePt t="48797" x="7081838" y="3608388"/>
          <p14:tracePt t="48814" x="7089775" y="3608388"/>
          <p14:tracePt t="48922" x="7089775" y="3598863"/>
          <p14:tracePt t="48949" x="7081838" y="3589338"/>
          <p14:tracePt t="48961" x="7072313" y="3581400"/>
          <p14:tracePt t="48995" x="7054850" y="3562350"/>
          <p14:tracePt t="49010" x="7045325" y="3544888"/>
          <p14:tracePt t="49018" x="7045325" y="3536950"/>
          <p14:tracePt t="49042" x="7027863" y="3527425"/>
          <p14:tracePt t="49071" x="7018338" y="3517900"/>
          <p14:tracePt t="49115" x="7018338" y="3509963"/>
          <p14:tracePt t="49213" x="7000875" y="3509963"/>
          <p14:tracePt t="49223" x="6991350" y="3500438"/>
          <p14:tracePt t="49342" x="6973888" y="3490913"/>
          <p14:tracePt t="49356" x="6956425" y="3482975"/>
          <p14:tracePt t="49369" x="6946900" y="3482975"/>
          <p14:tracePt t="49399" x="6938963" y="3473450"/>
          <p14:tracePt t="49414" x="6929438" y="3473450"/>
          <p14:tracePt t="49511" x="6919913" y="3473450"/>
          <p14:tracePt t="49584" x="6902450" y="3455988"/>
          <p14:tracePt t="49597" x="6884988" y="3446463"/>
          <p14:tracePt t="49606" x="6867525" y="3429000"/>
          <p14:tracePt t="49630" x="6858000" y="3429000"/>
          <p14:tracePt t="49646" x="6840538" y="3411538"/>
          <p14:tracePt t="49674" x="6823075" y="3394075"/>
          <p14:tracePt t="49680" x="6823075" y="3384550"/>
          <p14:tracePt t="49699" x="6813550" y="3384550"/>
          <p14:tracePt t="49715" x="6796088" y="3367088"/>
          <p14:tracePt t="49743" x="6786563" y="3357563"/>
          <p14:tracePt t="49762" x="6777038" y="3348038"/>
          <p14:tracePt t="49798" x="6769100" y="3330575"/>
          <p14:tracePt t="49815" x="6759575" y="3330575"/>
          <p14:tracePt t="49844" x="6759575" y="3322638"/>
          <p14:tracePt t="51745" x="6751638" y="3322638"/>
          <p14:tracePt t="51877" x="6742113" y="3322638"/>
          <p14:tracePt t="52080" x="6732588" y="3322638"/>
          <p14:tracePt t="52344" x="6724650" y="3322638"/>
          <p14:tracePt t="52370" x="6715125" y="3313113"/>
          <p14:tracePt t="52381" x="6705600" y="3303588"/>
          <p14:tracePt t="52409" x="6705600" y="3268663"/>
          <p14:tracePt t="52439" x="6688138" y="3197225"/>
          <p14:tracePt t="52469" x="6688138" y="3143250"/>
          <p14:tracePt t="52487" x="6680200" y="3098800"/>
          <p14:tracePt t="52509" x="6680200" y="3071813"/>
          <p14:tracePt t="52511" x="6680200" y="3054350"/>
          <p14:tracePt t="52538" x="6680200" y="3017838"/>
          <p14:tracePt t="52555" x="6680200" y="3009900"/>
          <p14:tracePt t="52577" x="6680200" y="3000375"/>
          <p14:tracePt t="52634" x="6670675" y="3000375"/>
          <p14:tracePt t="52657" x="6670675" y="2990850"/>
          <p14:tracePt t="52693" x="6670675" y="2955925"/>
          <p14:tracePt t="52704" x="6670675" y="2928938"/>
          <p14:tracePt t="52715" x="6670675" y="2901950"/>
          <p14:tracePt t="52728" x="6670675" y="2884488"/>
          <p14:tracePt t="52756" x="6680200" y="2847975"/>
          <p14:tracePt t="53006" x="6680200" y="2830513"/>
          <p14:tracePt t="53018" x="6680200" y="2822575"/>
          <p14:tracePt t="53029" x="6680200" y="2813050"/>
          <p14:tracePt t="53044" x="6670675" y="2786063"/>
          <p14:tracePt t="53072" x="6670675" y="2741613"/>
          <p14:tracePt t="53078" x="6670675" y="2724150"/>
          <p14:tracePt t="53108" x="6661150" y="2705100"/>
          <p14:tracePt t="53113" x="6661150" y="2697163"/>
          <p14:tracePt t="53244" x="6661150" y="2705100"/>
          <p14:tracePt t="53259" x="6653213" y="2732088"/>
          <p14:tracePt t="53269" x="6653213" y="2759075"/>
          <p14:tracePt t="53290" x="6653213" y="2795588"/>
          <p14:tracePt t="53312" x="6634163" y="2884488"/>
          <p14:tracePt t="53329" x="6626225" y="2965450"/>
          <p14:tracePt t="53358" x="6616700" y="2990850"/>
          <p14:tracePt t="53375" x="6616700" y="3017838"/>
          <p14:tracePt t="53411" x="6608763" y="3081338"/>
          <p14:tracePt t="53417" x="6599238" y="3116263"/>
          <p14:tracePt t="53427" x="6599238" y="3143250"/>
          <p14:tracePt t="53457" x="6589713" y="3187700"/>
          <p14:tracePt t="53462" x="6589713" y="3205163"/>
          <p14:tracePt t="53474" x="6589713" y="3224213"/>
          <p14:tracePt t="53511" x="6581775" y="3268663"/>
          <p14:tracePt t="53522" x="6581775" y="3286125"/>
          <p14:tracePt t="53545" x="6572250" y="3313113"/>
          <p14:tracePt t="53571" x="6562725" y="3348038"/>
          <p14:tracePt t="53613" x="6562725" y="3367088"/>
          <p14:tracePt t="53630" x="6562725" y="3375025"/>
          <p14:tracePt t="53833" x="6572250" y="3375025"/>
          <p14:tracePt t="53858" x="6581775" y="3375025"/>
          <p14:tracePt t="53868" x="6589713" y="3367088"/>
          <p14:tracePt t="53881" x="6599238" y="3367088"/>
          <p14:tracePt t="53896" x="6608763" y="3367088"/>
          <p14:tracePt t="53915" x="6608763" y="3357563"/>
          <p14:tracePt t="53930" x="6616700" y="3348038"/>
          <p14:tracePt t="53960" x="6626225" y="3322638"/>
          <p14:tracePt t="53978" x="6634163" y="3313113"/>
          <p14:tracePt t="54062" x="6634163" y="3303588"/>
          <p14:tracePt t="54145" x="6634163" y="3295650"/>
          <p14:tracePt t="54182" x="6634163" y="3259138"/>
          <p14:tracePt t="54192" x="6634163" y="3232150"/>
          <p14:tracePt t="54215" x="6643688" y="3214688"/>
          <p14:tracePt t="54232" x="6643688" y="3197225"/>
          <p14:tracePt t="54268" x="6643688" y="3187700"/>
          <p14:tracePt t="56775" x="6653213" y="3187700"/>
          <p14:tracePt t="56789" x="6653213" y="3179763"/>
          <p14:tracePt t="56802" x="6661150" y="3179763"/>
          <p14:tracePt t="56979" x="6670675" y="3179763"/>
          <p14:tracePt t="57015" x="6670675" y="3160713"/>
          <p14:tracePt t="57026" x="6680200" y="3160713"/>
          <p14:tracePt t="57054" x="6680200" y="3152775"/>
          <p14:tracePt t="57063" x="6688138" y="3152775"/>
          <p14:tracePt t="57089" x="6697663" y="3152775"/>
          <p14:tracePt t="57111" x="6705600" y="3152775"/>
          <p14:tracePt t="57172" x="6715125" y="3152775"/>
          <p14:tracePt t="57183" x="6715125" y="3160713"/>
          <p14:tracePt t="57376" x="6715125" y="3170238"/>
          <p14:tracePt t="57387" x="6697663" y="3179763"/>
          <p14:tracePt t="57403" x="6688138" y="3197225"/>
          <p14:tracePt t="57425" x="6661150" y="3224213"/>
          <p14:tracePt t="57454" x="6653213" y="3241675"/>
          <p14:tracePt t="57521" x="6653213" y="3251200"/>
          <p14:tracePt t="57554" x="6653213" y="3259138"/>
          <p14:tracePt t="57566" x="6643688" y="3268663"/>
          <p14:tracePt t="57699" x="6643688" y="3251200"/>
          <p14:tracePt t="57711" x="6653213" y="3232150"/>
          <p14:tracePt t="57726" x="6661150" y="3224213"/>
          <p14:tracePt t="57748" x="6661150" y="3214688"/>
          <p14:tracePt t="57771" x="6661150" y="3205163"/>
          <p14:tracePt t="57858" x="6653213" y="3214688"/>
          <p14:tracePt t="57867" x="6653213" y="3232150"/>
          <p14:tracePt t="57885" x="6643688" y="3241675"/>
          <p14:tracePt t="57925" x="6634163" y="3259138"/>
          <p14:tracePt t="57987" x="6634163" y="3268663"/>
          <p14:tracePt t="58024" x="6643688" y="3268663"/>
          <p14:tracePt t="58052" x="6643688" y="3259138"/>
          <p14:tracePt t="58060" x="6653213" y="3251200"/>
          <p14:tracePt t="58075" x="6661150" y="3241675"/>
          <p14:tracePt t="58090" x="6661150" y="3224213"/>
          <p14:tracePt t="58126" x="6661150" y="3205163"/>
          <p14:tracePt t="58492" x="6670675" y="3214688"/>
          <p14:tracePt t="58529" x="6670675" y="3224213"/>
          <p14:tracePt t="58638" x="6661150" y="3224213"/>
          <p14:tracePt t="58648" x="6653213" y="3224213"/>
          <p14:tracePt t="58686" x="6653213" y="3232150"/>
          <p14:tracePt t="58744" x="6653213" y="3241675"/>
          <p14:tracePt t="58961" x="6643688" y="3241675"/>
          <p14:tracePt t="59008" x="6634163" y="3241675"/>
          <p14:tracePt t="59092" x="6634163" y="3251200"/>
          <p14:tracePt t="59106" x="6643688" y="3259138"/>
          <p14:tracePt t="59116" x="6653213" y="3259138"/>
          <p14:tracePt t="59139" x="6670675" y="3259138"/>
          <p14:tracePt t="59164" x="6680200" y="3259138"/>
          <p14:tracePt t="59199" x="6697663" y="3224213"/>
          <p14:tracePt t="59213" x="6705600" y="3197225"/>
          <p14:tracePt t="59230" x="6715125" y="3170238"/>
          <p14:tracePt t="59258" x="6715125" y="3133725"/>
          <p14:tracePt t="59307" x="6715125" y="3125788"/>
          <p14:tracePt t="59370" x="6697663" y="3125788"/>
          <p14:tracePt t="59381" x="6697663" y="3143250"/>
          <p14:tracePt t="59394" x="6680200" y="3152775"/>
          <p14:tracePt t="59430" x="6670675" y="3179763"/>
          <p14:tracePt t="59460" x="6670675" y="3197225"/>
          <p14:tracePt t="59466" x="6670675" y="3205163"/>
          <p14:tracePt t="59479" x="6670675" y="3224213"/>
          <p14:tracePt t="59508" x="6680200" y="3251200"/>
          <p14:tracePt t="59532" x="6705600" y="3276600"/>
          <p14:tracePt t="59548" x="6724650" y="3286125"/>
          <p14:tracePt t="59577" x="6732588" y="3286125"/>
          <p14:tracePt t="59667" x="6732588" y="3276600"/>
          <p14:tracePt t="59681" x="6732588" y="3259138"/>
          <p14:tracePt t="59695" x="6732588" y="3241675"/>
          <p14:tracePt t="59711" x="6732588" y="3232150"/>
          <p14:tracePt t="59733" x="6732588" y="3224213"/>
          <p14:tracePt t="59762" x="6732588" y="3205163"/>
          <p14:tracePt t="59768" x="6724650" y="3205163"/>
          <p14:tracePt t="59780" x="6715125" y="3205163"/>
          <p14:tracePt t="59809" x="6705600" y="3205163"/>
          <p14:tracePt t="59815" x="6705600" y="3214688"/>
          <p14:tracePt t="59833" x="6697663" y="3214688"/>
          <p14:tracePt t="59850" x="6697663" y="3224213"/>
          <p14:tracePt t="59898" x="6697663" y="3251200"/>
          <p14:tracePt t="59910" x="6697663" y="3259138"/>
          <p14:tracePt t="59932" x="6705600" y="3286125"/>
          <p14:tracePt t="59947" x="6724650" y="3295650"/>
          <p14:tracePt t="59977" x="6732588" y="3313113"/>
          <p14:tracePt t="60065" x="6732588" y="3303588"/>
          <p14:tracePt t="60076" x="6732588" y="3286125"/>
          <p14:tracePt t="60094" x="6732588" y="3268663"/>
          <p14:tracePt t="60132" x="6732588" y="3251200"/>
          <p14:tracePt t="60281" x="6732588" y="3259138"/>
          <p14:tracePt t="60437" x="6732588" y="3268663"/>
          <p14:tracePt t="61579" x="6732588" y="3286125"/>
          <p14:tracePt t="61590" x="6751638" y="3322638"/>
          <p14:tracePt t="61601" x="6769100" y="3367088"/>
          <p14:tracePt t="61637" x="6831013" y="3482975"/>
          <p14:tracePt t="61668" x="6867525" y="3527425"/>
          <p14:tracePt t="61674" x="6894513" y="3562350"/>
          <p14:tracePt t="61700" x="6919913" y="3589338"/>
          <p14:tracePt t="61737" x="6973888" y="3625850"/>
          <p14:tracePt t="61755" x="6983413" y="3633788"/>
          <p14:tracePt t="61771" x="7000875" y="3633788"/>
          <p14:tracePt t="61800" x="7018338" y="3633788"/>
          <p14:tracePt t="61805" x="7027863" y="3625850"/>
          <p14:tracePt t="61818" x="7037388" y="3616325"/>
          <p14:tracePt t="61838" x="7054850" y="3608388"/>
          <p14:tracePt t="61854" x="7081838" y="3571875"/>
          <p14:tracePt t="61870" x="7089775" y="3562350"/>
          <p14:tracePt t="61885" x="7099300" y="3554413"/>
          <p14:tracePt t="61915" x="7108825" y="3536950"/>
          <p14:tracePt t="61940" x="7116763" y="3527425"/>
          <p14:tracePt t="61969" x="7126288" y="3527425"/>
          <p14:tracePt t="61975" x="7134225" y="3527425"/>
          <p14:tracePt t="61988" x="7134225" y="3517900"/>
          <p14:tracePt t="62003" x="7143750" y="3517900"/>
          <p14:tracePt t="62038" x="7143750" y="3509963"/>
          <p14:tracePt t="62055" x="7153275" y="3509963"/>
          <p14:tracePt t="62085" x="7153275" y="3490913"/>
          <p14:tracePt t="62102" x="7153275" y="3482975"/>
          <p14:tracePt t="62138" x="7153275" y="3455988"/>
          <p14:tracePt t="62141" x="7153275" y="3446463"/>
          <p14:tracePt t="62158" x="7153275" y="3429000"/>
          <p14:tracePt t="62172" x="7153275" y="3419475"/>
          <p14:tracePt t="62188" x="7153275" y="3411538"/>
          <p14:tracePt t="62216" x="7126288" y="3402013"/>
          <p14:tracePt t="62241" x="7108825" y="3402013"/>
          <p14:tracePt t="62256" x="7108825" y="3394075"/>
          <p14:tracePt t="62286" x="7099300" y="3394075"/>
          <p14:tracePt t="62303" x="7089775" y="3394075"/>
          <p14:tracePt t="62319" x="7089775" y="3402013"/>
          <p14:tracePt t="62341" x="7081838" y="3419475"/>
          <p14:tracePt t="62370" x="7081838" y="3482975"/>
          <p14:tracePt t="62400" x="7089775" y="3517900"/>
          <p14:tracePt t="62405" x="7099300" y="3536950"/>
          <p14:tracePt t="62438" x="7134225" y="3571875"/>
          <p14:tracePt t="62443" x="7153275" y="3581400"/>
          <p14:tracePt t="62456" x="7161213" y="3581400"/>
          <p14:tracePt t="62487" x="7188200" y="3571875"/>
          <p14:tracePt t="62492" x="7188200" y="3554413"/>
          <p14:tracePt t="62505" x="7205663" y="3527425"/>
          <p14:tracePt t="62539" x="7215188" y="3465513"/>
          <p14:tracePt t="62571" x="7215188" y="3419475"/>
          <p14:tracePt t="62577" x="7215188" y="3394075"/>
          <p14:tracePt t="62589" x="7215188" y="3367088"/>
          <p14:tracePt t="62618" x="7205663" y="3340100"/>
          <p14:tracePt t="62621" x="7180263" y="3313113"/>
          <p14:tracePt t="62635" x="7170738" y="3313113"/>
          <p14:tracePt t="62647" x="7153275" y="3313113"/>
          <p14:tracePt t="62660" x="7134225" y="3313113"/>
          <p14:tracePt t="62686" x="7089775" y="3322638"/>
          <p14:tracePt t="62718" x="7054850" y="3394075"/>
          <p14:tracePt t="62743" x="7037388" y="3473450"/>
          <p14:tracePt t="62758" x="7037388" y="3517900"/>
          <p14:tracePt t="62788" x="7037388" y="3598863"/>
          <p14:tracePt t="62793" x="7037388" y="3652838"/>
          <p14:tracePt t="62805" x="7037388" y="3679825"/>
          <p14:tracePt t="62841" x="7072313" y="3741738"/>
          <p14:tracePt t="62858" x="7081838" y="3741738"/>
          <p14:tracePt t="62875" x="7126288" y="3741738"/>
          <p14:tracePt t="62903" x="7161213" y="3670300"/>
          <p14:tracePt t="62921" x="7180263" y="3625850"/>
          <p14:tracePt t="62943" x="7205663" y="3562350"/>
          <p14:tracePt t="62972" x="7215188" y="3465513"/>
          <p14:tracePt t="62989" x="7215188" y="3438525"/>
          <p14:tracePt t="63005" x="7215188" y="3411538"/>
          <p14:tracePt t="63041" x="7197725" y="3357563"/>
          <p14:tracePt t="63045" x="7180263" y="3357563"/>
          <p14:tracePt t="63071" x="7143750" y="3357563"/>
          <p14:tracePt t="63103" x="7072313" y="3419475"/>
          <p14:tracePt t="63141" x="7027863" y="3517900"/>
          <p14:tracePt t="63151" x="7027863" y="3544888"/>
          <p14:tracePt t="63163" x="7018338" y="3589338"/>
          <p14:tracePt t="63188" x="7018338" y="3660775"/>
          <p14:tracePt t="63218" x="7027863" y="3732213"/>
          <p14:tracePt t="63223" x="7054850" y="3768725"/>
          <p14:tracePt t="63243" x="7062788" y="3786188"/>
          <p14:tracePt t="63272" x="7116763" y="3803650"/>
          <p14:tracePt t="63289" x="7134225" y="3795713"/>
          <p14:tracePt t="63305" x="7170738" y="3697288"/>
          <p14:tracePt t="63342" x="7197725" y="3500438"/>
          <p14:tracePt t="63372" x="7197725" y="3411538"/>
          <p14:tracePt t="63390" x="7197725" y="3367088"/>
          <p14:tracePt t="63419" x="7170738" y="3340100"/>
          <p14:tracePt t="63443" x="7143750" y="3322638"/>
          <p14:tracePt t="63473" x="7108825" y="3322638"/>
          <p14:tracePt t="63477" x="7089775" y="3322638"/>
          <p14:tracePt t="63504" x="7054850" y="3348038"/>
          <p14:tracePt t="63543" x="7027863" y="3402013"/>
          <p14:tracePt t="63549" x="7018338" y="3429000"/>
          <p14:tracePt t="63559" x="7018338" y="3455988"/>
          <p14:tracePt t="63590" x="7018338" y="3517900"/>
          <p14:tracePt t="63595" x="7018338" y="3554413"/>
          <p14:tracePt t="63608" x="7037388" y="3581400"/>
          <p14:tracePt t="63643" x="7081838" y="3660775"/>
          <p14:tracePt t="63665" x="7089775" y="3670300"/>
          <p14:tracePt t="63679" x="7108825" y="3670300"/>
          <p14:tracePt t="63693" x="7116763" y="3660775"/>
          <p14:tracePt t="63722" x="7153275" y="3616325"/>
          <p14:tracePt t="63727" x="7180263" y="3571875"/>
          <p14:tracePt t="63746" x="7188200" y="3536950"/>
          <p14:tracePt t="63762" x="7197725" y="3465513"/>
          <p14:tracePt t="63790" x="7205663" y="3402013"/>
          <p14:tracePt t="63808" x="7205663" y="3367088"/>
          <p14:tracePt t="63824" x="7188200" y="3313113"/>
          <p14:tracePt t="63846" x="7161213" y="3286125"/>
          <p14:tracePt t="63861" x="7153275" y="3268663"/>
          <p14:tracePt t="63890" x="7116763" y="3268663"/>
          <p14:tracePt t="63896" x="7099300" y="3268663"/>
          <p14:tracePt t="63908" x="7081838" y="3276600"/>
          <p14:tracePt t="63924" x="7072313" y="3303588"/>
          <p14:tracePt t="63946" x="7062788" y="3330575"/>
          <p14:tracePt t="63975" x="7045325" y="3384550"/>
          <p14:tracePt t="63980" x="7045325" y="3411538"/>
          <p14:tracePt t="63993" x="7037388" y="3438525"/>
          <p14:tracePt t="64022" x="7037388" y="3490913"/>
          <p14:tracePt t="64028" x="7037388" y="3517900"/>
          <p14:tracePt t="64046" x="7037388" y="3544888"/>
          <p14:tracePt t="64075" x="7037388" y="3571875"/>
          <p14:tracePt t="64106" x="7037388" y="3581400"/>
          <p14:tracePt t="64171" x="7037388" y="3571875"/>
          <p14:tracePt t="64182" x="7045325" y="3544888"/>
          <p14:tracePt t="64195" x="7045325" y="3527425"/>
          <p14:tracePt t="64222" x="7062788" y="3500438"/>
          <p14:tracePt t="64247" x="7062788" y="3473450"/>
          <p14:tracePt t="64281" x="7062788" y="3465513"/>
          <p14:tracePt t="64306" x="7062788" y="3446463"/>
          <p14:tracePt t="64344" x="7045325" y="3429000"/>
          <p14:tracePt t="64364" x="7027863" y="3429000"/>
          <p14:tracePt t="64393" x="7018338" y="3455988"/>
          <p14:tracePt t="64409" x="7000875" y="3473450"/>
          <p14:tracePt t="64446" x="6991350" y="3562350"/>
          <p14:tracePt t="64476" x="7000875" y="3625850"/>
          <p14:tracePt t="64482" x="7010400" y="3652838"/>
          <p14:tracePt t="64494" x="7027863" y="3679825"/>
          <p14:tracePt t="64523" x="7037388" y="3697288"/>
          <p14:tracePt t="64548" x="7045325" y="3697288"/>
          <p14:tracePt t="64580" x="7062788" y="3652838"/>
          <p14:tracePt t="64593" x="7081838" y="3589338"/>
          <p14:tracePt t="64603" x="7089775" y="3536950"/>
          <p14:tracePt t="64625" x="7099300" y="3482975"/>
          <p14:tracePt t="64648" x="7099300" y="3411538"/>
          <p14:tracePt t="64651" x="7099300" y="3394075"/>
          <p14:tracePt t="64677" x="7099300" y="3375025"/>
          <p14:tracePt t="64770" x="7099300" y="3348038"/>
          <p14:tracePt t="64784" x="7099300" y="3340100"/>
          <p14:tracePt t="64796" x="7081838" y="3322638"/>
          <p14:tracePt t="64824" x="7054850" y="3322638"/>
          <p14:tracePt t="64830" x="7045325" y="3322638"/>
          <p14:tracePt t="64848" x="7027863" y="3322638"/>
          <p14:tracePt t="64878" x="7018338" y="3330575"/>
          <p14:tracePt t="64883" x="7010400" y="3340100"/>
          <p14:tracePt t="64942" x="7010400" y="3348038"/>
          <p14:tracePt t="64974" x="7010400" y="3357563"/>
          <p14:tracePt t="65001" x="7010400" y="3367088"/>
          <p14:tracePt t="65012" x="7010400" y="3375025"/>
          <p14:tracePt t="65190" x="7018338" y="3375025"/>
          <p14:tracePt t="65239" x="7027863" y="3375025"/>
          <p14:tracePt t="65276" x="7037388" y="3375025"/>
          <p14:tracePt t="65299" x="7054850" y="3375025"/>
          <p14:tracePt t="65325" x="7062788" y="3375025"/>
          <p14:tracePt t="65361" x="7062788" y="3357563"/>
          <p14:tracePt t="65385" x="7062788" y="3348038"/>
          <p14:tracePt t="65410" x="7062788" y="3340100"/>
          <p14:tracePt t="65564" x="7045325" y="3357563"/>
          <p14:tracePt t="65579" x="7037388" y="3375025"/>
          <p14:tracePt t="65595" x="7027863" y="3394075"/>
          <p14:tracePt t="65613" x="7018338" y="3411538"/>
          <p14:tracePt t="65650" x="7018338" y="3419475"/>
          <p14:tracePt t="65680" x="7018338" y="3438525"/>
          <p14:tracePt t="65696" x="7018338" y="3446463"/>
          <p14:tracePt t="65720" x="7027863" y="3446463"/>
          <p14:tracePt t="65745" x="7037388" y="3446463"/>
          <p14:tracePt t="65842" x="7037388" y="3438525"/>
          <p14:tracePt t="65938" x="7037388" y="3429000"/>
          <p14:tracePt t="65986" x="7037388" y="3411538"/>
          <p14:tracePt t="66057" x="7027863" y="3411538"/>
          <p14:tracePt t="66189" x="7037388" y="3411538"/>
          <p14:tracePt t="66202" x="7037388" y="3402013"/>
          <p14:tracePt t="66215" x="7037388" y="3394075"/>
          <p14:tracePt t="66229" x="7045325" y="3375025"/>
          <p14:tracePt t="66252" x="7045325" y="3357563"/>
          <p14:tracePt t="66281" x="7054850" y="3330575"/>
          <p14:tracePt t="66285" x="7054850" y="3322638"/>
          <p14:tracePt t="66312" x="7054850" y="3303588"/>
          <p14:tracePt t="66331" x="7054850" y="3286125"/>
          <p14:tracePt t="66368" x="7037388" y="3286125"/>
          <p14:tracePt t="66398" x="7018338" y="3286125"/>
          <p14:tracePt t="66404" x="7018338" y="3295650"/>
          <p14:tracePt t="66429" x="7010400" y="3330575"/>
          <p14:tracePt t="66454" x="7010400" y="3367088"/>
          <p14:tracePt t="66482" x="7010400" y="3419475"/>
          <p14:tracePt t="66514" x="7037388" y="3500438"/>
          <p14:tracePt t="66531" x="7054850" y="3509963"/>
          <p14:tracePt t="66554" x="7072313" y="3527425"/>
          <p14:tracePt t="66582" x="7108825" y="3509963"/>
          <p14:tracePt t="66588" x="7116763" y="3490913"/>
          <p14:tracePt t="66614" x="7153275" y="3429000"/>
          <p14:tracePt t="66631" x="7170738" y="3375025"/>
          <p14:tracePt t="66654" x="7188200" y="3303588"/>
          <p14:tracePt t="66657" x="7197725" y="3286125"/>
          <p14:tracePt t="66681" x="7197725" y="3268663"/>
          <p14:tracePt t="66700" x="7197725" y="3232150"/>
          <p14:tracePt t="66717" x="7197725" y="3214688"/>
          <p14:tracePt t="66752" x="7188200" y="3205163"/>
          <p14:tracePt t="66768" x="7170738" y="3205163"/>
          <p14:tracePt t="66798" x="7161213" y="3205163"/>
          <p14:tracePt t="66824" x="7153275" y="3205163"/>
          <p14:tracePt t="66837" x="7143750" y="3205163"/>
          <p14:tracePt t="66853" x="7134225" y="3214688"/>
          <p14:tracePt t="66869" x="7134225" y="3224213"/>
          <p14:tracePt t="66898" x="7108825" y="3276600"/>
          <p14:tracePt t="66915" x="7099300" y="3286125"/>
          <p14:tracePt t="66953" x="7089775" y="3330575"/>
          <p14:tracePt t="66958" x="7081838" y="3357563"/>
          <p14:tracePt t="66970" x="7081838" y="3384550"/>
          <p14:tracePt t="67000" x="7081838" y="3419475"/>
          <p14:tracePt t="67005" x="7081838" y="3446463"/>
          <p14:tracePt t="67017" x="7081838" y="3465513"/>
          <p14:tracePt t="67053" x="7081838" y="3482975"/>
          <p14:tracePt t="67084" x="7081838" y="3490913"/>
          <p14:tracePt t="67141" x="7089775" y="3490913"/>
          <p14:tracePt t="67233" x="7089775" y="3500438"/>
          <p14:tracePt t="67341" x="7099300" y="3500438"/>
          <p14:tracePt t="67619" x="7099300" y="3509963"/>
          <p14:tracePt t="67631" x="7089775" y="3509963"/>
          <p14:tracePt t="67787" x="7089775" y="3517900"/>
          <p14:tracePt t="67801" x="7099300" y="3517900"/>
          <p14:tracePt t="67809" x="7108825" y="3517900"/>
          <p14:tracePt t="67834" x="7116763" y="3517900"/>
          <p14:tracePt t="68220" x="7108825" y="3517900"/>
          <p14:tracePt t="68230" x="7099300" y="3527425"/>
          <p14:tracePt t="68242" x="7099300" y="3536950"/>
          <p14:tracePt t="68258" x="7099300" y="3544888"/>
          <p14:tracePt t="68278" x="7099300" y="3554413"/>
          <p14:tracePt t="68304" x="7099300" y="3562350"/>
          <p14:tracePt t="68325" x="7099300" y="3571875"/>
          <p14:tracePt t="68337" x="7108825" y="3562350"/>
          <p14:tracePt t="68360" x="7116763" y="3562350"/>
          <p14:tracePt t="68377" x="7126288" y="3544888"/>
          <p14:tracePt t="68405" x="7134225" y="3527425"/>
          <p14:tracePt t="68411" x="7134225" y="3517900"/>
          <p14:tracePt t="68459" x="7134225" y="3509963"/>
          <p14:tracePt t="68493" x="7134225" y="3500438"/>
          <p14:tracePt t="68567" x="7126288" y="3500438"/>
          <p14:tracePt t="68601" x="7116763" y="3500438"/>
          <p14:tracePt t="68614" x="7108825" y="3500438"/>
          <p14:tracePt t="68628" x="7099300" y="3500438"/>
          <p14:tracePt t="68649" x="7089775" y="3509963"/>
          <p14:tracePt t="68675" x="7081838" y="3509963"/>
          <p14:tracePt t="68905" x="7072313" y="3500438"/>
          <p14:tracePt t="68914" x="7072313" y="3490913"/>
          <p14:tracePt t="68940" x="7062788" y="3490913"/>
          <p14:tracePt t="68962" x="7062788" y="3482975"/>
          <p14:tracePt t="68991" x="7062788" y="3473450"/>
          <p14:tracePt t="69000" x="7062788" y="3465513"/>
          <p14:tracePt t="69025" x="7116763" y="3446463"/>
          <p14:tracePt t="69060" x="7197725" y="3446463"/>
          <p14:tracePt t="69090" x="7232650" y="3446463"/>
          <p14:tracePt t="69095" x="7251700" y="3446463"/>
          <p14:tracePt t="69122" x="7286625" y="3465513"/>
          <p14:tracePt t="69160" x="7331075" y="3509963"/>
          <p14:tracePt t="69191" x="7367588" y="3536950"/>
          <p14:tracePt t="69197" x="7367588" y="3554413"/>
          <p14:tracePt t="69222" x="7394575" y="3581400"/>
          <p14:tracePt t="69226" x="7402513" y="3581400"/>
          <p14:tracePt t="69262" x="7412038" y="3589338"/>
          <p14:tracePt t="69290" x="7419975" y="3589338"/>
          <p14:tracePt t="69743" x="7419975" y="3598863"/>
          <p14:tracePt t="69755" x="7419975" y="3625850"/>
          <p14:tracePt t="69767" x="7402513" y="3652838"/>
          <p14:tracePt t="69794" x="7340600" y="3732213"/>
          <p14:tracePt t="69812" x="7296150" y="3776663"/>
          <p14:tracePt t="69828" x="7269163" y="3813175"/>
          <p14:tracePt t="69863" x="7153275" y="3919538"/>
          <p14:tracePt t="69881" x="7126288" y="3929063"/>
          <p14:tracePt t="69910" x="7116763" y="3946525"/>
          <p14:tracePt t="70007" x="7116763" y="3938588"/>
          <p14:tracePt t="70019" x="7126288" y="3938588"/>
          <p14:tracePt t="70043" x="7134225" y="3919538"/>
          <p14:tracePt t="70067" x="7170738" y="3894138"/>
          <p14:tracePt t="70082" x="7188200" y="3884613"/>
          <p14:tracePt t="70111" x="7224713" y="3875088"/>
          <p14:tracePt t="70116" x="7251700" y="3875088"/>
          <p14:tracePt t="70129" x="7269163" y="3867150"/>
          <p14:tracePt t="70164" x="7323138" y="3857625"/>
          <p14:tracePt t="70195" x="7331075" y="3857625"/>
          <p14:tracePt t="70202" x="7340600" y="3857625"/>
          <p14:tracePt t="70260" x="7340600" y="3867150"/>
          <p14:tracePt t="70272" x="7340600" y="3875088"/>
          <p14:tracePt t="70608" x="7323138" y="3867150"/>
          <p14:tracePt t="70622" x="7304088" y="3867150"/>
          <p14:tracePt t="70645" x="7304088" y="3857625"/>
          <p14:tracePt t="70667" x="7304088" y="3848100"/>
          <p14:tracePt t="70692" x="7323138" y="3848100"/>
          <p14:tracePt t="70703" x="7340600" y="3848100"/>
          <p14:tracePt t="70717" x="7358063" y="3840163"/>
          <p14:tracePt t="70744" x="7385050" y="3840163"/>
          <p14:tracePt t="70750" x="7402513" y="3840163"/>
          <p14:tracePt t="70769" x="7419975" y="3840163"/>
          <p14:tracePt t="70798" x="7456488" y="3848100"/>
          <p14:tracePt t="70829" x="7473950" y="3848100"/>
          <p14:tracePt t="70847" x="7483475" y="3848100"/>
          <p14:tracePt t="70869" x="7500938" y="3857625"/>
          <p14:tracePt t="70913" x="7518400" y="3867150"/>
          <p14:tracePt t="70967" x="7518400" y="3875088"/>
          <p14:tracePt t="71041" x="7527925" y="3875088"/>
          <p14:tracePt t="71054" x="7537450" y="3884613"/>
          <p14:tracePt t="71068" x="7545388" y="3894138"/>
          <p14:tracePt t="71087" x="7554913" y="3894138"/>
          <p14:tracePt t="71112" x="7562850" y="3894138"/>
          <p14:tracePt t="71774" x="7562850" y="3884613"/>
          <p14:tracePt t="72444" x="7562850" y="3875088"/>
          <p14:tracePt t="72566" x="7572375" y="3875088"/>
          <p14:tracePt t="73058" x="7545388" y="3867150"/>
          <p14:tracePt t="73068" x="7537450" y="3848100"/>
          <p14:tracePt t="73081" x="7527925" y="3830638"/>
          <p14:tracePt t="73095" x="7518400" y="3822700"/>
          <p14:tracePt t="73121" x="7510463" y="3803650"/>
          <p14:tracePt t="73128" x="7500938" y="3803650"/>
          <p14:tracePt t="73152" x="7500938" y="3795713"/>
          <p14:tracePt t="73345" x="7483475" y="3803650"/>
          <p14:tracePt t="73368" x="7473950" y="3803650"/>
          <p14:tracePt t="73394" x="7466013" y="3803650"/>
          <p14:tracePt t="73429" x="7456488" y="3813175"/>
          <p14:tracePt t="73467" x="7446963" y="3813175"/>
          <p14:tracePt t="74906" x="7446963" y="3795713"/>
          <p14:tracePt t="74917" x="7446963" y="3776663"/>
          <p14:tracePt t="74942" x="7446963" y="3759200"/>
          <p14:tracePt t="74968" x="7446963" y="3751263"/>
          <p14:tracePt t="74991" x="7446963" y="3741738"/>
          <p14:tracePt t="75028" x="7446963" y="3732213"/>
          <p14:tracePt t="75148" x="7446963" y="3741738"/>
          <p14:tracePt t="75508" x="7446963" y="3732213"/>
          <p14:tracePt t="75531" x="7446963" y="3724275"/>
          <p14:tracePt t="76144" x="7456488" y="3724275"/>
          <p14:tracePt t="77438" x="7473950" y="3724275"/>
          <p14:tracePt t="77454" x="7483475" y="3705225"/>
          <p14:tracePt t="77468" x="7500938" y="3697288"/>
          <p14:tracePt t="77491" x="7527925" y="3670300"/>
          <p14:tracePt t="77507" x="7545388" y="3652838"/>
          <p14:tracePt t="77536" x="7572375" y="3633788"/>
          <p14:tracePt t="77540" x="7589838" y="3625850"/>
          <p14:tracePt t="77554" x="7599363" y="3625850"/>
          <p14:tracePt t="77569" x="7608888" y="3625850"/>
          <p14:tracePt t="77592" x="7616825" y="3616325"/>
          <p14:tracePt t="77607" x="7626350" y="3616325"/>
          <p14:tracePt t="77670" x="7634288" y="3616325"/>
          <p14:tracePt t="78053" x="7643813" y="3616325"/>
          <p14:tracePt t="78172" x="7643813" y="3625850"/>
          <p14:tracePt t="78220" x="7643813" y="3633788"/>
          <p14:tracePt t="78679" x="7653338" y="3643313"/>
          <p14:tracePt t="78700" x="7653338" y="3652838"/>
          <p14:tracePt t="78714" x="7653338" y="3660775"/>
          <p14:tracePt t="78729" x="7653338" y="3670300"/>
          <p14:tracePt t="78756" x="7653338" y="3679825"/>
          <p14:tracePt t="78763" x="7661275" y="3697288"/>
          <p14:tracePt t="78776" x="7661275" y="3705225"/>
          <p14:tracePt t="78798" x="7661275" y="3724275"/>
          <p14:tracePt t="78825" x="7670800" y="3741738"/>
          <p14:tracePt t="79253" x="7670800" y="3751263"/>
          <p14:tracePt t="79289" x="7670800" y="3759200"/>
          <p14:tracePt t="79373" x="7670800" y="3768725"/>
          <p14:tracePt t="80106" x="7670800" y="3776663"/>
          <p14:tracePt t="80145" x="7670800" y="3786188"/>
          <p14:tracePt t="80202" x="7670800" y="3795713"/>
          <p14:tracePt t="80613" x="7670800" y="3803650"/>
          <p14:tracePt t="80671" x="7670800" y="3813175"/>
          <p14:tracePt t="81921" x="7670800" y="3822700"/>
          <p14:tracePt t="82509" x="7680325" y="3822700"/>
          <p14:tracePt t="82558" x="7688263" y="3822700"/>
          <p14:tracePt t="82580" x="7697788" y="3822700"/>
          <p14:tracePt t="82593" x="7705725" y="3822700"/>
          <p14:tracePt t="82617" x="7715250" y="3830638"/>
          <p14:tracePt t="82651" x="7715250" y="3840163"/>
          <p14:tracePt t="82904" x="7705725" y="3840163"/>
          <p14:tracePt t="82918" x="7697788" y="3830638"/>
          <p14:tracePt t="82930" x="7670800" y="3822700"/>
          <p14:tracePt t="82957" x="7634288" y="3813175"/>
          <p14:tracePt t="82963" x="7626350" y="3803650"/>
          <p14:tracePt t="82990" x="7589838" y="3795713"/>
          <p14:tracePt t="83013" x="7562850" y="3795713"/>
          <p14:tracePt t="83041" x="7537450" y="3795713"/>
          <p14:tracePt t="83047" x="7518400" y="3795713"/>
          <p14:tracePt t="83071" x="7510463" y="3795713"/>
          <p14:tracePt t="83089" x="7491413" y="3795713"/>
          <p14:tracePt t="83113" x="7483475" y="3795713"/>
          <p14:tracePt t="83193" x="7500938" y="3795713"/>
          <p14:tracePt t="83204" x="7510463" y="3795713"/>
          <p14:tracePt t="83216" x="7527925" y="3795713"/>
          <p14:tracePt t="83231" x="7537450" y="3795713"/>
          <p14:tracePt t="83258" x="7581900" y="3795713"/>
          <p14:tracePt t="83264" x="7599363" y="3795713"/>
          <p14:tracePt t="83276" x="7616825" y="3795713"/>
          <p14:tracePt t="83313" x="7653338" y="3795713"/>
          <p14:tracePt t="83343" x="7661275" y="3803650"/>
          <p14:tracePt t="83361" x="7670800" y="3803650"/>
          <p14:tracePt t="83421" x="7653338" y="3803650"/>
          <p14:tracePt t="83434" x="7634288" y="3803650"/>
          <p14:tracePt t="83446" x="7608888" y="3803650"/>
          <p14:tracePt t="83462" x="7589838" y="3803650"/>
          <p14:tracePt t="83490" x="7545388" y="3803650"/>
          <p14:tracePt t="83495" x="7537450" y="3803650"/>
          <p14:tracePt t="83515" x="7527925" y="3803650"/>
          <p14:tracePt t="83530" x="7510463" y="3795713"/>
          <p14:tracePt t="83545" x="7500938" y="3786188"/>
          <p14:tracePt t="83561" x="7483475" y="3776663"/>
          <p14:tracePt t="83577" x="7456488" y="3768725"/>
          <p14:tracePt t="83612" x="7412038" y="3759200"/>
          <p14:tracePt t="83618" x="7394575" y="3759200"/>
          <p14:tracePt t="83644" x="7375525" y="3751263"/>
          <p14:tracePt t="83663" x="7367588" y="3751263"/>
          <p14:tracePt t="83696" x="7367588" y="3759200"/>
          <p14:tracePt t="83732" x="7367588" y="3768725"/>
          <p14:tracePt t="83745" x="7385050" y="3768725"/>
          <p14:tracePt t="83760" x="7394575" y="3776663"/>
          <p14:tracePt t="83770" x="7412038" y="3776663"/>
          <p14:tracePt t="83793" x="7446963" y="3776663"/>
          <p14:tracePt t="83815" x="7473950" y="3776663"/>
          <p14:tracePt t="83844" x="7518400" y="3786188"/>
          <p14:tracePt t="83855" x="7527925" y="3786188"/>
          <p14:tracePt t="83866" x="7537450" y="3786188"/>
          <p14:tracePt t="83878" x="7545388" y="3786188"/>
          <p14:tracePt t="83913" x="7554913" y="3786188"/>
          <p14:tracePt t="84009" x="7554913" y="3795713"/>
          <p14:tracePt t="84057" x="7554913" y="3803650"/>
          <p14:tracePt t="85572" x="7545388" y="3803650"/>
          <p14:tracePt t="85582" x="7537450" y="3795713"/>
          <p14:tracePt t="85620" x="7527925" y="3786188"/>
          <p14:tracePt t="85641" x="7527925" y="3776663"/>
          <p14:tracePt t="85655" x="7527925" y="3751263"/>
          <p14:tracePt t="85682" x="7527925" y="3732213"/>
          <p14:tracePt t="85719" x="7518400" y="3724275"/>
          <p14:tracePt t="85750" x="7518400" y="3714750"/>
          <p14:tracePt t="85872" x="7518400" y="3687763"/>
          <p14:tracePt t="85883" x="7537450" y="3679825"/>
          <p14:tracePt t="85894" x="7545388" y="3670300"/>
          <p14:tracePt t="85907" x="7554913" y="3652838"/>
          <p14:tracePt t="85923" x="7562850" y="3633788"/>
          <p14:tracePt t="85952" x="7562850" y="3625850"/>
          <p14:tracePt t="85968" x="7572375" y="3616325"/>
          <p14:tracePt t="85991" x="7589838" y="3608388"/>
          <p14:tracePt t="86003" x="7599363" y="3598863"/>
          <p14:tracePt t="86023" x="7608888" y="3598863"/>
          <p14:tracePt t="86040" x="7616825" y="3598863"/>
          <p14:tracePt t="86067" x="7626350" y="3598863"/>
          <p14:tracePt t="86076" x="7634288" y="3598863"/>
          <p14:tracePt t="87000" x="7634288" y="3589338"/>
          <p14:tracePt t="87527" x="7643813" y="3589338"/>
          <p14:tracePt t="89607" x="7634288" y="3589338"/>
          <p14:tracePt t="89918" x="7634288" y="3581400"/>
          <p14:tracePt t="91645" x="7634288" y="3589338"/>
          <p14:tracePt t="91947" x="7634288" y="3608388"/>
          <p14:tracePt t="91958" x="7653338" y="3643313"/>
          <p14:tracePt t="91974" x="7688263" y="3679825"/>
          <p14:tracePt t="91989" x="7732713" y="3714750"/>
          <p14:tracePt t="92018" x="7796213" y="3776663"/>
          <p14:tracePt t="92024" x="7831138" y="3803650"/>
          <p14:tracePt t="92043" x="7840663" y="3840163"/>
          <p14:tracePt t="92058" x="7848600" y="3848100"/>
          <p14:tracePt t="92087" x="7848600" y="3875088"/>
          <p14:tracePt t="92092" x="7848600" y="3884613"/>
          <p14:tracePt t="92105" x="7848600" y="3894138"/>
          <p14:tracePt t="92140" x="7848600" y="3911600"/>
          <p14:tracePt t="92171" x="7848600" y="3919538"/>
          <p14:tracePt t="92179" x="7848600" y="3929063"/>
          <p14:tracePt t="92191" x="7848600" y="3946525"/>
          <p14:tracePt t="92210" x="7848600" y="3956050"/>
          <p14:tracePt t="92225" x="7848600" y="3973513"/>
          <p14:tracePt t="92441" x="7840663" y="3990975"/>
          <p14:tracePt t="92451" x="7796213" y="4027488"/>
          <p14:tracePt t="92474" x="7626350" y="4152900"/>
          <p14:tracePt t="92490" x="7537450" y="4205288"/>
          <p14:tracePt t="92519" x="7446963" y="4214813"/>
          <p14:tracePt t="92525" x="7419975" y="4214813"/>
          <p14:tracePt t="92544" x="7412038" y="4205288"/>
          <p14:tracePt t="92573" x="7367588" y="4133850"/>
          <p14:tracePt t="92603" x="7348538" y="4071938"/>
          <p14:tracePt t="92609" x="7340600" y="4054475"/>
          <p14:tracePt t="92622" x="7331075" y="4037013"/>
          <p14:tracePt t="92644" x="7323138" y="4017963"/>
          <p14:tracePt t="92672" x="7323138" y="4010025"/>
          <p14:tracePt t="92757" x="7313613" y="4017963"/>
          <p14:tracePt t="92764" x="7296150" y="4044950"/>
          <p14:tracePt t="92775" x="7286625" y="4054475"/>
          <p14:tracePt t="92804" x="7269163" y="4062413"/>
          <p14:tracePt t="92822" x="7269163" y="4071938"/>
          <p14:tracePt t="92945" x="7286625" y="4081463"/>
          <p14:tracePt t="92955" x="7296150" y="4089400"/>
          <p14:tracePt t="92975" x="7304088" y="4098925"/>
          <p14:tracePt t="92992" x="7331075" y="4125913"/>
          <p14:tracePt t="93021" x="7358063" y="4160838"/>
          <p14:tracePt t="93045" x="7385050" y="4197350"/>
          <p14:tracePt t="93061" x="7394575" y="4214813"/>
          <p14:tracePt t="93090" x="7419975" y="4259263"/>
          <p14:tracePt t="93107" x="7429500" y="4276725"/>
          <p14:tracePt t="93123" x="7446963" y="4295775"/>
          <p14:tracePt t="93145" x="7473950" y="4348163"/>
          <p14:tracePt t="93161" x="7510463" y="4419600"/>
          <p14:tracePt t="93189" x="7545388" y="4483100"/>
          <p14:tracePt t="93208" x="7572375" y="4518025"/>
          <p14:tracePt t="93243" x="7589838" y="4527550"/>
          <p14:tracePt t="93249" x="7589838" y="4537075"/>
          <p14:tracePt t="93363" x="7581900" y="4527550"/>
          <p14:tracePt t="93376" x="7572375" y="4510088"/>
          <p14:tracePt t="93389" x="7562850" y="4491038"/>
          <p14:tracePt t="93409" x="7554913" y="4483100"/>
          <p14:tracePt t="93424" x="7537450" y="4438650"/>
          <p14:tracePt t="93447" x="7537450" y="4411663"/>
          <p14:tracePt t="93449" x="7527925" y="4384675"/>
          <p14:tracePt t="93462" x="7518400" y="4357688"/>
          <p14:tracePt t="93490" x="7500938" y="4313238"/>
          <p14:tracePt t="93520" x="7473950" y="4241800"/>
          <p14:tracePt t="93546" x="7456488" y="4224338"/>
          <p14:tracePt t="93575" x="7456488" y="4205288"/>
          <p14:tracePt t="93580" x="7446963" y="4197350"/>
          <p14:tracePt t="93606" x="7429500" y="4197350"/>
          <p14:tracePt t="93644" x="7419975" y="4179888"/>
          <p14:tracePt t="93724" x="7419975" y="4187825"/>
          <p14:tracePt t="93735" x="7429500" y="4214813"/>
          <p14:tracePt t="93747" x="7439025" y="4241800"/>
          <p14:tracePt t="93775" x="7483475" y="4322763"/>
          <p14:tracePt t="93806" x="7537450" y="4419600"/>
          <p14:tracePt t="93812" x="7562850" y="4491038"/>
          <p14:tracePt t="93845" x="7616825" y="4643438"/>
          <p14:tracePt t="93863" x="7634288" y="4670425"/>
          <p14:tracePt t="93892" x="7653338" y="4724400"/>
          <p14:tracePt t="93909" x="7653338" y="4732338"/>
          <p14:tracePt t="93977" x="7653338" y="4741863"/>
          <p14:tracePt t="93987" x="7643813" y="4751388"/>
          <p14:tracePt t="94010" x="7634288" y="4751388"/>
          <p14:tracePt t="94046" x="7616825" y="4732338"/>
          <p14:tracePt t="94051" x="7608888" y="4714875"/>
          <p14:tracePt t="94077" x="7589838" y="4687888"/>
          <p14:tracePt t="94094" x="7581900" y="4670425"/>
          <p14:tracePt t="94124" x="7562850" y="4589463"/>
          <p14:tracePt t="94148" x="7537450" y="4537075"/>
          <p14:tracePt t="94163" x="7527925" y="4510088"/>
          <p14:tracePt t="94179" x="7518400" y="4483100"/>
          <p14:tracePt t="94195" x="7491413" y="4438650"/>
          <p14:tracePt t="94224" x="7473950" y="4411663"/>
          <p14:tracePt t="94229" x="7473950" y="4402138"/>
          <p14:tracePt t="94248" x="7473950" y="4394200"/>
          <p14:tracePt t="94264" x="7466013" y="4394200"/>
          <p14:tracePt t="94385" x="7466013" y="4402138"/>
          <p14:tracePt t="94397" x="7466013" y="4429125"/>
          <p14:tracePt t="94411" x="7483475" y="4483100"/>
          <p14:tracePt t="94447" x="7527925" y="4625975"/>
          <p14:tracePt t="94457" x="7527925" y="4652963"/>
          <p14:tracePt t="94480" x="7537450" y="4679950"/>
          <p14:tracePt t="94528" x="7537450" y="4687888"/>
          <p14:tracePt t="95368" x="7537450" y="4679950"/>
          <p14:tracePt t="95382" x="7537450" y="4670425"/>
          <p14:tracePt t="95398" x="7537450" y="4660900"/>
          <p14:tracePt t="95874" x="7545388" y="4660900"/>
          <p14:tracePt t="96186" x="7545388" y="4652963"/>
          <p14:tracePt t="96197" x="7545388" y="4625975"/>
          <p14:tracePt t="96215" x="7545388" y="4608513"/>
          <p14:tracePt t="96233" x="7545388" y="4589463"/>
          <p14:tracePt t="96256" x="7545388" y="4537075"/>
          <p14:tracePt t="96284" x="7545388" y="4473575"/>
          <p14:tracePt t="96315" x="7554913" y="4394200"/>
          <p14:tracePt t="96320" x="7562850" y="4357688"/>
          <p14:tracePt t="96333" x="7572375" y="4322763"/>
          <p14:tracePt t="96357" x="7581900" y="4259263"/>
          <p14:tracePt t="96371" x="7589838" y="4232275"/>
          <p14:tracePt t="96399" x="7608888" y="4205288"/>
          <p14:tracePt t="96403" x="7626350" y="4197350"/>
          <p14:tracePt t="96430" x="7634288" y="4197350"/>
          <p14:tracePt t="96643" x="7634288" y="4187825"/>
          <p14:tracePt t="96668" x="7634288" y="4170363"/>
          <p14:tracePt t="96677" x="7643813" y="4133850"/>
          <p14:tracePt t="96700" x="7661275" y="4081463"/>
          <p14:tracePt t="96706" x="7688263" y="4027488"/>
          <p14:tracePt t="96719" x="7715250" y="3965575"/>
          <p14:tracePt t="96755" x="7769225" y="3830638"/>
          <p14:tracePt t="96785" x="7769225" y="3803650"/>
          <p14:tracePt t="97063" x="7769225" y="3795713"/>
          <p14:tracePt t="97075" x="7759700" y="3795713"/>
          <p14:tracePt t="97101" x="7751763" y="3751263"/>
          <p14:tracePt t="97118" x="7751763" y="3724275"/>
          <p14:tracePt t="97155" x="7742238" y="3616325"/>
          <p14:tracePt t="97159" x="7742238" y="3581400"/>
          <p14:tracePt t="97186" x="7732713" y="3509963"/>
          <p14:tracePt t="97217" x="7732713" y="3402013"/>
          <p14:tracePt t="97235" x="7724775" y="3384550"/>
          <p14:tracePt t="97256" x="7724775" y="3357563"/>
          <p14:tracePt t="97286" x="7724775" y="3348038"/>
          <p14:tracePt t="97317" x="7724775" y="3357563"/>
          <p14:tracePt t="97545" x="7724775" y="3348038"/>
          <p14:tracePt t="97555" x="7724775" y="3322638"/>
          <p14:tracePt t="97565" x="7715250" y="3286125"/>
          <p14:tracePt t="97590" x="7705725" y="3224213"/>
          <p14:tracePt t="97619" x="7705725" y="3081338"/>
          <p14:tracePt t="97625" x="7705725" y="3054350"/>
          <p14:tracePt t="97658" x="7705725" y="3017838"/>
          <p14:tracePt t="97663" x="7705725" y="3009900"/>
          <p14:tracePt t="97772" x="7705725" y="3027363"/>
          <p14:tracePt t="99151" x="7705725" y="3044825"/>
          <p14:tracePt t="99163" x="7705725" y="3054350"/>
          <p14:tracePt t="99177" x="7705725" y="3062288"/>
          <p14:tracePt t="99196" x="7705725" y="3081338"/>
          <p14:tracePt t="99226" x="7705725" y="3116263"/>
          <p14:tracePt t="99247" x="7705725" y="3125788"/>
          <p14:tracePt t="100568" x="7705725" y="3133725"/>
          <p14:tracePt t="100582" x="7705725" y="3143250"/>
          <p14:tracePt t="100593" x="7705725" y="3152775"/>
          <p14:tracePt t="100617" x="7697788" y="3160713"/>
          <p14:tracePt t="100646" x="7697788" y="3187700"/>
          <p14:tracePt t="100670" x="7697788" y="3205163"/>
          <p14:tracePt t="100685" x="7688263" y="3214688"/>
          <p14:tracePt t="100702" x="7680325" y="3251200"/>
          <p14:tracePt t="100730" x="7670800" y="3322638"/>
          <p14:tracePt t="100735" x="7661275" y="3357563"/>
          <p14:tracePt t="100769" x="7653338" y="3429000"/>
          <p14:tracePt t="100774" x="7653338" y="3455988"/>
          <p14:tracePt t="101015" x="7653338" y="3473450"/>
          <p14:tracePt t="101036" x="7653338" y="3490913"/>
          <p14:tracePt t="101047" x="7653338" y="3500438"/>
          <p14:tracePt t="101072" x="7653338" y="3509963"/>
          <p14:tracePt t="101087" x="7653338" y="3544888"/>
          <p14:tracePt t="101117" x="7653338" y="3589338"/>
          <p14:tracePt t="101123" x="7653338" y="3616325"/>
          <p14:tracePt t="101133" x="7653338" y="3633788"/>
          <p14:tracePt t="101169" x="7653338" y="3687763"/>
          <p14:tracePt t="101186" x="7653338" y="3705225"/>
          <p14:tracePt t="101202" x="7653338" y="3724275"/>
          <p14:tracePt t="101218" x="7653338" y="3732213"/>
          <p14:tracePt t="101494" x="7653338" y="3759200"/>
          <p14:tracePt t="101506" x="7653338" y="3768725"/>
          <p14:tracePt t="101519" x="7653338" y="3786188"/>
          <p14:tracePt t="101548" x="7653338" y="3813175"/>
          <p14:tracePt t="101554" x="7653338" y="3822700"/>
          <p14:tracePt t="101574" x="7653338" y="3840163"/>
          <p14:tracePt t="101588" x="7653338" y="3848100"/>
          <p14:tracePt t="101604" x="7653338" y="3867150"/>
          <p14:tracePt t="101633" x="7653338" y="3875088"/>
          <p14:tracePt t="101638" x="7653338" y="3884613"/>
          <p14:tracePt t="102142" x="7643813" y="3894138"/>
          <p14:tracePt t="102153" x="7608888" y="3911600"/>
          <p14:tracePt t="102174" x="7554913" y="3938588"/>
          <p14:tracePt t="102191" x="7402513" y="4027488"/>
          <p14:tracePt t="102220" x="7054850" y="4295775"/>
          <p14:tracePt t="102226" x="6831013" y="4473575"/>
          <p14:tracePt t="102238" x="6626225" y="4643438"/>
          <p14:tracePt t="102273" x="6180138" y="4983163"/>
          <p14:tracePt t="102291" x="6108700" y="5045075"/>
          <p14:tracePt t="102320" x="6027738" y="5054600"/>
          <p14:tracePt t="102539" x="5938838" y="5126038"/>
          <p14:tracePt t="102551" x="5786438" y="5251450"/>
          <p14:tracePt t="102561" x="5545138" y="5402263"/>
          <p14:tracePt t="102576" x="5330825" y="5545138"/>
          <p14:tracePt t="102605" x="4875213" y="5786438"/>
          <p14:tracePt t="102610" x="4670425" y="5902325"/>
          <p14:tracePt t="102634" x="4348163" y="6062663"/>
          <p14:tracePt t="102653" x="4232275" y="6126163"/>
          <p14:tracePt t="102676" x="4081463" y="6197600"/>
          <p14:tracePt t="102692" x="4017963" y="6224588"/>
          <p14:tracePt t="102708" x="3911600" y="6269038"/>
          <p14:tracePt t="102737" x="3830638" y="6286500"/>
          <p14:tracePt t="102742" x="3803650" y="6296025"/>
          <p14:tracePt t="102755" x="3776663" y="6303963"/>
          <p14:tracePt t="102777" x="3759200" y="6313488"/>
          <p14:tracePt t="103042" x="3751263" y="6313488"/>
          <p14:tracePt t="103053" x="3741738" y="6323013"/>
          <p14:tracePt t="103067" x="3724275" y="6330950"/>
          <p14:tracePt t="103079" x="3697288" y="6340475"/>
          <p14:tracePt t="103106" x="3652838" y="6357938"/>
          <p14:tracePt t="103124" x="3633788" y="6367463"/>
          <p14:tracePt t="103140" x="3616325" y="6375400"/>
          <p14:tracePt t="103176" x="3598863" y="6375400"/>
          <p14:tracePt t="103209" x="3589338" y="6375400"/>
          <p14:tracePt t="103342" x="3581400" y="6375400"/>
          <p14:tracePt t="103666" x="3589338" y="6375400"/>
          <p14:tracePt t="103677" x="3598863" y="6375400"/>
          <p14:tracePt t="103691" x="3616325" y="6375400"/>
          <p14:tracePt t="103705" x="3643313" y="6375400"/>
          <p14:tracePt t="103726" x="3751263" y="6357938"/>
          <p14:tracePt t="103755" x="3990975" y="6303963"/>
          <p14:tracePt t="103779" x="4510088" y="6126163"/>
          <p14:tracePt t="103795" x="4776788" y="6037263"/>
          <p14:tracePt t="103824" x="5518150" y="5795963"/>
          <p14:tracePt t="103842" x="5581650" y="5759450"/>
          <p14:tracePt t="103857" x="5608638" y="5732463"/>
          <p14:tracePt t="103880" x="5634038" y="5688013"/>
          <p14:tracePt t="103909" x="5634038" y="5653088"/>
          <p14:tracePt t="104110" x="5634038" y="5643563"/>
          <p14:tracePt t="104125" x="5643563" y="5626100"/>
          <p14:tracePt t="104141" x="5653088" y="5608638"/>
          <p14:tracePt t="104158" x="5751513" y="5510213"/>
          <p14:tracePt t="104180" x="5875338" y="5411788"/>
          <p14:tracePt t="104196" x="6286500" y="5126038"/>
          <p14:tracePt t="104225" x="6500813" y="4991100"/>
          <p14:tracePt t="104485" x="6491288" y="4991100"/>
          <p14:tracePt t="104495" x="6483350" y="4991100"/>
          <p14:tracePt t="104525" x="6473825" y="4991100"/>
          <p14:tracePt t="104532" x="6483350" y="4973638"/>
          <p14:tracePt t="104545" x="6545263" y="4929188"/>
          <p14:tracePt t="104579" x="6911975" y="4616450"/>
          <p14:tracePt t="104593" x="7000875" y="4537075"/>
          <p14:tracePt t="104603" x="7072313" y="4483100"/>
          <p14:tracePt t="104626" x="7170738" y="4402138"/>
          <p14:tracePt t="104657" x="7251700" y="4348163"/>
          <p14:tracePt t="104662" x="7277100" y="4322763"/>
          <p14:tracePt t="104681" x="7313613" y="4295775"/>
          <p14:tracePt t="104697" x="7348538" y="4268788"/>
          <p14:tracePt t="104726" x="7483475" y="4179888"/>
          <p14:tracePt t="104744" x="7518400" y="4143375"/>
          <p14:tracePt t="104780" x="7572375" y="4108450"/>
          <p14:tracePt t="104811" x="7572375" y="4098925"/>
          <p14:tracePt t="104818" x="7581900" y="4098925"/>
          <p14:tracePt t="105073" x="7581900" y="4089400"/>
          <p14:tracePt t="105121" x="7581900" y="4071938"/>
          <p14:tracePt t="105131" x="7599363" y="4054475"/>
          <p14:tracePt t="105146" x="7616825" y="4027488"/>
          <p14:tracePt t="105181" x="7680325" y="3919538"/>
          <p14:tracePt t="105212" x="7697788" y="3894138"/>
          <p14:tracePt t="105218" x="7697788" y="3884613"/>
          <p14:tracePt t="105243" x="7705725" y="3875088"/>
          <p14:tracePt t="105371" x="7715250" y="3875088"/>
          <p14:tracePt t="105384" x="7715250" y="3884613"/>
          <p14:tracePt t="105406" x="7715250" y="3894138"/>
          <p14:tracePt t="105431" x="7724775" y="3902075"/>
          <p14:tracePt t="105447" x="7724775" y="3911600"/>
          <p14:tracePt t="105481" x="7732713" y="3911600"/>
          <p14:tracePt t="105564" x="7732713" y="3919538"/>
          <p14:tracePt t="105600" x="7732713" y="3929063"/>
          <p14:tracePt t="105622" x="7732713" y="3938588"/>
          <p14:tracePt t="105633" x="7732713" y="3946525"/>
          <p14:tracePt t="105660" x="7732713" y="3956050"/>
          <p14:tracePt t="106163" x="7732713" y="3946525"/>
          <p14:tracePt t="106848" x="7732713" y="3938588"/>
          <p14:tracePt t="106874" x="7732713" y="3919538"/>
          <p14:tracePt t="106889" x="7732713" y="3902075"/>
          <p14:tracePt t="106918" x="7724775" y="3884613"/>
          <p14:tracePt t="106924" x="7724775" y="3875088"/>
          <p14:tracePt t="107256" x="7724775" y="3894138"/>
          <p14:tracePt t="107268" x="7715250" y="3911600"/>
          <p14:tracePt t="107305" x="7705725" y="3919538"/>
          <p14:tracePt t="108915" x="7670800" y="3919538"/>
          <p14:tracePt t="108926" x="7643813" y="3911600"/>
          <p14:tracePt t="108943" x="7616825" y="3911600"/>
          <p14:tracePt t="108959" x="7589838" y="3911600"/>
          <p14:tracePt t="108975" x="7562850" y="3911600"/>
          <p14:tracePt t="108997" x="7554913" y="3911600"/>
          <p14:tracePt t="109026" x="7554913" y="3919538"/>
          <p14:tracePt t="109119" x="7562850" y="3919538"/>
          <p14:tracePt t="109130" x="7589838" y="3929063"/>
          <p14:tracePt t="109144" x="7608888" y="3938588"/>
          <p14:tracePt t="109173" x="7643813" y="3946525"/>
          <p14:tracePt t="109180" x="7653338" y="3946525"/>
          <p14:tracePt t="109198" x="7670800" y="3956050"/>
          <p14:tracePt t="109227" x="7680325" y="3965575"/>
          <p14:tracePt t="109539" x="7680325" y="3956050"/>
          <p14:tracePt t="111243" x="7680325" y="3938588"/>
          <p14:tracePt t="111254" x="7688263" y="3919538"/>
          <p14:tracePt t="111268" x="7697788" y="3902075"/>
          <p14:tracePt t="111304" x="7705725" y="3822700"/>
          <p14:tracePt t="111335" x="7715250" y="3759200"/>
          <p14:tracePt t="111341" x="7715250" y="3732213"/>
          <p14:tracePt t="111352" x="7724775" y="3705225"/>
          <p14:tracePt t="111381" x="7732713" y="3660775"/>
          <p14:tracePt t="111405" x="7732713" y="3616325"/>
          <p14:tracePt t="111436" x="7732713" y="3608388"/>
          <p14:tracePt t="112602" x="7742238" y="3608388"/>
          <p14:tracePt t="112611" x="7751763" y="3608388"/>
          <p14:tracePt t="112672" x="7759700" y="3608388"/>
          <p14:tracePt t="112682" x="7769225" y="3608388"/>
          <p14:tracePt t="112710" x="7777163" y="3598863"/>
          <p14:tracePt t="113021" x="7786688" y="3598863"/>
          <p14:tracePt t="113523" x="7777163" y="3589338"/>
          <p14:tracePt t="113537" x="7769225" y="3589338"/>
          <p14:tracePt t="113560" x="7759700" y="3589338"/>
          <p14:tracePt t="113571" x="7751763" y="3581400"/>
          <p14:tracePt t="113598" x="7742238" y="3581400"/>
          <p14:tracePt t="113764" x="7751763" y="3581400"/>
          <p14:tracePt t="113777" x="7759700" y="3581400"/>
          <p14:tracePt t="113802" x="7769225" y="3571875"/>
          <p14:tracePt t="113825" x="7777163" y="3571875"/>
          <p14:tracePt t="113884" x="7777163" y="3562350"/>
          <p14:tracePt t="113921" x="7777163" y="3554413"/>
          <p14:tracePt t="113931" x="7769225" y="3554413"/>
          <p14:tracePt t="113946" x="7751763" y="3544888"/>
          <p14:tracePt t="113975" x="7715250" y="3544888"/>
          <p14:tracePt t="113981" x="7697788" y="3544888"/>
          <p14:tracePt t="113993" x="7688263" y="3544888"/>
          <p14:tracePt t="114016" x="7680325" y="3544888"/>
          <p14:tracePt t="114031" x="7653338" y="3571875"/>
          <p14:tracePt t="114060" x="7626350" y="3589338"/>
          <p14:tracePt t="114066" x="7616825" y="3598863"/>
          <p14:tracePt t="114078" x="7599363" y="3608388"/>
          <p14:tracePt t="114114" x="7599363" y="3616325"/>
          <p14:tracePt t="114175" x="7608888" y="3616325"/>
          <p14:tracePt t="114184" x="7634288" y="3616325"/>
          <p14:tracePt t="114197" x="7661275" y="3608388"/>
          <p14:tracePt t="114216" x="7680325" y="3589338"/>
          <p14:tracePt t="114245" x="7742238" y="3554413"/>
          <p14:tracePt t="114276" x="7759700" y="3544888"/>
          <p14:tracePt t="114424" x="7751763" y="3544888"/>
          <p14:tracePt t="114438" x="7742238" y="3544888"/>
          <p14:tracePt t="114448" x="7724775" y="3554413"/>
          <p14:tracePt t="114478" x="7688263" y="3562350"/>
          <p14:tracePt t="114495" x="7670800" y="3562350"/>
          <p14:tracePt t="114516" x="7616825" y="3571875"/>
          <p14:tracePt t="114546" x="7554913" y="3598863"/>
          <p14:tracePt t="114563" x="7545388" y="3608388"/>
          <p14:tracePt t="114592" x="7518400" y="3625850"/>
          <p14:tracePt t="114597" x="7510463" y="3633788"/>
          <p14:tracePt t="114655" x="7527925" y="3625850"/>
          <p14:tracePt t="114665" x="7554913" y="3616325"/>
          <p14:tracePt t="114679" x="7599363" y="3589338"/>
          <p14:tracePt t="114716" x="7705725" y="3536950"/>
          <p14:tracePt t="114725" x="7732713" y="3527425"/>
          <p14:tracePt t="114750" x="7742238" y="3517900"/>
          <p14:tracePt t="114848" x="7751763" y="3517900"/>
          <p14:tracePt t="114976" x="7724775" y="3544888"/>
          <p14:tracePt t="114987" x="7688263" y="3581400"/>
          <p14:tracePt t="115004" x="7653338" y="3608388"/>
          <p14:tracePt t="115019" x="7616825" y="3633788"/>
          <p14:tracePt t="115035" x="7589838" y="3660775"/>
          <p14:tracePt t="115064" x="7589838" y="3670300"/>
          <p14:tracePt t="115145" x="7599363" y="3670300"/>
          <p14:tracePt t="115156" x="7616825" y="3652838"/>
          <p14:tracePt t="115170" x="7643813" y="3633788"/>
          <p14:tracePt t="115195" x="7705725" y="3598863"/>
          <p14:tracePt t="115220" x="7751763" y="3562350"/>
          <p14:tracePt t="115249" x="7751763" y="3554413"/>
          <p14:tracePt t="115265" x="7759700" y="3554413"/>
          <p14:tracePt t="115481" x="7751763" y="3554413"/>
          <p14:tracePt t="115505" x="7742238" y="3554413"/>
          <p14:tracePt t="115518" x="7732713" y="3554413"/>
          <p14:tracePt t="115541" x="7724775" y="3562350"/>
          <p14:tracePt t="115747" x="7724775" y="3571875"/>
          <p14:tracePt t="116286" x="7724775" y="3581400"/>
          <p14:tracePt t="116335" x="7724775" y="3598863"/>
          <p14:tracePt t="116345" x="7724775" y="3625850"/>
          <p14:tracePt t="116357" x="7724775" y="3652838"/>
          <p14:tracePt t="116384" x="7715250" y="3697288"/>
          <p14:tracePt t="116403" x="7705725" y="3724275"/>
          <p14:tracePt t="116425" x="7680325" y="3786188"/>
          <p14:tracePt t="116440" x="7680325" y="3813175"/>
          <p14:tracePt t="116470" x="7643813" y="3894138"/>
          <p14:tracePt t="116501" x="7626350" y="3965575"/>
          <p14:tracePt t="116525" x="7608888" y="4000500"/>
          <p14:tracePt t="116553" x="7589838" y="4044950"/>
          <p14:tracePt t="116572" x="7581900" y="4081463"/>
          <p14:tracePt t="116600" x="7572375" y="4116388"/>
          <p14:tracePt t="116625" x="7554913" y="4152900"/>
          <p14:tracePt t="116654" x="7545388" y="4197350"/>
          <p14:tracePt t="116659" x="7537450" y="4214813"/>
          <p14:tracePt t="116672" x="7527925" y="4251325"/>
          <p14:tracePt t="116701" x="7518400" y="4295775"/>
          <p14:tracePt t="116945" x="7510463" y="4348163"/>
          <p14:tracePt t="116959" x="7491413" y="4375150"/>
          <p14:tracePt t="116973" x="7483475" y="4402138"/>
          <p14:tracePt t="117001" x="7473950" y="4446588"/>
          <p14:tracePt t="117007" x="7466013" y="4456113"/>
          <p14:tracePt t="117026" x="7456488" y="4473575"/>
          <p14:tracePt t="117056" x="7446963" y="4491038"/>
          <p14:tracePt t="117162" x="7439025" y="4500563"/>
          <p14:tracePt t="117176" x="7439025" y="4510088"/>
          <p14:tracePt t="117189" x="7439025" y="4518025"/>
          <p14:tracePt t="117225" x="7429500" y="4518025"/>
          <p14:tracePt t="117234" x="7429500" y="4527550"/>
          <p14:tracePt t="117402" x="7429500" y="4518025"/>
          <p14:tracePt t="117462" x="7439025" y="4510088"/>
          <p14:tracePt t="117475" x="7446963" y="4500563"/>
          <p14:tracePt t="117490" x="7456488" y="4483100"/>
          <p14:tracePt t="117510" x="7466013" y="4473575"/>
          <p14:tracePt t="117528" x="7473950" y="4465638"/>
          <p14:tracePt t="117543" x="7473950" y="4456113"/>
          <p14:tracePt t="117919" x="7473950" y="4446588"/>
          <p14:tracePt t="118313" x="7473950" y="4375150"/>
          <p14:tracePt t="118328" x="7473950" y="4286250"/>
          <p14:tracePt t="118340" x="7483475" y="4160838"/>
          <p14:tracePt t="118362" x="7500938" y="3919538"/>
          <p14:tracePt t="118378" x="7510463" y="3813175"/>
          <p14:tracePt t="118406" x="7537450" y="3608388"/>
          <p14:tracePt t="118412" x="7545388" y="3509963"/>
          <p14:tracePt t="118431" x="7554913" y="3429000"/>
          <p14:tracePt t="118447" x="7581900" y="3276600"/>
          <p14:tracePt t="118476" x="7608888" y="3179763"/>
          <p14:tracePt t="118482" x="7608888" y="3152775"/>
          <p14:tracePt t="118507" x="7616825" y="3133725"/>
          <p14:tracePt t="118531" x="7626350" y="3125788"/>
          <p14:tracePt t="118652" x="7643813" y="3116263"/>
          <p14:tracePt t="118663" x="7661275" y="3098800"/>
          <p14:tracePt t="118677" x="7670800" y="3089275"/>
          <p14:tracePt t="118707" x="7680325" y="3089275"/>
          <p14:tracePt t="118986" x="7680325" y="3098800"/>
          <p14:tracePt t="119000" x="7688263" y="3098800"/>
          <p14:tracePt t="119012" x="7688263" y="3108325"/>
          <p14:tracePt t="119032" x="7688263" y="3116263"/>
          <p14:tracePt t="119049" x="7697788" y="3133725"/>
          <p14:tracePt t="119077" x="7697788" y="3143250"/>
          <p14:tracePt t="119083" x="7697788" y="3152775"/>
          <p14:tracePt t="119109" x="7697788" y="3160713"/>
          <p14:tracePt t="119358" x="7688263" y="3160713"/>
          <p14:tracePt t="119384" x="7670800" y="3160713"/>
          <p14:tracePt t="119433" x="7661275" y="3160713"/>
          <p14:tracePt t="119708" x="7661275" y="3179763"/>
          <p14:tracePt t="119719" x="7661275" y="3187700"/>
          <p14:tracePt t="119734" x="7661275" y="3197225"/>
          <p14:tracePt t="119961" x="7661275" y="3205163"/>
          <p14:tracePt t="119995" x="7661275" y="3214688"/>
          <p14:tracePt t="120044" x="7670800" y="3214688"/>
          <p14:tracePt t="120054" x="7680325" y="3214688"/>
          <p14:tracePt t="120068" x="7688263" y="3205163"/>
          <p14:tracePt t="120096" x="7697788" y="3197225"/>
          <p14:tracePt t="120134" x="7705725" y="3187700"/>
          <p14:tracePt t="125049" x="7705725" y="3179763"/>
          <p14:tracePt t="125066" x="7697788" y="3179763"/>
          <p14:tracePt t="125098" x="7697788" y="3170238"/>
          <p14:tracePt t="125123" x="7705725" y="317976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2514600" cy="609600"/>
          </a:xfrm>
          <a:ln w="38100">
            <a:solidFill>
              <a:schemeClr val="tx1"/>
            </a:solidFill>
          </a:ln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/>
              <a:t>Coverings</a:t>
            </a:r>
            <a:endParaRPr lang="en-US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0" y="990600"/>
            <a:ext cx="4648200" cy="5638800"/>
          </a:xfrm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b="1"/>
              <a:t>1- </a:t>
            </a:r>
            <a:r>
              <a:rPr lang="en-US" altLang="en-US" sz="2400" b="1" u="sng">
                <a:solidFill>
                  <a:srgbClr val="FF0000"/>
                </a:solidFill>
              </a:rPr>
              <a:t>Fibrous capsule</a:t>
            </a:r>
            <a:r>
              <a:rPr lang="en-US" altLang="en-US" sz="2400" u="sng">
                <a:solidFill>
                  <a:srgbClr val="FF0000"/>
                </a:solidFill>
              </a:rPr>
              <a:t>: </a:t>
            </a: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n-US" altLang="en-US" sz="2400"/>
              <a:t>         It surrounds the kidney.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b="1"/>
              <a:t>2-</a:t>
            </a:r>
            <a:r>
              <a:rPr lang="en-US" altLang="en-US" sz="2400"/>
              <a:t> </a:t>
            </a:r>
            <a:r>
              <a:rPr lang="en-US" altLang="en-US" sz="2400" b="1" u="sng">
                <a:solidFill>
                  <a:srgbClr val="0070C0"/>
                </a:solidFill>
              </a:rPr>
              <a:t>Perirenal (perinephric) fat </a:t>
            </a:r>
            <a:r>
              <a:rPr lang="en-US" altLang="en-US" sz="2400" b="1">
                <a:solidFill>
                  <a:srgbClr val="0070C0"/>
                </a:solidFill>
              </a:rPr>
              <a:t>: </a:t>
            </a: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n-US" altLang="en-US" sz="2400"/>
              <a:t>        It covers the fibrous capsule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b="1"/>
              <a:t>3-</a:t>
            </a:r>
            <a:r>
              <a:rPr lang="en-US" altLang="en-US" sz="2400"/>
              <a:t> </a:t>
            </a:r>
            <a:r>
              <a:rPr lang="en-US" altLang="en-US" sz="2400" b="1" u="sng">
                <a:solidFill>
                  <a:srgbClr val="00B050"/>
                </a:solidFill>
              </a:rPr>
              <a:t>Renal fascia</a:t>
            </a:r>
            <a:r>
              <a:rPr lang="en-US" altLang="en-US" sz="2400" u="sng">
                <a:solidFill>
                  <a:srgbClr val="00B050"/>
                </a:solidFill>
              </a:rPr>
              <a:t>: </a:t>
            </a: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n-US" altLang="en-US" sz="2400"/>
              <a:t>It encloses the kidneys and suprarenal glands.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b="1"/>
              <a:t>4-</a:t>
            </a:r>
            <a:r>
              <a:rPr lang="en-US" altLang="en-US" sz="2400"/>
              <a:t> </a:t>
            </a:r>
            <a:r>
              <a:rPr lang="en-US" altLang="en-US" sz="2400" b="1" u="sng">
                <a:solidFill>
                  <a:srgbClr val="7030A0"/>
                </a:solidFill>
              </a:rPr>
              <a:t>Pararenal (paranephric) fat</a:t>
            </a:r>
            <a:r>
              <a:rPr lang="en-US" altLang="en-US" sz="2400" u="sng">
                <a:solidFill>
                  <a:srgbClr val="7030A0"/>
                </a:solidFill>
              </a:rPr>
              <a:t> </a:t>
            </a:r>
            <a:r>
              <a:rPr lang="en-US" altLang="en-US" sz="2400">
                <a:solidFill>
                  <a:srgbClr val="7030A0"/>
                </a:solidFill>
              </a:rPr>
              <a:t>:</a:t>
            </a: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n-US" altLang="en-US" sz="2400"/>
              <a:t>It lies external to the renal fascia, and forms part of the retroperitoneal fat.</a:t>
            </a: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n-US" altLang="en-US" sz="2400" b="1"/>
              <a:t>N.B. The last 3 structures support the kidney in position</a:t>
            </a:r>
            <a:r>
              <a:rPr lang="en-US" altLang="en-US" sz="2400"/>
              <a:t>.</a:t>
            </a:r>
          </a:p>
        </p:txBody>
      </p:sp>
      <p:pic>
        <p:nvPicPr>
          <p:cNvPr id="19460" name="Picture 4" descr="kidney0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8600"/>
            <a:ext cx="4267200" cy="3124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F66122-004-f1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9"/>
          <a:stretch>
            <a:fillRect/>
          </a:stretch>
        </p:blipFill>
        <p:spPr bwMode="auto">
          <a:xfrm>
            <a:off x="4648200" y="3505200"/>
            <a:ext cx="4267200" cy="304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153400" y="762000"/>
            <a:ext cx="7620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019800" y="3962400"/>
            <a:ext cx="609600" cy="3048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648200" y="4724400"/>
            <a:ext cx="609600" cy="3048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800600" y="5181600"/>
            <a:ext cx="685800" cy="38100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963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635"/>
    </mc:Choice>
    <mc:Fallback xmlns="">
      <p:transition spd="slow" advTm="126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86" x="7697788" y="3179763"/>
          <p14:tracePt t="2298" x="7680325" y="3179763"/>
          <p14:tracePt t="2307" x="7661275" y="3179763"/>
          <p14:tracePt t="2319" x="7643813" y="3179763"/>
          <p14:tracePt t="2339" x="7616825" y="3170238"/>
          <p14:tracePt t="2355" x="7537450" y="3116263"/>
          <p14:tracePt t="2370" x="7491413" y="3081338"/>
          <p14:tracePt t="2401" x="7429500" y="3000375"/>
          <p14:tracePt t="2406" x="7402513" y="2955925"/>
          <p14:tracePt t="2439" x="7385050" y="2867025"/>
          <p14:tracePt t="2445" x="7385050" y="2822575"/>
          <p14:tracePt t="2469" x="7412038" y="2679700"/>
          <p14:tracePt t="2499" x="7483475" y="2517775"/>
          <p14:tracePt t="2517" x="7562850" y="2347913"/>
          <p14:tracePt t="2540" x="7643813" y="2214563"/>
          <p14:tracePt t="2556" x="7688263" y="2160588"/>
          <p14:tracePt t="2585" x="7796213" y="2000250"/>
          <p14:tracePt t="2616" x="7848600" y="1893888"/>
          <p14:tracePt t="2620" x="7875588" y="1830388"/>
          <p14:tracePt t="2640" x="7894638" y="1785938"/>
          <p14:tracePt t="2655" x="7920038" y="1751013"/>
          <p14:tracePt t="2685" x="7966075" y="1679575"/>
          <p14:tracePt t="2895" x="7956550" y="1679575"/>
          <p14:tracePt t="2907" x="7947025" y="1679575"/>
          <p14:tracePt t="2921" x="7929563" y="1679575"/>
          <p14:tracePt t="2940" x="7912100" y="1679575"/>
          <p14:tracePt t="2970" x="7804150" y="1633538"/>
          <p14:tracePt t="2987" x="7751763" y="1608138"/>
          <p14:tracePt t="3017" x="7572375" y="1490663"/>
          <p14:tracePt t="3041" x="7466013" y="1428750"/>
          <p14:tracePt t="3070" x="7367588" y="1366838"/>
          <p14:tracePt t="3088" x="7259638" y="1322388"/>
          <p14:tracePt t="3104" x="7224713" y="1322388"/>
          <p14:tracePt t="3140" x="7161213" y="1303338"/>
          <p14:tracePt t="3157" x="7153275" y="1303338"/>
          <p14:tracePt t="3208" x="7153275" y="1312863"/>
          <p14:tracePt t="3461" x="7143750" y="1312863"/>
          <p14:tracePt t="3472" x="7126288" y="1312863"/>
          <p14:tracePt t="3484" x="7116763" y="1312863"/>
          <p14:tracePt t="3506" x="7099300" y="1312863"/>
          <p14:tracePt t="3522" x="7072313" y="1303338"/>
          <p14:tracePt t="3543" x="7054850" y="1295400"/>
          <p14:tracePt t="3545" x="7037388" y="1285875"/>
          <p14:tracePt t="3572" x="7018338" y="1276350"/>
          <p14:tracePt t="3589" x="7000875" y="1268413"/>
          <p14:tracePt t="3606" x="6983413" y="1258888"/>
          <p14:tracePt t="3641" x="6946900" y="1204913"/>
          <p14:tracePt t="3670" x="6929438" y="1160463"/>
          <p14:tracePt t="3688" x="6919913" y="1143000"/>
          <p14:tracePt t="3719" x="6911975" y="1133475"/>
          <p14:tracePt t="4064" x="6911975" y="1125538"/>
          <p14:tracePt t="4074" x="6911975" y="1108075"/>
          <p14:tracePt t="4096" x="6902450" y="1098550"/>
          <p14:tracePt t="4109" x="6902450" y="1081088"/>
          <p14:tracePt t="4143" x="6902450" y="1062038"/>
          <p14:tracePt t="4147" x="6902450" y="1054100"/>
          <p14:tracePt t="4160" x="6894513" y="1044575"/>
          <p14:tracePt t="4189" x="6884988" y="1027113"/>
          <p14:tracePt t="4194" x="6884988" y="1017588"/>
          <p14:tracePt t="4206" x="6884988" y="1009650"/>
          <p14:tracePt t="4302" x="6894513" y="1000125"/>
          <p14:tracePt t="4312" x="6911975" y="990600"/>
          <p14:tracePt t="4325" x="6929438" y="990600"/>
          <p14:tracePt t="4344" x="6938963" y="990600"/>
          <p14:tracePt t="4458" x="6938963" y="982663"/>
          <p14:tracePt t="4480" x="6938963" y="973138"/>
          <p14:tracePt t="4495" x="6938963" y="965200"/>
          <p14:tracePt t="4505" x="6938963" y="946150"/>
          <p14:tracePt t="4524" x="6938963" y="911225"/>
          <p14:tracePt t="4547" x="6938963" y="803275"/>
          <p14:tracePt t="4562" x="6938963" y="741363"/>
          <p14:tracePt t="4591" x="6938963" y="554038"/>
          <p14:tracePt t="4622" x="6938963" y="465138"/>
          <p14:tracePt t="4628" x="6938963" y="438150"/>
          <p14:tracePt t="4647" x="6938963" y="411163"/>
          <p14:tracePt t="4711" x="6938963" y="428625"/>
          <p14:tracePt t="4889" x="6938963" y="438150"/>
          <p14:tracePt t="4914" x="6938963" y="446088"/>
          <p14:tracePt t="5133" x="6946900" y="446088"/>
          <p14:tracePt t="5143" x="6965950" y="446088"/>
          <p14:tracePt t="5164" x="6973888" y="446088"/>
          <p14:tracePt t="5179" x="6973888" y="455613"/>
          <p14:tracePt t="5208" x="6983413" y="455613"/>
          <p14:tracePt t="5346" x="6983413" y="446088"/>
          <p14:tracePt t="5358" x="6983413" y="438150"/>
          <p14:tracePt t="5380" x="6973888" y="428625"/>
          <p14:tracePt t="5408" x="6946900" y="428625"/>
          <p14:tracePt t="5426" x="6938963" y="428625"/>
          <p14:tracePt t="5448" x="6902450" y="428625"/>
          <p14:tracePt t="5463" x="6875463" y="438150"/>
          <p14:tracePt t="5493" x="6796088" y="482600"/>
          <p14:tracePt t="5510" x="6759575" y="500063"/>
          <p14:tracePt t="5525" x="6715125" y="536575"/>
          <p14:tracePt t="5549" x="6688138" y="554038"/>
          <p14:tracePt t="5552" x="6661150" y="581025"/>
          <p14:tracePt t="5576" x="6572250" y="660400"/>
          <p14:tracePt t="5596" x="6527800" y="696913"/>
          <p14:tracePt t="5625" x="6402388" y="795338"/>
          <p14:tracePt t="5648" x="6340475" y="866775"/>
          <p14:tracePt t="5664" x="6313488" y="911225"/>
          <p14:tracePt t="5680" x="6251575" y="1000125"/>
          <p14:tracePt t="5709" x="6180138" y="1089025"/>
          <p14:tracePt t="5747" x="6099175" y="1196975"/>
          <p14:tracePt t="5764" x="6072188" y="1231900"/>
          <p14:tracePt t="5780" x="6037263" y="1312863"/>
          <p14:tracePt t="5809" x="6000750" y="1393825"/>
          <p14:tracePt t="5847" x="5956300" y="1544638"/>
          <p14:tracePt t="5852" x="5938838" y="1608138"/>
          <p14:tracePt t="5878" x="5911850" y="1741488"/>
          <p14:tracePt t="5910" x="5894388" y="1874838"/>
          <p14:tracePt t="5915" x="5884863" y="1928813"/>
          <p14:tracePt t="5947" x="5884863" y="2062163"/>
          <p14:tracePt t="5965" x="5884863" y="2098675"/>
          <p14:tracePt t="5994" x="5884863" y="2224088"/>
          <p14:tracePt t="6011" x="5894388" y="2259013"/>
          <p14:tracePt t="6047" x="5919788" y="2347913"/>
          <p14:tracePt t="6052" x="5938838" y="2366963"/>
          <p14:tracePt t="6065" x="5956300" y="2393950"/>
          <p14:tracePt t="6095" x="5983288" y="2428875"/>
          <p14:tracePt t="6126" x="6054725" y="2473325"/>
          <p14:tracePt t="6150" x="6116638" y="2465388"/>
          <p14:tracePt t="6179" x="6170613" y="2438400"/>
          <p14:tracePt t="6332" x="6170613" y="2446338"/>
          <p14:tracePt t="6344" x="6180138" y="2465388"/>
          <p14:tracePt t="6356" x="6188075" y="2473325"/>
          <p14:tracePt t="6380" x="6205538" y="2500313"/>
          <p14:tracePt t="6397" x="6232525" y="2509838"/>
          <p14:tracePt t="6426" x="6286500" y="2536825"/>
          <p14:tracePt t="6450" x="6323013" y="2554288"/>
          <p14:tracePt t="6466" x="6330950" y="2554288"/>
          <p14:tracePt t="6496" x="6340475" y="2554288"/>
          <p14:tracePt t="6527" x="6348413" y="2554288"/>
          <p14:tracePt t="6533" x="6357938" y="2554288"/>
          <p14:tracePt t="6558" x="6367463" y="2554288"/>
          <p14:tracePt t="6581" x="6375400" y="2554288"/>
          <p14:tracePt t="6607" x="6394450" y="2554288"/>
          <p14:tracePt t="6629" x="6402388" y="2554288"/>
          <p14:tracePt t="6642" x="6411913" y="2554288"/>
          <p14:tracePt t="6656" x="6419850" y="2554288"/>
          <p14:tracePt t="6681" x="6429375" y="2544763"/>
          <p14:tracePt t="6712" x="6438900" y="2544763"/>
          <p14:tracePt t="6716" x="6446838" y="2544763"/>
          <p14:tracePt t="6750" x="6465888" y="2536825"/>
          <p14:tracePt t="6780" x="6473825" y="2536825"/>
          <p14:tracePt t="6798" x="6483350" y="2536825"/>
          <p14:tracePt t="6812" x="6491288" y="2527300"/>
          <p14:tracePt t="6834" x="6500813" y="2527300"/>
          <p14:tracePt t="6871" x="6510338" y="2527300"/>
          <p14:tracePt t="6895" x="6510338" y="2517775"/>
          <p14:tracePt t="6906" x="6518275" y="2517775"/>
          <p14:tracePt t="6920" x="6527800" y="2517775"/>
          <p14:tracePt t="6930" x="6527800" y="2509838"/>
          <p14:tracePt t="6951" x="6527800" y="2500313"/>
          <p14:tracePt t="6981" x="6537325" y="2490788"/>
          <p14:tracePt t="6998" x="6545263" y="2490788"/>
          <p14:tracePt t="7014" x="6545263" y="2482850"/>
          <p14:tracePt t="7051" x="6554788" y="2473325"/>
          <p14:tracePt t="7065" x="6562725" y="2465388"/>
          <p14:tracePt t="7088" x="6562725" y="2455863"/>
          <p14:tracePt t="7110" x="6572250" y="2446338"/>
          <p14:tracePt t="7147" x="6572250" y="2438400"/>
          <p14:tracePt t="7663" x="6572250" y="2428875"/>
          <p14:tracePt t="8035" x="6562725" y="2428875"/>
          <p14:tracePt t="8046" x="6554788" y="2428875"/>
          <p14:tracePt t="8060" x="6554788" y="2438400"/>
          <p14:tracePt t="8083" x="6545263" y="2438400"/>
          <p14:tracePt t="8154" x="6537325" y="2419350"/>
          <p14:tracePt t="8167" x="6527800" y="2401888"/>
          <p14:tracePt t="8179" x="6527800" y="2384425"/>
          <p14:tracePt t="8202" x="6518275" y="2347913"/>
          <p14:tracePt t="8217" x="6510338" y="2330450"/>
          <p14:tracePt t="8253" x="6510338" y="2251075"/>
          <p14:tracePt t="8284" x="6510338" y="2187575"/>
          <p14:tracePt t="8301" x="6510338" y="2133600"/>
          <p14:tracePt t="8317" x="6510338" y="2108200"/>
          <p14:tracePt t="8353" x="6510338" y="2036763"/>
          <p14:tracePt t="8384" x="6518275" y="1990725"/>
          <p14:tracePt t="8401" x="6518275" y="1982788"/>
          <p14:tracePt t="8418" x="6518275" y="1973263"/>
          <p14:tracePt t="8453" x="6527800" y="1946275"/>
          <p14:tracePt t="8457" x="6537325" y="1938338"/>
          <p14:tracePt t="8484" x="6545263" y="1928813"/>
          <p14:tracePt t="8710" x="6545263" y="1911350"/>
          <p14:tracePt t="8719" x="6545263" y="1901825"/>
          <p14:tracePt t="8734" x="6545263" y="1884363"/>
          <p14:tracePt t="8756" x="6545263" y="1830388"/>
          <p14:tracePt t="8785" x="6545263" y="1768475"/>
          <p14:tracePt t="8790" x="6545263" y="1731963"/>
          <p14:tracePt t="8832" x="6545263" y="1652588"/>
          <p14:tracePt t="8856" x="6562725" y="1598613"/>
          <p14:tracePt t="8885" x="6572250" y="1554163"/>
          <p14:tracePt t="8890" x="6572250" y="1536700"/>
          <p14:tracePt t="8903" x="6581775" y="1517650"/>
          <p14:tracePt t="8918" x="6581775" y="1509713"/>
          <p14:tracePt t="8955" x="6589713" y="1482725"/>
          <p14:tracePt t="8959" x="6599238" y="1455738"/>
          <p14:tracePt t="9002" x="6608763" y="1428750"/>
          <p14:tracePt t="9032" x="6626225" y="1411288"/>
          <p14:tracePt t="9260" x="6626225" y="1393825"/>
          <p14:tracePt t="9273" x="6626225" y="1384300"/>
          <p14:tracePt t="9287" x="6626225" y="1366838"/>
          <p14:tracePt t="9304" x="6626225" y="1357313"/>
          <p14:tracePt t="9334" x="6634163" y="1322388"/>
          <p14:tracePt t="9357" x="6653213" y="1303338"/>
          <p14:tracePt t="9387" x="6670675" y="1295400"/>
          <p14:tracePt t="9417" x="6697663" y="1285875"/>
          <p14:tracePt t="9456" x="6724650" y="1285875"/>
          <p14:tracePt t="9487" x="6742113" y="1285875"/>
          <p14:tracePt t="9730" x="6751638" y="1285875"/>
          <p14:tracePt t="9756" x="6759575" y="1285875"/>
          <p14:tracePt t="9765" x="6769100" y="1285875"/>
          <p14:tracePt t="9789" x="6786563" y="1285875"/>
          <p14:tracePt t="9814" x="6796088" y="1285875"/>
          <p14:tracePt t="9837" x="6804025" y="1285875"/>
          <p14:tracePt t="9860" x="6813550" y="1285875"/>
          <p14:tracePt t="9876" x="6823075" y="1285875"/>
          <p14:tracePt t="9908" x="6831013" y="1285875"/>
          <p14:tracePt t="9923" x="6840538" y="1285875"/>
          <p14:tracePt t="10174" x="6848475" y="1285875"/>
          <p14:tracePt t="10199" x="6858000" y="1285875"/>
          <p14:tracePt t="10234" x="6867525" y="1285875"/>
          <p14:tracePt t="10244" x="6875463" y="1285875"/>
          <p14:tracePt t="10282" x="6884988" y="1276350"/>
          <p14:tracePt t="10568" x="6894513" y="1276350"/>
          <p14:tracePt t="10592" x="6894513" y="1268413"/>
          <p14:tracePt t="10608" x="6902450" y="1268413"/>
          <p14:tracePt t="10623" x="6902450" y="1258888"/>
          <p14:tracePt t="10659" x="6911975" y="1258888"/>
          <p14:tracePt t="10665" x="6919913" y="1250950"/>
          <p14:tracePt t="10881" x="6929438" y="1250950"/>
          <p14:tracePt t="11147" x="6938963" y="1250950"/>
          <p14:tracePt t="11157" x="6946900" y="1241425"/>
          <p14:tracePt t="11169" x="6956425" y="1241425"/>
          <p14:tracePt t="11183" x="6965950" y="1231900"/>
          <p14:tracePt t="11208" x="6973888" y="1223963"/>
          <p14:tracePt t="11216" x="6983413" y="1223963"/>
          <p14:tracePt t="11279" x="6983413" y="1214438"/>
          <p14:tracePt t="11517" x="7000875" y="1214438"/>
          <p14:tracePt t="11529" x="7000875" y="1204913"/>
          <p14:tracePt t="11542" x="7010400" y="1196975"/>
          <p14:tracePt t="11566" x="7018338" y="1187450"/>
          <p14:tracePt t="11579" x="7027863" y="1187450"/>
          <p14:tracePt t="11608" x="7037388" y="1187450"/>
          <p14:tracePt t="11624" x="7045325" y="1179513"/>
          <p14:tracePt t="11889" x="7054850" y="1179513"/>
          <p14:tracePt t="11902" x="7062788" y="1179513"/>
          <p14:tracePt t="11938" x="7072313" y="1179513"/>
          <p14:tracePt t="11949" x="7072313" y="1169988"/>
          <p14:tracePt t="11963" x="7081838" y="1169988"/>
          <p14:tracePt t="11980" x="7089775" y="1160463"/>
          <p14:tracePt t="12009" x="7108825" y="1160463"/>
          <p14:tracePt t="12201" x="7108825" y="1152525"/>
          <p14:tracePt t="12240" x="7116763" y="1152525"/>
          <p14:tracePt t="12250" x="7126288" y="1152525"/>
          <p14:tracePt t="12267" x="7134225" y="1152525"/>
          <p14:tracePt t="12282" x="7143750" y="1152525"/>
          <p14:tracePt t="12311" x="7170738" y="1152525"/>
          <p14:tracePt t="12343" x="7188200" y="1152525"/>
          <p14:tracePt t="12348" x="7197725" y="1152525"/>
          <p14:tracePt t="12367" x="7205663" y="1152525"/>
          <p14:tracePt t="12397" x="7215188" y="1152525"/>
          <p14:tracePt t="12551" x="7215188" y="1160463"/>
          <p14:tracePt t="12670" x="7224713" y="1160463"/>
          <p14:tracePt t="12911" x="7232650" y="1152525"/>
          <p14:tracePt t="12923" x="7251700" y="1143000"/>
          <p14:tracePt t="12934" x="7269163" y="1125538"/>
          <p14:tracePt t="12946" x="7286625" y="1116013"/>
          <p14:tracePt t="12967" x="7304088" y="1098550"/>
          <p14:tracePt t="12983" x="7331075" y="1081088"/>
          <p14:tracePt t="13012" x="7340600" y="1081088"/>
          <p14:tracePt t="13030" x="7340600" y="1071563"/>
          <p14:tracePt t="13462" x="7340600" y="1054100"/>
          <p14:tracePt t="13473" x="7348538" y="1044575"/>
          <p14:tracePt t="13485" x="7348538" y="1036638"/>
          <p14:tracePt t="13510" x="7348538" y="1027113"/>
          <p14:tracePt t="13968" x="7358063" y="1027113"/>
          <p14:tracePt t="14029" x="7358063" y="1017588"/>
          <p14:tracePt t="14292" x="7367588" y="1009650"/>
          <p14:tracePt t="14303" x="7375525" y="1000125"/>
          <p14:tracePt t="14333" x="7394575" y="982663"/>
          <p14:tracePt t="14351" x="7402513" y="982663"/>
          <p14:tracePt t="14374" x="7412038" y="973138"/>
          <p14:tracePt t="14404" x="7419975" y="973138"/>
          <p14:tracePt t="14434" x="7429500" y="973138"/>
          <p14:tracePt t="14471" x="7439025" y="973138"/>
          <p14:tracePt t="14496" x="7439025" y="982663"/>
          <p14:tracePt t="14531" x="7446963" y="982663"/>
          <p14:tracePt t="14782" x="7456488" y="973138"/>
          <p14:tracePt t="14794" x="7466013" y="973138"/>
          <p14:tracePt t="14818" x="7473950" y="965200"/>
          <p14:tracePt t="14822" x="7491413" y="955675"/>
          <p14:tracePt t="14849" x="7500938" y="955675"/>
          <p14:tracePt t="14879" x="7500938" y="946150"/>
          <p14:tracePt t="14928" x="7500938" y="938213"/>
          <p14:tracePt t="15047" x="7500938" y="928688"/>
          <p14:tracePt t="15073" x="7500938" y="901700"/>
          <p14:tracePt t="15084" x="7500938" y="884238"/>
          <p14:tracePt t="15105" x="7491413" y="857250"/>
          <p14:tracePt t="15135" x="7456488" y="822325"/>
          <p14:tracePt t="15174" x="7385050" y="812800"/>
          <p14:tracePt t="15182" x="7358063" y="812800"/>
          <p14:tracePt t="15205" x="7331075" y="822325"/>
          <p14:tracePt t="15234" x="7323138" y="830263"/>
          <p14:tracePt t="15274" x="7323138" y="847725"/>
          <p14:tracePt t="15279" x="7323138" y="857250"/>
          <p14:tracePt t="15304" x="7331075" y="901700"/>
          <p14:tracePt t="15310" x="7348538" y="919163"/>
          <p14:tracePt t="15335" x="7367588" y="938213"/>
          <p14:tracePt t="15373" x="7385050" y="938213"/>
          <p14:tracePt t="15468" x="7385050" y="928688"/>
          <p14:tracePt t="15516" x="7385050" y="919163"/>
          <p14:tracePt t="15576" x="7385050" y="901700"/>
          <p14:tracePt t="15591" x="7385050" y="884238"/>
          <p14:tracePt t="15600" x="7367588" y="866775"/>
          <p14:tracePt t="15624" x="7340600" y="857250"/>
          <p14:tracePt t="15639" x="7323138" y="857250"/>
          <p14:tracePt t="15675" x="7296150" y="866775"/>
          <p14:tracePt t="15682" x="7296150" y="874713"/>
          <p14:tracePt t="15721" x="7304088" y="946150"/>
          <p14:tracePt t="15739" x="7304088" y="955675"/>
          <p14:tracePt t="15775" x="7340600" y="955675"/>
          <p14:tracePt t="15780" x="7348538" y="938213"/>
          <p14:tracePt t="15806" x="7375525" y="884238"/>
          <p14:tracePt t="15823" x="7394575" y="839788"/>
          <p14:tracePt t="15838" x="7419975" y="776288"/>
          <p14:tracePt t="15854" x="7419975" y="750888"/>
          <p14:tracePt t="15876" x="7419975" y="741363"/>
          <p14:tracePt t="15906" x="7419975" y="731838"/>
          <p14:tracePt t="15936" x="7419975" y="723900"/>
          <p14:tracePt t="15959" x="7419975" y="714375"/>
          <p14:tracePt t="15984" x="7402513" y="714375"/>
          <p14:tracePt t="16008" x="7367588" y="714375"/>
          <p14:tracePt t="16037" x="7331075" y="741363"/>
          <p14:tracePt t="16054" x="7331075" y="750888"/>
          <p14:tracePt t="16076" x="7331075" y="768350"/>
          <p14:tracePt t="16091" x="7331075" y="785813"/>
          <p14:tracePt t="16121" x="7331075" y="822325"/>
          <p14:tracePt t="16138" x="7340600" y="830263"/>
          <p14:tracePt t="16177" x="7358063" y="847725"/>
          <p14:tracePt t="16182" x="7367588" y="847725"/>
          <p14:tracePt t="16223" x="7367588" y="830263"/>
          <p14:tracePt t="16237" x="7385050" y="785813"/>
          <p14:tracePt t="16249" x="7402513" y="750888"/>
          <p14:tracePt t="16276" x="7412038" y="723900"/>
          <p14:tracePt t="16394" x="7394575" y="731838"/>
          <p14:tracePt t="16405" x="7385050" y="741363"/>
          <p14:tracePt t="16416" x="7358063" y="758825"/>
          <p14:tracePt t="16441" x="7340600" y="768350"/>
          <p14:tracePt t="16477" x="7313613" y="803275"/>
          <p14:tracePt t="16507" x="7304088" y="839788"/>
          <p14:tracePt t="16511" x="7304088" y="857250"/>
          <p14:tracePt t="16538" x="7313613" y="884238"/>
          <p14:tracePt t="16576" x="7367588" y="919163"/>
          <p14:tracePt t="16593" x="7385050" y="919163"/>
          <p14:tracePt t="16609" x="7412038" y="919163"/>
          <p14:tracePt t="16638" x="7429500" y="866775"/>
          <p14:tracePt t="16643" x="7439025" y="839788"/>
          <p14:tracePt t="16678" x="7446963" y="812800"/>
          <p14:tracePt t="16683" x="7446963" y="803275"/>
          <p14:tracePt t="16708" x="7446963" y="795338"/>
          <p14:tracePt t="16776" x="7439025" y="795338"/>
          <p14:tracePt t="16788" x="7419975" y="795338"/>
          <p14:tracePt t="16808" x="7402513" y="795338"/>
          <p14:tracePt t="16839" x="7348538" y="847725"/>
          <p14:tracePt t="16862" x="7348538" y="857250"/>
          <p14:tracePt t="16922" x="7348538" y="874713"/>
          <p14:tracePt t="16933" x="7358063" y="884238"/>
          <p14:tracePt t="16957" x="7375525" y="884238"/>
          <p14:tracePt t="16980" x="7394575" y="884238"/>
          <p14:tracePt t="16995" x="7419975" y="857250"/>
          <p14:tracePt t="17011" x="7429500" y="812800"/>
          <p14:tracePt t="17027" x="7446963" y="776288"/>
          <p14:tracePt t="17056" x="7473950" y="704850"/>
          <p14:tracePt t="17080" x="7473950" y="696913"/>
          <p14:tracePt t="17148" x="7456488" y="696913"/>
          <p14:tracePt t="17160" x="7446963" y="714375"/>
          <p14:tracePt t="17180" x="7429500" y="723900"/>
          <p14:tracePt t="17195" x="7429500" y="741363"/>
          <p14:tracePt t="17225" x="7412038" y="768350"/>
          <p14:tracePt t="17256" x="7412038" y="776288"/>
          <p14:tracePt t="17268" x="7412038" y="785813"/>
          <p14:tracePt t="17294" x="7412038" y="803275"/>
          <p14:tracePt t="17306" x="7412038" y="830263"/>
          <p14:tracePt t="17316" x="7419975" y="830263"/>
          <p14:tracePt t="17328" x="7429500" y="839788"/>
          <p14:tracePt t="17356" x="7446963" y="839788"/>
          <p14:tracePt t="17380" x="7456488" y="803275"/>
          <p14:tracePt t="17410" x="7466013" y="768350"/>
          <p14:tracePt t="17414" x="7466013" y="750888"/>
          <p14:tracePt t="17451" x="7466013" y="741363"/>
          <p14:tracePt t="17482" x="7456488" y="731838"/>
          <p14:tracePt t="17511" x="7412038" y="731838"/>
          <p14:tracePt t="17529" x="7394575" y="750888"/>
          <p14:tracePt t="17558" x="7358063" y="812800"/>
          <p14:tracePt t="17582" x="7348538" y="839788"/>
          <p14:tracePt t="17612" x="7348538" y="874713"/>
          <p14:tracePt t="17617" x="7348538" y="893763"/>
          <p14:tracePt t="17658" x="7348538" y="911225"/>
          <p14:tracePt t="17679" x="7358063" y="911225"/>
          <p14:tracePt t="17703" x="7367588" y="911225"/>
          <p14:tracePt t="17714" x="7375525" y="884238"/>
          <p14:tracePt t="17730" x="7394575" y="847725"/>
          <p14:tracePt t="17758" x="7412038" y="812800"/>
          <p14:tracePt t="17764" x="7412038" y="803275"/>
          <p14:tracePt t="17783" x="7412038" y="795338"/>
          <p14:tracePt t="17828" x="7402513" y="785813"/>
          <p14:tracePt t="17834" x="7394575" y="776288"/>
          <p14:tracePt t="17857" x="7367588" y="776288"/>
          <p14:tracePt t="17882" x="7340600" y="776288"/>
          <p14:tracePt t="17912" x="7323138" y="776288"/>
          <p14:tracePt t="17930" x="7313613" y="785813"/>
          <p14:tracePt t="17981" x="7313613" y="795338"/>
          <p14:tracePt t="17990" x="7313613" y="822325"/>
          <p14:tracePt t="18003" x="7313613" y="839788"/>
          <p14:tracePt t="18028" x="7313613" y="857250"/>
          <p14:tracePt t="18059" x="7323138" y="874713"/>
          <p14:tracePt t="18086" x="7340600" y="866775"/>
          <p14:tracePt t="18098" x="7348538" y="822325"/>
          <p14:tracePt t="18128" x="7375525" y="687388"/>
          <p14:tracePt t="18159" x="7394575" y="598488"/>
          <p14:tracePt t="18183" x="7394575" y="588963"/>
          <p14:tracePt t="18198" x="7385050" y="588963"/>
          <p14:tracePt t="18214" x="7367588" y="588963"/>
          <p14:tracePt t="18243" x="7323138" y="608013"/>
          <p14:tracePt t="18261" x="7296150" y="625475"/>
          <p14:tracePt t="18283" x="7286625" y="652463"/>
          <p14:tracePt t="18312" x="7277100" y="696913"/>
          <p14:tracePt t="18342" x="7269163" y="741363"/>
          <p14:tracePt t="18360" x="7269163" y="758825"/>
          <p14:tracePt t="18383" x="7269163" y="776288"/>
          <p14:tracePt t="18399" x="7269163" y="785813"/>
          <p14:tracePt t="18429" x="7269163" y="795338"/>
          <p14:tracePt t="19033" x="7269163" y="785813"/>
          <p14:tracePt t="19045" x="7269163" y="776288"/>
          <p14:tracePt t="19057" x="7269163" y="768350"/>
          <p14:tracePt t="19094" x="7259638" y="768350"/>
          <p14:tracePt t="19104" x="7259638" y="758825"/>
          <p14:tracePt t="19129" x="7251700" y="758825"/>
          <p14:tracePt t="19165" x="7242175" y="768350"/>
          <p14:tracePt t="19179" x="7242175" y="776288"/>
          <p14:tracePt t="19196" x="7242175" y="785813"/>
          <p14:tracePt t="19212" x="7242175" y="795338"/>
          <p14:tracePt t="19241" x="7259638" y="822325"/>
          <p14:tracePt t="19258" x="7269163" y="822325"/>
          <p14:tracePt t="19295" x="7313613" y="812800"/>
          <p14:tracePt t="19299" x="7323138" y="795338"/>
          <p14:tracePt t="19326" x="7348538" y="741363"/>
          <p14:tracePt t="19343" x="7358063" y="714375"/>
          <p14:tracePt t="19373" x="7358063" y="669925"/>
          <p14:tracePt t="19407" x="7358063" y="660400"/>
          <p14:tracePt t="19430" x="7340600" y="642938"/>
          <p14:tracePt t="19459" x="7296150" y="642938"/>
          <p14:tracePt t="19464" x="7277100" y="642938"/>
          <p14:tracePt t="19498" x="7251700" y="652463"/>
          <p14:tracePt t="19513" x="7232650" y="679450"/>
          <p14:tracePt t="19529" x="7232650" y="696913"/>
          <p14:tracePt t="19559" x="7224713" y="731838"/>
          <p14:tracePt t="19564" x="7224713" y="750888"/>
          <p14:tracePt t="19597" x="7224713" y="795338"/>
          <p14:tracePt t="19603" x="7242175" y="812800"/>
          <p14:tracePt t="19615" x="7251700" y="822325"/>
          <p14:tracePt t="19643" x="7269163" y="830263"/>
          <p14:tracePt t="19647" x="7277100" y="830263"/>
          <p14:tracePt t="19660" x="7286625" y="822325"/>
          <p14:tracePt t="19696" x="7313613" y="785813"/>
          <p14:tracePt t="19714" x="7313613" y="776288"/>
          <p14:tracePt t="19729" x="7313613" y="768350"/>
          <p14:tracePt t="19816" x="7304088" y="768350"/>
          <p14:tracePt t="19827" x="7296150" y="768350"/>
          <p14:tracePt t="19849" x="7286625" y="776288"/>
          <p14:tracePt t="19863" x="7277100" y="785813"/>
          <p14:tracePt t="19898" x="7277100" y="812800"/>
          <p14:tracePt t="19928" x="7277100" y="839788"/>
          <p14:tracePt t="19934" x="7277100" y="847725"/>
          <p14:tracePt t="19947" x="7286625" y="847725"/>
          <p14:tracePt t="19975" x="7304088" y="866775"/>
          <p14:tracePt t="20000" x="7323138" y="857250"/>
          <p14:tracePt t="20016" x="7340600" y="847725"/>
          <p14:tracePt t="20044" x="7385050" y="741363"/>
          <p14:tracePt t="20061" x="7394575" y="714375"/>
          <p14:tracePt t="20098" x="7394575" y="669925"/>
          <p14:tracePt t="20103" x="7394575" y="660400"/>
          <p14:tracePt t="20130" x="7394575" y="652463"/>
          <p14:tracePt t="20160" x="7385050" y="652463"/>
          <p14:tracePt t="20166" x="7367588" y="652463"/>
          <p14:tracePt t="20180" x="7358063" y="652463"/>
          <p14:tracePt t="20199" x="7331075" y="669925"/>
          <p14:tracePt t="20230" x="7313613" y="696913"/>
          <p14:tracePt t="20238" x="7313613" y="714375"/>
          <p14:tracePt t="20262" x="7296150" y="750888"/>
          <p14:tracePt t="20298" x="7296150" y="812800"/>
          <p14:tracePt t="20328" x="7296150" y="839788"/>
          <p14:tracePt t="20376" x="7313613" y="839788"/>
          <p14:tracePt t="20403" x="7331075" y="822325"/>
          <p14:tracePt t="20430" x="7348538" y="776288"/>
          <p14:tracePt t="20461" x="7348538" y="758825"/>
          <p14:tracePt t="20467" x="7348538" y="750888"/>
          <p14:tracePt t="20548" x="7348538" y="731838"/>
          <p14:tracePt t="20560" x="7323138" y="731838"/>
          <p14:tracePt t="20570" x="7313613" y="731838"/>
          <p14:tracePt t="20602" x="7286625" y="731838"/>
          <p14:tracePt t="20631" x="7277100" y="741363"/>
          <p14:tracePt t="20662" x="7277100" y="750888"/>
          <p14:tracePt t="20680" x="7277100" y="776288"/>
          <p14:tracePt t="20702" x="7277100" y="830263"/>
          <p14:tracePt t="20718" x="7286625" y="847725"/>
          <p14:tracePt t="20747" x="7296150" y="874713"/>
          <p14:tracePt t="20752" x="7304088" y="874713"/>
          <p14:tracePt t="20814" x="7323138" y="847725"/>
          <p14:tracePt t="20824" x="7331075" y="795338"/>
          <p14:tracePt t="20849" x="7348538" y="704850"/>
          <p14:tracePt t="20878" x="7348538" y="687388"/>
          <p14:tracePt t="20932" x="7340600" y="679450"/>
          <p14:tracePt t="20942" x="7331075" y="669925"/>
          <p14:tracePt t="20965" x="7323138" y="669925"/>
          <p14:tracePt t="21001" x="7296150" y="669925"/>
          <p14:tracePt t="21076" x="7296150" y="679450"/>
          <p14:tracePt t="21099" x="7296150" y="687388"/>
          <p14:tracePt t="21122" x="7296150" y="704850"/>
          <p14:tracePt t="21136" x="7296150" y="723900"/>
          <p14:tracePt t="21163" x="7296150" y="731838"/>
          <p14:tracePt t="21254" x="7304088" y="714375"/>
          <p14:tracePt t="21267" x="7313613" y="704850"/>
          <p14:tracePt t="21281" x="7323138" y="687388"/>
          <p14:tracePt t="21484" x="7331075" y="696913"/>
          <p14:tracePt t="21496" x="7331075" y="714375"/>
          <p14:tracePt t="21508" x="7340600" y="731838"/>
          <p14:tracePt t="21521" x="7348538" y="741363"/>
          <p14:tracePt t="21549" x="7348538" y="750888"/>
          <p14:tracePt t="21558" x="7358063" y="758825"/>
          <p14:tracePt t="21583" x="7367588" y="758825"/>
          <p14:tracePt t="21604" x="7375525" y="768350"/>
          <p14:tracePt t="21619" x="7375525" y="776288"/>
          <p14:tracePt t="21653" x="7385050" y="776288"/>
          <p14:tracePt t="21784" x="7394575" y="776288"/>
          <p14:tracePt t="21795" x="7402513" y="776288"/>
          <p14:tracePt t="21809" x="7412038" y="776288"/>
          <p14:tracePt t="21831" x="7419975" y="776288"/>
          <p14:tracePt t="21855" x="7419975" y="785813"/>
          <p14:tracePt t="21869" x="7429500" y="785813"/>
          <p14:tracePt t="21892" x="7439025" y="785813"/>
          <p14:tracePt t="21928" x="7446963" y="785813"/>
          <p14:tracePt t="22167" x="7456488" y="785813"/>
          <p14:tracePt t="22192" x="7473950" y="803275"/>
          <p14:tracePt t="22205" x="7483475" y="803275"/>
          <p14:tracePt t="22216" x="7491413" y="822325"/>
          <p14:tracePt t="22238" x="7510463" y="822325"/>
          <p14:tracePt t="22267" x="7537450" y="847725"/>
          <p14:tracePt t="22304" x="7554913" y="857250"/>
          <p14:tracePt t="22310" x="7562850" y="866775"/>
          <p14:tracePt t="22829" x="7554913" y="866775"/>
          <p14:tracePt t="22865" x="7545388" y="866775"/>
          <p14:tracePt t="22877" x="7545388" y="874713"/>
          <p14:tracePt t="22947" x="7545388" y="884238"/>
          <p14:tracePt t="22960" x="7537450" y="884238"/>
          <p14:tracePt t="22975" x="7537450" y="893763"/>
          <p14:tracePt t="23117" x="7554913" y="893763"/>
          <p14:tracePt t="23141" x="7562850" y="893763"/>
          <p14:tracePt t="23164" x="7572375" y="893763"/>
          <p14:tracePt t="23981" x="7554913" y="893763"/>
          <p14:tracePt t="23992" x="7545388" y="893763"/>
          <p14:tracePt t="24011" x="7537450" y="893763"/>
          <p14:tracePt t="24043" x="7527925" y="893763"/>
          <p14:tracePt t="24065" x="7518400" y="901700"/>
          <p14:tracePt t="24102" x="7510463" y="901700"/>
          <p14:tracePt t="24138" x="7500938" y="901700"/>
          <p14:tracePt t="24222" x="7510463" y="901700"/>
          <p14:tracePt t="24246" x="7518400" y="901700"/>
          <p14:tracePt t="24259" x="7527925" y="893763"/>
          <p14:tracePt t="24288" x="7537450" y="893763"/>
          <p14:tracePt t="24295" x="7545388" y="884238"/>
          <p14:tracePt t="24316" x="7545388" y="874713"/>
          <p14:tracePt t="28460" x="7545388" y="857250"/>
          <p14:tracePt t="28472" x="7545388" y="830263"/>
          <p14:tracePt t="28482" x="7554913" y="785813"/>
          <p14:tracePt t="28506" x="7562850" y="750888"/>
          <p14:tracePt t="28528" x="7562850" y="714375"/>
          <p14:tracePt t="28543" x="7562850" y="696913"/>
          <p14:tracePt t="28699" x="7572375" y="642938"/>
          <p14:tracePt t="28713" x="7572375" y="608013"/>
          <p14:tracePt t="28727" x="7572375" y="588963"/>
          <p14:tracePt t="28758" x="7581900" y="561975"/>
          <p14:tracePt t="28820" x="7581900" y="571500"/>
          <p14:tracePt t="28893" x="7589838" y="608013"/>
          <p14:tracePt t="28904" x="7589838" y="625475"/>
          <p14:tracePt t="28918" x="7589838" y="642938"/>
          <p14:tracePt t="28931" x="7589838" y="660400"/>
          <p14:tracePt t="28959" x="7589838" y="696913"/>
          <p14:tracePt t="28977" x="7589838" y="723900"/>
          <p14:tracePt t="29005" x="7581900" y="731838"/>
          <p14:tracePt t="29030" x="7581900" y="741363"/>
          <p14:tracePt t="29059" x="7581900" y="750888"/>
          <p14:tracePt t="29074" x="7581900" y="758825"/>
          <p14:tracePt t="29086" x="7581900" y="768350"/>
          <p14:tracePt t="29539" x="7572375" y="785813"/>
          <p14:tracePt t="29554" x="7562850" y="785813"/>
          <p14:tracePt t="29565" x="7562850" y="795338"/>
          <p14:tracePt t="29579" x="7554913" y="795338"/>
          <p14:tracePt t="29593" x="7554913" y="803275"/>
          <p14:tracePt t="29759" x="7562850" y="803275"/>
          <p14:tracePt t="29773" x="7572375" y="803275"/>
          <p14:tracePt t="29792" x="7581900" y="803275"/>
          <p14:tracePt t="29809" x="7581900" y="785813"/>
          <p14:tracePt t="29831" x="7589838" y="768350"/>
          <p14:tracePt t="29860" x="7589838" y="758825"/>
          <p14:tracePt t="29915" x="7581900" y="750888"/>
          <p14:tracePt t="29925" x="7572375" y="750888"/>
          <p14:tracePt t="29936" x="7562850" y="750888"/>
          <p14:tracePt t="29948" x="7545388" y="750888"/>
          <p14:tracePt t="29977" x="7537450" y="750888"/>
          <p14:tracePt t="29985" x="7527925" y="758825"/>
          <p14:tracePt t="30011" x="7518400" y="758825"/>
          <p14:tracePt t="30033" x="7518400" y="768350"/>
          <p14:tracePt t="30062" x="7518400" y="776288"/>
          <p14:tracePt t="30070" x="7518400" y="785813"/>
          <p14:tracePt t="30094" x="7518400" y="803275"/>
          <p14:tracePt t="30130" x="7518400" y="812800"/>
          <p14:tracePt t="30161" x="7527925" y="812800"/>
          <p14:tracePt t="30166" x="7537450" y="812800"/>
          <p14:tracePt t="30189" x="7545388" y="812800"/>
          <p14:tracePt t="30210" x="7554913" y="812800"/>
          <p14:tracePt t="30231" x="7572375" y="803275"/>
          <p14:tracePt t="30260" x="7581900" y="795338"/>
          <p14:tracePt t="30285" x="7581900" y="785813"/>
          <p14:tracePt t="30381" x="7581900" y="776288"/>
          <p14:tracePt t="30395" x="7572375" y="776288"/>
          <p14:tracePt t="30407" x="7572375" y="768350"/>
          <p14:tracePt t="30432" x="7554913" y="768350"/>
          <p14:tracePt t="30448" x="7545388" y="768350"/>
          <p14:tracePt t="30477" x="7527925" y="768350"/>
          <p14:tracePt t="30483" x="7518400" y="768350"/>
          <p14:tracePt t="30508" x="7491413" y="785813"/>
          <p14:tracePt t="30514" x="7483475" y="795338"/>
          <p14:tracePt t="30532" x="7466013" y="803275"/>
          <p14:tracePt t="30548" x="7466013" y="812800"/>
          <p14:tracePt t="30578" x="7466013" y="830263"/>
          <p14:tracePt t="30621" x="7473950" y="830263"/>
          <p14:tracePt t="30634" x="7483475" y="830263"/>
          <p14:tracePt t="30662" x="7510463" y="830263"/>
          <p14:tracePt t="30693" x="7537450" y="812800"/>
          <p14:tracePt t="30711" x="7537450" y="803275"/>
          <p14:tracePt t="30733" x="7545388" y="803275"/>
          <p14:tracePt t="30923" x="7537450" y="803275"/>
          <p14:tracePt t="30958" x="7527925" y="803275"/>
          <p14:tracePt t="30981" x="7518400" y="803275"/>
          <p14:tracePt t="31005" x="7510463" y="812800"/>
          <p14:tracePt t="31032" x="7500938" y="812800"/>
          <p14:tracePt t="31042" x="7500938" y="822325"/>
          <p14:tracePt t="31065" x="7491413" y="822325"/>
          <p14:tracePt t="31092" x="7473950" y="830263"/>
          <p14:tracePt t="31110" x="7466013" y="830263"/>
          <p14:tracePt t="31134" x="7466013" y="839788"/>
          <p14:tracePt t="31294" x="7466013" y="830263"/>
          <p14:tracePt t="31333" x="7466013" y="822325"/>
          <p14:tracePt t="31365" x="7466013" y="812800"/>
          <p14:tracePt t="31607" x="7473950" y="812800"/>
          <p14:tracePt t="31632" x="7483475" y="812800"/>
          <p14:tracePt t="31656" x="7491413" y="812800"/>
          <p14:tracePt t="33240" x="7491413" y="822325"/>
          <p14:tracePt t="33250" x="7483475" y="839788"/>
          <p14:tracePt t="33272" x="7456488" y="866775"/>
          <p14:tracePt t="33289" x="7439025" y="884238"/>
          <p14:tracePt t="33318" x="7358063" y="973138"/>
          <p14:tracePt t="33324" x="7331075" y="1009650"/>
          <p14:tracePt t="33343" x="7286625" y="1062038"/>
          <p14:tracePt t="33372" x="7126288" y="1285875"/>
          <p14:tracePt t="33390" x="7072313" y="1384300"/>
          <p14:tracePt t="33419" x="6929438" y="1679575"/>
          <p14:tracePt t="33443" x="6894513" y="1768475"/>
          <p14:tracePt t="33458" x="6823075" y="1946275"/>
          <p14:tracePt t="33474" x="6796088" y="2017713"/>
          <p14:tracePt t="33503" x="6777038" y="2152650"/>
          <p14:tracePt t="33541" x="6786563" y="2170113"/>
          <p14:tracePt t="33744" x="6777038" y="2187575"/>
          <p14:tracePt t="33756" x="6769100" y="2214563"/>
          <p14:tracePt t="33774" x="6751638" y="2259013"/>
          <p14:tracePt t="33791" x="6715125" y="2393950"/>
          <p14:tracePt t="33820" x="6688138" y="2608263"/>
          <p14:tracePt t="33844" x="6680200" y="2822575"/>
          <p14:tracePt t="33860" x="6670675" y="2919413"/>
          <p14:tracePt t="33876" x="6661150" y="3125788"/>
          <p14:tracePt t="33891" x="6653213" y="3214688"/>
          <p14:tracePt t="33907" x="6643688" y="3303588"/>
          <p14:tracePt t="33942" x="6634163" y="3446463"/>
          <p14:tracePt t="34129" x="6626225" y="3465513"/>
          <p14:tracePt t="34140" x="6616700" y="3482975"/>
          <p14:tracePt t="34151" x="6616700" y="3509963"/>
          <p14:tracePt t="34174" x="6608763" y="3544888"/>
          <p14:tracePt t="34180" x="6599238" y="3598863"/>
          <p14:tracePt t="34192" x="6581775" y="3660775"/>
          <p14:tracePt t="34223" x="6483350" y="3990975"/>
          <p14:tracePt t="34245" x="6446838" y="4098925"/>
          <p14:tracePt t="34275" x="6367463" y="4394200"/>
          <p14:tracePt t="34293" x="6348413" y="4527550"/>
          <p14:tracePt t="34321" x="6313488" y="4822825"/>
          <p14:tracePt t="34344" x="6296025" y="4946650"/>
          <p14:tracePt t="34561" x="6286500" y="4946650"/>
          <p14:tracePt t="34642" x="6286500" y="4956175"/>
          <p14:tracePt t="34658" x="6286500" y="4965700"/>
          <p14:tracePt t="34847" x="6286500" y="4956175"/>
          <p14:tracePt t="34861" x="6286500" y="4929188"/>
          <p14:tracePt t="34872" x="6286500" y="4911725"/>
          <p14:tracePt t="34893" x="6286500" y="4894263"/>
          <p14:tracePt t="34921" x="6286500" y="4848225"/>
          <p14:tracePt t="34945" x="6286500" y="4840288"/>
          <p14:tracePt t="35077" x="6296025" y="4840288"/>
          <p14:tracePt t="35438" x="6296025" y="4830763"/>
          <p14:tracePt t="35461" x="6296025" y="4822825"/>
          <p14:tracePt t="35472" x="6296025" y="4813300"/>
          <p14:tracePt t="35498" x="6296025" y="4803775"/>
          <p14:tracePt t="35533" x="6296025" y="4795838"/>
          <p14:tracePt t="36060" x="6296025" y="4786313"/>
          <p14:tracePt t="36074" x="6296025" y="4776788"/>
          <p14:tracePt t="36143" x="6303963" y="4776788"/>
          <p14:tracePt t="36445" x="6303963" y="4786313"/>
          <p14:tracePt t="36480" x="6303963" y="4795838"/>
          <p14:tracePt t="36541" x="6303963" y="4803775"/>
          <p14:tracePt t="36711" x="6303963" y="4813300"/>
          <p14:tracePt t="36732" x="6303963" y="4822825"/>
          <p14:tracePt t="36769" x="6303963" y="4830763"/>
          <p14:tracePt t="36783" x="6296025" y="4830763"/>
          <p14:tracePt t="36817" x="6286500" y="4840288"/>
          <p14:tracePt t="36901" x="6276975" y="4840288"/>
          <p14:tracePt t="36924" x="6269038" y="4840288"/>
          <p14:tracePt t="36949" x="6259513" y="4840288"/>
          <p14:tracePt t="36962" x="6251575" y="4840288"/>
          <p14:tracePt t="36984" x="6242050" y="4840288"/>
          <p14:tracePt t="36998" x="6242050" y="4830763"/>
          <p14:tracePt t="37092" x="6242050" y="4822825"/>
          <p14:tracePt t="37321" x="6242050" y="4813300"/>
          <p14:tracePt t="37633" x="6232525" y="4813300"/>
          <p14:tracePt t="40358" x="6232525" y="4803775"/>
          <p14:tracePt t="41188" x="6232525" y="4795838"/>
          <p14:tracePt t="43673" x="6232525" y="4803775"/>
          <p14:tracePt t="43926" x="6232525" y="4795838"/>
          <p14:tracePt t="43950" x="6224588" y="4786313"/>
          <p14:tracePt t="43962" x="6215063" y="4776788"/>
          <p14:tracePt t="43986" x="6205538" y="4776788"/>
          <p14:tracePt t="44010" x="6197600" y="4768850"/>
          <p14:tracePt t="44025" x="6188075" y="4768850"/>
          <p14:tracePt t="44055" x="6180138" y="4768850"/>
          <p14:tracePt t="44081" x="6170613" y="4768850"/>
          <p14:tracePt t="44130" x="6161088" y="4768850"/>
          <p14:tracePt t="44165" x="6153150" y="4768850"/>
          <p14:tracePt t="44179" x="6143625" y="4768850"/>
          <p14:tracePt t="44209" x="6134100" y="4776788"/>
          <p14:tracePt t="44241" x="6126163" y="4786313"/>
          <p14:tracePt t="44261" x="6126163" y="4795838"/>
          <p14:tracePt t="44280" x="6116638" y="4795838"/>
          <p14:tracePt t="44296" x="6116638" y="4803775"/>
          <p14:tracePt t="44311" x="6108700" y="4813300"/>
          <p14:tracePt t="44341" x="6099175" y="4813300"/>
          <p14:tracePt t="44346" x="6099175" y="4822825"/>
          <p14:tracePt t="44380" x="6089650" y="4822825"/>
          <p14:tracePt t="44405" x="6089650" y="4830763"/>
          <p14:tracePt t="44427" x="6081713" y="4830763"/>
          <p14:tracePt t="44478" x="6081713" y="4840288"/>
          <p14:tracePt t="44876" x="6089650" y="4840288"/>
          <p14:tracePt t="44897" x="6089650" y="4848225"/>
          <p14:tracePt t="44927" x="6099175" y="4857750"/>
          <p14:tracePt t="44959" x="6099175" y="4867275"/>
          <p14:tracePt t="45006" x="6099175" y="4875213"/>
          <p14:tracePt t="45020" x="6108700" y="4875213"/>
          <p14:tracePt t="45117" x="6108700" y="4884738"/>
          <p14:tracePt t="45270" x="6108700" y="4894263"/>
          <p14:tracePt t="45284" x="6108700" y="4902200"/>
          <p14:tracePt t="45295" x="6108700" y="4911725"/>
          <p14:tracePt t="45318" x="6108700" y="4919663"/>
          <p14:tracePt t="45347" x="6108700" y="4929188"/>
          <p14:tracePt t="45363" x="6108700" y="4938713"/>
          <p14:tracePt t="45558" x="6108700" y="4946650"/>
          <p14:tracePt t="48645" x="6108700" y="4938713"/>
          <p14:tracePt t="48788" x="6108700" y="4929188"/>
          <p14:tracePt t="48969" x="6089650" y="4902200"/>
          <p14:tracePt t="48981" x="6089650" y="4875213"/>
          <p14:tracePt t="48996" x="6081713" y="4867275"/>
          <p14:tracePt t="49013" x="6081713" y="4848225"/>
          <p14:tracePt t="49029" x="6072188" y="4848225"/>
          <p14:tracePt t="49058" x="6072188" y="4840288"/>
          <p14:tracePt t="49293" x="6072188" y="4830763"/>
          <p14:tracePt t="49412" x="6072188" y="4822825"/>
          <p14:tracePt t="49460" x="6072188" y="4803775"/>
          <p14:tracePt t="49473" x="6072188" y="4786313"/>
          <p14:tracePt t="49495" x="6072188" y="4768850"/>
          <p14:tracePt t="49528" x="6072188" y="4741863"/>
          <p14:tracePt t="49568" x="6072188" y="4732338"/>
          <p14:tracePt t="49941" x="6062663" y="4732338"/>
          <p14:tracePt t="52509" x="6062663" y="4724400"/>
          <p14:tracePt t="52520" x="6062663" y="4714875"/>
          <p14:tracePt t="52542" x="6062663" y="4705350"/>
          <p14:tracePt t="52559" x="6054725" y="4687888"/>
          <p14:tracePt t="52588" x="6045200" y="4679950"/>
          <p14:tracePt t="52617" x="6045200" y="4670425"/>
          <p14:tracePt t="52822" x="6037263" y="4660900"/>
          <p14:tracePt t="52834" x="6037263" y="4652963"/>
          <p14:tracePt t="52846" x="6027738" y="4643438"/>
          <p14:tracePt t="52873" x="6018213" y="4633913"/>
          <p14:tracePt t="53087" x="6027738" y="4633913"/>
          <p14:tracePt t="53136" x="6037263" y="4643438"/>
          <p14:tracePt t="53157" x="6045200" y="4652963"/>
          <p14:tracePt t="53183" x="6054725" y="4652963"/>
          <p14:tracePt t="53205" x="6062663" y="4652963"/>
          <p14:tracePt t="53232" x="6072188" y="4652963"/>
          <p14:tracePt t="53314" x="6081713" y="4652963"/>
          <p14:tracePt t="53350" x="6089650" y="4652963"/>
          <p14:tracePt t="53374" x="6099175" y="4652963"/>
          <p14:tracePt t="53401" x="6108700" y="4652963"/>
          <p14:tracePt t="53447" x="6116638" y="4652963"/>
          <p14:tracePt t="53495" x="6126163" y="4652963"/>
          <p14:tracePt t="53518" x="6134100" y="4643438"/>
          <p14:tracePt t="53533" x="6143625" y="4643438"/>
          <p14:tracePt t="53565" x="6153150" y="4643438"/>
          <p14:tracePt t="53578" x="6161088" y="4633913"/>
          <p14:tracePt t="53592" x="6170613" y="4633913"/>
          <p14:tracePt t="53603" x="6170613" y="4625975"/>
          <p14:tracePt t="53617" x="6180138" y="4625975"/>
          <p14:tracePt t="53644" x="6188075" y="4625975"/>
          <p14:tracePt t="53652" x="6197600" y="4616450"/>
          <p14:tracePt t="53664" x="6205538" y="4616450"/>
          <p14:tracePt t="53692" x="6215063" y="4608513"/>
          <p14:tracePt t="53712" x="6232525" y="4608513"/>
          <p14:tracePt t="53723" x="6242050" y="4608513"/>
          <p14:tracePt t="53747" x="6259513" y="4589463"/>
          <p14:tracePt t="53792" x="6276975" y="4581525"/>
          <p14:tracePt t="53797" x="6286500" y="4572000"/>
          <p14:tracePt t="53816" x="6296025" y="4562475"/>
          <p14:tracePt t="53844" x="6313488" y="4554538"/>
          <p14:tracePt t="53861" x="6323013" y="4554538"/>
          <p14:tracePt t="53892" x="6330950" y="4545013"/>
          <p14:tracePt t="53927" x="6340475" y="4545013"/>
          <p14:tracePt t="53948" x="6348413" y="4545013"/>
          <p14:tracePt t="54013" x="6357938" y="4545013"/>
          <p14:tracePt t="54049" x="6375400" y="4545013"/>
          <p14:tracePt t="54060" x="6375400" y="4537075"/>
          <p14:tracePt t="54310" x="6384925" y="4537075"/>
          <p14:tracePt t="54336" x="6394450" y="4537075"/>
          <p14:tracePt t="54348" x="6402388" y="4537075"/>
          <p14:tracePt t="54359" x="6411913" y="4527550"/>
          <p14:tracePt t="54380" x="6419850" y="4527550"/>
          <p14:tracePt t="54398" x="6429375" y="4527550"/>
          <p14:tracePt t="54419" x="6438900" y="4527550"/>
          <p14:tracePt t="54434" x="6446838" y="4527550"/>
          <p14:tracePt t="54464" x="6465888" y="4518025"/>
          <p14:tracePt t="54482" x="6473825" y="4518025"/>
          <p14:tracePt t="54516" x="6483350" y="4510088"/>
          <p14:tracePt t="54548" x="6483350" y="4500563"/>
          <p14:tracePt t="54730" x="6483350" y="4510088"/>
          <p14:tracePt t="54743" x="6465888" y="4510088"/>
          <p14:tracePt t="54756" x="6456363" y="4518025"/>
          <p14:tracePt t="54768" x="6438900" y="4527550"/>
          <p14:tracePt t="54796" x="6402388" y="4545013"/>
          <p14:tracePt t="54820" x="6367463" y="4572000"/>
          <p14:tracePt t="54850" x="6330950" y="4598988"/>
          <p14:tracePt t="54867" x="6313488" y="4598988"/>
          <p14:tracePt t="54896" x="6286500" y="4616450"/>
          <p14:tracePt t="54902" x="6269038" y="4625975"/>
          <p14:tracePt t="54920" x="6259513" y="4633913"/>
          <p14:tracePt t="54949" x="6232525" y="4643438"/>
          <p14:tracePt t="54981" x="6205538" y="4652963"/>
          <p14:tracePt t="54986" x="6197600" y="4652963"/>
          <p14:tracePt t="54999" x="6180138" y="4652963"/>
          <p14:tracePt t="55020" x="6170613" y="4652963"/>
          <p14:tracePt t="55036" x="6153150" y="4652963"/>
          <p14:tracePt t="55065" x="6134100" y="4660900"/>
          <p14:tracePt t="55071" x="6134100" y="4670425"/>
          <p14:tracePt t="55083" x="6126163" y="4670425"/>
          <p14:tracePt t="55237" x="6134100" y="4670425"/>
          <p14:tracePt t="55247" x="6143625" y="4670425"/>
          <p14:tracePt t="55266" x="6153150" y="4670425"/>
          <p14:tracePt t="55283" x="6161088" y="4670425"/>
          <p14:tracePt t="55319" x="6215063" y="4670425"/>
          <p14:tracePt t="55337" x="6232525" y="4660900"/>
          <p14:tracePt t="55366" x="6286500" y="4633913"/>
          <p14:tracePt t="55385" x="6296025" y="4633913"/>
          <p14:tracePt t="55419" x="6323013" y="4608513"/>
          <p14:tracePt t="55437" x="6330950" y="4598988"/>
          <p14:tracePt t="55467" x="6357938" y="4581525"/>
          <p14:tracePt t="55498" x="6384925" y="4572000"/>
          <p14:tracePt t="55504" x="6394450" y="4562475"/>
          <p14:tracePt t="55523" x="6411913" y="4554538"/>
          <p14:tracePt t="55549" x="6419850" y="4554538"/>
          <p14:tracePt t="55569" x="6429375" y="4554538"/>
          <p14:tracePt t="55598" x="6456363" y="4527550"/>
          <p14:tracePt t="55728" x="6456363" y="4518025"/>
          <p14:tracePt t="55799" x="6465888" y="4518025"/>
          <p14:tracePt t="55813" x="6473825" y="4518025"/>
          <p14:tracePt t="55825" x="6483350" y="4518025"/>
          <p14:tracePt t="55853" x="6500813" y="4510088"/>
          <p14:tracePt t="55862" x="6510338" y="4510088"/>
          <p14:tracePt t="55873" x="6527800" y="4500563"/>
          <p14:tracePt t="55886" x="6537325" y="4500563"/>
          <p14:tracePt t="55922" x="6572250" y="4491038"/>
          <p14:tracePt t="55953" x="6581775" y="4483100"/>
          <p14:tracePt t="55959" x="6581775" y="4473575"/>
          <p14:tracePt t="55982" x="6589713" y="4473575"/>
          <p14:tracePt t="56115" x="6589713" y="4483100"/>
          <p14:tracePt t="56125" x="6589713" y="4491038"/>
          <p14:tracePt t="56139" x="6581775" y="4500563"/>
          <p14:tracePt t="56169" x="6572250" y="4527550"/>
          <p14:tracePt t="56174" x="6554788" y="4537075"/>
          <p14:tracePt t="56187" x="6545263" y="4545013"/>
          <p14:tracePt t="56223" x="6510338" y="4572000"/>
          <p14:tracePt t="56233" x="6491288" y="4581525"/>
          <p14:tracePt t="56257" x="6473825" y="4598988"/>
          <p14:tracePt t="56285" x="6456363" y="4608513"/>
          <p14:tracePt t="56291" x="6446838" y="4616450"/>
          <p14:tracePt t="56303" x="6438900" y="4625975"/>
          <p14:tracePt t="56324" x="6429375" y="4625975"/>
          <p14:tracePt t="56341" x="6411913" y="4625975"/>
          <p14:tracePt t="56370" x="6394450" y="4633913"/>
          <p14:tracePt t="56390" x="6384925" y="4633913"/>
          <p14:tracePt t="56404" x="6375400" y="4633913"/>
          <p14:tracePt t="56426" x="6357938" y="4633913"/>
          <p14:tracePt t="56441" x="6348413" y="4633913"/>
          <p14:tracePt t="56471" x="6340475" y="4633913"/>
          <p14:tracePt t="56502" x="6330950" y="4633913"/>
          <p14:tracePt t="56509" x="6330950" y="4643438"/>
          <p14:tracePt t="56558" x="6330950" y="4652963"/>
          <p14:tracePt t="56571" x="6323013" y="4660900"/>
          <p14:tracePt t="56579" x="6303963" y="4679950"/>
          <p14:tracePt t="56604" x="6296025" y="4697413"/>
          <p14:tracePt t="56626" x="6286500" y="4714875"/>
          <p14:tracePt t="56641" x="6276975" y="4732338"/>
          <p14:tracePt t="56670" x="6269038" y="4741863"/>
          <p14:tracePt t="56676" x="6259513" y="4751388"/>
          <p14:tracePt t="56724" x="6232525" y="4776788"/>
          <p14:tracePt t="56751" x="6224588" y="4795838"/>
          <p14:tracePt t="56761" x="6215063" y="4803775"/>
          <p14:tracePt t="56775" x="6205538" y="4813300"/>
          <p14:tracePt t="56802" x="6197600" y="4848225"/>
          <p14:tracePt t="56826" x="6180138" y="4884738"/>
          <p14:tracePt t="56842" x="6180138" y="4911725"/>
          <p14:tracePt t="56858" x="6180138" y="4929188"/>
          <p14:tracePt t="56886" x="6180138" y="4938713"/>
          <p14:tracePt t="56979" x="6180138" y="4965700"/>
          <p14:tracePt t="56989" x="6180138" y="4973638"/>
          <p14:tracePt t="57003" x="6180138" y="4991100"/>
          <p14:tracePt t="57027" x="6188075" y="5010150"/>
          <p14:tracePt t="57056" x="6205538" y="5027613"/>
          <p14:tracePt t="57061" x="6215063" y="5027613"/>
          <p14:tracePt t="57103" x="6232525" y="5027613"/>
          <p14:tracePt t="57121" x="6242050" y="5027613"/>
          <p14:tracePt t="57158" x="6242050" y="5037138"/>
          <p14:tracePt t="57277" x="6232525" y="5037138"/>
          <p14:tracePt t="57289" x="6215063" y="5027613"/>
          <p14:tracePt t="57325" x="6205538" y="5000625"/>
          <p14:tracePt t="57343" x="6188075" y="5000625"/>
          <p14:tracePt t="57372" x="6170613" y="4973638"/>
          <p14:tracePt t="57403" x="6161088" y="4965700"/>
          <p14:tracePt t="57409" x="6153150" y="4956175"/>
          <p14:tracePt t="57427" x="6143625" y="4946650"/>
          <p14:tracePt t="57457" x="6134100" y="4929188"/>
          <p14:tracePt t="57487" x="6134100" y="4911725"/>
          <p14:tracePt t="57506" x="6126163" y="4894263"/>
          <p14:tracePt t="57528" x="6116638" y="4884738"/>
          <p14:tracePt t="57543" x="6116638" y="4875213"/>
          <p14:tracePt t="57572" x="6116638" y="4867275"/>
          <p14:tracePt t="57637" x="6099175" y="4830763"/>
          <p14:tracePt t="57651" x="6089650" y="4803775"/>
          <p14:tracePt t="57661" x="6072188" y="4786313"/>
          <p14:tracePt t="57675" x="6062663" y="4768850"/>
          <p14:tracePt t="57704" x="6054725" y="4751388"/>
          <p14:tracePt t="57710" x="6045200" y="4741863"/>
          <p14:tracePt t="57745" x="6045200" y="4732338"/>
          <p14:tracePt t="57792" x="6045200" y="4697413"/>
          <p14:tracePt t="58214" x="6037263" y="4697413"/>
          <p14:tracePt t="58227" x="6037263" y="4687888"/>
          <p14:tracePt t="58238" x="6037263" y="4679950"/>
          <p14:tracePt t="58249" x="6027738" y="4679950"/>
          <p14:tracePt t="58272" x="6018213" y="4670425"/>
          <p14:tracePt t="58292" x="6010275" y="4670425"/>
          <p14:tracePt t="58369" x="6000750" y="4670425"/>
          <p14:tracePt t="58600" x="6000750" y="4660900"/>
          <p14:tracePt t="58814" x="6000750" y="4652963"/>
          <p14:tracePt t="58946" x="6010275" y="4652963"/>
          <p14:tracePt t="60496" x="6018213" y="4652963"/>
          <p14:tracePt t="60529" x="6027738" y="4652963"/>
          <p14:tracePt t="60543" x="6027738" y="4643438"/>
          <p14:tracePt t="60570" x="6037263" y="4643438"/>
          <p14:tracePt t="60746" x="6037263" y="4652963"/>
          <p14:tracePt t="60761" x="6045200" y="4660900"/>
          <p14:tracePt t="60772" x="6045200" y="4670425"/>
          <p14:tracePt t="60801" x="6045200" y="4705350"/>
          <p14:tracePt t="60807" x="6045200" y="4714875"/>
          <p14:tracePt t="60819" x="6045200" y="4724400"/>
          <p14:tracePt t="60841" x="6037263" y="4759325"/>
          <p14:tracePt t="60857" x="6037263" y="4768850"/>
          <p14:tracePt t="60886" x="6037263" y="4795838"/>
          <p14:tracePt t="60891" x="6037263" y="4803775"/>
          <p14:tracePt t="60904" x="6037263" y="4813300"/>
          <p14:tracePt t="60939" x="6027738" y="4840288"/>
          <p14:tracePt t="60957" x="6027738" y="4848225"/>
          <p14:tracePt t="60986" x="6027738" y="4875213"/>
          <p14:tracePt t="61018" x="6027738" y="4884738"/>
          <p14:tracePt t="61024" x="6027738" y="4894263"/>
          <p14:tracePt t="61610" x="6027738" y="4902200"/>
          <p14:tracePt t="61634" x="6037263" y="4902200"/>
          <p14:tracePt t="61648" x="6037263" y="4911725"/>
          <p14:tracePt t="61673" x="6045200" y="4919663"/>
          <p14:tracePt t="61691" x="6045200" y="4929188"/>
          <p14:tracePt t="61708" x="6045200" y="4938713"/>
          <p14:tracePt t="61815" x="6045200" y="4946650"/>
          <p14:tracePt t="62236" x="6045200" y="4956175"/>
          <p14:tracePt t="62247" x="6045200" y="4965700"/>
          <p14:tracePt t="62261" x="6045200" y="4973638"/>
          <p14:tracePt t="62285" x="6054725" y="4983163"/>
          <p14:tracePt t="64771" x="6054725" y="4973638"/>
          <p14:tracePt t="73641" x="6054725" y="4983163"/>
          <p14:tracePt t="73716" x="6072188" y="4983163"/>
          <p14:tracePt t="73737" x="6081713" y="4983163"/>
          <p14:tracePt t="73764" x="6089650" y="4983163"/>
          <p14:tracePt t="73784" x="6099175" y="4983163"/>
          <p14:tracePt t="73797" x="6108700" y="4983163"/>
          <p14:tracePt t="73835" x="6116638" y="4983163"/>
          <p14:tracePt t="73859" x="6126163" y="4983163"/>
          <p14:tracePt t="73881" x="6134100" y="4983163"/>
          <p14:tracePt t="73893" x="6143625" y="4983163"/>
          <p14:tracePt t="73909" x="6153150" y="4983163"/>
          <p14:tracePt t="73936" x="6170613" y="4983163"/>
          <p14:tracePt t="73957" x="6180138" y="4965700"/>
          <p14:tracePt t="74183" x="6188075" y="4946650"/>
          <p14:tracePt t="74193" x="6197600" y="4938713"/>
          <p14:tracePt t="74222" x="6224588" y="4902200"/>
          <p14:tracePt t="74240" x="6251575" y="4875213"/>
          <p14:tracePt t="74256" x="6259513" y="4848225"/>
          <p14:tracePt t="74291" x="6303963" y="4822825"/>
          <p14:tracePt t="74322" x="6323013" y="4813300"/>
          <p14:tracePt t="74328" x="6330950" y="4813300"/>
          <p14:tracePt t="74341" x="6330950" y="4803775"/>
          <p14:tracePt t="75131" x="6323013" y="4803775"/>
          <p14:tracePt t="75142" x="6303963" y="4813300"/>
          <p14:tracePt t="75158" x="6296025" y="4822825"/>
          <p14:tracePt t="75175" x="6286500" y="4822825"/>
          <p14:tracePt t="75197" x="6269038" y="4822825"/>
          <p14:tracePt t="75299" x="6269038" y="4813300"/>
          <p14:tracePt t="75309" x="6286500" y="4803775"/>
          <p14:tracePt t="75328" x="6296025" y="4795838"/>
          <p14:tracePt t="75345" x="6313488" y="4768850"/>
          <p14:tracePt t="75360" x="6323013" y="4751388"/>
          <p14:tracePt t="75396" x="6340475" y="4732338"/>
          <p14:tracePt t="75427" x="6348413" y="4724400"/>
          <p14:tracePt t="75513" x="6357938" y="4714875"/>
          <p14:tracePt t="75526" x="6367463" y="4705350"/>
          <p14:tracePt t="75540" x="6375400" y="4705350"/>
          <p14:tracePt t="76104" x="6375400" y="4714875"/>
          <p14:tracePt t="76141" x="6375400" y="4724400"/>
          <p14:tracePt t="76645" x="6367463" y="4724400"/>
          <p14:tracePt t="77470" x="6375400" y="4724400"/>
          <p14:tracePt t="77746" x="6375400" y="4714875"/>
          <p14:tracePt t="77870" x="6375400" y="4705350"/>
          <p14:tracePt t="78326" x="6375400" y="4714875"/>
          <p14:tracePt t="78349" x="6367463" y="4724400"/>
          <p14:tracePt t="78419" x="6367463" y="4732338"/>
          <p14:tracePt t="78602" x="6367463" y="4741863"/>
          <p14:tracePt t="78613" x="6367463" y="4751388"/>
          <p14:tracePt t="78654" x="6367463" y="4759325"/>
          <p14:tracePt t="78671" x="6357938" y="4759325"/>
          <p14:tracePt t="78698" x="6357938" y="4768850"/>
          <p14:tracePt t="78720" x="6348413" y="4776788"/>
          <p14:tracePt t="78779" x="6340475" y="4776788"/>
          <p14:tracePt t="78805" x="6340475" y="4786313"/>
          <p14:tracePt t="78816" x="6330950" y="4786313"/>
          <p14:tracePt t="78842" x="6323013" y="4786313"/>
          <p14:tracePt t="78851" x="6323013" y="4795838"/>
          <p14:tracePt t="78874" x="6313488" y="4795838"/>
          <p14:tracePt t="78889" x="6303963" y="4803775"/>
          <p14:tracePt t="78911" x="6303963" y="4813300"/>
          <p14:tracePt t="78927" x="6296025" y="4813300"/>
          <p14:tracePt t="78957" x="6286500" y="4813300"/>
          <p14:tracePt t="78965" x="6276975" y="4813300"/>
          <p14:tracePt t="78988" x="6269038" y="4813300"/>
          <p14:tracePt t="79014" x="6269038" y="4822825"/>
          <p14:tracePt t="79027" x="6259513" y="4822825"/>
          <p14:tracePt t="79057" x="6232525" y="4857750"/>
          <p14:tracePt t="79075" x="6224588" y="4867275"/>
          <p14:tracePt t="79110" x="6215063" y="4884738"/>
          <p14:tracePt t="79116" x="6205538" y="4902200"/>
          <p14:tracePt t="79142" x="6197600" y="4911725"/>
          <p14:tracePt t="79158" x="6197600" y="4919663"/>
          <p14:tracePt t="79175" x="6188075" y="4929188"/>
          <p14:tracePt t="79213" x="6180138" y="4938713"/>
          <p14:tracePt t="79526" x="6170613" y="4938713"/>
          <p14:tracePt t="79585" x="6161088" y="4938713"/>
          <p14:tracePt t="79634" x="6153150" y="4938713"/>
          <p14:tracePt t="79730" x="6143625" y="4946650"/>
          <p14:tracePt t="79765" x="6134100" y="4946650"/>
          <p14:tracePt t="80376" x="6134100" y="4938713"/>
          <p14:tracePt t="80391" x="6134100" y="4929188"/>
          <p14:tracePt t="80416" x="6153150" y="4884738"/>
          <p14:tracePt t="80433" x="6161088" y="4857750"/>
          <p14:tracePt t="80449" x="6188075" y="4813300"/>
          <p14:tracePt t="80464" x="6197600" y="4803775"/>
          <p14:tracePt t="80494" x="6205538" y="4786313"/>
          <p14:tracePt t="80690" x="6215063" y="4786313"/>
          <p14:tracePt t="80870" x="6215063" y="4795838"/>
          <p14:tracePt t="81110" x="6215063" y="4803775"/>
          <p14:tracePt t="81171" x="6215063" y="4813300"/>
          <p14:tracePt t="81182" x="6224588" y="4822825"/>
          <p14:tracePt t="81206" x="6224588" y="4830763"/>
          <p14:tracePt t="81231" x="6224588" y="4840288"/>
          <p14:tracePt t="81254" x="6224588" y="4848225"/>
          <p14:tracePt t="81890" x="6224588" y="4840288"/>
          <p14:tracePt t="83991" x="6215063" y="4840288"/>
          <p14:tracePt t="84004" x="6205538" y="4840288"/>
          <p14:tracePt t="84031" x="6197600" y="4840288"/>
          <p14:tracePt t="84061" x="6188075" y="4840288"/>
          <p14:tracePt t="84067" x="6180138" y="4840288"/>
          <p14:tracePt t="84093" x="6180138" y="4848225"/>
          <p14:tracePt t="84114" x="6170613" y="4848225"/>
          <p14:tracePt t="84147" x="6161088" y="4857750"/>
          <p14:tracePt t="84175" x="6153150" y="4867275"/>
          <p14:tracePt t="84195" x="6143625" y="4867275"/>
          <p14:tracePt t="84207" x="6134100" y="4875213"/>
          <p14:tracePt t="84233" x="6134100" y="4884738"/>
          <p14:tracePt t="84263" x="6126163" y="4884738"/>
          <p14:tracePt t="84269" x="6126163" y="4894263"/>
          <p14:tracePt t="84295" x="6116638" y="4894263"/>
          <p14:tracePt t="84331" x="6116638" y="4902200"/>
          <p14:tracePt t="84341" x="6108700" y="4902200"/>
          <p14:tracePt t="84365" x="6099175" y="4911725"/>
          <p14:tracePt t="84389" x="6099175" y="4919663"/>
          <p14:tracePt t="84413" x="6089650" y="4919663"/>
          <p14:tracePt t="84434" x="6089650" y="4929188"/>
          <p14:tracePt t="84471" x="6081713" y="4929188"/>
          <p14:tracePt t="84725" x="6081713" y="4946650"/>
          <p14:tracePt t="84737" x="6072188" y="4946650"/>
          <p14:tracePt t="84751" x="6072188" y="4956175"/>
          <p14:tracePt t="84798" x="6062663" y="4956175"/>
          <p14:tracePt t="86153" x="6062663" y="4965700"/>
          <p14:tracePt t="87655" x="6062663" y="4956175"/>
          <p14:tracePt t="88098" x="6062663" y="4946650"/>
          <p14:tracePt t="88159" x="6072188" y="4946650"/>
          <p14:tracePt t="88220" x="6081713" y="4938713"/>
          <p14:tracePt t="88244" x="6089650" y="4938713"/>
          <p14:tracePt t="88269" x="6099175" y="4938713"/>
          <p14:tracePt t="88291" x="6108700" y="4938713"/>
          <p14:tracePt t="88377" x="6108700" y="4929188"/>
          <p14:tracePt t="88388" x="6116638" y="4929188"/>
          <p14:tracePt t="88426" x="6116638" y="4919663"/>
          <p14:tracePt t="88459" x="6126163" y="4911725"/>
          <p14:tracePt t="88484" x="6126163" y="4902200"/>
          <p14:tracePt t="88544" x="6126163" y="4894263"/>
          <p14:tracePt t="88579" x="6134100" y="4884738"/>
          <p14:tracePt t="88628" x="6134100" y="4875213"/>
          <p14:tracePt t="88652" x="6143625" y="4875213"/>
          <p14:tracePt t="88663" x="6143625" y="4867275"/>
          <p14:tracePt t="88687" x="6153150" y="4867275"/>
          <p14:tracePt t="88772" x="6153150" y="4857750"/>
          <p14:tracePt t="88808" x="6161088" y="4857750"/>
          <p14:tracePt t="88821" x="6161088" y="4848225"/>
          <p14:tracePt t="89121" x="6170613" y="4848225"/>
          <p14:tracePt t="89190" x="6170613" y="4840288"/>
          <p14:tracePt t="89205" x="6180138" y="4840288"/>
          <p14:tracePt t="89371" x="6180138" y="4830763"/>
          <p14:tracePt t="89432" x="6188075" y="4830763"/>
          <p14:tracePt t="89624" x="6197600" y="4822825"/>
          <p14:tracePt t="89637" x="6205538" y="4822825"/>
          <p14:tracePt t="89652" x="6215063" y="4813300"/>
          <p14:tracePt t="89682" x="6276975" y="4786313"/>
          <p14:tracePt t="89687" x="6313488" y="4768850"/>
          <p14:tracePt t="89701" x="6357938" y="4741863"/>
          <p14:tracePt t="89728" x="6411913" y="4724400"/>
          <p14:tracePt t="89733" x="6438900" y="4714875"/>
          <p14:tracePt t="89753" x="6456363" y="4714875"/>
          <p14:tracePt t="89780" x="6473825" y="4714875"/>
          <p14:tracePt t="89864" x="6473825" y="4705350"/>
          <p14:tracePt t="90043" x="6483350" y="4705350"/>
          <p14:tracePt t="90105" x="6491288" y="4697413"/>
          <p14:tracePt t="90118" x="6500813" y="4687888"/>
          <p14:tracePt t="90131" x="6510338" y="4687888"/>
          <p14:tracePt t="90154" x="6527800" y="4670425"/>
          <p14:tracePt t="90169" x="6527800" y="4660900"/>
          <p14:tracePt t="90199" x="6545263" y="4652963"/>
          <p14:tracePt t="90296" x="6537325" y="4652963"/>
          <p14:tracePt t="90322" x="6527800" y="4652963"/>
          <p14:tracePt t="90334" x="6518275" y="4670425"/>
          <p14:tracePt t="90353" x="6510338" y="4679950"/>
          <p14:tracePt t="90370" x="6483350" y="4705350"/>
          <p14:tracePt t="90399" x="6465888" y="4724400"/>
          <p14:tracePt t="90404" x="6456363" y="4724400"/>
          <p14:tracePt t="90417" x="6446838" y="4741863"/>
          <p14:tracePt t="90453" x="6419850" y="4786313"/>
          <p14:tracePt t="90483" x="6402388" y="4803775"/>
          <p14:tracePt t="90489" x="6394450" y="4813300"/>
          <p14:tracePt t="90502" x="6384925" y="4822825"/>
          <p14:tracePt t="90530" x="6384925" y="4840288"/>
          <p14:tracePt t="90555" x="6367463" y="4857750"/>
          <p14:tracePt t="90570" x="6367463" y="4867275"/>
          <p14:tracePt t="90586" x="6357938" y="4884738"/>
          <p14:tracePt t="90615" x="6348413" y="4911725"/>
          <p14:tracePt t="90634" x="6348413" y="4929188"/>
          <p14:tracePt t="90655" x="6348413" y="4938713"/>
          <p14:tracePt t="90671" x="6348413" y="4956175"/>
          <p14:tracePt t="90700" x="6348413" y="4991100"/>
          <p14:tracePt t="90706" x="6348413" y="5000625"/>
          <p14:tracePt t="90718" x="6340475" y="5010150"/>
          <p14:tracePt t="90836" x="6340475" y="5027613"/>
          <p14:tracePt t="90852" x="6340475" y="5045075"/>
          <p14:tracePt t="90862" x="6340475" y="5054600"/>
          <p14:tracePt t="90885" x="6340475" y="5072063"/>
          <p14:tracePt t="90903" x="6348413" y="5072063"/>
          <p14:tracePt t="90919" x="6348413" y="5081588"/>
          <p14:tracePt t="90934" x="6357938" y="5089525"/>
          <p14:tracePt t="90957" x="6367463" y="5089525"/>
          <p14:tracePt t="90983" x="6384925" y="5089525"/>
          <p14:tracePt t="91002" x="6394450" y="5089525"/>
          <p14:tracePt t="91019" x="6402388" y="5089525"/>
          <p14:tracePt t="91055" x="6429375" y="5081588"/>
          <p14:tracePt t="91073" x="6446838" y="5072063"/>
          <p14:tracePt t="91088" x="6473825" y="5045075"/>
          <p14:tracePt t="91117" x="6510338" y="5037138"/>
          <p14:tracePt t="91135" x="6518275" y="5027613"/>
          <p14:tracePt t="91157" x="6545263" y="5010150"/>
          <p14:tracePt t="91173" x="6562725" y="5000625"/>
          <p14:tracePt t="91189" x="6572250" y="4991100"/>
          <p14:tracePt t="91217" x="6589713" y="4983163"/>
          <p14:tracePt t="91223" x="6599238" y="4973638"/>
          <p14:tracePt t="91236" x="6608763" y="4973638"/>
          <p14:tracePt t="91257" x="6626225" y="4965700"/>
          <p14:tracePt t="91286" x="6643688" y="4946650"/>
          <p14:tracePt t="91305" x="6661150" y="4929188"/>
          <p14:tracePt t="91332" x="6680200" y="4902200"/>
          <p14:tracePt t="91357" x="6697663" y="4875213"/>
          <p14:tracePt t="91387" x="6705600" y="4848225"/>
          <p14:tracePt t="91392" x="6705600" y="4840288"/>
          <p14:tracePt t="91418" x="6715125" y="4813300"/>
          <p14:tracePt t="91423" x="6715125" y="4803775"/>
          <p14:tracePt t="91456" x="6724650" y="4786313"/>
          <p14:tracePt t="91465" x="6724650" y="4776788"/>
          <p14:tracePt t="91489" x="6724650" y="4759325"/>
          <p14:tracePt t="91519" x="6724650" y="4714875"/>
          <p14:tracePt t="91556" x="6715125" y="4697413"/>
          <p14:tracePt t="91561" x="6715125" y="4679950"/>
          <p14:tracePt t="91574" x="6715125" y="4670425"/>
          <p14:tracePt t="91603" x="6705600" y="4660900"/>
          <p14:tracePt t="91608" x="6705600" y="4652963"/>
          <p14:tracePt t="91634" x="6688138" y="4643438"/>
          <p14:tracePt t="91659" x="6680200" y="4625975"/>
          <p14:tracePt t="91688" x="6661150" y="4616450"/>
          <p14:tracePt t="91717" x="6653213" y="4616450"/>
          <p14:tracePt t="91735" x="6634163" y="4608513"/>
          <p14:tracePt t="91759" x="6626225" y="4598988"/>
          <p14:tracePt t="91775" x="6608763" y="4589463"/>
          <p14:tracePt t="91804" x="6589713" y="4589463"/>
          <p14:tracePt t="91809" x="6581775" y="4589463"/>
          <p14:tracePt t="91822" x="6572250" y="4589463"/>
          <p14:tracePt t="91858" x="6545263" y="4589463"/>
          <p14:tracePt t="91889" x="6518275" y="4616450"/>
          <p14:tracePt t="91895" x="6518275" y="4625975"/>
          <p14:tracePt t="91907" x="6500813" y="4633913"/>
          <p14:tracePt t="91935" x="6473825" y="4660900"/>
          <p14:tracePt t="91960" x="6456363" y="4697413"/>
          <p14:tracePt t="91989" x="6419850" y="4751388"/>
          <p14:tracePt t="92007" x="6411913" y="4759325"/>
          <p14:tracePt t="92036" x="6394450" y="4803775"/>
          <p14:tracePt t="92042" x="6375400" y="4822825"/>
          <p14:tracePt t="92060" x="6375400" y="4830763"/>
          <p14:tracePt t="92075" x="6348413" y="4884738"/>
          <p14:tracePt t="92091" x="6340475" y="4902200"/>
          <p14:tracePt t="92120" x="6323013" y="4938713"/>
          <p14:tracePt t="92125" x="6313488" y="4956175"/>
          <p14:tracePt t="92138" x="6303963" y="4973638"/>
          <p14:tracePt t="92160" x="6296025" y="5000625"/>
          <p14:tracePt t="92189" x="6276975" y="5027613"/>
          <p14:tracePt t="92194" x="6276975" y="5045075"/>
          <p14:tracePt t="92218" x="6276975" y="5054600"/>
          <p14:tracePt t="92236" x="6276975" y="5062538"/>
          <p14:tracePt t="92361" x="6276975" y="5072063"/>
          <p14:tracePt t="92387" x="6296025" y="5081588"/>
          <p14:tracePt t="92409" x="6303963" y="5081588"/>
          <p14:tracePt t="92422" x="6323013" y="5089525"/>
          <p14:tracePt t="92437" x="6330950" y="5089525"/>
          <p14:tracePt t="92460" x="6357938" y="5099050"/>
          <p14:tracePt t="92490" x="6375400" y="5099050"/>
          <p14:tracePt t="92496" x="6402388" y="5108575"/>
          <p14:tracePt t="92508" x="6411913" y="5108575"/>
          <p14:tracePt t="92535" x="6429375" y="5108575"/>
          <p14:tracePt t="92559" x="6465888" y="5108575"/>
          <p14:tracePt t="92590" x="6491288" y="5099050"/>
          <p14:tracePt t="92595" x="6510338" y="5089525"/>
          <p14:tracePt t="92621" x="6537325" y="5081588"/>
          <p14:tracePt t="92627" x="6562725" y="5072063"/>
          <p14:tracePt t="92658" x="6581775" y="5054600"/>
          <p14:tracePt t="92664" x="6589713" y="5054600"/>
          <p14:tracePt t="92676" x="6599238" y="5045075"/>
          <p14:tracePt t="92705" x="6608763" y="5037138"/>
          <p14:tracePt t="92711" x="6608763" y="5027613"/>
          <p14:tracePt t="92759" x="6634163" y="4991100"/>
          <p14:tracePt t="92790" x="6643688" y="4946650"/>
          <p14:tracePt t="92795" x="6643688" y="4938713"/>
          <p14:tracePt t="92808" x="6653213" y="4911725"/>
          <p14:tracePt t="92837" x="6653213" y="4875213"/>
          <p14:tracePt t="92842" x="6653213" y="4857750"/>
          <p14:tracePt t="92861" x="6653213" y="4848225"/>
          <p14:tracePt t="92891" x="6653213" y="4803775"/>
          <p14:tracePt t="92909" x="6653213" y="4795838"/>
          <p14:tracePt t="92937" x="6653213" y="4776788"/>
          <p14:tracePt t="93034" x="6653213" y="4759325"/>
          <p14:tracePt t="93045" x="6653213" y="4751388"/>
          <p14:tracePt t="93062" x="6653213" y="4741863"/>
          <p14:tracePt t="93077" x="6653213" y="4732338"/>
          <p14:tracePt t="93107" x="6634163" y="4705350"/>
          <p14:tracePt t="93138" x="6626225" y="4687888"/>
          <p14:tracePt t="93153" x="6616700" y="4679950"/>
          <p14:tracePt t="93180" x="6608763" y="4670425"/>
          <p14:tracePt t="93194" x="6608763" y="4660900"/>
          <p14:tracePt t="93223" x="6589713" y="4660900"/>
          <p14:tracePt t="93241" x="6581775" y="4660900"/>
          <p14:tracePt t="93264" x="6572250" y="4660900"/>
          <p14:tracePt t="93286" x="6554788" y="4670425"/>
          <p14:tracePt t="93310" x="6527800" y="4679950"/>
          <p14:tracePt t="93325" x="6518275" y="4687888"/>
          <p14:tracePt t="93361" x="6483350" y="4724400"/>
          <p14:tracePt t="93389" x="6456363" y="4751388"/>
          <p14:tracePt t="93408" x="6429375" y="4776788"/>
          <p14:tracePt t="93439" x="6402388" y="4803775"/>
          <p14:tracePt t="93445" x="6402388" y="4822825"/>
          <p14:tracePt t="93463" x="6384925" y="4840288"/>
          <p14:tracePt t="93467" x="6375400" y="4848225"/>
          <p14:tracePt t="93479" x="6375400" y="4875213"/>
          <p14:tracePt t="93508" x="6348413" y="4911725"/>
          <p14:tracePt t="93514" x="6340475" y="4919663"/>
          <p14:tracePt t="93561" x="6313488" y="4965700"/>
          <p14:tracePt t="93566" x="6303963" y="4983163"/>
          <p14:tracePt t="93579" x="6303963" y="4991100"/>
          <p14:tracePt t="93608" x="6296025" y="5010150"/>
          <p14:tracePt t="93613" x="6296025" y="5018088"/>
          <p14:tracePt t="93625" x="6286500" y="5037138"/>
          <p14:tracePt t="93661" x="6276975" y="5054600"/>
          <p14:tracePt t="93793" x="6286500" y="5054600"/>
          <p14:tracePt t="93827" x="6296025" y="5054600"/>
          <p14:tracePt t="93864" x="6303963" y="5054600"/>
          <p14:tracePt t="93875" x="6313488" y="5054600"/>
          <p14:tracePt t="93901" x="6323013" y="5054600"/>
          <p14:tracePt t="93913" x="6330950" y="5054600"/>
          <p14:tracePt t="93940" x="6340475" y="5054600"/>
          <p14:tracePt t="93962" x="6348413" y="5054600"/>
          <p14:tracePt t="93983" x="6357938" y="5054600"/>
          <p14:tracePt t="93996" x="6367463" y="5054600"/>
          <p14:tracePt t="94030" x="6375400" y="5054600"/>
          <p14:tracePt t="94054" x="6384925" y="5045075"/>
          <p14:tracePt t="94091" x="6394450" y="5045075"/>
          <p14:tracePt t="94103" x="6402388" y="5045075"/>
          <p14:tracePt t="94139" x="6411913" y="5045075"/>
          <p14:tracePt t="94164" x="6419850" y="5045075"/>
          <p14:tracePt t="94187" x="6429375" y="5037138"/>
          <p14:tracePt t="94211" x="6438900" y="5037138"/>
          <p14:tracePt t="94259" x="6446838" y="5037138"/>
          <p14:tracePt t="94321" x="6446838" y="5027613"/>
          <p14:tracePt t="96061" x="6438900" y="5027613"/>
          <p14:tracePt t="96096" x="6429375" y="5027613"/>
          <p14:tracePt t="96133" x="6419850" y="5018088"/>
          <p14:tracePt t="96180" x="6411913" y="5018088"/>
          <p14:tracePt t="96240" x="6402388" y="5018088"/>
          <p14:tracePt t="96264" x="6394450" y="5018088"/>
          <p14:tracePt t="96278" x="6394450" y="5010150"/>
          <p14:tracePt t="96311" x="6384925" y="5010150"/>
          <p14:tracePt t="96325" x="6384925" y="5000625"/>
          <p14:tracePt t="96348" x="6375400" y="5000625"/>
          <p14:tracePt t="96398" x="6375400" y="4991100"/>
          <p14:tracePt t="96420" x="6367463" y="4991100"/>
          <p14:tracePt t="96456" x="6357938" y="4991100"/>
          <p14:tracePt t="96818" x="6357938" y="4983163"/>
          <p14:tracePt t="96828" x="6357938" y="4973638"/>
          <p14:tracePt t="96841" x="6348413" y="4973638"/>
          <p14:tracePt t="96856" x="6348413" y="4965700"/>
          <p14:tracePt t="96878" x="6348413" y="4956175"/>
          <p14:tracePt t="96902" x="6348413" y="4946650"/>
          <p14:tracePt t="97009" x="6348413" y="4938713"/>
          <p14:tracePt t="97082" x="6348413" y="4929188"/>
          <p14:tracePt t="97105" x="6357938" y="4919663"/>
          <p14:tracePt t="97131" x="6367463" y="4911725"/>
          <p14:tracePt t="97490" x="6367463" y="4902200"/>
          <p14:tracePt t="97501" x="6367463" y="4894263"/>
          <p14:tracePt t="97525" x="6367463" y="4884738"/>
          <p14:tracePt t="97555" x="6367463" y="4867275"/>
          <p14:tracePt t="97579" x="6367463" y="4857750"/>
          <p14:tracePt t="97696" x="6375400" y="4857750"/>
          <p14:tracePt t="100912" x="6375400" y="4848225"/>
          <p14:tracePt t="101321" x="6375400" y="4840288"/>
          <p14:tracePt t="102881" x="6375400" y="4830763"/>
          <p14:tracePt t="102939" x="6375400" y="4822825"/>
          <p14:tracePt t="102953" x="6384925" y="4822825"/>
          <p14:tracePt t="102965" x="6384925" y="4803775"/>
          <p14:tracePt t="102979" x="6394450" y="4795838"/>
          <p14:tracePt t="103002" x="6411913" y="4768850"/>
          <p14:tracePt t="103036" x="6411913" y="4759325"/>
          <p14:tracePt t="103649" x="6402388" y="4768850"/>
          <p14:tracePt t="103687" x="6394450" y="4768850"/>
          <p14:tracePt t="103698" x="6394450" y="4776788"/>
          <p14:tracePt t="103758" x="6384925" y="4786313"/>
          <p14:tracePt t="103782" x="6384925" y="4795838"/>
          <p14:tracePt t="103904" x="6375400" y="4803775"/>
          <p14:tracePt t="103913" x="6367463" y="4803775"/>
          <p14:tracePt t="103935" x="6357938" y="4822825"/>
          <p14:tracePt t="103965" x="6340475" y="4830763"/>
          <p14:tracePt t="103983" x="6340475" y="4848225"/>
          <p14:tracePt t="104006" x="6330950" y="4857750"/>
          <p14:tracePt t="104009" x="6330950" y="4867275"/>
          <p14:tracePt t="104023" x="6323013" y="4867275"/>
          <p14:tracePt t="104037" x="6323013" y="4875213"/>
          <p14:tracePt t="104066" x="6313488" y="4902200"/>
          <p14:tracePt t="104072" x="6303963" y="4911725"/>
          <p14:tracePt t="104084" x="6296025" y="4929188"/>
          <p14:tracePt t="104104" x="6286500" y="4956175"/>
          <p14:tracePt t="104134" x="6286500" y="4965700"/>
          <p14:tracePt t="104140" x="6276975" y="4965700"/>
          <p14:tracePt t="104153" x="6276975" y="4973638"/>
          <p14:tracePt t="104285" x="6286500" y="4973638"/>
          <p14:tracePt t="104297" x="6296025" y="4973638"/>
          <p14:tracePt t="104335" x="6303963" y="4973638"/>
          <p14:tracePt t="104371" x="6313488" y="4973638"/>
          <p14:tracePt t="104432" x="6323013" y="4973638"/>
          <p14:tracePt t="104441" x="6323013" y="4983163"/>
          <p14:tracePt t="104599" x="6323013" y="4991100"/>
          <p14:tracePt t="105860" x="6323013" y="4983163"/>
          <p14:tracePt t="105872" x="6330950" y="4983163"/>
          <p14:tracePt t="105881" x="6330950" y="4973638"/>
          <p14:tracePt t="105913" x="6340475" y="4973638"/>
          <p14:tracePt t="105929" x="6340475" y="4965700"/>
          <p14:tracePt t="105946" x="6340475" y="4956175"/>
          <p14:tracePt t="105973" x="6348413" y="4956175"/>
          <p14:tracePt t="106412" x="6348413" y="4946650"/>
          <p14:tracePt t="106458" x="6357938" y="4946650"/>
          <p14:tracePt t="106495" x="6367463" y="4938713"/>
          <p14:tracePt t="106519" x="6375400" y="4938713"/>
          <p14:tracePt t="106545" x="6384925" y="4938713"/>
          <p14:tracePt t="106578" x="6394450" y="4938713"/>
          <p14:tracePt t="106603" x="6402388" y="4938713"/>
          <p14:tracePt t="106938" x="6402388" y="4929188"/>
          <p14:tracePt t="106964" x="6402388" y="4919663"/>
          <p14:tracePt t="106974" x="6411913" y="4919663"/>
          <p14:tracePt t="108477" x="6402388" y="4919663"/>
          <p14:tracePt t="108489" x="6394450" y="4919663"/>
          <p14:tracePt t="108513" x="6384925" y="4919663"/>
          <p14:tracePt t="108524" x="6384925" y="4911725"/>
          <p14:tracePt t="108540" x="6375400" y="4911725"/>
          <p14:tracePt t="108567" x="6375400" y="4902200"/>
          <p14:tracePt t="108574" x="6367463" y="4902200"/>
          <p14:tracePt t="108586" x="6357938" y="4894263"/>
          <p14:tracePt t="108621" x="6348413" y="4884738"/>
          <p14:tracePt t="108645" x="6340475" y="4875213"/>
          <p14:tracePt t="109028" x="6330950" y="4875213"/>
          <p14:tracePt t="109040" x="6323013" y="4875213"/>
          <p14:tracePt t="109055" x="6313488" y="4875213"/>
          <p14:tracePt t="109084" x="6296025" y="4884738"/>
          <p14:tracePt t="109090" x="6286500" y="4894263"/>
          <p14:tracePt t="109103" x="6276975" y="4894263"/>
          <p14:tracePt t="109125" x="6269038" y="4911725"/>
          <p14:tracePt t="109140" x="6259513" y="4911725"/>
          <p14:tracePt t="109169" x="6251575" y="4911725"/>
          <p14:tracePt t="109175" x="6242050" y="4911725"/>
          <p14:tracePt t="109304" x="6232525" y="4911725"/>
          <p14:tracePt t="109330" x="6232525" y="4919663"/>
          <p14:tracePt t="109390" x="6224588" y="4919663"/>
          <p14:tracePt t="109412" x="6215063" y="4929188"/>
          <p14:tracePt t="109450" x="6205538" y="4929188"/>
          <p14:tracePt t="109508" x="6197600" y="4929188"/>
          <p14:tracePt t="109582" x="6188075" y="4929188"/>
          <p14:tracePt t="109739" x="6188075" y="4919663"/>
          <p14:tracePt t="109772" x="6188075" y="4911725"/>
          <p14:tracePt t="109797" x="6188075" y="4894263"/>
          <p14:tracePt t="109976" x="6188075" y="4884738"/>
          <p14:tracePt t="109989" x="6188075" y="4875213"/>
          <p14:tracePt t="110049" x="6197600" y="4875213"/>
          <p14:tracePt t="110063" x="6197600" y="4867275"/>
          <p14:tracePt t="110183" x="6205538" y="4867275"/>
          <p14:tracePt t="110218" x="6215063" y="4867275"/>
          <p14:tracePt t="110241" x="6224588" y="4867275"/>
          <p14:tracePt t="110279" x="6232525" y="4867275"/>
          <p14:tracePt t="110613" x="6224588" y="4867275"/>
          <p14:tracePt t="111432" x="6215063" y="4867275"/>
          <p14:tracePt t="111454" x="6215063" y="4875213"/>
          <p14:tracePt t="111466" x="6205538" y="4875213"/>
          <p14:tracePt t="111482" x="6197600" y="4875213"/>
          <p14:tracePt t="111514" x="6197600" y="4884738"/>
          <p14:tracePt t="111533" x="6188075" y="4884738"/>
          <p14:tracePt t="111865" x="6188075" y="4894263"/>
          <p14:tracePt t="112151" x="6197600" y="4884738"/>
          <p14:tracePt t="112273" x="6197600" y="4875213"/>
          <p14:tracePt t="113172" x="6197600" y="4867275"/>
          <p14:tracePt t="113377" x="6205538" y="4867275"/>
          <p14:tracePt t="113410" x="6215063" y="4867275"/>
          <p14:tracePt t="113641" x="6224588" y="4848225"/>
          <p14:tracePt t="113891" x="6224588" y="4840288"/>
          <p14:tracePt t="114541" x="6215063" y="4848225"/>
          <p14:tracePt t="114551" x="6215063" y="4857750"/>
          <p14:tracePt t="114563" x="6197600" y="4857750"/>
          <p14:tracePt t="114591" x="6188075" y="4867275"/>
          <p14:tracePt t="114608" x="6188075" y="4875213"/>
          <p14:tracePt t="114625" x="6170613" y="4894263"/>
          <p14:tracePt t="114646" x="6161088" y="4894263"/>
          <p14:tracePt t="114662" x="6143625" y="4911725"/>
          <p14:tracePt t="114691" x="6134100" y="4919663"/>
          <p14:tracePt t="114697" x="6126163" y="4929188"/>
          <p14:tracePt t="114709" x="6126163" y="4938713"/>
          <p14:tracePt t="114745" x="6108700" y="4946650"/>
          <p14:tracePt t="114775" x="6099175" y="4956175"/>
          <p14:tracePt t="114795" x="6099175" y="4965700"/>
          <p14:tracePt t="114822" x="6081713" y="4973638"/>
          <p14:tracePt t="114847" x="6081713" y="4983163"/>
          <p14:tracePt t="114874" x="6072188" y="4983163"/>
          <p14:tracePt t="114901" x="6072188" y="4991100"/>
          <p14:tracePt t="115803" x="6089650" y="4983163"/>
          <p14:tracePt t="115826" x="6126163" y="4956175"/>
          <p14:tracePt t="115851" x="6153150" y="4929188"/>
          <p14:tracePt t="115879" x="6161088" y="4911725"/>
          <p14:tracePt t="115885" x="6170613" y="4902200"/>
          <p14:tracePt t="115944" x="6170613" y="4894263"/>
          <p14:tracePt t="115980" x="6180138" y="4894263"/>
          <p14:tracePt t="116054" x="6188075" y="4875213"/>
          <p14:tracePt t="116066" x="6197600" y="4848225"/>
          <p14:tracePt t="116076" x="6205538" y="4830763"/>
          <p14:tracePt t="116098" x="6215063" y="4822825"/>
          <p14:tracePt t="116114" x="6224588" y="4803775"/>
          <p14:tracePt t="116150" x="6224588" y="4795838"/>
          <p14:tracePt t="116487" x="6224588" y="4803775"/>
          <p14:tracePt t="116497" x="6215063" y="4813300"/>
          <p14:tracePt t="116520" x="6205538" y="4822825"/>
          <p14:tracePt t="116545" x="6188075" y="4830763"/>
          <p14:tracePt t="116557" x="6180138" y="4840288"/>
          <p14:tracePt t="116583" x="6170613" y="4848225"/>
          <p14:tracePt t="116600" x="6161088" y="4848225"/>
          <p14:tracePt t="116616" x="6153150" y="4857750"/>
          <p14:tracePt t="116631" x="6143625" y="4857750"/>
          <p14:tracePt t="116653" x="6126163" y="4875213"/>
          <p14:tracePt t="116682" x="6116638" y="4875213"/>
          <p14:tracePt t="116701" x="6108700" y="4884738"/>
          <p14:tracePt t="116716" x="6099175" y="4894263"/>
          <p14:tracePt t="116751" x="6089650" y="4902200"/>
          <p14:tracePt t="116761" x="6081713" y="4902200"/>
          <p14:tracePt t="116784" x="6081713" y="4911725"/>
          <p14:tracePt t="116965" x="6072188" y="4919663"/>
          <p14:tracePt t="117003" x="6062663" y="4929188"/>
          <p14:tracePt t="117014" x="6062663" y="4938713"/>
          <p14:tracePt t="117049" x="6054725" y="4938713"/>
          <p14:tracePt t="117063" x="6054725" y="4946650"/>
          <p14:tracePt t="117625" x="6054725" y="4938713"/>
          <p14:tracePt t="117639" x="6054725" y="4929188"/>
          <p14:tracePt t="117654" x="6072188" y="4911725"/>
          <p14:tracePt t="117671" x="6089650" y="4902200"/>
          <p14:tracePt t="117688" x="6143625" y="4875213"/>
          <p14:tracePt t="117717" x="6205538" y="4840288"/>
          <p14:tracePt t="117723" x="6232525" y="4830763"/>
          <p14:tracePt t="117735" x="6259513" y="4830763"/>
          <p14:tracePt t="117758" x="6303963" y="4830763"/>
          <p14:tracePt t="117773" x="6330950" y="4822825"/>
          <p14:tracePt t="117802" x="6357938" y="4813300"/>
          <p14:tracePt t="117807" x="6367463" y="4813300"/>
          <p14:tracePt t="117820" x="6384925" y="4803775"/>
          <p14:tracePt t="117856" x="6402388" y="4786313"/>
          <p14:tracePt t="117886" x="6419850" y="4776788"/>
          <p14:tracePt t="117891" x="6429375" y="4768850"/>
          <p14:tracePt t="117933" x="6438900" y="4759325"/>
          <p14:tracePt t="118023" x="6438900" y="4751388"/>
          <p14:tracePt t="118275" x="6438900" y="4741863"/>
          <p14:tracePt t="118287" x="6429375" y="4741863"/>
          <p14:tracePt t="118297" x="6419850" y="4741863"/>
          <p14:tracePt t="118324" x="6419850" y="4732338"/>
          <p14:tracePt t="118669" x="6419850" y="4724400"/>
          <p14:tracePt t="118922" x="6419850" y="4741863"/>
          <p14:tracePt t="118935" x="6419850" y="4759325"/>
          <p14:tracePt t="118948" x="6419850" y="4776788"/>
          <p14:tracePt t="118962" x="6419850" y="4786313"/>
          <p14:tracePt t="118990" x="6419850" y="4803775"/>
          <p14:tracePt t="118995" x="6419850" y="4813300"/>
          <p14:tracePt t="119008" x="6419850" y="4830763"/>
          <p14:tracePt t="119036" x="6419850" y="4848225"/>
          <p14:tracePt t="119042" x="6419850" y="4857750"/>
          <p14:tracePt t="119061" x="6419850" y="4875213"/>
          <p14:tracePt t="119091" x="6419850" y="4902200"/>
          <p14:tracePt t="119116" x="6419850" y="4911725"/>
          <p14:tracePt t="119138" x="6419850" y="4919663"/>
          <p14:tracePt t="119151" x="6419850" y="4929188"/>
          <p14:tracePt t="119175" x="6419850" y="4938713"/>
          <p14:tracePt t="119212" x="6419850" y="4946650"/>
          <p14:tracePt t="119236" x="6429375" y="4956175"/>
          <p14:tracePt t="119260" x="6429375" y="4965700"/>
          <p14:tracePt t="119331" x="6429375" y="4973638"/>
          <p14:tracePt t="119693" x="6429375" y="4983163"/>
          <p14:tracePt t="119702" x="6429375" y="5018088"/>
          <p14:tracePt t="119715" x="6429375" y="5062538"/>
          <p14:tracePt t="119739" x="6446838" y="5170488"/>
          <p14:tracePt t="119764" x="6465888" y="5268913"/>
          <p14:tracePt t="119779" x="6465888" y="5295900"/>
          <p14:tracePt t="119809" x="6465888" y="5313363"/>
          <p14:tracePt t="120279" x="6465888" y="5303838"/>
          <p14:tracePt t="120292" x="6465888" y="5295900"/>
          <p14:tracePt t="120317" x="6456363" y="5286375"/>
          <p14:tracePt t="120328" x="6446838" y="5276850"/>
          <p14:tracePt t="120363" x="6446838" y="5268913"/>
          <p14:tracePt t="120369" x="6438900" y="5259388"/>
          <p14:tracePt t="120387" x="6438900" y="5251450"/>
          <p14:tracePt t="120448" x="6438900" y="5241925"/>
          <p14:tracePt t="120819" x="6438900" y="5232400"/>
          <p14:tracePt t="120894" x="6438900" y="5224463"/>
          <p14:tracePt t="120905" x="6429375" y="5205413"/>
          <p14:tracePt t="120916" x="6429375" y="5197475"/>
          <p14:tracePt t="120930" x="6419850" y="5187950"/>
          <p14:tracePt t="120966" x="6419850" y="5170488"/>
          <p14:tracePt t="121143" x="6419850" y="5180013"/>
          <p14:tracePt t="121396" x="6419850" y="5170488"/>
          <p14:tracePt t="121422" x="6419850" y="5160963"/>
          <p14:tracePt t="121433" x="6419850" y="5153025"/>
          <p14:tracePt t="121448" x="6419850" y="5143500"/>
          <p14:tracePt t="121470" x="6411913" y="5133975"/>
          <p14:tracePt t="121485" x="6411913" y="5126038"/>
          <p14:tracePt t="121514" x="6411913" y="5116513"/>
          <p14:tracePt t="122273" x="6402388" y="5116513"/>
          <p14:tracePt t="122323" x="6394450" y="5116513"/>
          <p14:tracePt t="122392" x="6394450" y="5108575"/>
          <p14:tracePt t="122465" x="6394450" y="5099050"/>
          <p14:tracePt t="122538" x="6384925" y="5099050"/>
          <p14:tracePt t="122633" x="6384925" y="5089525"/>
          <p14:tracePt t="124700" x="6375400" y="5072063"/>
          <p14:tracePt t="124710" x="6367463" y="5062538"/>
          <p14:tracePt t="124728" x="6367463" y="5054600"/>
          <p14:tracePt t="124745" x="6357938" y="5027613"/>
          <p14:tracePt t="124761" x="6340475" y="4983163"/>
          <p14:tracePt t="124783" x="6313488" y="4929188"/>
          <p14:tracePt t="124812" x="6303963" y="4875213"/>
          <p14:tracePt t="124818" x="6296025" y="4857750"/>
          <p14:tracePt t="124830" x="6296025" y="4848225"/>
          <p14:tracePt t="124859" x="6296025" y="4830763"/>
          <p14:tracePt t="124892" x="6296025" y="4822825"/>
          <p14:tracePt t="124942" x="6296025" y="4813300"/>
          <p14:tracePt t="125060" x="6296025" y="4822825"/>
          <p14:tracePt t="125178" x="6296025" y="4840288"/>
          <p14:tracePt t="125190" x="6296025" y="4848225"/>
          <p14:tracePt t="125216" x="6296025" y="4857750"/>
          <p14:tracePt t="125251" x="6296025" y="4867275"/>
          <p14:tracePt t="125385" x="6296025" y="488473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419600" y="228600"/>
            <a:ext cx="3962400" cy="533400"/>
          </a:xfrm>
          <a:ln w="38100">
            <a:solidFill>
              <a:schemeClr val="tx1"/>
            </a:solidFill>
          </a:ln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/>
              <a:t>Renal Structure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381000"/>
            <a:ext cx="3429000" cy="6324600"/>
          </a:xfrm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/>
              <a:t>Each kidney has an outer 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cortex</a:t>
            </a:r>
            <a:r>
              <a:rPr lang="en-US" sz="2400" dirty="0"/>
              <a:t> and an  inner </a:t>
            </a:r>
            <a:r>
              <a:rPr lang="en-US" sz="2400" b="1" dirty="0">
                <a:solidFill>
                  <a:srgbClr val="C00000"/>
                </a:solidFill>
              </a:rPr>
              <a:t>medulla.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/>
              <a:t>Medulla is composed of about </a:t>
            </a:r>
            <a:r>
              <a:rPr lang="en-US" sz="2400" b="1" dirty="0">
                <a:solidFill>
                  <a:srgbClr val="0070C0"/>
                </a:solidFill>
              </a:rPr>
              <a:t>12 renal pyramids.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/>
              <a:t>The base of each pyramid is directed toward the cortex &amp; its apex (the renal papilla) is projecting medially.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/>
              <a:t>The cortex extends into the medulla between adjacent pyramids as the </a:t>
            </a:r>
            <a:r>
              <a:rPr lang="en-US" sz="2400" b="1" dirty="0">
                <a:solidFill>
                  <a:srgbClr val="0070C0"/>
                </a:solidFill>
              </a:rPr>
              <a:t>renal column.</a:t>
            </a:r>
          </a:p>
        </p:txBody>
      </p:sp>
      <p:pic>
        <p:nvPicPr>
          <p:cNvPr id="18436" name="Picture 4" descr="kidney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14400"/>
            <a:ext cx="5257800" cy="5715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3" descr="P013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876300"/>
            <a:ext cx="52578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4953000" y="2819400"/>
            <a:ext cx="762000" cy="15240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4800600" y="3390900"/>
            <a:ext cx="1295400" cy="3810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/>
          <p:nvPr/>
        </p:nvCxnSpPr>
        <p:spPr>
          <a:xfrm rot="5400000" flipH="1" flipV="1">
            <a:off x="5867400" y="3771900"/>
            <a:ext cx="12700" cy="12700"/>
          </a:xfrm>
          <a:prstGeom prst="bentConnector3">
            <a:avLst>
              <a:gd name="adj1" fmla="val 180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648200" y="3784600"/>
            <a:ext cx="1219200" cy="406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072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30"/>
    </mc:Choice>
    <mc:Fallback xmlns="">
      <p:transition spd="slow" advTm="80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3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3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435" grpId="0" build="p" animBg="1"/>
    </p:bldLst>
  </p:timing>
  <p:extLst>
    <p:ext uri="{3A86A75C-4F4B-4683-9AE1-C65F6400EC91}">
      <p14:laserTraceLst xmlns:p14="http://schemas.microsoft.com/office/powerpoint/2010/main">
        <p14:tracePtLst>
          <p14:tracePt t="5658" x="6296025" y="4875213"/>
          <p14:tracePt t="5792" x="6296025" y="4867275"/>
          <p14:tracePt t="6307" x="6296025" y="4857750"/>
          <p14:tracePt t="6333" x="6303963" y="4840288"/>
          <p14:tracePt t="6364" x="6303963" y="4830763"/>
          <p14:tracePt t="7155" x="6323013" y="4803775"/>
          <p14:tracePt t="7165" x="6348413" y="4751388"/>
          <p14:tracePt t="7177" x="6384925" y="4679950"/>
          <p14:tracePt t="7206" x="6483350" y="4491038"/>
          <p14:tracePt t="7230" x="6616700" y="4276725"/>
          <p14:tracePt t="7246" x="6688138" y="4179888"/>
          <p14:tracePt t="7275" x="6894513" y="3894138"/>
          <p14:tracePt t="7306" x="7045325" y="3751263"/>
          <p14:tracePt t="7312" x="7116763" y="3705225"/>
          <p14:tracePt t="7634" x="7116763" y="3679825"/>
          <p14:tracePt t="7645" x="7126288" y="3652838"/>
          <p14:tracePt t="7656" x="7143750" y="3608388"/>
          <p14:tracePt t="7679" x="7153275" y="3571875"/>
          <p14:tracePt t="7695" x="7170738" y="3500438"/>
          <p14:tracePt t="7730" x="7170738" y="3482975"/>
          <p14:tracePt t="7813" x="7188200" y="3482975"/>
          <p14:tracePt t="7828" x="7205663" y="3482975"/>
          <p14:tracePt t="7839" x="7232650" y="3482975"/>
          <p14:tracePt t="7862" x="7259638" y="3482975"/>
          <p14:tracePt t="7984" x="7269163" y="3482975"/>
          <p14:tracePt t="8113" x="7259638" y="3465513"/>
          <p14:tracePt t="8140" x="7251700" y="3455988"/>
          <p14:tracePt t="8163" x="7242175" y="3446463"/>
          <p14:tracePt t="8173" x="7242175" y="3438525"/>
          <p14:tracePt t="8196" x="7232650" y="3429000"/>
          <p14:tracePt t="8232" x="7197725" y="3394075"/>
          <p14:tracePt t="8250" x="7188200" y="3375025"/>
          <p14:tracePt t="8280" x="7170738" y="3357563"/>
          <p14:tracePt t="8285" x="7161213" y="3340100"/>
          <p14:tracePt t="8299" x="7143750" y="3330575"/>
          <p14:tracePt t="8333" x="7116763" y="3303588"/>
          <p14:tracePt t="8350" x="7108825" y="3295650"/>
          <p14:tracePt t="8380" x="7099300" y="3286125"/>
          <p14:tracePt t="8668" x="7089775" y="3286125"/>
          <p14:tracePt t="8701" x="7081838" y="3286125"/>
          <p14:tracePt t="8717" x="7072313" y="3276600"/>
          <p14:tracePt t="8738" x="7062788" y="3259138"/>
          <p14:tracePt t="8761" x="7062788" y="3241675"/>
          <p14:tracePt t="8775" x="7054850" y="3224213"/>
          <p14:tracePt t="8786" x="7054850" y="3205163"/>
          <p14:tracePt t="8801" x="7045325" y="3197225"/>
          <p14:tracePt t="8835" x="7045325" y="3143250"/>
          <p14:tracePt t="8866" x="7037388" y="3108325"/>
          <p14:tracePt t="8872" x="7037388" y="3089275"/>
          <p14:tracePt t="8895" x="7027863" y="3054350"/>
          <p14:tracePt t="8913" x="7018338" y="3044825"/>
          <p14:tracePt t="8937" x="7018338" y="3027363"/>
          <p14:tracePt t="9025" x="7018338" y="3017838"/>
          <p14:tracePt t="9039" x="7018338" y="3009900"/>
          <p14:tracePt t="9063" x="7010400" y="3009900"/>
          <p14:tracePt t="9084" x="7010400" y="3000375"/>
          <p14:tracePt t="9149" x="7010400" y="3027363"/>
          <p14:tracePt t="9160" x="7027863" y="3054350"/>
          <p14:tracePt t="9183" x="7037388" y="3089275"/>
          <p14:tracePt t="9338" x="7037388" y="3027363"/>
          <p14:tracePt t="9353" x="7037388" y="2955925"/>
          <p14:tracePt t="9363" x="7037388" y="2894013"/>
          <p14:tracePt t="9386" x="7037388" y="2786063"/>
          <p14:tracePt t="9402" x="7037388" y="2732088"/>
          <p14:tracePt t="9437" x="7037388" y="2544763"/>
          <p14:tracePt t="9455" x="7037388" y="2500313"/>
          <p14:tracePt t="9484" x="7037388" y="2366963"/>
          <p14:tracePt t="9515" x="7037388" y="2303463"/>
          <p14:tracePt t="9521" x="7037388" y="2276475"/>
          <p14:tracePt t="9540" x="7037388" y="2259013"/>
          <p14:tracePt t="9567" x="7027863" y="2251075"/>
          <p14:tracePt t="9585" x="7027863" y="2241550"/>
          <p14:tracePt t="9602" x="7027863" y="2232025"/>
          <p14:tracePt t="9637" x="7027863" y="2241550"/>
          <p14:tracePt t="9806" x="7018338" y="2241550"/>
          <p14:tracePt t="9832" x="7010400" y="2241550"/>
          <p14:tracePt t="9843" x="6991350" y="2232025"/>
          <p14:tracePt t="9857" x="6965950" y="2232025"/>
          <p14:tracePt t="9885" x="6848475" y="2241550"/>
          <p14:tracePt t="9891" x="6759575" y="2276475"/>
          <p14:tracePt t="9903" x="6670675" y="2322513"/>
          <p14:tracePt t="9939" x="6491288" y="2419350"/>
          <p14:tracePt t="9945" x="6411913" y="2455863"/>
          <p14:tracePt t="9957" x="6348413" y="2490788"/>
          <p14:tracePt t="9986" x="6269038" y="2536825"/>
          <p14:tracePt t="9991" x="6232525" y="2562225"/>
          <p14:tracePt t="10004" x="6215063" y="2589213"/>
          <p14:tracePt t="10040" x="6143625" y="2652713"/>
          <p14:tracePt t="10058" x="6099175" y="2679700"/>
          <p14:tracePt t="10086" x="6062663" y="2697163"/>
          <p14:tracePt t="10096" x="6054725" y="2705100"/>
          <p14:tracePt t="10120" x="6037263" y="2724150"/>
          <p14:tracePt t="10157" x="6037263" y="2732088"/>
          <p14:tracePt t="10349" x="6000750" y="2732088"/>
          <p14:tracePt t="10360" x="5956300" y="2732088"/>
          <p14:tracePt t="10374" x="5911850" y="2732088"/>
          <p14:tracePt t="10402" x="5813425" y="2697163"/>
          <p14:tracePt t="10409" x="5759450" y="2660650"/>
          <p14:tracePt t="10421" x="5715000" y="2616200"/>
          <p14:tracePt t="10442" x="5653088" y="2536825"/>
          <p14:tracePt t="10458" x="5626100" y="2490788"/>
          <p14:tracePt t="10487" x="5608638" y="2438400"/>
          <p14:tracePt t="10492" x="5599113" y="2428875"/>
          <p14:tracePt t="10505" x="5589588" y="2419350"/>
          <p14:tracePt t="10540" x="5572125" y="2374900"/>
          <p14:tracePt t="10571" x="5572125" y="2366963"/>
          <p14:tracePt t="10659" x="5581650" y="2366963"/>
          <p14:tracePt t="10852" x="5572125" y="2366963"/>
          <p14:tracePt t="10864" x="5562600" y="2357438"/>
          <p14:tracePt t="10877" x="5545138" y="2347913"/>
          <p14:tracePt t="10891" x="5527675" y="2322513"/>
          <p14:tracePt t="10919" x="5500688" y="2276475"/>
          <p14:tracePt t="10925" x="5491163" y="2251075"/>
          <p14:tracePt t="10944" x="5473700" y="2224088"/>
          <p14:tracePt t="10960" x="5465763" y="2205038"/>
          <p14:tracePt t="10975" x="5456238" y="2205038"/>
          <p14:tracePt t="11010" x="5446713" y="2205038"/>
          <p14:tracePt t="11175" x="5438775" y="2197100"/>
          <p14:tracePt t="11187" x="5429250" y="2197100"/>
          <p14:tracePt t="11250" x="5419725" y="2197100"/>
          <p14:tracePt t="11283" x="5411788" y="2197100"/>
          <p14:tracePt t="11309" x="5402263" y="2197100"/>
          <p14:tracePt t="11332" x="5394325" y="2197100"/>
          <p14:tracePt t="11416" x="5384800" y="2187575"/>
          <p14:tracePt t="11454" x="5384800" y="2179638"/>
          <p14:tracePt t="11476" x="5384800" y="2170113"/>
          <p14:tracePt t="11487" x="5384800" y="2160588"/>
          <p14:tracePt t="11513" x="5384800" y="2152650"/>
          <p14:tracePt t="11545" x="5384800" y="2125663"/>
          <p14:tracePt t="11561" x="5402263" y="2071688"/>
          <p14:tracePt t="11590" x="5429250" y="2027238"/>
          <p14:tracePt t="11598" x="5438775" y="2009775"/>
          <p14:tracePt t="11623" x="5491163" y="1973263"/>
          <p14:tracePt t="11646" x="5527675" y="1955800"/>
          <p14:tracePt t="11675" x="5545138" y="1946275"/>
          <p14:tracePt t="11694" x="5545138" y="1938338"/>
          <p14:tracePt t="11873" x="5545138" y="1946275"/>
          <p14:tracePt t="11885" x="5537200" y="1965325"/>
          <p14:tracePt t="11907" x="5527675" y="1973263"/>
          <p14:tracePt t="11944" x="5527675" y="1982788"/>
          <p14:tracePt t="12005" x="5527675" y="1990725"/>
          <p14:tracePt t="12100" x="5491163" y="2036763"/>
          <p14:tracePt t="12111" x="5483225" y="2071688"/>
          <p14:tracePt t="12125" x="5473700" y="2089150"/>
          <p14:tracePt t="12149" x="5465763" y="2098675"/>
          <p14:tracePt t="12188" x="5465763" y="2108200"/>
          <p14:tracePt t="12256" x="5456238" y="2152650"/>
          <p14:tracePt t="12267" x="5438775" y="2170113"/>
          <p14:tracePt t="12280" x="5438775" y="2187575"/>
          <p14:tracePt t="12295" x="5419725" y="2224088"/>
          <p14:tracePt t="12323" x="5411788" y="2259013"/>
          <p14:tracePt t="12347" x="5411788" y="2268538"/>
          <p14:tracePt t="12376" x="5411788" y="2276475"/>
          <p14:tracePt t="12402" x="5394325" y="2312988"/>
          <p14:tracePt t="12425" x="5375275" y="2384425"/>
          <p14:tracePt t="12447" x="5375275" y="2393950"/>
          <p14:tracePt t="12463" x="5367338" y="2411413"/>
          <p14:tracePt t="12492" x="5357813" y="2428875"/>
          <p14:tracePt t="12498" x="5357813" y="2438400"/>
          <p14:tracePt t="12545" x="5357813" y="2490788"/>
          <p14:tracePt t="12563" x="5357813" y="2500313"/>
          <p14:tracePt t="13071" x="5357813" y="2509838"/>
          <p14:tracePt t="13086" x="5357813" y="2517775"/>
          <p14:tracePt t="13110" x="5357813" y="2527300"/>
          <p14:tracePt t="13148" x="5357813" y="2536825"/>
          <p14:tracePt t="13157" x="5357813" y="2544763"/>
          <p14:tracePt t="13182" x="5357813" y="2562225"/>
          <p14:tracePt t="13197" x="5357813" y="2571750"/>
          <p14:tracePt t="13226" x="5357813" y="2589213"/>
          <p14:tracePt t="13250" x="5357813" y="2608263"/>
          <p14:tracePt t="13289" x="5357813" y="2616200"/>
          <p14:tracePt t="13325" x="5357813" y="2625725"/>
          <p14:tracePt t="14601" x="5348288" y="2625725"/>
          <p14:tracePt t="14611" x="5340350" y="2625725"/>
          <p14:tracePt t="14632" x="5322888" y="2598738"/>
          <p14:tracePt t="14657" x="5276850" y="2554288"/>
          <p14:tracePt t="14672" x="5241925" y="2536825"/>
          <p14:tracePt t="14701" x="5160963" y="2509838"/>
          <p14:tracePt t="14719" x="5126038" y="2490788"/>
          <p14:tracePt t="14734" x="5116513" y="2482850"/>
          <p14:tracePt t="14756" x="5108575" y="2473325"/>
          <p14:tracePt t="14772" x="5108575" y="2465388"/>
          <p14:tracePt t="14813" x="5108575" y="2455863"/>
          <p14:tracePt t="14878" x="5108575" y="2446338"/>
          <p14:tracePt t="14886" x="5126038" y="2438400"/>
          <p14:tracePt t="14909" x="5133975" y="2428875"/>
          <p14:tracePt t="14921" x="5143500" y="2419350"/>
          <p14:tracePt t="14936" x="5153025" y="2419350"/>
          <p14:tracePt t="15017" x="5153025" y="2428875"/>
          <p14:tracePt t="15032" x="5153025" y="2438400"/>
          <p14:tracePt t="15056" x="5153025" y="2446338"/>
          <p14:tracePt t="15080" x="5153025" y="2465388"/>
          <p14:tracePt t="15117" x="5153025" y="2473325"/>
          <p14:tracePt t="15187" x="5160963" y="2473325"/>
          <p14:tracePt t="15404" x="5160963" y="2465388"/>
          <p14:tracePt t="15416" x="5170488" y="2465388"/>
          <p14:tracePt t="15426" x="5180013" y="2455863"/>
          <p14:tracePt t="15439" x="5197475" y="2438400"/>
          <p14:tracePt t="15459" x="5214938" y="2411413"/>
          <p14:tracePt t="15475" x="5276850" y="2347913"/>
          <p14:tracePt t="15504" x="5322888" y="2303463"/>
          <p14:tracePt t="15522" x="5340350" y="2286000"/>
          <p14:tracePt t="15559" x="5348288" y="2286000"/>
          <p14:tracePt t="15752" x="5357813" y="2268538"/>
          <p14:tracePt t="15764" x="5367338" y="2251075"/>
          <p14:tracePt t="15776" x="5375275" y="2241550"/>
          <p14:tracePt t="15805" x="5394325" y="2214563"/>
          <p14:tracePt t="15811" x="5402263" y="2214563"/>
          <p14:tracePt t="16014" x="5394325" y="2214563"/>
          <p14:tracePt t="16028" x="5384800" y="2214563"/>
          <p14:tracePt t="16040" x="5375275" y="2224088"/>
          <p14:tracePt t="16061" x="5357813" y="2241550"/>
          <p14:tracePt t="16090" x="5313363" y="2295525"/>
          <p14:tracePt t="16121" x="5286375" y="2330450"/>
          <p14:tracePt t="16125" x="5268913" y="2357438"/>
          <p14:tracePt t="16138" x="5259388" y="2401888"/>
          <p14:tracePt t="16149" x="5241925" y="2438400"/>
          <p14:tracePt t="16162" x="5224463" y="2490788"/>
          <p14:tracePt t="16191" x="5197475" y="2598738"/>
          <p14:tracePt t="16197" x="5180013" y="2643188"/>
          <p14:tracePt t="16208" x="5160963" y="2705100"/>
          <p14:tracePt t="16237" x="5116513" y="2840038"/>
          <p14:tracePt t="16261" x="5081588" y="2938463"/>
          <p14:tracePt t="16278" x="5045075" y="3017838"/>
          <p14:tracePt t="16306" x="5010150" y="3089275"/>
          <p14:tracePt t="16324" x="5000625" y="3116263"/>
          <p14:tracePt t="16340" x="4991100" y="3160713"/>
          <p14:tracePt t="16362" x="4965700" y="3224213"/>
          <p14:tracePt t="16377" x="4938713" y="3295650"/>
          <p14:tracePt t="16406" x="4929188" y="3348038"/>
          <p14:tracePt t="16412" x="4919663" y="3375025"/>
          <p14:tracePt t="16424" x="4919663" y="3402013"/>
          <p14:tracePt t="16460" x="4902200" y="3482975"/>
          <p14:tracePt t="16491" x="4894263" y="3527425"/>
          <p14:tracePt t="16497" x="4894263" y="3536950"/>
          <p14:tracePt t="16520" x="4894263" y="3562350"/>
          <p14:tracePt t="16539" x="4894263" y="3589338"/>
          <p14:tracePt t="16563" x="4894263" y="3616325"/>
          <p14:tracePt t="16578" x="4894263" y="3643313"/>
          <p14:tracePt t="16608" x="4911725" y="3670300"/>
          <p14:tracePt t="16785" x="4902200" y="3687763"/>
          <p14:tracePt t="16795" x="4902200" y="3714750"/>
          <p14:tracePt t="16808" x="4894263" y="3741738"/>
          <p14:tracePt t="16838" x="4875213" y="3803650"/>
          <p14:tracePt t="16845" x="4867275" y="3857625"/>
          <p14:tracePt t="16862" x="4857750" y="3911600"/>
          <p14:tracePt t="16878" x="4848225" y="3956050"/>
          <p14:tracePt t="16907" x="4848225" y="4098925"/>
          <p14:tracePt t="16925" x="4848225" y="4160838"/>
          <p14:tracePt t="16961" x="4840288" y="4276725"/>
          <p14:tracePt t="16966" x="4840288" y="4313238"/>
          <p14:tracePt t="16979" x="4840288" y="4340225"/>
          <p14:tracePt t="17007" x="4840288" y="4394200"/>
          <p14:tracePt t="17013" x="4840288" y="4411663"/>
          <p14:tracePt t="17026" x="4840288" y="4429125"/>
          <p14:tracePt t="17061" x="4840288" y="4483100"/>
          <p14:tracePt t="17092" x="4840288" y="4500563"/>
          <p14:tracePt t="17098" x="4840288" y="4518025"/>
          <p14:tracePt t="17124" x="4840288" y="4554538"/>
          <p14:tracePt t="17133" x="4848225" y="4572000"/>
          <p14:tracePt t="17164" x="4857750" y="4608513"/>
          <p14:tracePt t="17179" x="4857750" y="4633913"/>
          <p14:tracePt t="17209" x="4867275" y="4679950"/>
          <p14:tracePt t="17215" x="4875213" y="4697413"/>
          <p14:tracePt t="17238" x="4884738" y="4732338"/>
          <p14:tracePt t="17263" x="4902200" y="4786313"/>
          <p14:tracePt t="17280" x="4911725" y="4803775"/>
          <p14:tracePt t="17309" x="4938713" y="4830763"/>
          <p14:tracePt t="17315" x="4946650" y="4840288"/>
          <p14:tracePt t="17327" x="4973638" y="4848225"/>
          <p14:tracePt t="17363" x="4991100" y="4848225"/>
          <p14:tracePt t="17565" x="4991100" y="4867275"/>
          <p14:tracePt t="17575" x="4991100" y="4894263"/>
          <p14:tracePt t="17595" x="5000625" y="4919663"/>
          <p14:tracePt t="17612" x="5000625" y="4965700"/>
          <p14:tracePt t="17641" x="5037138" y="5170488"/>
          <p14:tracePt t="17651" x="5054600" y="5232400"/>
          <p14:tracePt t="17666" x="5072063" y="5295900"/>
          <p14:tracePt t="17696" x="5126038" y="5419725"/>
          <p14:tracePt t="17726" x="5160963" y="5465763"/>
          <p14:tracePt t="17732" x="5170488" y="5483225"/>
          <p14:tracePt t="17744" x="5180013" y="5483225"/>
          <p14:tracePt t="17765" x="5187950" y="5483225"/>
          <p14:tracePt t="17948" x="5180013" y="5473700"/>
          <p14:tracePt t="17963" x="5160963" y="5456238"/>
          <p14:tracePt t="17975" x="5153025" y="5438775"/>
          <p14:tracePt t="17997" x="5126038" y="5394325"/>
          <p14:tracePt t="18013" x="5108575" y="5375275"/>
          <p14:tracePt t="18042" x="5089525" y="5340350"/>
          <p14:tracePt t="18047" x="5081588" y="5322888"/>
          <p14:tracePt t="18066" x="5072063" y="5313363"/>
          <p14:tracePt t="18082" x="5054600" y="5276850"/>
          <p14:tracePt t="18111" x="5037138" y="5251450"/>
          <p14:tracePt t="18117" x="5037138" y="5224463"/>
          <p14:tracePt t="18129" x="5018088" y="5197475"/>
          <p14:tracePt t="18145" x="5010150" y="5170488"/>
          <p14:tracePt t="18166" x="4991100" y="5108575"/>
          <p14:tracePt t="18182" x="4983163" y="5081588"/>
          <p14:tracePt t="18211" x="4965700" y="5027613"/>
          <p14:tracePt t="18242" x="4946650" y="4983163"/>
          <p14:tracePt t="18248" x="4946650" y="4965700"/>
          <p14:tracePt t="18266" x="4938713" y="4938713"/>
          <p14:tracePt t="18296" x="4929188" y="4894263"/>
          <p14:tracePt t="18301" x="4929188" y="4867275"/>
          <p14:tracePt t="18313" x="4919663" y="4840288"/>
          <p14:tracePt t="18329" x="4919663" y="4813300"/>
          <p14:tracePt t="18345" x="4911725" y="4786313"/>
          <p14:tracePt t="18366" x="4911725" y="4697413"/>
          <p14:tracePt t="18382" x="4911725" y="4545013"/>
          <p14:tracePt t="18411" x="4911725" y="4367213"/>
          <p14:tracePt t="18417" x="4911725" y="4295775"/>
          <p14:tracePt t="18429" x="4911725" y="4251325"/>
          <p14:tracePt t="18465" x="4911725" y="4187825"/>
          <p14:tracePt t="18729" x="4911725" y="4160838"/>
          <p14:tracePt t="18742" x="4911725" y="4125913"/>
          <p14:tracePt t="18753" x="4911725" y="4054475"/>
          <p14:tracePt t="18769" x="4911725" y="3983038"/>
          <p14:tracePt t="18797" x="4911725" y="3875088"/>
          <p14:tracePt t="18803" x="4911725" y="3830638"/>
          <p14:tracePt t="18815" x="4911725" y="3795713"/>
          <p14:tracePt t="18844" x="4911725" y="3687763"/>
          <p14:tracePt t="18850" x="4911725" y="3625850"/>
          <p14:tracePt t="18868" x="4911725" y="3581400"/>
          <p14:tracePt t="18898" x="4911725" y="3419475"/>
          <p14:tracePt t="18926" x="4938713" y="3322638"/>
          <p14:tracePt t="18945" x="4956175" y="3241675"/>
          <p14:tracePt t="18968" x="4965700" y="3205163"/>
          <p14:tracePt t="18984" x="4973638" y="3152775"/>
          <p14:tracePt t="19013" x="5000625" y="3125788"/>
          <p14:tracePt t="19019" x="5000625" y="3108325"/>
          <p14:tracePt t="19032" x="5010150" y="3089275"/>
          <p14:tracePt t="19067" x="5027613" y="3044825"/>
          <p14:tracePt t="19084" x="5037138" y="3036888"/>
          <p14:tracePt t="19114" x="5045075" y="3017838"/>
          <p14:tracePt t="19295" x="5045075" y="3027363"/>
          <p14:tracePt t="19305" x="5045075" y="3036888"/>
          <p14:tracePt t="19345" x="5045075" y="3027363"/>
          <p14:tracePt t="19353" x="5054600" y="3009900"/>
          <p14:tracePt t="19370" x="5072063" y="2965450"/>
          <p14:tracePt t="19400" x="5133975" y="2759075"/>
          <p14:tracePt t="19406" x="5187950" y="2598738"/>
          <p14:tracePt t="19417" x="5232400" y="2446338"/>
          <p14:tracePt t="19446" x="5276850" y="2303463"/>
          <p14:tracePt t="19452" x="5295900" y="2259013"/>
          <p14:tracePt t="19471" x="5303838" y="2232025"/>
          <p14:tracePt t="19487" x="5330825" y="2160588"/>
          <p14:tracePt t="19516" x="5348288" y="2133600"/>
          <p14:tracePt t="19521" x="5357813" y="2116138"/>
          <p14:tracePt t="19534" x="5367338" y="2116138"/>
          <p14:tracePt t="19549" x="5367338" y="2108200"/>
          <p14:tracePt t="19571" x="5375275" y="2108200"/>
          <p14:tracePt t="19598" x="5384800" y="2108200"/>
          <p14:tracePt t="19616" x="5394325" y="2108200"/>
          <p14:tracePt t="19669" x="5394325" y="2098675"/>
          <p14:tracePt t="19716" x="5411788" y="2081213"/>
          <p14:tracePt t="19726" x="5438775" y="2054225"/>
          <p14:tracePt t="19747" x="5446713" y="2036763"/>
          <p14:tracePt t="19771" x="5473700" y="2000250"/>
          <p14:tracePt t="19787" x="5483225" y="1982788"/>
          <p14:tracePt t="19816" x="5500688" y="1965325"/>
          <p14:tracePt t="19822" x="5500688" y="1955800"/>
          <p14:tracePt t="19834" x="5500688" y="1938338"/>
          <p14:tracePt t="19869" x="5510213" y="1938338"/>
          <p14:tracePt t="20940" x="5510213" y="1946275"/>
          <p14:tracePt t="20951" x="5527675" y="1965325"/>
          <p14:tracePt t="20974" x="5537200" y="1990725"/>
          <p14:tracePt t="20991" x="5581650" y="2027238"/>
          <p14:tracePt t="21021" x="5643563" y="2089150"/>
          <p14:tracePt t="21027" x="5697538" y="2133600"/>
          <p14:tracePt t="21038" x="5759450" y="2179638"/>
          <p14:tracePt t="21074" x="5919788" y="2330450"/>
          <p14:tracePt t="21105" x="6018213" y="2411413"/>
          <p14:tracePt t="21111" x="6062663" y="2446338"/>
          <p14:tracePt t="21123" x="6099175" y="2465388"/>
          <p14:tracePt t="21152" x="6180138" y="2473325"/>
          <p14:tracePt t="21158" x="6215063" y="2473325"/>
          <p14:tracePt t="21176" x="6259513" y="2465388"/>
          <p14:tracePt t="21192" x="6313488" y="2438400"/>
          <p14:tracePt t="21221" x="6357938" y="2419350"/>
          <p14:tracePt t="21253" x="6429375" y="2401888"/>
          <p14:tracePt t="21277" x="6456363" y="2393950"/>
          <p14:tracePt t="21292" x="6465888" y="2393950"/>
          <p14:tracePt t="21455" x="6465888" y="2384425"/>
          <p14:tracePt t="21467" x="6465888" y="2374900"/>
          <p14:tracePt t="21478" x="6465888" y="2357438"/>
          <p14:tracePt t="21506" x="6491288" y="2295525"/>
          <p14:tracePt t="21536" x="6537325" y="2214563"/>
          <p14:tracePt t="21554" x="6589713" y="2098675"/>
          <p14:tracePt t="21578" x="6626225" y="2054225"/>
          <p14:tracePt t="21593" x="6643688" y="2044700"/>
          <p14:tracePt t="21609" x="6653213" y="2036763"/>
          <p14:tracePt t="21935" x="6670675" y="2036763"/>
          <p14:tracePt t="21948" x="6680200" y="2027238"/>
          <p14:tracePt t="21963" x="6688138" y="2017713"/>
          <p14:tracePt t="21979" x="6705600" y="2017713"/>
          <p14:tracePt t="21995" x="6724650" y="2000250"/>
          <p14:tracePt t="22011" x="6732588" y="2000250"/>
          <p14:tracePt t="22055" x="6742113" y="2000250"/>
          <p14:tracePt t="22069" x="6751638" y="1990725"/>
          <p14:tracePt t="22141" x="6759575" y="1990725"/>
          <p14:tracePt t="22188" x="6759575" y="2000250"/>
          <p14:tracePt t="22199" x="6759575" y="2009775"/>
          <p14:tracePt t="22394" x="6769100" y="2009775"/>
          <p14:tracePt t="22428" x="6777038" y="2009775"/>
          <p14:tracePt t="22464" x="6786563" y="2009775"/>
          <p14:tracePt t="22480" x="6796088" y="2017713"/>
          <p14:tracePt t="22632" x="6796088" y="2027238"/>
          <p14:tracePt t="22680" x="6796088" y="2036763"/>
          <p14:tracePt t="22896" x="6796088" y="2027238"/>
          <p14:tracePt t="22910" x="6796088" y="2000250"/>
          <p14:tracePt t="22922" x="6796088" y="1973263"/>
          <p14:tracePt t="22945" x="6796088" y="1919288"/>
          <p14:tracePt t="22960" x="6796088" y="1901825"/>
          <p14:tracePt t="22983" x="6804025" y="1874838"/>
          <p14:tracePt t="23017" x="6804025" y="1866900"/>
          <p14:tracePt t="23090" x="6796088" y="1866900"/>
          <p14:tracePt t="23100" x="6786563" y="1866900"/>
          <p14:tracePt t="23114" x="6777038" y="1874838"/>
          <p14:tracePt t="23143" x="6759575" y="1874838"/>
          <p14:tracePt t="23150" x="6751638" y="1884363"/>
          <p14:tracePt t="23305" x="6724650" y="1911350"/>
          <p14:tracePt t="23316" x="6705600" y="1919288"/>
          <p14:tracePt t="23331" x="6688138" y="1938338"/>
          <p14:tracePt t="23346" x="6670675" y="1946275"/>
          <p14:tracePt t="23382" x="6616700" y="1982788"/>
          <p14:tracePt t="23411" x="6572250" y="2036763"/>
          <p14:tracePt t="23429" x="6500813" y="2116138"/>
          <p14:tracePt t="23446" x="6473825" y="2143125"/>
          <p14:tracePt t="23481" x="6419850" y="2197100"/>
          <p14:tracePt t="23487" x="6394450" y="2232025"/>
          <p14:tracePt t="23499" x="6375400" y="2251075"/>
          <p14:tracePt t="23529" x="6330950" y="2286000"/>
          <p14:tracePt t="23534" x="6323013" y="2295525"/>
          <p14:tracePt t="23547" x="6303963" y="2312988"/>
          <p14:tracePt t="23582" x="6269038" y="2322513"/>
          <p14:tracePt t="23600" x="6251575" y="2322513"/>
          <p14:tracePt t="23630" x="6251575" y="2330450"/>
          <p14:tracePt t="23655" x="6242050" y="2330450"/>
          <p14:tracePt t="23702" x="6232525" y="2347913"/>
          <p14:tracePt t="23713" x="6215063" y="2357438"/>
          <p14:tracePt t="23725" x="6205538" y="2366963"/>
          <p14:tracePt t="23746" x="6197600" y="2374900"/>
          <p14:tracePt t="23783" x="6180138" y="2384425"/>
          <p14:tracePt t="23788" x="6170613" y="2384425"/>
          <p14:tracePt t="23814" x="6161088" y="2384425"/>
          <p14:tracePt t="23859" x="6143625" y="2384425"/>
          <p14:tracePt t="23870" x="6143625" y="2374900"/>
          <p14:tracePt t="23885" x="6134100" y="2357438"/>
          <p14:tracePt t="23914" x="6108700" y="2347913"/>
          <p14:tracePt t="23920" x="6108700" y="2339975"/>
          <p14:tracePt t="23932" x="6089650" y="2330450"/>
          <p14:tracePt t="23961" x="6072188" y="2322513"/>
          <p14:tracePt t="23985" x="6062663" y="2312988"/>
          <p14:tracePt t="24002" x="6045200" y="2312988"/>
          <p14:tracePt t="24086" x="6045200" y="2303463"/>
          <p14:tracePt t="24098" x="6062663" y="2295525"/>
          <p14:tracePt t="24109" x="6072188" y="2286000"/>
          <p14:tracePt t="24133" x="6108700" y="2276475"/>
          <p14:tracePt t="24148" x="6126163" y="2276475"/>
          <p14:tracePt t="24185" x="6170613" y="2276475"/>
          <p14:tracePt t="24202" x="6188075" y="2295525"/>
          <p14:tracePt t="24218" x="6215063" y="2322513"/>
          <p14:tracePt t="24234" x="6224588" y="2330450"/>
          <p14:tracePt t="24262" x="6232525" y="2330450"/>
          <p14:tracePt t="24268" x="6242050" y="2330450"/>
          <p14:tracePt t="24421" x="6232525" y="2357438"/>
          <p14:tracePt t="24435" x="6215063" y="2384425"/>
          <p14:tracePt t="24448" x="6188075" y="2411413"/>
          <p14:tracePt t="24459" x="6170613" y="2455863"/>
          <p14:tracePt t="24487" x="6126163" y="2517775"/>
          <p14:tracePt t="24503" x="6116638" y="2544763"/>
          <p14:tracePt t="24532" x="6062663" y="2643188"/>
          <p14:tracePt t="24564" x="6000750" y="2768600"/>
          <p14:tracePt t="24588" x="5983288" y="2813050"/>
          <p14:tracePt t="24617" x="5946775" y="2901950"/>
          <p14:tracePt t="24635" x="5929313" y="2928938"/>
          <p14:tracePt t="24664" x="5884863" y="3017838"/>
          <p14:tracePt t="24688" x="5867400" y="3062288"/>
          <p14:tracePt t="24717" x="5840413" y="3098800"/>
          <p14:tracePt t="24721" x="5840413" y="3108325"/>
          <p14:tracePt t="24733" x="5830888" y="3116263"/>
          <p14:tracePt t="24770" x="5830888" y="3125788"/>
          <p14:tracePt t="24985" x="5822950" y="3125788"/>
          <p14:tracePt t="25009" x="5813425" y="3125788"/>
          <p14:tracePt t="25023" x="5803900" y="3125788"/>
          <p14:tracePt t="25046" x="5795963" y="3125788"/>
          <p14:tracePt t="25072" x="5786438" y="3125788"/>
          <p14:tracePt t="25094" x="5776913" y="3125788"/>
          <p14:tracePt t="25107" x="5768975" y="3125788"/>
          <p14:tracePt t="25134" x="5759450" y="3108325"/>
          <p14:tracePt t="25152" x="5759450" y="3098800"/>
          <p14:tracePt t="25180" x="5759450" y="3089275"/>
          <p14:tracePt t="25201" x="5759450" y="3081338"/>
          <p14:tracePt t="25221" x="5759450" y="3071813"/>
          <p14:tracePt t="25288" x="5768975" y="3081338"/>
          <p14:tracePt t="25298" x="5776913" y="3081338"/>
          <p14:tracePt t="25320" x="5786438" y="3098800"/>
          <p14:tracePt t="25337" x="5803900" y="3152775"/>
          <p14:tracePt t="25366" x="5830888" y="3224213"/>
          <p14:tracePt t="25372" x="5830888" y="3259138"/>
          <p14:tracePt t="25390" x="5840413" y="3295650"/>
          <p14:tracePt t="25419" x="5840413" y="3394075"/>
          <p14:tracePt t="25438" x="5840413" y="3438525"/>
          <p14:tracePt t="25467" x="5840413" y="3517900"/>
          <p14:tracePt t="25490" x="5830888" y="3536950"/>
          <p14:tracePt t="25520" x="5822950" y="3589338"/>
          <p14:tracePt t="25526" x="5813425" y="3589338"/>
          <p14:tracePt t="25567" x="5803900" y="3616325"/>
          <p14:tracePt t="25600" x="5795963" y="3616325"/>
          <p14:tracePt t="25756" x="5795963" y="3625850"/>
          <p14:tracePt t="25838" x="5795963" y="3643313"/>
          <p14:tracePt t="25852" x="5795963" y="3660775"/>
          <p14:tracePt t="25863" x="5795963" y="3679825"/>
          <p14:tracePt t="25891" x="5803900" y="3741738"/>
          <p14:tracePt t="25906" x="5813425" y="3795713"/>
          <p14:tracePt t="25922" x="5813425" y="3840163"/>
          <p14:tracePt t="25952" x="5830888" y="4000500"/>
          <p14:tracePt t="25990" x="5848350" y="4205288"/>
          <p14:tracePt t="25996" x="5848350" y="4268788"/>
          <p14:tracePt t="26022" x="5848350" y="4330700"/>
          <p14:tracePt t="26052" x="5848350" y="4375150"/>
          <p14:tracePt t="26058" x="5848350" y="4384675"/>
          <p14:tracePt t="26071" x="5848350" y="4402138"/>
          <p14:tracePt t="27534" x="5848350" y="4411663"/>
          <p14:tracePt t="27641" x="5867400" y="4419600"/>
          <p14:tracePt t="27652" x="5867400" y="4429125"/>
          <p14:tracePt t="27663" x="5875338" y="4429125"/>
          <p14:tracePt t="27690" x="5875338" y="4438650"/>
          <p14:tracePt t="28528" x="5875338" y="4411663"/>
          <p14:tracePt t="28542" x="5875338" y="4375150"/>
          <p14:tracePt t="28563" x="5867400" y="4330700"/>
          <p14:tracePt t="28580" x="5857875" y="4224338"/>
          <p14:tracePt t="28602" x="5848350" y="4098925"/>
          <p14:tracePt t="28631" x="5840413" y="3990975"/>
          <p14:tracePt t="28637" x="5840413" y="3929063"/>
          <p14:tracePt t="28660" x="5830888" y="3867150"/>
          <p14:tracePt t="28679" x="5830888" y="3768725"/>
          <p14:tracePt t="28702" x="5830888" y="3714750"/>
          <p14:tracePt t="28718" x="5822950" y="3705225"/>
          <p14:tracePt t="28734" x="5822950" y="3687763"/>
          <p14:tracePt t="29201" x="5822950" y="3670300"/>
          <p14:tracePt t="29216" x="5822950" y="3652838"/>
          <p14:tracePt t="29226" x="5813425" y="3625850"/>
          <p14:tracePt t="29251" x="5803900" y="3616325"/>
          <p14:tracePt t="29275" x="5795963" y="3608388"/>
          <p14:tracePt t="29304" x="5795963" y="3598863"/>
          <p14:tracePt t="29320" x="5795963" y="3589338"/>
          <p14:tracePt t="29357" x="5786438" y="3589338"/>
          <p14:tracePt t="29405" x="5776913" y="3589338"/>
          <p14:tracePt t="29432" x="5776913" y="3581400"/>
          <p14:tracePt t="29540" x="5768975" y="3562350"/>
          <p14:tracePt t="29550" x="5759450" y="3562350"/>
          <p14:tracePt t="29574" x="5751513" y="3554413"/>
          <p14:tracePt t="29647" x="5751513" y="3544888"/>
          <p14:tracePt t="29730" x="5751513" y="3536950"/>
          <p14:tracePt t="30089" x="5751513" y="3465513"/>
          <p14:tracePt t="30103" x="5751513" y="3367088"/>
          <p14:tracePt t="30116" x="5751513" y="3259138"/>
          <p14:tracePt t="30139" x="5751513" y="3062288"/>
          <p14:tracePt t="30154" x="5751513" y="2990850"/>
          <p14:tracePt t="30184" x="5751513" y="2874963"/>
          <p14:tracePt t="30190" x="5751513" y="2847975"/>
          <p14:tracePt t="30209" x="5751513" y="2803525"/>
          <p14:tracePt t="30224" x="5751513" y="2786063"/>
          <p14:tracePt t="30440" x="5751513" y="2776538"/>
          <p14:tracePt t="30726" x="5751513" y="2795588"/>
          <p14:tracePt t="30740" x="5751513" y="2803525"/>
          <p14:tracePt t="30751" x="5751513" y="2830513"/>
          <p14:tracePt t="30772" x="5751513" y="2840038"/>
          <p14:tracePt t="30808" x="5751513" y="2857500"/>
          <p14:tracePt t="30826" x="5751513" y="2867025"/>
          <p14:tracePt t="31388" x="5751513" y="2857500"/>
          <p14:tracePt t="33646" x="5776913" y="2830513"/>
          <p14:tracePt t="33657" x="5795963" y="2795588"/>
          <p14:tracePt t="33668" x="5822950" y="2768600"/>
          <p14:tracePt t="33697" x="5894388" y="2660650"/>
          <p14:tracePt t="33704" x="5919788" y="2598738"/>
          <p14:tracePt t="33722" x="5946775" y="2536825"/>
          <p14:tracePt t="33752" x="5991225" y="2428875"/>
          <p14:tracePt t="33757" x="6010275" y="2384425"/>
          <p14:tracePt t="33769" x="6027738" y="2330450"/>
          <p14:tracePt t="33798" x="6054725" y="2276475"/>
          <p14:tracePt t="33801" x="6062663" y="2259013"/>
          <p14:tracePt t="33812" x="6062663" y="2251075"/>
          <p14:tracePt t="34148" x="6072188" y="2251075"/>
          <p14:tracePt t="34292" x="6089650" y="2251075"/>
          <p14:tracePt t="34320" x="6099175" y="2251075"/>
          <p14:tracePt t="34330" x="6099175" y="2241550"/>
          <p14:tracePt t="35531" x="6099175" y="2251075"/>
          <p14:tracePt t="36108" x="6099175" y="2241550"/>
          <p14:tracePt t="36130" x="6108700" y="2214563"/>
          <p14:tracePt t="36141" x="6108700" y="2197100"/>
          <p14:tracePt t="36163" x="6108700" y="2187575"/>
          <p14:tracePt t="36178" x="6108700" y="2179638"/>
          <p14:tracePt t="36323" x="6108700" y="2187575"/>
          <p14:tracePt t="36766" x="6108700" y="2179638"/>
          <p14:tracePt t="36781" x="6108700" y="2170113"/>
          <p14:tracePt t="36815" x="6108700" y="2160588"/>
          <p14:tracePt t="36851" x="6116638" y="2160588"/>
          <p14:tracePt t="36874" x="6116638" y="2152650"/>
          <p14:tracePt t="36900" x="6116638" y="2143125"/>
          <p14:tracePt t="36972" x="6116638" y="2133600"/>
          <p14:tracePt t="37007" x="6116638" y="2125663"/>
          <p14:tracePt t="37078" x="6116638" y="2116138"/>
          <p14:tracePt t="37165" x="6126163" y="2108200"/>
          <p14:tracePt t="37175" x="6126163" y="2098675"/>
          <p14:tracePt t="37195" x="6126163" y="2089150"/>
          <p14:tracePt t="37213" x="6134100" y="2081213"/>
          <p14:tracePt t="37235" x="6143625" y="2071688"/>
          <p14:tracePt t="37263" x="6143625" y="2062163"/>
          <p14:tracePt t="37295" x="6143625" y="2054225"/>
          <p14:tracePt t="37359" x="6143625" y="2044700"/>
          <p14:tracePt t="37369" x="6153150" y="2044700"/>
          <p14:tracePt t="37381" x="6153150" y="2036763"/>
          <p14:tracePt t="37411" x="6170613" y="2027238"/>
          <p14:tracePt t="37692" x="6170613" y="2036763"/>
          <p14:tracePt t="37704" x="6170613" y="2044700"/>
          <p14:tracePt t="37776" x="6170613" y="2027238"/>
          <p14:tracePt t="37789" x="6170613" y="2000250"/>
          <p14:tracePt t="37800" x="6188075" y="1955800"/>
          <p14:tracePt t="37815" x="6197600" y="1911350"/>
          <p14:tracePt t="37837" x="6205538" y="1901825"/>
          <p14:tracePt t="37864" x="6205538" y="1884363"/>
          <p14:tracePt t="37981" x="6205538" y="1874838"/>
          <p14:tracePt t="38016" x="6215063" y="1857375"/>
          <p14:tracePt t="38027" x="6215063" y="1847850"/>
          <p14:tracePt t="38043" x="6224588" y="1847850"/>
          <p14:tracePt t="38088" x="6224588" y="1839913"/>
          <p14:tracePt t="38328" x="6215063" y="1847850"/>
          <p14:tracePt t="38339" x="6197600" y="1857375"/>
          <p14:tracePt t="38354" x="6188075" y="1874838"/>
          <p14:tracePt t="38383" x="6170613" y="1901825"/>
          <p14:tracePt t="38389" x="6161088" y="1911350"/>
          <p14:tracePt t="38437" x="6143625" y="1928813"/>
          <p14:tracePt t="38468" x="6126163" y="1955800"/>
          <p14:tracePt t="38474" x="6116638" y="1965325"/>
          <p14:tracePt t="38486" x="6108700" y="1973263"/>
          <p14:tracePt t="38515" x="6099175" y="1990725"/>
          <p14:tracePt t="38539" x="6089650" y="2000250"/>
          <p14:tracePt t="38569" x="6081713" y="2017713"/>
          <p14:tracePt t="38586" x="6072188" y="2027238"/>
          <p14:tracePt t="38615" x="6054725" y="2044700"/>
          <p14:tracePt t="38641" x="6045200" y="2054225"/>
          <p14:tracePt t="38669" x="6037263" y="2062163"/>
          <p14:tracePt t="38678" x="6037263" y="2071688"/>
          <p14:tracePt t="38702" x="6018213" y="2081213"/>
          <p14:tracePt t="38738" x="6010275" y="2098675"/>
          <p14:tracePt t="38769" x="6000750" y="2108200"/>
          <p14:tracePt t="38775" x="5991225" y="2108200"/>
          <p14:tracePt t="38800" x="5983288" y="2125663"/>
          <p14:tracePt t="38818" x="5973763" y="2133600"/>
          <p14:tracePt t="38840" x="5965825" y="2133600"/>
          <p14:tracePt t="38856" x="5956300" y="2152650"/>
          <p14:tracePt t="38885" x="5946775" y="2160588"/>
          <p14:tracePt t="38903" x="5938838" y="2160588"/>
          <p14:tracePt t="38918" x="5919788" y="2179638"/>
          <p14:tracePt t="38941" x="5911850" y="2187575"/>
          <p14:tracePt t="38956" x="5911850" y="2197100"/>
          <p14:tracePt t="38985" x="5894388" y="2214563"/>
          <p14:tracePt t="38991" x="5894388" y="2224088"/>
          <p14:tracePt t="39003" x="5884863" y="2224088"/>
          <p14:tracePt t="39038" x="5884863" y="2232025"/>
          <p14:tracePt t="39068" x="5884863" y="2241550"/>
          <p14:tracePt t="39087" x="5884863" y="2251075"/>
          <p14:tracePt t="39116" x="5875338" y="2268538"/>
          <p14:tracePt t="39122" x="5867400" y="2276475"/>
          <p14:tracePt t="39141" x="5867400" y="2286000"/>
          <p14:tracePt t="39185" x="5867400" y="2295525"/>
          <p14:tracePt t="39207" x="5867400" y="2312988"/>
          <p14:tracePt t="39219" x="5857875" y="2312988"/>
          <p14:tracePt t="39241" x="5857875" y="2322513"/>
          <p14:tracePt t="39325" x="5857875" y="2339975"/>
          <p14:tracePt t="39349" x="5857875" y="2347913"/>
          <p14:tracePt t="39553" x="5857875" y="2339975"/>
          <p14:tracePt t="39578" x="5857875" y="2330450"/>
          <p14:tracePt t="39613" x="5857875" y="2322513"/>
          <p14:tracePt t="39627" x="5857875" y="2312988"/>
          <p14:tracePt t="39643" x="5857875" y="2303463"/>
          <p14:tracePt t="39658" x="5857875" y="2295525"/>
          <p14:tracePt t="39676" x="5857875" y="2286000"/>
          <p14:tracePt t="39703" x="5857875" y="2259013"/>
          <p14:tracePt t="39709" x="5857875" y="2251075"/>
          <p14:tracePt t="39744" x="5867400" y="2251075"/>
          <p14:tracePt t="39770" x="5875338" y="2224088"/>
          <p14:tracePt t="39788" x="5875338" y="2214563"/>
          <p14:tracePt t="39806" x="5884863" y="2187575"/>
          <p14:tracePt t="39842" x="5894388" y="2160588"/>
          <p14:tracePt t="39856" x="5902325" y="2160588"/>
          <p14:tracePt t="39865" x="5902325" y="2143125"/>
          <p14:tracePt t="39888" x="5919788" y="2125663"/>
          <p14:tracePt t="39894" x="5929313" y="2098675"/>
          <p14:tracePt t="39906" x="5938838" y="2071688"/>
          <p14:tracePt t="39942" x="5983288" y="2017713"/>
          <p14:tracePt t="39960" x="6000750" y="2000250"/>
          <p14:tracePt t="39988" x="6000750" y="1990725"/>
          <p14:tracePt t="40059" x="6018213" y="1982788"/>
          <p14:tracePt t="40069" x="6045200" y="1965325"/>
          <p14:tracePt t="40090" x="6054725" y="1938338"/>
          <p14:tracePt t="40120" x="6089650" y="1884363"/>
          <p14:tracePt t="40145" x="6099175" y="1847850"/>
          <p14:tracePt t="40160" x="6108700" y="1822450"/>
          <p14:tracePt t="40176" x="6126163" y="1758950"/>
          <p14:tracePt t="40192" x="6134100" y="1714500"/>
          <p14:tracePt t="40221" x="6161088" y="1633538"/>
          <p14:tracePt t="40227" x="6161088" y="1608138"/>
          <p14:tracePt t="40245" x="6170613" y="1608138"/>
          <p14:tracePt t="40261" x="6170613" y="1598613"/>
          <p14:tracePt t="40312" x="6170613" y="1589088"/>
          <p14:tracePt t="40468" x="6170613" y="1598613"/>
          <p14:tracePt t="40501" x="6170613" y="1616075"/>
          <p14:tracePt t="40515" x="6170613" y="1633538"/>
          <p14:tracePt t="40526" x="6170613" y="1660525"/>
          <p14:tracePt t="40546" x="6170613" y="1679575"/>
          <p14:tracePt t="40562" x="6153150" y="1714500"/>
          <p14:tracePt t="40591" x="6143625" y="1758950"/>
          <p14:tracePt t="40597" x="6134100" y="1776413"/>
          <p14:tracePt t="40609" x="6126163" y="1795463"/>
          <p14:tracePt t="40644" x="6126163" y="1803400"/>
          <p14:tracePt t="40683" x="6116638" y="1812925"/>
          <p14:tracePt t="40694" x="6116638" y="1822450"/>
          <p14:tracePt t="40709" x="6108700" y="1822450"/>
          <p14:tracePt t="40745" x="6089650" y="1839913"/>
          <p14:tracePt t="40762" x="6081713" y="1839913"/>
          <p14:tracePt t="40791" x="6062663" y="1847850"/>
          <p14:tracePt t="40814" x="6054725" y="1857375"/>
          <p14:tracePt t="40826" x="6037263" y="1857375"/>
          <p14:tracePt t="40847" x="6027738" y="1866900"/>
          <p14:tracePt t="40862" x="6010275" y="1874838"/>
          <p14:tracePt t="40892" x="5991225" y="1884363"/>
          <p14:tracePt t="40923" x="5973763" y="1911350"/>
          <p14:tracePt t="40947" x="5956300" y="1919288"/>
          <p14:tracePt t="40976" x="5938838" y="1946275"/>
          <p14:tracePt t="40982" x="5929313" y="1955800"/>
          <p14:tracePt t="40995" x="5919788" y="1965325"/>
          <p14:tracePt t="41023" x="5911850" y="1982788"/>
          <p14:tracePt t="41030" x="5911850" y="2000250"/>
          <p14:tracePt t="41048" x="5902325" y="2009775"/>
          <p14:tracePt t="41063" x="5894388" y="2017713"/>
          <p14:tracePt t="41092" x="5884863" y="2054225"/>
          <p14:tracePt t="41124" x="5875338" y="2062163"/>
          <p14:tracePt t="41130" x="5875338" y="2071688"/>
          <p14:tracePt t="41163" x="5875338" y="2081213"/>
          <p14:tracePt t="41236" x="5875338" y="2071688"/>
          <p14:tracePt t="41272" x="5875338" y="2062163"/>
          <p14:tracePt t="41282" x="5875338" y="2054225"/>
          <p14:tracePt t="41295" x="5875338" y="2044700"/>
          <p14:tracePt t="41324" x="5894388" y="2000250"/>
          <p14:tracePt t="41333" x="5902325" y="1982788"/>
          <p14:tracePt t="41348" x="5911850" y="1965325"/>
          <p14:tracePt t="41364" x="5929313" y="1928813"/>
          <p14:tracePt t="41380" x="5973763" y="1857375"/>
          <p14:tracePt t="41408" x="6010275" y="1795463"/>
          <p14:tracePt t="41427" x="6054725" y="1731963"/>
          <p14:tracePt t="41449" x="6072188" y="1697038"/>
          <p14:tracePt t="41464" x="6081713" y="1670050"/>
          <p14:tracePt t="41494" x="6108700" y="1652588"/>
          <p14:tracePt t="41499" x="6116638" y="1643063"/>
          <p14:tracePt t="41547" x="6126163" y="1633538"/>
          <p14:tracePt t="41583" x="6134100" y="1633538"/>
          <p14:tracePt t="41605" x="6153150" y="1625600"/>
          <p14:tracePt t="41627" x="6161088" y="1616075"/>
          <p14:tracePt t="41649" x="6197600" y="1608138"/>
          <p14:tracePt t="41676" x="6232525" y="1589088"/>
          <p14:tracePt t="41694" x="6242050" y="1589088"/>
          <p14:tracePt t="41747" x="6251575" y="1589088"/>
          <p14:tracePt t="41895" x="6251575" y="1598613"/>
          <p14:tracePt t="41907" x="6251575" y="1616075"/>
          <p14:tracePt t="41926" x="6242050" y="1625600"/>
          <p14:tracePt t="41950" x="6232525" y="1652588"/>
          <p14:tracePt t="41966" x="6215063" y="1670050"/>
          <p14:tracePt t="41981" x="6215063" y="1679575"/>
          <p14:tracePt t="42010" x="6205538" y="1687513"/>
          <p14:tracePt t="42029" x="6197600" y="1697038"/>
          <p14:tracePt t="42054" x="6180138" y="1714500"/>
          <p14:tracePt t="42066" x="6170613" y="1714500"/>
          <p14:tracePt t="42095" x="6161088" y="1731963"/>
          <p14:tracePt t="42101" x="6143625" y="1741488"/>
          <p14:tracePt t="42126" x="6143625" y="1751013"/>
          <p14:tracePt t="42133" x="6134100" y="1751013"/>
          <p14:tracePt t="42208" x="6134100" y="1758950"/>
          <p14:tracePt t="42230" x="6134100" y="1768475"/>
          <p14:tracePt t="42248" x="6126163" y="1768475"/>
          <p14:tracePt t="42268" x="6126163" y="1776413"/>
          <p14:tracePt t="43863" x="6126163" y="1785938"/>
          <p14:tracePt t="43878" x="6134100" y="1795463"/>
          <p14:tracePt t="43889" x="6153150" y="1812925"/>
          <p14:tracePt t="43918" x="6180138" y="1830388"/>
          <p14:tracePt t="43924" x="6188075" y="1839913"/>
          <p14:tracePt t="43957" x="6205538" y="1866900"/>
          <p14:tracePt t="43973" x="6224588" y="1893888"/>
          <p14:tracePt t="43989" x="6242050" y="1901825"/>
          <p14:tracePt t="44018" x="6251575" y="1919288"/>
          <p14:tracePt t="44023" x="6259513" y="1928813"/>
          <p14:tracePt t="44036" x="6269038" y="1938338"/>
          <p14:tracePt t="44058" x="6276975" y="1955800"/>
          <p14:tracePt t="44087" x="6286500" y="1973263"/>
          <p14:tracePt t="44093" x="6303963" y="1973263"/>
          <p14:tracePt t="44105" x="6303963" y="1982788"/>
          <p14:tracePt t="44133" x="6313488" y="1982788"/>
          <p14:tracePt t="44393" x="6323013" y="1982788"/>
          <p14:tracePt t="44405" x="6330950" y="1982788"/>
          <p14:tracePt t="44419" x="6340475" y="1982788"/>
          <p14:tracePt t="44442" x="6348413" y="1990725"/>
          <p14:tracePt t="44459" x="6357938" y="2000250"/>
          <p14:tracePt t="44474" x="6367463" y="2017713"/>
          <p14:tracePt t="44490" x="6384925" y="2044700"/>
          <p14:tracePt t="44519" x="6402388" y="2081213"/>
          <p14:tracePt t="44525" x="6402388" y="2089150"/>
          <p14:tracePt t="44537" x="6402388" y="2108200"/>
          <p14:tracePt t="44559" x="6411913" y="2116138"/>
          <p14:tracePt t="44575" x="6411913" y="2125663"/>
          <p14:tracePt t="44604" x="6419850" y="2133600"/>
          <p14:tracePt t="44645" x="6419850" y="2143125"/>
          <p14:tracePt t="44671" x="6419850" y="2160588"/>
          <p14:tracePt t="44693" x="6419850" y="2170113"/>
          <p14:tracePt t="44707" x="6419850" y="2179638"/>
          <p14:tracePt t="44735" x="6419850" y="2197100"/>
          <p14:tracePt t="44741" x="6419850" y="2205038"/>
          <p14:tracePt t="44760" x="6419850" y="2214563"/>
          <p14:tracePt t="44789" x="6429375" y="2241550"/>
          <p14:tracePt t="44795" x="6438900" y="2241550"/>
          <p14:tracePt t="44807" x="6446838" y="2259013"/>
          <p14:tracePt t="44836" x="6456363" y="2259013"/>
          <p14:tracePt t="45028" x="6456363" y="2268538"/>
          <p14:tracePt t="45042" x="6465888" y="2286000"/>
          <p14:tracePt t="45059" x="6465888" y="2295525"/>
          <p14:tracePt t="45077" x="6483350" y="2322513"/>
          <p14:tracePt t="45105" x="6483350" y="2357438"/>
          <p14:tracePt t="45111" x="6483350" y="2374900"/>
          <p14:tracePt t="45124" x="6483350" y="2393950"/>
          <p14:tracePt t="45159" x="6483350" y="2411413"/>
          <p14:tracePt t="45497" x="6483350" y="2419350"/>
          <p14:tracePt t="45524" x="6483350" y="2428875"/>
          <p14:tracePt t="45545" x="6483350" y="2438400"/>
          <p14:tracePt t="45571" x="6473825" y="2438400"/>
          <p14:tracePt t="48310" x="6473825" y="2446338"/>
          <p14:tracePt t="48344" x="6465888" y="2455863"/>
          <p14:tracePt t="48836" x="6456363" y="2455863"/>
          <p14:tracePt t="50398" x="6465888" y="2455863"/>
          <p14:tracePt t="50411" x="6473825" y="2455863"/>
          <p14:tracePt t="50421" x="6483350" y="2455863"/>
          <p14:tracePt t="50444" x="6483350" y="2465388"/>
          <p14:tracePt t="50480" x="6527800" y="2500313"/>
          <p14:tracePt t="50498" x="6537325" y="2509838"/>
          <p14:tracePt t="50527" x="6554788" y="2517775"/>
          <p14:tracePt t="50533" x="6562725" y="2517775"/>
          <p14:tracePt t="50545" x="6562725" y="2527300"/>
          <p14:tracePt t="50580" x="6599238" y="2536825"/>
          <p14:tracePt t="50598" x="6608763" y="2536825"/>
          <p14:tracePt t="50627" x="6643688" y="2536825"/>
          <p14:tracePt t="50645" x="6661150" y="2536825"/>
          <p14:tracePt t="50681" x="6688138" y="2536825"/>
          <p14:tracePt t="50699" x="6705600" y="2536825"/>
          <p14:tracePt t="50727" x="6715125" y="2544763"/>
          <p14:tracePt t="50770" x="6724650" y="2544763"/>
          <p14:tracePt t="50997" x="6715125" y="2544763"/>
          <p14:tracePt t="51047" x="6705600" y="2544763"/>
          <p14:tracePt t="51179" x="6715125" y="2544763"/>
          <p14:tracePt t="51191" x="6724650" y="2554288"/>
          <p14:tracePt t="51214" x="6777038" y="2571750"/>
          <p14:tracePt t="51231" x="6804025" y="2581275"/>
          <p14:tracePt t="51261" x="6867525" y="2598738"/>
          <p14:tracePt t="51285" x="6884988" y="2598738"/>
          <p14:tracePt t="51314" x="6919913" y="2608263"/>
          <p14:tracePt t="51331" x="6929438" y="2608263"/>
          <p14:tracePt t="51417" x="6919913" y="2608263"/>
          <p14:tracePt t="51431" x="6911975" y="2608263"/>
          <p14:tracePt t="51443" x="6902450" y="2608263"/>
          <p14:tracePt t="51463" x="6884988" y="2608263"/>
          <p14:tracePt t="51485" x="6858000" y="2589213"/>
          <p14:tracePt t="51515" x="6823075" y="2562225"/>
          <p14:tracePt t="51545" x="6804025" y="2554288"/>
          <p14:tracePt t="51551" x="6796088" y="2554288"/>
          <p14:tracePt t="51585" x="6786563" y="2544763"/>
          <p14:tracePt t="51742" x="6796088" y="2544763"/>
          <p14:tracePt t="51767" x="6813550" y="2544763"/>
          <p14:tracePt t="51779" x="6823075" y="2544763"/>
          <p14:tracePt t="51790" x="6831013" y="2544763"/>
          <p14:tracePt t="51803" x="6840538" y="2554288"/>
          <p14:tracePt t="51831" x="6858000" y="2562225"/>
          <p14:tracePt t="51862" x="6875463" y="2571750"/>
          <p14:tracePt t="51868" x="6884988" y="2571750"/>
          <p14:tracePt t="51886" x="6902450" y="2571750"/>
          <p14:tracePt t="51902" x="6911975" y="2581275"/>
          <p14:tracePt t="51993" x="6902450" y="2571750"/>
          <p14:tracePt t="52006" x="6884988" y="2562225"/>
          <p14:tracePt t="52021" x="6875463" y="2554288"/>
          <p14:tracePt t="52033" x="6858000" y="2544763"/>
          <p14:tracePt t="52062" x="6823075" y="2536825"/>
          <p14:tracePt t="52068" x="6804025" y="2527300"/>
          <p14:tracePt t="52086" x="6786563" y="2517775"/>
          <p14:tracePt t="52114" x="6742113" y="2490788"/>
          <p14:tracePt t="52132" x="6724650" y="2473325"/>
          <p14:tracePt t="52184" x="6724650" y="2465388"/>
          <p14:tracePt t="52223" x="6732588" y="2473325"/>
          <p14:tracePt t="52237" x="6769100" y="2482850"/>
          <p14:tracePt t="52249" x="6796088" y="2500313"/>
          <p14:tracePt t="52285" x="6902450" y="2571750"/>
          <p14:tracePt t="52316" x="6946900" y="2598738"/>
          <p14:tracePt t="52322" x="6973888" y="2616200"/>
          <p14:tracePt t="52334" x="7000875" y="2616200"/>
          <p14:tracePt t="52363" x="7018338" y="2633663"/>
          <p14:tracePt t="52369" x="7037388" y="2633663"/>
          <p14:tracePt t="52387" x="7037388" y="2643188"/>
          <p14:tracePt t="52403" x="7054850" y="2652713"/>
          <p14:tracePt t="52432" x="7062788" y="2652713"/>
          <p14:tracePt t="52442" x="7072313" y="2652713"/>
          <p14:tracePt t="53017" x="7072313" y="2643188"/>
          <p14:tracePt t="53039" x="7062788" y="2633663"/>
          <p14:tracePt t="53052" x="7054850" y="2633663"/>
          <p14:tracePt t="53066" x="7037388" y="2625725"/>
          <p14:tracePt t="53090" x="7018338" y="2616200"/>
          <p14:tracePt t="53121" x="7010400" y="2616200"/>
          <p14:tracePt t="53137" x="7000875" y="2608263"/>
          <p14:tracePt t="53166" x="6983413" y="2608263"/>
          <p14:tracePt t="53190" x="6973888" y="2608263"/>
          <p14:tracePt t="53219" x="6965950" y="2608263"/>
          <p14:tracePt t="53448" x="6946900" y="2616200"/>
          <p14:tracePt t="53459" x="6938963" y="2625725"/>
          <p14:tracePt t="53471" x="6929438" y="2625725"/>
          <p14:tracePt t="53492" x="6911975" y="2625725"/>
          <p14:tracePt t="53508" x="6894513" y="2625725"/>
          <p14:tracePt t="53536" x="6875463" y="2616200"/>
          <p14:tracePt t="53554" x="6867525" y="2616200"/>
          <p14:tracePt t="53590" x="6823075" y="2589213"/>
          <p14:tracePt t="53616" x="6813550" y="2581275"/>
          <p14:tracePt t="53639" x="6804025" y="2581275"/>
          <p14:tracePt t="53892" x="6804025" y="2571750"/>
          <p14:tracePt t="53904" x="6796088" y="2571750"/>
          <p14:tracePt t="53923" x="6786563" y="2554288"/>
          <p14:tracePt t="53940" x="6759575" y="2517775"/>
          <p14:tracePt t="53956" x="6751638" y="2490788"/>
          <p14:tracePt t="53992" x="6732588" y="2428875"/>
          <p14:tracePt t="54023" x="6724650" y="2401888"/>
          <p14:tracePt t="54028" x="6715125" y="2374900"/>
          <p14:tracePt t="54051" x="6715125" y="2357438"/>
          <p14:tracePt t="54070" x="6715125" y="2347913"/>
          <p14:tracePt t="54094" x="6705600" y="2322513"/>
          <p14:tracePt t="54138" x="6705600" y="2303463"/>
          <p14:tracePt t="54144" x="6705600" y="2295525"/>
          <p14:tracePt t="54157" x="6705600" y="2276475"/>
          <p14:tracePt t="54193" x="6705600" y="2205038"/>
          <p14:tracePt t="54223" x="6724650" y="2133600"/>
          <p14:tracePt t="54229" x="6732588" y="2089150"/>
          <p14:tracePt t="54241" x="6751638" y="2044700"/>
          <p14:tracePt t="54271" x="6786563" y="1928813"/>
          <p14:tracePt t="54516" x="6786563" y="1919288"/>
          <p14:tracePt t="54565" x="6786563" y="1901825"/>
          <p14:tracePt t="54576" x="6804025" y="1893888"/>
          <p14:tracePt t="54594" x="6813550" y="1884363"/>
          <p14:tracePt t="54612" x="6823075" y="1866900"/>
          <p14:tracePt t="54629" x="6831013" y="1857375"/>
          <p14:tracePt t="54656" x="6831013" y="1847850"/>
          <p14:tracePt t="54720" x="6831013" y="1857375"/>
          <p14:tracePt t="54734" x="6823075" y="1866900"/>
          <p14:tracePt t="54744" x="6804025" y="1884363"/>
          <p14:tracePt t="54761" x="6786563" y="1919288"/>
          <p14:tracePt t="54795" x="6680200" y="2044700"/>
          <p14:tracePt t="54812" x="6643688" y="2071688"/>
          <p14:tracePt t="54827" x="6589713" y="2116138"/>
          <p14:tracePt t="54857" x="6545263" y="2133600"/>
          <p14:tracePt t="54875" x="6518275" y="2152650"/>
          <p14:tracePt t="54897" x="6483350" y="2160588"/>
          <p14:tracePt t="54913" x="6465888" y="2170113"/>
          <p14:tracePt t="54942" x="6419850" y="2187575"/>
          <p14:tracePt t="54959" x="6411913" y="2187575"/>
          <p14:tracePt t="54996" x="6375400" y="2197100"/>
          <p14:tracePt t="55027" x="6357938" y="2197100"/>
          <p14:tracePt t="55033" x="6348413" y="2205038"/>
          <p14:tracePt t="55045" x="6348413" y="2214563"/>
          <p14:tracePt t="55073" x="6330950" y="2214563"/>
          <p14:tracePt t="55098" x="6323013" y="2224088"/>
          <p14:tracePt t="55113" x="6313488" y="2224088"/>
          <p14:tracePt t="55179" x="6303963" y="2224088"/>
          <p14:tracePt t="55491" x="6303963" y="2214563"/>
          <p14:tracePt t="55501" x="6323013" y="2214563"/>
          <p14:tracePt t="55513" x="6340475" y="2205038"/>
          <p14:tracePt t="55544" x="6394450" y="2187575"/>
          <p14:tracePt t="55550" x="6419850" y="2179638"/>
          <p14:tracePt t="55562" x="6446838" y="2170113"/>
          <p14:tracePt t="55598" x="6510338" y="2160588"/>
          <p14:tracePt t="55629" x="6518275" y="2152650"/>
          <p14:tracePt t="55635" x="6527800" y="2152650"/>
          <p14:tracePt t="56041" x="6537325" y="2133600"/>
          <p14:tracePt t="56054" x="6545263" y="2116138"/>
          <p14:tracePt t="56066" x="6562725" y="2098675"/>
          <p14:tracePt t="56081" x="6572250" y="2081213"/>
          <p14:tracePt t="56102" x="6589713" y="2062163"/>
          <p14:tracePt t="56178" x="6589713" y="2054225"/>
          <p14:tracePt t="56342" x="6589713" y="2071688"/>
          <p14:tracePt t="56353" x="6589713" y="2098675"/>
          <p14:tracePt t="56365" x="6581775" y="2125663"/>
          <p14:tracePt t="56401" x="6554788" y="2224088"/>
          <p14:tracePt t="56432" x="6527800" y="2276475"/>
          <p14:tracePt t="56450" x="6500813" y="2330450"/>
          <p14:tracePt t="56479" x="6465888" y="2393950"/>
          <p14:tracePt t="56488" x="6446838" y="2419350"/>
          <p14:tracePt t="56503" x="6438900" y="2446338"/>
          <p14:tracePt t="56532" x="6402388" y="2500313"/>
          <p14:tracePt t="56538" x="6375400" y="2517775"/>
          <p14:tracePt t="56550" x="6367463" y="2536825"/>
          <p14:tracePt t="56579" x="6340475" y="2554288"/>
          <p14:tracePt t="56585" x="6330950" y="2562225"/>
          <p14:tracePt t="56603" x="6313488" y="2581275"/>
          <p14:tracePt t="56619" x="6286500" y="2589213"/>
          <p14:tracePt t="56648" x="6276975" y="2598738"/>
          <p14:tracePt t="56654" x="6276975" y="2608263"/>
          <p14:tracePt t="56666" x="6269038" y="2616200"/>
          <p14:tracePt t="56701" x="6259513" y="2625725"/>
          <p14:tracePt t="56707" x="6251575" y="2633663"/>
          <p14:tracePt t="56725" x="6251575" y="2643188"/>
          <p14:tracePt t="56750" x="6242050" y="2643188"/>
          <p14:tracePt t="56767" x="6242050" y="2660650"/>
          <p14:tracePt t="56802" x="6232525" y="2687638"/>
          <p14:tracePt t="56834" x="6224588" y="2697163"/>
          <p14:tracePt t="57231" x="6224588" y="2724150"/>
          <p14:tracePt t="57242" x="6215063" y="2751138"/>
          <p14:tracePt t="57253" x="6205538" y="2776538"/>
          <p14:tracePt t="57269" x="6205538" y="2795588"/>
          <p14:tracePt t="57304" x="6180138" y="2847975"/>
          <p14:tracePt t="57335" x="6170613" y="2874963"/>
          <p14:tracePt t="57341" x="6161088" y="2894013"/>
          <p14:tracePt t="57364" x="6153150" y="2928938"/>
          <p14:tracePt t="57382" x="6143625" y="2938463"/>
          <p14:tracePt t="57406" x="6134100" y="2965450"/>
          <p14:tracePt t="57422" x="6116638" y="2990850"/>
          <p14:tracePt t="57450" x="6116638" y="3000375"/>
          <p14:tracePt t="57711" x="6116638" y="3017838"/>
          <p14:tracePt t="57722" x="6116638" y="3027363"/>
          <p14:tracePt t="57738" x="6108700" y="3044825"/>
          <p14:tracePt t="57767" x="6089650" y="3116263"/>
          <p14:tracePt t="57773" x="6089650" y="3160713"/>
          <p14:tracePt t="57786" x="6072188" y="3214688"/>
          <p14:tracePt t="57808" x="6054725" y="3303588"/>
          <p14:tracePt t="57836" x="6037263" y="3394075"/>
          <p14:tracePt t="57843" x="6027738" y="3438525"/>
          <p14:tracePt t="57883" x="6000750" y="3616325"/>
          <p14:tracePt t="57889" x="6000750" y="3660775"/>
          <p14:tracePt t="57908" x="5991225" y="3705225"/>
          <p14:tracePt t="57937" x="5973763" y="3795713"/>
          <p14:tracePt t="57954" x="5973763" y="3813175"/>
          <p14:tracePt t="57984" x="5965825" y="3840163"/>
          <p14:tracePt t="57990" x="5965825" y="3848100"/>
          <p14:tracePt t="58384" x="5956300" y="3848100"/>
          <p14:tracePt t="58395" x="5946775" y="3848100"/>
          <p14:tracePt t="58419" x="5938838" y="3848100"/>
          <p14:tracePt t="58440" x="5929313" y="3840163"/>
          <p14:tracePt t="58457" x="5919788" y="3830638"/>
          <p14:tracePt t="58485" x="5902325" y="3822700"/>
          <p14:tracePt t="58491" x="5902325" y="3813175"/>
          <p14:tracePt t="58509" x="5894388" y="3803650"/>
          <p14:tracePt t="58536" x="5884863" y="3795713"/>
          <p14:tracePt t="58554" x="5884863" y="3786188"/>
          <p14:tracePt t="58572" x="5875338" y="3786188"/>
          <p14:tracePt t="58607" x="5875338" y="3776663"/>
          <p14:tracePt t="59080" x="5875338" y="3786188"/>
          <p14:tracePt t="59440" x="5884863" y="3786188"/>
          <p14:tracePt t="59489" x="5894388" y="3786188"/>
          <p14:tracePt t="59512" x="5894388" y="3795713"/>
          <p14:tracePt t="59607" x="5902325" y="3795713"/>
          <p14:tracePt t="59620" x="5911850" y="3795713"/>
          <p14:tracePt t="59647" x="5919788" y="3795713"/>
          <p14:tracePt t="59667" x="5929313" y="3795713"/>
          <p14:tracePt t="59920" x="5919788" y="3795713"/>
          <p14:tracePt t="59956" x="5911850" y="3795713"/>
          <p14:tracePt t="59981" x="5902325" y="3795713"/>
          <p14:tracePt t="60006" x="5884863" y="3803650"/>
          <p14:tracePt t="60017" x="5875338" y="3803650"/>
          <p14:tracePt t="60030" x="5867400" y="3803650"/>
          <p14:tracePt t="60059" x="5857875" y="3813175"/>
          <p14:tracePt t="60078" x="5848350" y="3813175"/>
          <p14:tracePt t="60101" x="5840413" y="3813175"/>
          <p14:tracePt t="60116" x="5830888" y="3813175"/>
          <p14:tracePt t="60130" x="5830888" y="3822700"/>
          <p14:tracePt t="60159" x="5813425" y="3822700"/>
          <p14:tracePt t="60186" x="5803900" y="3822700"/>
          <p14:tracePt t="60215" x="5803900" y="3830638"/>
          <p14:tracePt t="60292" x="5803900" y="3813175"/>
          <p14:tracePt t="60304" x="5813425" y="3803650"/>
          <p14:tracePt t="60316" x="5822950" y="3786188"/>
          <p14:tracePt t="60344" x="5848350" y="3759200"/>
          <p14:tracePt t="60362" x="5867400" y="3741738"/>
          <p14:tracePt t="60392" x="5911850" y="3714750"/>
          <p14:tracePt t="60416" x="5929313" y="3705225"/>
          <p14:tracePt t="60445" x="5938838" y="3705225"/>
          <p14:tracePt t="60451" x="5946775" y="3705225"/>
          <p14:tracePt t="60665" x="5938838" y="3714750"/>
          <p14:tracePt t="60676" x="5938838" y="3724275"/>
          <p14:tracePt t="60690" x="5929313" y="3741738"/>
          <p14:tracePt t="60717" x="5902325" y="3768725"/>
          <p14:tracePt t="60732" x="5894388" y="3786188"/>
          <p14:tracePt t="60748" x="5884863" y="3795713"/>
          <p14:tracePt t="60764" x="5857875" y="3830638"/>
          <p14:tracePt t="60794" x="5840413" y="3840163"/>
          <p14:tracePt t="60800" x="5840413" y="3848100"/>
          <p14:tracePt t="60817" x="5830888" y="3848100"/>
          <p14:tracePt t="60833" x="5822950" y="3857625"/>
          <p14:tracePt t="60862" x="5813425" y="3857625"/>
          <p14:tracePt t="61300" x="5813425" y="3848100"/>
          <p14:tracePt t="61327" x="5813425" y="3840163"/>
          <p14:tracePt t="61349" x="5822950" y="3840163"/>
          <p14:tracePt t="61385" x="5822950" y="3830638"/>
          <p14:tracePt t="61396" x="5830888" y="3830638"/>
          <p14:tracePt t="61435" x="5830888" y="3822700"/>
          <p14:tracePt t="61445" x="5840413" y="3822700"/>
          <p14:tracePt t="61613" x="5857875" y="3813175"/>
          <p14:tracePt t="61639" x="5867400" y="3803650"/>
          <p14:tracePt t="61673" x="5875338" y="3803650"/>
          <p14:tracePt t="62657" x="5875338" y="3795713"/>
          <p14:tracePt t="63978" x="5875338" y="3803650"/>
          <p14:tracePt t="63990" x="5867400" y="3803650"/>
          <p14:tracePt t="64086" x="5857875" y="3813175"/>
          <p14:tracePt t="64098" x="5848350" y="3813175"/>
          <p14:tracePt t="64112" x="5840413" y="3822700"/>
          <p14:tracePt t="64129" x="5830888" y="3822700"/>
          <p14:tracePt t="64145" x="5822950" y="3830638"/>
          <p14:tracePt t="64174" x="5803900" y="3840163"/>
          <p14:tracePt t="64192" x="5795963" y="3848100"/>
          <p14:tracePt t="64227" x="5768975" y="3867150"/>
          <p14:tracePt t="64233" x="5759450" y="3875088"/>
          <p14:tracePt t="64245" x="5751513" y="3884613"/>
          <p14:tracePt t="64274" x="5732463" y="3894138"/>
          <p14:tracePt t="64280" x="5724525" y="3894138"/>
          <p14:tracePt t="64292" x="5715000" y="3894138"/>
          <p14:tracePt t="64328" x="5697538" y="3911600"/>
          <p14:tracePt t="64345" x="5688013" y="3911600"/>
          <p14:tracePt t="64374" x="5670550" y="3919538"/>
          <p14:tracePt t="64380" x="5661025" y="3919538"/>
          <p14:tracePt t="64393" x="5643563" y="3919538"/>
          <p14:tracePt t="64428" x="5608638" y="3938588"/>
          <p14:tracePt t="64458" x="5562600" y="3965575"/>
          <p14:tracePt t="64476" x="5554663" y="3973513"/>
          <p14:tracePt t="64507" x="5537200" y="3983038"/>
          <p14:tracePt t="64738" x="5518150" y="3983038"/>
          <p14:tracePt t="64747" x="5491163" y="3983038"/>
          <p14:tracePt t="64762" x="5456238" y="3983038"/>
          <p14:tracePt t="64792" x="5375275" y="3983038"/>
          <p14:tracePt t="64798" x="5313363" y="3990975"/>
          <p14:tracePt t="64829" x="5187950" y="4027488"/>
          <p14:tracePt t="64833" x="5126038" y="4044950"/>
          <p14:tracePt t="64860" x="4991100" y="4089400"/>
          <p14:tracePt t="64891" x="4875213" y="4116388"/>
          <p14:tracePt t="64896" x="4840288" y="4116388"/>
          <p14:tracePt t="64930" x="4751388" y="4116388"/>
          <p14:tracePt t="64948" x="4732338" y="4116388"/>
          <p14:tracePt t="64978" x="4697413" y="4116388"/>
          <p14:tracePt t="65000" x="4687888" y="4116388"/>
          <p14:tracePt t="65037" x="4679950" y="4116388"/>
          <p14:tracePt t="65082" x="4670425" y="4116388"/>
          <p14:tracePt t="65095" x="4660900" y="4108450"/>
          <p14:tracePt t="65121" x="4652963" y="4108450"/>
          <p14:tracePt t="65134" x="4652963" y="4098925"/>
          <p14:tracePt t="65163" x="4643438" y="4098925"/>
          <p14:tracePt t="65205" x="4633913" y="4098925"/>
          <p14:tracePt t="65218" x="4625975" y="4098925"/>
          <p14:tracePt t="65239" x="4625975" y="4108450"/>
          <p14:tracePt t="65264" x="4616450" y="4108450"/>
          <p14:tracePt t="65279" x="4608513" y="4116388"/>
          <p14:tracePt t="65308" x="4598988" y="4116388"/>
          <p14:tracePt t="65317" x="4589463" y="4116388"/>
          <p14:tracePt t="65332" x="4581525" y="4116388"/>
          <p14:tracePt t="65349" x="4572000" y="4116388"/>
          <p14:tracePt t="65364" x="4562475" y="4116388"/>
          <p14:tracePt t="65393" x="4554538" y="4116388"/>
          <p14:tracePt t="65399" x="4545013" y="4116388"/>
          <p14:tracePt t="65420" x="4537075" y="4116388"/>
          <p14:tracePt t="65455" x="4527550" y="4116388"/>
          <p14:tracePt t="65708" x="4537075" y="4108450"/>
          <p14:tracePt t="65719" x="4554538" y="4098925"/>
          <p14:tracePt t="65733" x="4572000" y="4089400"/>
          <p14:tracePt t="65763" x="4616450" y="4081463"/>
          <p14:tracePt t="65769" x="4643438" y="4081463"/>
          <p14:tracePt t="65781" x="4670425" y="4081463"/>
          <p14:tracePt t="65810" x="4732338" y="4081463"/>
          <p14:tracePt t="65816" x="4776788" y="4081463"/>
          <p14:tracePt t="65834" x="4822825" y="4062413"/>
          <p14:tracePt t="65849" x="4875213" y="4044950"/>
          <p14:tracePt t="65878" x="5010150" y="4000500"/>
          <p14:tracePt t="65910" x="5072063" y="3983038"/>
          <p14:tracePt t="65916" x="5108575" y="3973513"/>
          <p14:tracePt t="65934" x="5143500" y="3956050"/>
          <p14:tracePt t="65950" x="5214938" y="3938588"/>
          <p14:tracePt t="65979" x="5276850" y="3911600"/>
          <p14:tracePt t="65985" x="5322888" y="3902075"/>
          <p14:tracePt t="66010" x="5384800" y="3894138"/>
          <p14:tracePt t="66034" x="5446713" y="3884613"/>
          <p14:tracePt t="66064" x="5510213" y="3884613"/>
          <p14:tracePt t="66069" x="5545138" y="3884613"/>
          <p14:tracePt t="66082" x="5572125" y="3884613"/>
          <p14:tracePt t="66111" x="5634038" y="3875088"/>
          <p14:tracePt t="66117" x="5680075" y="3867150"/>
          <p14:tracePt t="66135" x="5705475" y="3867150"/>
          <p14:tracePt t="66150" x="5741988" y="3857625"/>
          <p14:tracePt t="66167" x="5803900" y="3830638"/>
          <p14:tracePt t="66195" x="5822950" y="3822700"/>
          <p14:tracePt t="66201" x="5830888" y="3813175"/>
          <p14:tracePt t="66417" x="5840413" y="3813175"/>
          <p14:tracePt t="66430" x="5848350" y="3813175"/>
          <p14:tracePt t="66451" x="5857875" y="3813175"/>
          <p14:tracePt t="66466" x="5867400" y="3813175"/>
          <p14:tracePt t="66478" x="5875338" y="3813175"/>
          <p14:tracePt t="66498" x="5884863" y="3813175"/>
          <p14:tracePt t="66515" x="5894388" y="3813175"/>
          <p14:tracePt t="66539" x="5902325" y="3813175"/>
          <p14:tracePt t="66551" x="5911850" y="3803650"/>
          <p14:tracePt t="66587" x="5919788" y="3795713"/>
          <p14:tracePt t="66620" x="5919788" y="3786188"/>
          <p14:tracePt t="66645" x="5929313" y="3776663"/>
          <p14:tracePt t="66656" x="5929313" y="3768725"/>
          <p14:tracePt t="66668" x="5938838" y="3768725"/>
          <p14:tracePt t="66696" x="5938838" y="3759200"/>
          <p14:tracePt t="66704" x="5946775" y="3759200"/>
          <p14:tracePt t="66753" x="5956300" y="3751263"/>
          <p14:tracePt t="66765" x="5965825" y="3732213"/>
          <p14:tracePt t="66781" x="5983288" y="3732213"/>
          <p14:tracePt t="66791" x="5991225" y="3724275"/>
          <p14:tracePt t="66814" x="6000750" y="3714750"/>
          <p14:tracePt t="66834" x="6010275" y="3714750"/>
          <p14:tracePt t="66865" x="6018213" y="3705225"/>
          <p14:tracePt t="67184" x="6027738" y="3705225"/>
          <p14:tracePt t="67197" x="6037263" y="3705225"/>
          <p14:tracePt t="67211" x="6045200" y="3705225"/>
          <p14:tracePt t="67238" x="6062663" y="3705225"/>
          <p14:tracePt t="67258" x="6072188" y="3705225"/>
          <p14:tracePt t="67319" x="6081713" y="3705225"/>
          <p14:tracePt t="67475" x="6089650" y="3697288"/>
          <p14:tracePt t="67484" x="6089650" y="3687763"/>
          <p14:tracePt t="67509" x="6099175" y="3679825"/>
          <p14:tracePt t="67942" x="6089650" y="3679825"/>
          <p14:tracePt t="67954" x="6081713" y="3687763"/>
          <p14:tracePt t="67964" x="6062663" y="3687763"/>
          <p14:tracePt t="67988" x="6010275" y="3660775"/>
          <p14:tracePt t="68003" x="5983288" y="3625850"/>
          <p14:tracePt t="68039" x="5911850" y="3517900"/>
          <p14:tracePt t="68045" x="5884863" y="3455988"/>
          <p14:tracePt t="68056" x="5857875" y="3402013"/>
          <p14:tracePt t="68086" x="5813425" y="3313113"/>
          <p14:tracePt t="68103" x="5813425" y="3295650"/>
          <p14:tracePt t="68326" x="5803900" y="3295650"/>
          <p14:tracePt t="68445" x="5803900" y="3303588"/>
          <p14:tracePt t="68457" x="5803900" y="3322638"/>
          <p14:tracePt t="68472" x="5803900" y="3348038"/>
          <p14:tracePt t="68502" x="5803900" y="3394075"/>
          <p14:tracePt t="68508" x="5803900" y="3411538"/>
          <p14:tracePt t="68521" x="5803900" y="3429000"/>
          <p14:tracePt t="68542" x="5803900" y="3438525"/>
          <p14:tracePt t="68571" x="5803900" y="3455988"/>
          <p14:tracePt t="68591" x="5803900" y="3465513"/>
          <p14:tracePt t="68605" x="5795963" y="3473450"/>
          <p14:tracePt t="68937" x="5795963" y="3482975"/>
          <p14:tracePt t="68950" x="5795963" y="3490913"/>
          <p14:tracePt t="68961" x="5795963" y="3509963"/>
          <p14:tracePt t="68975" x="5795963" y="3536950"/>
          <p14:tracePt t="69004" x="5795963" y="3598863"/>
          <p14:tracePt t="69010" x="5795963" y="3633788"/>
          <p14:tracePt t="69023" x="5795963" y="3670300"/>
          <p14:tracePt t="69044" x="5795963" y="3705225"/>
          <p14:tracePt t="69060" x="5795963" y="3776663"/>
          <p14:tracePt t="69089" x="5795963" y="3822700"/>
          <p14:tracePt t="69098" x="5795963" y="3840163"/>
          <p14:tracePt t="69122" x="5786438" y="3894138"/>
          <p14:tracePt t="69145" x="5776913" y="3938588"/>
          <p14:tracePt t="69160" x="5776913" y="3965575"/>
          <p14:tracePt t="69189" x="5776913" y="4000500"/>
          <p14:tracePt t="69220" x="5776913" y="4027488"/>
          <p14:tracePt t="69227" x="5776913" y="4037013"/>
          <p14:tracePt t="69244" x="5776913" y="4044950"/>
          <p14:tracePt t="69276" x="5776913" y="4054475"/>
          <p14:tracePt t="69323" x="5776913" y="4062413"/>
          <p14:tracePt t="69334" x="5786438" y="4081463"/>
          <p14:tracePt t="69347" x="5795963" y="4108450"/>
          <p14:tracePt t="69374" x="5830888" y="4143375"/>
          <p14:tracePt t="69391" x="5848350" y="4179888"/>
          <p14:tracePt t="69421" x="5902325" y="4232275"/>
          <p14:tracePt t="69444" x="5919788" y="4268788"/>
          <p14:tracePt t="69460" x="5929313" y="4276725"/>
          <p14:tracePt t="69489" x="5929313" y="4295775"/>
          <p14:tracePt t="69802" x="5938838" y="4322763"/>
          <p14:tracePt t="69815" x="5965825" y="4367213"/>
          <p14:tracePt t="69826" x="5983288" y="4402138"/>
          <p14:tracePt t="69845" x="6010275" y="4446588"/>
          <p14:tracePt t="69861" x="6062663" y="4518025"/>
          <p14:tracePt t="69877" x="6081713" y="4537075"/>
          <p14:tracePt t="69905" x="6099175" y="4545013"/>
          <p14:tracePt t="70211" x="6089650" y="4527550"/>
          <p14:tracePt t="70222" x="6081713" y="4510088"/>
          <p14:tracePt t="70233" x="6081713" y="4500563"/>
          <p14:tracePt t="70248" x="6062663" y="4483100"/>
          <p14:tracePt t="70263" x="6054725" y="4456113"/>
          <p14:tracePt t="70291" x="6027738" y="4419600"/>
          <p14:tracePt t="70297" x="6018213" y="4394200"/>
          <p14:tracePt t="70309" x="6010275" y="4375150"/>
          <p14:tracePt t="70344" x="5991225" y="4268788"/>
          <p14:tracePt t="70376" x="5983288" y="4152900"/>
          <p14:tracePt t="70381" x="5973763" y="4098925"/>
          <p14:tracePt t="70393" x="5973763" y="4037013"/>
          <p14:tracePt t="70422" x="5965825" y="3956050"/>
          <p14:tracePt t="70428" x="5965825" y="3938588"/>
          <p14:tracePt t="70446" x="5965825" y="3911600"/>
          <p14:tracePt t="70474" x="5965825" y="3875088"/>
          <p14:tracePt t="70492" x="5965825" y="3848100"/>
          <p14:tracePt t="70509" x="5965825" y="3840163"/>
          <p14:tracePt t="70544" x="5965825" y="3795713"/>
          <p14:tracePt t="70550" x="5973763" y="3786188"/>
          <p14:tracePt t="70562" x="5973763" y="3776663"/>
          <p14:tracePt t="70595" x="5983288" y="3776663"/>
          <p14:tracePt t="70644" x="5991225" y="3776663"/>
          <p14:tracePt t="70681" x="6000750" y="3776663"/>
          <p14:tracePt t="70692" x="6000750" y="3768725"/>
          <p14:tracePt t="70708" x="6010275" y="3768725"/>
          <p14:tracePt t="70725" x="6018213" y="3768725"/>
          <p14:tracePt t="70747" x="6027738" y="3768725"/>
          <p14:tracePt t="70765" x="6027738" y="3759200"/>
          <p14:tracePt t="70823" x="6045200" y="3697288"/>
          <p14:tracePt t="70838" x="6054725" y="3652838"/>
          <p14:tracePt t="70847" x="6054725" y="3633788"/>
          <p14:tracePt t="70870" x="6054725" y="3625850"/>
          <p14:tracePt t="71074" x="6054725" y="3633788"/>
          <p14:tracePt t="71087" x="6054725" y="3660775"/>
          <p14:tracePt t="71108" x="6045200" y="3670300"/>
          <p14:tracePt t="71126" x="6027738" y="3697288"/>
          <p14:tracePt t="71148" x="6018213" y="3714750"/>
          <p14:tracePt t="71163" x="6010275" y="3724275"/>
          <p14:tracePt t="71192" x="6000750" y="3732213"/>
          <p14:tracePt t="71198" x="6000750" y="3741738"/>
          <p14:tracePt t="71211" x="5991225" y="3741738"/>
          <p14:tracePt t="71245" x="5973763" y="3768725"/>
          <p14:tracePt t="71263" x="5965825" y="3768725"/>
          <p14:tracePt t="71292" x="5946775" y="3786188"/>
          <p14:tracePt t="71310" x="5938838" y="3795713"/>
          <p14:tracePt t="71328" x="5919788" y="3795713"/>
          <p14:tracePt t="71351" x="5911850" y="3795713"/>
          <p14:tracePt t="71365" x="5894388" y="3795713"/>
          <p14:tracePt t="71393" x="5875338" y="3795713"/>
          <p14:tracePt t="71399" x="5867400" y="3795713"/>
          <p14:tracePt t="71411" x="5848350" y="3795713"/>
          <p14:tracePt t="71446" x="5830888" y="3795713"/>
          <p14:tracePt t="71464" x="5822950" y="3803650"/>
          <p14:tracePt t="71494" x="5795963" y="3822700"/>
          <p14:tracePt t="71511" x="5786438" y="3822700"/>
          <p14:tracePt t="71527" x="5786438" y="3830638"/>
          <p14:tracePt t="71549" x="5776913" y="3830638"/>
          <p14:tracePt t="71564" x="5776913" y="3840163"/>
          <p14:tracePt t="71795" x="5768975" y="3848100"/>
          <p14:tracePt t="71808" x="5751513" y="3848100"/>
          <p14:tracePt t="71818" x="5732463" y="3867150"/>
          <p14:tracePt t="71848" x="5688013" y="3894138"/>
          <p14:tracePt t="71866" x="5670550" y="3902075"/>
          <p14:tracePt t="71894" x="5616575" y="3919538"/>
          <p14:tracePt t="71912" x="5589588" y="3919538"/>
          <p14:tracePt t="71928" x="5562600" y="3919538"/>
          <p14:tracePt t="71951" x="5537200" y="3919538"/>
          <p14:tracePt t="71966" x="5518150" y="3919538"/>
          <p14:tracePt t="71995" x="5491163" y="3919538"/>
          <p14:tracePt t="72001" x="5483225" y="3919538"/>
          <p14:tracePt t="72013" x="5465763" y="3919538"/>
          <p14:tracePt t="72049" x="5446713" y="3919538"/>
          <p14:tracePt t="72080" x="5438775" y="3919538"/>
          <p14:tracePt t="72096" x="5429250" y="3911600"/>
          <p14:tracePt t="72119" x="5419725" y="3911600"/>
          <p14:tracePt t="72143" x="5411788" y="3902075"/>
          <p14:tracePt t="72168" x="5402263" y="3902075"/>
          <p14:tracePt t="72205" x="5402263" y="3894138"/>
          <p14:tracePt t="72383" x="5384800" y="3894138"/>
          <p14:tracePt t="72395" x="5384800" y="3902075"/>
          <p14:tracePt t="72406" x="5375275" y="3902075"/>
          <p14:tracePt t="72431" x="5357813" y="3902075"/>
          <p14:tracePt t="72452" x="5348288" y="3902075"/>
          <p14:tracePt t="72468" x="5322888" y="3867150"/>
          <p14:tracePt t="72497" x="5295900" y="3813175"/>
          <p14:tracePt t="72503" x="5286375" y="3795713"/>
          <p14:tracePt t="72550" x="5268913" y="3732213"/>
          <p14:tracePt t="72556" x="5268913" y="3714750"/>
          <p14:tracePt t="72582" x="5268913" y="3697288"/>
          <p14:tracePt t="72599" x="5268913" y="3660775"/>
          <p14:tracePt t="72629" x="5268913" y="3643313"/>
          <p14:tracePt t="72652" x="5268913" y="3616325"/>
          <p14:tracePt t="72682" x="5268913" y="3598863"/>
          <p14:tracePt t="72688" x="5268913" y="3589338"/>
          <p14:tracePt t="72699" x="5268913" y="3581400"/>
          <p14:tracePt t="72729" x="5276850" y="3536950"/>
          <p14:tracePt t="72734" x="5286375" y="3517900"/>
          <p14:tracePt t="72753" x="5295900" y="3490913"/>
          <p14:tracePt t="72769" x="5303838" y="3438525"/>
          <p14:tracePt t="72797" x="5313363" y="3384550"/>
          <p14:tracePt t="72804" x="5322888" y="3367088"/>
          <p14:tracePt t="72816" x="5322888" y="3340100"/>
          <p14:tracePt t="72851" x="5330825" y="3286125"/>
          <p14:tracePt t="72882" x="5340350" y="3251200"/>
          <p14:tracePt t="72900" x="5348288" y="3205163"/>
          <p14:tracePt t="72929" x="5357813" y="3179763"/>
          <p14:tracePt t="72953" x="5375275" y="3133725"/>
          <p14:tracePt t="72970" x="5384800" y="3098800"/>
          <p14:tracePt t="72985" x="5394325" y="3089275"/>
          <p14:tracePt t="73014" x="5394325" y="3081338"/>
          <p14:tracePt t="73020" x="5402263" y="3081338"/>
          <p14:tracePt t="73272" x="5402263" y="3089275"/>
          <p14:tracePt t="73343" x="5402263" y="3017838"/>
          <p14:tracePt t="73357" x="5411788" y="2928938"/>
          <p14:tracePt t="73371" x="5429250" y="2840038"/>
          <p14:tracePt t="73400" x="5438775" y="2741613"/>
          <p14:tracePt t="73406" x="5446713" y="2714625"/>
          <p14:tracePt t="73418" x="5446713" y="2687638"/>
          <p14:tracePt t="73454" x="5483225" y="2589213"/>
          <p14:tracePt t="73485" x="5518150" y="2509838"/>
          <p14:tracePt t="73490" x="5527675" y="2473325"/>
          <p14:tracePt t="73503" x="5545138" y="2428875"/>
          <p14:tracePt t="73532" x="5572125" y="2374900"/>
          <p14:tracePt t="73537" x="5572125" y="2347913"/>
          <p14:tracePt t="73556" x="5589588" y="2322513"/>
          <p14:tracePt t="73583" x="5599113" y="2303463"/>
          <p14:tracePt t="73601" x="5599113" y="2295525"/>
          <p14:tracePt t="73656" x="5608638" y="2295525"/>
          <p14:tracePt t="73671" x="5608638" y="2286000"/>
          <p14:tracePt t="73872" x="5608638" y="2295525"/>
          <p14:tracePt t="73932" x="5608638" y="2303463"/>
          <p14:tracePt t="73945" x="5608638" y="2312988"/>
          <p14:tracePt t="73957" x="5599113" y="2322513"/>
          <p14:tracePt t="73986" x="5581650" y="2347913"/>
          <p14:tracePt t="74004" x="5572125" y="2393950"/>
          <p14:tracePt t="74033" x="5562600" y="2419350"/>
          <p14:tracePt t="74057" x="5545138" y="2465388"/>
          <p14:tracePt t="74087" x="5518150" y="2571750"/>
          <p14:tracePt t="74105" x="5510213" y="2598738"/>
          <p14:tracePt t="74133" x="5491163" y="2652713"/>
          <p14:tracePt t="74139" x="5491163" y="2670175"/>
          <p14:tracePt t="74158" x="5483225" y="2687638"/>
          <p14:tracePt t="74173" x="5465763" y="2732088"/>
          <p14:tracePt t="74202" x="5446713" y="2768600"/>
          <p14:tracePt t="74220" x="5438775" y="2803525"/>
          <p14:tracePt t="74256" x="5419725" y="2867025"/>
          <p14:tracePt t="74262" x="5411788" y="2894013"/>
          <p14:tracePt t="74285" x="5402263" y="2938463"/>
          <p14:tracePt t="74303" x="5394325" y="2955925"/>
          <p14:tracePt t="74334" x="5375275" y="3027363"/>
          <p14:tracePt t="74340" x="5367338" y="3044825"/>
          <p14:tracePt t="74358" x="5367338" y="3062288"/>
          <p14:tracePt t="74374" x="5357813" y="3081338"/>
          <p14:tracePt t="74390" x="5340350" y="3125788"/>
          <p14:tracePt t="74419" x="5340350" y="3170238"/>
          <p14:tracePt t="74425" x="5330825" y="3187700"/>
          <p14:tracePt t="74437" x="5330825" y="3205163"/>
          <p14:tracePt t="74459" x="5313363" y="3241675"/>
          <p14:tracePt t="74488" x="5313363" y="3286125"/>
          <p14:tracePt t="74505" x="5303838" y="3303588"/>
          <p14:tracePt t="74534" x="5295900" y="3357563"/>
          <p14:tracePt t="74559" x="5295900" y="3402013"/>
          <p14:tracePt t="74588" x="5286375" y="3446463"/>
          <p14:tracePt t="74594" x="5286375" y="3465513"/>
          <p14:tracePt t="74606" x="5286375" y="3490913"/>
          <p14:tracePt t="74635" x="5286375" y="3527425"/>
          <p14:tracePt t="74643" x="5286375" y="3554413"/>
          <p14:tracePt t="74659" x="5286375" y="3562350"/>
          <p14:tracePt t="74675" x="5286375" y="3581400"/>
          <p14:tracePt t="74691" x="5286375" y="3625850"/>
          <p14:tracePt t="74719" x="5286375" y="3670300"/>
          <p14:tracePt t="74725" x="5286375" y="3705225"/>
          <p14:tracePt t="74738" x="5286375" y="3732213"/>
          <p14:tracePt t="74759" x="5286375" y="3795713"/>
          <p14:tracePt t="74786" x="5286375" y="3848100"/>
          <p14:tracePt t="74804" x="5286375" y="3875088"/>
          <p14:tracePt t="74822" x="5286375" y="3938588"/>
          <p14:tracePt t="74858" x="5295900" y="4027488"/>
          <p14:tracePt t="74875" x="5295900" y="4044950"/>
          <p14:tracePt t="74904" x="5303838" y="4081463"/>
          <p14:tracePt t="75169" x="5303838" y="4089400"/>
          <p14:tracePt t="75195" x="5303838" y="4108450"/>
          <p14:tracePt t="75204" x="5303838" y="4116388"/>
          <p14:tracePt t="75223" x="5303838" y="4125913"/>
          <p14:tracePt t="75239" x="5313363" y="4125913"/>
          <p14:tracePt t="75261" x="5313363" y="41338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3581400" cy="457200"/>
          </a:xfrm>
          <a:solidFill>
            <a:schemeClr val="bg2"/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/>
              <a:t>Renal Structure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295400"/>
            <a:ext cx="4038600" cy="5029200"/>
          </a:xfrm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/>
              <a:t>Extending from the bases of the renal pyramids into the cortex are striations known as medullary rays.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/>
          </a:p>
          <a:p>
            <a:pPr eaLnBrk="1" hangingPunct="1">
              <a:lnSpc>
                <a:spcPct val="90000"/>
              </a:lnSpc>
            </a:pPr>
            <a:r>
              <a:rPr lang="en-US" altLang="en-US" sz="2400"/>
              <a:t>The renal sinus within the hilum, contains the upper expanded end of the ureter, the renal pelvis.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400"/>
          </a:p>
          <a:p>
            <a:pPr eaLnBrk="1" hangingPunct="1">
              <a:lnSpc>
                <a:spcPct val="90000"/>
              </a:lnSpc>
            </a:pPr>
            <a:r>
              <a:rPr lang="en-US" altLang="en-US" sz="2400"/>
              <a:t>Renal pelvis divides into two or three </a:t>
            </a:r>
            <a:r>
              <a:rPr lang="en-US" altLang="en-US" sz="2400" b="1">
                <a:solidFill>
                  <a:srgbClr val="C00000"/>
                </a:solidFill>
              </a:rPr>
              <a:t>major calyces</a:t>
            </a:r>
            <a:r>
              <a:rPr lang="en-US" altLang="en-US" sz="2400"/>
              <a:t>, which divides into two or three </a:t>
            </a:r>
            <a:r>
              <a:rPr lang="en-US" altLang="en-US" sz="2400" b="1">
                <a:solidFill>
                  <a:srgbClr val="0070C0"/>
                </a:solidFill>
              </a:rPr>
              <a:t>minor calyces</a:t>
            </a:r>
            <a:r>
              <a:rPr lang="en-US" altLang="en-US" sz="2400"/>
              <a:t>.</a:t>
            </a:r>
          </a:p>
        </p:txBody>
      </p:sp>
      <p:pic>
        <p:nvPicPr>
          <p:cNvPr id="21508" name="Picture 4" descr="E:\dad\Student Gray\4. Abdomen\F66122-004-f1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615950"/>
            <a:ext cx="4648200" cy="56261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580"/>
    </mc:Choice>
    <mc:Fallback xmlns="">
      <p:transition spd="slow" advTm="156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23" x="5313363" y="4125913"/>
          <p14:tracePt t="1734" x="5322888" y="4108450"/>
          <p14:tracePt t="1746" x="5322888" y="4098925"/>
          <p14:tracePt t="1775" x="5348288" y="4044950"/>
          <p14:tracePt t="1793" x="5367338" y="4027488"/>
          <p14:tracePt t="1814" x="5402263" y="3946525"/>
          <p14:tracePt t="1830" x="5465763" y="3840163"/>
          <p14:tracePt t="1859" x="5527675" y="3751263"/>
          <p14:tracePt t="1864" x="5562600" y="3705225"/>
          <p14:tracePt t="1877" x="5589588" y="3670300"/>
          <p14:tracePt t="1913" x="5653088" y="3589338"/>
          <p14:tracePt t="1930" x="5680075" y="3571875"/>
          <p14:tracePt t="1960" x="5715000" y="3527425"/>
          <p14:tracePt t="1978" x="5724525" y="3517900"/>
          <p14:tracePt t="1993" x="5741988" y="3509963"/>
          <p14:tracePt t="2015" x="5768975" y="3482975"/>
          <p14:tracePt t="2031" x="5795963" y="3473450"/>
          <p14:tracePt t="2060" x="5822950" y="3438525"/>
          <p14:tracePt t="2333" x="5822950" y="3429000"/>
          <p14:tracePt t="2370" x="5822950" y="3419475"/>
          <p14:tracePt t="2381" x="5830888" y="3411538"/>
          <p14:tracePt t="2406" x="5830888" y="3402013"/>
          <p14:tracePt t="2418" x="5830888" y="3394075"/>
          <p14:tracePt t="2445" x="5840413" y="3375025"/>
          <p14:tracePt t="2476" x="5848350" y="3357563"/>
          <p14:tracePt t="2481" x="5848350" y="3340100"/>
          <p14:tracePt t="2515" x="5867400" y="3303588"/>
          <p14:tracePt t="2546" x="5875338" y="3276600"/>
          <p14:tracePt t="2574" x="5875338" y="3268663"/>
          <p14:tracePt t="3199" x="5867400" y="3268663"/>
          <p14:tracePt t="3212" x="5857875" y="3268663"/>
          <p14:tracePt t="3221" x="5848350" y="3268663"/>
          <p14:tracePt t="3248" x="5840413" y="3268663"/>
          <p14:tracePt t="3269" x="5830888" y="3268663"/>
          <p14:tracePt t="3308" x="5822950" y="3268663"/>
          <p14:tracePt t="3776" x="5813425" y="3268663"/>
          <p14:tracePt t="3787" x="5813425" y="3259138"/>
          <p14:tracePt t="3809" x="5803900" y="3259138"/>
          <p14:tracePt t="3858" x="5803900" y="3251200"/>
          <p14:tracePt t="3870" x="5803900" y="3241675"/>
          <p14:tracePt t="3898" x="5795963" y="3241675"/>
          <p14:tracePt t="3920" x="5786438" y="3232150"/>
          <p14:tracePt t="3980" x="5786438" y="3224213"/>
          <p14:tracePt t="4315" x="5776913" y="3224213"/>
          <p14:tracePt t="4352" x="5768975" y="3224213"/>
          <p14:tracePt t="4386" x="5768975" y="3214688"/>
          <p14:tracePt t="4400" x="5759450" y="3214688"/>
          <p14:tracePt t="4424" x="5759450" y="3205163"/>
          <p14:tracePt t="4453" x="5751513" y="3197225"/>
          <p14:tracePt t="4460" x="5751513" y="3187700"/>
          <p14:tracePt t="4483" x="5751513" y="3170238"/>
          <p14:tracePt t="4502" x="5741988" y="3160713"/>
          <p14:tracePt t="4524" x="5732463" y="3133725"/>
          <p14:tracePt t="4540" x="5724525" y="3125788"/>
          <p14:tracePt t="4569" x="5705475" y="3081338"/>
          <p14:tracePt t="4600" x="5688013" y="3062288"/>
          <p14:tracePt t="4606" x="5688013" y="3054350"/>
          <p14:tracePt t="4625" x="5670550" y="3044825"/>
          <p14:tracePt t="4640" x="5661025" y="3044825"/>
          <p14:tracePt t="4669" x="5626100" y="3044825"/>
          <p14:tracePt t="4675" x="5616575" y="3044825"/>
          <p14:tracePt t="4687" x="5608638" y="3044825"/>
          <p14:tracePt t="4723" x="5599113" y="3044825"/>
          <p14:tracePt t="4963" x="5589588" y="3044825"/>
          <p14:tracePt t="5010" x="5589588" y="3036888"/>
          <p14:tracePt t="5179" x="5589588" y="3027363"/>
          <p14:tracePt t="5241" x="5589588" y="3017838"/>
          <p14:tracePt t="5254" x="5599113" y="3017838"/>
          <p14:tracePt t="5505" x="5589588" y="3009900"/>
          <p14:tracePt t="5515" x="5581650" y="2982913"/>
          <p14:tracePt t="5528" x="5572125" y="2955925"/>
          <p14:tracePt t="5557" x="5562600" y="2894013"/>
          <p14:tracePt t="5575" x="5545138" y="2803525"/>
          <p14:tracePt t="5604" x="5527675" y="2714625"/>
          <p14:tracePt t="5628" x="5510213" y="2616200"/>
          <p14:tracePt t="5644" x="5491163" y="2571750"/>
          <p14:tracePt t="5660" x="5483225" y="2517775"/>
          <p14:tracePt t="5688" x="5473700" y="2490788"/>
          <p14:tracePt t="5697" x="5473700" y="2482850"/>
          <p14:tracePt t="5710" x="5465763" y="2482850"/>
          <p14:tracePt t="5936" x="5456238" y="2473325"/>
          <p14:tracePt t="5948" x="5438775" y="2465388"/>
          <p14:tracePt t="5961" x="5438775" y="2446338"/>
          <p14:tracePt t="5989" x="5419725" y="2411413"/>
          <p14:tracePt t="6007" x="5419725" y="2374900"/>
          <p14:tracePt t="6029" x="5419725" y="2366963"/>
          <p14:tracePt t="6045" x="5419725" y="2347913"/>
          <p14:tracePt t="6074" x="5429250" y="2339975"/>
          <p14:tracePt t="6092" x="5438775" y="2339975"/>
          <p14:tracePt t="6127" x="5500688" y="2295525"/>
          <p14:tracePt t="6145" x="5518150" y="2286000"/>
          <p14:tracePt t="6175" x="5608638" y="2259013"/>
          <p14:tracePt t="6193" x="5634038" y="2251075"/>
          <p14:tracePt t="6228" x="5705475" y="2232025"/>
          <p14:tracePt t="6237" x="5732463" y="2232025"/>
          <p14:tracePt t="6261" x="5759450" y="2224088"/>
          <p14:tracePt t="6487" x="5759450" y="2214563"/>
          <p14:tracePt t="6501" x="5768975" y="2214563"/>
          <p14:tracePt t="6529" x="5776913" y="2205038"/>
          <p14:tracePt t="6547" x="5776913" y="2187575"/>
          <p14:tracePt t="6591" x="5786438" y="2187575"/>
          <p14:tracePt t="6597" x="5786438" y="2179638"/>
          <p14:tracePt t="6610" x="5795963" y="2179638"/>
          <p14:tracePt t="6632" x="5803900" y="2179638"/>
          <p14:tracePt t="6669" x="5813425" y="2179638"/>
          <p14:tracePt t="6682" x="5813425" y="2170113"/>
          <p14:tracePt t="6694" x="5822950" y="2170113"/>
          <p14:tracePt t="6730" x="5840413" y="2160588"/>
          <p14:tracePt t="6761" x="5840413" y="2152650"/>
          <p14:tracePt t="6799" x="5840413" y="2143125"/>
          <p14:tracePt t="6848" x="5848350" y="2125663"/>
          <p14:tracePt t="6876" x="5848350" y="2116138"/>
          <p14:tracePt t="6884" x="5857875" y="2108200"/>
          <p14:tracePt t="6896" x="5857875" y="2098675"/>
          <p14:tracePt t="6930" x="5857875" y="2089150"/>
          <p14:tracePt t="6944" x="5857875" y="2081213"/>
          <p14:tracePt t="6977" x="5857875" y="2071688"/>
          <p14:tracePt t="6984" x="5857875" y="2062163"/>
          <p14:tracePt t="7007" x="5857875" y="2054225"/>
          <p14:tracePt t="7032" x="5848350" y="2054225"/>
          <p14:tracePt t="7062" x="5830888" y="2044700"/>
          <p14:tracePt t="7080" x="5822950" y="2036763"/>
          <p14:tracePt t="7109" x="5822950" y="2027238"/>
          <p14:tracePt t="7115" x="5813425" y="2027238"/>
          <p14:tracePt t="7209" x="5813425" y="2017713"/>
          <p14:tracePt t="7268" x="5813425" y="2000250"/>
          <p14:tracePt t="7293" x="5813425" y="1990725"/>
          <p14:tracePt t="7304" x="5803900" y="1990725"/>
          <p14:tracePt t="7339" x="5795963" y="1990725"/>
          <p14:tracePt t="7533" x="5795963" y="1982788"/>
          <p14:tracePt t="7545" x="5795963" y="1973263"/>
          <p14:tracePt t="7565" x="5795963" y="1965325"/>
          <p14:tracePt t="7582" x="5786438" y="1946275"/>
          <p14:tracePt t="7611" x="5776913" y="1919288"/>
          <p14:tracePt t="7617" x="5776913" y="1911350"/>
          <p14:tracePt t="7635" x="5776913" y="1901825"/>
          <p14:tracePt t="7662" x="5776913" y="1893888"/>
          <p14:tracePt t="7680" x="5776913" y="1884363"/>
          <p14:tracePt t="7712" x="5776913" y="1874838"/>
          <p14:tracePt t="7843" x="5786438" y="1884363"/>
          <p14:tracePt t="7856" x="5786438" y="1901825"/>
          <p14:tracePt t="7870" x="5795963" y="1919288"/>
          <p14:tracePt t="7884" x="5803900" y="1928813"/>
          <p14:tracePt t="7912" x="5822950" y="1955800"/>
          <p14:tracePt t="7917" x="5822950" y="1965325"/>
          <p14:tracePt t="7936" x="5830888" y="1973263"/>
          <p14:tracePt t="7952" x="5840413" y="1973263"/>
          <p14:tracePt t="7968" x="5840413" y="1982788"/>
          <p14:tracePt t="7989" x="5848350" y="2000250"/>
          <p14:tracePt t="8004" x="5867400" y="2017713"/>
          <p14:tracePt t="8032" x="5875338" y="2036763"/>
          <p14:tracePt t="8036" x="5884863" y="2044700"/>
          <p14:tracePt t="8050" x="5894388" y="2054225"/>
          <p14:tracePt t="8079" x="5902325" y="2071688"/>
          <p14:tracePt t="8111" x="5911850" y="2089150"/>
          <p14:tracePt t="8134" x="5919788" y="2108200"/>
          <p14:tracePt t="8150" x="5919788" y="2116138"/>
          <p14:tracePt t="8180" x="5938838" y="2125663"/>
          <p14:tracePt t="8197" x="5938838" y="2133600"/>
          <p14:tracePt t="8350" x="5938838" y="2125663"/>
          <p14:tracePt t="8362" x="5919788" y="2098675"/>
          <p14:tracePt t="8372" x="5911850" y="2081213"/>
          <p14:tracePt t="8383" x="5902325" y="2062163"/>
          <p14:tracePt t="8411" x="5884863" y="2027238"/>
          <p14:tracePt t="8435" x="5875338" y="2009775"/>
          <p14:tracePt t="8452" x="5867400" y="2000250"/>
          <p14:tracePt t="8481" x="5848350" y="1982788"/>
          <p14:tracePt t="8512" x="5830888" y="1965325"/>
          <p14:tracePt t="8516" x="5830888" y="1955800"/>
          <p14:tracePt t="8536" x="5822950" y="1955800"/>
          <p14:tracePt t="8582" x="5822950" y="1946275"/>
          <p14:tracePt t="8696" x="5822950" y="1965325"/>
          <p14:tracePt t="8708" x="5830888" y="1982788"/>
          <p14:tracePt t="8737" x="5840413" y="2000250"/>
          <p14:tracePt t="8754" x="5848350" y="2009775"/>
          <p14:tracePt t="8783" x="5867400" y="2036763"/>
          <p14:tracePt t="8814" x="5875338" y="2044700"/>
          <p14:tracePt t="8838" x="5875338" y="2054225"/>
          <p14:tracePt t="8865" x="5884863" y="2062163"/>
          <p14:tracePt t="8915" x="5884863" y="2071688"/>
          <p14:tracePt t="9035" x="5884863" y="2081213"/>
          <p14:tracePt t="9060" x="5875338" y="2081213"/>
          <p14:tracePt t="9067" x="5867400" y="2081213"/>
          <p14:tracePt t="9086" x="5848350" y="2081213"/>
          <p14:tracePt t="9104" x="5840413" y="2081213"/>
          <p14:tracePt t="9137" x="5830888" y="2081213"/>
          <p14:tracePt t="9153" x="5822950" y="2081213"/>
          <p14:tracePt t="9171" x="5813425" y="2071688"/>
          <p14:tracePt t="9309" x="5822950" y="2081213"/>
          <p14:tracePt t="9321" x="5830888" y="2089150"/>
          <p14:tracePt t="9339" x="5840413" y="2098675"/>
          <p14:tracePt t="9357" x="5848350" y="2108200"/>
          <p14:tracePt t="9372" x="5867400" y="2116138"/>
          <p14:tracePt t="9401" x="5875338" y="2125663"/>
          <p14:tracePt t="9406" x="5884863" y="2125663"/>
          <p14:tracePt t="9419" x="5894388" y="2125663"/>
          <p14:tracePt t="9440" x="5894388" y="2133600"/>
          <p14:tracePt t="9563" x="5875338" y="2116138"/>
          <p14:tracePt t="9573" x="5867400" y="2108200"/>
          <p14:tracePt t="9586" x="5857875" y="2098675"/>
          <p14:tracePt t="9616" x="5830888" y="2071688"/>
          <p14:tracePt t="9622" x="5813425" y="2054225"/>
          <p14:tracePt t="9641" x="5803900" y="2044700"/>
          <p14:tracePt t="9670" x="5776913" y="2000250"/>
          <p14:tracePt t="9701" x="5768975" y="1973263"/>
          <p14:tracePt t="9739" x="5768975" y="1965325"/>
          <p14:tracePt t="9754" x="5768975" y="1955800"/>
          <p14:tracePt t="9924" x="5776913" y="1955800"/>
          <p14:tracePt t="9934" x="5795963" y="1973263"/>
          <p14:tracePt t="9945" x="5803900" y="1973263"/>
          <p14:tracePt t="9972" x="5822950" y="1990725"/>
          <p14:tracePt t="10002" x="5830888" y="1990725"/>
          <p14:tracePt t="10009" x="5830888" y="2000250"/>
          <p14:tracePt t="10054" x="5840413" y="2000250"/>
          <p14:tracePt t="10114" x="5848350" y="2000250"/>
          <p14:tracePt t="10200" x="5848350" y="1990725"/>
          <p14:tracePt t="10210" x="5848350" y="1982788"/>
          <p14:tracePt t="10221" x="5840413" y="1973263"/>
          <p14:tracePt t="10243" x="5830888" y="1955800"/>
          <p14:tracePt t="10260" x="5803900" y="1911350"/>
          <p14:tracePt t="10288" x="5776913" y="1874838"/>
          <p14:tracePt t="10306" x="5759450" y="1857375"/>
          <p14:tracePt t="10354" x="5759450" y="1847850"/>
          <p14:tracePt t="10474" x="5768975" y="1866900"/>
          <p14:tracePt t="10487" x="5776913" y="1874838"/>
          <p14:tracePt t="10504" x="5786438" y="1893888"/>
          <p14:tracePt t="10521" x="5803900" y="1919288"/>
          <p14:tracePt t="10543" x="5813425" y="1938338"/>
          <p14:tracePt t="10559" x="5822950" y="1946275"/>
          <p14:tracePt t="10588" x="5830888" y="1955800"/>
          <p14:tracePt t="10622" x="5840413" y="1965325"/>
          <p14:tracePt t="10738" x="5830888" y="1965325"/>
          <p14:tracePt t="10763" x="5813425" y="1965325"/>
          <p14:tracePt t="10776" x="5803900" y="1965325"/>
          <p14:tracePt t="10805" x="5786438" y="1946275"/>
          <p14:tracePt t="10842" x="5768975" y="1928813"/>
          <p14:tracePt t="10847" x="5759450" y="1919288"/>
          <p14:tracePt t="10860" x="5751513" y="1919288"/>
          <p14:tracePt t="10889" x="5751513" y="1911350"/>
          <p14:tracePt t="11029" x="5759450" y="1911350"/>
          <p14:tracePt t="11040" x="5768975" y="1928813"/>
          <p14:tracePt t="11051" x="5776913" y="1928813"/>
          <p14:tracePt t="11062" x="5776913" y="1938338"/>
          <p14:tracePt t="11090" x="5795963" y="1955800"/>
          <p14:tracePt t="11107" x="5803900" y="1955800"/>
          <p14:tracePt t="11123" x="5813425" y="1973263"/>
          <p14:tracePt t="11146" x="5822950" y="1973263"/>
          <p14:tracePt t="11183" x="5822950" y="1982788"/>
          <p14:tracePt t="11208" x="5830888" y="1982788"/>
          <p14:tracePt t="11508" x="5822950" y="1973263"/>
          <p14:tracePt t="11520" x="5822950" y="1965325"/>
          <p14:tracePt t="11530" x="5813425" y="1965325"/>
          <p14:tracePt t="11772" x="5813425" y="1973263"/>
          <p14:tracePt t="11794" x="5822950" y="1973263"/>
          <p14:tracePt t="11806" x="5830888" y="1973263"/>
          <p14:tracePt t="11844" x="5830888" y="1982788"/>
          <p14:tracePt t="12084" x="5840413" y="1982788"/>
          <p14:tracePt t="12144" x="5840413" y="1990725"/>
          <p14:tracePt t="12241" x="5830888" y="1990725"/>
          <p14:tracePt t="12253" x="5822950" y="1990725"/>
          <p14:tracePt t="12273" x="5813425" y="1990725"/>
          <p14:tracePt t="12300" x="5803900" y="1990725"/>
          <p14:tracePt t="12349" x="5795963" y="1990725"/>
          <p14:tracePt t="12803" x="5803900" y="1990725"/>
          <p14:tracePt t="12911" x="5813425" y="1990725"/>
          <p14:tracePt t="12973" x="5822950" y="1990725"/>
          <p14:tracePt t="13165" x="5813425" y="1982788"/>
          <p14:tracePt t="13189" x="5813425" y="1973263"/>
          <p14:tracePt t="13200" x="5803900" y="1973263"/>
          <p14:tracePt t="13215" x="5803900" y="1965325"/>
          <p14:tracePt t="13237" x="5795963" y="1965325"/>
          <p14:tracePt t="13276" x="5786438" y="1955800"/>
          <p14:tracePt t="13427" x="5795963" y="1955800"/>
          <p14:tracePt t="13453" x="5803900" y="1965325"/>
          <p14:tracePt t="13475" x="5813425" y="1965325"/>
          <p14:tracePt t="13490" x="5813425" y="1973263"/>
          <p14:tracePt t="13512" x="5822950" y="1973263"/>
          <p14:tracePt t="14040" x="5822950" y="1982788"/>
          <p14:tracePt t="14089" x="5813425" y="1982788"/>
          <p14:tracePt t="14100" x="5813425" y="1990725"/>
          <p14:tracePt t="14125" x="5803900" y="1990725"/>
          <p14:tracePt t="14353" x="5813425" y="1990725"/>
          <p14:tracePt t="14376" x="5822950" y="1990725"/>
          <p14:tracePt t="14389" x="5830888" y="1990725"/>
          <p14:tracePt t="14762" x="5822950" y="1990725"/>
          <p14:tracePt t="14893" x="5830888" y="1990725"/>
          <p14:tracePt t="14904" x="5848350" y="2000250"/>
          <p14:tracePt t="14921" x="5857875" y="2017713"/>
          <p14:tracePt t="14956" x="5894388" y="2036763"/>
          <p14:tracePt t="14974" x="5902325" y="2044700"/>
          <p14:tracePt t="14991" x="5902325" y="2054225"/>
          <p14:tracePt t="15019" x="5911850" y="2054225"/>
          <p14:tracePt t="15026" x="5919788" y="2054225"/>
          <p14:tracePt t="15134" x="5911850" y="2054225"/>
          <p14:tracePt t="15156" x="5902325" y="2054225"/>
          <p14:tracePt t="15168" x="5894388" y="2054225"/>
          <p14:tracePt t="15190" x="5884863" y="2044700"/>
          <p14:tracePt t="15206" x="5857875" y="2027238"/>
          <p14:tracePt t="15235" x="5830888" y="2000250"/>
          <p14:tracePt t="15241" x="5822950" y="1990725"/>
          <p14:tracePt t="15259" x="5803900" y="1973263"/>
          <p14:tracePt t="15288" x="5786438" y="1955800"/>
          <p14:tracePt t="15294" x="5786438" y="1946275"/>
          <p14:tracePt t="15320" x="5776913" y="1946275"/>
          <p14:tracePt t="15409" x="5786438" y="1965325"/>
          <p14:tracePt t="15420" x="5803900" y="1982788"/>
          <p14:tracePt t="15433" x="5822950" y="2000250"/>
          <p14:tracePt t="15460" x="5848350" y="2044700"/>
          <p14:tracePt t="15490" x="5867400" y="2081213"/>
          <p14:tracePt t="15495" x="5875338" y="2081213"/>
          <p14:tracePt t="15507" x="5875338" y="2089150"/>
          <p14:tracePt t="15536" x="5884863" y="2098675"/>
          <p14:tracePt t="15541" x="5884863" y="2108200"/>
          <p14:tracePt t="15561" x="5894388" y="2108200"/>
          <p14:tracePt t="15577" x="5894388" y="2116138"/>
          <p14:tracePt t="15592" x="5902325" y="2116138"/>
          <p14:tracePt t="15621" x="5911850" y="2125663"/>
          <p14:tracePt t="15650" x="5911850" y="2133600"/>
          <p14:tracePt t="15732" x="5902325" y="2133600"/>
          <p14:tracePt t="15744" x="5894388" y="2133600"/>
          <p14:tracePt t="15760" x="5875338" y="2133600"/>
          <p14:tracePt t="15776" x="5867400" y="2125663"/>
          <p14:tracePt t="15806" x="5830888" y="2098675"/>
          <p14:tracePt t="15837" x="5795963" y="2071688"/>
          <p14:tracePt t="15842" x="5786438" y="2062163"/>
          <p14:tracePt t="15861" x="5786438" y="2044700"/>
          <p14:tracePt t="15878" x="5776913" y="2044700"/>
          <p14:tracePt t="15906" x="5768975" y="2044700"/>
          <p14:tracePt t="15964" x="5776913" y="2054225"/>
          <p14:tracePt t="15974" x="5786438" y="2071688"/>
          <p14:tracePt t="15985" x="5803900" y="2081213"/>
          <p14:tracePt t="16009" x="5830888" y="2108200"/>
          <p14:tracePt t="16024" x="5848350" y="2116138"/>
          <p14:tracePt t="16060" x="5894388" y="2170113"/>
          <p14:tracePt t="16077" x="5902325" y="2170113"/>
          <p14:tracePt t="16094" x="5911850" y="2179638"/>
          <p14:tracePt t="16123" x="5919788" y="2179638"/>
          <p14:tracePt t="16130" x="5919788" y="2187575"/>
          <p14:tracePt t="16250" x="5911850" y="2187575"/>
          <p14:tracePt t="16261" x="5902325" y="2187575"/>
          <p14:tracePt t="16273" x="5894388" y="2179638"/>
          <p14:tracePt t="16297" x="5884863" y="2160588"/>
          <p14:tracePt t="16311" x="5875338" y="2152650"/>
          <p14:tracePt t="16339" x="5848350" y="2133600"/>
          <p14:tracePt t="16363" x="5840413" y="2125663"/>
          <p14:tracePt t="16379" x="5830888" y="2116138"/>
          <p14:tracePt t="16552" x="5840413" y="2116138"/>
          <p14:tracePt t="16562" x="5848350" y="2125663"/>
          <p14:tracePt t="16592" x="5857875" y="2143125"/>
          <p14:tracePt t="16598" x="5867400" y="2143125"/>
          <p14:tracePt t="16611" x="5867400" y="2152650"/>
          <p14:tracePt t="16640" x="5867400" y="2160588"/>
          <p14:tracePt t="16680" x="5875338" y="2160588"/>
          <p14:tracePt t="16933" x="5867400" y="2160588"/>
          <p14:tracePt t="16945" x="5857875" y="2160588"/>
          <p14:tracePt t="16982" x="5848350" y="2152650"/>
          <p14:tracePt t="17019" x="5840413" y="2152650"/>
          <p14:tracePt t="17210" x="5848350" y="2152650"/>
          <p14:tracePt t="17236" x="5857875" y="2152650"/>
          <p14:tracePt t="17246" x="5857875" y="2160588"/>
          <p14:tracePt t="17266" x="5867400" y="2170113"/>
          <p14:tracePt t="17283" x="5875338" y="2179638"/>
          <p14:tracePt t="17823" x="5875338" y="2170113"/>
          <p14:tracePt t="17834" x="5875338" y="2143125"/>
          <p14:tracePt t="17847" x="5894388" y="2108200"/>
          <p14:tracePt t="17869" x="5902325" y="2062163"/>
          <p14:tracePt t="17896" x="5956300" y="1919288"/>
          <p14:tracePt t="17914" x="5973763" y="1884363"/>
          <p14:tracePt t="17945" x="6018213" y="1803400"/>
          <p14:tracePt t="17969" x="6018213" y="1785938"/>
          <p14:tracePt t="17998" x="6027738" y="1785938"/>
          <p14:tracePt t="18183" x="6027738" y="1795463"/>
          <p14:tracePt t="18206" x="6027738" y="1803400"/>
          <p14:tracePt t="18232" x="6027738" y="1812925"/>
          <p14:tracePt t="18302" x="6027738" y="1830388"/>
          <p14:tracePt t="18313" x="6018213" y="1847850"/>
          <p14:tracePt t="18339" x="6010275" y="1866900"/>
          <p14:tracePt t="18371" x="6000750" y="1884363"/>
          <p14:tracePt t="18386" x="6000750" y="1893888"/>
          <p14:tracePt t="18415" x="5991225" y="1901825"/>
          <p14:tracePt t="18424" x="5991225" y="1919288"/>
          <p14:tracePt t="18447" x="5983288" y="1928813"/>
          <p14:tracePt t="18472" x="5973763" y="1946275"/>
          <p14:tracePt t="18500" x="5973763" y="1955800"/>
          <p14:tracePt t="18508" x="5973763" y="1973263"/>
          <p14:tracePt t="18519" x="5965825" y="1973263"/>
          <p14:tracePt t="18547" x="5956300" y="2000250"/>
          <p14:tracePt t="18571" x="5956300" y="2027238"/>
          <p14:tracePt t="18587" x="5956300" y="2044700"/>
          <p14:tracePt t="18602" x="5956300" y="2054225"/>
          <p14:tracePt t="18631" x="5946775" y="2089150"/>
          <p14:tracePt t="18653" x="5938838" y="2108200"/>
          <p14:tracePt t="18916" x="5938838" y="2116138"/>
          <p14:tracePt t="18930" x="5938838" y="2133600"/>
          <p14:tracePt t="18938" x="5938838" y="2143125"/>
          <p14:tracePt t="18951" x="5938838" y="2160588"/>
          <p14:tracePt t="18972" x="5938838" y="2170113"/>
          <p14:tracePt t="18988" x="5938838" y="2214563"/>
          <p14:tracePt t="19016" x="5929313" y="2241550"/>
          <p14:tracePt t="19035" x="5929313" y="2286000"/>
          <p14:tracePt t="19070" x="5929313" y="2303463"/>
          <p14:tracePt t="19075" x="5919788" y="2322513"/>
          <p14:tracePt t="19101" x="5919788" y="2339975"/>
          <p14:tracePt t="19106" x="5919788" y="2347913"/>
          <p14:tracePt t="19148" x="5911850" y="2366963"/>
          <p14:tracePt t="19180" x="5902325" y="2366963"/>
          <p14:tracePt t="19466" x="5902325" y="2374900"/>
          <p14:tracePt t="19482" x="5902325" y="2384425"/>
          <p14:tracePt t="19503" x="5902325" y="2393950"/>
          <p14:tracePt t="19514" x="5902325" y="2401888"/>
          <p14:tracePt t="19536" x="5902325" y="2411413"/>
          <p14:tracePt t="19553" x="5902325" y="2419350"/>
          <p14:tracePt t="19574" x="5902325" y="2428875"/>
          <p14:tracePt t="19899" x="5894388" y="2428875"/>
          <p14:tracePt t="19924" x="5884863" y="2419350"/>
          <p14:tracePt t="19936" x="5884863" y="2411413"/>
          <p14:tracePt t="19946" x="5875338" y="2401888"/>
          <p14:tracePt t="19976" x="5857875" y="2374900"/>
          <p14:tracePt t="19991" x="5857875" y="2357438"/>
          <p14:tracePt t="20007" x="5848350" y="2322513"/>
          <p14:tracePt t="20036" x="5840413" y="2286000"/>
          <p14:tracePt t="20042" x="5840413" y="2276475"/>
          <p14:tracePt t="20054" x="5840413" y="2259013"/>
          <p14:tracePt t="20076" x="5830888" y="2251075"/>
          <p14:tracePt t="20092" x="5830888" y="2224088"/>
          <p14:tracePt t="20121" x="5830888" y="2214563"/>
          <p14:tracePt t="20139" x="5822950" y="2197100"/>
          <p14:tracePt t="20154" x="5822950" y="2187575"/>
          <p14:tracePt t="20176" x="5822950" y="2170113"/>
          <p14:tracePt t="20205" x="5822950" y="2152650"/>
          <p14:tracePt t="20212" x="5822950" y="2143125"/>
          <p14:tracePt t="20224" x="5813425" y="2133600"/>
          <p14:tracePt t="20252" x="5803900" y="2116138"/>
          <p14:tracePt t="20258" x="5803900" y="2098675"/>
          <p14:tracePt t="20276" x="5803900" y="2089150"/>
          <p14:tracePt t="20306" x="5803900" y="2081213"/>
          <p14:tracePt t="20440" x="5803900" y="2089150"/>
          <p14:tracePt t="20452" x="5813425" y="2089150"/>
          <p14:tracePt t="20463" x="5830888" y="2108200"/>
          <p14:tracePt t="20477" x="5840413" y="2116138"/>
          <p14:tracePt t="20506" x="5867400" y="2143125"/>
          <p14:tracePt t="20511" x="5875338" y="2152650"/>
          <p14:tracePt t="20552" x="5884863" y="2152650"/>
          <p14:tracePt t="20630" x="5875338" y="2143125"/>
          <p14:tracePt t="20645" x="5867400" y="2133600"/>
          <p14:tracePt t="20657" x="5867400" y="2125663"/>
          <p14:tracePt t="20678" x="5857875" y="2116138"/>
          <p14:tracePt t="20693" x="5848350" y="2108200"/>
          <p14:tracePt t="20722" x="5840413" y="2098675"/>
          <p14:tracePt t="20728" x="5840413" y="2089150"/>
          <p14:tracePt t="20742" x="5830888" y="2089150"/>
          <p14:tracePt t="20812" x="5830888" y="2081213"/>
          <p14:tracePt t="20968" x="5830888" y="2089150"/>
          <p14:tracePt t="20980" x="5848350" y="2116138"/>
          <p14:tracePt t="20993" x="5857875" y="2143125"/>
          <p14:tracePt t="21023" x="5875338" y="2160588"/>
          <p14:tracePt t="21028" x="5884863" y="2170113"/>
          <p14:tracePt t="21245" x="5884863" y="2160588"/>
          <p14:tracePt t="21255" x="5875338" y="2160588"/>
          <p14:tracePt t="21278" x="5875338" y="2152650"/>
          <p14:tracePt t="21308" x="5857875" y="2143125"/>
          <p14:tracePt t="21313" x="5857875" y="2133600"/>
          <p14:tracePt t="21616" x="5857875" y="2143125"/>
          <p14:tracePt t="21641" x="5867400" y="2152650"/>
          <p14:tracePt t="21987" x="5867400" y="2160588"/>
          <p14:tracePt t="22000" x="5867400" y="2170113"/>
          <p14:tracePt t="22014" x="5867400" y="2179638"/>
          <p14:tracePt t="24583" x="5867400" y="2170113"/>
          <p14:tracePt t="24666" x="5867400" y="2160588"/>
          <p14:tracePt t="24977" x="5867400" y="2170113"/>
          <p14:tracePt t="25001" x="5867400" y="2179638"/>
          <p14:tracePt t="25134" x="5867400" y="2187575"/>
          <p14:tracePt t="25158" x="5867400" y="2197100"/>
          <p14:tracePt t="25230" x="5867400" y="2205038"/>
          <p14:tracePt t="25338" x="5857875" y="2205038"/>
          <p14:tracePt t="25362" x="5848350" y="2205038"/>
          <p14:tracePt t="25399" x="5848350" y="2197100"/>
          <p14:tracePt t="25409" x="5840413" y="2197100"/>
          <p14:tracePt t="25426" x="5840413" y="2187575"/>
          <p14:tracePt t="25448" x="5840413" y="2170113"/>
          <p14:tracePt t="25470" x="5840413" y="2160588"/>
          <p14:tracePt t="25496" x="5830888" y="2152650"/>
          <p14:tracePt t="25556" x="5822950" y="2152650"/>
          <p14:tracePt t="25877" x="5830888" y="2152650"/>
          <p14:tracePt t="25903" x="5840413" y="2152650"/>
          <p14:tracePt t="25914" x="5848350" y="2152650"/>
          <p14:tracePt t="25927" x="5857875" y="2152650"/>
          <p14:tracePt t="26394" x="5848350" y="2152650"/>
          <p14:tracePt t="26422" x="5840413" y="2152650"/>
          <p14:tracePt t="26455" x="5830888" y="2152650"/>
          <p14:tracePt t="26502" x="5822950" y="2143125"/>
          <p14:tracePt t="26517" x="5813425" y="2143125"/>
          <p14:tracePt t="26526" x="5813425" y="2133600"/>
          <p14:tracePt t="26551" x="5813425" y="2125663"/>
          <p14:tracePt t="26564" x="5803900" y="2125663"/>
          <p14:tracePt t="26755" x="5813425" y="2125663"/>
          <p14:tracePt t="26768" x="5822950" y="2125663"/>
          <p14:tracePt t="26779" x="5830888" y="2125663"/>
          <p14:tracePt t="26801" x="5840413" y="2125663"/>
          <p14:tracePt t="26817" x="5848350" y="2133600"/>
          <p14:tracePt t="26846" x="5857875" y="2133600"/>
          <p14:tracePt t="26982" x="5848350" y="2133600"/>
          <p14:tracePt t="26997" x="5840413" y="2133600"/>
          <p14:tracePt t="27009" x="5830888" y="2133600"/>
          <p14:tracePt t="27019" x="5822950" y="2133600"/>
          <p14:tracePt t="27044" x="5813425" y="2133600"/>
          <p14:tracePt t="27065" x="5803900" y="2133600"/>
          <p14:tracePt t="27259" x="5813425" y="2133600"/>
          <p14:tracePt t="27273" x="5813425" y="2143125"/>
          <p14:tracePt t="27283" x="5822950" y="2143125"/>
          <p14:tracePt t="27303" x="5830888" y="2143125"/>
          <p14:tracePt t="27319" x="5840413" y="2152650"/>
          <p14:tracePt t="27348" x="5848350" y="2152650"/>
          <p14:tracePt t="27367" x="5848350" y="2160588"/>
          <p14:tracePt t="27404" x="5857875" y="2160588"/>
          <p14:tracePt t="27597" x="5848350" y="2160588"/>
          <p14:tracePt t="27619" x="5830888" y="2160588"/>
          <p14:tracePt t="27645" x="5822950" y="2160588"/>
          <p14:tracePt t="27669" x="5813425" y="2160588"/>
          <p14:tracePt t="27694" x="5803900" y="2160588"/>
          <p14:tracePt t="27823" x="5813425" y="2160588"/>
          <p14:tracePt t="27850" x="5822950" y="2160588"/>
          <p14:tracePt t="27860" x="5822950" y="2170113"/>
          <p14:tracePt t="27872" x="5830888" y="2170113"/>
          <p14:tracePt t="27885" x="5830888" y="2179638"/>
          <p14:tracePt t="27904" x="5840413" y="2179638"/>
          <p14:tracePt t="27920" x="5848350" y="2187575"/>
          <p14:tracePt t="27949" x="5857875" y="2187575"/>
          <p14:tracePt t="27967" x="5857875" y="2197100"/>
          <p14:tracePt t="29276" x="5857875" y="2179638"/>
          <p14:tracePt t="29288" x="5857875" y="2160588"/>
          <p14:tracePt t="29309" x="5857875" y="2143125"/>
          <p14:tracePt t="29326" x="5857875" y="2116138"/>
          <p14:tracePt t="29355" x="5857875" y="2071688"/>
          <p14:tracePt t="29360" x="5857875" y="2036763"/>
          <p14:tracePt t="29373" x="5857875" y="2009775"/>
          <p14:tracePt t="29409" x="5840413" y="1901825"/>
          <p14:tracePt t="29426" x="5830888" y="1884363"/>
          <p14:tracePt t="29456" x="5822950" y="1822450"/>
          <p14:tracePt t="29487" x="5813425" y="1812925"/>
          <p14:tracePt t="29541" x="5813425" y="1822450"/>
          <p14:tracePt t="29698" x="5813425" y="1830388"/>
          <p14:tracePt t="29708" x="5813425" y="1839913"/>
          <p14:tracePt t="29719" x="5813425" y="1847850"/>
          <p14:tracePt t="29743" x="5803900" y="1847850"/>
          <p14:tracePt t="29759" x="5803900" y="1839913"/>
          <p14:tracePt t="29774" x="5795963" y="1822450"/>
          <p14:tracePt t="29810" x="5786438" y="1776413"/>
          <p14:tracePt t="29815" x="5776913" y="1758950"/>
          <p14:tracePt t="29828" x="5776913" y="1741488"/>
          <p14:tracePt t="29857" x="5768975" y="1731963"/>
          <p14:tracePt t="29876" x="5768975" y="1724025"/>
          <p14:tracePt t="30092" x="5768975" y="1731963"/>
          <p14:tracePt t="30166" x="5768975" y="1758950"/>
          <p14:tracePt t="30177" x="5759450" y="1785938"/>
          <p14:tracePt t="30190" x="5759450" y="1795463"/>
          <p14:tracePt t="30214" x="5741988" y="1830388"/>
          <p14:tracePt t="30229" x="5741988" y="1839913"/>
          <p14:tracePt t="30258" x="5732463" y="1866900"/>
          <p14:tracePt t="30264" x="5724525" y="1884363"/>
          <p14:tracePt t="30290" x="5724525" y="1919288"/>
          <p14:tracePt t="30295" x="5715000" y="1928813"/>
          <p14:tracePt t="30314" x="5705475" y="1946275"/>
          <p14:tracePt t="30342" x="5697538" y="1982788"/>
          <p14:tracePt t="30348" x="5688013" y="2000250"/>
          <p14:tracePt t="30361" x="5680075" y="2017713"/>
          <p14:tracePt t="30388" x="5653088" y="2054225"/>
          <p14:tracePt t="30393" x="5653088" y="2071688"/>
          <p14:tracePt t="30412" x="5643563" y="2081213"/>
          <p14:tracePt t="30442" x="5608638" y="2133600"/>
          <p14:tracePt t="30459" x="5608638" y="2143125"/>
          <p14:tracePt t="30474" x="5589588" y="2170113"/>
          <p14:tracePt t="30511" x="5572125" y="2205038"/>
          <p14:tracePt t="30561" x="5572125" y="2214563"/>
          <p14:tracePt t="30587" x="5572125" y="2232025"/>
          <p14:tracePt t="30597" x="5562600" y="2241550"/>
          <p14:tracePt t="30614" x="5562600" y="2251075"/>
          <p14:tracePt t="30643" x="5554663" y="2259013"/>
          <p14:tracePt t="30649" x="5554663" y="2268538"/>
          <p14:tracePt t="30674" x="5554663" y="2276475"/>
          <p14:tracePt t="30850" x="5562600" y="2276475"/>
          <p14:tracePt t="30861" x="5572125" y="2276475"/>
          <p14:tracePt t="30885" x="5581650" y="2276475"/>
          <p14:tracePt t="30915" x="5589588" y="2276475"/>
          <p14:tracePt t="30931" x="5599113" y="2276475"/>
          <p14:tracePt t="30946" x="5608638" y="2276475"/>
          <p14:tracePt t="30962" x="5616575" y="2276475"/>
          <p14:tracePt t="30991" x="5626100" y="2276475"/>
          <p14:tracePt t="30998" x="5634038" y="2276475"/>
          <p14:tracePt t="31029" x="5643563" y="2276475"/>
          <p14:tracePt t="31056" x="5653088" y="2276475"/>
          <p14:tracePt t="31078" x="5670550" y="2268538"/>
          <p14:tracePt t="31093" x="5688013" y="2268538"/>
          <p14:tracePt t="31116" x="5705475" y="2251075"/>
          <p14:tracePt t="31131" x="5724525" y="2251075"/>
          <p14:tracePt t="31160" x="5732463" y="2251075"/>
          <p14:tracePt t="31178" x="5741988" y="2251075"/>
          <p14:tracePt t="31196" x="5751513" y="2251075"/>
          <p14:tracePt t="31215" x="5751513" y="2241550"/>
          <p14:tracePt t="31246" x="5759450" y="2241550"/>
          <p14:tracePt t="31270" x="5768975" y="2241550"/>
          <p14:tracePt t="31281" x="5776913" y="2232025"/>
          <p14:tracePt t="31295" x="5786438" y="2232025"/>
          <p14:tracePt t="31315" x="5786438" y="2224088"/>
          <p14:tracePt t="31331" x="5803900" y="2224088"/>
          <p14:tracePt t="31359" x="5813425" y="2214563"/>
          <p14:tracePt t="31390" x="5822950" y="2205038"/>
          <p14:tracePt t="31400" x="5822950" y="2197100"/>
          <p14:tracePt t="31416" x="5830888" y="2197100"/>
          <p14:tracePt t="31431" x="5830888" y="2187575"/>
          <p14:tracePt t="31460" x="5848350" y="2179638"/>
          <p14:tracePt t="31491" x="5857875" y="2160588"/>
          <p14:tracePt t="31497" x="5857875" y="2152650"/>
          <p14:tracePt t="31531" x="5867400" y="2143125"/>
          <p14:tracePt t="31583" x="5867400" y="2133600"/>
          <p14:tracePt t="31642" x="5867400" y="2116138"/>
          <p14:tracePt t="31654" x="5867400" y="2108200"/>
          <p14:tracePt t="31665" x="5867400" y="2098675"/>
          <p14:tracePt t="31679" x="5867400" y="2081213"/>
          <p14:tracePt t="31715" x="5857875" y="2036763"/>
          <p14:tracePt t="31745" x="5848350" y="1990725"/>
          <p14:tracePt t="31751" x="5830888" y="1982788"/>
          <p14:tracePt t="31763" x="5830888" y="1955800"/>
          <p14:tracePt t="31793" x="5813425" y="1928813"/>
          <p14:tracePt t="31798" x="5813425" y="1919288"/>
          <p14:tracePt t="31817" x="5803900" y="1893888"/>
          <p14:tracePt t="31846" x="5786438" y="1866900"/>
          <p14:tracePt t="31851" x="5786438" y="1847850"/>
          <p14:tracePt t="31877" x="5768975" y="1830388"/>
          <p14:tracePt t="31882" x="5768975" y="1812925"/>
          <p14:tracePt t="31917" x="5759450" y="1803400"/>
          <p14:tracePt t="32037" x="5759450" y="1795463"/>
          <p14:tracePt t="32207" x="5759450" y="1803400"/>
          <p14:tracePt t="32219" x="5751513" y="1822450"/>
          <p14:tracePt t="32232" x="5751513" y="1839913"/>
          <p14:tracePt t="32262" x="5732463" y="1884363"/>
          <p14:tracePt t="32268" x="5732463" y="1911350"/>
          <p14:tracePt t="32280" x="5732463" y="1928813"/>
          <p14:tracePt t="32316" x="5705475" y="1990725"/>
          <p14:tracePt t="32346" x="5697538" y="2036763"/>
          <p14:tracePt t="32352" x="5688013" y="2062163"/>
          <p14:tracePt t="32365" x="5680075" y="2089150"/>
          <p14:tracePt t="32394" x="5680075" y="2143125"/>
          <p14:tracePt t="32398" x="5670550" y="2170113"/>
          <p14:tracePt t="32417" x="5670550" y="2187575"/>
          <p14:tracePt t="32447" x="5653088" y="2241550"/>
          <p14:tracePt t="32479" x="5653088" y="2295525"/>
          <p14:tracePt t="32484" x="5643563" y="2312988"/>
          <p14:tracePt t="32497" x="5643563" y="2330450"/>
          <p14:tracePt t="32519" x="5643563" y="2347913"/>
          <p14:tracePt t="32547" x="5634038" y="2357438"/>
          <p14:tracePt t="32553" x="5634038" y="2366963"/>
          <p14:tracePt t="32615" x="5643563" y="2366963"/>
          <p14:tracePt t="32639" x="5653088" y="2366963"/>
          <p14:tracePt t="32652" x="5661025" y="2366963"/>
          <p14:tracePt t="32665" x="5670550" y="2366963"/>
          <p14:tracePt t="32694" x="5697538" y="2366963"/>
          <p14:tracePt t="32700" x="5705475" y="2366963"/>
          <p14:tracePt t="32719" x="5715000" y="2366963"/>
          <p14:tracePt t="32748" x="5759450" y="2347913"/>
          <p14:tracePt t="32779" x="5776913" y="2339975"/>
          <p14:tracePt t="32785" x="5786438" y="2330450"/>
          <p14:tracePt t="32806" x="5786438" y="2322513"/>
          <p14:tracePt t="32879" x="5786438" y="2312988"/>
          <p14:tracePt t="32952" x="5786438" y="2303463"/>
          <p14:tracePt t="32985" x="5795963" y="2232025"/>
          <p14:tracePt t="32999" x="5795963" y="2179638"/>
          <p14:tracePt t="33010" x="5795963" y="2160588"/>
          <p14:tracePt t="33023" x="5795963" y="2152650"/>
          <p14:tracePt t="33036" x="5795963" y="2133600"/>
          <p14:tracePt t="33064" x="5795963" y="2071688"/>
          <p14:tracePt t="33082" x="5795963" y="2017713"/>
          <p14:tracePt t="33098" x="5795963" y="1990725"/>
          <p14:tracePt t="33120" x="5786438" y="1938338"/>
          <p14:tracePt t="33149" x="5786438" y="1893888"/>
          <p14:tracePt t="33178" x="5786438" y="1847850"/>
          <p14:tracePt t="33196" x="5776913" y="1839913"/>
          <p14:tracePt t="33220" x="5776913" y="1822450"/>
          <p14:tracePt t="33394" x="5768975" y="1822450"/>
          <p14:tracePt t="33420" x="5768975" y="1830388"/>
          <p14:tracePt t="33430" x="5768975" y="1839913"/>
          <p14:tracePt t="33452" x="5759450" y="1847850"/>
          <p14:tracePt t="33467" x="5751513" y="1884363"/>
          <p14:tracePt t="33483" x="5741988" y="1901825"/>
          <p14:tracePt t="33518" x="5732463" y="1973263"/>
          <p14:tracePt t="33537" x="5715000" y="2009775"/>
          <p14:tracePt t="33552" x="5715000" y="2036763"/>
          <p14:tracePt t="33581" x="5705475" y="2062163"/>
          <p14:tracePt t="33587" x="5705475" y="2071688"/>
          <p14:tracePt t="33599" x="5697538" y="2098675"/>
          <p14:tracePt t="33621" x="5697538" y="2108200"/>
          <p14:tracePt t="33637" x="5688013" y="2143125"/>
          <p14:tracePt t="33666" x="5688013" y="2170113"/>
          <p14:tracePt t="33695" x="5688013" y="2179638"/>
          <p14:tracePt t="33733" x="5688013" y="2187575"/>
          <p14:tracePt t="33756" x="5688013" y="2205038"/>
          <p14:tracePt t="33767" x="5688013" y="2214563"/>
          <p14:tracePt t="33784" x="5688013" y="2224088"/>
          <p14:tracePt t="33820" x="5688013" y="2232025"/>
          <p14:tracePt t="34223" x="5688013" y="2224088"/>
          <p14:tracePt t="34235" x="5670550" y="2205038"/>
          <p14:tracePt t="34253" x="5653088" y="2179638"/>
          <p14:tracePt t="34271" x="5626100" y="2116138"/>
          <p14:tracePt t="34286" x="5608638" y="2089150"/>
          <p14:tracePt t="34322" x="5589588" y="2027238"/>
          <p14:tracePt t="34339" x="5589588" y="2009775"/>
          <p14:tracePt t="34356" x="5581650" y="1982788"/>
          <p14:tracePt t="34384" x="5562600" y="1938338"/>
          <p14:tracePt t="34390" x="5562600" y="1928813"/>
          <p14:tracePt t="34403" x="5562600" y="1919288"/>
          <p14:tracePt t="34440" x="5562600" y="1911350"/>
          <p14:tracePt t="34667" x="5562600" y="1919288"/>
          <p14:tracePt t="34703" x="5562600" y="1928813"/>
          <p14:tracePt t="34955" x="5554663" y="1911350"/>
          <p14:tracePt t="34966" x="5554663" y="1893888"/>
          <p14:tracePt t="34987" x="5554663" y="1866900"/>
          <p14:tracePt t="35005" x="5545138" y="1830388"/>
          <p14:tracePt t="35027" x="5545138" y="1803400"/>
          <p14:tracePt t="35058" x="5545138" y="1795463"/>
          <p14:tracePt t="35101" x="5545138" y="1785938"/>
          <p14:tracePt t="35726" x="5545138" y="1795463"/>
          <p14:tracePt t="35749" x="5554663" y="1812925"/>
          <p14:tracePt t="35759" x="5562600" y="1839913"/>
          <p14:tracePt t="35770" x="5589588" y="1857375"/>
          <p14:tracePt t="35791" x="5616575" y="1893888"/>
          <p14:tracePt t="35808" x="5697538" y="1955800"/>
          <p14:tracePt t="35829" x="5732463" y="2000250"/>
          <p14:tracePt t="35858" x="5840413" y="2143125"/>
          <p14:tracePt t="35876" x="5867400" y="2179638"/>
          <p14:tracePt t="35893" x="5911850" y="2251075"/>
          <p14:tracePt t="35928" x="5965825" y="2322513"/>
          <p14:tracePt t="35945" x="5973763" y="2330450"/>
          <p14:tracePt t="35974" x="5983288" y="2330450"/>
          <p14:tracePt t="35980" x="5991225" y="2339975"/>
          <p14:tracePt t="36005" x="6000750" y="2347913"/>
          <p14:tracePt t="36030" x="6010275" y="2347913"/>
          <p14:tracePt t="36059" x="6027738" y="2347913"/>
          <p14:tracePt t="36090" x="6037263" y="2347913"/>
          <p14:tracePt t="36109" x="6045200" y="2357438"/>
          <p14:tracePt t="36132" x="6062663" y="2357438"/>
          <p14:tracePt t="36158" x="6072188" y="2357438"/>
          <p14:tracePt t="36177" x="6081713" y="2357438"/>
          <p14:tracePt t="36193" x="6089650" y="2339975"/>
          <p14:tracePt t="36395" x="6089650" y="2322513"/>
          <p14:tracePt t="36408" x="6081713" y="2322513"/>
          <p14:tracePt t="36421" x="6081713" y="2312988"/>
          <p14:tracePt t="36434" x="6081713" y="2303463"/>
          <p14:tracePt t="36458" x="6081713" y="2295525"/>
          <p14:tracePt t="36708" x="6072188" y="2295525"/>
          <p14:tracePt t="36949" x="6072188" y="2303463"/>
          <p14:tracePt t="37140" x="6062663" y="2303463"/>
          <p14:tracePt t="37155" x="6054725" y="2295525"/>
          <p14:tracePt t="37165" x="6054725" y="2286000"/>
          <p14:tracePt t="37194" x="6054725" y="2276475"/>
          <p14:tracePt t="37454" x="6045200" y="2276475"/>
          <p14:tracePt t="37516" x="6037263" y="2276475"/>
          <p14:tracePt t="39411" x="6037263" y="2268538"/>
          <p14:tracePt t="40754" x="6045200" y="2232025"/>
          <p14:tracePt t="40767" x="6072188" y="2133600"/>
          <p14:tracePt t="40779" x="6126163" y="1990725"/>
          <p14:tracePt t="40807" x="6259513" y="1679575"/>
          <p14:tracePt t="40813" x="6313488" y="1544638"/>
          <p14:tracePt t="40846" x="6375400" y="1384300"/>
          <p14:tracePt t="40863" x="6402388" y="1285875"/>
          <p14:tracePt t="40879" x="6402388" y="1258888"/>
          <p14:tracePt t="40908" x="6411913" y="1223963"/>
          <p14:tracePt t="40913" x="6411913" y="1214438"/>
          <p14:tracePt t="40948" x="6411913" y="1204913"/>
          <p14:tracePt t="41498" x="6411913" y="1214438"/>
          <p14:tracePt t="41524" x="6419850" y="1214438"/>
          <p14:tracePt t="42028" x="6419850" y="1223963"/>
          <p14:tracePt t="42292" x="6419850" y="1214438"/>
          <p14:tracePt t="42569" x="6419850" y="1223963"/>
          <p14:tracePt t="42582" x="6419850" y="1231900"/>
          <p14:tracePt t="42591" x="6419850" y="1241425"/>
          <p14:tracePt t="42604" x="6419850" y="1258888"/>
          <p14:tracePt t="42628" x="6419850" y="1268413"/>
          <p14:tracePt t="42654" x="6419850" y="1276350"/>
          <p14:tracePt t="42880" x="6419850" y="1268413"/>
          <p14:tracePt t="42892" x="6419850" y="1258888"/>
          <p14:tracePt t="42915" x="6419850" y="1241425"/>
          <p14:tracePt t="42953" x="6419850" y="1223963"/>
          <p14:tracePt t="42971" x="6419850" y="1214438"/>
          <p14:tracePt t="43059" x="6419850" y="1223963"/>
          <p14:tracePt t="43072" x="6419850" y="1241425"/>
          <p14:tracePt t="43086" x="6419850" y="1250950"/>
          <p14:tracePt t="43116" x="6419850" y="1268413"/>
          <p14:tracePt t="43122" x="6419850" y="1295400"/>
          <p14:tracePt t="43134" x="6419850" y="1303338"/>
          <p14:tracePt t="43157" x="6419850" y="1322388"/>
          <p14:tracePt t="43185" x="6419850" y="1339850"/>
          <p14:tracePt t="43204" x="6419850" y="1347788"/>
          <p14:tracePt t="43350" x="6419850" y="1295400"/>
          <p14:tracePt t="43361" x="6402388" y="1231900"/>
          <p14:tracePt t="43372" x="6384925" y="1179513"/>
          <p14:tracePt t="43401" x="6357938" y="1108075"/>
          <p14:tracePt t="43419" x="6348413" y="1081088"/>
          <p14:tracePt t="43435" x="6340475" y="1071563"/>
          <p14:tracePt t="43457" x="6340475" y="1062038"/>
          <p14:tracePt t="43565" x="6340475" y="1081088"/>
          <p14:tracePt t="43577" x="6340475" y="1098550"/>
          <p14:tracePt t="43589" x="6340475" y="1116013"/>
          <p14:tracePt t="43618" x="6340475" y="1143000"/>
          <p14:tracePt t="43655" x="6348413" y="1179513"/>
          <p14:tracePt t="43675" x="6348413" y="1187450"/>
          <p14:tracePt t="43803" x="6348413" y="1169988"/>
          <p14:tracePt t="43914" x="6348413" y="1160463"/>
          <p14:tracePt t="43960" x="6348413" y="1169988"/>
          <p14:tracePt t="43972" x="6348413" y="1187450"/>
          <p14:tracePt t="43986" x="6348413" y="1196975"/>
          <p14:tracePt t="44006" x="6348413" y="1204913"/>
          <p14:tracePt t="44021" x="6348413" y="1231900"/>
          <p14:tracePt t="44057" x="6357938" y="1268413"/>
          <p14:tracePt t="44088" x="6367463" y="1285875"/>
          <p14:tracePt t="44094" x="6367463" y="1295400"/>
          <p14:tracePt t="44106" x="6367463" y="1303338"/>
          <p14:tracePt t="44135" x="6367463" y="1312863"/>
          <p14:tracePt t="44249" x="6367463" y="1295400"/>
          <p14:tracePt t="44263" x="6367463" y="1268413"/>
          <p14:tracePt t="44275" x="6367463" y="1241425"/>
          <p14:tracePt t="44305" x="6357938" y="1204913"/>
          <p14:tracePt t="44310" x="6357938" y="1196975"/>
          <p14:tracePt t="44334" x="6357938" y="1187450"/>
          <p14:tracePt t="44359" x="6357938" y="1179513"/>
          <p14:tracePt t="44377" x="6357938" y="1169988"/>
          <p14:tracePt t="44465" x="6357938" y="1179513"/>
          <p14:tracePt t="44477" x="6357938" y="1187450"/>
          <p14:tracePt t="44491" x="6357938" y="1214438"/>
          <p14:tracePt t="44508" x="6357938" y="1231900"/>
          <p14:tracePt t="44524" x="6367463" y="1268413"/>
          <p14:tracePt t="44539" x="6367463" y="1276350"/>
          <p14:tracePt t="44562" x="6367463" y="1303338"/>
          <p14:tracePt t="44577" x="6367463" y="1312863"/>
          <p14:tracePt t="44606" x="6367463" y="1339850"/>
          <p14:tracePt t="44637" x="6375400" y="1347788"/>
          <p14:tracePt t="44740" x="6375400" y="1330325"/>
          <p14:tracePt t="44816" x="6375400" y="1322388"/>
          <p14:tracePt t="44982" x="6375400" y="1330325"/>
          <p14:tracePt t="44995" x="6375400" y="1347788"/>
          <p14:tracePt t="45006" x="6375400" y="1366838"/>
          <p14:tracePt t="45024" x="6375400" y="1374775"/>
          <p14:tracePt t="45041" x="6375400" y="1384300"/>
          <p14:tracePt t="45064" x="6375400" y="1401763"/>
          <p14:tracePt t="45341" x="6375400" y="1419225"/>
          <p14:tracePt t="45355" x="6375400" y="1428750"/>
          <p14:tracePt t="45365" x="6375400" y="1438275"/>
          <p14:tracePt t="45380" x="6384925" y="1455738"/>
          <p14:tracePt t="45408" x="6384925" y="1482725"/>
          <p14:tracePt t="45414" x="6384925" y="1490663"/>
          <p14:tracePt t="45426" x="6394450" y="1509713"/>
          <p14:tracePt t="45462" x="6394450" y="1517650"/>
          <p14:tracePt t="45524" x="6394450" y="1482725"/>
          <p14:tracePt t="45533" x="6375400" y="1446213"/>
          <p14:tracePt t="45545" x="6367463" y="1411288"/>
          <p14:tracePt t="45564" x="6357938" y="1366838"/>
          <p14:tracePt t="45580" x="6340475" y="1339850"/>
          <p14:tracePt t="45596" x="6330950" y="1285875"/>
          <p14:tracePt t="45625" x="6313488" y="1231900"/>
          <p14:tracePt t="45631" x="6303963" y="1204913"/>
          <p14:tracePt t="45643" x="6296025" y="1179513"/>
          <p14:tracePt t="45665" x="6286500" y="1152525"/>
          <p14:tracePt t="45694" x="6286500" y="1143000"/>
          <p14:tracePt t="45715" x="6286500" y="1133475"/>
          <p14:tracePt t="45798" x="6286500" y="1143000"/>
          <p14:tracePt t="45810" x="6286500" y="1160463"/>
          <p14:tracePt t="45823" x="6286500" y="1179513"/>
          <p14:tracePt t="45844" x="6296025" y="1204913"/>
          <p14:tracePt t="45865" x="6296025" y="1231900"/>
          <p14:tracePt t="45882" x="6296025" y="1250950"/>
          <p14:tracePt t="45897" x="6303963" y="1250950"/>
          <p14:tracePt t="45979" x="6303963" y="1258888"/>
          <p14:tracePt t="45992" x="6313488" y="1258888"/>
          <p14:tracePt t="46121" x="6313488" y="1250950"/>
          <p14:tracePt t="46133" x="6313488" y="1241425"/>
          <p14:tracePt t="46157" x="6313488" y="1231900"/>
          <p14:tracePt t="46182" x="6303963" y="1231900"/>
          <p14:tracePt t="46278" x="6303963" y="1241425"/>
          <p14:tracePt t="46292" x="6303963" y="1250950"/>
          <p14:tracePt t="46312" x="6303963" y="1268413"/>
          <p14:tracePt t="46329" x="6313488" y="1285875"/>
          <p14:tracePt t="46364" x="6313488" y="1303338"/>
          <p14:tracePt t="46529" x="6313488" y="1295400"/>
          <p14:tracePt t="46542" x="6303963" y="1285875"/>
          <p14:tracePt t="46557" x="6303963" y="1276350"/>
          <p14:tracePt t="46578" x="6303963" y="1268413"/>
          <p14:tracePt t="46782" x="6303963" y="1295400"/>
          <p14:tracePt t="46793" x="6303963" y="1322388"/>
          <p14:tracePt t="46806" x="6313488" y="1347788"/>
          <p14:tracePt t="46834" x="6323013" y="1374775"/>
          <p14:tracePt t="46852" x="6323013" y="1384300"/>
          <p14:tracePt t="47660" x="6323013" y="1393825"/>
          <p14:tracePt t="47697" x="6323013" y="1428750"/>
          <p14:tracePt t="47706" x="6330950" y="1455738"/>
          <p14:tracePt t="47720" x="6330950" y="1473200"/>
          <p14:tracePt t="47748" x="6330950" y="1490663"/>
          <p14:tracePt t="47850" x="6330950" y="1465263"/>
          <p14:tracePt t="47862" x="6330950" y="1438275"/>
          <p14:tracePt t="47876" x="6330950" y="1419225"/>
          <p14:tracePt t="47902" x="6330950" y="1393825"/>
          <p14:tracePt t="47919" x="6330950" y="1384300"/>
          <p14:tracePt t="47937" x="6330950" y="1374775"/>
          <p14:tracePt t="47986" x="6330950" y="1366838"/>
          <p14:tracePt t="48141" x="6330950" y="1357313"/>
          <p14:tracePt t="48174" x="6323013" y="1347788"/>
          <p14:tracePt t="48188" x="6323013" y="1339850"/>
          <p14:tracePt t="48199" x="6323013" y="1330325"/>
          <p14:tracePt t="48220" x="6323013" y="1322388"/>
          <p14:tracePt t="48487" x="6323013" y="1330325"/>
          <p14:tracePt t="48498" x="6323013" y="1339850"/>
          <p14:tracePt t="48513" x="6323013" y="1357313"/>
          <p14:tracePt t="48537" x="6323013" y="1374775"/>
          <p14:tracePt t="48573" x="6323013" y="1384300"/>
          <p14:tracePt t="48582" x="6323013" y="1393825"/>
          <p14:tracePt t="48620" x="6323013" y="1411288"/>
          <p14:tracePt t="48642" x="6323013" y="1419225"/>
          <p14:tracePt t="48655" x="6323013" y="1428750"/>
          <p14:tracePt t="48675" x="6323013" y="1438275"/>
          <p14:tracePt t="48692" x="6323013" y="1446213"/>
          <p14:tracePt t="48872" x="6323013" y="1455738"/>
          <p14:tracePt t="49615" x="6323013" y="1473200"/>
          <p14:tracePt t="49628" x="6313488" y="1490663"/>
          <p14:tracePt t="49641" x="6296025" y="1509713"/>
          <p14:tracePt t="49676" x="6242050" y="1562100"/>
          <p14:tracePt t="49707" x="6205538" y="1608138"/>
          <p14:tracePt t="49713" x="6188075" y="1616075"/>
          <p14:tracePt t="49726" x="6180138" y="1625600"/>
          <p14:tracePt t="49755" x="6161088" y="1652588"/>
          <p14:tracePt t="49760" x="6143625" y="1652588"/>
          <p14:tracePt t="49808" x="6126163" y="1660525"/>
          <p14:tracePt t="49820" x="6116638" y="1679575"/>
          <p14:tracePt t="49832" x="6108700" y="1679575"/>
          <p14:tracePt t="49855" x="6089650" y="1687513"/>
          <p14:tracePt t="49880" x="6089650" y="1697038"/>
          <p14:tracePt t="49895" x="6081713" y="1697038"/>
          <p14:tracePt t="49924" x="6072188" y="1714500"/>
          <p14:tracePt t="49942" x="6062663" y="1714500"/>
          <p14:tracePt t="49978" x="6045200" y="1724025"/>
          <p14:tracePt t="50010" x="6045200" y="1731963"/>
          <p14:tracePt t="50240" x="6045200" y="1724025"/>
          <p14:tracePt t="50348" x="6045200" y="1714500"/>
          <p14:tracePt t="50444" x="6045200" y="1704975"/>
          <p14:tracePt t="51163" x="6045200" y="1714500"/>
          <p14:tracePt t="51237" x="6054725" y="1714500"/>
          <p14:tracePt t="51250" x="6081713" y="1724025"/>
          <p14:tracePt t="51260" x="6099175" y="1731963"/>
          <p14:tracePt t="51284" x="6134100" y="1731963"/>
          <p14:tracePt t="51313" x="6188075" y="1731963"/>
          <p14:tracePt t="51323" x="6215063" y="1731963"/>
          <p14:tracePt t="51333" x="6232525" y="1731963"/>
          <p14:tracePt t="51348" x="6259513" y="1731963"/>
          <p14:tracePt t="51383" x="6323013" y="1704975"/>
          <p14:tracePt t="51399" x="6348413" y="1697038"/>
          <p14:tracePt t="51429" x="6402388" y="1670050"/>
          <p14:tracePt t="51458" x="6419850" y="1660525"/>
          <p14:tracePt t="51483" x="6429375" y="1652588"/>
          <p14:tracePt t="51500" x="6429375" y="1643063"/>
          <p14:tracePt t="51516" x="6438900" y="1643063"/>
          <p14:tracePt t="51545" x="6456363" y="1633538"/>
          <p14:tracePt t="51550" x="6465888" y="1633538"/>
          <p14:tracePt t="51564" x="6473825" y="1625600"/>
          <p14:tracePt t="51585" x="6483350" y="1616075"/>
          <p14:tracePt t="51614" x="6500813" y="1608138"/>
          <p14:tracePt t="51619" x="6510338" y="1598613"/>
          <p14:tracePt t="51632" x="6510338" y="1589088"/>
          <p14:tracePt t="51647" x="6518275" y="1589088"/>
          <p14:tracePt t="51683" x="6545263" y="1562100"/>
          <p14:tracePt t="51895" x="6545263" y="1554163"/>
          <p14:tracePt t="51945" x="6545263" y="1544638"/>
          <p14:tracePt t="51968" x="6554788" y="1536700"/>
          <p14:tracePt t="51993" x="6562725" y="1527175"/>
          <p14:tracePt t="52018" x="6581775" y="1517650"/>
          <p14:tracePt t="52041" x="6589713" y="1517650"/>
          <p14:tracePt t="52066" x="6599238" y="1517650"/>
          <p14:tracePt t="52089" x="6608763" y="1517650"/>
          <p14:tracePt t="52412" x="6608763" y="1509713"/>
          <p14:tracePt t="52618" x="6626225" y="1490663"/>
          <p14:tracePt t="52628" x="6643688" y="1465263"/>
          <p14:tracePt t="52650" x="6653213" y="1455738"/>
          <p14:tracePt t="52687" x="6688138" y="1428750"/>
          <p14:tracePt t="52718" x="6697663" y="1419225"/>
          <p14:tracePt t="53529" x="6705600" y="1419225"/>
          <p14:tracePt t="53540" x="6715125" y="1411288"/>
          <p14:tracePt t="53555" x="6732588" y="1393825"/>
          <p14:tracePt t="53590" x="6786563" y="1347788"/>
          <p14:tracePt t="53621" x="6813550" y="1330325"/>
          <p14:tracePt t="53626" x="6823075" y="1322388"/>
          <p14:tracePt t="53649" x="6831013" y="1303338"/>
          <p14:tracePt t="53671" x="6840538" y="1303338"/>
          <p14:tracePt t="53693" x="6848475" y="1285875"/>
          <p14:tracePt t="53709" x="6867525" y="1268413"/>
          <p14:tracePt t="53738" x="6894513" y="1250950"/>
          <p14:tracePt t="53745" x="6911975" y="1241425"/>
          <p14:tracePt t="53760" x="6919913" y="1241425"/>
          <p14:tracePt t="53772" x="6938963" y="1231900"/>
          <p14:tracePt t="53793" x="6956425" y="1223963"/>
          <p14:tracePt t="53809" x="6965950" y="1223963"/>
          <p14:tracePt t="53824" x="6983413" y="1214438"/>
          <p14:tracePt t="53853" x="7010400" y="1204913"/>
          <p14:tracePt t="53892" x="7018338" y="1204913"/>
          <p14:tracePt t="53901" x="7027863" y="1196975"/>
          <p14:tracePt t="53912" x="7037388" y="1196975"/>
          <p14:tracePt t="53937" x="7045325" y="1187450"/>
          <p14:tracePt t="53956" x="7045325" y="1179513"/>
          <p14:tracePt t="53971" x="7062788" y="1179513"/>
          <p14:tracePt t="54201" x="7072313" y="1143000"/>
          <p14:tracePt t="54213" x="7089775" y="1071563"/>
          <p14:tracePt t="54226" x="7116763" y="1009650"/>
          <p14:tracePt t="54255" x="7170738" y="893763"/>
          <p14:tracePt t="54260" x="7188200" y="866775"/>
          <p14:tracePt t="54273" x="7197725" y="839788"/>
          <p14:tracePt t="54295" x="7215188" y="830263"/>
          <p14:tracePt t="54310" x="7232650" y="822325"/>
          <p14:tracePt t="54347" x="7242175" y="822325"/>
          <p14:tracePt t="54359" x="7251700" y="822325"/>
          <p14:tracePt t="54395" x="7286625" y="822325"/>
          <p14:tracePt t="54417" x="7304088" y="822325"/>
          <p14:tracePt t="54441" x="7313613" y="822325"/>
          <p14:tracePt t="54457" x="7313613" y="830263"/>
          <p14:tracePt t="54549" x="7313613" y="839788"/>
          <p14:tracePt t="54562" x="7323138" y="839788"/>
          <p14:tracePt t="54575" x="7331075" y="839788"/>
          <p14:tracePt t="54595" x="7340600" y="839788"/>
          <p14:tracePt t="54612" x="7348538" y="839788"/>
          <p14:tracePt t="54641" x="7367588" y="830263"/>
          <p14:tracePt t="54646" x="7375525" y="830263"/>
          <p14:tracePt t="54659" x="7375525" y="822325"/>
          <p14:tracePt t="54695" x="7402513" y="812800"/>
          <p14:tracePt t="54719" x="7412038" y="812800"/>
          <p14:tracePt t="54744" x="7419975" y="803275"/>
          <p14:tracePt t="54773" x="7429500" y="803275"/>
          <p14:tracePt t="54801" x="7439025" y="803275"/>
          <p14:tracePt t="54826" x="7439025" y="795338"/>
          <p14:tracePt t="54960" x="7429500" y="795338"/>
          <p14:tracePt t="54971" x="7412038" y="795338"/>
          <p14:tracePt t="54983" x="7394575" y="795338"/>
          <p14:tracePt t="54998" x="7367588" y="803275"/>
          <p14:tracePt t="55027" x="7296150" y="847725"/>
          <p14:tracePt t="55032" x="7251700" y="857250"/>
          <p14:tracePt t="55058" x="7188200" y="893763"/>
          <p14:tracePt t="55076" x="7153275" y="911225"/>
          <p14:tracePt t="55098" x="7126288" y="919163"/>
          <p14:tracePt t="55127" x="7072313" y="955675"/>
          <p14:tracePt t="55145" x="7054850" y="965200"/>
          <p14:tracePt t="55161" x="7018338" y="1000125"/>
          <p14:tracePt t="55196" x="6983413" y="1027113"/>
          <p14:tracePt t="55214" x="6965950" y="1044575"/>
          <p14:tracePt t="55243" x="6946900" y="1062038"/>
          <p14:tracePt t="55249" x="6929438" y="1081088"/>
          <p14:tracePt t="55261" x="6911975" y="1108075"/>
          <p14:tracePt t="55297" x="6858000" y="1160463"/>
          <p14:tracePt t="55314" x="6840538" y="1169988"/>
          <p14:tracePt t="55344" x="6804025" y="1214438"/>
          <p14:tracePt t="55358" x="6796088" y="1231900"/>
          <p14:tracePt t="55365" x="6786563" y="1241425"/>
          <p14:tracePt t="55378" x="6777038" y="1258888"/>
          <p14:tracePt t="55399" x="6769100" y="1258888"/>
          <p14:tracePt t="55428" x="6759575" y="1285875"/>
          <p14:tracePt t="55446" x="6751638" y="1285875"/>
          <p14:tracePt t="55581" x="6751638" y="1303338"/>
          <p14:tracePt t="55593" x="6751638" y="1312863"/>
          <p14:tracePt t="55607" x="6742113" y="1330325"/>
          <p14:tracePt t="57035" x="6742113" y="1347788"/>
          <p14:tracePt t="57048" x="6742113" y="1366838"/>
          <p14:tracePt t="57058" x="6742113" y="1374775"/>
          <p14:tracePt t="57071" x="6742113" y="1401763"/>
          <p14:tracePt t="57104" x="6742113" y="1455738"/>
          <p14:tracePt t="57110" x="6742113" y="1490663"/>
          <p14:tracePt t="57134" x="6742113" y="1571625"/>
          <p14:tracePt t="57152" x="6742113" y="1616075"/>
          <p14:tracePt t="57182" x="6732588" y="1803400"/>
          <p14:tracePt t="57206" x="6732588" y="1919288"/>
          <p14:tracePt t="57222" x="6732588" y="1965325"/>
          <p14:tracePt t="57238" x="6732588" y="2027238"/>
          <p14:tracePt t="57253" x="6732588" y="2133600"/>
          <p14:tracePt t="57282" x="6732588" y="2224088"/>
          <p14:tracePt t="57288" x="6732588" y="2259013"/>
          <p14:tracePt t="57307" x="6732588" y="2286000"/>
          <p14:tracePt t="57334" x="6732588" y="2312988"/>
          <p14:tracePt t="57634" x="6732588" y="2322513"/>
          <p14:tracePt t="57671" x="6732588" y="2330450"/>
          <p14:tracePt t="57684" x="6732588" y="2339975"/>
          <p14:tracePt t="57709" x="6732588" y="2347913"/>
          <p14:tracePt t="57721" x="6732588" y="2366963"/>
          <p14:tracePt t="57731" x="6732588" y="2384425"/>
          <p14:tracePt t="57755" x="6732588" y="2411413"/>
          <p14:tracePt t="57771" x="6732588" y="2428875"/>
          <p14:tracePt t="57807" x="6732588" y="2465388"/>
          <p14:tracePt t="57824" x="6724650" y="2465388"/>
          <p14:tracePt t="57854" x="6724650" y="2473325"/>
          <p14:tracePt t="57865" x="6724650" y="2482850"/>
          <p14:tracePt t="57888" x="6715125" y="2482850"/>
          <p14:tracePt t="58609" x="6715125" y="2490788"/>
          <p14:tracePt t="58619" x="6715125" y="2500313"/>
          <p14:tracePt t="58639" x="6715125" y="2509838"/>
          <p14:tracePt t="58672" x="6715125" y="2517775"/>
          <p14:tracePt t="58680" x="6705600" y="2527300"/>
          <p14:tracePt t="58692" x="6705600" y="2536825"/>
          <p14:tracePt t="58712" x="6705600" y="2544763"/>
          <p14:tracePt t="58742" x="6705600" y="2571750"/>
          <p14:tracePt t="58770" x="6705600" y="2581275"/>
          <p14:tracePt t="59170" x="6697663" y="2581275"/>
          <p14:tracePt t="59196" x="6688138" y="2581275"/>
          <p14:tracePt t="59208" x="6688138" y="2571750"/>
          <p14:tracePt t="59219" x="6688138" y="2562225"/>
          <p14:tracePt t="59245" x="6680200" y="2554288"/>
          <p14:tracePt t="59261" x="6670675" y="2527300"/>
          <p14:tracePt t="59276" x="6661150" y="2509838"/>
          <p14:tracePt t="59293" x="6653213" y="2473325"/>
          <p14:tracePt t="59315" x="6634163" y="2438400"/>
          <p14:tracePt t="59330" x="6626225" y="2428875"/>
          <p14:tracePt t="59359" x="6616700" y="2393950"/>
          <p14:tracePt t="59365" x="6608763" y="2374900"/>
          <p14:tracePt t="59377" x="6608763" y="2366963"/>
          <p14:tracePt t="59413" x="6589713" y="2322513"/>
          <p14:tracePt t="59444" x="6581775" y="2303463"/>
          <p14:tracePt t="59450" x="6572250" y="2295525"/>
          <p14:tracePt t="59714" x="6554788" y="2295525"/>
          <p14:tracePt t="59735" x="6545263" y="2295525"/>
          <p14:tracePt t="59749" x="6537325" y="2286000"/>
          <p14:tracePt t="59772" x="6527800" y="2276475"/>
          <p14:tracePt t="59783" x="6518275" y="2268538"/>
          <p14:tracePt t="59795" x="6518275" y="2259013"/>
          <p14:tracePt t="59816" x="6518275" y="2251075"/>
          <p14:tracePt t="59845" x="6510338" y="2232025"/>
          <p14:tracePt t="59876" x="6491288" y="2205038"/>
          <p14:tracePt t="59879" x="6491288" y="2197100"/>
          <p14:tracePt t="59892" x="6483350" y="2187575"/>
          <p14:tracePt t="59915" x="6473825" y="2179638"/>
          <p14:tracePt t="59940" x="6465888" y="2179638"/>
          <p14:tracePt t="60169" x="6456363" y="2170113"/>
          <p14:tracePt t="60181" x="6446838" y="2160588"/>
          <p14:tracePt t="60194" x="6438900" y="2143125"/>
          <p14:tracePt t="60217" x="6429375" y="2125663"/>
          <p14:tracePt t="60232" x="6419850" y="2108200"/>
          <p14:tracePt t="60261" x="6419850" y="2098675"/>
          <p14:tracePt t="60267" x="6411913" y="2089150"/>
          <p14:tracePt t="60290" x="6411913" y="2081213"/>
          <p14:tracePt t="60317" x="6402388" y="2081213"/>
          <p14:tracePt t="60433" x="6402388" y="2108200"/>
          <p14:tracePt t="60445" x="6402388" y="2125663"/>
          <p14:tracePt t="60463" x="6402388" y="2143125"/>
          <p14:tracePt t="60480" x="6402388" y="2187575"/>
          <p14:tracePt t="60496" x="6402388" y="2205038"/>
          <p14:tracePt t="60518" x="6402388" y="2241550"/>
          <p14:tracePt t="60546" x="6402388" y="2268538"/>
          <p14:tracePt t="60552" x="6402388" y="2286000"/>
          <p14:tracePt t="60565" x="6402388" y="2303463"/>
          <p14:tracePt t="60593" x="6394450" y="2330450"/>
          <p14:tracePt t="60599" x="6394450" y="2347913"/>
          <p14:tracePt t="60618" x="6394450" y="2366963"/>
          <p14:tracePt t="60633" x="6394450" y="2384425"/>
          <p14:tracePt t="60649" x="6384925" y="2428875"/>
          <p14:tracePt t="60678" x="6384925" y="2465388"/>
          <p14:tracePt t="60683" x="6375400" y="2490788"/>
          <p14:tracePt t="60696" x="6375400" y="2500313"/>
          <p14:tracePt t="60718" x="6375400" y="2527300"/>
          <p14:tracePt t="60734" x="6375400" y="2571750"/>
          <p14:tracePt t="60764" x="6375400" y="2616200"/>
          <p14:tracePt t="60769" x="6375400" y="2633663"/>
          <p14:tracePt t="60816" x="6375400" y="2732088"/>
          <p14:tracePt t="60834" x="6384925" y="2751138"/>
          <p14:tracePt t="60849" x="6384925" y="2768600"/>
          <p14:tracePt t="60865" x="6394450" y="2803525"/>
          <p14:tracePt t="60894" x="6402388" y="2830513"/>
          <p14:tracePt t="60902" x="6402388" y="2857500"/>
          <p14:tracePt t="60919" x="6411913" y="2867025"/>
          <p14:tracePt t="60934" x="6419850" y="2884488"/>
          <p14:tracePt t="60950" x="6429375" y="2919413"/>
          <p14:tracePt t="60979" x="6446838" y="2938463"/>
          <p14:tracePt t="60984" x="6446838" y="2955925"/>
          <p14:tracePt t="60997" x="6456363" y="2973388"/>
          <p14:tracePt t="61019" x="6465888" y="2990850"/>
          <p14:tracePt t="61035" x="6491288" y="3027363"/>
          <p14:tracePt t="61064" x="6510338" y="3062288"/>
          <p14:tracePt t="61069" x="6518275" y="3081338"/>
          <p14:tracePt t="61118" x="6545263" y="3108325"/>
          <p14:tracePt t="61146" x="6554788" y="3108325"/>
          <p14:tracePt t="61165" x="6562725" y="3116263"/>
          <p14:tracePt t="61190" x="6572250" y="3116263"/>
          <p14:tracePt t="61220" x="6581775" y="3125788"/>
          <p14:tracePt t="61235" x="6581775" y="3133725"/>
          <p14:tracePt t="61251" x="6589713" y="3133725"/>
          <p14:tracePt t="61280" x="6608763" y="3133725"/>
          <p14:tracePt t="61285" x="6616700" y="3133725"/>
          <p14:tracePt t="61318" x="6634163" y="3143250"/>
          <p14:tracePt t="61324" x="6643688" y="3143250"/>
          <p14:tracePt t="61336" x="6653213" y="3143250"/>
          <p14:tracePt t="61365" x="6680200" y="3143250"/>
          <p14:tracePt t="61370" x="6697663" y="3143250"/>
          <p14:tracePt t="61383" x="6705600" y="3133725"/>
          <p14:tracePt t="61419" x="6715125" y="3116263"/>
          <p14:tracePt t="61644" x="6732588" y="3116263"/>
          <p14:tracePt t="61658" x="6751638" y="3116263"/>
          <p14:tracePt t="61669" x="6786563" y="3133725"/>
          <p14:tracePt t="61697" x="6902450" y="3187700"/>
          <p14:tracePt t="61721" x="7018338" y="3268663"/>
          <p14:tracePt t="61750" x="7108825" y="3367088"/>
          <p14:tracePt t="61756" x="7153275" y="3419475"/>
          <p14:tracePt t="61770" x="7180263" y="3465513"/>
          <p14:tracePt t="61797" x="7215188" y="3544888"/>
          <p14:tracePt t="61803" x="7232650" y="3581400"/>
          <p14:tracePt t="61821" x="7242175" y="3616325"/>
          <p14:tracePt t="61837" x="7259638" y="3660775"/>
          <p14:tracePt t="61866" x="7259638" y="3687763"/>
          <p14:tracePt t="61883" x="7269163" y="3697288"/>
          <p14:tracePt t="61899" x="7269163" y="3724275"/>
          <p14:tracePt t="61922" x="7269163" y="3776663"/>
          <p14:tracePt t="61950" x="7277100" y="3803650"/>
          <p14:tracePt t="61956" x="7286625" y="3822700"/>
          <p14:tracePt t="61997" x="7313613" y="3867150"/>
          <p14:tracePt t="62021" x="7323138" y="3884613"/>
          <p14:tracePt t="62306" x="7331075" y="3884613"/>
          <p14:tracePt t="62318" x="7340600" y="3902075"/>
          <p14:tracePt t="62328" x="7358063" y="3919538"/>
          <p14:tracePt t="62342" x="7358063" y="3938588"/>
          <p14:tracePt t="62367" x="7375525" y="4010025"/>
          <p14:tracePt t="62396" x="7402513" y="4116388"/>
          <p14:tracePt t="62422" x="7419975" y="4197350"/>
          <p14:tracePt t="62425" x="7429500" y="4241800"/>
          <p14:tracePt t="62439" x="7429500" y="4295775"/>
          <p14:tracePt t="62467" x="7439025" y="4367213"/>
          <p14:tracePt t="62473" x="7439025" y="4394200"/>
          <p14:tracePt t="62485" x="7446963" y="4419600"/>
          <p14:tracePt t="62521" x="7446963" y="4491038"/>
          <p14:tracePt t="62551" x="7446963" y="4537075"/>
          <p14:tracePt t="62570" x="7446963" y="4572000"/>
          <p14:tracePt t="62599" x="7446963" y="4616450"/>
          <p14:tracePt t="62623" x="7446963" y="4660900"/>
          <p14:tracePt t="62640" x="7446963" y="4705350"/>
          <p14:tracePt t="62668" x="7446963" y="4768850"/>
          <p14:tracePt t="62686" x="7446963" y="4795838"/>
          <p14:tracePt t="62702" x="7456488" y="4848225"/>
          <p14:tracePt t="62723" x="7466013" y="4867275"/>
          <p14:tracePt t="62739" x="7483475" y="4894263"/>
          <p14:tracePt t="62955" x="7483475" y="4902200"/>
          <p14:tracePt t="62964" x="7483475" y="4911725"/>
          <p14:tracePt t="62985" x="7483475" y="4919663"/>
          <p14:tracePt t="63002" x="7500938" y="4956175"/>
          <p14:tracePt t="63024" x="7500938" y="4965700"/>
          <p14:tracePt t="63040" x="7500938" y="5010150"/>
          <p14:tracePt t="63069" x="7500938" y="5072063"/>
          <p14:tracePt t="63075" x="7500938" y="5099050"/>
          <p14:tracePt t="63087" x="7500938" y="5126038"/>
          <p14:tracePt t="63122" x="7500938" y="5160963"/>
          <p14:tracePt t="63152" x="7500938" y="5170488"/>
          <p14:tracePt t="63159" x="7500938" y="5180013"/>
          <p14:tracePt t="63183" x="7500938" y="5187950"/>
          <p14:tracePt t="63202" x="7510463" y="5205413"/>
          <p14:tracePt t="63224" x="7518400" y="5232400"/>
          <p14:tracePt t="63253" x="7527925" y="5268913"/>
          <p14:tracePt t="63284" x="7527925" y="5286375"/>
          <p14:tracePt t="63322" x="7527925" y="5322888"/>
          <p14:tracePt t="63327" x="7527925" y="5340350"/>
          <p14:tracePt t="63340" x="7518400" y="5357813"/>
          <p14:tracePt t="63369" x="7510463" y="5384800"/>
          <p14:tracePt t="63374" x="7510463" y="5402263"/>
          <p14:tracePt t="63387" x="7510463" y="5411788"/>
          <p14:tracePt t="63423" x="7500938" y="5419725"/>
          <p14:tracePt t="63432" x="7491413" y="5419725"/>
          <p14:tracePt t="63470" x="7483475" y="5411788"/>
          <p14:tracePt t="63480" x="7483475" y="5402263"/>
          <p14:tracePt t="63502" x="7473950" y="5384800"/>
          <p14:tracePt t="63529" x="7466013" y="5384800"/>
          <p14:tracePt t="63542" x="7456488" y="5394325"/>
          <p14:tracePt t="63570" x="7456488" y="5411788"/>
          <p14:tracePt t="63598" x="7446963" y="5411788"/>
          <p14:tracePt t="63624" x="7446963" y="5419725"/>
          <p14:tracePt t="63654" x="7439025" y="5438775"/>
          <p14:tracePt t="63685" x="7439025" y="5456238"/>
          <p14:tracePt t="63723" x="7429500" y="5456238"/>
          <p14:tracePt t="63829" x="7429500" y="5446713"/>
          <p14:tracePt t="63840" x="7429500" y="5429250"/>
          <p14:tracePt t="63856" x="7429500" y="5411788"/>
          <p14:tracePt t="63872" x="7429500" y="5384800"/>
          <p14:tracePt t="63902" x="7429500" y="5303838"/>
          <p14:tracePt t="63926" x="7429500" y="5259388"/>
          <p14:tracePt t="63955" x="7429500" y="5224463"/>
          <p14:tracePt t="63961" x="7429500" y="5205413"/>
          <p14:tracePt t="63973" x="7429500" y="5197475"/>
          <p14:tracePt t="64002" x="7429500" y="5170488"/>
          <p14:tracePt t="64026" x="7429500" y="5153025"/>
          <p14:tracePt t="64055" x="7429500" y="5133975"/>
          <p14:tracePt t="64061" x="7429500" y="5108575"/>
          <p14:tracePt t="64084" x="7429500" y="5062538"/>
          <p14:tracePt t="64103" x="7429500" y="5054600"/>
          <p14:tracePt t="64127" x="7419975" y="5027613"/>
          <p14:tracePt t="64143" x="7419975" y="5010150"/>
          <p14:tracePt t="64171" x="7412038" y="4973638"/>
          <p14:tracePt t="64177" x="7412038" y="4956175"/>
          <p14:tracePt t="64225" x="7402513" y="4884738"/>
          <p14:tracePt t="64243" x="7402513" y="4867275"/>
          <p14:tracePt t="64272" x="7385050" y="4786313"/>
          <p14:tracePt t="64303" x="7375525" y="4732338"/>
          <p14:tracePt t="64309" x="7367588" y="4705350"/>
          <p14:tracePt t="64327" x="7367588" y="4679950"/>
          <p14:tracePt t="64343" x="7367588" y="4652963"/>
          <p14:tracePt t="64372" x="7331075" y="4518025"/>
          <p14:tracePt t="64390" x="7323138" y="4473575"/>
          <p14:tracePt t="64426" x="7296150" y="4322763"/>
          <p14:tracePt t="64428" x="7286625" y="4286250"/>
          <p14:tracePt t="64444" x="7277100" y="4232275"/>
          <p14:tracePt t="64455" x="7277100" y="4197350"/>
          <p14:tracePt t="64474" x="7269163" y="4152900"/>
          <p14:tracePt t="64490" x="7259638" y="4081463"/>
          <p14:tracePt t="64526" x="7242175" y="3983038"/>
          <p14:tracePt t="64543" x="7242175" y="3956050"/>
          <p14:tracePt t="64573" x="7242175" y="3902075"/>
          <p14:tracePt t="64590" x="7242175" y="3894138"/>
          <p14:tracePt t="64626" x="7242175" y="3867150"/>
          <p14:tracePt t="64643" x="7242175" y="3857625"/>
          <p14:tracePt t="64887" x="7242175" y="3848100"/>
          <p14:tracePt t="64897" x="7242175" y="3840163"/>
          <p14:tracePt t="64910" x="7232650" y="3813175"/>
          <p14:tracePt t="64929" x="7224713" y="3803650"/>
          <p14:tracePt t="64945" x="7215188" y="3759200"/>
          <p14:tracePt t="64960" x="7215188" y="3741738"/>
          <p14:tracePt t="64989" x="7205663" y="3697288"/>
          <p14:tracePt t="64995" x="7197725" y="3679825"/>
          <p14:tracePt t="65008" x="7188200" y="3652838"/>
          <p14:tracePt t="65030" x="7188200" y="3633788"/>
          <p14:tracePt t="65045" x="7170738" y="3589338"/>
          <p14:tracePt t="65074" x="7161213" y="3581400"/>
          <p14:tracePt t="65080" x="7153275" y="3562350"/>
          <p14:tracePt t="65127" x="7134225" y="3536950"/>
          <p14:tracePt t="65158" x="7126288" y="3536950"/>
          <p14:tracePt t="65188" x="7116763" y="3536950"/>
          <p14:tracePt t="65223" x="7099300" y="3536950"/>
          <p14:tracePt t="65246" x="7089775" y="3536950"/>
          <p14:tracePt t="65260" x="7081838" y="3536950"/>
          <p14:tracePt t="65281" x="7062788" y="3536950"/>
          <p14:tracePt t="65306" x="7054850" y="3536950"/>
          <p14:tracePt t="65332" x="7027863" y="3554413"/>
          <p14:tracePt t="65360" x="7000875" y="3554413"/>
          <p14:tracePt t="65390" x="6983413" y="3562350"/>
          <p14:tracePt t="65407" x="6973888" y="3562350"/>
          <p14:tracePt t="65429" x="6956425" y="3571875"/>
          <p14:tracePt t="65445" x="6938963" y="3581400"/>
          <p14:tracePt t="65475" x="6911975" y="3598863"/>
          <p14:tracePt t="65506" x="6875463" y="3625850"/>
          <p14:tracePt t="65510" x="6858000" y="3625850"/>
          <p14:tracePt t="65531" x="6831013" y="3643313"/>
          <p14:tracePt t="65560" x="6786563" y="3660775"/>
          <p14:tracePt t="65578" x="6769100" y="3670300"/>
          <p14:tracePt t="65594" x="6751638" y="3679825"/>
          <p14:tracePt t="65629" x="6724650" y="3687763"/>
          <p14:tracePt t="65635" x="6715125" y="3687763"/>
          <p14:tracePt t="65678" x="6715125" y="3697288"/>
          <p14:tracePt t="65980" x="6715125" y="3687763"/>
          <p14:tracePt t="65990" x="6705600" y="3687763"/>
          <p14:tracePt t="66008" x="6705600" y="3670300"/>
          <p14:tracePt t="66032" x="6680200" y="3652838"/>
          <p14:tracePt t="66048" x="6661150" y="3633788"/>
          <p14:tracePt t="66064" x="6653213" y="3616325"/>
          <p14:tracePt t="66093" x="6643688" y="3598863"/>
          <p14:tracePt t="66098" x="6626225" y="3581400"/>
          <p14:tracePt t="66111" x="6626225" y="3571875"/>
          <p14:tracePt t="66132" x="6616700" y="3554413"/>
          <p14:tracePt t="66148" x="6608763" y="3527425"/>
          <p14:tracePt t="66177" x="6589713" y="3500438"/>
          <p14:tracePt t="66183" x="6581775" y="3490913"/>
          <p14:tracePt t="66195" x="6581775" y="3473450"/>
          <p14:tracePt t="66230" x="6562725" y="3438525"/>
          <p14:tracePt t="66236" x="6562725" y="3429000"/>
          <p14:tracePt t="66248" x="6554788" y="3411538"/>
          <p14:tracePt t="66278" x="6537325" y="3384550"/>
          <p14:tracePt t="66295" x="6537325" y="3375025"/>
          <p14:tracePt t="66331" x="6527800" y="3357563"/>
          <p14:tracePt t="66348" x="6518275" y="3357563"/>
          <p14:tracePt t="66377" x="6518275" y="3348038"/>
          <p14:tracePt t="66604" x="6518275" y="3340100"/>
          <p14:tracePt t="66615" x="6518275" y="3330575"/>
          <p14:tracePt t="66632" x="6510338" y="3303588"/>
          <p14:tracePt t="66650" x="6500813" y="3241675"/>
          <p14:tracePt t="66665" x="6491288" y="3205163"/>
          <p14:tracePt t="66694" x="6473825" y="3081338"/>
          <p14:tracePt t="66699" x="6465888" y="3017838"/>
          <p14:tracePt t="66713" x="6456363" y="2982913"/>
          <p14:tracePt t="66735" x="6438900" y="2911475"/>
          <p14:tracePt t="66763" x="6419850" y="2867025"/>
          <p14:tracePt t="66781" x="6411913" y="2830513"/>
          <p14:tracePt t="66810" x="6375400" y="2795588"/>
          <p14:tracePt t="66834" x="6357938" y="2768600"/>
          <p14:tracePt t="66863" x="6340475" y="2768600"/>
          <p14:tracePt t="66869" x="6323013" y="2759075"/>
          <p14:tracePt t="66895" x="6303963" y="2751138"/>
          <p14:tracePt t="66916" x="6296025" y="2751138"/>
          <p14:tracePt t="66934" x="6296025" y="2741613"/>
          <p14:tracePt t="66950" x="6286500" y="2732088"/>
          <p14:tracePt t="66966" x="6276975" y="2732088"/>
          <p14:tracePt t="66995" x="6269038" y="2714625"/>
          <p14:tracePt t="67001" x="6269038" y="2705100"/>
          <p14:tracePt t="67013" x="6269038" y="2697163"/>
          <p14:tracePt t="67034" x="6269038" y="2687638"/>
          <p14:tracePt t="67064" x="6269038" y="2608263"/>
          <p14:tracePt t="67069" x="6269038" y="2562225"/>
          <p14:tracePt t="67110" x="6286500" y="2446338"/>
          <p14:tracePt t="67135" x="6303963" y="2393950"/>
          <p14:tracePt t="67161" x="6303963" y="2366963"/>
          <p14:tracePt t="67180" x="6303963" y="2347913"/>
          <p14:tracePt t="67232" x="6303963" y="2339975"/>
          <p14:tracePt t="67240" x="6303963" y="2330450"/>
          <p14:tracePt t="67311" x="6330950" y="2295525"/>
          <p14:tracePt t="67321" x="6357938" y="2268538"/>
          <p14:tracePt t="67587" x="6357938" y="2251075"/>
          <p14:tracePt t="67601" x="6357938" y="2224088"/>
          <p14:tracePt t="67614" x="6367463" y="2197100"/>
          <p14:tracePt t="67637" x="6375400" y="2152650"/>
          <p14:tracePt t="67673" x="6375400" y="2143125"/>
          <p14:tracePt t="67830" x="6375400" y="2133600"/>
          <p14:tracePt t="67876" x="6384925" y="2116138"/>
          <p14:tracePt t="67887" x="6394450" y="2098675"/>
          <p14:tracePt t="67900" x="6394450" y="2089150"/>
          <p14:tracePt t="67936" x="6394450" y="2071688"/>
          <p14:tracePt t="67984" x="6394450" y="2062163"/>
          <p14:tracePt t="68067" x="6402388" y="2036763"/>
          <p14:tracePt t="68081" x="6411913" y="2036763"/>
          <p14:tracePt t="68091" x="6411913" y="2027238"/>
          <p14:tracePt t="68102" x="6411913" y="2017713"/>
          <p14:tracePt t="68117" x="6411913" y="2009775"/>
          <p14:tracePt t="68260" x="6411913" y="2017713"/>
          <p14:tracePt t="68271" x="6411913" y="2044700"/>
          <p14:tracePt t="68286" x="6411913" y="2071688"/>
          <p14:tracePt t="68315" x="6411913" y="2125663"/>
          <p14:tracePt t="68320" x="6402388" y="2179638"/>
          <p14:tracePt t="68339" x="6402388" y="2224088"/>
          <p14:tracePt t="68355" x="6394450" y="2259013"/>
          <p14:tracePt t="68384" x="6394450" y="2347913"/>
          <p14:tracePt t="68392" x="6394450" y="2384425"/>
          <p14:tracePt t="68416" x="6394450" y="2473325"/>
          <p14:tracePt t="68440" x="6384925" y="2571750"/>
          <p14:tracePt t="68469" x="6384925" y="2660650"/>
          <p14:tracePt t="68474" x="6384925" y="2705100"/>
          <p14:tracePt t="68487" x="6384925" y="2741613"/>
          <p14:tracePt t="68504" x="6384925" y="2776538"/>
          <p14:tracePt t="68538" x="6384925" y="2938463"/>
          <p14:tracePt t="68555" x="6394450" y="2990850"/>
          <p14:tracePt t="68585" x="6419850" y="3108325"/>
          <p14:tracePt t="68615" x="6456363" y="3152775"/>
          <p14:tracePt t="68621" x="6465888" y="3170238"/>
          <p14:tracePt t="68640" x="6491288" y="3205163"/>
          <p14:tracePt t="68656" x="6527800" y="3268663"/>
          <p14:tracePt t="68671" x="6545263" y="3286125"/>
          <p14:tracePt t="68700" x="6599238" y="3330575"/>
          <p14:tracePt t="68706" x="6616700" y="3357563"/>
          <p14:tracePt t="68718" x="6643688" y="3375025"/>
          <p14:tracePt t="68740" x="6661150" y="3402013"/>
          <p14:tracePt t="68769" x="6680200" y="3411538"/>
          <p14:tracePt t="68775" x="6697663" y="3411538"/>
          <p14:tracePt t="68815" x="6724650" y="3429000"/>
          <p14:tracePt t="68840" x="6742113" y="3429000"/>
          <p14:tracePt t="68856" x="6751638" y="3429000"/>
          <p14:tracePt t="68871" x="6759575" y="3429000"/>
          <p14:tracePt t="68887" x="6804025" y="3438525"/>
          <p14:tracePt t="68916" x="6831013" y="3438525"/>
          <p14:tracePt t="68921" x="6848475" y="3446463"/>
          <p14:tracePt t="68940" x="6867525" y="3446463"/>
          <p14:tracePt t="68956" x="6894513" y="3446463"/>
          <p14:tracePt t="68985" x="6911975" y="3446463"/>
          <p14:tracePt t="68994" x="6938963" y="3438525"/>
          <p14:tracePt t="69019" x="6965950" y="3419475"/>
          <p14:tracePt t="69041" x="6983413" y="3402013"/>
          <p14:tracePt t="69070" x="6983413" y="3394075"/>
          <p14:tracePt t="69100" x="6991350" y="3394075"/>
          <p14:tracePt t="69126" x="7000875" y="3394075"/>
          <p14:tracePt t="69172" x="7018338" y="3394075"/>
          <p14:tracePt t="69197" x="7027863" y="3394075"/>
          <p14:tracePt t="69219" x="7045325" y="3394075"/>
          <p14:tracePt t="69234" x="7062788" y="3394075"/>
          <p14:tracePt t="69244" x="7072313" y="3394075"/>
          <p14:tracePt t="69258" x="7089775" y="3402013"/>
          <p14:tracePt t="69286" x="7126288" y="3429000"/>
          <p14:tracePt t="69304" x="7153275" y="3465513"/>
          <p14:tracePt t="69340" x="7188200" y="3517900"/>
          <p14:tracePt t="69370" x="7197725" y="3544888"/>
          <p14:tracePt t="69605" x="7197725" y="3554413"/>
          <p14:tracePt t="69617" x="7205663" y="3554413"/>
          <p14:tracePt t="69628" x="7205663" y="3562350"/>
          <p14:tracePt t="69643" x="7215188" y="3571875"/>
          <p14:tracePt t="69672" x="7232650" y="3589338"/>
          <p14:tracePt t="69677" x="7242175" y="3616325"/>
          <p14:tracePt t="69690" x="7251700" y="3633788"/>
          <p14:tracePt t="69718" x="7259638" y="3679825"/>
          <p14:tracePt t="69743" x="7286625" y="3759200"/>
          <p14:tracePt t="69759" x="7296150" y="3813175"/>
          <p14:tracePt t="69774" x="7313613" y="3911600"/>
          <p14:tracePt t="69803" x="7331075" y="4000500"/>
          <p14:tracePt t="69808" x="7331075" y="4027488"/>
          <p14:tracePt t="69841" x="7340600" y="4089400"/>
          <p14:tracePt t="69847" x="7340600" y="4116388"/>
          <p14:tracePt t="69861" x="7348538" y="4152900"/>
          <p14:tracePt t="69888" x="7358063" y="4224338"/>
          <p14:tracePt t="69894" x="7358063" y="4251325"/>
          <p14:tracePt t="69906" x="7358063" y="4276725"/>
          <p14:tracePt t="69941" x="7358063" y="4340225"/>
          <p14:tracePt t="69973" x="7358063" y="4375150"/>
          <p14:tracePt t="69978" x="7358063" y="4402138"/>
          <p14:tracePt t="69991" x="7358063" y="4429125"/>
          <p14:tracePt t="70020" x="7358063" y="4473575"/>
          <p14:tracePt t="70044" x="7358063" y="4545013"/>
          <p14:tracePt t="70073" x="7358063" y="4598988"/>
          <p14:tracePt t="70091" x="7358063" y="4608513"/>
          <p14:tracePt t="70120" x="7375525" y="4625975"/>
          <p14:tracePt t="70349" x="7375525" y="4633913"/>
          <p14:tracePt t="70373" x="7385050" y="4643438"/>
          <p14:tracePt t="70384" x="7385050" y="4660900"/>
          <p14:tracePt t="70408" x="7394575" y="4670425"/>
          <p14:tracePt t="70424" x="7419975" y="4724400"/>
          <p14:tracePt t="70445" x="7446963" y="4768850"/>
          <p14:tracePt t="70460" x="7446963" y="4803775"/>
          <p14:tracePt t="70489" x="7466013" y="4884738"/>
          <p14:tracePt t="70496" x="7473950" y="4919663"/>
          <p14:tracePt t="70520" x="7483475" y="4973638"/>
          <p14:tracePt t="70546" x="7483475" y="4983163"/>
          <p14:tracePt t="70564" x="7491413" y="4983163"/>
          <p14:tracePt t="70732" x="7491413" y="4991100"/>
          <p14:tracePt t="70770" x="7491413" y="5010150"/>
          <p14:tracePt t="70792" x="7491413" y="5018088"/>
          <p14:tracePt t="71288" x="7491413" y="5010150"/>
          <p14:tracePt t="71297" x="7491413" y="4991100"/>
          <p14:tracePt t="71312" x="7483475" y="4965700"/>
          <p14:tracePt t="71347" x="7456488" y="4813300"/>
          <p14:tracePt t="71377" x="7429500" y="4608513"/>
          <p14:tracePt t="71383" x="7402513" y="4510088"/>
          <p14:tracePt t="71396" x="7385050" y="4411663"/>
          <p14:tracePt t="71425" x="7340600" y="4241800"/>
          <p14:tracePt t="71431" x="7331075" y="4179888"/>
          <p14:tracePt t="71449" x="7313613" y="4125913"/>
          <p14:tracePt t="71465" x="7286625" y="4037013"/>
          <p14:tracePt t="71493" x="7277100" y="3973513"/>
          <p14:tracePt t="71511" x="7269163" y="3938588"/>
          <p14:tracePt t="71527" x="7251700" y="3902075"/>
          <p14:tracePt t="71549" x="7251700" y="3875088"/>
          <p14:tracePt t="71578" x="7232650" y="3857625"/>
          <p14:tracePt t="72187" x="7232650" y="3848100"/>
          <p14:tracePt t="72953" x="7232650" y="3840163"/>
          <p14:tracePt t="72979" x="7232650" y="3830638"/>
          <p14:tracePt t="72990" x="7224713" y="3822700"/>
          <p14:tracePt t="73014" x="7224713" y="3813175"/>
          <p14:tracePt t="73037" x="7224713" y="3803650"/>
          <p14:tracePt t="73075" x="7215188" y="3795713"/>
          <p14:tracePt t="73099" x="7215188" y="3786188"/>
          <p14:tracePt t="73448" x="7215188" y="3776663"/>
          <p14:tracePt t="73481" x="7215188" y="3768725"/>
          <p14:tracePt t="73518" x="7215188" y="3759200"/>
          <p14:tracePt t="73532" x="7215188" y="3751263"/>
          <p14:tracePt t="73542" x="7205663" y="3751263"/>
          <p14:tracePt t="73558" x="7197725" y="3741738"/>
          <p14:tracePt t="73585" x="7188200" y="3714750"/>
          <p14:tracePt t="73591" x="7180263" y="3697288"/>
          <p14:tracePt t="73615" x="7170738" y="3652838"/>
          <p14:tracePt t="73632" x="7153275" y="3633788"/>
          <p14:tracePt t="73657" x="7134225" y="3608388"/>
          <p14:tracePt t="73672" x="7126288" y="3598863"/>
          <p14:tracePt t="73701" x="7081838" y="3554413"/>
          <p14:tracePt t="73732" x="7054850" y="3509963"/>
          <p14:tracePt t="73738" x="7037388" y="3482975"/>
          <p14:tracePt t="73757" x="7027863" y="3465513"/>
          <p14:tracePt t="73786" x="6973888" y="3394075"/>
          <p14:tracePt t="73804" x="6938963" y="3348038"/>
          <p14:tracePt t="73833" x="6875463" y="3205163"/>
          <p14:tracePt t="73857" x="6831013" y="3133725"/>
          <p14:tracePt t="74094" x="6823075" y="3116263"/>
          <p14:tracePt t="74109" x="6813550" y="3098800"/>
          <p14:tracePt t="74120" x="6796088" y="3081338"/>
          <p14:tracePt t="74155" x="6724650" y="2973388"/>
          <p14:tracePt t="74173" x="6697663" y="2919413"/>
          <p14:tracePt t="74189" x="6670675" y="2867025"/>
          <p14:tracePt t="74205" x="6626225" y="2776538"/>
          <p14:tracePt t="74234" x="6589713" y="2705100"/>
          <p14:tracePt t="74239" x="6581775" y="2679700"/>
          <p14:tracePt t="74258" x="6562725" y="2652713"/>
          <p14:tracePt t="74288" x="6537325" y="2562225"/>
          <p14:tracePt t="74318" x="6518275" y="2473325"/>
          <p14:tracePt t="74336" x="6510338" y="2411413"/>
          <p14:tracePt t="74358" x="6491288" y="2330450"/>
          <p14:tracePt t="74374" x="6483350" y="2312988"/>
          <p14:tracePt t="74403" x="6473825" y="2268538"/>
          <p14:tracePt t="74408" x="6473825" y="2251075"/>
          <p14:tracePt t="74421" x="6465888" y="2251075"/>
          <p14:tracePt t="74671" x="6465888" y="2241550"/>
          <p14:tracePt t="74682" x="6456363" y="2232025"/>
          <p14:tracePt t="74705" x="6456363" y="2224088"/>
          <p14:tracePt t="74722" x="6456363" y="2214563"/>
          <p14:tracePt t="74758" x="6456363" y="2179638"/>
          <p14:tracePt t="74789" x="6446838" y="2143125"/>
          <p14:tracePt t="74818" x="6446838" y="2125663"/>
          <p14:tracePt t="74836" x="6438900" y="2116138"/>
          <p14:tracePt t="74860" x="6438900" y="2089150"/>
          <p14:tracePt t="74876" x="6438900" y="2062163"/>
          <p14:tracePt t="74905" x="6429375" y="2054225"/>
          <p14:tracePt t="75055" x="6419850" y="2054225"/>
          <p14:tracePt t="75080" x="6411913" y="2062163"/>
          <p14:tracePt t="75115" x="6411913" y="2071688"/>
          <p14:tracePt t="75139" x="6411913" y="2081213"/>
          <p14:tracePt t="75151" x="6411913" y="2098675"/>
          <p14:tracePt t="75163" x="6402388" y="2108200"/>
          <p14:tracePt t="75189" x="6394450" y="2160588"/>
          <p14:tracePt t="75221" x="6384925" y="2205038"/>
          <p14:tracePt t="75226" x="6384925" y="2224088"/>
          <p14:tracePt t="75259" x="6384925" y="2303463"/>
          <p14:tracePt t="75290" x="6384925" y="2366963"/>
          <p14:tracePt t="75308" x="6375400" y="2411413"/>
          <p14:tracePt t="75337" x="6375400" y="2455863"/>
          <p14:tracePt t="75361" x="6375400" y="2500313"/>
          <p14:tracePt t="75391" x="6375400" y="2536825"/>
          <p14:tracePt t="75396" x="6367463" y="2554288"/>
          <p14:tracePt t="75408" x="6367463" y="2571750"/>
          <p14:tracePt t="75437" x="6367463" y="2616200"/>
          <p14:tracePt t="75443" x="6367463" y="2633663"/>
          <p14:tracePt t="75461" x="6367463" y="2660650"/>
          <p14:tracePt t="75477" x="6367463" y="2687638"/>
          <p14:tracePt t="75506" x="6367463" y="2724150"/>
          <p14:tracePt t="75511" x="6367463" y="2751138"/>
          <p14:tracePt t="75524" x="6367463" y="2768600"/>
          <p14:tracePt t="75560" x="6384925" y="2840038"/>
          <p14:tracePt t="75590" x="6394450" y="2874963"/>
          <p14:tracePt t="75599" x="6402388" y="2901950"/>
          <p14:tracePt t="75621" x="6411913" y="2928938"/>
          <p14:tracePt t="75640" x="6419850" y="2946400"/>
          <p14:tracePt t="75662" x="6438900" y="3000375"/>
          <p14:tracePt t="75678" x="6456363" y="3036888"/>
          <p14:tracePt t="75693" x="6465888" y="3054350"/>
          <p14:tracePt t="75723" x="6483350" y="3098800"/>
          <p14:tracePt t="75728" x="6491288" y="3116263"/>
          <p14:tracePt t="75740" x="6500813" y="3125788"/>
          <p14:tracePt t="75762" x="6510338" y="3143250"/>
          <p14:tracePt t="75778" x="6518275" y="3170238"/>
          <p14:tracePt t="75807" x="6527800" y="3179763"/>
          <p14:tracePt t="75813" x="6527800" y="3187700"/>
          <p14:tracePt t="75825" x="6537325" y="3197225"/>
          <p14:tracePt t="75861" x="6545263" y="3232150"/>
          <p14:tracePt t="75878" x="6554788" y="3251200"/>
          <p14:tracePt t="75894" x="6554788" y="3268663"/>
          <p14:tracePt t="75910" x="6581775" y="3303588"/>
          <p14:tracePt t="75939" x="6589713" y="3313113"/>
          <p14:tracePt t="76136" x="6599238" y="3313113"/>
          <p14:tracePt t="76147" x="6616700" y="3313113"/>
          <p14:tracePt t="76174" x="6626225" y="3313113"/>
          <p14:tracePt t="76197" x="6643688" y="3330575"/>
          <p14:tracePt t="76211" x="6643688" y="3340100"/>
          <p14:tracePt t="76240" x="6653213" y="3348038"/>
          <p14:tracePt t="76245" x="6670675" y="3357563"/>
          <p14:tracePt t="76264" x="6670675" y="3367088"/>
          <p14:tracePt t="76280" x="6688138" y="3375025"/>
          <p14:tracePt t="76309" x="6697663" y="3384550"/>
          <p14:tracePt t="76328" x="6705600" y="3384550"/>
          <p14:tracePt t="76352" x="6715125" y="3384550"/>
          <p14:tracePt t="76376" x="6732588" y="3375025"/>
          <p14:tracePt t="76395" x="6732588" y="3367088"/>
          <p14:tracePt t="76411" x="6742113" y="3367088"/>
          <p14:tracePt t="76427" x="6751638" y="3357563"/>
          <p14:tracePt t="76461" x="6777038" y="3348038"/>
          <p14:tracePt t="76483" x="6786563" y="3348038"/>
          <p14:tracePt t="76510" x="6796088" y="3348038"/>
          <p14:tracePt t="76531" x="6804025" y="3348038"/>
          <p14:tracePt t="76556" x="6813550" y="3348038"/>
          <p14:tracePt t="76569" x="6823075" y="3348038"/>
          <p14:tracePt t="76605" x="6831013" y="3340100"/>
          <p14:tracePt t="76687" x="6840538" y="3340100"/>
          <p14:tracePt t="76701" x="6840538" y="3330575"/>
          <p14:tracePt t="76953" x="6858000" y="3330575"/>
          <p14:tracePt t="76966" x="6858000" y="3340100"/>
          <p14:tracePt t="76976" x="6867525" y="3348038"/>
          <p14:tracePt t="76998" x="6902450" y="3375025"/>
          <p14:tracePt t="77014" x="6911975" y="3394075"/>
          <p14:tracePt t="77042" x="6938963" y="3419475"/>
          <p14:tracePt t="77048" x="6946900" y="3429000"/>
          <p14:tracePt t="77067" x="6956425" y="3438525"/>
          <p14:tracePt t="77096" x="6965950" y="3465513"/>
          <p14:tracePt t="77107" x="6973888" y="3465513"/>
          <p14:tracePt t="77144" x="6973888" y="3473450"/>
          <p14:tracePt t="77156" x="6973888" y="3482975"/>
          <p14:tracePt t="77170" x="6983413" y="3482975"/>
          <p14:tracePt t="77196" x="6991350" y="3490913"/>
          <p14:tracePt t="77229" x="7000875" y="3490913"/>
          <p14:tracePt t="77325" x="7010400" y="3490913"/>
          <p14:tracePt t="77588" x="7018338" y="3490913"/>
          <p14:tracePt t="77602" x="7027863" y="3490913"/>
          <p14:tracePt t="77623" x="7037388" y="3500438"/>
          <p14:tracePt t="77650" x="7045325" y="3509963"/>
          <p14:tracePt t="77669" x="7054850" y="3517900"/>
          <p14:tracePt t="77685" x="7062788" y="3536950"/>
          <p14:tracePt t="77714" x="7072313" y="3544888"/>
          <p14:tracePt t="77720" x="7081838" y="3562350"/>
          <p14:tracePt t="77767" x="7099300" y="3581400"/>
          <p14:tracePt t="77798" x="7116763" y="3598863"/>
          <p14:tracePt t="77817" x="7126288" y="3608388"/>
          <p14:tracePt t="77846" x="7126288" y="3616325"/>
          <p14:tracePt t="77867" x="7134225" y="3616325"/>
          <p14:tracePt t="77914" x="7134225" y="3625850"/>
          <p14:tracePt t="77925" x="7134225" y="3633788"/>
          <p14:tracePt t="77950" x="7143750" y="3633788"/>
          <p14:tracePt t="78200" x="7153275" y="3633788"/>
          <p14:tracePt t="78229" x="7161213" y="3643313"/>
          <p14:tracePt t="78249" x="7170738" y="3652838"/>
          <p14:tracePt t="78272" x="7188200" y="3660775"/>
          <p14:tracePt t="78287" x="7188200" y="3670300"/>
          <p14:tracePt t="78316" x="7215188" y="3687763"/>
          <p14:tracePt t="78322" x="7224713" y="3697288"/>
          <p14:tracePt t="78334" x="7224713" y="3705225"/>
          <p14:tracePt t="78369" x="7232650" y="3724275"/>
          <p14:tracePt t="78387" x="7242175" y="3732213"/>
          <p14:tracePt t="78418" x="7251700" y="3741738"/>
          <p14:tracePt t="78434" x="7251700" y="3751263"/>
          <p14:tracePt t="78470" x="7259638" y="3751263"/>
          <p14:tracePt t="78622" x="7259638" y="3759200"/>
          <p14:tracePt t="78633" x="7259638" y="3768725"/>
          <p14:tracePt t="78647" x="7269163" y="3786188"/>
          <p14:tracePt t="78673" x="7277100" y="3822700"/>
          <p14:tracePt t="78702" x="7313613" y="3894138"/>
          <p14:tracePt t="78707" x="7331075" y="3946525"/>
          <p14:tracePt t="78720" x="7348538" y="3990975"/>
          <p14:tracePt t="78749" x="7394575" y="4108450"/>
          <p14:tracePt t="78754" x="7402513" y="4160838"/>
          <p14:tracePt t="78773" x="7412038" y="4214813"/>
          <p14:tracePt t="78789" x="7429500" y="4286250"/>
          <p14:tracePt t="78818" x="7439025" y="4348163"/>
          <p14:tracePt t="78836" x="7446963" y="4375150"/>
          <p14:tracePt t="78872" x="7446963" y="4384675"/>
          <p14:tracePt t="78889" x="7446963" y="4394200"/>
          <p14:tracePt t="78912" x="7446963" y="4411663"/>
          <p14:tracePt t="78936" x="7456488" y="4446588"/>
          <p14:tracePt t="78952" x="7466013" y="4465638"/>
          <p14:tracePt t="78974" x="7466013" y="4491038"/>
          <p14:tracePt t="79003" x="7466013" y="4518025"/>
          <p14:tracePt t="79009" x="7473950" y="4518025"/>
          <p14:tracePt t="79020" x="7473950" y="4527550"/>
          <p14:tracePt t="79235" x="7473950" y="4510088"/>
          <p14:tracePt t="79245" x="7473950" y="4483100"/>
          <p14:tracePt t="79273" x="7456488" y="4340225"/>
          <p14:tracePt t="79304" x="7419975" y="4116388"/>
          <p14:tracePt t="79309" x="7385050" y="4010025"/>
          <p14:tracePt t="79335" x="7323138" y="3751263"/>
          <p14:tracePt t="79353" x="7296150" y="3652838"/>
          <p14:tracePt t="79375" x="7232650" y="3527425"/>
          <p14:tracePt t="79391" x="7180263" y="3438525"/>
          <p14:tracePt t="79421" x="7143750" y="3375025"/>
          <p14:tracePt t="79426" x="7126288" y="3357563"/>
          <p14:tracePt t="79438" x="7099300" y="3330575"/>
          <p14:tracePt t="79473" x="7018338" y="3214688"/>
          <p14:tracePt t="79504" x="6956425" y="3125788"/>
          <p14:tracePt t="79510" x="6911975" y="3081338"/>
          <p14:tracePt t="79522" x="6884988" y="3054350"/>
          <p14:tracePt t="79551" x="6823075" y="2982913"/>
          <p14:tracePt t="79557" x="6786563" y="2955925"/>
          <p14:tracePt t="79575" x="6759575" y="2919413"/>
          <p14:tracePt t="79591" x="6742113" y="2894013"/>
          <p14:tracePt t="79620" x="6688138" y="2803525"/>
          <p14:tracePt t="79630" x="6670675" y="2786063"/>
          <p14:tracePt t="79654" x="6670675" y="2768600"/>
          <p14:tracePt t="79676" x="6653213" y="2751138"/>
          <p14:tracePt t="79691" x="6653213" y="2732088"/>
          <p14:tracePt t="79894" x="6643688" y="2732088"/>
          <p14:tracePt t="79919" x="6626225" y="2732088"/>
          <p14:tracePt t="79941" x="6616700" y="2732088"/>
          <p14:tracePt t="79955" x="6608763" y="2732088"/>
          <p14:tracePt t="79966" x="6599238" y="2732088"/>
          <p14:tracePt t="79979" x="6589713" y="2732088"/>
          <p14:tracePt t="80006" x="6572250" y="2732088"/>
          <p14:tracePt t="80024" x="6562725" y="2732088"/>
          <p14:tracePt t="80041" x="6545263" y="2732088"/>
          <p14:tracePt t="80075" x="6537325" y="2732088"/>
          <p14:tracePt t="80089" x="6527800" y="2732088"/>
          <p14:tracePt t="80458" x="6537325" y="2732088"/>
          <p14:tracePt t="80508" x="6537325" y="2741613"/>
          <p14:tracePt t="80531" x="6537325" y="2751138"/>
          <p14:tracePt t="80614" x="6537325" y="2759075"/>
          <p14:tracePt t="80652" x="6537325" y="2768600"/>
          <p14:tracePt t="80662" x="6537325" y="2776538"/>
          <p14:tracePt t="80679" x="6545263" y="2776538"/>
          <p14:tracePt t="80708" x="6545263" y="2786063"/>
          <p14:tracePt t="80714" x="6554788" y="2786063"/>
          <p14:tracePt t="80733" x="6554788" y="2795588"/>
          <p14:tracePt t="80951" x="6545263" y="2795588"/>
          <p14:tracePt t="81274" x="6554788" y="2795588"/>
          <p14:tracePt t="81288" x="6562725" y="2795588"/>
          <p14:tracePt t="81311" x="6581775" y="2803525"/>
          <p14:tracePt t="81341" x="6608763" y="2813050"/>
          <p14:tracePt t="81347" x="6616700" y="2813050"/>
          <p14:tracePt t="81359" x="6626225" y="2813050"/>
          <p14:tracePt t="81381" x="6634163" y="2813050"/>
          <p14:tracePt t="81397" x="6653213" y="2813050"/>
          <p14:tracePt t="81427" x="6661150" y="2813050"/>
          <p14:tracePt t="81432" x="6670675" y="2813050"/>
          <p14:tracePt t="81493" x="6670675" y="2803525"/>
          <p14:tracePt t="81670" x="6661150" y="2803525"/>
          <p14:tracePt t="81694" x="6653213" y="2803525"/>
          <p14:tracePt t="81719" x="6643688" y="2813050"/>
          <p14:tracePt t="81730" x="6634163" y="2813050"/>
          <p14:tracePt t="81747" x="6626225" y="2813050"/>
          <p14:tracePt t="81781" x="6599238" y="2830513"/>
          <p14:tracePt t="81812" x="6581775" y="2840038"/>
          <p14:tracePt t="81817" x="6572250" y="2840038"/>
          <p14:tracePt t="81859" x="6572250" y="2847975"/>
          <p14:tracePt t="81865" x="6562725" y="2847975"/>
          <p14:tracePt t="82032" x="6562725" y="2874963"/>
          <p14:tracePt t="82043" x="6562725" y="2911475"/>
          <p14:tracePt t="82056" x="6554788" y="2928938"/>
          <p14:tracePt t="82070" x="6545263" y="2938463"/>
          <p14:tracePt t="82084" x="6545263" y="2946400"/>
          <p14:tracePt t="82356" x="6545263" y="2955925"/>
          <p14:tracePt t="82393" x="6554788" y="2955925"/>
          <p14:tracePt t="87387" x="6554788" y="2973388"/>
          <p14:tracePt t="87401" x="6545263" y="2982913"/>
          <p14:tracePt t="87413" x="6537325" y="2990850"/>
          <p14:tracePt t="87508" x="6527800" y="2990850"/>
          <p14:tracePt t="87520" x="6518275" y="2973388"/>
          <p14:tracePt t="87534" x="6510338" y="2973388"/>
          <p14:tracePt t="87555" x="6510338" y="2965450"/>
          <p14:tracePt t="87570" x="6510338" y="2946400"/>
          <p14:tracePt t="87605" x="6500813" y="2911475"/>
          <p14:tracePt t="87627" x="6500813" y="2901950"/>
          <p14:tracePt t="87651" x="6500813" y="2894013"/>
          <p14:tracePt t="87713" x="6500813" y="2867025"/>
          <p14:tracePt t="87724" x="6500813" y="2840038"/>
          <p14:tracePt t="87738" x="6500813" y="2822575"/>
          <p14:tracePt t="87767" x="6491288" y="2786063"/>
          <p14:tracePt t="87772" x="6491288" y="2776538"/>
          <p14:tracePt t="87785" x="6491288" y="2768600"/>
          <p14:tracePt t="87807" x="6491288" y="2759075"/>
          <p14:tracePt t="87868" x="6491288" y="2751138"/>
          <p14:tracePt t="88266" x="6483350" y="2751138"/>
          <p14:tracePt t="88482" x="6483350" y="2759075"/>
          <p14:tracePt t="89106" x="6500813" y="2768600"/>
          <p14:tracePt t="89118" x="6537325" y="2786063"/>
          <p14:tracePt t="89130" x="6562725" y="2786063"/>
          <p14:tracePt t="89143" x="6589713" y="2803525"/>
          <p14:tracePt t="89172" x="6634163" y="2830513"/>
          <p14:tracePt t="89190" x="6670675" y="2867025"/>
          <p14:tracePt t="89212" x="6688138" y="2884488"/>
          <p14:tracePt t="89216" x="6705600" y="2911475"/>
          <p14:tracePt t="89228" x="6732588" y="2946400"/>
          <p14:tracePt t="89257" x="6769100" y="3017838"/>
          <p14:tracePt t="89263" x="6786563" y="3054350"/>
          <p14:tracePt t="89275" x="6796088" y="3089275"/>
          <p14:tracePt t="89310" x="6867525" y="3187700"/>
          <p14:tracePt t="89328" x="6875463" y="3214688"/>
          <p14:tracePt t="89344" x="6929438" y="3295650"/>
          <p14:tracePt t="89360" x="6946900" y="3322638"/>
          <p14:tracePt t="89388" x="6983413" y="3367088"/>
          <p14:tracePt t="89394" x="7000875" y="3384550"/>
          <p14:tracePt t="89413" x="7010400" y="3394075"/>
          <p14:tracePt t="89429" x="7018338" y="3402013"/>
          <p14:tracePt t="89458" x="7027863" y="3411538"/>
          <p14:tracePt t="89754" x="7037388" y="3411538"/>
          <p14:tracePt t="89765" x="7045325" y="3411538"/>
          <p14:tracePt t="89791" x="7054850" y="3411538"/>
          <p14:tracePt t="89814" x="7072313" y="3429000"/>
          <p14:tracePt t="89843" x="7099300" y="3455988"/>
          <p14:tracePt t="89861" x="7108825" y="3465513"/>
          <p14:tracePt t="89890" x="7143750" y="3517900"/>
          <p14:tracePt t="89914" x="7153275" y="3554413"/>
          <p14:tracePt t="89943" x="7170738" y="3571875"/>
          <p14:tracePt t="89949" x="7180263" y="3589338"/>
          <p14:tracePt t="89962" x="7188200" y="3589338"/>
          <p14:tracePt t="89990" x="7197725" y="3608388"/>
          <p14:tracePt t="89996" x="7197725" y="3616325"/>
          <p14:tracePt t="90015" x="7205663" y="3625850"/>
          <p14:tracePt t="90031" x="7215188" y="3643313"/>
          <p14:tracePt t="90059" x="7224713" y="3660775"/>
          <p14:tracePt t="90065" x="7232650" y="3660775"/>
          <p14:tracePt t="90078" x="7232650" y="3670300"/>
          <p14:tracePt t="90113" x="7242175" y="3670300"/>
          <p14:tracePt t="90119" x="7251700" y="3679825"/>
          <p14:tracePt t="90390" x="7259638" y="3679825"/>
          <p14:tracePt t="90401" x="7269163" y="3687763"/>
          <p14:tracePt t="90416" x="7286625" y="3714750"/>
          <p14:tracePt t="90446" x="7313613" y="3751263"/>
          <p14:tracePt t="90451" x="7323138" y="3768725"/>
          <p14:tracePt t="90475" x="7340600" y="3813175"/>
          <p14:tracePt t="90493" x="7348538" y="3840163"/>
          <p14:tracePt t="90516" x="7367588" y="3867150"/>
          <p14:tracePt t="90532" x="7367588" y="3884613"/>
          <p14:tracePt t="90563" x="7367588" y="3894138"/>
          <p14:tracePt t="90596" x="7367588" y="3902075"/>
          <p14:tracePt t="90606" x="7367588" y="3919538"/>
          <p14:tracePt t="90619" x="7367588" y="3938588"/>
          <p14:tracePt t="90634" x="7367588" y="3946525"/>
          <p14:tracePt t="90648" x="7367588" y="3956050"/>
          <p14:tracePt t="90678" x="7367588" y="3973513"/>
          <p14:tracePt t="90683" x="7367588" y="3983038"/>
          <p14:tracePt t="90695" x="7367588" y="3990975"/>
          <p14:tracePt t="90717" x="7375525" y="4010025"/>
          <p14:tracePt t="90733" x="7375525" y="4017963"/>
          <p14:tracePt t="90763" x="7375525" y="4054475"/>
          <p14:tracePt t="90793" x="7385050" y="4089400"/>
          <p14:tracePt t="90799" x="7394575" y="4108450"/>
          <p14:tracePt t="90818" x="7394575" y="4125913"/>
          <p14:tracePt t="90833" x="7394575" y="4143375"/>
          <p14:tracePt t="90849" x="7394575" y="4170363"/>
          <p14:tracePt t="90878" x="7402513" y="4187825"/>
          <p14:tracePt t="90897" x="7412038" y="4187825"/>
          <p14:tracePt t="91137" x="7412038" y="4224338"/>
          <p14:tracePt t="91147" x="7419975" y="4259263"/>
          <p14:tracePt t="91164" x="7429500" y="4322763"/>
          <p14:tracePt t="91181" x="7446963" y="4402138"/>
          <p14:tracePt t="91197" x="7466013" y="4598988"/>
          <p14:tracePt t="91218" x="7473950" y="4759325"/>
          <p14:tracePt t="91234" x="7491413" y="4840288"/>
          <p14:tracePt t="91250" x="7500938" y="4902200"/>
          <p14:tracePt t="91280" x="7500938" y="5081588"/>
          <p14:tracePt t="91318" x="7510463" y="5180013"/>
          <p14:tracePt t="91335" x="7510463" y="5197475"/>
          <p14:tracePt t="91351" x="7510463" y="5224463"/>
          <p14:tracePt t="91366" x="7510463" y="5232400"/>
          <p14:tracePt t="91395" x="7510463" y="5259388"/>
          <p14:tracePt t="91400" x="7510463" y="5268913"/>
          <p14:tracePt t="91420" x="7510463" y="5286375"/>
          <p14:tracePt t="91448" x="7510463" y="5303838"/>
          <p14:tracePt t="91711" x="7500938" y="5322888"/>
          <p14:tracePt t="91723" x="7500938" y="5348288"/>
          <p14:tracePt t="91737" x="7491413" y="5375275"/>
          <p14:tracePt t="91752" x="7483475" y="5402263"/>
          <p14:tracePt t="91781" x="7473950" y="5438775"/>
          <p14:tracePt t="91787" x="7473950" y="5456238"/>
          <p14:tracePt t="91819" x="7473950" y="5527675"/>
          <p14:tracePt t="91837" x="7473950" y="5554663"/>
          <p14:tracePt t="91866" x="7473950" y="5608638"/>
          <p14:tracePt t="91884" x="7473950" y="5616575"/>
          <p14:tracePt t="91920" x="7466013" y="5626100"/>
          <p14:tracePt t="91941" x="7466013" y="5634038"/>
          <p14:tracePt t="91988" x="7466013" y="5643563"/>
          <p14:tracePt t="92001" x="7466013" y="5653088"/>
          <p14:tracePt t="92146" x="7466013" y="5661025"/>
          <p14:tracePt t="92191" x="7456488" y="5670550"/>
          <p14:tracePt t="92314" x="7456488" y="5643563"/>
          <p14:tracePt t="92324" x="7456488" y="5626100"/>
          <p14:tracePt t="92337" x="7456488" y="5616575"/>
          <p14:tracePt t="92368" x="7456488" y="5608638"/>
          <p14:tracePt t="92383" x="7456488" y="5599113"/>
          <p14:tracePt t="92469" x="7456488" y="5589588"/>
          <p14:tracePt t="92529" x="7456488" y="5491163"/>
          <p14:tracePt t="92540" x="7456488" y="5419725"/>
          <p14:tracePt t="92554" x="7456488" y="5375275"/>
          <p14:tracePt t="92584" x="7456488" y="5313363"/>
          <p14:tracePt t="92589" x="7456488" y="5295900"/>
          <p14:tracePt t="92624" x="7456488" y="5286375"/>
          <p14:tracePt t="92672" x="7456488" y="5276850"/>
          <p14:tracePt t="92698" x="7456488" y="5251450"/>
          <p14:tracePt t="92707" x="7456488" y="5224463"/>
          <p14:tracePt t="92725" x="7456488" y="5197475"/>
          <p14:tracePt t="92753" x="7456488" y="5153025"/>
          <p14:tracePt t="92757" x="7456488" y="5143500"/>
          <p14:tracePt t="92768" x="7456488" y="5126038"/>
          <p14:tracePt t="92787" x="7456488" y="5116513"/>
          <p14:tracePt t="92804" x="7446963" y="5081588"/>
          <p14:tracePt t="92825" x="7446963" y="5072063"/>
          <p14:tracePt t="92841" x="7446963" y="5054600"/>
          <p14:tracePt t="92870" x="7439025" y="5010150"/>
          <p14:tracePt t="92875" x="7439025" y="5000625"/>
          <p14:tracePt t="92924" x="7439025" y="4929188"/>
          <p14:tracePt t="92954" x="7439025" y="4894263"/>
          <p14:tracePt t="92960" x="7439025" y="4875213"/>
          <p14:tracePt t="92973" x="7439025" y="4857750"/>
          <p14:tracePt t="93001" x="7439025" y="4813300"/>
          <p14:tracePt t="93007" x="7439025" y="4803775"/>
          <p14:tracePt t="93026" x="7439025" y="4786313"/>
          <p14:tracePt t="93053" x="7439025" y="4741863"/>
          <p14:tracePt t="93072" x="7439025" y="4714875"/>
          <p14:tracePt t="93102" x="7439025" y="4679950"/>
          <p14:tracePt t="93107" x="7439025" y="4660900"/>
          <p14:tracePt t="93127" x="7429500" y="4643438"/>
          <p14:tracePt t="93142" x="7429500" y="4633913"/>
          <p14:tracePt t="93171" x="7419975" y="4616450"/>
          <p14:tracePt t="93177" x="7419975" y="4598988"/>
          <p14:tracePt t="93392" x="7419975" y="4589463"/>
          <p14:tracePt t="93403" x="7412038" y="4572000"/>
          <p14:tracePt t="93425" x="7402513" y="4545013"/>
          <p14:tracePt t="93456" x="7367588" y="4375150"/>
          <p14:tracePt t="93474" x="7358063" y="4295775"/>
          <p14:tracePt t="93489" x="7340600" y="4098925"/>
          <p14:tracePt t="93524" x="7313613" y="3965575"/>
          <p14:tracePt t="93528" x="7304088" y="3929063"/>
          <p14:tracePt t="93556" x="7286625" y="3857625"/>
          <p14:tracePt t="93561" x="7277100" y="3830638"/>
          <p14:tracePt t="93574" x="7269163" y="3813175"/>
          <p14:tracePt t="93602" x="7259638" y="3786188"/>
          <p14:tracePt t="93608" x="7251700" y="3759200"/>
          <p14:tracePt t="93627" x="7242175" y="3751263"/>
          <p14:tracePt t="93656" x="7215188" y="3714750"/>
          <p14:tracePt t="93674" x="7205663" y="3714750"/>
          <p14:tracePt t="93703" x="7197725" y="3705225"/>
          <p14:tracePt t="93709" x="7197725" y="3697288"/>
          <p14:tracePt t="93727" x="7188200" y="3697288"/>
          <p14:tracePt t="93743" x="7180263" y="3679825"/>
          <p14:tracePt t="93772" x="7153275" y="3660775"/>
          <p14:tracePt t="93802" x="7126288" y="3625850"/>
          <p14:tracePt t="93827" x="7108825" y="3598863"/>
          <p14:tracePt t="93856" x="7099300" y="3589338"/>
          <p14:tracePt t="93862" x="7099300" y="3581400"/>
          <p14:tracePt t="93874" x="7089775" y="3581400"/>
          <p14:tracePt t="93946" x="7081838" y="3581400"/>
          <p14:tracePt t="93957" x="7072313" y="3589338"/>
          <p14:tracePt t="93969" x="7062788" y="3598863"/>
          <p14:tracePt t="93995" x="7054850" y="3608388"/>
          <p14:tracePt t="94005" x="7045325" y="3608388"/>
          <p14:tracePt t="94040" x="7037388" y="3616325"/>
          <p14:tracePt t="94076" x="7027863" y="3616325"/>
          <p14:tracePt t="94103" x="7018338" y="3616325"/>
          <p14:tracePt t="94141" x="7010400" y="3616325"/>
          <p14:tracePt t="94448" x="7010400" y="3625850"/>
          <p14:tracePt t="95698" x="7000875" y="3625850"/>
          <p14:tracePt t="95709" x="7000875" y="3616325"/>
          <p14:tracePt t="95735" x="6991350" y="3598863"/>
          <p14:tracePt t="95748" x="6983413" y="3598863"/>
          <p14:tracePt t="95758" x="6983413" y="3589338"/>
          <p14:tracePt t="95781" x="6973888" y="3589338"/>
          <p14:tracePt t="95796" x="6965950" y="3581400"/>
          <p14:tracePt t="95832" x="6946900" y="3544888"/>
          <p14:tracePt t="95863" x="6929438" y="3536950"/>
          <p14:tracePt t="95894" x="6919913" y="3527425"/>
          <p14:tracePt t="96394" x="6902450" y="3517900"/>
          <p14:tracePt t="96410" x="6902450" y="3500438"/>
          <p14:tracePt t="96419" x="6894513" y="3490913"/>
          <p14:tracePt t="96437" x="6884988" y="3482975"/>
          <p14:tracePt t="96452" x="6867525" y="3482975"/>
          <p14:tracePt t="96469" x="6858000" y="3465513"/>
          <p14:tracePt t="96497" x="6848475" y="3446463"/>
          <p14:tracePt t="96502" x="6840538" y="3438525"/>
          <p14:tracePt t="96537" x="6813550" y="3394075"/>
          <p14:tracePt t="96553" x="6804025" y="3394075"/>
          <p14:tracePt t="96582" x="6786563" y="3367088"/>
          <p14:tracePt t="96601" x="6777038" y="3357563"/>
          <p14:tracePt t="96636" x="6759575" y="3340100"/>
          <p14:tracePt t="96653" x="6759575" y="3322638"/>
          <p14:tracePt t="96683" x="6742113" y="3295650"/>
          <p14:tracePt t="96713" x="6732588" y="3286125"/>
          <p14:tracePt t="96718" x="6732588" y="3276600"/>
          <p14:tracePt t="96753" x="6732588" y="3268663"/>
          <p14:tracePt t="96922" x="6724650" y="3268663"/>
          <p14:tracePt t="96936" x="6715125" y="3268663"/>
          <p14:tracePt t="96958" x="6705600" y="3268663"/>
          <p14:tracePt t="96982" x="6697663" y="3251200"/>
          <p14:tracePt t="96998" x="6688138" y="3232150"/>
          <p14:tracePt t="97007" x="6688138" y="3197225"/>
          <p14:tracePt t="97018" x="6680200" y="3160713"/>
          <p14:tracePt t="97039" x="6670675" y="3098800"/>
          <p14:tracePt t="97055" x="6661150" y="3054350"/>
          <p14:tracePt t="97070" x="6634163" y="2946400"/>
          <p14:tracePt t="97099" x="6616700" y="2857500"/>
          <p14:tracePt t="97105" x="6599238" y="2830513"/>
          <p14:tracePt t="97117" x="6599238" y="2803525"/>
          <p14:tracePt t="97140" x="6589713" y="2759075"/>
          <p14:tracePt t="97155" x="6581775" y="2732088"/>
          <p14:tracePt t="97184" x="6572250" y="2679700"/>
          <p14:tracePt t="97189" x="6572250" y="2652713"/>
          <p14:tracePt t="97201" x="6562725" y="2625725"/>
          <p14:tracePt t="97237" x="6554788" y="2581275"/>
          <p14:tracePt t="97255" x="6554788" y="2562225"/>
          <p14:tracePt t="97270" x="6545263" y="2554288"/>
          <p14:tracePt t="97286" x="6545263" y="2536825"/>
          <p14:tracePt t="97315" x="6545263" y="2517775"/>
          <p14:tracePt t="97498" x="6537325" y="2509838"/>
          <p14:tracePt t="97514" x="6527800" y="2490788"/>
          <p14:tracePt t="97524" x="6518275" y="2465388"/>
          <p14:tracePt t="97541" x="6510338" y="2428875"/>
          <p14:tracePt t="97556" x="6500813" y="2366963"/>
          <p14:tracePt t="97572" x="6491288" y="2224088"/>
          <p14:tracePt t="97601" x="6483350" y="2143125"/>
          <p14:tracePt t="97638" x="6483350" y="2116138"/>
          <p14:tracePt t="97799" x="6483350" y="2098675"/>
          <p14:tracePt t="97814" x="6473825" y="2089150"/>
          <p14:tracePt t="97826" x="6473825" y="2081213"/>
          <p14:tracePt t="97841" x="6473825" y="2071688"/>
          <p14:tracePt t="97856" x="6473825" y="2062163"/>
          <p14:tracePt t="97872" x="6473825" y="2054225"/>
          <p14:tracePt t="97901" x="6473825" y="2009775"/>
          <p14:tracePt t="97907" x="6473825" y="2000250"/>
          <p14:tracePt t="98199" x="6465888" y="1990725"/>
          <p14:tracePt t="98208" x="6456363" y="1982788"/>
          <p14:tracePt t="98220" x="6446838" y="1973263"/>
          <p14:tracePt t="98242" x="6446838" y="1965325"/>
          <p14:tracePt t="98271" x="6429375" y="1946275"/>
          <p14:tracePt t="98280" x="6429375" y="1938338"/>
          <p14:tracePt t="98339" x="6419850" y="1946275"/>
          <p14:tracePt t="98355" x="6411913" y="1973263"/>
          <p14:tracePt t="98366" x="6394450" y="2000250"/>
          <p14:tracePt t="98389" x="6367463" y="2081213"/>
          <p14:tracePt t="98418" x="6323013" y="2143125"/>
          <p14:tracePt t="98424" x="6313488" y="2160588"/>
          <p14:tracePt t="98443" x="6296025" y="2179638"/>
          <p14:tracePt t="98473" x="6242050" y="2224088"/>
          <p14:tracePt t="98490" x="6224588" y="2224088"/>
          <p14:tracePt t="98519" x="6205538" y="2241550"/>
          <p14:tracePt t="98524" x="6188075" y="2251075"/>
          <p14:tracePt t="98543" x="6161088" y="2268538"/>
          <p14:tracePt t="98558" x="6153150" y="2286000"/>
          <p14:tracePt t="98588" x="6126163" y="2312988"/>
          <p14:tracePt t="98593" x="6116638" y="2322513"/>
          <p14:tracePt t="98606" x="6108700" y="2330450"/>
          <p14:tracePt t="98641" x="6089650" y="2339975"/>
          <p14:tracePt t="98666" x="6081713" y="2339975"/>
          <p14:tracePt t="98690" x="6081713" y="2347913"/>
          <p14:tracePt t="98718" x="6062663" y="2357438"/>
          <p14:tracePt t="98749" x="6054725" y="2357438"/>
          <p14:tracePt t="99023" x="6045200" y="2347913"/>
          <p14:tracePt t="99061" x="6045200" y="2339975"/>
          <p14:tracePt t="99086" x="6037263" y="2339975"/>
          <p14:tracePt t="99120" x="6027738" y="2339975"/>
          <p14:tracePt t="99169" x="6018213" y="2339975"/>
          <p14:tracePt t="99195" x="6018213" y="2330450"/>
          <p14:tracePt t="99313" x="6018213" y="2312988"/>
          <p14:tracePt t="99518" x="6010275" y="2312988"/>
          <p14:tracePt t="99553" x="6000750" y="2312988"/>
          <p14:tracePt t="99578" x="5991225" y="2312988"/>
          <p14:tracePt t="99592" x="5991225" y="2303463"/>
          <p14:tracePt t="99625" x="5991225" y="2295525"/>
          <p14:tracePt t="99649" x="5983288" y="2295525"/>
          <p14:tracePt t="99661" x="5983288" y="2286000"/>
          <p14:tracePt t="99793" x="5983288" y="2276475"/>
          <p14:tracePt t="99806" x="5983288" y="2259013"/>
          <p14:tracePt t="99817" x="5983288" y="2251075"/>
          <p14:tracePt t="99844" x="5991225" y="2241550"/>
          <p14:tracePt t="99949" x="6000750" y="2241550"/>
          <p14:tracePt t="99973" x="6010275" y="2241550"/>
          <p14:tracePt t="99997" x="6018213" y="2241550"/>
          <p14:tracePt t="100009" x="6027738" y="2241550"/>
          <p14:tracePt t="100034" x="6037263" y="2241550"/>
          <p14:tracePt t="100214" x="6054725" y="2214563"/>
          <p14:tracePt t="100227" x="6054725" y="2197100"/>
          <p14:tracePt t="100246" x="6054725" y="2187575"/>
          <p14:tracePt t="100265" x="6062663" y="2179638"/>
          <p14:tracePt t="100420" x="6062663" y="2160588"/>
          <p14:tracePt t="100445" x="6062663" y="2152650"/>
          <p14:tracePt t="100671" x="6072188" y="2152650"/>
          <p14:tracePt t="100710" x="6072188" y="2170113"/>
          <p14:tracePt t="100731" x="6072188" y="2179638"/>
          <p14:tracePt t="100768" x="6072188" y="2187575"/>
          <p14:tracePt t="100791" x="6072188" y="2197100"/>
          <p14:tracePt t="100863" x="6072188" y="2205038"/>
          <p14:tracePt t="100877" x="6072188" y="2224088"/>
          <p14:tracePt t="100900" x="6072188" y="2232025"/>
          <p14:tracePt t="100913" x="6072188" y="2241550"/>
          <p14:tracePt t="100949" x="6072188" y="2251075"/>
          <p14:tracePt t="100971" x="6072188" y="2259013"/>
          <p14:tracePt t="100983" x="6062663" y="2259013"/>
          <p14:tracePt t="100998" x="6062663" y="2268538"/>
          <p14:tracePt t="101056" x="6054725" y="2268538"/>
          <p14:tracePt t="101080" x="6045200" y="2276475"/>
          <p14:tracePt t="101104" x="6045200" y="2286000"/>
          <p14:tracePt t="101117" x="6037263" y="2286000"/>
          <p14:tracePt t="101130" x="6027738" y="2286000"/>
          <p14:tracePt t="101151" x="6027738" y="2295525"/>
          <p14:tracePt t="101211" x="6018213" y="2295525"/>
          <p14:tracePt t="101235" x="6018213" y="2303463"/>
          <p14:tracePt t="101250" x="6010275" y="2303463"/>
          <p14:tracePt t="101259" x="6000750" y="2303463"/>
          <p14:tracePt t="101452" x="6010275" y="2303463"/>
          <p14:tracePt t="101571" x="6010275" y="2295525"/>
          <p14:tracePt t="101595" x="6018213" y="2295525"/>
          <p14:tracePt t="101642" x="6037263" y="2259013"/>
          <p14:tracePt t="101655" x="6054725" y="2224088"/>
          <p14:tracePt t="101679" x="6054725" y="2214563"/>
          <p14:tracePt t="101765" x="6054725" y="2179638"/>
          <p14:tracePt t="101776" x="6054725" y="2170113"/>
          <p14:tracePt t="101788" x="6054725" y="2160588"/>
          <p14:tracePt t="102014" x="6054725" y="2170113"/>
          <p14:tracePt t="102029" x="6054725" y="2187575"/>
          <p14:tracePt t="102040" x="6054725" y="2197100"/>
          <p14:tracePt t="102055" x="6054725" y="2205038"/>
          <p14:tracePt t="102083" x="6054725" y="2224088"/>
          <p14:tracePt t="102148" x="6054725" y="2232025"/>
          <p14:tracePt t="102208" x="6045200" y="2232025"/>
          <p14:tracePt t="102219" x="6037263" y="2241550"/>
          <p14:tracePt t="102387" x="6027738" y="2241550"/>
          <p14:tracePt t="102401" x="6018213" y="2232025"/>
          <p14:tracePt t="102412" x="6010275" y="2232025"/>
          <p14:tracePt t="102449" x="6010275" y="2224088"/>
          <p14:tracePt t="102557" x="6010275" y="2214563"/>
          <p14:tracePt t="102591" x="6000750" y="2197100"/>
          <p14:tracePt t="102603" x="5983288" y="2160588"/>
          <p14:tracePt t="102618" x="5965825" y="2133600"/>
          <p14:tracePt t="102654" x="5938838" y="2071688"/>
          <p14:tracePt t="102672" x="5938838" y="2062163"/>
          <p14:tracePt t="102701" x="5919788" y="2044700"/>
          <p14:tracePt t="102718" x="5911850" y="2036763"/>
          <p14:tracePt t="102754" x="5894388" y="2017713"/>
          <p14:tracePt t="102772" x="5884863" y="2017713"/>
          <p14:tracePt t="102787" x="5875338" y="2000250"/>
          <p14:tracePt t="102816" x="5857875" y="2000250"/>
          <p14:tracePt t="102832" x="5848350" y="2000250"/>
          <p14:tracePt t="102843" x="5840413" y="2000250"/>
          <p14:tracePt t="102858" x="5840413" y="1990725"/>
          <p14:tracePt t="103060" x="5830888" y="1990725"/>
          <p14:tracePt t="103086" x="5822950" y="1990725"/>
          <p14:tracePt t="103108" x="5813425" y="1982788"/>
          <p14:tracePt t="103133" x="5795963" y="1982788"/>
          <p14:tracePt t="103145" x="5786438" y="1973263"/>
          <p14:tracePt t="103159" x="5776913" y="1973263"/>
          <p14:tracePt t="103187" x="5759450" y="1965325"/>
          <p14:tracePt t="103193" x="5751513" y="1965325"/>
          <p14:tracePt t="103233" x="5741988" y="1973263"/>
          <p14:tracePt t="103241" x="5732463" y="1982788"/>
          <p14:tracePt t="103258" x="5732463" y="2000250"/>
          <p14:tracePt t="103274" x="5724525" y="2017713"/>
          <p14:tracePt t="103289" x="5705475" y="2081213"/>
          <p14:tracePt t="103305" x="5697538" y="2108200"/>
          <p14:tracePt t="103334" x="5697538" y="2160588"/>
          <p14:tracePt t="103338" x="5688013" y="2197100"/>
          <p14:tracePt t="103349" x="5688013" y="2224088"/>
          <p14:tracePt t="103361" x="5688013" y="2251075"/>
          <p14:tracePt t="103374" x="5688013" y="2268538"/>
          <p14:tracePt t="103403" x="5688013" y="2295525"/>
          <p14:tracePt t="103409" x="5688013" y="2303463"/>
          <p14:tracePt t="103457" x="5688013" y="2312988"/>
          <p14:tracePt t="103469" x="5697538" y="2322513"/>
          <p14:tracePt t="103480" x="5715000" y="2322513"/>
          <p14:tracePt t="103493" x="5724525" y="2322513"/>
          <p14:tracePt t="103506" x="5732463" y="2322513"/>
          <p14:tracePt t="103535" x="5751513" y="2322513"/>
          <p14:tracePt t="103541" x="5759450" y="2322513"/>
          <p14:tracePt t="103575" x="5768975" y="2322513"/>
          <p14:tracePt t="103591" x="5786438" y="2322513"/>
          <p14:tracePt t="103619" x="5803900" y="2322513"/>
          <p14:tracePt t="103625" x="5813425" y="2322513"/>
          <p14:tracePt t="103637" x="5830888" y="2322513"/>
          <p14:tracePt t="103675" x="5848350" y="2322513"/>
          <p14:tracePt t="103704" x="5857875" y="2312988"/>
          <p14:tracePt t="103710" x="5867400" y="2312988"/>
          <p14:tracePt t="103722" x="5867400" y="2303463"/>
          <p14:tracePt t="103758" x="5875338" y="2295525"/>
          <p14:tracePt t="103786" x="5875338" y="2286000"/>
          <p14:tracePt t="103853" x="5875338" y="2276475"/>
          <p14:tracePt t="103947" x="5894388" y="2259013"/>
          <p14:tracePt t="104212" x="5911850" y="2259013"/>
          <p14:tracePt t="104238" x="5919788" y="2259013"/>
          <p14:tracePt t="104249" x="5929313" y="2259013"/>
          <p14:tracePt t="104263" x="5938838" y="2259013"/>
          <p14:tracePt t="104290" x="5946775" y="2259013"/>
          <p14:tracePt t="104309" x="5956300" y="2259013"/>
          <p14:tracePt t="104358" x="5965825" y="2259013"/>
          <p14:tracePt t="104380" x="5973763" y="2259013"/>
          <p14:tracePt t="104406" x="5983288" y="2259013"/>
          <p14:tracePt t="104428" x="5991225" y="2259013"/>
          <p14:tracePt t="104455" x="6000750" y="2251075"/>
          <p14:tracePt t="104464" x="6010275" y="2251075"/>
          <p14:tracePt t="104478" x="6018213" y="2251075"/>
          <p14:tracePt t="104507" x="6018213" y="2241550"/>
          <p14:tracePt t="104514" x="6027738" y="2241550"/>
          <p14:tracePt t="104681" x="6037263" y="2232025"/>
          <p14:tracePt t="104692" x="6045200" y="2214563"/>
          <p14:tracePt t="104704" x="6054725" y="2214563"/>
          <p14:tracePt t="104726" x="6054725" y="2205038"/>
          <p14:tracePt t="104945" x="6054725" y="2197100"/>
          <p14:tracePt t="104983" x="6062663" y="2197100"/>
          <p14:tracePt t="105030" x="6072188" y="2197100"/>
          <p14:tracePt t="105053" x="6081713" y="2197100"/>
          <p14:tracePt t="105112" x="6081713" y="2187575"/>
          <p14:tracePt t="105308" x="6081713" y="2179638"/>
          <p14:tracePt t="105571" x="6081713" y="2187575"/>
          <p14:tracePt t="105581" x="6081713" y="2197100"/>
          <p14:tracePt t="105597" x="6081713" y="2205038"/>
          <p14:tracePt t="105678" x="6081713" y="2214563"/>
          <p14:tracePt t="105774" x="6081713" y="2232025"/>
          <p14:tracePt t="105798" x="6081713" y="2241550"/>
          <p14:tracePt t="106013" x="6081713" y="2259013"/>
          <p14:tracePt t="106027" x="6081713" y="2276475"/>
          <p14:tracePt t="106062" x="6081713" y="2286000"/>
          <p14:tracePt t="106158" x="6081713" y="2295525"/>
          <p14:tracePt t="106169" x="6072188" y="2303463"/>
          <p14:tracePt t="106185" x="6072188" y="2312988"/>
          <p14:tracePt t="106213" x="6062663" y="2322513"/>
          <p14:tracePt t="106219" x="6054725" y="2330450"/>
          <p14:tracePt t="106267" x="6054725" y="2339975"/>
          <p14:tracePt t="106325" x="6045200" y="2339975"/>
          <p14:tracePt t="106351" x="6037263" y="2339975"/>
          <p14:tracePt t="106411" x="6037263" y="2347913"/>
          <p14:tracePt t="106590" x="6045200" y="2339975"/>
          <p14:tracePt t="106605" x="6054725" y="2339975"/>
          <p14:tracePt t="106618" x="6054725" y="2330450"/>
          <p14:tracePt t="106646" x="6062663" y="2322513"/>
          <p14:tracePt t="106670" x="6072188" y="2312988"/>
          <p14:tracePt t="106687" x="6072188" y="2303463"/>
          <p14:tracePt t="106716" x="6081713" y="2286000"/>
          <p14:tracePt t="106723" x="6081713" y="2276475"/>
          <p14:tracePt t="106735" x="6089650" y="2276475"/>
          <p14:tracePt t="106769" x="6089650" y="2259013"/>
          <p14:tracePt t="106832" x="6089650" y="2251075"/>
          <p14:tracePt t="106891" x="6089650" y="2241550"/>
          <p14:tracePt t="106914" x="6089650" y="2214563"/>
          <p14:tracePt t="106928" x="6089650" y="2197100"/>
          <p14:tracePt t="106939" x="6089650" y="2187575"/>
          <p14:tracePt t="106951" x="6089650" y="2160588"/>
          <p14:tracePt t="106975" x="6081713" y="2152650"/>
          <p14:tracePt t="106997" x="6081713" y="2143125"/>
          <p14:tracePt t="107227" x="6081713" y="2152650"/>
          <p14:tracePt t="107240" x="6081713" y="2160588"/>
          <p14:tracePt t="107250" x="6081713" y="2179638"/>
          <p14:tracePt t="107274" x="6081713" y="2214563"/>
          <p14:tracePt t="107302" x="6081713" y="2232025"/>
          <p14:tracePt t="107321" x="6081713" y="2241550"/>
          <p14:tracePt t="107467" x="6081713" y="2251075"/>
          <p14:tracePt t="107516" x="6081713" y="2276475"/>
          <p14:tracePt t="107527" x="6081713" y="2295525"/>
          <p14:tracePt t="107538" x="6081713" y="2303463"/>
          <p14:tracePt t="107555" x="6081713" y="2312988"/>
          <p14:tracePt t="107574" x="6081713" y="2322513"/>
          <p14:tracePt t="107720" x="6081713" y="2330450"/>
          <p14:tracePt t="107732" x="6072188" y="2339975"/>
          <p14:tracePt t="107745" x="6072188" y="2347913"/>
          <p14:tracePt t="107779" x="6062663" y="2347913"/>
          <p14:tracePt t="107802" x="6062663" y="2357438"/>
          <p14:tracePt t="107821" x="6054725" y="2357438"/>
          <p14:tracePt t="107876" x="6045200" y="2357438"/>
          <p14:tracePt t="108321" x="6054725" y="2357438"/>
          <p14:tracePt t="108356" x="6062663" y="2357438"/>
          <p14:tracePt t="108380" x="6062663" y="2347913"/>
          <p14:tracePt t="108464" x="6072188" y="2339975"/>
          <p14:tracePt t="108476" x="6081713" y="2339975"/>
          <p14:tracePt t="108491" x="6089650" y="2339975"/>
          <p14:tracePt t="108500" x="6099175" y="2330450"/>
          <p14:tracePt t="108537" x="6108700" y="2330450"/>
          <p14:tracePt t="108778" x="6116638" y="2330450"/>
          <p14:tracePt t="108884" x="6126163" y="2322513"/>
          <p14:tracePt t="108895" x="6134100" y="2312988"/>
          <p14:tracePt t="108957" x="6143625" y="2312988"/>
          <p14:tracePt t="109244" x="6143625" y="2303463"/>
          <p14:tracePt t="110841" x="6153150" y="2330450"/>
          <p14:tracePt t="110856" x="6161088" y="2357438"/>
          <p14:tracePt t="110867" x="6170613" y="2374900"/>
          <p14:tracePt t="110886" x="6188075" y="2393950"/>
          <p14:tracePt t="110903" x="6197600" y="2428875"/>
          <p14:tracePt t="110932" x="6215063" y="2446338"/>
          <p14:tracePt t="110949" x="6215063" y="2455863"/>
          <p14:tracePt t="110976" x="6215063" y="2465388"/>
          <p14:tracePt t="111024" x="6224588" y="2517775"/>
          <p14:tracePt t="111033" x="6242050" y="2581275"/>
          <p14:tracePt t="111050" x="6251575" y="2633663"/>
          <p14:tracePt t="111066" x="6259513" y="2697163"/>
          <p14:tracePt t="111088" x="6276975" y="2803525"/>
          <p14:tracePt t="111115" x="6276975" y="2894013"/>
          <p14:tracePt t="111133" x="6276975" y="3062288"/>
          <p14:tracePt t="111164" x="6276975" y="3241675"/>
          <p14:tracePt t="111169" x="6276975" y="3303588"/>
          <p14:tracePt t="111188" x="6276975" y="3348038"/>
          <p14:tracePt t="111203" x="6269038" y="3446463"/>
          <p14:tracePt t="111232" x="6269038" y="3500438"/>
          <p14:tracePt t="111466" x="6269038" y="3517900"/>
          <p14:tracePt t="111477" x="6259513" y="3536950"/>
          <p14:tracePt t="111491" x="6251575" y="3554413"/>
          <p14:tracePt t="111518" x="6232525" y="3616325"/>
          <p14:tracePt t="111549" x="6205538" y="3732213"/>
          <p14:tracePt t="111554" x="6188075" y="3795713"/>
          <p14:tracePt t="111567" x="6170613" y="3857625"/>
          <p14:tracePt t="111589" x="6143625" y="3965575"/>
          <p14:tracePt t="111604" x="6134100" y="3990975"/>
          <p14:tracePt t="111620" x="6116638" y="4010025"/>
          <p14:tracePt t="111636" x="6116638" y="4017963"/>
          <p14:tracePt t="111694" x="6116638" y="4027488"/>
          <p14:tracePt t="111708" x="6116638" y="4037013"/>
          <p14:tracePt t="111721" x="6099175" y="4054475"/>
          <p14:tracePt t="111749" x="6089650" y="4071938"/>
          <p14:tracePt t="111768" x="6081713" y="4081463"/>
          <p14:tracePt t="111791" x="6081713" y="4089400"/>
          <p14:tracePt t="112019" x="6072188" y="4071938"/>
          <p14:tracePt t="112033" x="6072188" y="4054475"/>
          <p14:tracePt t="112080" x="6072188" y="4044950"/>
          <p14:tracePt t="112199" x="6054725" y="4037013"/>
          <p14:tracePt t="112212" x="6054725" y="4027488"/>
          <p14:tracePt t="112236" x="6054725" y="4017963"/>
          <p14:tracePt t="112990" x="6037263" y="4037013"/>
          <p14:tracePt t="113002" x="6018213" y="4044950"/>
          <p14:tracePt t="113024" x="6010275" y="4054475"/>
          <p14:tracePt t="113042" x="5983288" y="4062413"/>
          <p14:tracePt t="113071" x="5965825" y="4062413"/>
          <p14:tracePt t="113099" x="5956300" y="4062413"/>
          <p14:tracePt t="113280" x="5956300" y="4037013"/>
          <p14:tracePt t="113292" x="5956300" y="4017963"/>
          <p14:tracePt t="113316" x="5956300" y="4010025"/>
          <p14:tracePt t="113340" x="5956300" y="4000500"/>
          <p14:tracePt t="113358" x="5956300" y="3990975"/>
          <p14:tracePt t="113373" x="5956300" y="3983038"/>
          <p14:tracePt t="113396" x="5973763" y="3965575"/>
          <p14:tracePt t="113411" x="5983288" y="3956050"/>
          <p14:tracePt t="113441" x="6000750" y="3956050"/>
          <p14:tracePt t="113483" x="6010275" y="3956050"/>
          <p14:tracePt t="113497" x="6010275" y="3946525"/>
          <p14:tracePt t="113556" x="6018213" y="3946525"/>
          <p14:tracePt t="113628" x="6027738" y="3929063"/>
          <p14:tracePt t="113639" x="6045200" y="3911600"/>
          <p14:tracePt t="113652" x="6045200" y="3902075"/>
          <p14:tracePt t="113674" x="6054725" y="3894138"/>
          <p14:tracePt t="113712" x="6054725" y="3884613"/>
          <p14:tracePt t="113831" x="6062663" y="3884613"/>
          <p14:tracePt t="113843" x="6072188" y="3894138"/>
          <p14:tracePt t="116535" x="6072188" y="3902075"/>
          <p14:tracePt t="119391" x="6081713" y="3902075"/>
          <p14:tracePt t="119463" x="6099175" y="3902075"/>
          <p14:tracePt t="119478" x="6116638" y="3902075"/>
          <p14:tracePt t="119495" x="6126163" y="3902075"/>
          <p14:tracePt t="119518" x="6143625" y="3902075"/>
          <p14:tracePt t="119562" x="6153150" y="3902075"/>
          <p14:tracePt t="119573" x="6161088" y="3902075"/>
          <p14:tracePt t="119597" x="6180138" y="3902075"/>
          <p14:tracePt t="119619" x="6197600" y="3902075"/>
          <p14:tracePt t="119647" x="6215063" y="3894138"/>
          <p14:tracePt t="119666" x="6242050" y="3884613"/>
          <p14:tracePt t="119681" x="6251575" y="3875088"/>
          <p14:tracePt t="119717" x="6286500" y="3857625"/>
          <p14:tracePt t="119747" x="6313488" y="3848100"/>
          <p14:tracePt t="119753" x="6330950" y="3840163"/>
          <p14:tracePt t="119766" x="6340475" y="3840163"/>
          <p14:tracePt t="119795" x="6367463" y="3830638"/>
          <p14:tracePt t="119819" x="6384925" y="3813175"/>
          <p14:tracePt t="119849" x="6411913" y="3759200"/>
          <p14:tracePt t="119879" x="6429375" y="3732213"/>
          <p14:tracePt t="119885" x="6446838" y="3724275"/>
          <p14:tracePt t="119897" x="6446838" y="3705225"/>
          <p14:tracePt t="119919" x="6465888" y="3687763"/>
          <p14:tracePt t="120101" x="6465888" y="3670300"/>
          <p14:tracePt t="120115" x="6465888" y="3643313"/>
          <p14:tracePt t="120124" x="6465888" y="3589338"/>
          <p14:tracePt t="120137" x="6473825" y="3490913"/>
          <p14:tracePt t="120164" x="6500813" y="3286125"/>
          <p14:tracePt t="120193" x="6518275" y="3108325"/>
          <p14:tracePt t="120219" x="6527800" y="3000375"/>
          <p14:tracePt t="120236" x="6527800" y="2919413"/>
          <p14:tracePt t="120265" x="6527800" y="2894013"/>
          <p14:tracePt t="120271" x="6527800" y="2884488"/>
          <p14:tracePt t="120352" x="6518275" y="2884488"/>
          <p14:tracePt t="120377" x="6500813" y="2894013"/>
          <p14:tracePt t="120389" x="6491288" y="2901950"/>
          <p14:tracePt t="120401" x="6473825" y="2928938"/>
          <p14:tracePt t="120421" x="6465888" y="2938463"/>
          <p14:tracePt t="120437" x="6438900" y="2955925"/>
          <p14:tracePt t="120452" x="6429375" y="2955925"/>
          <p14:tracePt t="120481" x="6402388" y="2955925"/>
          <p14:tracePt t="120499" x="6394450" y="2955925"/>
          <p14:tracePt t="120521" x="6367463" y="2946400"/>
          <p14:tracePt t="120551" x="6330950" y="2938463"/>
          <p14:tracePt t="120582" x="6286500" y="2938463"/>
          <p14:tracePt t="120599" x="6269038" y="2938463"/>
          <p14:tracePt t="120622" x="6251575" y="2938463"/>
          <p14:tracePt t="120650" x="6232525" y="2938463"/>
          <p14:tracePt t="120668" x="6224588" y="2938463"/>
          <p14:tracePt t="120698" x="6215063" y="2938463"/>
          <p14:tracePt t="120809" x="6224588" y="2938463"/>
          <p14:tracePt t="120820" x="6232525" y="2938463"/>
          <p14:tracePt t="120833" x="6251575" y="2919413"/>
          <p14:tracePt t="120853" x="6269038" y="2911475"/>
          <p14:tracePt t="120880" x="6323013" y="2884488"/>
          <p14:tracePt t="120898" x="6330950" y="2884488"/>
          <p14:tracePt t="120922" x="6340475" y="2874963"/>
          <p14:tracePt t="121003" x="6340475" y="2867025"/>
          <p14:tracePt t="121062" x="6340475" y="2857500"/>
          <p14:tracePt t="121073" x="6340475" y="2840038"/>
          <p14:tracePt t="121098" x="6367463" y="2741613"/>
          <p14:tracePt t="121110" x="6375400" y="2670175"/>
          <p14:tracePt t="121124" x="6375400" y="2625725"/>
          <p14:tracePt t="121152" x="6384925" y="2527300"/>
          <p14:tracePt t="121158" x="6384925" y="2490788"/>
          <p14:tracePt t="121170" x="6384925" y="2455863"/>
          <p14:tracePt t="121198" x="6384925" y="2339975"/>
          <p14:tracePt t="121204" x="6384925" y="2303463"/>
          <p14:tracePt t="121223" x="6384925" y="2268538"/>
          <p14:tracePt t="121252" x="6357938" y="2160588"/>
          <p14:tracePt t="121283" x="6340475" y="2133600"/>
          <p14:tracePt t="121301" x="6330950" y="2125663"/>
          <p14:tracePt t="121323" x="6313488" y="2108200"/>
          <p14:tracePt t="121351" x="6303963" y="2108200"/>
          <p14:tracePt t="121650" x="6303963" y="2116138"/>
          <p14:tracePt t="121672" x="6303963" y="2125663"/>
          <p14:tracePt t="121685" x="6303963" y="2133600"/>
          <p14:tracePt t="121698" x="6296025" y="2143125"/>
          <p14:tracePt t="121725" x="6296025" y="2160588"/>
          <p14:tracePt t="121753" x="6296025" y="2187575"/>
          <p14:tracePt t="121759" x="6296025" y="2197100"/>
          <p14:tracePt t="121771" x="6296025" y="2205038"/>
          <p14:tracePt t="121800" x="6296025" y="2232025"/>
          <p14:tracePt t="121806" x="6296025" y="2241550"/>
          <p14:tracePt t="121825" x="6296025" y="2259013"/>
          <p14:tracePt t="121841" x="6296025" y="2276475"/>
          <p14:tracePt t="121856" x="6296025" y="2286000"/>
          <p14:tracePt t="121885" x="6296025" y="2295525"/>
          <p14:tracePt t="121926" x="6296025" y="2303463"/>
          <p14:tracePt t="121963" x="6286500" y="2312988"/>
          <p14:tracePt t="121975" x="6276975" y="2312988"/>
          <p14:tracePt t="121997" x="6259513" y="2322513"/>
          <p14:tracePt t="122026" x="6242050" y="2339975"/>
          <p14:tracePt t="122054" x="6232525" y="2347913"/>
          <p14:tracePt t="122061" x="6224588" y="2347913"/>
          <p14:tracePt t="122086" x="6215063" y="2357438"/>
          <p14:tracePt t="122124" x="6215063" y="2366963"/>
          <p14:tracePt t="122189" x="6232525" y="2347913"/>
          <p14:tracePt t="122201" x="6251575" y="2322513"/>
          <p14:tracePt t="122216" x="6259513" y="2303463"/>
          <p14:tracePt t="122228" x="6276975" y="2286000"/>
          <p14:tracePt t="122256" x="6303963" y="2241550"/>
          <p14:tracePt t="122273" x="6313488" y="2224088"/>
          <p14:tracePt t="122302" x="6348413" y="2160588"/>
          <p14:tracePt t="122327" x="6367463" y="2133600"/>
          <p14:tracePt t="122342" x="6367463" y="2125663"/>
          <p14:tracePt t="122358" x="6375400" y="2116138"/>
          <p14:tracePt t="122387" x="6375400" y="2108200"/>
          <p14:tracePt t="122405" x="6375400" y="2098675"/>
          <p14:tracePt t="122441" x="6394450" y="2009775"/>
          <p14:tracePt t="122452" x="6402388" y="1955800"/>
          <p14:tracePt t="122474" x="6402388" y="1919288"/>
          <p14:tracePt t="122490" x="6402388" y="1884363"/>
          <p14:tracePt t="122526" x="6402388" y="1866900"/>
          <p14:tracePt t="122707" x="6411913" y="1866900"/>
          <p14:tracePt t="122718" x="6419850" y="1866900"/>
          <p14:tracePt t="122729" x="6429375" y="1866900"/>
          <p14:tracePt t="122758" x="6446838" y="1866900"/>
          <p14:tracePt t="122786" x="6456363" y="1884363"/>
          <p14:tracePt t="122828" x="6456363" y="1893888"/>
          <p14:tracePt t="123043" x="6456363" y="1911350"/>
          <p14:tracePt t="123057" x="6456363" y="1928813"/>
          <p14:tracePt t="123067" x="6456363" y="1938338"/>
          <p14:tracePt t="123079" x="6456363" y="1955800"/>
          <p14:tracePt t="123092" x="6456363" y="1965325"/>
          <p14:tracePt t="123128" x="6456363" y="2027238"/>
          <p14:tracePt t="123159" x="6456363" y="2071688"/>
          <p14:tracePt t="123165" x="6456363" y="2098675"/>
          <p14:tracePt t="123190" x="6446838" y="2170113"/>
          <p14:tracePt t="123208" x="6438900" y="2205038"/>
          <p14:tracePt t="123230" x="6429375" y="2286000"/>
          <p14:tracePt t="123246" x="6419850" y="2339975"/>
          <p14:tracePt t="123262" x="6419850" y="2357438"/>
          <p14:tracePt t="123290" x="6419850" y="2401888"/>
          <p14:tracePt t="123296" x="6411913" y="2428875"/>
          <p14:tracePt t="123308" x="6411913" y="2455863"/>
          <p14:tracePt t="123330" x="6411913" y="2500313"/>
          <p14:tracePt t="123346" x="6411913" y="2517775"/>
          <p14:tracePt t="123375" x="6411913" y="2554288"/>
          <p14:tracePt t="123381" x="6411913" y="2571750"/>
          <p14:tracePt t="123393" x="6411913" y="2581275"/>
          <p14:tracePt t="123429" x="6411913" y="2625725"/>
          <p14:tracePt t="123459" x="6411913" y="2643188"/>
          <p14:tracePt t="123655" x="6411913" y="2670175"/>
          <p14:tracePt t="123666" x="6411913" y="2697163"/>
          <p14:tracePt t="123679" x="6411913" y="2724150"/>
          <p14:tracePt t="123695" x="6419850" y="2751138"/>
          <p14:tracePt t="123730" x="6438900" y="2822575"/>
          <p14:tracePt t="123760" x="6438900" y="2830513"/>
          <p14:tracePt t="123919" x="6438900" y="2822575"/>
          <p14:tracePt t="124748" x="6438900" y="2813050"/>
          <p14:tracePt t="124762" x="6456363" y="2795588"/>
          <p14:tracePt t="124771" x="6491288" y="2759075"/>
          <p14:tracePt t="124785" x="6510338" y="2751138"/>
          <p14:tracePt t="124812" x="6545263" y="2724150"/>
          <p14:tracePt t="124836" x="6572250" y="2705100"/>
          <p14:tracePt t="124852" x="6581775" y="2697163"/>
          <p14:tracePt t="124868" x="6589713" y="2687638"/>
          <p14:tracePt t="124938" x="6599238" y="2687638"/>
          <p14:tracePt t="124975" x="6608763" y="2687638"/>
          <p14:tracePt t="124987" x="6616700" y="2687638"/>
          <p14:tracePt t="125002" x="6626225" y="2687638"/>
          <p14:tracePt t="125037" x="6634163" y="2687638"/>
          <p14:tracePt t="125061" x="6643688" y="2687638"/>
          <p14:tracePt t="125251" x="6634163" y="2687638"/>
          <p14:tracePt t="125265" x="6626225" y="2687638"/>
          <p14:tracePt t="125283" x="6616700" y="2679700"/>
          <p14:tracePt t="125313" x="6599238" y="2660650"/>
          <p14:tracePt t="125339" x="6599238" y="2643188"/>
          <p14:tracePt t="125366" x="6599238" y="2598738"/>
          <p14:tracePt t="125397" x="6608763" y="2482850"/>
          <p14:tracePt t="125435" x="6661150" y="2401888"/>
          <p14:tracePt t="125452" x="6688138" y="2384425"/>
          <p14:tracePt t="125468" x="6759575" y="2330450"/>
          <p14:tracePt t="125498" x="6848475" y="2295525"/>
          <p14:tracePt t="125502" x="6884988" y="2286000"/>
          <p14:tracePt t="125536" x="6965950" y="2276475"/>
          <p14:tracePt t="125544" x="6991350" y="2276475"/>
          <p14:tracePt t="125567" x="7045325" y="2276475"/>
          <p14:tracePt t="125585" x="7072313" y="2286000"/>
          <p14:tracePt t="125614" x="7108825" y="2303463"/>
          <p14:tracePt t="125804" x="7116763" y="2303463"/>
          <p14:tracePt t="125830" x="7134225" y="2295525"/>
          <p14:tracePt t="125842" x="7153275" y="2286000"/>
          <p14:tracePt t="125855" x="7170738" y="2268538"/>
          <p14:tracePt t="125884" x="7232650" y="2232025"/>
          <p14:tracePt t="125889" x="7269163" y="2214563"/>
          <p14:tracePt t="125903" x="7313613" y="2205038"/>
          <p14:tracePt t="125938" x="7375525" y="2187575"/>
          <p14:tracePt t="125960" x="7385050" y="2187575"/>
          <p14:tracePt t="126152" x="7394575" y="2187575"/>
          <p14:tracePt t="126167" x="7412038" y="2187575"/>
          <p14:tracePt t="126176" x="7419975" y="2197100"/>
          <p14:tracePt t="126190" x="7429500" y="2197100"/>
          <p14:tracePt t="126204" x="7439025" y="2197100"/>
          <p14:tracePt t="126239" x="7456488" y="2197100"/>
          <p14:tracePt t="126274" x="7466013" y="2197100"/>
          <p14:tracePt t="126295" x="7473950" y="2197100"/>
          <p14:tracePt t="126308" x="7483475" y="2197100"/>
          <p14:tracePt t="126332" x="7491413" y="2197100"/>
          <p14:tracePt t="126355" x="7500938" y="2197100"/>
          <p14:tracePt t="126373" x="7510463" y="2197100"/>
          <p14:tracePt t="126402" x="7527925" y="2197100"/>
          <p14:tracePt t="126440" x="7537450" y="2187575"/>
          <p14:tracePt t="126477" x="7537450" y="2179638"/>
          <p14:tracePt t="126526" x="7545388" y="2179638"/>
          <p14:tracePt t="126572" x="7545388" y="2170113"/>
          <p14:tracePt t="126586" x="7545388" y="2160588"/>
          <p14:tracePt t="126596" x="7545388" y="2152650"/>
          <p14:tracePt t="126621" x="7545388" y="2133600"/>
          <p14:tracePt t="126643" x="7545388" y="2125663"/>
          <p14:tracePt t="126687" x="7510463" y="2125663"/>
          <p14:tracePt t="126693" x="7473950" y="2125663"/>
          <p14:tracePt t="126706" x="7446963" y="2152650"/>
          <p14:tracePt t="126741" x="7296150" y="2286000"/>
          <p14:tracePt t="126772" x="7161213" y="2438400"/>
          <p14:tracePt t="126777" x="7099300" y="2500313"/>
          <p14:tracePt t="126791" x="7045325" y="2554288"/>
          <p14:tracePt t="126819" x="6938963" y="2652713"/>
          <p14:tracePt t="126824" x="6894513" y="2697163"/>
          <p14:tracePt t="126843" x="6867525" y="2724150"/>
          <p14:tracePt t="126873" x="6813550" y="2768600"/>
          <p14:tracePt t="126904" x="6786563" y="2803525"/>
          <p14:tracePt t="126910" x="6759575" y="2830513"/>
          <p14:tracePt t="126922" x="6742113" y="2847975"/>
          <p14:tracePt t="126944" x="6697663" y="2884488"/>
          <p14:tracePt t="126959" x="6680200" y="2901950"/>
          <p14:tracePt t="126988" x="6643688" y="2938463"/>
          <p14:tracePt t="126993" x="6634163" y="2946400"/>
          <p14:tracePt t="127042" x="6527800" y="2982913"/>
          <p14:tracePt t="127059" x="6500813" y="2982913"/>
          <p14:tracePt t="127089" x="6419850" y="2982913"/>
          <p14:tracePt t="127106" x="6402388" y="2982913"/>
          <p14:tracePt t="127142" x="6384925" y="2982913"/>
          <p14:tracePt t="127161" x="6384925" y="2973388"/>
          <p14:tracePt t="127222" x="6367463" y="2973388"/>
          <p14:tracePt t="127232" x="6348413" y="2955925"/>
          <p14:tracePt t="127245" x="6340475" y="2955925"/>
          <p14:tracePt t="127262" x="6330950" y="2946400"/>
          <p14:tracePt t="127289" x="6313488" y="2938463"/>
          <p14:tracePt t="127378" x="6313488" y="2928938"/>
          <p14:tracePt t="127400" x="6313488" y="2919413"/>
          <p14:tracePt t="127413" x="6323013" y="2911475"/>
          <p14:tracePt t="127427" x="6348413" y="2901950"/>
          <p14:tracePt t="127445" x="6367463" y="2894013"/>
          <p14:tracePt t="127461" x="6402388" y="2884488"/>
          <p14:tracePt t="127490" x="6456363" y="2894013"/>
          <p14:tracePt t="127508" x="6518275" y="2911475"/>
          <p14:tracePt t="127523" x="6537325" y="2938463"/>
          <p14:tracePt t="127546" x="6581775" y="2965450"/>
          <p14:tracePt t="127561" x="6589713" y="2982913"/>
          <p14:tracePt t="127576" x="6608763" y="2990850"/>
          <p14:tracePt t="127593" x="6653213" y="3017838"/>
          <p14:tracePt t="127621" x="6688138" y="3017838"/>
          <p14:tracePt t="127646" x="6715125" y="3000375"/>
          <p14:tracePt t="127869" x="6715125" y="3017838"/>
          <p14:tracePt t="127882" x="6715125" y="3036888"/>
          <p14:tracePt t="127894" x="6715125" y="3062288"/>
          <p14:tracePt t="127922" x="6715125" y="3125788"/>
          <p14:tracePt t="127928" x="6724650" y="3160713"/>
          <p14:tracePt t="127946" x="6742113" y="3205163"/>
          <p14:tracePt t="127976" x="6786563" y="3295650"/>
          <p14:tracePt t="127981" x="6813550" y="3340100"/>
          <p14:tracePt t="127994" x="6831013" y="3367088"/>
          <p14:tracePt t="128023" x="6867525" y="3394075"/>
          <p14:tracePt t="128028" x="6867525" y="3402013"/>
          <p14:tracePt t="128062" x="6867525" y="3375025"/>
          <p14:tracePt t="128073" x="6867525" y="3330575"/>
          <p14:tracePt t="128094" x="6867525" y="3286125"/>
          <p14:tracePt t="128123" x="6813550" y="3152775"/>
          <p14:tracePt t="128147" x="6759575" y="3081338"/>
          <p14:tracePt t="128176" x="6724650" y="3017838"/>
          <p14:tracePt t="128182" x="6705600" y="3000375"/>
          <p14:tracePt t="128194" x="6688138" y="2982913"/>
          <p14:tracePt t="128223" x="6643688" y="2955925"/>
          <p14:tracePt t="128246" x="6608763" y="2955925"/>
          <p14:tracePt t="128262" x="6599238" y="2955925"/>
          <p14:tracePt t="128291" x="6572250" y="3000375"/>
          <p14:tracePt t="128309" x="6562725" y="3027363"/>
          <p14:tracePt t="128325" x="6554788" y="3081338"/>
          <p14:tracePt t="128347" x="6545263" y="3170238"/>
          <p14:tracePt t="128362" x="6545263" y="3251200"/>
          <p14:tracePt t="128391" x="6562725" y="3330575"/>
          <p14:tracePt t="128397" x="6572250" y="3357563"/>
          <p14:tracePt t="128409" x="6589713" y="3394075"/>
          <p14:tracePt t="128444" x="6616700" y="3419475"/>
          <p14:tracePt t="128450" x="6634163" y="3429000"/>
          <p14:tracePt t="128462" x="6653213" y="3438525"/>
          <p14:tracePt t="128493" x="6705600" y="3429000"/>
          <p14:tracePt t="128522" x="6732588" y="3384550"/>
          <p14:tracePt t="128546" x="6742113" y="3322638"/>
          <p14:tracePt t="128561" x="6742113" y="3268663"/>
          <p14:tracePt t="128576" x="6732588" y="3214688"/>
          <p14:tracePt t="128606" x="6670675" y="3062288"/>
          <p14:tracePt t="128612" x="6643688" y="3017838"/>
          <p14:tracePt t="128644" x="6608763" y="2946400"/>
          <p14:tracePt t="128675" x="6554788" y="2884488"/>
          <p14:tracePt t="128706" x="6527800" y="2857500"/>
          <p14:tracePt t="128710" x="6518275" y="2857500"/>
          <p14:tracePt t="128771" x="6518275" y="2867025"/>
          <p14:tracePt t="128781" x="6518275" y="2911475"/>
          <p14:tracePt t="128795" x="6518275" y="2965450"/>
          <p14:tracePt t="128822" x="6518275" y="3044825"/>
          <p14:tracePt t="128846" x="6537325" y="3152775"/>
          <p14:tracePt t="128877" x="6572250" y="3232150"/>
          <p14:tracePt t="128894" x="6589713" y="3259138"/>
          <p14:tracePt t="128924" x="6616700" y="3286125"/>
          <p14:tracePt t="128929" x="6626225" y="3286125"/>
          <p14:tracePt t="128947" x="6643688" y="3286125"/>
          <p14:tracePt t="128974" x="6705600" y="3268663"/>
          <p14:tracePt t="128992" x="6705600" y="3241675"/>
          <p14:tracePt t="129010" x="6732588" y="3179763"/>
          <p14:tracePt t="129045" x="6732588" y="3062288"/>
          <p14:tracePt t="129064" x="6732588" y="3027363"/>
          <p14:tracePt t="129093" x="6680200" y="2928938"/>
          <p14:tracePt t="129123" x="6634163" y="2874963"/>
          <p14:tracePt t="129128" x="6616700" y="2857500"/>
          <p14:tracePt t="129148" x="6589713" y="2847975"/>
          <p14:tracePt t="129164" x="6572250" y="2830513"/>
          <p14:tracePt t="129179" x="6554788" y="2822575"/>
          <p14:tracePt t="129208" x="6545263" y="2822575"/>
          <p14:tracePt t="129227" x="6537325" y="2840038"/>
          <p14:tracePt t="129248" x="6537325" y="2894013"/>
          <p14:tracePt t="129264" x="6537325" y="3000375"/>
          <p14:tracePt t="129292" x="6545263" y="3108325"/>
          <p14:tracePt t="129298" x="6554788" y="3160713"/>
          <p14:tracePt t="129310" x="6581775" y="3214688"/>
          <p14:tracePt t="129347" x="6670675" y="3330575"/>
          <p14:tracePt t="129363" x="6697663" y="3357563"/>
          <p14:tracePt t="129379" x="6724650" y="3367088"/>
          <p14:tracePt t="129395" x="6777038" y="3375025"/>
          <p14:tracePt t="129424" x="6796088" y="3375025"/>
          <p14:tracePt t="129448" x="6823075" y="3340100"/>
          <p14:tracePt t="129464" x="6823075" y="3295650"/>
          <p14:tracePt t="129480" x="6823075" y="3197225"/>
          <p14:tracePt t="129509" x="6823075" y="3098800"/>
          <p14:tracePt t="129514" x="6796088" y="3036888"/>
          <p14:tracePt t="129546" x="6759575" y="2955925"/>
          <p14:tracePt t="129552" x="6732588" y="2919413"/>
          <p14:tracePt t="129564" x="6724650" y="2901950"/>
          <p14:tracePt t="129593" x="6697663" y="2874963"/>
          <p14:tracePt t="129599" x="6680200" y="2857500"/>
          <p14:tracePt t="129647" x="6670675" y="2857500"/>
          <p14:tracePt t="129672" x="6661150" y="2867025"/>
          <p14:tracePt t="129683" x="6653213" y="2884488"/>
          <p14:tracePt t="129695" x="6643688" y="2901950"/>
          <p14:tracePt t="129724" x="6634163" y="2973388"/>
          <p14:tracePt t="129729" x="6634163" y="3000375"/>
          <p14:tracePt t="129748" x="6634163" y="3036888"/>
          <p14:tracePt t="129763" x="6634163" y="3062288"/>
          <p14:tracePt t="129793" x="6634163" y="3152775"/>
          <p14:tracePt t="129810" x="6643688" y="3170238"/>
          <p14:tracePt t="129826" x="6661150" y="3197225"/>
          <p14:tracePt t="129848" x="6670675" y="3205163"/>
          <p14:tracePt t="129877" x="6705600" y="3232150"/>
          <p14:tracePt t="129981" x="6705600" y="3179763"/>
          <p14:tracePt t="129994" x="6697663" y="3116263"/>
          <p14:tracePt t="130008" x="6680200" y="3081338"/>
          <p14:tracePt t="130028" x="6661150" y="3054350"/>
          <p14:tracePt t="130050" x="6634163" y="3027363"/>
          <p14:tracePt t="130079" x="6616700" y="3009900"/>
          <p14:tracePt t="130174" x="6616700" y="3017838"/>
          <p14:tracePt t="130186" x="6616700" y="3054350"/>
          <p14:tracePt t="130197" x="6616700" y="3089275"/>
          <p14:tracePt t="130214" x="6616700" y="3125788"/>
          <p14:tracePt t="130248" x="6643688" y="3232150"/>
          <p14:tracePt t="130266" x="6661150" y="3251200"/>
          <p14:tracePt t="130295" x="6670675" y="3276600"/>
          <p14:tracePt t="130326" x="6680200" y="3286125"/>
          <p14:tracePt t="130332" x="6688138" y="3286125"/>
          <p14:tracePt t="130367" x="6697663" y="3286125"/>
          <p14:tracePt t="130396" x="6705600" y="3241675"/>
          <p14:tracePt t="130402" x="6705600" y="3214688"/>
          <p14:tracePt t="130414" x="6705600" y="3170238"/>
          <p14:tracePt t="130449" x="6670675" y="3027363"/>
          <p14:tracePt t="130467" x="6653213" y="2990850"/>
          <p14:tracePt t="130496" x="6616700" y="2928938"/>
          <p14:tracePt t="130502" x="6608763" y="2911475"/>
          <p14:tracePt t="130513" x="6589713" y="2884488"/>
          <p14:tracePt t="130549" x="6572250" y="2867025"/>
          <p14:tracePt t="130566" x="6562725" y="2867025"/>
          <p14:tracePt t="130643" x="6562725" y="2884488"/>
          <p14:tracePt t="130654" x="6562725" y="2919413"/>
          <p14:tracePt t="130667" x="6562725" y="2955925"/>
          <p14:tracePt t="130696" x="6581775" y="3009900"/>
          <p14:tracePt t="130725" x="6599238" y="3071813"/>
          <p14:tracePt t="130750" x="6616700" y="3089275"/>
          <p14:tracePt t="130767" x="6626225" y="3089275"/>
          <p14:tracePt t="130848" x="6626225" y="3081338"/>
          <p14:tracePt t="130883" x="6626225" y="3071813"/>
          <p14:tracePt t="130897" x="6626225" y="3036888"/>
          <p14:tracePt t="130908" x="6634163" y="3000375"/>
          <p14:tracePt t="130930" x="6634163" y="2990850"/>
          <p14:tracePt t="130952" x="6634163" y="2973388"/>
          <p14:tracePt t="130969" x="6634163" y="2965450"/>
          <p14:tracePt t="130997" x="6634163" y="2946400"/>
          <p14:tracePt t="131015" x="6626225" y="2938463"/>
          <p14:tracePt t="131050" x="6616700" y="2928938"/>
          <p14:tracePt t="131056" x="6608763" y="2928938"/>
          <p14:tracePt t="131172" x="6608763" y="2946400"/>
          <p14:tracePt t="131183" x="6608763" y="2965450"/>
          <p14:tracePt t="131198" x="6616700" y="2982913"/>
          <p14:tracePt t="131228" x="6626225" y="3009900"/>
          <p14:tracePt t="131234" x="6634163" y="3027363"/>
          <p14:tracePt t="131254" x="6643688" y="3044825"/>
          <p14:tracePt t="131282" x="6653213" y="3044825"/>
          <p14:tracePt t="131300" x="6653213" y="3054350"/>
          <p14:tracePt t="131331" x="6661150" y="3054350"/>
          <p14:tracePt t="131351" x="6661150" y="3044825"/>
          <p14:tracePt t="131362" x="6661150" y="3036888"/>
          <p14:tracePt t="131384" x="6661150" y="3009900"/>
          <p14:tracePt t="131412" x="6661150" y="2901950"/>
          <p14:tracePt t="131430" x="6643688" y="2867025"/>
          <p14:tracePt t="131453" x="6616700" y="2813050"/>
          <p14:tracePt t="131469" x="6599238" y="2795588"/>
          <p14:tracePt t="131485" x="6581775" y="2759075"/>
          <p14:tracePt t="131513" x="6562725" y="2751138"/>
          <p14:tracePt t="131604" x="6562725" y="2786063"/>
          <p14:tracePt t="131616" x="6562725" y="2822575"/>
          <p14:tracePt t="131629" x="6562725" y="2857500"/>
          <p14:tracePt t="131654" x="6562725" y="2911475"/>
          <p14:tracePt t="131684" x="6581775" y="2982913"/>
          <p14:tracePt t="131692" x="6599238" y="3009900"/>
          <p14:tracePt t="131703" x="6616700" y="3036888"/>
          <p14:tracePt t="131730" x="6634163" y="3062288"/>
          <p14:tracePt t="131755" x="6643688" y="3071813"/>
          <p14:tracePt t="131846" x="6643688" y="3027363"/>
          <p14:tracePt t="131856" x="6634163" y="3000375"/>
          <p14:tracePt t="131870" x="6626225" y="2965450"/>
          <p14:tracePt t="131900" x="6599238" y="2919413"/>
          <p14:tracePt t="131905" x="6589713" y="2911475"/>
          <p14:tracePt t="131918" x="6589713" y="2901950"/>
          <p14:tracePt t="131954" x="6581775" y="2894013"/>
          <p14:tracePt t="132024" x="6581775" y="2911475"/>
          <p14:tracePt t="132035" x="6581775" y="2946400"/>
          <p14:tracePt t="132055" x="6599238" y="2982913"/>
          <p14:tracePt t="132072" x="6616700" y="3054350"/>
          <p14:tracePt t="132101" x="6643688" y="3116263"/>
          <p14:tracePt t="132119" x="6661150" y="3143250"/>
          <p14:tracePt t="132134" x="6670675" y="3143250"/>
          <p14:tracePt t="132156" x="6680200" y="3143250"/>
          <p14:tracePt t="132252" x="6680200" y="3062288"/>
          <p14:tracePt t="132266" x="6680200" y="2982913"/>
          <p14:tracePt t="132286" x="6670675" y="2928938"/>
          <p14:tracePt t="132304" x="6653213" y="2874963"/>
          <p14:tracePt t="132333" x="6643688" y="2847975"/>
          <p14:tracePt t="132357" x="6634163" y="2847975"/>
          <p14:tracePt t="132374" x="6626225" y="2847975"/>
          <p14:tracePt t="133224" x="6608763" y="2857500"/>
          <p14:tracePt t="133237" x="6599238" y="2874963"/>
          <p14:tracePt t="133248" x="6581775" y="2884488"/>
          <p14:tracePt t="133273" x="6572250" y="2894013"/>
          <p14:tracePt t="133296" x="6562725" y="2894013"/>
          <p14:tracePt t="133318" x="6554788" y="2894013"/>
          <p14:tracePt t="133337" x="6545263" y="2894013"/>
          <p14:tracePt t="133362" x="6537325" y="2894013"/>
          <p14:tracePt t="133389" x="6537325" y="2901950"/>
          <p14:tracePt t="133406" x="6537325" y="2919413"/>
          <p14:tracePt t="133418" x="6545263" y="2938463"/>
          <p14:tracePt t="133439" x="6545263" y="2965450"/>
          <p14:tracePt t="133460" x="6572250" y="2982913"/>
          <p14:tracePt t="133476" x="6581775" y="2990850"/>
          <p14:tracePt t="133492" x="6589713" y="2990850"/>
          <p14:tracePt t="133521" x="6599238" y="2990850"/>
          <p14:tracePt t="133620" x="6599238" y="2982913"/>
          <p14:tracePt t="133824" x="6599238" y="2990850"/>
          <p14:tracePt t="133851" x="6608763" y="3000375"/>
          <p14:tracePt t="133899" x="6608763" y="3009900"/>
          <p14:tracePt t="134712" x="6608763" y="3000375"/>
          <p14:tracePt t="134786" x="6608763" y="2990850"/>
          <p14:tracePt t="134869" x="6616700" y="2990850"/>
          <p14:tracePt t="134978" x="6616700" y="2982913"/>
          <p14:tracePt t="135111" x="6616700" y="2973388"/>
          <p14:tracePt t="135194" x="6608763" y="2946400"/>
          <p14:tracePt t="135207" x="6599238" y="2919413"/>
          <p14:tracePt t="135219" x="6589713" y="2884488"/>
          <p14:tracePt t="135232" x="6581775" y="2867025"/>
          <p14:tracePt t="135266" x="6562725" y="2840038"/>
          <p14:tracePt t="135272" x="6562725" y="2822575"/>
          <p14:tracePt t="135283" x="6562725" y="2803525"/>
          <p14:tracePt t="135313" x="6545263" y="2776538"/>
          <p14:tracePt t="135330" x="6545263" y="2768600"/>
          <p14:tracePt t="135366" x="6537325" y="2741613"/>
          <p14:tracePt t="135395" x="6527800" y="2741613"/>
          <p14:tracePt t="135676" x="6518275" y="2741613"/>
          <p14:tracePt t="135687" x="6518275" y="2732088"/>
          <p14:tracePt t="135701" x="6510338" y="2705100"/>
          <p14:tracePt t="135730" x="6483350" y="2633663"/>
          <p14:tracePt t="135748" x="6465888" y="2536825"/>
          <p14:tracePt t="135770" x="6456363" y="2446338"/>
          <p14:tracePt t="135785" x="6446838" y="2411413"/>
          <p14:tracePt t="135815" x="6438900" y="2330450"/>
          <p14:tracePt t="135820" x="6438900" y="2295525"/>
          <p14:tracePt t="135833" x="6438900" y="2268538"/>
          <p14:tracePt t="135868" x="6429375" y="2214563"/>
          <p14:tracePt t="135886" x="6429375" y="2205038"/>
          <p14:tracePt t="135926" x="6429375" y="2197100"/>
          <p14:tracePt t="135952" x="6429375" y="2187575"/>
          <p14:tracePt t="136059" x="6429375" y="2143125"/>
          <p14:tracePt t="136070" x="6429375" y="2108200"/>
          <p14:tracePt t="136098" x="6438900" y="2089150"/>
          <p14:tracePt t="136346" x="6429375" y="2089150"/>
          <p14:tracePt t="136383" x="6419850" y="2089150"/>
          <p14:tracePt t="136456" x="6419850" y="2098675"/>
          <p14:tracePt t="136469" x="6419850" y="2116138"/>
          <p14:tracePt t="136479" x="6411913" y="2125663"/>
          <p14:tracePt t="136503" x="6402388" y="2152650"/>
          <p14:tracePt t="136519" x="6402388" y="2170113"/>
          <p14:tracePt t="136549" x="6402388" y="2214563"/>
          <p14:tracePt t="136555" x="6402388" y="2251075"/>
          <p14:tracePt t="136573" x="6402388" y="2303463"/>
          <p14:tracePt t="136589" x="6419850" y="2411413"/>
          <p14:tracePt t="136618" x="6446838" y="2527300"/>
          <p14:tracePt t="136624" x="6456363" y="2571750"/>
          <p14:tracePt t="136636" x="6473825" y="2616200"/>
          <p14:tracePt t="136671" x="6491288" y="2679700"/>
          <p14:tracePt t="136689" x="6491288" y="2705100"/>
          <p14:tracePt t="136705" x="6500813" y="2724150"/>
          <p14:tracePt t="136721" x="6510338" y="2751138"/>
          <p14:tracePt t="136749" x="6510338" y="2768600"/>
          <p14:tracePt t="136756" x="6510338" y="2776538"/>
          <p14:tracePt t="136774" x="6510338" y="2786063"/>
          <p14:tracePt t="136790" x="6500813" y="2795588"/>
          <p14:tracePt t="136805" x="6483350" y="2813050"/>
          <p14:tracePt t="136834" x="6473825" y="2813050"/>
          <p14:tracePt t="136854" x="6473825" y="2822575"/>
          <p14:tracePt t="136900" x="6465888" y="2847975"/>
          <p14:tracePt t="136911" x="6446838" y="2874963"/>
          <p14:tracePt t="136923" x="6438900" y="2901950"/>
          <p14:tracePt t="136950" x="6411913" y="2919413"/>
          <p14:tracePt t="136975" x="6394450" y="2938463"/>
          <p14:tracePt t="137004" x="6375400" y="2938463"/>
          <p14:tracePt t="137010" x="6367463" y="2938463"/>
          <p14:tracePt t="137022" x="6348413" y="2938463"/>
          <p14:tracePt t="137051" x="6340475" y="2938463"/>
          <p14:tracePt t="137056" x="6323013" y="2938463"/>
          <p14:tracePt t="137075" x="6313488" y="2938463"/>
          <p14:tracePt t="137091" x="6303963" y="2938463"/>
          <p14:tracePt t="137120" x="6286500" y="2938463"/>
          <p14:tracePt t="137283" x="6303963" y="2938463"/>
          <p14:tracePt t="137295" x="6313488" y="2928938"/>
          <p14:tracePt t="137309" x="6323013" y="2919413"/>
          <p14:tracePt t="137336" x="6348413" y="2911475"/>
          <p14:tracePt t="137341" x="6357938" y="2901950"/>
          <p14:tracePt t="137373" x="6384925" y="2901950"/>
          <p14:tracePt t="137390" x="6402388" y="2894013"/>
          <p14:tracePt t="137421" x="6402388" y="2884488"/>
          <p14:tracePt t="137438" x="6411913" y="2884488"/>
          <p14:tracePt t="137454" x="6419850" y="2884488"/>
          <p14:tracePt t="137487" x="6429375" y="2884488"/>
          <p14:tracePt t="137510" x="6438900" y="2894013"/>
          <p14:tracePt t="137535" x="6456363" y="2894013"/>
          <p14:tracePt t="137576" x="6473825" y="2894013"/>
          <p14:tracePt t="137606" x="6483350" y="2894013"/>
          <p14:tracePt t="137612" x="6491288" y="2894013"/>
          <p14:tracePt t="137637" x="6500813" y="2901950"/>
          <p14:tracePt t="137644" x="6518275" y="2901950"/>
          <p14:tracePt t="137658" x="6518275" y="2911475"/>
          <p14:tracePt t="137677" x="6527800" y="2919413"/>
          <p14:tracePt t="137706" x="6545263" y="2938463"/>
          <p14:tracePt t="137723" x="6545263" y="2946400"/>
          <p14:tracePt t="137753" x="6562725" y="2982913"/>
          <p14:tracePt t="137777" x="6581775" y="3017838"/>
          <p14:tracePt t="137793" x="6581775" y="3036888"/>
          <p14:tracePt t="137822" x="6589713" y="3062288"/>
          <p14:tracePt t="137828" x="6599238" y="3081338"/>
          <p14:tracePt t="137841" x="6599238" y="3089275"/>
          <p14:tracePt t="137875" x="6599238" y="3108325"/>
          <p14:tracePt t="138153" x="6599238" y="3133725"/>
          <p14:tracePt t="138161" x="6599238" y="3160713"/>
          <p14:tracePt t="138177" x="6599238" y="3187700"/>
          <p14:tracePt t="138195" x="6608763" y="3214688"/>
          <p14:tracePt t="138210" x="6626225" y="3276600"/>
          <p14:tracePt t="138239" x="6643688" y="3348038"/>
          <p14:tracePt t="138242" x="6643688" y="3394075"/>
          <p14:tracePt t="138259" x="6653213" y="3419475"/>
          <p14:tracePt t="138268" x="6670675" y="3455988"/>
          <p14:tracePt t="138280" x="6670675" y="3482975"/>
          <p14:tracePt t="138309" x="6670675" y="3490913"/>
          <p14:tracePt t="138366" x="6670675" y="3517900"/>
          <p14:tracePt t="138388" x="6670675" y="3527425"/>
          <p14:tracePt t="138399" x="6661150" y="3544888"/>
          <p14:tracePt t="138413" x="6653213" y="3544888"/>
          <p14:tracePt t="138439" x="6643688" y="3571875"/>
          <p14:tracePt t="138457" x="6634163" y="3571875"/>
          <p14:tracePt t="138480" x="6626225" y="3589338"/>
          <p14:tracePt t="138508" x="6626225" y="3616325"/>
          <p14:tracePt t="138539" x="6616700" y="3616325"/>
          <p14:tracePt t="138544" x="6616700" y="3625850"/>
          <p14:tracePt t="138577" x="6608763" y="3643313"/>
          <p14:tracePt t="138581" x="6608763" y="3652838"/>
          <p14:tracePt t="138609" x="6599238" y="3670300"/>
          <p14:tracePt t="138626" x="6589713" y="3670300"/>
          <p14:tracePt t="138894" x="6589713" y="3679825"/>
          <p14:tracePt t="138932" x="6589713" y="3687763"/>
          <p14:tracePt t="138941" x="6589713" y="3697288"/>
          <p14:tracePt t="138957" x="6589713" y="3714750"/>
          <p14:tracePt t="138981" x="6581775" y="3732213"/>
          <p14:tracePt t="139010" x="6572250" y="3732213"/>
          <p14:tracePt t="139041" x="6562725" y="3741738"/>
          <p14:tracePt t="139063" x="6554788" y="3741738"/>
          <p14:tracePt t="139073" x="6545263" y="3741738"/>
          <p14:tracePt t="139097" x="6537325" y="3741738"/>
          <p14:tracePt t="139120" x="6527800" y="3741738"/>
          <p14:tracePt t="139207" x="6527800" y="3724275"/>
          <p14:tracePt t="139483" x="6518275" y="3724275"/>
          <p14:tracePt t="139590" x="6518275" y="3697288"/>
          <p14:tracePt t="139600" x="6518275" y="3687763"/>
          <p14:tracePt t="139617" x="6527800" y="3670300"/>
          <p14:tracePt t="139631" x="6537325" y="3652838"/>
          <p14:tracePt t="139660" x="6554788" y="3527425"/>
          <p14:tracePt t="139683" x="6562725" y="3473450"/>
          <p14:tracePt t="139699" x="6589713" y="3303588"/>
          <p14:tracePt t="139729" x="6589713" y="3089275"/>
          <p14:tracePt t="139737" x="6589713" y="2982913"/>
          <p14:tracePt t="139759" x="6589713" y="2822575"/>
          <p14:tracePt t="139785" x="6589713" y="2705100"/>
          <p14:tracePt t="139813" x="6581775" y="2625725"/>
          <p14:tracePt t="139819" x="6581775" y="2608263"/>
          <p14:tracePt t="139832" x="6572250" y="2598738"/>
          <p14:tracePt t="139860" x="6562725" y="2589213"/>
          <p14:tracePt t="139866" x="6562725" y="2581275"/>
          <p14:tracePt t="139885" x="6562725" y="2571750"/>
          <p14:tracePt t="139914" x="6554788" y="2554288"/>
          <p14:tracePt t="139945" x="6537325" y="2554288"/>
          <p14:tracePt t="139982" x="6518275" y="2544763"/>
          <p14:tracePt t="139987" x="6510338" y="2544763"/>
          <p14:tracePt t="140013" x="6500813" y="2544763"/>
          <p14:tracePt t="140045" x="6491288" y="2554288"/>
          <p14:tracePt t="140050" x="6483350" y="2554288"/>
          <p14:tracePt t="140062" x="6473825" y="2562225"/>
          <p14:tracePt t="140085" x="6465888" y="2571750"/>
          <p14:tracePt t="140100" x="6465888" y="2581275"/>
          <p14:tracePt t="140155" x="6465888" y="2589213"/>
          <p14:tracePt t="140237" x="6465888" y="2608263"/>
          <p14:tracePt t="140252" x="6465888" y="2616200"/>
          <p14:tracePt t="140263" x="6465888" y="2625725"/>
          <p14:tracePt t="140286" x="6473825" y="2652713"/>
          <p14:tracePt t="140301" x="6473825" y="2660650"/>
          <p14:tracePt t="140330" x="6473825" y="2670175"/>
          <p14:tracePt t="140396" x="6473825" y="2660650"/>
          <p14:tracePt t="140405" x="6473825" y="2643188"/>
          <p14:tracePt t="140419" x="6465888" y="2616200"/>
          <p14:tracePt t="140445" x="6465888" y="2554288"/>
          <p14:tracePt t="140483" x="6465888" y="2446338"/>
          <p14:tracePt t="140489" x="6465888" y="2419350"/>
          <p14:tracePt t="140530" x="6465888" y="2347913"/>
          <p14:tracePt t="140561" x="6456363" y="2295525"/>
          <p14:tracePt t="140586" x="6456363" y="2268538"/>
          <p14:tracePt t="140615" x="6456363" y="2232025"/>
          <p14:tracePt t="140634" x="6456363" y="2224088"/>
          <p14:tracePt t="140744" x="6456363" y="2205038"/>
          <p14:tracePt t="140936" x="6456363" y="2197100"/>
          <p14:tracePt t="140985" x="6456363" y="2187575"/>
          <p14:tracePt t="141018" x="6456363" y="2179638"/>
          <p14:tracePt t="141045" x="6465888" y="2170113"/>
          <p14:tracePt t="141066" x="6473825" y="2170113"/>
          <p14:tracePt t="141080" x="6473825" y="2160588"/>
          <p14:tracePt t="141092" x="6483350" y="2160588"/>
          <p14:tracePt t="141116" x="6500813" y="2143125"/>
          <p14:tracePt t="141150" x="6510338" y="2133600"/>
          <p14:tracePt t="141186" x="6518275" y="2116138"/>
          <p14:tracePt t="141204" x="6518275" y="2108200"/>
          <p14:tracePt t="141233" x="6527800" y="2098675"/>
          <p14:tracePt t="141343" x="6537325" y="2089150"/>
          <p14:tracePt t="141356" x="6545263" y="2081213"/>
          <p14:tracePt t="141367" x="6545263" y="2071688"/>
          <p14:tracePt t="141389" x="6554788" y="2071688"/>
          <p14:tracePt t="141451" x="6554788" y="2062163"/>
          <p14:tracePt t="141606" x="6545263" y="2062163"/>
          <p14:tracePt t="141621" x="6545263" y="2071688"/>
          <p14:tracePt t="141631" x="6537325" y="2071688"/>
          <p14:tracePt t="141652" x="6537325" y="2081213"/>
          <p14:tracePt t="141688" x="6518275" y="2081213"/>
          <p14:tracePt t="141694" x="6510338" y="2081213"/>
          <p14:tracePt t="141713" x="6500813" y="2081213"/>
          <p14:tracePt t="141737" x="6491288" y="2081213"/>
          <p14:tracePt t="141764" x="6483350" y="2081213"/>
          <p14:tracePt t="141791" x="6473825" y="2081213"/>
          <p14:tracePt t="141810" x="6465888" y="2071688"/>
          <p14:tracePt t="141823" x="6456363" y="2071688"/>
          <p14:tracePt t="141851" x="6456363" y="2054225"/>
          <p14:tracePt t="141888" x="6446838" y="2017713"/>
          <p14:tracePt t="141907" x="6438900" y="1982788"/>
          <p14:tracePt t="141936" x="6429375" y="1955800"/>
          <p14:tracePt t="141953" x="6429375" y="1938338"/>
          <p14:tracePt t="141969" x="6429375" y="1928813"/>
          <p14:tracePt t="141991" x="6429375" y="1919288"/>
          <p14:tracePt t="142007" x="6429375" y="1911350"/>
          <p14:tracePt t="142040" x="6429375" y="1901825"/>
          <p14:tracePt t="142290" x="6429375" y="1893888"/>
          <p14:tracePt t="142327" x="6429375" y="1884363"/>
          <p14:tracePt t="142339" x="6419850" y="1874838"/>
          <p14:tracePt t="142364" x="6419850" y="1857375"/>
          <p14:tracePt t="142393" x="6411913" y="1822450"/>
          <p14:tracePt t="142408" x="6411913" y="1812925"/>
          <p14:tracePt t="142453" x="6411913" y="1803400"/>
          <p14:tracePt t="142892" x="6411913" y="1812925"/>
          <p14:tracePt t="142915" x="6402388" y="1822450"/>
          <p14:tracePt t="143098" x="6394450" y="1822450"/>
          <p14:tracePt t="143120" x="6384925" y="1812925"/>
          <p14:tracePt t="143133" x="6375400" y="1812925"/>
          <p14:tracePt t="143156" x="6375400" y="1803400"/>
          <p14:tracePt t="143373" x="6375400" y="1812925"/>
          <p14:tracePt t="143383" x="6384925" y="1822450"/>
          <p14:tracePt t="143399" x="6384925" y="1830388"/>
          <p14:tracePt t="143695" x="6384925" y="1822450"/>
          <p14:tracePt t="143744" x="6384925" y="1812925"/>
          <p14:tracePt t="143755" x="6375400" y="1785938"/>
          <p14:tracePt t="143775" x="6375400" y="1768475"/>
          <p14:tracePt t="143798" x="6367463" y="1758950"/>
          <p14:tracePt t="143817" x="6367463" y="1751013"/>
          <p14:tracePt t="143950" x="6367463" y="1758950"/>
          <p14:tracePt t="143973" x="6375400" y="1768475"/>
          <p14:tracePt t="143986" x="6384925" y="1795463"/>
          <p14:tracePt t="143999" x="6384925" y="1812925"/>
          <p14:tracePt t="144028" x="6411913" y="1866900"/>
          <p14:tracePt t="144033" x="6419850" y="1893888"/>
          <p14:tracePt t="144046" x="6429375" y="1919288"/>
          <p14:tracePt t="144075" x="6446838" y="1982788"/>
          <p14:tracePt t="144080" x="6446838" y="2009775"/>
          <p14:tracePt t="144099" x="6446838" y="2027238"/>
          <p14:tracePt t="144128" x="6465888" y="2098675"/>
          <p14:tracePt t="144159" x="6465888" y="2143125"/>
          <p14:tracePt t="144165" x="6465888" y="2170113"/>
          <p14:tracePt t="144178" x="6465888" y="2187575"/>
          <p14:tracePt t="144199" x="6465888" y="2214563"/>
          <p14:tracePt t="144215" x="6456363" y="2251075"/>
          <p14:tracePt t="144244" x="6429375" y="2286000"/>
          <p14:tracePt t="144262" x="6402388" y="2303463"/>
          <p14:tracePt t="144297" x="6367463" y="2312988"/>
          <p14:tracePt t="144313" x="6357938" y="2322513"/>
          <p14:tracePt t="144321" x="6348413" y="2322513"/>
          <p14:tracePt t="144344" x="6323013" y="2330450"/>
          <p14:tracePt t="144362" x="6303963" y="2330450"/>
          <p14:tracePt t="144397" x="6269038" y="2330450"/>
          <p14:tracePt t="144415" x="6259513" y="2322513"/>
          <p14:tracePt t="144430" x="6232525" y="2303463"/>
          <p14:tracePt t="144460" x="6224588" y="2286000"/>
          <p14:tracePt t="144465" x="6224588" y="2276475"/>
          <p14:tracePt t="144498" x="6215063" y="2268538"/>
          <p14:tracePt t="144562" x="6215063" y="2259013"/>
          <p14:tracePt t="144622" x="6197600" y="2251075"/>
          <p14:tracePt t="144632" x="6188075" y="2251075"/>
          <p14:tracePt t="144647" x="6170613" y="2241550"/>
          <p14:tracePt t="144675" x="6161088" y="2241550"/>
          <p14:tracePt t="144682" x="6153150" y="2241550"/>
          <p14:tracePt t="144704" x="6143625" y="2241550"/>
          <p14:tracePt t="144801" x="6134100" y="2251075"/>
          <p14:tracePt t="144812" x="6126163" y="2259013"/>
          <p14:tracePt t="144830" x="6116638" y="2268538"/>
          <p14:tracePt t="144847" x="6108700" y="2276475"/>
          <p14:tracePt t="144863" x="6108700" y="2295525"/>
          <p14:tracePt t="144899" x="6099175" y="2312988"/>
          <p14:tracePt t="144928" x="6089650" y="2312988"/>
          <p14:tracePt t="144947" x="6089650" y="2322513"/>
          <p14:tracePt t="144977" x="6072188" y="2330450"/>
          <p14:tracePt t="145005" x="6062663" y="2330450"/>
          <p14:tracePt t="145247" x="6062663" y="2322513"/>
          <p14:tracePt t="145354" x="6062663" y="2312988"/>
          <p14:tracePt t="145486" x="6062663" y="2303463"/>
          <p14:tracePt t="145511" x="6062663" y="2295525"/>
          <p14:tracePt t="145534" x="6062663" y="2286000"/>
          <p14:tracePt t="145547" x="6072188" y="2286000"/>
          <p14:tracePt t="145749" x="6072188" y="2276475"/>
          <p14:tracePt t="145763" x="6072188" y="2268538"/>
          <p14:tracePt t="146169" x="6072188" y="2276475"/>
          <p14:tracePt t="146207" x="6072188" y="2295525"/>
          <p14:tracePt t="146219" x="6072188" y="2303463"/>
          <p14:tracePt t="146244" x="6072188" y="2322513"/>
          <p14:tracePt t="146337" x="6072188" y="2330450"/>
          <p14:tracePt t="146351" x="6062663" y="2339975"/>
          <p14:tracePt t="146367" x="6062663" y="2347913"/>
          <p14:tracePt t="146374" x="6054725" y="2347913"/>
          <p14:tracePt t="146412" x="6054725" y="2357438"/>
          <p14:tracePt t="146519" x="6054725" y="2347913"/>
          <p14:tracePt t="146532" x="6062663" y="2339975"/>
          <p14:tracePt t="146568" x="6062663" y="2330450"/>
          <p14:tracePt t="146627" x="6062663" y="2322513"/>
          <p14:tracePt t="146639" x="6072188" y="2303463"/>
          <p14:tracePt t="146668" x="6089650" y="2259013"/>
          <p14:tracePt t="146686" x="6089650" y="2241550"/>
          <p14:tracePt t="146758" x="6089650" y="2232025"/>
          <p14:tracePt t="146794" x="6089650" y="2224088"/>
          <p14:tracePt t="146855" x="6089650" y="2214563"/>
          <p14:tracePt t="146890" x="6089650" y="2205038"/>
          <p14:tracePt t="146903" x="6081713" y="2205038"/>
          <p14:tracePt t="147096" x="6081713" y="2214563"/>
          <p14:tracePt t="147119" x="6081713" y="2224088"/>
          <p14:tracePt t="147131" x="6081713" y="2241550"/>
          <p14:tracePt t="147146" x="6081713" y="2251075"/>
          <p14:tracePt t="147170" x="6081713" y="2268538"/>
          <p14:tracePt t="147242" x="6081713" y="2276475"/>
          <p14:tracePt t="147275" x="6081713" y="2286000"/>
          <p14:tracePt t="147291" x="6081713" y="2295525"/>
          <p14:tracePt t="147301" x="6081713" y="2303463"/>
          <p14:tracePt t="147313" x="6081713" y="2312988"/>
          <p14:tracePt t="147340" x="6072188" y="2330450"/>
          <p14:tracePt t="147357" x="6072188" y="2339975"/>
          <p14:tracePt t="147373" x="6062663" y="2339975"/>
          <p14:tracePt t="147587" x="6062663" y="2330450"/>
          <p14:tracePt t="147600" x="6072188" y="2330450"/>
          <p14:tracePt t="147613" x="6072188" y="2322513"/>
          <p14:tracePt t="147641" x="6081713" y="2312988"/>
          <p14:tracePt t="147647" x="6089650" y="2295525"/>
          <p14:tracePt t="147660" x="6099175" y="2295525"/>
          <p14:tracePt t="147687" x="6099175" y="2286000"/>
          <p14:tracePt t="147720" x="6099175" y="2276475"/>
          <p14:tracePt t="147781" x="6099175" y="2268538"/>
          <p14:tracePt t="147911" x="6099175" y="2241550"/>
          <p14:tracePt t="147926" x="6089650" y="2232025"/>
          <p14:tracePt t="147937" x="6089650" y="2224088"/>
          <p14:tracePt t="147971" x="6089650" y="2214563"/>
          <p14:tracePt t="148093" x="6089650" y="2224088"/>
          <p14:tracePt t="148128" x="6089650" y="2232025"/>
          <p14:tracePt t="148200" x="6089650" y="2241550"/>
          <p14:tracePt t="148223" x="6089650" y="2259013"/>
          <p14:tracePt t="148235" x="6089650" y="2276475"/>
          <p14:tracePt t="148249" x="6089650" y="2286000"/>
          <p14:tracePt t="148321" x="6081713" y="2303463"/>
          <p14:tracePt t="148332" x="6072188" y="2312988"/>
          <p14:tracePt t="148369" x="6062663" y="2322513"/>
          <p14:tracePt t="148418" x="6054725" y="2322513"/>
          <p14:tracePt t="148563" x="6054725" y="2312988"/>
          <p14:tracePt t="148596" x="6062663" y="2295525"/>
          <p14:tracePt t="148613" x="6072188" y="2286000"/>
          <p14:tracePt t="148621" x="6072188" y="2276475"/>
          <p14:tracePt t="148633" x="6072188" y="2251075"/>
          <p14:tracePt t="148647" x="6081713" y="2241550"/>
          <p14:tracePt t="148676" x="6089650" y="2214563"/>
          <p14:tracePt t="148695" x="6089650" y="2205038"/>
          <p14:tracePt t="148789" x="6089650" y="2197100"/>
          <p14:tracePt t="149041" x="6089650" y="2205038"/>
          <p14:tracePt t="149137" x="6089650" y="2214563"/>
          <p14:tracePt t="150482" x="6089650" y="2224088"/>
          <p14:tracePt t="150507" x="6089650" y="2241550"/>
          <p14:tracePt t="150520" x="6089650" y="2259013"/>
          <p14:tracePt t="150532" x="6081713" y="2276475"/>
          <p14:tracePt t="150541" x="6081713" y="2295525"/>
          <p14:tracePt t="150569" x="6081713" y="2303463"/>
          <p14:tracePt t="150626" x="6072188" y="2303463"/>
          <p14:tracePt t="150675" x="6062663" y="2303463"/>
          <p14:tracePt t="150697" x="6062663" y="2312988"/>
          <p14:tracePt t="150722" x="6045200" y="2322513"/>
          <p14:tracePt t="150753" x="6037263" y="2330450"/>
          <p14:tracePt t="150939" x="6045200" y="2312988"/>
          <p14:tracePt t="150952" x="6054725" y="2312988"/>
          <p14:tracePt t="150963" x="6062663" y="2303463"/>
          <p14:tracePt t="150987" x="6072188" y="2286000"/>
          <p14:tracePt t="151025" x="6072188" y="2276475"/>
          <p14:tracePt t="151107" x="6072188" y="2268538"/>
          <p14:tracePt t="151383" x="6072188" y="2276475"/>
          <p14:tracePt t="151456" x="6072188" y="2286000"/>
          <p14:tracePt t="151972" x="6072188" y="2276475"/>
          <p14:tracePt t="152308" x="6072188" y="2268538"/>
          <p14:tracePt t="152392" x="6072188" y="2259013"/>
          <p14:tracePt t="152598" x="6072188" y="2268538"/>
          <p14:tracePt t="152657" x="6072188" y="2276475"/>
          <p14:tracePt t="153089" x="6072188" y="2286000"/>
          <p14:tracePt t="153112" x="6081713" y="228600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0.2|0.3|0.2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3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0.3|0.7|0.3|0.4|0.4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6|1.7|2|2.9|1.8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rek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1407</TotalTime>
  <Words>936</Words>
  <Application>Microsoft Macintosh PowerPoint</Application>
  <PresentationFormat>On-screen Show (4:3)</PresentationFormat>
  <Paragraphs>156</Paragraphs>
  <Slides>22</Slides>
  <Notes>2</Notes>
  <HiddenSlides>0</HiddenSlides>
  <MMClips>22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Castellar</vt:lpstr>
      <vt:lpstr>Franklin Gothic Book</vt:lpstr>
      <vt:lpstr>Franklin Gothic Medium</vt:lpstr>
      <vt:lpstr>Wingdings</vt:lpstr>
      <vt:lpstr>Wingdings 2</vt:lpstr>
      <vt:lpstr>Trek</vt:lpstr>
      <vt:lpstr> ANATOMY  OF  KIDNEYS</vt:lpstr>
      <vt:lpstr>PowerPoint Presentation</vt:lpstr>
      <vt:lpstr>INTRODUCTION</vt:lpstr>
      <vt:lpstr>Kidney</vt:lpstr>
      <vt:lpstr>Kidney</vt:lpstr>
      <vt:lpstr>Kidneys</vt:lpstr>
      <vt:lpstr>Coverings</vt:lpstr>
      <vt:lpstr>Renal Structure</vt:lpstr>
      <vt:lpstr>Renal Structure</vt:lpstr>
      <vt:lpstr>Posterior relations</vt:lpstr>
      <vt:lpstr>PowerPoint Presentation</vt:lpstr>
      <vt:lpstr>PowerPoint Presentation</vt:lpstr>
      <vt:lpstr>PowerPoint Presentation</vt:lpstr>
      <vt:lpstr>PowerPoint Presentation</vt:lpstr>
      <vt:lpstr>Blood Supply</vt:lpstr>
      <vt:lpstr>Blood Supply</vt:lpstr>
      <vt:lpstr>PowerPoint Presentation</vt:lpstr>
      <vt:lpstr>PowerPoint Presentation</vt:lpstr>
      <vt:lpstr>PowerPoint Presentation</vt:lpstr>
      <vt:lpstr>Lymph</vt:lpstr>
      <vt:lpstr>  Nerve Supply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Kidney, Renal block</dc:title>
  <dc:creator>Prof. saeed Makarem</dc:creator>
  <cp:keywords>Kidney</cp:keywords>
  <cp:lastModifiedBy>Ghada O</cp:lastModifiedBy>
  <cp:revision>107</cp:revision>
  <dcterms:created xsi:type="dcterms:W3CDTF">2007-02-20T22:08:37Z</dcterms:created>
  <dcterms:modified xsi:type="dcterms:W3CDTF">2020-03-26T18:26:17Z</dcterms:modified>
</cp:coreProperties>
</file>