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58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6" r:id="rId12"/>
    <p:sldId id="284" r:id="rId13"/>
    <p:sldId id="285" r:id="rId14"/>
    <p:sldId id="281" r:id="rId15"/>
    <p:sldId id="282" r:id="rId16"/>
    <p:sldId id="283" r:id="rId17"/>
    <p:sldId id="287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27E7"/>
    <a:srgbClr val="0000FF"/>
    <a:srgbClr val="CC0000"/>
    <a:srgbClr val="00A8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3"/>
  </p:normalViewPr>
  <p:slideViewPr>
    <p:cSldViewPr>
      <p:cViewPr varScale="1">
        <p:scale>
          <a:sx n="104" d="100"/>
          <a:sy n="104" d="100"/>
        </p:scale>
        <p:origin x="1880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9CD28B-20F8-4233-B7EE-A0338E8F23E0}" type="datetimeFigureOut">
              <a:rPr lang="en-US" smtClean="0"/>
              <a:pPr/>
              <a:t>4/16/20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9E3719-7AB0-4D25-A882-F58D91E59D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376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E3719-7AB0-4D25-A882-F58D91E59D3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145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6D923F6D-96AE-44EC-8566-313C49D8205C}" type="datetimeFigureOut">
              <a:rPr lang="en-US" smtClean="0"/>
              <a:pPr/>
              <a:t>4/16/20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92F1DBD-E3F8-4F73-B855-7D156268F4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23F6D-96AE-44EC-8566-313C49D8205C}" type="datetimeFigureOut">
              <a:rPr lang="en-US" smtClean="0"/>
              <a:pPr/>
              <a:t>4/16/20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F1DBD-E3F8-4F73-B855-7D156268F4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6D923F6D-96AE-44EC-8566-313C49D8205C}" type="datetimeFigureOut">
              <a:rPr lang="en-US" smtClean="0"/>
              <a:pPr/>
              <a:t>4/16/20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B92F1DBD-E3F8-4F73-B855-7D156268F4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23F6D-96AE-44EC-8566-313C49D8205C}" type="datetimeFigureOut">
              <a:rPr lang="en-US" smtClean="0"/>
              <a:pPr/>
              <a:t>4/16/20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92F1DBD-E3F8-4F73-B855-7D156268F4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23F6D-96AE-44EC-8566-313C49D8205C}" type="datetimeFigureOut">
              <a:rPr lang="en-US" smtClean="0"/>
              <a:pPr/>
              <a:t>4/16/20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92F1DBD-E3F8-4F73-B855-7D156268F4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D923F6D-96AE-44EC-8566-313C49D8205C}" type="datetimeFigureOut">
              <a:rPr lang="en-US" smtClean="0"/>
              <a:pPr/>
              <a:t>4/16/20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92F1DBD-E3F8-4F73-B855-7D156268F4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D923F6D-96AE-44EC-8566-313C49D8205C}" type="datetimeFigureOut">
              <a:rPr lang="en-US" smtClean="0"/>
              <a:pPr/>
              <a:t>4/16/20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92F1DBD-E3F8-4F73-B855-7D156268F4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23F6D-96AE-44EC-8566-313C49D8205C}" type="datetimeFigureOut">
              <a:rPr lang="en-US" smtClean="0"/>
              <a:pPr/>
              <a:t>4/16/20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92F1DBD-E3F8-4F73-B855-7D156268F4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23F6D-96AE-44EC-8566-313C49D8205C}" type="datetimeFigureOut">
              <a:rPr lang="en-US" smtClean="0"/>
              <a:pPr/>
              <a:t>4/16/20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92F1DBD-E3F8-4F73-B855-7D156268F4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23F6D-96AE-44EC-8566-313C49D8205C}" type="datetimeFigureOut">
              <a:rPr lang="en-US" smtClean="0"/>
              <a:pPr/>
              <a:t>4/16/20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92F1DBD-E3F8-4F73-B855-7D156268F4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6D923F6D-96AE-44EC-8566-313C49D8205C}" type="datetimeFigureOut">
              <a:rPr lang="en-US" smtClean="0"/>
              <a:pPr/>
              <a:t>4/16/20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92F1DBD-E3F8-4F73-B855-7D156268F4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D923F6D-96AE-44EC-8566-313C49D8205C}" type="datetimeFigureOut">
              <a:rPr lang="en-US" smtClean="0"/>
              <a:pPr/>
              <a:t>4/16/20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92F1DBD-E3F8-4F73-B855-7D156268F43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6.m4a"/><Relationship Id="rId7" Type="http://schemas.openxmlformats.org/officeDocument/2006/relationships/image" Target="../media/image19.jpeg"/><Relationship Id="rId2" Type="http://schemas.microsoft.com/office/2007/relationships/media" Target="../media/media16.m4a"/><Relationship Id="rId1" Type="http://schemas.openxmlformats.org/officeDocument/2006/relationships/tags" Target="../tags/tag10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4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4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12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371600"/>
            <a:ext cx="5791200" cy="1828800"/>
          </a:xfrm>
        </p:spPr>
        <p:txBody>
          <a:bodyPr>
            <a:normAutofit/>
          </a:bodyPr>
          <a:lstStyle/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6050037"/>
            <a:ext cx="8610600" cy="685800"/>
          </a:xfrm>
        </p:spPr>
        <p:txBody>
          <a:bodyPr>
            <a:noAutofit/>
          </a:bodyPr>
          <a:lstStyle/>
          <a:p>
            <a:pPr algn="ctr"/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</a:t>
            </a:r>
            <a:r>
              <a:rPr lang="en-US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Jamila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 </a:t>
            </a:r>
            <a:r>
              <a:rPr lang="en-US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Medany</a:t>
            </a:r>
            <a:endParaRPr lang="en-US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C:\Documents and Settings\user1\My Documents\My Pictures\KIDNEY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04800"/>
            <a:ext cx="8534400" cy="5181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09600" y="1143000"/>
            <a:ext cx="770916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DEVELOPMENT</a:t>
            </a:r>
          </a:p>
          <a:p>
            <a:pPr algn="ctr"/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OF</a:t>
            </a:r>
          </a:p>
          <a:p>
            <a:pPr algn="ctr"/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KIDNEYS &amp; URETES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83"/>
    </mc:Choice>
    <mc:Fallback xmlns="">
      <p:transition spd="slow" advTm="10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NEPHRON</a:t>
            </a:r>
            <a:b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200" b="1" dirty="0">
                <a:solidFill>
                  <a:srgbClr val="4C27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(FUNCTIONAL UNIT OF KIDNEY)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04800" y="1752600"/>
            <a:ext cx="3352800" cy="47244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sz="24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Nephron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 formed by fusion of: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b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Excretory tubule 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(from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metanephric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mass (cap).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Arched collecting tubule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(from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ureteric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bud).</a:t>
            </a:r>
          </a:p>
          <a:p>
            <a:r>
              <a:rPr lang="en-US" sz="2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At Full Term:</a:t>
            </a:r>
            <a:r>
              <a:rPr lang="en-US" sz="2400" b="1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each kidney contains: </a:t>
            </a:r>
            <a:r>
              <a:rPr lang="en-US" sz="2400" b="1" dirty="0">
                <a:solidFill>
                  <a:srgbClr val="4C27E7"/>
                </a:solidFill>
                <a:latin typeface="Arial" pitchFamily="34" charset="0"/>
                <a:cs typeface="Arial" pitchFamily="34" charset="0"/>
              </a:rPr>
              <a:t>800000 – 1000000 </a:t>
            </a:r>
            <a:r>
              <a:rPr lang="en-US" sz="2400" b="1" dirty="0" err="1">
                <a:solidFill>
                  <a:srgbClr val="4C27E7"/>
                </a:solidFill>
                <a:latin typeface="Arial" pitchFamily="34" charset="0"/>
                <a:cs typeface="Arial" pitchFamily="34" charset="0"/>
              </a:rPr>
              <a:t>nephrons</a:t>
            </a:r>
            <a:r>
              <a:rPr lang="en-US" sz="2400" b="1" dirty="0">
                <a:solidFill>
                  <a:srgbClr val="4C27E7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5" name="Picture 2" descr="C:\Documents and Settings\user1\Desktop\CMRC approval\copyright 00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599" y="1752600"/>
            <a:ext cx="5181601" cy="44196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6" name="Right Arrow 5"/>
          <p:cNvSpPr/>
          <p:nvPr/>
        </p:nvSpPr>
        <p:spPr>
          <a:xfrm>
            <a:off x="4648200" y="4572000"/>
            <a:ext cx="838200" cy="228600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91000" y="4495800"/>
            <a:ext cx="389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1)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800600" y="4267200"/>
            <a:ext cx="1143000" cy="152400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343400" y="411480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314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097"/>
    </mc:Choice>
    <mc:Fallback xmlns="">
      <p:transition spd="slow" advTm="144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  <p:extLst>
    <p:ext uri="{3A86A75C-4F4B-4683-9AE1-C65F6400EC91}">
      <p14:laserTraceLst xmlns:p14="http://schemas.microsoft.com/office/powerpoint/2010/main">
        <p14:tracePtLst>
          <p14:tracePt t="1229" x="6572250" y="5946775"/>
          <p14:tracePt t="1265" x="6572250" y="5938838"/>
          <p14:tracePt t="1278" x="6562725" y="5929313"/>
          <p14:tracePt t="1288" x="6554788" y="5911850"/>
          <p14:tracePt t="1300" x="6537325" y="5894388"/>
          <p14:tracePt t="1316" x="6518275" y="5875338"/>
          <p14:tracePt t="1346" x="6473825" y="5822950"/>
          <p14:tracePt t="1364" x="6429375" y="5751513"/>
          <p14:tracePt t="1380" x="6394450" y="5705475"/>
          <p14:tracePt t="1396" x="6367463" y="5661025"/>
          <p14:tracePt t="1412" x="6323013" y="5599113"/>
          <p14:tracePt t="1428" x="6303963" y="5581650"/>
          <p14:tracePt t="1444" x="6276975" y="5554663"/>
          <p14:tracePt t="1744" x="6259513" y="5554663"/>
          <p14:tracePt t="1756" x="6251575" y="5554663"/>
          <p14:tracePt t="1767" x="6232525" y="5527675"/>
          <p14:tracePt t="1784" x="6224588" y="5510213"/>
          <p14:tracePt t="1799" x="6205538" y="5473700"/>
          <p14:tracePt t="1815" x="6188075" y="5411788"/>
          <p14:tracePt t="1831" x="6170613" y="5205413"/>
          <p14:tracePt t="1847" x="6170613" y="5062538"/>
          <p14:tracePt t="1877" x="6205538" y="4545013"/>
          <p14:tracePt t="1894" x="6242050" y="4402138"/>
          <p14:tracePt t="1911" x="6269038" y="4286250"/>
          <p14:tracePt t="1927" x="6330950" y="4054475"/>
          <p14:tracePt t="1943" x="6357938" y="3938588"/>
          <p14:tracePt t="1959" x="6402388" y="3759200"/>
          <p14:tracePt t="1975" x="6483350" y="3465513"/>
          <p14:tracePt t="1990" x="6510338" y="3384550"/>
          <p14:tracePt t="2007" x="6537325" y="3330575"/>
          <p14:tracePt t="2023" x="6562725" y="3303588"/>
          <p14:tracePt t="2038" x="6581775" y="3313113"/>
          <p14:tracePt t="2225" x="6572250" y="3313113"/>
          <p14:tracePt t="2236" x="6545263" y="3295650"/>
          <p14:tracePt t="2248" x="6518275" y="3268663"/>
          <p14:tracePt t="2264" x="6465888" y="3224213"/>
          <p14:tracePt t="2279" x="6375400" y="3160713"/>
          <p14:tracePt t="2295" x="6143625" y="2990850"/>
          <p14:tracePt t="2311" x="6027738" y="2911475"/>
          <p14:tracePt t="2326" x="5929313" y="2847975"/>
          <p14:tracePt t="2342" x="5822950" y="2795588"/>
          <p14:tracePt t="2358" x="5670550" y="2687638"/>
          <p14:tracePt t="2375" x="5616575" y="2660650"/>
          <p14:tracePt t="2391" x="5562600" y="2625725"/>
          <p14:tracePt t="2407" x="5510213" y="2581275"/>
          <p14:tracePt t="2422" x="5500688" y="2544763"/>
          <p14:tracePt t="2439" x="5483225" y="2465388"/>
          <p14:tracePt t="2455" x="5483225" y="2366963"/>
          <p14:tracePt t="2681" x="5465763" y="2366963"/>
          <p14:tracePt t="2693" x="5456238" y="2357438"/>
          <p14:tracePt t="2703" x="5446713" y="2339975"/>
          <p14:tracePt t="2716" x="5438775" y="2330450"/>
          <p14:tracePt t="2729" x="5438775" y="2312988"/>
          <p14:tracePt t="2743" x="5438775" y="2295525"/>
          <p14:tracePt t="2758" x="5429250" y="2295525"/>
          <p14:tracePt t="2778" x="5429250" y="2286000"/>
          <p14:tracePt t="2838" x="5429250" y="2276475"/>
          <p14:tracePt t="2850" x="5429250" y="2268538"/>
          <p14:tracePt t="2863" x="5419725" y="2259013"/>
          <p14:tracePt t="2873" x="5411788" y="2232025"/>
          <p14:tracePt t="2888" x="5411788" y="2214563"/>
          <p14:tracePt t="2903" x="5411788" y="2179638"/>
          <p14:tracePt t="2919" x="5375275" y="2054225"/>
          <p14:tracePt t="2934" x="5340350" y="1965325"/>
          <p14:tracePt t="2951" x="5313363" y="1866900"/>
          <p14:tracePt t="2967" x="5259388" y="1652588"/>
          <p14:tracePt t="2983" x="5224463" y="1544638"/>
          <p14:tracePt t="2999" x="5205413" y="1455738"/>
          <p14:tracePt t="3015" x="5187950" y="1401763"/>
          <p14:tracePt t="3030" x="5170488" y="1366838"/>
          <p14:tracePt t="3047" x="5160963" y="1357313"/>
          <p14:tracePt t="3092" x="5160963" y="1374775"/>
          <p14:tracePt t="3319" x="5153025" y="1347788"/>
          <p14:tracePt t="3331" x="5133975" y="1312863"/>
          <p14:tracePt t="3340" x="5116513" y="1241425"/>
          <p14:tracePt t="3354" x="5089525" y="1143000"/>
          <p14:tracePt t="3368" x="5054600" y="1036638"/>
          <p14:tracePt t="3383" x="5027613" y="919163"/>
          <p14:tracePt t="3399" x="5000625" y="839788"/>
          <p14:tracePt t="3414" x="4956175" y="723900"/>
          <p14:tracePt t="3430" x="4929188" y="687388"/>
          <p14:tracePt t="3447" x="4919663" y="660400"/>
          <p14:tracePt t="3463" x="4894263" y="642938"/>
          <p14:tracePt t="3479" x="4884738" y="633413"/>
          <p14:tracePt t="3494" x="4875213" y="633413"/>
          <p14:tracePt t="3510" x="4867275" y="633413"/>
          <p14:tracePt t="3542" x="4857750" y="633413"/>
          <p14:tracePt t="4556" x="4857750" y="608013"/>
          <p14:tracePt t="4567" x="4857750" y="581025"/>
          <p14:tracePt t="4579" x="4867275" y="561975"/>
          <p14:tracePt t="4595" x="4875213" y="544513"/>
          <p14:tracePt t="4610" x="4875213" y="527050"/>
          <p14:tracePt t="4627" x="4884738" y="509588"/>
          <p14:tracePt t="4658" x="4894263" y="509588"/>
          <p14:tracePt t="4773" x="4902200" y="509588"/>
          <p14:tracePt t="4853" x="4902200" y="517525"/>
          <p14:tracePt t="4880" x="4911725" y="517525"/>
          <p14:tracePt t="4889" x="4911725" y="527050"/>
          <p14:tracePt t="4938" x="4911725" y="536575"/>
          <p14:tracePt t="4961" x="4919663" y="554038"/>
          <p14:tracePt t="4976" x="4919663" y="561975"/>
          <p14:tracePt t="4987" x="4929188" y="561975"/>
          <p14:tracePt t="4998" x="4929188" y="581025"/>
          <p14:tracePt t="5048" x="4929188" y="571500"/>
          <p14:tracePt t="5058" x="4929188" y="561975"/>
          <p14:tracePt t="5073" x="4929188" y="554038"/>
          <p14:tracePt t="5090" x="4929188" y="544513"/>
          <p14:tracePt t="5107" x="4929188" y="527050"/>
          <p14:tracePt t="5123" x="4929188" y="517525"/>
          <p14:tracePt t="5214" x="4894263" y="561975"/>
          <p14:tracePt t="5226" x="4848225" y="633413"/>
          <p14:tracePt t="5236" x="4803775" y="696913"/>
          <p14:tracePt t="5252" x="4768850" y="731838"/>
          <p14:tracePt t="5267" x="4732338" y="776288"/>
          <p14:tracePt t="5282" x="4705350" y="803275"/>
          <p14:tracePt t="5299" x="4670425" y="830263"/>
          <p14:tracePt t="5315" x="4652963" y="839788"/>
          <p14:tracePt t="5330" x="4633913" y="857250"/>
          <p14:tracePt t="5347" x="4608513" y="874713"/>
          <p14:tracePt t="5377" x="4581525" y="901700"/>
          <p14:tracePt t="5395" x="4554538" y="928688"/>
          <p14:tracePt t="5410" x="4545013" y="938213"/>
          <p14:tracePt t="5426" x="4537075" y="946150"/>
          <p14:tracePt t="5443" x="4527550" y="955675"/>
          <p14:tracePt t="5474" x="4518025" y="955675"/>
          <p14:tracePt t="5743" x="4510088" y="955675"/>
          <p14:tracePt t="5754" x="4500563" y="955675"/>
          <p14:tracePt t="5778" x="4491038" y="965200"/>
          <p14:tracePt t="5794" x="4483100" y="965200"/>
          <p14:tracePt t="5814" x="4473575" y="965200"/>
          <p14:tracePt t="5827" x="4465638" y="965200"/>
          <p14:tracePt t="5852" x="4456113" y="965200"/>
          <p14:tracePt t="5874" x="4446588" y="965200"/>
          <p14:tracePt t="5911" x="4438650" y="965200"/>
          <p14:tracePt t="5981" x="4438650" y="955675"/>
          <p14:tracePt t="5996" x="4446588" y="946150"/>
          <p14:tracePt t="6176" x="4419600" y="965200"/>
          <p14:tracePt t="6186" x="4402138" y="982663"/>
          <p14:tracePt t="6197" x="4375150" y="1000125"/>
          <p14:tracePt t="6212" x="4340225" y="1027113"/>
          <p14:tracePt t="6228" x="4322763" y="1036638"/>
          <p14:tracePt t="6244" x="4313238" y="1044575"/>
          <p14:tracePt t="6260" x="4286250" y="1054100"/>
          <p14:tracePt t="6276" x="4276725" y="1054100"/>
          <p14:tracePt t="6292" x="4276725" y="1062038"/>
          <p14:tracePt t="6308" x="4268788" y="1062038"/>
          <p14:tracePt t="6402" x="4276725" y="1044575"/>
          <p14:tracePt t="6597" x="4276725" y="1062038"/>
          <p14:tracePt t="6630" x="4276725" y="1071563"/>
          <p14:tracePt t="6643" x="4268788" y="1071563"/>
          <p14:tracePt t="6679" x="4259263" y="1081088"/>
          <p14:tracePt t="6692" x="4251325" y="1081088"/>
          <p14:tracePt t="6705" x="4241800" y="1081088"/>
          <p14:tracePt t="6720" x="4224338" y="1089025"/>
          <p14:tracePt t="6749" x="4179888" y="1089025"/>
          <p14:tracePt t="6768" x="4170363" y="1089025"/>
          <p14:tracePt t="6796" x="4143375" y="1081088"/>
          <p14:tracePt t="6801" x="4133850" y="1071563"/>
          <p14:tracePt t="6820" x="4116388" y="1071563"/>
          <p14:tracePt t="6836" x="4089400" y="1071563"/>
          <p14:tracePt t="6851" x="4071938" y="1071563"/>
          <p14:tracePt t="6867" x="4062413" y="1071563"/>
          <p14:tracePt t="6895" x="4044950" y="1071563"/>
          <p14:tracePt t="6920" x="4037013" y="1071563"/>
          <p14:tracePt t="7170" x="4037013" y="1081088"/>
          <p14:tracePt t="7362" x="4044950" y="1081088"/>
          <p14:tracePt t="7380" x="4062413" y="1081088"/>
          <p14:tracePt t="7387" x="4089400" y="1081088"/>
          <p14:tracePt t="7401" x="4108450" y="1089025"/>
          <p14:tracePt t="7421" x="4133850" y="1089025"/>
          <p14:tracePt t="7437" x="4205288" y="1108075"/>
          <p14:tracePt t="7466" x="4286250" y="1116013"/>
          <p14:tracePt t="7472" x="4313238" y="1116013"/>
          <p14:tracePt t="7484" x="4340225" y="1116013"/>
          <p14:tracePt t="7519" x="4375150" y="1116013"/>
          <p14:tracePt t="7525" x="4384675" y="1116013"/>
          <p14:tracePt t="7550" x="4394200" y="1116013"/>
          <p14:tracePt t="7748" x="4394200" y="1133475"/>
          <p14:tracePt t="7760" x="4394200" y="1143000"/>
          <p14:tracePt t="7797" x="4402138" y="1143000"/>
          <p14:tracePt t="7820" x="4411663" y="1143000"/>
          <p14:tracePt t="7938" x="4411663" y="1152525"/>
          <p14:tracePt t="7953" x="4411663" y="1160463"/>
          <p14:tracePt t="8601" x="4419600" y="1152525"/>
          <p14:tracePt t="8613" x="4438650" y="1143000"/>
          <p14:tracePt t="8866" x="4438650" y="1133475"/>
          <p14:tracePt t="8901" x="4446588" y="1133475"/>
          <p14:tracePt t="8914" x="4456113" y="1133475"/>
          <p14:tracePt t="8927" x="4465638" y="1133475"/>
          <p14:tracePt t="8955" x="4465638" y="1125538"/>
          <p14:tracePt t="8962" x="4473575" y="1125538"/>
          <p14:tracePt t="8975" x="4483100" y="1125538"/>
          <p14:tracePt t="9021" x="4491038" y="1125538"/>
          <p14:tracePt t="9669" x="4491038" y="1116013"/>
          <p14:tracePt t="9691" x="4500563" y="1108075"/>
          <p14:tracePt t="9728" x="4510088" y="1108075"/>
          <p14:tracePt t="9741" x="4518025" y="1098550"/>
          <p14:tracePt t="9767" x="4527550" y="1098550"/>
          <p14:tracePt t="9778" x="4527550" y="1089025"/>
          <p14:tracePt t="9949" x="4537075" y="1081088"/>
          <p14:tracePt t="9959" x="4545013" y="1081088"/>
          <p14:tracePt t="9976" x="4554538" y="1071563"/>
          <p14:tracePt t="10006" x="4633913" y="1054100"/>
          <p14:tracePt t="10030" x="4687888" y="1036638"/>
          <p14:tracePt t="10046" x="4724400" y="1036638"/>
          <p14:tracePt t="10075" x="4830763" y="1017588"/>
          <p14:tracePt t="10093" x="4867275" y="1017588"/>
          <p14:tracePt t="10129" x="4929188" y="1009650"/>
          <p14:tracePt t="10146" x="4946650" y="1009650"/>
          <p14:tracePt t="10244" x="4946650" y="1000125"/>
          <p14:tracePt t="10621" x="4965700" y="1000125"/>
          <p14:tracePt t="10631" x="5000625" y="1000125"/>
          <p14:tracePt t="10647" x="5062538" y="990600"/>
          <p14:tracePt t="10673" x="5251450" y="982663"/>
          <p14:tracePt t="10702" x="5510213" y="973138"/>
          <p14:tracePt t="10707" x="5634038" y="973138"/>
          <p14:tracePt t="10733" x="5857875" y="973138"/>
          <p14:tracePt t="10748" x="5956300" y="990600"/>
          <p14:tracePt t="10764" x="6081713" y="1054100"/>
          <p14:tracePt t="10793" x="6153150" y="1089025"/>
          <p14:tracePt t="10799" x="6170613" y="1098550"/>
          <p14:tracePt t="10811" x="6180138" y="1098550"/>
          <p14:tracePt t="10833" x="6197600" y="1098550"/>
          <p14:tracePt t="10989" x="6205538" y="1098550"/>
          <p14:tracePt t="11016" x="6251575" y="1098550"/>
          <p14:tracePt t="11025" x="6313488" y="1081088"/>
          <p14:tracePt t="11038" x="6402388" y="1054100"/>
          <p14:tracePt t="11061" x="6500813" y="1017588"/>
          <p14:tracePt t="11079" x="6680200" y="965200"/>
          <p14:tracePt t="11097" x="6759575" y="938213"/>
          <p14:tracePt t="11132" x="6777038" y="928688"/>
          <p14:tracePt t="11150" x="6786563" y="928688"/>
          <p14:tracePt t="11179" x="6786563" y="919163"/>
          <p14:tracePt t="11208" x="6786563" y="911225"/>
          <p14:tracePt t="11710" x="6786563" y="919163"/>
          <p14:tracePt t="11723" x="6777038" y="938213"/>
          <p14:tracePt t="11736" x="6751638" y="965200"/>
          <p14:tracePt t="11750" x="6724650" y="1000125"/>
          <p14:tracePt t="11765" x="6688138" y="1036638"/>
          <p14:tracePt t="11781" x="6643688" y="1071563"/>
          <p14:tracePt t="11797" x="6581775" y="1133475"/>
          <p14:tracePt t="11813" x="6562725" y="1152525"/>
          <p14:tracePt t="11829" x="6545263" y="1160463"/>
          <p14:tracePt t="11832" x="6537325" y="1169988"/>
          <p14:tracePt t="11845" x="6527800" y="1179513"/>
          <p14:tracePt t="11927" x="6518275" y="1187450"/>
          <p14:tracePt t="11937" x="6518275" y="1196975"/>
          <p14:tracePt t="11950" x="6518275" y="1204913"/>
          <p14:tracePt t="12155" x="6518275" y="1223963"/>
          <p14:tracePt t="12168" x="6518275" y="1231900"/>
          <p14:tracePt t="12181" x="6510338" y="1241425"/>
          <p14:tracePt t="12197" x="6510338" y="1258888"/>
          <p14:tracePt t="12213" x="6500813" y="1276350"/>
          <p14:tracePt t="12229" x="6483350" y="1322388"/>
          <p14:tracePt t="12245" x="6483350" y="1339850"/>
          <p14:tracePt t="12261" x="6473825" y="1357313"/>
          <p14:tracePt t="12277" x="6465888" y="1384300"/>
          <p14:tracePt t="12308" x="6465888" y="1393825"/>
          <p14:tracePt t="12634" x="6465888" y="1401763"/>
          <p14:tracePt t="12652" x="6465888" y="1411288"/>
          <p14:tracePt t="12660" x="6465888" y="1419225"/>
          <p14:tracePt t="12676" x="6456363" y="1419225"/>
          <p14:tracePt t="12852" x="6446838" y="1428750"/>
          <p14:tracePt t="12866" x="6446838" y="1438275"/>
          <p14:tracePt t="13070" x="6446838" y="1446213"/>
          <p14:tracePt t="13104" x="6438900" y="1455738"/>
          <p14:tracePt t="13129" x="6429375" y="1455738"/>
          <p14:tracePt t="13143" x="6419850" y="1465263"/>
          <p14:tracePt t="13155" x="6411913" y="1465263"/>
          <p14:tracePt t="13184" x="6367463" y="1473200"/>
          <p14:tracePt t="13190" x="6348413" y="1490663"/>
          <p14:tracePt t="13215" x="6286500" y="1517650"/>
          <p14:tracePt t="13239" x="6224588" y="1544638"/>
          <p14:tracePt t="13268" x="6180138" y="1544638"/>
          <p14:tracePt t="13274" x="6153150" y="1544638"/>
          <p14:tracePt t="13287" x="6126163" y="1544638"/>
          <p14:tracePt t="13315" x="6072188" y="1544638"/>
          <p14:tracePt t="13321" x="6054725" y="1544638"/>
          <p14:tracePt t="13340" x="6027738" y="1544638"/>
          <p14:tracePt t="13356" x="6010275" y="1544638"/>
          <p14:tracePt t="13358" x="5991225" y="1544638"/>
          <p14:tracePt t="13385" x="5965825" y="1544638"/>
          <p14:tracePt t="13390" x="5946775" y="1544638"/>
          <p14:tracePt t="13403" x="5938838" y="1544638"/>
          <p14:tracePt t="13438" x="5919788" y="1544638"/>
          <p14:tracePt t="13444" x="5902325" y="1544638"/>
          <p14:tracePt t="13469" x="5884863" y="1544638"/>
          <p14:tracePt t="13500" x="5875338" y="1544638"/>
          <p14:tracePt t="13776" x="5867400" y="1544638"/>
          <p14:tracePt t="13787" x="5857875" y="1544638"/>
          <p14:tracePt t="13803" x="5840413" y="1536700"/>
          <p14:tracePt t="13820" x="5813425" y="1517650"/>
          <p14:tracePt t="13842" x="5732463" y="1473200"/>
          <p14:tracePt t="13857" x="5670550" y="1438275"/>
          <p14:tracePt t="13874" x="5518150" y="1339850"/>
          <p14:tracePt t="13902" x="5313363" y="1241425"/>
          <p14:tracePt t="13920" x="5153025" y="1160463"/>
          <p14:tracePt t="13942" x="5089525" y="1143000"/>
          <p14:tracePt t="13959" x="5018088" y="1125538"/>
          <p14:tracePt t="13987" x="4965700" y="1125538"/>
          <p14:tracePt t="13993" x="4956175" y="1125538"/>
          <p14:tracePt t="14005" x="4946650" y="1125538"/>
          <p14:tracePt t="14041" x="4938713" y="1125538"/>
          <p14:tracePt t="14064" x="4938713" y="1108075"/>
          <p14:tracePt t="14284" x="4911725" y="1108075"/>
          <p14:tracePt t="14295" x="4902200" y="1108075"/>
          <p14:tracePt t="14306" x="4884738" y="1089025"/>
          <p14:tracePt t="14341" x="4840288" y="1036638"/>
          <p14:tracePt t="14359" x="4830763" y="1017588"/>
          <p14:tracePt t="14387" x="4822825" y="1009650"/>
          <p14:tracePt t="14393" x="4822825" y="1000125"/>
          <p14:tracePt t="14405" x="4813300" y="1000125"/>
          <p14:tracePt t="14607" x="4813300" y="990600"/>
          <p14:tracePt t="14748" x="4813300" y="982663"/>
          <p14:tracePt t="14979" x="4822825" y="982663"/>
          <p14:tracePt t="15001" x="4840288" y="982663"/>
          <p14:tracePt t="15028" x="4848225" y="982663"/>
          <p14:tracePt t="15076" x="4857750" y="982663"/>
          <p14:tracePt t="15088" x="4867275" y="982663"/>
          <p14:tracePt t="15123" x="4875213" y="982663"/>
          <p14:tracePt t="15158" x="4884738" y="982663"/>
          <p14:tracePt t="15228" x="4894263" y="982663"/>
          <p14:tracePt t="15265" x="4902200" y="982663"/>
          <p14:tracePt t="15833" x="4894263" y="990600"/>
          <p14:tracePt t="15845" x="4867275" y="1009650"/>
          <p14:tracePt t="15854" x="4848225" y="1017588"/>
          <p14:tracePt t="15866" x="4822825" y="1044575"/>
          <p14:tracePt t="15880" x="4786313" y="1062038"/>
          <p14:tracePt t="15909" x="4741863" y="1098550"/>
          <p14:tracePt t="15915" x="4714875" y="1116013"/>
          <p14:tracePt t="15927" x="4687888" y="1125538"/>
          <p14:tracePt t="15949" x="4670425" y="1143000"/>
          <p14:tracePt t="15965" x="4616450" y="1187450"/>
          <p14:tracePt t="15994" x="4572000" y="1231900"/>
          <p14:tracePt t="16000" x="4554538" y="1250950"/>
          <p14:tracePt t="16012" x="4537075" y="1268413"/>
          <p14:tracePt t="16046" x="4510088" y="1295400"/>
          <p14:tracePt t="16064" x="4500563" y="1303338"/>
          <p14:tracePt t="16288" x="4429125" y="1366838"/>
          <p14:tracePt t="16298" x="4322763" y="1473200"/>
          <p14:tracePt t="16312" x="4160838" y="1616075"/>
          <p14:tracePt t="16349" x="3759200" y="1982788"/>
          <p14:tracePt t="16379" x="3625850" y="2116138"/>
          <p14:tracePt t="16385" x="3562350" y="2179638"/>
          <p14:tracePt t="16398" x="3509963" y="2224088"/>
          <p14:tracePt t="16426" x="3402013" y="2286000"/>
          <p14:tracePt t="16432" x="3357563" y="2322513"/>
          <p14:tracePt t="16451" x="3322638" y="2322513"/>
          <p14:tracePt t="16467" x="3259138" y="2339975"/>
          <p14:tracePt t="16482" x="3241675" y="2339975"/>
          <p14:tracePt t="16511" x="3232150" y="2339975"/>
          <p14:tracePt t="16552" x="3232150" y="2312988"/>
          <p14:tracePt t="16564" x="3232150" y="2268538"/>
          <p14:tracePt t="16768" x="3214688" y="2268538"/>
          <p14:tracePt t="16779" x="3187700" y="2259013"/>
          <p14:tracePt t="16794" x="3160713" y="2259013"/>
          <p14:tracePt t="16811" x="3133725" y="2259013"/>
          <p14:tracePt t="16827" x="3108325" y="2251075"/>
          <p14:tracePt t="16843" x="3062288" y="2241550"/>
          <p14:tracePt t="16859" x="3044825" y="2241550"/>
          <p14:tracePt t="16875" x="3036888" y="2241550"/>
          <p14:tracePt t="16891" x="3027363" y="2232025"/>
          <p14:tracePt t="16907" x="3017838" y="2232025"/>
          <p14:tracePt t="16927" x="3017838" y="2224088"/>
          <p14:tracePt t="17777" x="2990850" y="2259013"/>
          <p14:tracePt t="17790" x="2946400" y="2312988"/>
          <p14:tracePt t="17800" x="2911475" y="2357438"/>
          <p14:tracePt t="17816" x="2874963" y="2374900"/>
          <p14:tracePt t="17846" x="2822575" y="2401888"/>
          <p14:tracePt t="17864" x="2768600" y="2411413"/>
          <p14:tracePt t="17880" x="2741613" y="2411413"/>
          <p14:tracePt t="17896" x="2687638" y="2419350"/>
          <p14:tracePt t="17913" x="2660650" y="2428875"/>
          <p14:tracePt t="17928" x="2643188" y="2438400"/>
          <p14:tracePt t="17944" x="2608263" y="2446338"/>
          <p14:tracePt t="17960" x="2589213" y="2446338"/>
          <p14:tracePt t="17992" x="2581275" y="2446338"/>
          <p14:tracePt t="18008" x="2571750" y="2438400"/>
          <p14:tracePt t="18218" x="2482850" y="2465388"/>
          <p14:tracePt t="18234" x="2384425" y="2500313"/>
          <p14:tracePt t="18246" x="2286000" y="2544763"/>
          <p14:tracePt t="18256" x="2205038" y="2571750"/>
          <p14:tracePt t="18270" x="2116138" y="2598738"/>
          <p14:tracePt t="18282" x="2044700" y="2608263"/>
          <p14:tracePt t="18296" x="1982788" y="2608263"/>
          <p14:tracePt t="18312" x="1919288" y="2616200"/>
          <p14:tracePt t="18328" x="1812925" y="2625725"/>
          <p14:tracePt t="18344" x="1758950" y="2633663"/>
          <p14:tracePt t="18360" x="1724025" y="2633663"/>
          <p14:tracePt t="18376" x="1660525" y="2633663"/>
          <p14:tracePt t="18392" x="1633538" y="2633663"/>
          <p14:tracePt t="18408" x="1616075" y="2633663"/>
          <p14:tracePt t="18424" x="1608138" y="2633663"/>
          <p14:tracePt t="18440" x="1589088" y="2633663"/>
          <p14:tracePt t="18463" x="1589088" y="2625725"/>
          <p14:tracePt t="18522" x="1589088" y="2616200"/>
          <p14:tracePt t="18544" x="1589088" y="2598738"/>
          <p14:tracePt t="18808" x="1581150" y="2589213"/>
          <p14:tracePt t="18819" x="1581150" y="2571750"/>
          <p14:tracePt t="18835" x="1571625" y="2562225"/>
          <p14:tracePt t="18848" x="1571625" y="2554288"/>
          <p14:tracePt t="18877" x="1571625" y="2544763"/>
          <p14:tracePt t="18904" x="1589088" y="2554288"/>
          <p14:tracePt t="18917" x="1608138" y="2581275"/>
          <p14:tracePt t="18930" x="1643063" y="2633663"/>
          <p14:tracePt t="18944" x="1670050" y="2679700"/>
          <p14:tracePt t="18959" x="1697038" y="2732088"/>
          <p14:tracePt t="18975" x="1724025" y="2822575"/>
          <p14:tracePt t="18991" x="1724025" y="2857500"/>
          <p14:tracePt t="19007" x="1724025" y="2884488"/>
          <p14:tracePt t="19023" x="1724025" y="2901950"/>
          <p14:tracePt t="19039" x="1724025" y="2911475"/>
          <p14:tracePt t="19132" x="1731963" y="2911475"/>
          <p14:tracePt t="19389" x="1731963" y="2901950"/>
          <p14:tracePt t="19398" x="1741488" y="2901950"/>
          <p14:tracePt t="19413" x="1741488" y="2894013"/>
          <p14:tracePt t="19428" x="1751013" y="2894013"/>
          <p14:tracePt t="19445" x="1758950" y="2894013"/>
          <p14:tracePt t="19462" x="1768475" y="2894013"/>
          <p14:tracePt t="19477" x="1776413" y="2894013"/>
          <p14:tracePt t="19494" x="1785938" y="2894013"/>
          <p14:tracePt t="19516" x="1803400" y="2894013"/>
          <p14:tracePt t="19532" x="1812925" y="2901950"/>
          <p14:tracePt t="19542" x="1830388" y="2901950"/>
          <p14:tracePt t="19557" x="1847850" y="2911475"/>
          <p14:tracePt t="19573" x="1874838" y="2911475"/>
          <p14:tracePt t="19589" x="1901825" y="2919413"/>
          <p14:tracePt t="19605" x="1982788" y="2919413"/>
          <p14:tracePt t="19621" x="2017713" y="2911475"/>
          <p14:tracePt t="19636" x="2071688" y="2874963"/>
          <p14:tracePt t="19651" x="2170113" y="2776538"/>
          <p14:tracePt t="19667" x="2224088" y="2705100"/>
          <p14:tracePt t="19683" x="2241550" y="2679700"/>
          <p14:tracePt t="19699" x="2224088" y="2660650"/>
          <p14:tracePt t="19715" x="2179638" y="2652713"/>
          <p14:tracePt t="19731" x="2125663" y="2633663"/>
          <p14:tracePt t="19748" x="1990725" y="2608263"/>
          <p14:tracePt t="19764" x="1946275" y="2598738"/>
          <p14:tracePt t="19779" x="1919288" y="2598738"/>
          <p14:tracePt t="19797" x="1901825" y="2598738"/>
          <p14:tracePt t="19844" x="1928813" y="2643188"/>
          <p14:tracePt t="19855" x="1982788" y="2714625"/>
          <p14:tracePt t="19865" x="2036763" y="2776538"/>
          <p14:tracePt t="19877" x="2108200" y="2822575"/>
          <p14:tracePt t="19892" x="2160588" y="2874963"/>
          <p14:tracePt t="19907" x="2214563" y="2901950"/>
          <p14:tracePt t="19924" x="2303463" y="2938463"/>
          <p14:tracePt t="19954" x="2366963" y="2965450"/>
          <p14:tracePt t="19972" x="2384425" y="2965450"/>
          <p14:tracePt t="19989" x="2419350" y="2965450"/>
          <p14:tracePt t="20004" x="2455863" y="2938463"/>
          <p14:tracePt t="20020" x="2490788" y="2884488"/>
          <p14:tracePt t="20141" x="2446338" y="2894013"/>
          <p14:tracePt t="20156" x="2428875" y="2911475"/>
          <p14:tracePt t="20167" x="2401888" y="2911475"/>
          <p14:tracePt t="20181" x="2401888" y="2919413"/>
          <p14:tracePt t="20216" x="2411413" y="2919413"/>
          <p14:tracePt t="20226" x="2428875" y="2919413"/>
          <p14:tracePt t="20238" x="2465388" y="2911475"/>
          <p14:tracePt t="20248" x="2509838" y="2894013"/>
          <p14:tracePt t="20262" x="2544763" y="2874963"/>
          <p14:tracePt t="20277" x="2598738" y="2857500"/>
          <p14:tracePt t="20293" x="2652713" y="2840038"/>
          <p14:tracePt t="20309" x="2679700" y="2822575"/>
          <p14:tracePt t="20324" x="2751138" y="2813050"/>
          <p14:tracePt t="20340" x="2759075" y="2803525"/>
          <p14:tracePt t="20357" x="2776538" y="2786063"/>
          <p14:tracePt t="20394" x="2776538" y="2776538"/>
          <p14:tracePt t="20588" x="2776538" y="2768600"/>
          <p14:tracePt t="20959" x="2768600" y="2786063"/>
          <p14:tracePt t="20970" x="2759075" y="2830513"/>
          <p14:tracePt t="20981" x="2741613" y="2874963"/>
          <p14:tracePt t="20998" x="2724150" y="2938463"/>
          <p14:tracePt t="21013" x="2705100" y="3000375"/>
          <p14:tracePt t="21030" x="2679700" y="3143250"/>
          <p14:tracePt t="21046" x="2660650" y="3205163"/>
          <p14:tracePt t="21062" x="2633663" y="3276600"/>
          <p14:tracePt t="21078" x="2598738" y="3348038"/>
          <p14:tracePt t="21094" x="2536825" y="3455988"/>
          <p14:tracePt t="21109" x="2509838" y="3509963"/>
          <p14:tracePt t="21126" x="2455863" y="3581400"/>
          <p14:tracePt t="21141" x="2446338" y="3625850"/>
          <p14:tracePt t="21158" x="2428875" y="3652838"/>
          <p14:tracePt t="21174" x="2393950" y="3714750"/>
          <p14:tracePt t="21190" x="2374900" y="3741738"/>
          <p14:tracePt t="21206" x="2347913" y="3786188"/>
          <p14:tracePt t="21222" x="2303463" y="3857625"/>
          <p14:tracePt t="21252" x="2276475" y="3902075"/>
          <p14:tracePt t="21269" x="2259013" y="3919538"/>
          <p14:tracePt t="21286" x="2251075" y="3956050"/>
          <p14:tracePt t="21302" x="2241550" y="3973513"/>
          <p14:tracePt t="21318" x="2232025" y="3983038"/>
          <p14:tracePt t="21334" x="2224088" y="4000500"/>
          <p14:tracePt t="21349" x="2224088" y="4010025"/>
          <p14:tracePt t="21366" x="2214563" y="4017963"/>
          <p14:tracePt t="21559" x="2205038" y="4027488"/>
          <p14:tracePt t="21570" x="2205038" y="4044950"/>
          <p14:tracePt t="21583" x="2197100" y="4062413"/>
          <p14:tracePt t="21596" x="2187575" y="4081463"/>
          <p14:tracePt t="21607" x="2179638" y="4108450"/>
          <p14:tracePt t="21622" x="2160588" y="4152900"/>
          <p14:tracePt t="21637" x="2133600" y="4187825"/>
          <p14:tracePt t="21652" x="2108200" y="4241800"/>
          <p14:tracePt t="21668" x="2071688" y="4313238"/>
          <p14:tracePt t="21684" x="2044700" y="4348163"/>
          <p14:tracePt t="21700" x="2027238" y="4367213"/>
          <p14:tracePt t="21717" x="2009775" y="4384675"/>
          <p14:tracePt t="21732" x="2009775" y="4394200"/>
          <p14:tracePt t="21849" x="2009775" y="4384675"/>
          <p14:tracePt t="22233" x="2000250" y="4375150"/>
          <p14:tracePt t="22243" x="1982788" y="4367213"/>
          <p14:tracePt t="22256" x="1973263" y="4367213"/>
          <p14:tracePt t="22271" x="1955800" y="4348163"/>
          <p14:tracePt t="22287" x="1938338" y="4340225"/>
          <p14:tracePt t="22304" x="1874838" y="4313238"/>
          <p14:tracePt t="22319" x="1830388" y="4295775"/>
          <p14:tracePt t="22335" x="1803400" y="4295775"/>
          <p14:tracePt t="22352" x="1768475" y="4268788"/>
          <p14:tracePt t="22367" x="1751013" y="4268788"/>
          <p14:tracePt t="22383" x="1751013" y="4251325"/>
          <p14:tracePt t="22400" x="1731963" y="4251325"/>
          <p14:tracePt t="22486" x="1741488" y="4232275"/>
          <p14:tracePt t="22811" x="1731963" y="4232275"/>
          <p14:tracePt t="22822" x="1724025" y="4232275"/>
          <p14:tracePt t="23263" x="1714500" y="4232275"/>
          <p14:tracePt t="23711" x="1704975" y="4232275"/>
          <p14:tracePt t="23759" x="1704975" y="4214813"/>
          <p14:tracePt t="23769" x="1704975" y="4179888"/>
          <p14:tracePt t="23780" x="1714500" y="4152900"/>
          <p14:tracePt t="23796" x="1724025" y="4116388"/>
          <p14:tracePt t="23813" x="1731963" y="4062413"/>
          <p14:tracePt t="23830" x="1731963" y="3983038"/>
          <p14:tracePt t="23845" x="1741488" y="3929063"/>
          <p14:tracePt t="23861" x="1751013" y="3875088"/>
          <p14:tracePt t="23877" x="1751013" y="3840163"/>
          <p14:tracePt t="23894" x="1768475" y="3768725"/>
          <p14:tracePt t="23924" x="1795463" y="3660775"/>
          <p14:tracePt t="23941" x="1803400" y="3625850"/>
          <p14:tracePt t="23957" x="1822450" y="3598863"/>
          <p14:tracePt t="23973" x="1839913" y="3554413"/>
          <p14:tracePt t="23990" x="1847850" y="3536950"/>
          <p14:tracePt t="24005" x="1857375" y="3517900"/>
          <p14:tracePt t="24022" x="1874838" y="3509963"/>
          <p14:tracePt t="24037" x="1893888" y="3500438"/>
          <p14:tracePt t="24053" x="1919288" y="3490913"/>
          <p14:tracePt t="24324" x="1919288" y="3482975"/>
          <p14:tracePt t="24334" x="1919288" y="3473450"/>
          <p14:tracePt t="24346" x="1938338" y="3455988"/>
          <p14:tracePt t="24362" x="1938338" y="3429000"/>
          <p14:tracePt t="24394" x="2017713" y="3241675"/>
          <p14:tracePt t="24411" x="2036763" y="3205163"/>
          <p14:tracePt t="24426" x="2054225" y="3179763"/>
          <p14:tracePt t="24443" x="2081213" y="3116263"/>
          <p14:tracePt t="24458" x="2089150" y="3098800"/>
          <p14:tracePt t="24475" x="2116138" y="3054350"/>
          <p14:tracePt t="24491" x="2125663" y="3044825"/>
          <p14:tracePt t="24506" x="2152650" y="3027363"/>
          <p14:tracePt t="24522" x="2160588" y="3017838"/>
          <p14:tracePt t="24539" x="2197100" y="3000375"/>
          <p14:tracePt t="24554" x="2214563" y="2990850"/>
          <p14:tracePt t="24570" x="2232025" y="2982913"/>
          <p14:tracePt t="24815" x="2241550" y="2973388"/>
          <p14:tracePt t="24827" x="2241550" y="2955925"/>
          <p14:tracePt t="24841" x="2259013" y="2938463"/>
          <p14:tracePt t="24858" x="2268538" y="2911475"/>
          <p14:tracePt t="24875" x="2303463" y="2840038"/>
          <p14:tracePt t="24890" x="2312988" y="2822575"/>
          <p14:tracePt t="24907" x="2312988" y="2813050"/>
          <p14:tracePt t="24936" x="2322513" y="2813050"/>
          <p14:tracePt t="24973" x="2339975" y="2813050"/>
          <p14:tracePt t="24984" x="2347913" y="2813050"/>
          <p14:tracePt t="24995" x="2357438" y="2813050"/>
          <p14:tracePt t="25006" x="2374900" y="2822575"/>
          <p14:tracePt t="25031" x="2384425" y="2822575"/>
          <p14:tracePt t="25103" x="2393950" y="2822575"/>
          <p14:tracePt t="25140" x="2401888" y="2830513"/>
          <p14:tracePt t="25152" x="2411413" y="2830513"/>
          <p14:tracePt t="25163" x="2419350" y="2830513"/>
          <p14:tracePt t="25177" x="2428875" y="2830513"/>
          <p14:tracePt t="25194" x="2438400" y="2830513"/>
          <p14:tracePt t="25378" x="2455863" y="2830513"/>
          <p14:tracePt t="25389" x="2473325" y="2830513"/>
          <p14:tracePt t="25405" x="2500313" y="2840038"/>
          <p14:tracePt t="25419" x="2527300" y="2840038"/>
          <p14:tracePt t="25434" x="2562225" y="2847975"/>
          <p14:tracePt t="25451" x="2616200" y="2857500"/>
          <p14:tracePt t="25467" x="2643188" y="2867025"/>
          <p14:tracePt t="25482" x="2652713" y="2867025"/>
          <p14:tracePt t="25498" x="2670175" y="2867025"/>
          <p14:tracePt t="25530" x="2679700" y="2867025"/>
          <p14:tracePt t="26101" x="2670175" y="2867025"/>
          <p14:tracePt t="26111" x="2652713" y="2867025"/>
          <p14:tracePt t="26124" x="2643188" y="2867025"/>
          <p14:tracePt t="26140" x="2625725" y="2867025"/>
          <p14:tracePt t="26160" x="2616200" y="2867025"/>
          <p14:tracePt t="26267" x="2616200" y="2857500"/>
          <p14:tracePt t="26354" x="2616200" y="2847975"/>
          <p14:tracePt t="26376" x="2616200" y="2840038"/>
          <p14:tracePt t="26386" x="2625725" y="2840038"/>
          <p14:tracePt t="26398" x="2633663" y="2840038"/>
          <p14:tracePt t="26473" x="2643188" y="2840038"/>
          <p14:tracePt t="26786" x="2652713" y="2840038"/>
          <p14:tracePt t="26795" x="2652713" y="2830513"/>
          <p14:tracePt t="26811" x="2670175" y="2830513"/>
          <p14:tracePt t="26824" x="2679700" y="2822575"/>
          <p14:tracePt t="26840" x="2687638" y="2822575"/>
          <p14:tracePt t="26856" x="2714625" y="2813050"/>
          <p14:tracePt t="26872" x="2724150" y="2813050"/>
          <p14:tracePt t="26888" x="2741613" y="2803525"/>
          <p14:tracePt t="26905" x="2759075" y="2795588"/>
          <p14:tracePt t="26927" x="2768600" y="2795588"/>
          <p14:tracePt t="26954" x="2776538" y="2795588"/>
          <p14:tracePt t="26975" x="2795588" y="2786063"/>
          <p14:tracePt t="27206" x="2803525" y="2776538"/>
          <p14:tracePt t="27219" x="2813050" y="2768600"/>
          <p14:tracePt t="27229" x="2822575" y="2768600"/>
          <p14:tracePt t="27241" x="2830513" y="2759075"/>
          <p14:tracePt t="27262" x="2847975" y="2759075"/>
          <p14:tracePt t="27278" x="2857500" y="2759075"/>
          <p14:tracePt t="27302" x="2867025" y="2759075"/>
          <p14:tracePt t="27311" x="2874963" y="2759075"/>
          <p14:tracePt t="27324" x="2884488" y="2759075"/>
          <p14:tracePt t="27350" x="2894013" y="2759075"/>
          <p14:tracePt t="27373" x="2901950" y="2759075"/>
          <p14:tracePt t="27386" x="2911475" y="2759075"/>
          <p14:tracePt t="27635" x="2919413" y="2759075"/>
          <p14:tracePt t="27662" x="2928938" y="2759075"/>
          <p14:tracePt t="27795" x="2946400" y="2751138"/>
          <p14:tracePt t="27807" x="2955925" y="2741613"/>
          <p14:tracePt t="27820" x="2973388" y="2724150"/>
          <p14:tracePt t="27834" x="2982913" y="2714625"/>
          <p14:tracePt t="28719" x="2982913" y="2724150"/>
          <p14:tracePt t="28729" x="2982913" y="2741613"/>
          <p14:tracePt t="28751" x="2982913" y="2751138"/>
          <p14:tracePt t="28767" x="2982913" y="2759075"/>
          <p14:tracePt t="28789" x="2982913" y="2776538"/>
          <p14:tracePt t="28802" x="2973388" y="2786063"/>
          <p14:tracePt t="28815" x="2965450" y="2803525"/>
          <p14:tracePt t="28827" x="2965450" y="2822575"/>
          <p14:tracePt t="28838" x="2955925" y="2830513"/>
          <p14:tracePt t="28853" x="2946400" y="2847975"/>
          <p14:tracePt t="28869" x="2938463" y="2867025"/>
          <p14:tracePt t="28885" x="2919413" y="2874963"/>
          <p14:tracePt t="28917" x="2911475" y="2884488"/>
          <p14:tracePt t="28934" x="2901950" y="2884488"/>
          <p14:tracePt t="28949" x="2894013" y="2884488"/>
          <p14:tracePt t="29149" x="2874963" y="2901950"/>
          <p14:tracePt t="29165" x="2867025" y="2911475"/>
          <p14:tracePt t="29175" x="2847975" y="2928938"/>
          <p14:tracePt t="29190" x="2822575" y="2946400"/>
          <p14:tracePt t="29205" x="2795588" y="2965450"/>
          <p14:tracePt t="29221" x="2751138" y="2990850"/>
          <p14:tracePt t="29237" x="2705100" y="3000375"/>
          <p14:tracePt t="29268" x="2616200" y="3009900"/>
          <p14:tracePt t="29285" x="2589213" y="3009900"/>
          <p14:tracePt t="29301" x="2562225" y="3017838"/>
          <p14:tracePt t="29317" x="2527300" y="3017838"/>
          <p14:tracePt t="29333" x="2509838" y="3017838"/>
          <p14:tracePt t="29349" x="2490788" y="3017838"/>
          <p14:tracePt t="29365" x="2473325" y="3027363"/>
          <p14:tracePt t="29397" x="2465388" y="3027363"/>
          <p14:tracePt t="29583" x="2465388" y="3044825"/>
          <p14:tracePt t="29593" x="2465388" y="3062288"/>
          <p14:tracePt t="29606" x="2465388" y="3071813"/>
          <p14:tracePt t="29622" x="2455863" y="3071813"/>
          <p14:tracePt t="29740" x="2465388" y="3089275"/>
          <p14:tracePt t="29749" x="2473325" y="3089275"/>
          <p14:tracePt t="29764" x="2482850" y="3098800"/>
          <p14:tracePt t="29781" x="2490788" y="3108325"/>
          <p14:tracePt t="29797" x="2509838" y="3116263"/>
          <p14:tracePt t="29813" x="2509838" y="3125788"/>
          <p14:tracePt t="29829" x="2517775" y="3125788"/>
          <p14:tracePt t="30029" x="2527300" y="3125788"/>
          <p14:tracePt t="30039" x="2536825" y="3116263"/>
          <p14:tracePt t="30053" x="2554288" y="3108325"/>
          <p14:tracePt t="30069" x="2571750" y="3089275"/>
          <p14:tracePt t="30086" x="2616200" y="3081338"/>
          <p14:tracePt t="30101" x="2660650" y="3071813"/>
          <p14:tracePt t="30117" x="2697163" y="3062288"/>
          <p14:tracePt t="30133" x="2751138" y="3062288"/>
          <p14:tracePt t="30149" x="2776538" y="3071813"/>
          <p14:tracePt t="30165" x="2803525" y="3071813"/>
          <p14:tracePt t="30181" x="2840038" y="3071813"/>
          <p14:tracePt t="30197" x="2857500" y="3071813"/>
          <p14:tracePt t="30213" x="2867025" y="3071813"/>
          <p14:tracePt t="30229" x="2911475" y="3044825"/>
          <p14:tracePt t="30245" x="2928938" y="3027363"/>
          <p14:tracePt t="30449" x="2911475" y="3027363"/>
          <p14:tracePt t="30464" x="2874963" y="3027363"/>
          <p14:tracePt t="30471" x="2830513" y="3027363"/>
          <p14:tracePt t="30487" x="2768600" y="3044825"/>
          <p14:tracePt t="30501" x="2705100" y="3071813"/>
          <p14:tracePt t="30517" x="2643188" y="3098800"/>
          <p14:tracePt t="30533" x="2554288" y="3143250"/>
          <p14:tracePt t="30549" x="2509838" y="3170238"/>
          <p14:tracePt t="30565" x="2490788" y="3179763"/>
          <p14:tracePt t="30581" x="2446338" y="3214688"/>
          <p14:tracePt t="30612" x="2419350" y="3241675"/>
          <p14:tracePt t="30629" x="2411413" y="3251200"/>
          <p14:tracePt t="30644" x="2411413" y="3259138"/>
          <p14:tracePt t="30676" x="2438400" y="3286125"/>
          <p14:tracePt t="30692" x="2473325" y="3303588"/>
          <p14:tracePt t="30708" x="2517775" y="3313113"/>
          <p14:tracePt t="30724" x="2633663" y="3322638"/>
          <p14:tracePt t="30740" x="2724150" y="3330575"/>
          <p14:tracePt t="30756" x="2813050" y="3330575"/>
          <p14:tracePt t="30772" x="2938463" y="3348038"/>
          <p14:tracePt t="30788" x="3214688" y="3367088"/>
          <p14:tracePt t="30804" x="3375025" y="3384550"/>
          <p14:tracePt t="30820" x="3724275" y="3402013"/>
          <p14:tracePt t="30836" x="3902075" y="3411538"/>
          <p14:tracePt t="30852" x="4098925" y="3429000"/>
          <p14:tracePt t="30868" x="4232275" y="3429000"/>
          <p14:tracePt t="31073" x="4313238" y="3394075"/>
          <p14:tracePt t="31084" x="4456113" y="3348038"/>
          <p14:tracePt t="31095" x="4724400" y="3276600"/>
          <p14:tracePt t="31111" x="5037138" y="3197225"/>
          <p14:tracePt t="31125" x="5340350" y="3133725"/>
          <p14:tracePt t="31141" x="5599113" y="3108325"/>
          <p14:tracePt t="31157" x="6054725" y="3116263"/>
          <p14:tracePt t="31173" x="6215063" y="3152775"/>
          <p14:tracePt t="31189" x="6375400" y="3224213"/>
          <p14:tracePt t="31205" x="6537325" y="3402013"/>
          <p14:tracePt t="31221" x="6572250" y="3509963"/>
          <p14:tracePt t="31237" x="6608763" y="3589338"/>
          <p14:tracePt t="31253" x="6608763" y="3633788"/>
          <p14:tracePt t="31283" x="6626225" y="3724275"/>
          <p14:tracePt t="31301" x="6626225" y="3732213"/>
          <p14:tracePt t="31373" x="6616700" y="3732213"/>
          <p14:tracePt t="31383" x="6608763" y="3724275"/>
          <p14:tracePt t="31397" x="6589713" y="3714750"/>
          <p14:tracePt t="31413" x="6572250" y="3705225"/>
          <p14:tracePt t="31429" x="6562725" y="3697288"/>
          <p14:tracePt t="31445" x="6545263" y="3679825"/>
          <p14:tracePt t="31461" x="6527800" y="3660775"/>
          <p14:tracePt t="31477" x="6510338" y="3660775"/>
          <p14:tracePt t="31493" x="6473825" y="3633788"/>
          <p14:tracePt t="31509" x="6438900" y="3625850"/>
          <p14:tracePt t="31525" x="6419850" y="3608388"/>
          <p14:tracePt t="31541" x="6367463" y="3581400"/>
          <p14:tracePt t="31557" x="6323013" y="3562350"/>
          <p14:tracePt t="31573" x="6276975" y="3554413"/>
          <p14:tracePt t="31590" x="6170613" y="3527425"/>
          <p14:tracePt t="31605" x="6134100" y="3527425"/>
          <p14:tracePt t="31621" x="6099175" y="3517900"/>
          <p14:tracePt t="31636" x="6037263" y="3509963"/>
          <p14:tracePt t="31652" x="6018213" y="3509963"/>
          <p14:tracePt t="31668" x="6000750" y="3509963"/>
          <p14:tracePt t="31684" x="5983288" y="3509963"/>
          <p14:tracePt t="31700" x="5956300" y="3509963"/>
          <p14:tracePt t="31731" x="5956300" y="3517900"/>
          <p14:tracePt t="31767" x="5946775" y="3544888"/>
          <p14:tracePt t="31782" x="5938838" y="3571875"/>
          <p14:tracePt t="31794" x="5929313" y="3598863"/>
          <p14:tracePt t="31805" x="5911850" y="3625850"/>
          <p14:tracePt t="31819" x="5902325" y="3652838"/>
          <p14:tracePt t="31829" x="5875338" y="3687763"/>
          <p14:tracePt t="31845" x="5867400" y="3705225"/>
          <p14:tracePt t="31860" x="5848350" y="3724275"/>
          <p14:tracePt t="31876" x="5822950" y="3759200"/>
          <p14:tracePt t="31892" x="5813425" y="3776663"/>
          <p14:tracePt t="31907" x="5803900" y="3786188"/>
          <p14:tracePt t="31955" x="5803900" y="3795713"/>
          <p14:tracePt t="31975" x="5803900" y="3813175"/>
          <p14:tracePt t="31989" x="5803900" y="3830638"/>
          <p14:tracePt t="32005" x="5803900" y="3848100"/>
          <p14:tracePt t="32021" x="5803900" y="3884613"/>
          <p14:tracePt t="32037" x="5803900" y="3894138"/>
          <p14:tracePt t="32069" x="5803900" y="3911600"/>
          <p14:tracePt t="32085" x="5813425" y="3911600"/>
          <p14:tracePt t="32101" x="5822950" y="3919538"/>
          <p14:tracePt t="32117" x="5857875" y="3919538"/>
          <p14:tracePt t="32133" x="5884863" y="3919538"/>
          <p14:tracePt t="32149" x="5902325" y="3929063"/>
          <p14:tracePt t="32165" x="5919788" y="3929063"/>
          <p14:tracePt t="32181" x="5929313" y="3938588"/>
          <p14:tracePt t="32197" x="5938838" y="3938588"/>
          <p14:tracePt t="32275" x="5938838" y="3965575"/>
          <p14:tracePt t="32287" x="5938838" y="3983038"/>
          <p14:tracePt t="32296" x="5938838" y="4000500"/>
          <p14:tracePt t="32311" x="5929313" y="4017963"/>
          <p14:tracePt t="32326" x="5919788" y="4037013"/>
          <p14:tracePt t="32341" x="5902325" y="4054475"/>
          <p14:tracePt t="32357" x="5867400" y="4071938"/>
          <p14:tracePt t="32373" x="5848350" y="4071938"/>
          <p14:tracePt t="32389" x="5822950" y="4071938"/>
          <p14:tracePt t="32405" x="5803900" y="4062413"/>
          <p14:tracePt t="32421" x="5776913" y="4054475"/>
          <p14:tracePt t="32437" x="5768975" y="4037013"/>
          <p14:tracePt t="32453" x="5741988" y="4027488"/>
          <p14:tracePt t="32469" x="5732463" y="4017963"/>
          <p14:tracePt t="32485" x="5724525" y="4017963"/>
          <p14:tracePt t="32501" x="5715000" y="4017963"/>
          <p14:tracePt t="32517" x="5715000" y="4010025"/>
          <p14:tracePt t="32680" x="5715000" y="4017963"/>
          <p14:tracePt t="32707" x="5715000" y="4037013"/>
          <p14:tracePt t="32743" x="5705475" y="4044950"/>
          <p14:tracePt t="32765" x="5705475" y="4054475"/>
          <p14:tracePt t="32777" x="5697538" y="4071938"/>
          <p14:tracePt t="32791" x="5697538" y="4081463"/>
          <p14:tracePt t="32807" x="5697538" y="4089400"/>
          <p14:tracePt t="32821" x="5697538" y="4098925"/>
          <p14:tracePt t="32837" x="5697538" y="4108450"/>
          <p14:tracePt t="32886" x="5697538" y="4116388"/>
          <p14:tracePt t="32901" x="5697538" y="4125913"/>
          <p14:tracePt t="32913" x="5697538" y="4133850"/>
          <p14:tracePt t="32926" x="5697538" y="4143375"/>
          <p14:tracePt t="33029" x="5697538" y="4152900"/>
          <p14:tracePt t="33068" x="5697538" y="4160838"/>
          <p14:tracePt t="33079" x="5715000" y="4160838"/>
          <p14:tracePt t="33107" x="5724525" y="4170363"/>
          <p14:tracePt t="33128" x="5741988" y="4170363"/>
          <p14:tracePt t="33150" x="5751513" y="4179888"/>
          <p14:tracePt t="33175" x="5759450" y="4187825"/>
          <p14:tracePt t="33199" x="5768975" y="4187825"/>
          <p14:tracePt t="33209" x="5776913" y="4197350"/>
          <p14:tracePt t="33223" x="5776913" y="4205288"/>
          <p14:tracePt t="33237" x="5786438" y="4205288"/>
          <p14:tracePt t="33253" x="5786438" y="4214813"/>
          <p14:tracePt t="33283" x="5795963" y="4224338"/>
          <p14:tracePt t="33301" x="5795963" y="4232275"/>
          <p14:tracePt t="33317" x="5803900" y="4241800"/>
          <p14:tracePt t="33333" x="5803900" y="4251325"/>
          <p14:tracePt t="33349" x="5803900" y="4259263"/>
          <p14:tracePt t="33365" x="5813425" y="4268788"/>
          <p14:tracePt t="33381" x="5813425" y="4276725"/>
          <p14:tracePt t="33414" x="5813425" y="4286250"/>
          <p14:tracePt t="33500" x="5803900" y="4286250"/>
          <p14:tracePt t="33536" x="5803900" y="4295775"/>
          <p14:tracePt t="33834" x="5803900" y="4322763"/>
          <p14:tracePt t="33845" x="5803900" y="4348163"/>
          <p14:tracePt t="33861" x="5803900" y="4394200"/>
          <p14:tracePt t="33874" x="5795963" y="4473575"/>
          <p14:tracePt t="33889" x="5786438" y="4545013"/>
          <p14:tracePt t="33905" x="5776913" y="4608513"/>
          <p14:tracePt t="33921" x="5759450" y="4679950"/>
          <p14:tracePt t="33937" x="5741988" y="4714875"/>
          <p14:tracePt t="33953" x="5732463" y="4724400"/>
          <p14:tracePt t="33969" x="5705475" y="4732338"/>
          <p14:tracePt t="33985" x="5688013" y="4732338"/>
          <p14:tracePt t="34002" x="5653088" y="4724400"/>
          <p14:tracePt t="34017" x="5634038" y="4714875"/>
          <p14:tracePt t="34031" x="5616575" y="4705350"/>
          <p14:tracePt t="34048" x="5599113" y="4697413"/>
          <p14:tracePt t="34064" x="5562600" y="4679950"/>
          <p14:tracePt t="34079" x="5554663" y="4660900"/>
          <p14:tracePt t="34110" x="5527675" y="4652963"/>
          <p14:tracePt t="34129" x="5518150" y="4652963"/>
          <p14:tracePt t="34220" x="5518150" y="4679950"/>
          <p14:tracePt t="34233" x="5518150" y="4705350"/>
          <p14:tracePt t="34243" x="5537200" y="4741863"/>
          <p14:tracePt t="34258" x="5545138" y="4776788"/>
          <p14:tracePt t="34273" x="5562600" y="4813300"/>
          <p14:tracePt t="34289" x="5562600" y="4848225"/>
          <p14:tracePt t="34305" x="5589588" y="4884738"/>
          <p14:tracePt t="34321" x="5599113" y="4894263"/>
          <p14:tracePt t="34337" x="5608638" y="4911725"/>
          <p14:tracePt t="34353" x="5634038" y="4938713"/>
          <p14:tracePt t="34369" x="5653088" y="4956175"/>
          <p14:tracePt t="34385" x="5661025" y="4965700"/>
          <p14:tracePt t="34401" x="5705475" y="4991100"/>
          <p14:tracePt t="34417" x="5715000" y="5000625"/>
          <p14:tracePt t="34433" x="5732463" y="5010150"/>
          <p14:tracePt t="34450" x="5776913" y="5027613"/>
          <p14:tracePt t="34465" x="5786438" y="5037138"/>
          <p14:tracePt t="34481" x="5803900" y="5037138"/>
          <p14:tracePt t="34497" x="5813425" y="5037138"/>
          <p14:tracePt t="34513" x="5830888" y="5037138"/>
          <p14:tracePt t="34529" x="5830888" y="5045075"/>
          <p14:tracePt t="34606" x="5830888" y="5054600"/>
          <p14:tracePt t="34651" x="5830888" y="5089525"/>
          <p14:tracePt t="34668" x="5830888" y="5108575"/>
          <p14:tracePt t="34678" x="5830888" y="5116513"/>
          <p14:tracePt t="34690" x="5830888" y="5143500"/>
          <p14:tracePt t="34705" x="5830888" y="5153025"/>
          <p14:tracePt t="34721" x="5830888" y="5170488"/>
          <p14:tracePt t="34737" x="5822950" y="5197475"/>
          <p14:tracePt t="34753" x="5813425" y="5214938"/>
          <p14:tracePt t="34783" x="5803900" y="5286375"/>
          <p14:tracePt t="34801" x="5776913" y="5348288"/>
          <p14:tracePt t="34817" x="5768975" y="5384800"/>
          <p14:tracePt t="34833" x="5741988" y="5419725"/>
          <p14:tracePt t="34849" x="5741988" y="5429250"/>
          <p14:tracePt t="34865" x="5732463" y="5429250"/>
          <p14:tracePt t="34881" x="5732463" y="5419725"/>
          <p14:tracePt t="35082" x="5732463" y="5429250"/>
          <p14:tracePt t="35100" x="5732463" y="5438775"/>
          <p14:tracePt t="35120" x="5732463" y="5446713"/>
          <p14:tracePt t="35133" x="5732463" y="5456238"/>
          <p14:tracePt t="35146" x="5732463" y="5465763"/>
          <p14:tracePt t="35159" x="5732463" y="5473700"/>
          <p14:tracePt t="35181" x="5732463" y="5483225"/>
          <p14:tracePt t="35638" x="5715000" y="5483225"/>
          <p14:tracePt t="35649" x="5705475" y="5473700"/>
          <p14:tracePt t="35664" x="5688013" y="5456238"/>
          <p14:tracePt t="35679" x="5661025" y="5429250"/>
          <p14:tracePt t="35696" x="5589588" y="5268913"/>
          <p14:tracePt t="35711" x="5545138" y="5153025"/>
          <p14:tracePt t="35727" x="5510213" y="5045075"/>
          <p14:tracePt t="35743" x="5473700" y="4894263"/>
          <p14:tracePt t="35759" x="5429250" y="4652963"/>
          <p14:tracePt t="35775" x="5419725" y="4554538"/>
          <p14:tracePt t="35791" x="5411788" y="4473575"/>
          <p14:tracePt t="35807" x="5411788" y="4384675"/>
          <p14:tracePt t="35823" x="5411788" y="4348163"/>
          <p14:tracePt t="35839" x="5411788" y="4330700"/>
          <p14:tracePt t="35855" x="5411788" y="4313238"/>
          <p14:tracePt t="36166" x="5402263" y="4303713"/>
          <p14:tracePt t="36177" x="5394325" y="4286250"/>
          <p14:tracePt t="36189" x="5375275" y="4259263"/>
          <p14:tracePt t="36206" x="5357813" y="4232275"/>
          <p14:tracePt t="36221" x="5348288" y="4197350"/>
          <p14:tracePt t="36237" x="5303838" y="4108450"/>
          <p14:tracePt t="36253" x="5286375" y="4054475"/>
          <p14:tracePt t="36284" x="5241925" y="3902075"/>
          <p14:tracePt t="36301" x="5241925" y="3875088"/>
          <p14:tracePt t="36317" x="5224463" y="3840163"/>
          <p14:tracePt t="36333" x="5205413" y="3776663"/>
          <p14:tracePt t="36349" x="5205413" y="3759200"/>
          <p14:tracePt t="36365" x="5205413" y="3732213"/>
          <p14:tracePt t="36381" x="5205413" y="3714750"/>
          <p14:tracePt t="36397" x="5197475" y="3697288"/>
          <p14:tracePt t="36413" x="5197475" y="3687763"/>
          <p14:tracePt t="36501" x="5197475" y="3697288"/>
          <p14:tracePt t="36671" x="5187950" y="3697288"/>
          <p14:tracePt t="36694" x="5180013" y="3697288"/>
          <p14:tracePt t="36779" x="5197475" y="3697288"/>
          <p14:tracePt t="36793" x="5224463" y="3714750"/>
          <p14:tracePt t="36803" x="5251450" y="3732213"/>
          <p14:tracePt t="36814" x="5276850" y="3732213"/>
          <p14:tracePt t="36830" x="5322888" y="3741738"/>
          <p14:tracePt t="36845" x="5348288" y="3759200"/>
          <p14:tracePt t="36861" x="5384800" y="3776663"/>
          <p14:tracePt t="36877" x="5456238" y="3786188"/>
          <p14:tracePt t="36893" x="5483225" y="3795713"/>
          <p14:tracePt t="36909" x="5510213" y="3803650"/>
          <p14:tracePt t="36911" x="5527675" y="3813175"/>
          <p14:tracePt t="36925" x="5545138" y="3813175"/>
          <p14:tracePt t="36955" x="5572125" y="3813175"/>
          <p14:tracePt t="36988" x="5581650" y="3813175"/>
          <p14:tracePt t="37212" x="5608638" y="3813175"/>
          <p14:tracePt t="37225" x="5634038" y="3822700"/>
          <p14:tracePt t="37235" x="5670550" y="3830638"/>
          <p14:tracePt t="37247" x="5705475" y="3840163"/>
          <p14:tracePt t="37262" x="5751513" y="3848100"/>
          <p14:tracePt t="37277" x="5786438" y="3857625"/>
          <p14:tracePt t="37293" x="5830888" y="3875088"/>
          <p14:tracePt t="37309" x="5884863" y="3911600"/>
          <p14:tracePt t="37325" x="5919788" y="3919538"/>
          <p14:tracePt t="37340" x="5938838" y="3938588"/>
          <p14:tracePt t="37357" x="5965825" y="3965575"/>
          <p14:tracePt t="37372" x="5965825" y="3973513"/>
          <p14:tracePt t="37389" x="5973763" y="3983038"/>
          <p14:tracePt t="38196" x="5973763" y="3990975"/>
          <p14:tracePt t="38206" x="5956300" y="4017963"/>
          <p14:tracePt t="38223" x="5946775" y="4037013"/>
          <p14:tracePt t="38235" x="5919788" y="4054475"/>
          <p14:tracePt t="38251" x="5911850" y="4081463"/>
          <p14:tracePt t="38267" x="5884863" y="4098925"/>
          <p14:tracePt t="38283" x="5875338" y="4098925"/>
          <p14:tracePt t="38298" x="5867400" y="4108450"/>
          <p14:tracePt t="38315" x="5857875" y="4108450"/>
          <p14:tracePt t="38353" x="5848350" y="4108450"/>
          <p14:tracePt t="38377" x="5830888" y="4116388"/>
          <p14:tracePt t="38394" x="5830888" y="4125913"/>
          <p14:tracePt t="38411" x="5813425" y="4125913"/>
          <p14:tracePt t="38509" x="5813425" y="4116388"/>
          <p14:tracePt t="38521" x="5813425" y="4098925"/>
          <p14:tracePt t="38532" x="5822950" y="4089400"/>
          <p14:tracePt t="38542" x="5822950" y="4081463"/>
          <p14:tracePt t="38557" x="5830888" y="4071938"/>
          <p14:tracePt t="38580" x="5840413" y="4054475"/>
          <p14:tracePt t="38591" x="5840413" y="4037013"/>
          <p14:tracePt t="38605" x="5848350" y="4027488"/>
          <p14:tracePt t="38621" x="5857875" y="4010025"/>
          <p14:tracePt t="38641" x="5867400" y="4000500"/>
          <p14:tracePt t="38653" x="5875338" y="3983038"/>
          <p14:tracePt t="38667" x="5884863" y="3973513"/>
          <p14:tracePt t="38682" x="5894388" y="3965575"/>
          <p14:tracePt t="38699" x="5929313" y="3938588"/>
          <p14:tracePt t="38715" x="5946775" y="3929063"/>
          <p14:tracePt t="38730" x="5965825" y="3911600"/>
          <p14:tracePt t="38747" x="5973763" y="3902075"/>
          <p14:tracePt t="38763" x="6010275" y="3884613"/>
          <p14:tracePt t="38778" x="6018213" y="3884613"/>
          <p14:tracePt t="38795" x="6037263" y="3875088"/>
          <p14:tracePt t="38810" x="6045200" y="3875088"/>
          <p14:tracePt t="38826" x="6054725" y="3867150"/>
          <p14:tracePt t="38842" x="6054725" y="3857625"/>
          <p14:tracePt t="38859" x="6072188" y="3857625"/>
          <p14:tracePt t="38875" x="6072188" y="3848100"/>
          <p14:tracePt t="38978" x="6072188" y="3830638"/>
          <p14:tracePt t="38987" x="6072188" y="3822700"/>
          <p14:tracePt t="39002" x="6072188" y="3813175"/>
          <p14:tracePt t="39019" x="6062663" y="3803650"/>
          <p14:tracePt t="39049" x="6062663" y="3776663"/>
          <p14:tracePt t="39082" x="6054725" y="3776663"/>
          <p14:tracePt t="39098" x="6037263" y="3759200"/>
          <p14:tracePt t="39130" x="6027738" y="3759200"/>
          <p14:tracePt t="39147" x="6000750" y="3759200"/>
          <p14:tracePt t="39162" x="5991225" y="3759200"/>
          <p14:tracePt t="39178" x="5983288" y="3759200"/>
          <p14:tracePt t="39194" x="5973763" y="3759200"/>
          <p14:tracePt t="39434" x="5983288" y="3759200"/>
          <p14:tracePt t="39447" x="5991225" y="3751263"/>
          <p14:tracePt t="39468" x="6000750" y="3751263"/>
          <p14:tracePt t="39483" x="6010275" y="3751263"/>
          <p14:tracePt t="39587" x="6010275" y="3741738"/>
          <p14:tracePt t="39603" x="6010275" y="3724275"/>
          <p14:tracePt t="39614" x="6000750" y="3705225"/>
          <p14:tracePt t="39628" x="6000750" y="3679825"/>
          <p14:tracePt t="39641" x="5991225" y="3652838"/>
          <p14:tracePt t="39657" x="5991225" y="3625850"/>
          <p14:tracePt t="39674" x="5965825" y="3536950"/>
          <p14:tracePt t="39704" x="5938838" y="3375025"/>
          <p14:tracePt t="39721" x="5929313" y="3295650"/>
          <p14:tracePt t="39737" x="5902325" y="3152775"/>
          <p14:tracePt t="39753" x="5902325" y="3116263"/>
          <p14:tracePt t="39769" x="5894388" y="3081338"/>
          <p14:tracePt t="39785" x="5894388" y="3071813"/>
          <p14:tracePt t="40117" x="5894388" y="3054350"/>
          <p14:tracePt t="40144" x="5894388" y="3044825"/>
          <p14:tracePt t="40153" x="5894388" y="3036888"/>
          <p14:tracePt t="40170" x="5894388" y="3027363"/>
          <p14:tracePt t="40194" x="5894388" y="3017838"/>
          <p14:tracePt t="40909" x="5884863" y="3017838"/>
          <p14:tracePt t="41066" x="5884863" y="3009900"/>
          <p14:tracePt t="41080" x="5894388" y="3000375"/>
          <p14:tracePt t="41106" x="5902325" y="2990850"/>
          <p14:tracePt t="41115" x="5911850" y="2990850"/>
          <p14:tracePt t="41126" x="5919788" y="2982913"/>
          <p14:tracePt t="41142" x="5929313" y="2982913"/>
          <p14:tracePt t="41162" x="5938838" y="2982913"/>
          <p14:tracePt t="41186" x="5946775" y="2982913"/>
          <p14:tracePt t="41197" x="5956300" y="2982913"/>
          <p14:tracePt t="41224" x="5965825" y="2982913"/>
          <p14:tracePt t="41247" x="5973763" y="2982913"/>
          <p14:tracePt t="41428" x="5965825" y="2982913"/>
          <p14:tracePt t="41440" x="5956300" y="2982913"/>
          <p14:tracePt t="41451" x="5946775" y="2982913"/>
          <p14:tracePt t="41462" x="5938838" y="2982913"/>
          <p14:tracePt t="41478" x="5929313" y="2982913"/>
          <p14:tracePt t="41492" x="5919788" y="2982913"/>
          <p14:tracePt t="41607" x="5929313" y="2982913"/>
          <p14:tracePt t="41634" x="5938838" y="2982913"/>
          <p14:tracePt t="41643" x="5956300" y="2982913"/>
          <p14:tracePt t="41666" x="5965825" y="2982913"/>
          <p14:tracePt t="41838" x="5946775" y="2982913"/>
          <p14:tracePt t="41848" x="5938838" y="2982913"/>
          <p14:tracePt t="41861" x="5929313" y="2982913"/>
          <p14:tracePt t="41876" x="5911850" y="2990850"/>
          <p14:tracePt t="41893" x="5902325" y="3000375"/>
          <p14:tracePt t="41931" x="5894388" y="3000375"/>
          <p14:tracePt t="41969" x="5894388" y="3009900"/>
          <p14:tracePt t="42027" x="5902325" y="3009900"/>
          <p14:tracePt t="42038" x="5911850" y="3009900"/>
          <p14:tracePt t="42052" x="5919788" y="3009900"/>
          <p14:tracePt t="42068" x="5929313" y="3009900"/>
          <p14:tracePt t="42084" x="5938838" y="3009900"/>
          <p14:tracePt t="42100" x="5946775" y="3009900"/>
          <p14:tracePt t="42254" x="5938838" y="3017838"/>
          <p14:tracePt t="42266" x="5938838" y="3027363"/>
          <p14:tracePt t="42280" x="5929313" y="3036888"/>
          <p14:tracePt t="42294" x="5911850" y="3044825"/>
          <p14:tracePt t="42308" x="5911850" y="3054350"/>
          <p14:tracePt t="42324" x="5902325" y="3054350"/>
          <p14:tracePt t="42342" x="5902325" y="3062288"/>
          <p14:tracePt t="42508" x="5911850" y="3062288"/>
          <p14:tracePt t="42544" x="5919788" y="3062288"/>
          <p14:tracePt t="42557" x="5919788" y="3054350"/>
          <p14:tracePt t="42579" x="5929313" y="3054350"/>
          <p14:tracePt t="42687" x="5929313" y="3044825"/>
          <p14:tracePt t="42881" x="5946775" y="3009900"/>
          <p14:tracePt t="42891" x="5965825" y="2990850"/>
          <p14:tracePt t="42905" x="5973763" y="2965450"/>
          <p14:tracePt t="42919" x="5983288" y="2965450"/>
          <p14:tracePt t="42932" x="5983288" y="2955925"/>
          <p14:tracePt t="43168" x="5973763" y="2955925"/>
          <p14:tracePt t="43183" x="5965825" y="2955925"/>
          <p14:tracePt t="43204" x="5956300" y="2955925"/>
          <p14:tracePt t="43217" x="5946775" y="2955925"/>
          <p14:tracePt t="43226" x="5938838" y="2965450"/>
          <p14:tracePt t="43242" x="5919788" y="2973388"/>
          <p14:tracePt t="43254" x="5911850" y="2990850"/>
          <p14:tracePt t="43269" x="5894388" y="3000375"/>
          <p14:tracePt t="43284" x="5884863" y="3009900"/>
          <p14:tracePt t="43315" x="5875338" y="3036888"/>
          <p14:tracePt t="43383" x="5875338" y="3044825"/>
          <p14:tracePt t="43479" x="5894388" y="3044825"/>
          <p14:tracePt t="43494" x="5902325" y="3027363"/>
          <p14:tracePt t="43507" x="5911850" y="3027363"/>
          <p14:tracePt t="43517" x="5911850" y="3017838"/>
          <p14:tracePt t="43529" x="5919788" y="3017838"/>
          <p14:tracePt t="43555" x="5929313" y="3017838"/>
          <p14:tracePt t="43566" x="5938838" y="3017838"/>
          <p14:tracePt t="43588" x="5946775" y="3017838"/>
          <p14:tracePt t="43604" x="5946775" y="3027363"/>
          <p14:tracePt t="43617" x="5956300" y="3036888"/>
          <p14:tracePt t="43637" x="5965825" y="3044825"/>
          <p14:tracePt t="43649" x="5973763" y="3044825"/>
          <p14:tracePt t="43686" x="5973763" y="3054350"/>
          <p14:tracePt t="43815" x="5973763" y="3044825"/>
          <p14:tracePt t="43831" x="5956300" y="3027363"/>
          <p14:tracePt t="43842" x="5956300" y="3009900"/>
          <p14:tracePt t="43853" x="5946775" y="3000375"/>
          <p14:tracePt t="43864" x="5938838" y="2982913"/>
          <p14:tracePt t="43878" x="5919788" y="2973388"/>
          <p14:tracePt t="43894" x="5911850" y="2965450"/>
          <p14:tracePt t="43908" x="5902325" y="2965450"/>
          <p14:tracePt t="43928" x="5894388" y="2965450"/>
          <p14:tracePt t="43961" x="5875338" y="2965450"/>
          <p14:tracePt t="43972" x="5875338" y="2990850"/>
          <p14:tracePt t="43989" x="5867400" y="3000375"/>
          <p14:tracePt t="44004" x="5848350" y="3017838"/>
          <p14:tracePt t="44021" x="5840413" y="3071813"/>
          <p14:tracePt t="44036" x="5830888" y="3071813"/>
          <p14:tracePt t="44052" x="5830888" y="3081338"/>
          <p14:tracePt t="44168" x="5848350" y="3062288"/>
          <p14:tracePt t="44177" x="5857875" y="3044825"/>
          <p14:tracePt t="44195" x="5867400" y="3036888"/>
          <p14:tracePt t="44212" x="5875338" y="3017838"/>
          <p14:tracePt t="44228" x="5884863" y="3017838"/>
          <p14:tracePt t="44276" x="5911850" y="3027363"/>
          <p14:tracePt t="44286" x="5911850" y="3044825"/>
          <p14:tracePt t="44296" x="5929313" y="3054350"/>
          <p14:tracePt t="44309" x="5929313" y="3071813"/>
          <p14:tracePt t="44326" x="5938838" y="3081338"/>
          <p14:tracePt t="44341" x="5946775" y="3089275"/>
          <p14:tracePt t="44383" x="5956300" y="3089275"/>
          <p14:tracePt t="44492" x="5956300" y="3081338"/>
          <p14:tracePt t="44541" x="5956300" y="3062288"/>
          <p14:tracePt t="44550" x="5946775" y="3054350"/>
          <p14:tracePt t="44566" x="5938838" y="3044825"/>
          <p14:tracePt t="44580" x="5919788" y="3027363"/>
          <p14:tracePt t="44596" x="5911850" y="3027363"/>
          <p14:tracePt t="44613" x="5884863" y="3027363"/>
          <p14:tracePt t="44628" x="5875338" y="3027363"/>
          <p14:tracePt t="44659" x="5867400" y="3027363"/>
          <p14:tracePt t="44692" x="5857875" y="3036888"/>
          <p14:tracePt t="44709" x="5857875" y="3044825"/>
          <p14:tracePt t="44826" x="5857875" y="3027363"/>
          <p14:tracePt t="44838" x="5875338" y="3017838"/>
          <p14:tracePt t="44852" x="5884863" y="2990850"/>
          <p14:tracePt t="44868" x="5902325" y="2973388"/>
          <p14:tracePt t="44884" x="5911850" y="2965450"/>
          <p14:tracePt t="44900" x="5938838" y="2946400"/>
          <p14:tracePt t="44916" x="5946775" y="2946400"/>
          <p14:tracePt t="44934" x="5956300" y="2946400"/>
          <p14:tracePt t="44949" x="5965825" y="2955925"/>
          <p14:tracePt t="44964" x="5973763" y="2955925"/>
          <p14:tracePt t="44980" x="5983288" y="2973388"/>
          <p14:tracePt t="44996" x="6000750" y="2990850"/>
          <p14:tracePt t="45012" x="6010275" y="2990850"/>
          <p14:tracePt t="45028" x="6010275" y="3000375"/>
          <p14:tracePt t="45151" x="6000750" y="3000375"/>
          <p14:tracePt t="45161" x="5991225" y="3000375"/>
          <p14:tracePt t="45177" x="5973763" y="3000375"/>
          <p14:tracePt t="45189" x="5956300" y="3000375"/>
          <p14:tracePt t="45204" x="5946775" y="3000375"/>
          <p14:tracePt t="45220" x="5938838" y="3000375"/>
          <p14:tracePt t="45236" x="5919788" y="3000375"/>
          <p14:tracePt t="45253" x="5902325" y="3000375"/>
          <p14:tracePt t="45270" x="5894388" y="3000375"/>
          <p14:tracePt t="45285" x="5884863" y="3009900"/>
          <p14:tracePt t="45314" x="5867400" y="3017838"/>
          <p14:tracePt t="45332" x="5867400" y="3036888"/>
          <p14:tracePt t="45390" x="5867400" y="3044825"/>
          <p14:tracePt t="45428" x="5867400" y="3054350"/>
          <p14:tracePt t="45502" x="5875338" y="3054350"/>
          <p14:tracePt t="45512" x="5884863" y="3044825"/>
          <p14:tracePt t="45526" x="5902325" y="3036888"/>
          <p14:tracePt t="45541" x="5902325" y="3027363"/>
          <p14:tracePt t="45556" x="5911850" y="3009900"/>
          <p14:tracePt t="45572" x="5919788" y="3009900"/>
          <p14:tracePt t="45588" x="5919788" y="3000375"/>
          <p14:tracePt t="45604" x="5929313" y="3000375"/>
          <p14:tracePt t="45646" x="5946775" y="3000375"/>
          <p14:tracePt t="45655" x="5956300" y="3000375"/>
          <p14:tracePt t="45667" x="5965825" y="3000375"/>
          <p14:tracePt t="45682" x="5983288" y="3000375"/>
          <p14:tracePt t="45705" x="5991225" y="3000375"/>
          <p14:tracePt t="45787" x="5983288" y="2982913"/>
          <p14:tracePt t="45803" x="5973763" y="2982913"/>
          <p14:tracePt t="45813" x="5965825" y="2973388"/>
          <p14:tracePt t="45828" x="5946775" y="2965450"/>
          <p14:tracePt t="45844" x="5938838" y="2965450"/>
          <p14:tracePt t="45860" x="5929313" y="2965450"/>
          <p14:tracePt t="45876" x="5902325" y="2965450"/>
          <p14:tracePt t="45892" x="5894388" y="2973388"/>
          <p14:tracePt t="45908" x="5875338" y="3000375"/>
          <p14:tracePt t="45924" x="5857875" y="3017838"/>
          <p14:tracePt t="45940" x="5848350" y="3044825"/>
          <p14:tracePt t="45956" x="5848350" y="3062288"/>
          <p14:tracePt t="46147" x="5857875" y="3054350"/>
          <p14:tracePt t="46162" x="5884863" y="3036888"/>
          <p14:tracePt t="46174" x="5894388" y="3027363"/>
          <p14:tracePt t="46187" x="5911850" y="3009900"/>
          <p14:tracePt t="46197" x="5929313" y="3000375"/>
          <p14:tracePt t="46212" x="5946775" y="3000375"/>
          <p14:tracePt t="46233" x="5965825" y="3000375"/>
          <p14:tracePt t="46258" x="5973763" y="3000375"/>
          <p14:tracePt t="46278" x="5983288" y="3000375"/>
          <p14:tracePt t="46294" x="5991225" y="3009900"/>
          <p14:tracePt t="46306" x="6000750" y="3009900"/>
          <p14:tracePt t="46316" x="6010275" y="3017838"/>
          <p14:tracePt t="46327" x="6018213" y="3017838"/>
          <p14:tracePt t="46342" x="6027738" y="3027363"/>
          <p14:tracePt t="46472" x="6018213" y="3027363"/>
          <p14:tracePt t="46483" x="6010275" y="3027363"/>
          <p14:tracePt t="46500" x="5991225" y="3027363"/>
          <p14:tracePt t="46516" x="5973763" y="3017838"/>
          <p14:tracePt t="46532" x="5938838" y="3017838"/>
          <p14:tracePt t="46548" x="5911850" y="3017838"/>
          <p14:tracePt t="46564" x="5894388" y="3017838"/>
          <p14:tracePt t="46580" x="5875338" y="3017838"/>
          <p14:tracePt t="46612" x="5867400" y="3017838"/>
          <p14:tracePt t="46628" x="5857875" y="3036888"/>
          <p14:tracePt t="46678" x="5857875" y="3044825"/>
          <p14:tracePt t="46714" x="5875338" y="3044825"/>
          <p14:tracePt t="46727" x="5894388" y="3036888"/>
          <p14:tracePt t="46737" x="5919788" y="3027363"/>
          <p14:tracePt t="46754" x="5929313" y="3017838"/>
          <p14:tracePt t="46772" x="5938838" y="3009900"/>
          <p14:tracePt t="46788" x="5956300" y="3009900"/>
          <p14:tracePt t="46834" x="5965825" y="3009900"/>
          <p14:tracePt t="46846" x="5973763" y="3009900"/>
          <p14:tracePt t="46868" x="5983288" y="3009900"/>
          <p14:tracePt t="46989" x="5973763" y="3009900"/>
          <p14:tracePt t="47015" x="5965825" y="3009900"/>
          <p14:tracePt t="47026" x="5946775" y="3009900"/>
          <p14:tracePt t="47037" x="5938838" y="3009900"/>
          <p14:tracePt t="47052" x="5929313" y="3009900"/>
          <p14:tracePt t="47063" x="5919788" y="3009900"/>
          <p14:tracePt t="47088" x="5911850" y="3009900"/>
          <p14:tracePt t="47096" x="5902325" y="3009900"/>
          <p14:tracePt t="47136" x="5894388" y="3009900"/>
          <p14:tracePt t="47156" x="5884863" y="3017838"/>
          <p14:tracePt t="47169" x="5884863" y="3027363"/>
          <p14:tracePt t="47185" x="5875338" y="3044825"/>
          <p14:tracePt t="47206" x="5867400" y="3044825"/>
          <p14:tracePt t="47232" x="5867400" y="3054350"/>
          <p14:tracePt t="47292" x="5875338" y="3054350"/>
          <p14:tracePt t="47302" x="5884863" y="3044825"/>
          <p14:tracePt t="47324" x="5894388" y="3044825"/>
          <p14:tracePt t="47339" x="5894388" y="3036888"/>
          <p14:tracePt t="47351" x="5902325" y="3036888"/>
          <p14:tracePt t="47364" x="5902325" y="3027363"/>
          <p14:tracePt t="47380" x="5911850" y="3027363"/>
          <p14:tracePt t="47396" x="5929313" y="3017838"/>
          <p14:tracePt t="47412" x="5938838" y="3009900"/>
          <p14:tracePt t="47428" x="5956300" y="3009900"/>
          <p14:tracePt t="47444" x="5956300" y="3000375"/>
          <p14:tracePt t="47460" x="5965825" y="3000375"/>
          <p14:tracePt t="47589" x="5965825" y="3009900"/>
          <p14:tracePt t="47601" x="5965825" y="3017838"/>
          <p14:tracePt t="47612" x="5956300" y="3027363"/>
          <p14:tracePt t="47628" x="5946775" y="3036888"/>
          <p14:tracePt t="47639" x="5938838" y="3036888"/>
          <p14:tracePt t="47666" x="5938838" y="3044825"/>
          <p14:tracePt t="49078" x="5938838" y="3036888"/>
          <p14:tracePt t="49223" x="5929313" y="3044825"/>
          <p14:tracePt t="49368" x="5911850" y="3044825"/>
          <p14:tracePt t="49381" x="5894388" y="3036888"/>
          <p14:tracePt t="49391" x="5884863" y="3027363"/>
          <p14:tracePt t="49406" x="5867400" y="3027363"/>
          <p14:tracePt t="49430" x="5857875" y="3017838"/>
          <p14:tracePt t="49466" x="5848350" y="3017838"/>
          <p14:tracePt t="49487" x="5840413" y="3017838"/>
          <p14:tracePt t="49514" x="5830888" y="3017838"/>
          <p14:tracePt t="49537" x="5830888" y="3027363"/>
          <p14:tracePt t="49559" x="5822950" y="3027363"/>
          <p14:tracePt t="49586" x="5822950" y="3036888"/>
          <p14:tracePt t="49693" x="5822950" y="3062288"/>
          <p14:tracePt t="49705" x="5830888" y="3071813"/>
          <p14:tracePt t="49716" x="5830888" y="3081338"/>
          <p14:tracePt t="49731" x="5830888" y="3089275"/>
          <p14:tracePt t="49754" x="5830888" y="3098800"/>
          <p14:tracePt t="49778" x="5830888" y="3108325"/>
          <p14:tracePt t="49801" x="5840413" y="3108325"/>
          <p14:tracePt t="49812" x="5840413" y="3116263"/>
          <p14:tracePt t="49876" x="5848350" y="3116263"/>
          <p14:tracePt t="49899" x="5857875" y="3116263"/>
          <p14:tracePt t="49921" x="5857875" y="3108325"/>
          <p14:tracePt t="49957" x="5867400" y="3108325"/>
          <p14:tracePt t="50006" x="5875338" y="3089275"/>
          <p14:tracePt t="50019" x="5884863" y="3071813"/>
          <p14:tracePt t="50041" x="5884863" y="3062288"/>
          <p14:tracePt t="50100" x="5894388" y="3062288"/>
          <p14:tracePt t="50137" x="5919788" y="3027363"/>
          <p14:tracePt t="50148" x="5929313" y="3009900"/>
          <p14:tracePt t="50162" x="5946775" y="3000375"/>
          <p14:tracePt t="50175" x="5946775" y="2990850"/>
          <p14:tracePt t="50189" x="5965825" y="2990850"/>
          <p14:tracePt t="50223" x="5965825" y="2982913"/>
          <p14:tracePt t="50245" x="5973763" y="2982913"/>
          <p14:tracePt t="50269" x="5983288" y="2982913"/>
          <p14:tracePt t="50282" x="5991225" y="2982913"/>
          <p14:tracePt t="50293" x="6000750" y="2982913"/>
          <p14:tracePt t="50305" x="6010275" y="2982913"/>
          <p14:tracePt t="50320" x="6018213" y="2982913"/>
          <p14:tracePt t="50334" x="6018213" y="2990850"/>
          <p14:tracePt t="50412" x="6018213" y="3000375"/>
          <p14:tracePt t="50438" x="6027738" y="3009900"/>
          <p14:tracePt t="50487" x="6037263" y="3009900"/>
          <p14:tracePt t="50498" x="6037263" y="3017838"/>
          <p14:tracePt t="50643" x="6037263" y="3009900"/>
          <p14:tracePt t="50666" x="6037263" y="3000375"/>
          <p14:tracePt t="50677" x="6018213" y="2990850"/>
          <p14:tracePt t="50688" x="6010275" y="2982913"/>
          <p14:tracePt t="50702" x="6000750" y="2965450"/>
          <p14:tracePt t="50717" x="5991225" y="2965450"/>
          <p14:tracePt t="50732" x="5983288" y="2955925"/>
          <p14:tracePt t="50749" x="5983288" y="2946400"/>
          <p14:tracePt t="50765" x="5973763" y="2946400"/>
          <p14:tracePt t="50781" x="5965825" y="2938463"/>
          <p14:tracePt t="50797" x="5956300" y="2938463"/>
          <p14:tracePt t="50930" x="5946775" y="2946400"/>
          <p14:tracePt t="50941" x="5938838" y="2946400"/>
          <p14:tracePt t="50956" x="5929313" y="2955925"/>
          <p14:tracePt t="50973" x="5929313" y="2965450"/>
          <p14:tracePt t="50989" x="5919788" y="2982913"/>
          <p14:tracePt t="51020" x="5911850" y="2982913"/>
          <p14:tracePt t="51037" x="5902325" y="3000375"/>
          <p14:tracePt t="51053" x="5894388" y="3009900"/>
          <p14:tracePt t="51069" x="5884863" y="3027363"/>
          <p14:tracePt t="51085" x="5875338" y="3044825"/>
          <p14:tracePt t="51116" x="5857875" y="3071813"/>
          <p14:tracePt t="51133" x="5857875" y="3081338"/>
          <p14:tracePt t="51164" x="5848350" y="3081338"/>
          <p14:tracePt t="51181" x="5848350" y="3089275"/>
          <p14:tracePt t="51197" x="5840413" y="3098800"/>
          <p14:tracePt t="51213" x="5840413" y="3108325"/>
          <p14:tracePt t="51470" x="5840413" y="3098800"/>
          <p14:tracePt t="51498" x="5840413" y="3089275"/>
          <p14:tracePt t="51509" x="5840413" y="3071813"/>
          <p14:tracePt t="51519" x="5840413" y="3062288"/>
          <p14:tracePt t="51541" x="5840413" y="3054350"/>
          <p14:tracePt t="51556" x="5840413" y="3044825"/>
          <p14:tracePt t="51568" x="5848350" y="3044825"/>
          <p14:tracePt t="51582" x="5848350" y="3036888"/>
          <p14:tracePt t="51612" x="5857875" y="3036888"/>
          <p14:tracePt t="51629" x="5867400" y="3027363"/>
          <p14:tracePt t="51643" x="5875338" y="3027363"/>
          <p14:tracePt t="51659" x="5884863" y="3027363"/>
          <p14:tracePt t="51675" x="5894388" y="3027363"/>
          <p14:tracePt t="51697" x="5902325" y="3027363"/>
          <p14:tracePt t="51713" x="5911850" y="3027363"/>
          <p14:tracePt t="51724" x="5919788" y="3027363"/>
          <p14:tracePt t="51746" x="5929313" y="3027363"/>
          <p14:tracePt t="51758" x="5938838" y="3027363"/>
          <p14:tracePt t="51772" x="5946775" y="3027363"/>
          <p14:tracePt t="51787" x="5956300" y="3027363"/>
          <p14:tracePt t="51803" x="5956300" y="3036888"/>
          <p14:tracePt t="51819" x="5973763" y="3044825"/>
          <p14:tracePt t="51835" x="5973763" y="3054350"/>
          <p14:tracePt t="51851" x="5983288" y="3054350"/>
          <p14:tracePt t="51867" x="5991225" y="3062288"/>
          <p14:tracePt t="51899" x="6000750" y="3062288"/>
          <p14:tracePt t="51925" x="6000750" y="3071813"/>
          <p14:tracePt t="52120" x="6000750" y="3062288"/>
          <p14:tracePt t="52132" x="6000750" y="3044825"/>
          <p14:tracePt t="52142" x="5983288" y="3017838"/>
          <p14:tracePt t="52158" x="5965825" y="2990850"/>
          <p14:tracePt t="52173" x="5956300" y="2973388"/>
          <p14:tracePt t="52189" x="5929313" y="2938463"/>
          <p14:tracePt t="52205" x="5919788" y="2938463"/>
          <p14:tracePt t="52221" x="5911850" y="2938463"/>
          <p14:tracePt t="52237" x="5911850" y="2928938"/>
          <p14:tracePt t="52283" x="5902325" y="2928938"/>
          <p14:tracePt t="52301" x="5884863" y="2928938"/>
          <p14:tracePt t="52317" x="5875338" y="2938463"/>
          <p14:tracePt t="52333" x="5867400" y="2938463"/>
          <p14:tracePt t="52349" x="5857875" y="2946400"/>
          <p14:tracePt t="52385" x="5848350" y="2965450"/>
          <p14:tracePt t="52398" x="5840413" y="2965450"/>
          <p14:tracePt t="52413" x="5840413" y="2973388"/>
          <p14:tracePt t="52454" x="5840413" y="2982913"/>
          <p14:tracePt t="52514" x="5840413" y="2990850"/>
          <p14:tracePt t="52541" x="5840413" y="3000375"/>
          <p14:tracePt t="52554" x="5840413" y="3027363"/>
          <p14:tracePt t="52563" x="5840413" y="3044825"/>
          <p14:tracePt t="52588" x="5840413" y="3054350"/>
          <p14:tracePt t="52686" x="5840413" y="3062288"/>
          <p14:tracePt t="52709" x="5848350" y="3071813"/>
          <p14:tracePt t="52721" x="5848350" y="3089275"/>
          <p14:tracePt t="52757" x="5857875" y="3089275"/>
          <p14:tracePt t="52769" x="5857875" y="3098800"/>
          <p14:tracePt t="52996" x="5848350" y="3108325"/>
          <p14:tracePt t="53020" x="5840413" y="3108325"/>
          <p14:tracePt t="53044" x="5840413" y="3116263"/>
          <p14:tracePt t="53072" x="5830888" y="3116263"/>
          <p14:tracePt t="53092" x="5830888" y="3125788"/>
          <p14:tracePt t="53151" x="5830888" y="3133725"/>
          <p14:tracePt t="53163" x="5830888" y="3143250"/>
          <p14:tracePt t="53177" x="5822950" y="3160713"/>
          <p14:tracePt t="53189" x="5813425" y="3179763"/>
          <p14:tracePt t="53202" x="5813425" y="3187700"/>
          <p14:tracePt t="53262" x="5813425" y="3197225"/>
          <p14:tracePt t="53312" x="5803900" y="3214688"/>
          <p14:tracePt t="53322" x="5803900" y="3224213"/>
          <p14:tracePt t="53333" x="5803900" y="3232150"/>
          <p14:tracePt t="53406" x="5803900" y="3214688"/>
          <p14:tracePt t="53418" x="5803900" y="3187700"/>
          <p14:tracePt t="53429" x="5803900" y="3179763"/>
          <p14:tracePt t="53441" x="5803900" y="3170238"/>
          <p14:tracePt t="53453" x="5803900" y="3160713"/>
          <p14:tracePt t="53607" x="5803900" y="3170238"/>
          <p14:tracePt t="53625" x="5803900" y="3179763"/>
          <p14:tracePt t="53644" x="5803900" y="3187700"/>
          <p14:tracePt t="53659" x="5795963" y="3197225"/>
          <p14:tracePt t="53668" x="5795963" y="3205163"/>
          <p14:tracePt t="53716" x="5786438" y="3214688"/>
          <p14:tracePt t="53741" x="5786438" y="3224213"/>
          <p14:tracePt t="53757" x="5776913" y="3224213"/>
          <p14:tracePt t="53766" x="5768975" y="3241675"/>
          <p14:tracePt t="53815" x="5759450" y="3241675"/>
          <p14:tracePt t="55049" x="5768975" y="3241675"/>
          <p14:tracePt t="55361" x="5768975" y="3251200"/>
          <p14:tracePt t="55376" x="5759450" y="3251200"/>
          <p14:tracePt t="55577" x="5768975" y="3251200"/>
          <p14:tracePt t="55700" x="5776913" y="3251200"/>
          <p14:tracePt t="55830" x="5776913" y="3241675"/>
          <p14:tracePt t="56143" x="5776913" y="3251200"/>
          <p14:tracePt t="56158" x="5768975" y="3259138"/>
          <p14:tracePt t="56169" x="5768975" y="3268663"/>
          <p14:tracePt t="56183" x="5751513" y="3286125"/>
          <p14:tracePt t="56230" x="5751513" y="3295650"/>
          <p14:tracePt t="56757" x="5741988" y="3295650"/>
          <p14:tracePt t="56853" x="5732463" y="3303588"/>
          <p14:tracePt t="56891" x="5724525" y="3313113"/>
          <p14:tracePt t="56924" x="5724525" y="3322638"/>
          <p14:tracePt t="56963" x="5715000" y="3322638"/>
          <p14:tracePt t="57140" x="5724525" y="3322638"/>
          <p14:tracePt t="57321" x="5724525" y="3330575"/>
          <p14:tracePt t="57336" x="5724525" y="3340100"/>
          <p14:tracePt t="57345" x="5715000" y="3340100"/>
          <p14:tracePt t="57370" x="5705475" y="3340100"/>
          <p14:tracePt t="57430" x="5688013" y="3340100"/>
          <p14:tracePt t="57451" x="5680075" y="3348038"/>
          <p14:tracePt t="57465" x="5670550" y="3357563"/>
          <p14:tracePt t="57481" x="5661025" y="3367088"/>
          <p14:tracePt t="57490" x="5653088" y="3367088"/>
          <p14:tracePt t="57502" x="5653088" y="3375025"/>
          <p14:tracePt t="57538" x="5653088" y="3384550"/>
          <p14:tracePt t="57549" x="5643563" y="3394075"/>
          <p14:tracePt t="57562" x="5643563" y="3402013"/>
          <p14:tracePt t="57609" x="5643563" y="3411538"/>
          <p14:tracePt t="57620" x="5643563" y="3419475"/>
          <p14:tracePt t="57633" x="5653088" y="3419475"/>
          <p14:tracePt t="57647" x="5661025" y="3429000"/>
          <p14:tracePt t="57659" x="5670550" y="3429000"/>
          <p14:tracePt t="57682" x="5680075" y="3438525"/>
          <p14:tracePt t="57694" x="5688013" y="3438525"/>
          <p14:tracePt t="57718" x="5697538" y="3446463"/>
          <p14:tracePt t="57743" x="5705475" y="3446463"/>
          <p14:tracePt t="57754" x="5715000" y="3446463"/>
          <p14:tracePt t="57765" x="5724525" y="3455988"/>
          <p14:tracePt t="57788" x="5732463" y="3455988"/>
          <p14:tracePt t="57802" x="5732463" y="3465513"/>
          <p14:tracePt t="57816" x="5741988" y="3465513"/>
          <p14:tracePt t="57910" x="5741988" y="3473450"/>
          <p14:tracePt t="57923" x="5741988" y="3482975"/>
          <p14:tracePt t="57946" x="5741988" y="3490913"/>
          <p14:tracePt t="57955" x="5741988" y="3509963"/>
          <p14:tracePt t="57970" x="5732463" y="3517900"/>
          <p14:tracePt t="57982" x="5715000" y="3536950"/>
          <p14:tracePt t="57996" x="5705475" y="3536950"/>
          <p14:tracePt t="58012" x="5697538" y="3554413"/>
          <p14:tracePt t="58028" x="5688013" y="3554413"/>
          <p14:tracePt t="58044" x="5680075" y="3562350"/>
          <p14:tracePt t="58068" x="5670550" y="3562350"/>
          <p14:tracePt t="58187" x="5680075" y="3562350"/>
          <p14:tracePt t="58209" x="5680075" y="3554413"/>
          <p14:tracePt t="58223" x="5688013" y="3544888"/>
          <p14:tracePt t="58236" x="5697538" y="3527425"/>
          <p14:tracePt t="58251" x="5715000" y="3509963"/>
          <p14:tracePt t="58269" x="5741988" y="3455988"/>
          <p14:tracePt t="58298" x="5759450" y="3411538"/>
          <p14:tracePt t="58316" x="5768975" y="3394075"/>
          <p14:tracePt t="58333" x="5768975" y="3384550"/>
          <p14:tracePt t="58425" x="5768975" y="3375025"/>
          <p14:tracePt t="58436" x="5759450" y="3375025"/>
          <p14:tracePt t="58463" x="5741988" y="3375025"/>
          <p14:tracePt t="58474" x="5732463" y="3367088"/>
          <p14:tracePt t="58484" x="5724525" y="3367088"/>
          <p14:tracePt t="58499" x="5715000" y="3367088"/>
          <p14:tracePt t="58522" x="5705475" y="3367088"/>
          <p14:tracePt t="58544" x="5697538" y="3367088"/>
          <p14:tracePt t="58619" x="5697538" y="3357563"/>
          <p14:tracePt t="58631" x="5697538" y="3348038"/>
          <p14:tracePt t="58655" x="5697538" y="3340100"/>
          <p14:tracePt t="58667" x="5697538" y="3330575"/>
          <p14:tracePt t="58678" x="5697538" y="3313113"/>
          <p14:tracePt t="58689" x="5705475" y="3295650"/>
          <p14:tracePt t="58700" x="5715000" y="3276600"/>
          <p14:tracePt t="58716" x="5724525" y="3268663"/>
          <p14:tracePt t="58731" x="5732463" y="3251200"/>
          <p14:tracePt t="58747" x="5751513" y="3241675"/>
          <p14:tracePt t="58763" x="5759450" y="3232150"/>
          <p14:tracePt t="58779" x="5768975" y="3224213"/>
          <p14:tracePt t="59148" x="5768975" y="3232150"/>
          <p14:tracePt t="59159" x="5768975" y="3241675"/>
          <p14:tracePt t="59171" x="5759450" y="3251200"/>
          <p14:tracePt t="59187" x="5751513" y="3259138"/>
          <p14:tracePt t="59203" x="5751513" y="3276600"/>
          <p14:tracePt t="59219" x="5741988" y="3276600"/>
          <p14:tracePt t="59493" x="5741988" y="3295650"/>
          <p14:tracePt t="59510" x="5768975" y="3313113"/>
          <p14:tracePt t="59521" x="5786438" y="3313113"/>
          <p14:tracePt t="59533" x="5813425" y="3313113"/>
          <p14:tracePt t="59844" x="5822950" y="3313113"/>
          <p14:tracePt t="59856" x="5830888" y="3313113"/>
          <p14:tracePt t="59867" x="5840413" y="3322638"/>
          <p14:tracePt t="59884" x="5848350" y="3340100"/>
          <p14:tracePt t="59899" x="5867400" y="3357563"/>
          <p14:tracePt t="59916" x="5894388" y="3419475"/>
          <p14:tracePt t="59931" x="5902325" y="3455988"/>
          <p14:tracePt t="59947" x="5911850" y="3490913"/>
          <p14:tracePt t="59964" x="5919788" y="3562350"/>
          <p14:tracePt t="59979" x="5919788" y="3581400"/>
          <p14:tracePt t="59995" x="5929313" y="3598863"/>
          <p14:tracePt t="60011" x="5938838" y="3616325"/>
          <p14:tracePt t="60027" x="5938838" y="3643313"/>
          <p14:tracePt t="60043" x="5946775" y="3652838"/>
          <p14:tracePt t="60059" x="5946775" y="3670300"/>
          <p14:tracePt t="60075" x="5946775" y="3679825"/>
          <p14:tracePt t="60091" x="5946775" y="3687763"/>
          <p14:tracePt t="60107" x="5946775" y="3697288"/>
          <p14:tracePt t="60123" x="5956300" y="3705225"/>
          <p14:tracePt t="60408" x="5956300" y="3714750"/>
          <p14:tracePt t="60421" x="5965825" y="3714750"/>
          <p14:tracePt t="60432" x="5973763" y="3724275"/>
          <p14:tracePt t="60447" x="5983288" y="3732213"/>
          <p14:tracePt t="60463" x="5991225" y="3732213"/>
          <p14:tracePt t="60478" x="6010275" y="3751263"/>
          <p14:tracePt t="60493" x="6027738" y="3759200"/>
          <p14:tracePt t="60509" x="6037263" y="3768725"/>
          <p14:tracePt t="60529" x="6045200" y="3776663"/>
          <p14:tracePt t="61128" x="6045200" y="3759200"/>
          <p14:tracePt t="61139" x="6045200" y="3751263"/>
          <p14:tracePt t="61155" x="6045200" y="3741738"/>
          <p14:tracePt t="61179" x="6045200" y="3732213"/>
          <p14:tracePt t="61321" x="6054725" y="3732213"/>
          <p14:tracePt t="61504" x="6045200" y="3732213"/>
          <p14:tracePt t="61635" x="6045200" y="3724275"/>
          <p14:tracePt t="61764" x="6054725" y="3724275"/>
          <p14:tracePt t="61793" x="6062663" y="3724275"/>
          <p14:tracePt t="61825" x="6072188" y="3724275"/>
          <p14:tracePt t="62040" x="6072188" y="3732213"/>
          <p14:tracePt t="62058" x="6072188" y="3751263"/>
          <p14:tracePt t="62068" x="6072188" y="3759200"/>
          <p14:tracePt t="62080" x="6072188" y="3768725"/>
          <p14:tracePt t="62095" x="6072188" y="3795713"/>
          <p14:tracePt t="62111" x="6072188" y="3830638"/>
          <p14:tracePt t="62126" x="6072188" y="3848100"/>
          <p14:tracePt t="62142" x="6072188" y="3857625"/>
          <p14:tracePt t="62158" x="6072188" y="3867150"/>
          <p14:tracePt t="62175" x="6072188" y="3884613"/>
          <p14:tracePt t="62190" x="6062663" y="3902075"/>
          <p14:tracePt t="62206" x="6062663" y="3919538"/>
          <p14:tracePt t="62236" x="6062663" y="3990975"/>
          <p14:tracePt t="62254" x="6062663" y="4010025"/>
          <p14:tracePt t="62270" x="6062663" y="4044950"/>
          <p14:tracePt t="62286" x="6062663" y="4062413"/>
          <p14:tracePt t="62302" x="6072188" y="4071938"/>
          <p14:tracePt t="62318" x="6081713" y="4098925"/>
          <p14:tracePt t="62334" x="6081713" y="4108450"/>
          <p14:tracePt t="62350" x="6089650" y="4108450"/>
          <p14:tracePt t="62366" x="6089650" y="4116388"/>
          <p14:tracePt t="62522" x="6089650" y="4098925"/>
          <p14:tracePt t="62538" x="6089650" y="4081463"/>
          <p14:tracePt t="62545" x="6089650" y="4062413"/>
          <p14:tracePt t="62560" x="6089650" y="4044950"/>
          <p14:tracePt t="62596" x="6089650" y="4037013"/>
          <p14:tracePt t="62621" x="6089650" y="4017963"/>
          <p14:tracePt t="62636" x="6089650" y="3990975"/>
          <p14:tracePt t="62644" x="6081713" y="3965575"/>
          <p14:tracePt t="62656" x="6081713" y="3956050"/>
          <p14:tracePt t="62692" x="6081713" y="3946525"/>
          <p14:tracePt t="62763" x="6081713" y="3956050"/>
          <p14:tracePt t="62772" x="6089650" y="3983038"/>
          <p14:tracePt t="62790" x="6089650" y="4000500"/>
          <p14:tracePt t="62800" x="6089650" y="4017963"/>
          <p14:tracePt t="62814" x="6089650" y="4044950"/>
          <p14:tracePt t="62830" x="6099175" y="4071938"/>
          <p14:tracePt t="62846" x="6099175" y="4098925"/>
          <p14:tracePt t="62862" x="6099175" y="4170363"/>
          <p14:tracePt t="62892" x="6099175" y="4276725"/>
          <p14:tracePt t="62910" x="6089650" y="4375150"/>
          <p14:tracePt t="62926" x="6089650" y="4402138"/>
          <p14:tracePt t="62942" x="6089650" y="4411663"/>
          <p14:tracePt t="62958" x="6089650" y="4419600"/>
          <p14:tracePt t="62974" x="6089650" y="4429125"/>
          <p14:tracePt t="63038" x="6081713" y="4402138"/>
          <p14:tracePt t="63053" x="6081713" y="4375150"/>
          <p14:tracePt t="63066" x="6081713" y="4348163"/>
          <p14:tracePt t="63076" x="6072188" y="4322763"/>
          <p14:tracePt t="63087" x="6072188" y="4303713"/>
          <p14:tracePt t="63102" x="6062663" y="4286250"/>
          <p14:tracePt t="63118" x="6062663" y="4276725"/>
          <p14:tracePt t="63134" x="6062663" y="4232275"/>
          <p14:tracePt t="63150" x="6062663" y="4214813"/>
          <p14:tracePt t="63166" x="6062663" y="4179888"/>
          <p14:tracePt t="63182" x="6062663" y="4143375"/>
          <p14:tracePt t="63198" x="6062663" y="4054475"/>
          <p14:tracePt t="63214" x="6072188" y="4017963"/>
          <p14:tracePt t="63230" x="6072188" y="3973513"/>
          <p14:tracePt t="63246" x="6072188" y="3911600"/>
          <p14:tracePt t="63262" x="6072188" y="3884613"/>
          <p14:tracePt t="63278" x="6072188" y="3867150"/>
          <p14:tracePt t="63294" x="6072188" y="3848100"/>
          <p14:tracePt t="63326" x="6072188" y="3840163"/>
          <p14:tracePt t="63571" x="6072188" y="3822700"/>
          <p14:tracePt t="63578" x="6062663" y="3803650"/>
          <p14:tracePt t="63597" x="6062663" y="3786188"/>
          <p14:tracePt t="63614" x="6054725" y="3786188"/>
          <p14:tracePt t="63630" x="6045200" y="3776663"/>
          <p14:tracePt t="63645" x="6045200" y="3768725"/>
          <p14:tracePt t="63661" x="6045200" y="3759200"/>
          <p14:tracePt t="63713" x="6037263" y="3751263"/>
          <p14:tracePt t="63747" x="6037263" y="3741738"/>
          <p14:tracePt t="63762" x="6027738" y="3741738"/>
          <p14:tracePt t="63774" x="6027738" y="3732213"/>
          <p14:tracePt t="63880" x="6018213" y="3732213"/>
          <p14:tracePt t="63916" x="6010275" y="3732213"/>
          <p14:tracePt t="63929" x="6010275" y="3724275"/>
          <p14:tracePt t="64047" x="6000750" y="3724275"/>
          <p14:tracePt t="64073" x="6000750" y="3714750"/>
          <p14:tracePt t="64096" x="5991225" y="3714750"/>
          <p14:tracePt t="64118" x="5983288" y="3714750"/>
          <p14:tracePt t="64432" x="5991225" y="3714750"/>
          <p14:tracePt t="64662" x="5991225" y="3705225"/>
          <p14:tracePt t="64683" x="5983288" y="3697288"/>
          <p14:tracePt t="64698" x="5973763" y="3687763"/>
          <p14:tracePt t="64710" x="5973763" y="3679825"/>
          <p14:tracePt t="64724" x="5965825" y="3679825"/>
          <p14:tracePt t="64741" x="5965825" y="3670300"/>
          <p14:tracePt t="64757" x="5956300" y="3660775"/>
          <p14:tracePt t="64788" x="5946775" y="3660775"/>
          <p14:tracePt t="64814" x="5938838" y="3660775"/>
          <p14:tracePt t="64843" x="5929313" y="3660775"/>
          <p14:tracePt t="64865" x="5919788" y="3660775"/>
          <p14:tracePt t="64875" x="5919788" y="3670300"/>
          <p14:tracePt t="64889" x="5911850" y="3670300"/>
          <p14:tracePt t="64923" x="5902325" y="3679825"/>
          <p14:tracePt t="64934" x="5902325" y="3687763"/>
          <p14:tracePt t="64950" x="5894388" y="3697288"/>
          <p14:tracePt t="64972" x="5884863" y="3705225"/>
          <p14:tracePt t="64983" x="5875338" y="3705225"/>
          <p14:tracePt t="64999" x="5875338" y="3714750"/>
          <p14:tracePt t="65020" x="5867400" y="3724275"/>
          <p14:tracePt t="65047" x="5867400" y="3732213"/>
          <p14:tracePt t="65069" x="5857875" y="3732213"/>
          <p14:tracePt t="65079" x="5848350" y="3741738"/>
          <p14:tracePt t="65091" x="5848350" y="3751263"/>
          <p14:tracePt t="65109" x="5840413" y="3759200"/>
          <p14:tracePt t="65128" x="5830888" y="3768725"/>
          <p14:tracePt t="65141" x="5830888" y="3776663"/>
          <p14:tracePt t="65157" x="5830888" y="3786188"/>
          <p14:tracePt t="65173" x="5822950" y="3786188"/>
          <p14:tracePt t="65189" x="5813425" y="3795713"/>
          <p14:tracePt t="65275" x="5813425" y="3803650"/>
          <p14:tracePt t="65356" x="5813425" y="3822700"/>
          <p14:tracePt t="65367" x="5813425" y="3840163"/>
          <p14:tracePt t="65394" x="5813425" y="3848100"/>
          <p14:tracePt t="65416" x="5822950" y="3848100"/>
          <p14:tracePt t="65452" x="5822950" y="3857625"/>
          <p14:tracePt t="65464" x="5830888" y="3867150"/>
          <p14:tracePt t="65491" x="5840413" y="3867150"/>
          <p14:tracePt t="65566" x="5848350" y="3867150"/>
          <p14:tracePt t="65599" x="5857875" y="3875088"/>
          <p14:tracePt t="65621" x="5867400" y="3875088"/>
          <p14:tracePt t="65635" x="5875338" y="3884613"/>
          <p14:tracePt t="65646" x="5884863" y="3884613"/>
          <p14:tracePt t="65682" x="5884863" y="3894138"/>
          <p14:tracePt t="65708" x="5894388" y="3894138"/>
          <p14:tracePt t="66174" x="5894388" y="3902075"/>
          <p14:tracePt t="66197" x="5902325" y="3902075"/>
          <p14:tracePt t="66225" x="5919788" y="3911600"/>
          <p14:tracePt t="66257" x="5929313" y="3911600"/>
          <p14:tracePt t="66872" x="5938838" y="3911600"/>
          <p14:tracePt t="66882" x="5938838" y="3919538"/>
          <p14:tracePt t="66909" x="5938838" y="3929063"/>
          <p14:tracePt t="67028" x="5946775" y="3929063"/>
          <p14:tracePt t="67328" x="5956300" y="3938588"/>
          <p14:tracePt t="67351" x="5965825" y="3946525"/>
          <p14:tracePt t="67377" x="5965825" y="3956050"/>
          <p14:tracePt t="67389" x="5965825" y="3965575"/>
          <p14:tracePt t="67434" x="5965825" y="3973513"/>
          <p14:tracePt t="67461" x="5965825" y="3983038"/>
          <p14:tracePt t="67482" x="5965825" y="4000500"/>
          <p14:tracePt t="67510" x="5965825" y="4010025"/>
          <p14:tracePt t="67773" x="5965825" y="4017963"/>
          <p14:tracePt t="67785" x="5965825" y="4027488"/>
          <p14:tracePt t="67796" x="5965825" y="4044950"/>
          <p14:tracePt t="67818" x="5965825" y="4054475"/>
          <p14:tracePt t="67834" x="5965825" y="4071938"/>
          <p14:tracePt t="67858" x="5956300" y="4081463"/>
          <p14:tracePt t="67880" x="5956300" y="4089400"/>
          <p14:tracePt t="67893" x="5956300" y="4098925"/>
          <p14:tracePt t="67925" x="5946775" y="4108450"/>
          <p14:tracePt t="67952" x="5946775" y="4116388"/>
          <p14:tracePt t="67963" x="5946775" y="4125913"/>
          <p14:tracePt t="67974" x="5938838" y="4125913"/>
          <p14:tracePt t="67990" x="5938838" y="4133850"/>
          <p14:tracePt t="68048" x="5929313" y="4133850"/>
          <p14:tracePt t="68506" x="5919788" y="4133850"/>
          <p14:tracePt t="68518" x="5911850" y="4133850"/>
          <p14:tracePt t="68529" x="5911850" y="4125913"/>
          <p14:tracePt t="68540" x="5902325" y="4108450"/>
          <p14:tracePt t="68553" x="5894388" y="4089400"/>
          <p14:tracePt t="68570" x="5894388" y="4062413"/>
          <p14:tracePt t="68585" x="5894388" y="4027488"/>
          <p14:tracePt t="68601" x="5894388" y="3973513"/>
          <p14:tracePt t="68617" x="5894388" y="3956050"/>
          <p14:tracePt t="68633" x="5894388" y="3938588"/>
          <p14:tracePt t="68649" x="5894388" y="3894138"/>
          <p14:tracePt t="68665" x="5902325" y="3875088"/>
          <p14:tracePt t="68680" x="5902325" y="3867150"/>
          <p14:tracePt t="68697" x="5919788" y="3840163"/>
          <p14:tracePt t="68713" x="5929313" y="3830638"/>
          <p14:tracePt t="68729" x="5938838" y="3813175"/>
          <p14:tracePt t="68745" x="5946775" y="3813175"/>
          <p14:tracePt t="68761" x="5965825" y="3786188"/>
          <p14:tracePt t="68777" x="5983288" y="3768725"/>
          <p14:tracePt t="68793" x="6000750" y="3751263"/>
          <p14:tracePt t="68809" x="6018213" y="3751263"/>
          <p14:tracePt t="68825" x="6027738" y="3751263"/>
          <p14:tracePt t="68841" x="6062663" y="3751263"/>
          <p14:tracePt t="68857" x="6072188" y="3751263"/>
          <p14:tracePt t="68872" x="6081713" y="3759200"/>
          <p14:tracePt t="68889" x="6099175" y="3786188"/>
          <p14:tracePt t="68904" x="6099175" y="3795713"/>
          <p14:tracePt t="68937" x="6099175" y="3813175"/>
          <p14:tracePt t="68962" x="6099175" y="3822700"/>
          <p14:tracePt t="69191" x="6099175" y="3840163"/>
          <p14:tracePt t="69201" x="6099175" y="3848100"/>
          <p14:tracePt t="69217" x="6099175" y="3867150"/>
          <p14:tracePt t="69226" x="6099175" y="3884613"/>
          <p14:tracePt t="69242" x="6099175" y="3911600"/>
          <p14:tracePt t="69256" x="6108700" y="3946525"/>
          <p14:tracePt t="69273" x="6116638" y="4010025"/>
          <p14:tracePt t="69289" x="6116638" y="4054475"/>
          <p14:tracePt t="69304" x="6126163" y="4098925"/>
          <p14:tracePt t="69321" x="6126163" y="4205288"/>
          <p14:tracePt t="69337" x="6126163" y="4259263"/>
          <p14:tracePt t="69353" x="6126163" y="4313238"/>
          <p14:tracePt t="69369" x="6126163" y="4429125"/>
          <p14:tracePt t="69385" x="6126163" y="4473575"/>
          <p14:tracePt t="69401" x="6126163" y="4537075"/>
          <p14:tracePt t="69417" x="6126163" y="4598988"/>
          <p14:tracePt t="69433" x="6116638" y="4714875"/>
          <p14:tracePt t="69449" x="6116638" y="4768850"/>
          <p14:tracePt t="69465" x="6108700" y="4840288"/>
          <p14:tracePt t="69481" x="6108700" y="4857750"/>
          <p14:tracePt t="69497" x="6108700" y="4875213"/>
          <p14:tracePt t="69513" x="6099175" y="4894263"/>
          <p14:tracePt t="69529" x="6099175" y="4911725"/>
          <p14:tracePt t="69731" x="6099175" y="4929188"/>
          <p14:tracePt t="69741" x="6089650" y="4956175"/>
          <p14:tracePt t="69766" x="6089650" y="4965700"/>
          <p14:tracePt t="69838" x="6081713" y="4965700"/>
          <p14:tracePt t="69850" x="6081713" y="4956175"/>
          <p14:tracePt t="69864" x="6081713" y="4938713"/>
          <p14:tracePt t="69881" x="6072188" y="4929188"/>
          <p14:tracePt t="69896" x="6072188" y="4911725"/>
          <p14:tracePt t="69913" x="6072188" y="4875213"/>
          <p14:tracePt t="69929" x="6072188" y="4857750"/>
          <p14:tracePt t="69945" x="6062663" y="4848225"/>
          <p14:tracePt t="69961" x="6062663" y="4813300"/>
          <p14:tracePt t="69977" x="6062663" y="4803775"/>
          <p14:tracePt t="69993" x="6062663" y="4786313"/>
          <p14:tracePt t="70009" x="6062663" y="4776788"/>
          <p14:tracePt t="70025" x="6062663" y="4768850"/>
          <p14:tracePt t="70040" x="6062663" y="4759325"/>
          <p14:tracePt t="70247" x="6054725" y="4759325"/>
          <p14:tracePt t="70260" x="6054725" y="4741863"/>
          <p14:tracePt t="70268" x="6045200" y="4724400"/>
          <p14:tracePt t="70283" x="6037263" y="4705350"/>
          <p14:tracePt t="70298" x="6037263" y="4670425"/>
          <p14:tracePt t="70312" x="6037263" y="4633913"/>
          <p14:tracePt t="70328" x="6037263" y="4572000"/>
          <p14:tracePt t="70345" x="6037263" y="4473575"/>
          <p14:tracePt t="70360" x="6037263" y="4446588"/>
          <p14:tracePt t="70377" x="6037263" y="4411663"/>
          <p14:tracePt t="70393" x="6037263" y="4402138"/>
          <p14:tracePt t="70409" x="6037263" y="4394200"/>
          <p14:tracePt t="70425" x="6027738" y="4367213"/>
          <p14:tracePt t="70455" x="6027738" y="4348163"/>
          <p14:tracePt t="70473" x="6018213" y="4313238"/>
          <p14:tracePt t="70489" x="6018213" y="4303713"/>
          <p14:tracePt t="70505" x="6018213" y="4295775"/>
          <p14:tracePt t="70678" x="6010275" y="4295775"/>
          <p14:tracePt t="70689" x="6000750" y="4276725"/>
          <p14:tracePt t="70703" x="6000750" y="4259263"/>
          <p14:tracePt t="70716" x="5991225" y="4241800"/>
          <p14:tracePt t="70729" x="5973763" y="4214813"/>
          <p14:tracePt t="70744" x="5973763" y="4187825"/>
          <p14:tracePt t="70761" x="5965825" y="4152900"/>
          <p14:tracePt t="70777" x="5965825" y="4062413"/>
          <p14:tracePt t="70793" x="5965825" y="4017963"/>
          <p14:tracePt t="70808" x="5965825" y="4000500"/>
          <p14:tracePt t="70841" x="5965825" y="3990975"/>
          <p14:tracePt t="71183" x="5965825" y="3973513"/>
          <p14:tracePt t="71196" x="5956300" y="3956050"/>
          <p14:tracePt t="71210" x="5956300" y="3938588"/>
          <p14:tracePt t="71222" x="5946775" y="3911600"/>
          <p14:tracePt t="71252" x="5938838" y="3875088"/>
          <p14:tracePt t="71270" x="5929313" y="3840163"/>
          <p14:tracePt t="71286" x="5919788" y="3822700"/>
          <p14:tracePt t="71302" x="5919788" y="3813175"/>
          <p14:tracePt t="71317" x="5911850" y="3803650"/>
          <p14:tracePt t="71351" x="5902325" y="3803650"/>
          <p14:tracePt t="71379" x="5894388" y="3803650"/>
          <p14:tracePt t="71388" x="5894388" y="3822700"/>
          <p14:tracePt t="71399" x="5884863" y="3830638"/>
          <p14:tracePt t="71414" x="5875338" y="3848100"/>
          <p14:tracePt t="71430" x="5867400" y="3867150"/>
          <p14:tracePt t="71445" x="5857875" y="3875088"/>
          <p14:tracePt t="71462" x="5848350" y="3884613"/>
          <p14:tracePt t="71478" x="5848350" y="3894138"/>
          <p14:tracePt t="71797" x="5857875" y="3902075"/>
          <p14:tracePt t="71820" x="5867400" y="3919538"/>
          <p14:tracePt t="71830" x="5875338" y="3929063"/>
          <p14:tracePt t="71844" x="5875338" y="3946525"/>
          <p14:tracePt t="71857" x="5884863" y="3956050"/>
          <p14:tracePt t="71870" x="5884863" y="3983038"/>
          <p14:tracePt t="71885" x="5884863" y="3990975"/>
          <p14:tracePt t="71900" x="5884863" y="4010025"/>
          <p14:tracePt t="71917" x="5884863" y="4037013"/>
          <p14:tracePt t="71948" x="5884863" y="4044950"/>
          <p14:tracePt t="71965" x="5884863" y="4062413"/>
          <p14:tracePt t="71980" x="5857875" y="4098925"/>
          <p14:tracePt t="71996" x="5857875" y="4116388"/>
          <p14:tracePt t="72013" x="5840413" y="4143375"/>
          <p14:tracePt t="72028" x="5830888" y="4152900"/>
          <p14:tracePt t="72044" x="5822950" y="4152900"/>
          <p14:tracePt t="72061" x="5813425" y="4152900"/>
          <p14:tracePt t="72092" x="5803900" y="4152900"/>
          <p14:tracePt t="72133" x="5795963" y="4152900"/>
          <p14:tracePt t="72144" x="5795963" y="4143375"/>
          <p14:tracePt t="72230" x="5795963" y="4133850"/>
          <p14:tracePt t="72241" x="5795963" y="4125913"/>
          <p14:tracePt t="72433" x="5795963" y="4133850"/>
          <p14:tracePt t="72446" x="5776913" y="4160838"/>
          <p14:tracePt t="72460" x="5768975" y="4170363"/>
          <p14:tracePt t="72476" x="5759450" y="4187825"/>
          <p14:tracePt t="72492" x="5751513" y="4197350"/>
          <p14:tracePt t="72508" x="5751513" y="4214813"/>
          <p14:tracePt t="72524" x="5741988" y="4232275"/>
          <p14:tracePt t="72541" x="5732463" y="4251325"/>
          <p14:tracePt t="72636" x="5741988" y="4251325"/>
          <p14:tracePt t="72732" x="5741988" y="4259263"/>
          <p14:tracePt t="72758" x="5732463" y="4268788"/>
          <p14:tracePt t="72901" x="5732463" y="4259263"/>
          <p14:tracePt t="72927" x="5732463" y="4251325"/>
          <p14:tracePt t="72938" x="5732463" y="4241800"/>
          <p14:tracePt t="72949" x="5741988" y="4224338"/>
          <p14:tracePt t="72971" x="5759450" y="4197350"/>
          <p14:tracePt t="72989" x="5786438" y="4143375"/>
          <p14:tracePt t="73004" x="5803900" y="4116388"/>
          <p14:tracePt t="73021" x="5822950" y="4081463"/>
          <p14:tracePt t="73037" x="5830888" y="4071938"/>
          <p14:tracePt t="73052" x="5830888" y="4062413"/>
          <p14:tracePt t="73069" x="5840413" y="4062413"/>
          <p14:tracePt t="73177" x="5840413" y="4054475"/>
          <p14:tracePt t="73203" x="5840413" y="4044950"/>
          <p14:tracePt t="73300" x="5840413" y="4027488"/>
          <p14:tracePt t="73311" x="5840413" y="3990975"/>
          <p14:tracePt t="73324" x="5840413" y="3956050"/>
          <p14:tracePt t="73340" x="5840413" y="3929063"/>
          <p14:tracePt t="73356" x="5840413" y="3902075"/>
          <p14:tracePt t="73373" x="5840413" y="3884613"/>
          <p14:tracePt t="73388" x="5830888" y="3875088"/>
          <p14:tracePt t="73500" x="5848350" y="3840163"/>
          <p14:tracePt t="73516" x="5867400" y="3822700"/>
          <p14:tracePt t="73526" x="5875338" y="3803650"/>
          <p14:tracePt t="73538" x="5884863" y="3803650"/>
          <p14:tracePt t="73550" x="5884863" y="3786188"/>
          <p14:tracePt t="73566" x="5902325" y="3759200"/>
          <p14:tracePt t="73580" x="5902325" y="3751263"/>
          <p14:tracePt t="73598" x="5902325" y="3741738"/>
          <p14:tracePt t="73627" x="5911850" y="3741738"/>
          <p14:tracePt t="73685" x="5919788" y="3759200"/>
          <p14:tracePt t="73938" x="5929313" y="3759200"/>
          <p14:tracePt t="73960" x="5938838" y="3759200"/>
          <p14:tracePt t="74069" x="5946775" y="3759200"/>
          <p14:tracePt t="74091" x="5956300" y="3759200"/>
          <p14:tracePt t="74102" x="5965825" y="3759200"/>
          <p14:tracePt t="74425" x="5973763" y="3759200"/>
          <p14:tracePt t="74443" x="5973763" y="3751263"/>
          <p14:tracePt t="74462" x="5983288" y="3741738"/>
          <p14:tracePt t="74487" x="5991225" y="3741738"/>
          <p14:tracePt t="74622" x="6010275" y="3741738"/>
          <p14:tracePt t="74642" x="6018213" y="3741738"/>
          <p14:tracePt t="75015" x="6027738" y="3741738"/>
          <p14:tracePt t="75028" x="6037263" y="3741738"/>
          <p14:tracePt t="75041" x="6045200" y="3741738"/>
          <p14:tracePt t="75054" x="6054725" y="3741738"/>
          <p14:tracePt t="75069" x="6062663" y="3751263"/>
          <p14:tracePt t="75087" x="6072188" y="3751263"/>
          <p14:tracePt t="75115" x="6081713" y="3759200"/>
          <p14:tracePt t="75135" x="6089650" y="3759200"/>
          <p14:tracePt t="75194" x="6089650" y="3751263"/>
          <p14:tracePt t="75205" x="6072188" y="3741738"/>
          <p14:tracePt t="75222" x="6062663" y="3741738"/>
          <p14:tracePt t="75233" x="6054725" y="3732213"/>
          <p14:tracePt t="75246" x="6054725" y="3724275"/>
          <p14:tracePt t="75261" x="6045200" y="3714750"/>
          <p14:tracePt t="75351" x="6037263" y="3732213"/>
          <p14:tracePt t="75377" x="6037263" y="3751263"/>
          <p14:tracePt t="75389" x="6037263" y="3768725"/>
          <p14:tracePt t="75401" x="6037263" y="3795713"/>
          <p14:tracePt t="75411" x="6037263" y="3813175"/>
          <p14:tracePt t="75424" x="6037263" y="3830638"/>
          <p14:tracePt t="75439" x="6037263" y="3848100"/>
          <p14:tracePt t="75453" x="6037263" y="3875088"/>
          <p14:tracePt t="75470" x="6037263" y="3919538"/>
          <p14:tracePt t="75486" x="6037263" y="3946525"/>
          <p14:tracePt t="75501" x="6037263" y="3990975"/>
          <p14:tracePt t="75518" x="6045200" y="4089400"/>
          <p14:tracePt t="75534" x="6045200" y="4143375"/>
          <p14:tracePt t="75550" x="6045200" y="4187825"/>
          <p14:tracePt t="75565" x="6045200" y="4241800"/>
          <p14:tracePt t="75596" x="6062663" y="4348163"/>
          <p14:tracePt t="75614" x="6081713" y="4394200"/>
          <p14:tracePt t="75630" x="6081713" y="4402138"/>
          <p14:tracePt t="75660" x="6089650" y="4402138"/>
          <p14:tracePt t="75676" x="6099175" y="4394200"/>
          <p14:tracePt t="75869" x="6108700" y="4411663"/>
          <p14:tracePt t="75882" x="6126163" y="4456113"/>
          <p14:tracePt t="75891" x="6143625" y="4510088"/>
          <p14:tracePt t="75906" x="6161088" y="4572000"/>
          <p14:tracePt t="75919" x="6170613" y="4625975"/>
          <p14:tracePt t="75933" x="6180138" y="4705350"/>
          <p14:tracePt t="75950" x="6188075" y="4776788"/>
          <p14:tracePt t="75966" x="6197600" y="4946650"/>
          <p14:tracePt t="75981" x="6197600" y="5018088"/>
          <p14:tracePt t="75997" x="6205538" y="5089525"/>
          <p14:tracePt t="76014" x="6224588" y="5241925"/>
          <p14:tracePt t="76029" x="6242050" y="5322888"/>
          <p14:tracePt t="76045" x="6251575" y="5384800"/>
          <p14:tracePt t="76062" x="6269038" y="5429250"/>
          <p14:tracePt t="76096" x="6269038" y="5411788"/>
          <p14:tracePt t="76123" x="6232525" y="5187950"/>
          <p14:tracePt t="76263" x="6232525" y="5214938"/>
          <p14:tracePt t="76275" x="6232525" y="5232400"/>
          <p14:tracePt t="76289" x="6232525" y="5259388"/>
          <p14:tracePt t="76303" x="6232525" y="5286375"/>
          <p14:tracePt t="76317" x="6232525" y="5322888"/>
          <p14:tracePt t="76333" x="6232525" y="5375275"/>
          <p14:tracePt t="76349" x="6232525" y="5438775"/>
          <p14:tracePt t="76365" x="6232525" y="5562600"/>
          <p14:tracePt t="76381" x="6232525" y="5599113"/>
          <p14:tracePt t="76398" x="6232525" y="5670550"/>
          <p14:tracePt t="76413" x="6232525" y="5697538"/>
          <p14:tracePt t="76429" x="6232525" y="5705475"/>
          <p14:tracePt t="76445" x="6232525" y="5732463"/>
          <p14:tracePt t="76461" x="6232525" y="5741988"/>
          <p14:tracePt t="78824" x="6224588" y="5741988"/>
          <p14:tracePt t="78982" x="6215063" y="5741988"/>
          <p14:tracePt t="79306" x="6197600" y="5741988"/>
          <p14:tracePt t="79316" x="6188075" y="5741988"/>
          <p14:tracePt t="79328" x="6170613" y="5741988"/>
          <p14:tracePt t="79344" x="6161088" y="5741988"/>
          <p14:tracePt t="79360" x="6153150" y="5732463"/>
          <p14:tracePt t="79376" x="6134100" y="5732463"/>
          <p14:tracePt t="79392" x="6116638" y="5724525"/>
          <p14:tracePt t="79408" x="6089650" y="5715000"/>
          <p14:tracePt t="79424" x="6062663" y="5715000"/>
          <p14:tracePt t="79440" x="6010275" y="5697538"/>
          <p14:tracePt t="79456" x="5983288" y="5688013"/>
          <p14:tracePt t="79486" x="5902325" y="5680075"/>
          <p14:tracePt t="79504" x="5884863" y="5680075"/>
          <p14:tracePt t="79520" x="5857875" y="5680075"/>
          <p14:tracePt t="79536" x="5848350" y="5680075"/>
          <p14:tracePt t="79555" x="5840413" y="5688013"/>
          <p14:tracePt t="79582" x="5840413" y="5697538"/>
          <p14:tracePt t="79798" x="5830888" y="5697538"/>
          <p14:tracePt t="79809" x="5822950" y="5697538"/>
          <p14:tracePt t="79824" x="5803900" y="5697538"/>
          <p14:tracePt t="79840" x="5776913" y="5697538"/>
          <p14:tracePt t="79856" x="5759450" y="5697538"/>
          <p14:tracePt t="79872" x="5705475" y="5697538"/>
          <p14:tracePt t="79888" x="5670550" y="5697538"/>
          <p14:tracePt t="79904" x="5572125" y="5680075"/>
          <p14:tracePt t="79920" x="5518150" y="5670550"/>
          <p14:tracePt t="79936" x="5456238" y="5661025"/>
          <p14:tracePt t="79952" x="5384800" y="5661025"/>
          <p14:tracePt t="79968" x="5259388" y="5661025"/>
          <p14:tracePt t="79984" x="5197475" y="5680075"/>
          <p14:tracePt t="80000" x="5081588" y="5715000"/>
          <p14:tracePt t="80016" x="5037138" y="5732463"/>
          <p14:tracePt t="80032" x="5000625" y="5751513"/>
          <p14:tracePt t="80048" x="4946650" y="5776913"/>
          <p14:tracePt t="80064" x="4938713" y="5786438"/>
          <p14:tracePt t="80277" x="4929188" y="5786438"/>
          <p14:tracePt t="80290" x="4902200" y="5786438"/>
          <p14:tracePt t="80303" x="4875213" y="5786438"/>
          <p14:tracePt t="80320" x="4822825" y="5786438"/>
          <p14:tracePt t="80336" x="4751388" y="5803900"/>
          <p14:tracePt t="80352" x="4465638" y="5902325"/>
          <p14:tracePt t="80368" x="4259263" y="5983288"/>
          <p14:tracePt t="80384" x="4000500" y="6081713"/>
          <p14:tracePt t="80400" x="3911600" y="6099175"/>
          <p14:tracePt t="80416" x="3840163" y="6126163"/>
          <p14:tracePt t="80432" x="3776663" y="6134100"/>
          <p14:tracePt t="80448" x="3697288" y="6153150"/>
          <p14:tracePt t="80464" x="3670300" y="6153150"/>
          <p14:tracePt t="80480" x="3652838" y="6153150"/>
          <p14:tracePt t="80723" x="3625850" y="6116638"/>
          <p14:tracePt t="80733" x="3616325" y="6099175"/>
          <p14:tracePt t="80744" x="3598863" y="6081713"/>
          <p14:tracePt t="80759" x="3571875" y="6054725"/>
          <p14:tracePt t="80770" x="3527425" y="6037263"/>
          <p14:tracePt t="80785" x="3490913" y="6010275"/>
          <p14:tracePt t="80814" x="3411538" y="5973763"/>
          <p14:tracePt t="80832" x="3313113" y="5946775"/>
          <p14:tracePt t="80848" x="3276600" y="5938838"/>
          <p14:tracePt t="80864" x="3241675" y="5929313"/>
          <p14:tracePt t="80880" x="3187700" y="5902325"/>
          <p14:tracePt t="80896" x="3170238" y="5894388"/>
          <p14:tracePt t="80912" x="3143250" y="5884863"/>
          <p14:tracePt t="80928" x="3133725" y="5867400"/>
          <p14:tracePt t="80944" x="3125788" y="5857875"/>
          <p14:tracePt t="80960" x="3125788" y="5803900"/>
          <p14:tracePt t="81188" x="3116263" y="5786438"/>
          <p14:tracePt t="81203" x="3089275" y="5776913"/>
          <p14:tracePt t="81216" x="3071813" y="5759450"/>
          <p14:tracePt t="81232" x="3044825" y="5751513"/>
          <p14:tracePt t="81248" x="2990850" y="5724525"/>
          <p14:tracePt t="81264" x="2884488" y="5680075"/>
          <p14:tracePt t="81280" x="2822575" y="5661025"/>
          <p14:tracePt t="81296" x="2759075" y="5643563"/>
          <p14:tracePt t="81312" x="2660650" y="5626100"/>
          <p14:tracePt t="81329" x="2633663" y="5616575"/>
          <p14:tracePt t="81344" x="2608263" y="5608638"/>
          <p14:tracePt t="81361" x="2571750" y="5599113"/>
          <p14:tracePt t="81378" x="2562225" y="5589588"/>
          <p14:tracePt t="81393" x="2544763" y="5581650"/>
          <p14:tracePt t="81479" x="2544763" y="5572125"/>
          <p14:tracePt t="81710" x="2517775" y="5572125"/>
          <p14:tracePt t="81716" x="2482850" y="5581650"/>
          <p14:tracePt t="81732" x="2455863" y="5581650"/>
          <p14:tracePt t="81746" x="2428875" y="5589588"/>
          <p14:tracePt t="81761" x="2393950" y="5599113"/>
          <p14:tracePt t="81777" x="2322513" y="5616575"/>
          <p14:tracePt t="81793" x="2303463" y="5616575"/>
          <p14:tracePt t="81809" x="2286000" y="5616575"/>
          <p14:tracePt t="81825" x="2259013" y="5616575"/>
          <p14:tracePt t="81885" x="2259013" y="5608638"/>
          <p14:tracePt t="81901" x="2259013" y="5599113"/>
          <p14:tracePt t="81911" x="2259013" y="5581650"/>
          <p14:tracePt t="81922" x="2268538" y="5554663"/>
          <p14:tracePt t="81938" x="2286000" y="5545138"/>
          <p14:tracePt t="81953" x="2312988" y="5527675"/>
          <p14:tracePt t="81969" x="2339975" y="5518150"/>
          <p14:tracePt t="81985" x="2384425" y="5500688"/>
          <p14:tracePt t="82001" x="2411413" y="5500688"/>
          <p14:tracePt t="82017" x="2428875" y="5500688"/>
          <p14:tracePt t="82033" x="2446338" y="5500688"/>
          <p14:tracePt t="82049" x="2482850" y="5500688"/>
          <p14:tracePt t="82065" x="2490788" y="5500688"/>
          <p14:tracePt t="82081" x="2509838" y="5500688"/>
          <p14:tracePt t="82128" x="2517775" y="5500688"/>
          <p14:tracePt t="82145" x="2527300" y="5500688"/>
          <p14:tracePt t="82161" x="2536825" y="5500688"/>
          <p14:tracePt t="82178" x="2554288" y="5500688"/>
          <p14:tracePt t="82193" x="2571750" y="5491163"/>
          <p14:tracePt t="82510" x="2571750" y="5483225"/>
          <p14:tracePt t="82559" x="2562225" y="5473700"/>
          <p14:tracePt t="82585" x="2554288" y="5473700"/>
          <p14:tracePt t="82595" x="2544763" y="5473700"/>
          <p14:tracePt t="82607" x="2536825" y="5473700"/>
          <p14:tracePt t="82645" x="2527300" y="5473700"/>
          <p14:tracePt t="82790" x="2536825" y="5473700"/>
          <p14:tracePt t="83028" x="2527300" y="5473700"/>
          <p14:tracePt t="83329" x="2517775" y="5473700"/>
          <p14:tracePt t="83340" x="2509838" y="5473700"/>
          <p14:tracePt t="83352" x="2490788" y="5473700"/>
          <p14:tracePt t="83368" x="2465388" y="5473700"/>
          <p14:tracePt t="83384" x="2438400" y="5473700"/>
          <p14:tracePt t="83400" x="2401888" y="5473700"/>
          <p14:tracePt t="83416" x="2268538" y="5465763"/>
          <p14:tracePt t="83432" x="2197100" y="5465763"/>
          <p14:tracePt t="83448" x="2036763" y="5473700"/>
          <p14:tracePt t="83464" x="1982788" y="5483225"/>
          <p14:tracePt t="83480" x="1928813" y="5491163"/>
          <p14:tracePt t="83482" x="1893888" y="5500688"/>
          <p14:tracePt t="83496" x="1857375" y="5510213"/>
          <p14:tracePt t="83513" x="1839913" y="5518150"/>
          <p14:tracePt t="83528" x="1822450" y="5527675"/>
          <p14:tracePt t="83544" x="1795463" y="5537200"/>
          <p14:tracePt t="83560" x="1795463" y="5545138"/>
          <p14:tracePt t="83576" x="1785938" y="5545138"/>
          <p14:tracePt t="83774" x="1776413" y="5545138"/>
          <p14:tracePt t="83798" x="1768475" y="5545138"/>
          <p14:tracePt t="83807" x="1758950" y="5545138"/>
          <p14:tracePt t="83821" x="1741488" y="5545138"/>
          <p14:tracePt t="83846" x="1704975" y="5545138"/>
          <p14:tracePt t="83864" x="1679575" y="5545138"/>
          <p14:tracePt t="83880" x="1660525" y="5545138"/>
          <p14:tracePt t="83896" x="1608138" y="5545138"/>
          <p14:tracePt t="83912" x="1581150" y="5545138"/>
          <p14:tracePt t="83928" x="1527175" y="5554663"/>
          <p14:tracePt t="83944" x="1509713" y="5554663"/>
          <p14:tracePt t="83960" x="1482725" y="5554663"/>
          <p14:tracePt t="83976" x="1465263" y="5562600"/>
          <p14:tracePt t="84001" x="1455738" y="5562600"/>
          <p14:tracePt t="84061" x="1473200" y="5562600"/>
          <p14:tracePt t="84218" x="1473200" y="5572125"/>
          <p14:tracePt t="84239" x="1438275" y="5581650"/>
          <p14:tracePt t="84253" x="1401763" y="5599113"/>
          <p14:tracePt t="84267" x="1357313" y="5616575"/>
          <p14:tracePt t="84279" x="1322388" y="5634038"/>
          <p14:tracePt t="84296" x="1276350" y="5643563"/>
          <p14:tracePt t="84312" x="1241425" y="5643563"/>
          <p14:tracePt t="84328" x="1179513" y="5643563"/>
          <p14:tracePt t="84343" x="1143000" y="5643563"/>
          <p14:tracePt t="84360" x="1116013" y="5643563"/>
          <p14:tracePt t="84376" x="1071563" y="5643563"/>
          <p14:tracePt t="84392" x="1054100" y="5643563"/>
          <p14:tracePt t="84408" x="1027113" y="5643563"/>
          <p14:tracePt t="84457" x="1017588" y="5643563"/>
          <p14:tracePt t="84601" x="1036638" y="5643563"/>
          <p14:tracePt t="84794" x="1036638" y="5634038"/>
          <p14:tracePt t="85011" x="1036638" y="5643563"/>
          <p14:tracePt t="85285" x="1054100" y="5643563"/>
          <p14:tracePt t="85308" x="1062038" y="5643563"/>
          <p14:tracePt t="85323" x="1071563" y="5643563"/>
          <p14:tracePt t="85335" x="1081088" y="5634038"/>
          <p14:tracePt t="85345" x="1098550" y="5634038"/>
          <p14:tracePt t="85373" x="1108075" y="5634038"/>
          <p14:tracePt t="85385" x="1116013" y="5634038"/>
          <p14:tracePt t="85610" x="1133475" y="5634038"/>
          <p14:tracePt t="85839" x="1143000" y="5634038"/>
          <p14:tracePt t="85852" x="1160463" y="5634038"/>
          <p14:tracePt t="85865" x="1179513" y="5634038"/>
          <p14:tracePt t="85875" x="1204913" y="5634038"/>
          <p14:tracePt t="85886" x="1268413" y="5616575"/>
          <p14:tracePt t="85902" x="1339850" y="5608638"/>
          <p14:tracePt t="85917" x="1419225" y="5608638"/>
          <p14:tracePt t="85933" x="1589088" y="5616575"/>
          <p14:tracePt t="85949" x="1679575" y="5634038"/>
          <p14:tracePt t="85965" x="1751013" y="5661025"/>
          <p14:tracePt t="85981" x="1830388" y="5697538"/>
          <p14:tracePt t="85984" x="1884363" y="5724525"/>
          <p14:tracePt t="85997" x="1938338" y="5759450"/>
          <p14:tracePt t="86012" x="1973263" y="5786438"/>
          <p14:tracePt t="86029" x="2017713" y="5813425"/>
          <p14:tracePt t="86045" x="2081213" y="5848350"/>
          <p14:tracePt t="86061" x="2108200" y="5857875"/>
          <p14:tracePt t="86305" x="2116138" y="5857875"/>
          <p14:tracePt t="86317" x="2133600" y="5857875"/>
          <p14:tracePt t="86346" x="2143125" y="5857875"/>
          <p14:tracePt t="86356" x="2160588" y="5857875"/>
          <p14:tracePt t="86366" x="2170113" y="5857875"/>
          <p14:tracePt t="86382" x="2170113" y="5867400"/>
          <p14:tracePt t="86397" x="2179638" y="5867400"/>
          <p14:tracePt t="86837" x="2170113" y="5848350"/>
          <p14:tracePt t="86847" x="2170113" y="5840413"/>
          <p14:tracePt t="86860" x="2170113" y="5830888"/>
          <p14:tracePt t="86876" x="2170113" y="5822950"/>
          <p14:tracePt t="86891" x="2170113" y="5813425"/>
          <p14:tracePt t="86907" x="2170113" y="5803900"/>
          <p14:tracePt t="86956" x="2170113" y="5795963"/>
          <p14:tracePt t="86968" x="2179638" y="5795963"/>
          <p14:tracePt t="86978" x="2187575" y="5786438"/>
          <p14:tracePt t="86990" x="2197100" y="5776913"/>
          <p14:tracePt t="87018" x="2214563" y="5776913"/>
          <p14:tracePt t="87035" x="2232025" y="5776913"/>
          <p14:tracePt t="87052" x="2259013" y="5776913"/>
          <p14:tracePt t="87068" x="2268538" y="5776913"/>
          <p14:tracePt t="87084" x="2286000" y="5776913"/>
          <p14:tracePt t="87100" x="2330450" y="5759450"/>
          <p14:tracePt t="87485" x="2330450" y="5768975"/>
          <p14:tracePt t="87496" x="2330450" y="5759450"/>
          <p14:tracePt t="87663" x="2322513" y="5759450"/>
          <p14:tracePt t="87677" x="2286000" y="5759450"/>
          <p14:tracePt t="87691" x="2232025" y="5759450"/>
          <p14:tracePt t="87706" x="2179638" y="5759450"/>
          <p14:tracePt t="87723" x="2125663" y="5759450"/>
          <p14:tracePt t="87740" x="1990725" y="5795963"/>
          <p14:tracePt t="87755" x="1911350" y="5813425"/>
          <p14:tracePt t="87772" x="1785938" y="5848350"/>
          <p14:tracePt t="87787" x="1758950" y="5848350"/>
          <p14:tracePt t="87803" x="1731963" y="5857875"/>
          <p14:tracePt t="87820" x="1714500" y="5867400"/>
          <p14:tracePt t="87835" x="1704975" y="5867400"/>
          <p14:tracePt t="88061" x="1697038" y="5867400"/>
          <p14:tracePt t="88144" x="1687513" y="5867400"/>
          <p14:tracePt t="88722" x="1697038" y="5867400"/>
          <p14:tracePt t="90970" x="1679575" y="5867400"/>
          <p14:tracePt t="90980" x="1660525" y="5867400"/>
          <p14:tracePt t="90992" x="1633538" y="5867400"/>
          <p14:tracePt t="91008" x="1616075" y="5867400"/>
          <p14:tracePt t="91024" x="1598613" y="5867400"/>
          <p14:tracePt t="91041" x="1562100" y="5894388"/>
          <p14:tracePt t="91056" x="1562100" y="5911850"/>
          <p14:tracePt t="91072" x="1544638" y="5911850"/>
          <p14:tracePt t="91089" x="1544638" y="5929313"/>
          <p14:tracePt t="91104" x="1536700" y="5938838"/>
          <p14:tracePt t="91120" x="1536700" y="5946775"/>
          <p14:tracePt t="91137" x="1536700" y="5973763"/>
          <p14:tracePt t="91152" x="1544638" y="6018213"/>
          <p14:tracePt t="91168" x="1581150" y="6072188"/>
          <p14:tracePt t="91185" x="1670050" y="6161088"/>
          <p14:tracePt t="91200" x="1741488" y="6197600"/>
          <p14:tracePt t="91216" x="1785938" y="6215063"/>
          <p14:tracePt t="91232" x="1839913" y="6215063"/>
          <p14:tracePt t="91248" x="1874838" y="6215063"/>
          <p14:tracePt t="91472" x="1874838" y="6205538"/>
          <p14:tracePt t="91498" x="1884363" y="6205538"/>
          <p14:tracePt t="91508" x="1893888" y="6205538"/>
          <p14:tracePt t="91533" x="1901825" y="6205538"/>
          <p14:tracePt t="91549" x="1901825" y="6197600"/>
          <p14:tracePt t="91556" x="1911350" y="6197600"/>
          <p14:tracePt t="91570" x="1919288" y="6197600"/>
          <p14:tracePt t="91584" x="1928813" y="6197600"/>
          <p14:tracePt t="91600" x="1938338" y="6197600"/>
          <p14:tracePt t="91618" x="1946275" y="6197600"/>
          <p14:tracePt t="91632" x="1955800" y="6197600"/>
          <p14:tracePt t="91653" x="1955800" y="6188075"/>
          <p14:tracePt t="91783" x="1955800" y="6180138"/>
          <p14:tracePt t="91858" x="1955800" y="6170613"/>
          <p14:tracePt t="92061" x="1965325" y="6170613"/>
          <p14:tracePt t="93417" x="1965325" y="6180138"/>
          <p14:tracePt t="93744" x="1965325" y="6188075"/>
          <p14:tracePt t="97981" x="1965325" y="6180138"/>
          <p14:tracePt t="97997" x="1965325" y="6170613"/>
          <p14:tracePt t="98018" x="1965325" y="6161088"/>
          <p14:tracePt t="98056" x="1973263" y="6161088"/>
          <p14:tracePt t="98079" x="1973263" y="6153150"/>
          <p14:tracePt t="105153" x="1965325" y="6153150"/>
          <p14:tracePt t="105165" x="1965325" y="6161088"/>
          <p14:tracePt t="105202" x="1955800" y="6161088"/>
          <p14:tracePt t="105494" x="1946275" y="6180138"/>
          <p14:tracePt t="105505" x="1946275" y="6188075"/>
          <p14:tracePt t="105517" x="1938338" y="6197600"/>
          <p14:tracePt t="105533" x="1928813" y="6215063"/>
          <p14:tracePt t="105549" x="1911350" y="6251575"/>
          <p14:tracePt t="105564" x="1901825" y="6269038"/>
          <p14:tracePt t="105580" x="1901825" y="6276975"/>
          <p14:tracePt t="105597" x="1893888" y="6296025"/>
          <p14:tracePt t="105643" x="1893888" y="6303963"/>
          <p14:tracePt t="106250" x="1866900" y="6323013"/>
          <p14:tracePt t="106260" x="1839913" y="6340475"/>
          <p14:tracePt t="106272" x="1830388" y="6348413"/>
          <p14:tracePt t="106288" x="1822450" y="6348413"/>
          <p14:tracePt t="106406" x="1839913" y="6330950"/>
          <p14:tracePt t="106416" x="1857375" y="6313488"/>
          <p14:tracePt t="106431" x="1874838" y="6296025"/>
          <p14:tracePt t="106448" x="1901825" y="6276975"/>
          <p14:tracePt t="106465" x="1919288" y="6251575"/>
          <p14:tracePt t="106480" x="1928813" y="6242050"/>
          <p14:tracePt t="106512" x="1938338" y="6242050"/>
          <p14:tracePt t="106562" x="1946275" y="6232525"/>
          <p14:tracePt t="106584" x="1946275" y="6224588"/>
          <p14:tracePt t="106631" x="1973263" y="6197600"/>
          <p14:tracePt t="106643" x="2009775" y="6170613"/>
          <p14:tracePt t="106944" x="2017713" y="6161088"/>
          <p14:tracePt t="106956" x="2036763" y="6143625"/>
          <p14:tracePt t="106967" x="2044700" y="6134100"/>
          <p14:tracePt t="106985" x="2062163" y="6116638"/>
          <p14:tracePt t="107000" x="2089150" y="6099175"/>
          <p14:tracePt t="107016" x="2125663" y="6072188"/>
          <p14:tracePt t="107032" x="2143125" y="6062663"/>
          <p14:tracePt t="107047" x="2170113" y="6054725"/>
          <p14:tracePt t="107064" x="2187575" y="6037263"/>
          <p14:tracePt t="107080" x="2205038" y="6037263"/>
          <p14:tracePt t="107102" x="2205038" y="6027738"/>
          <p14:tracePt t="107113" x="2214563" y="6027738"/>
          <p14:tracePt t="107162" x="2224088" y="6018213"/>
          <p14:tracePt t="107172" x="2232025" y="6018213"/>
          <p14:tracePt t="107184" x="2251075" y="6010275"/>
          <p14:tracePt t="114862" x="2268538" y="5991225"/>
          <p14:tracePt t="114871" x="2295525" y="5965825"/>
          <p14:tracePt t="114888" x="2312988" y="5946775"/>
          <p14:tracePt t="114901" x="2339975" y="5919788"/>
          <p14:tracePt t="114917" x="2366963" y="5902325"/>
          <p14:tracePt t="114933" x="2393950" y="5884863"/>
          <p14:tracePt t="114949" x="2411413" y="5875338"/>
          <p14:tracePt t="114981" x="2438400" y="5875338"/>
          <p14:tracePt t="114997" x="2446338" y="5884863"/>
          <p14:tracePt t="115013" x="2465388" y="5894388"/>
          <p14:tracePt t="115029" x="2482850" y="5911850"/>
          <p14:tracePt t="115032" x="2500313" y="5938838"/>
          <p14:tracePt t="115045" x="2527300" y="5946775"/>
          <p14:tracePt t="115061" x="2544763" y="5965825"/>
          <p14:tracePt t="115077" x="2598738" y="5991225"/>
          <p14:tracePt t="115093" x="2616200" y="5991225"/>
          <p14:tracePt t="115258" x="2608263" y="5991225"/>
          <p14:tracePt t="115294" x="2616200" y="5983288"/>
          <p14:tracePt t="115307" x="2633663" y="5956300"/>
          <p14:tracePt t="115316" x="2705100" y="5894388"/>
          <p14:tracePt t="115332" x="2822575" y="5813425"/>
          <p14:tracePt t="115349" x="3036888" y="5680075"/>
          <p14:tracePt t="115365" x="3500438" y="5465763"/>
          <p14:tracePt t="115381" x="3687763" y="5411788"/>
          <p14:tracePt t="115397" x="3884613" y="5375275"/>
          <p14:tracePt t="115413" x="4000500" y="5367338"/>
          <p14:tracePt t="115429" x="4179888" y="5375275"/>
          <p14:tracePt t="115445" x="4251325" y="5394325"/>
          <p14:tracePt t="115461" x="4330700" y="5411788"/>
          <p14:tracePt t="115609" x="4313238" y="5411788"/>
          <p14:tracePt t="115620" x="4295775" y="5411788"/>
          <p14:tracePt t="115652" x="4303713" y="5411788"/>
          <p14:tracePt t="115667" x="4348163" y="5394325"/>
          <p14:tracePt t="115678" x="4411663" y="5367338"/>
          <p14:tracePt t="115689" x="4510088" y="5330825"/>
          <p14:tracePt t="115703" x="4633913" y="5276850"/>
          <p14:tracePt t="115717" x="4786313" y="5232400"/>
          <p14:tracePt t="115732" x="4929188" y="5180013"/>
          <p14:tracePt t="115749" x="5037138" y="5153025"/>
          <p14:tracePt t="115765" x="5232400" y="5133975"/>
          <p14:tracePt t="115781" x="5303838" y="5133975"/>
          <p14:tracePt t="115797" x="5367338" y="5133975"/>
          <p14:tracePt t="115813" x="5483225" y="5133975"/>
          <p14:tracePt t="116026" x="5518150" y="5089525"/>
          <p14:tracePt t="116037" x="5562600" y="5045075"/>
          <p14:tracePt t="116052" x="5608638" y="5000625"/>
          <p14:tracePt t="116069" x="5653088" y="4946650"/>
          <p14:tracePt t="116085" x="5759450" y="4840288"/>
          <p14:tracePt t="116101" x="5813425" y="4795838"/>
          <p14:tracePt t="116117" x="5857875" y="4759325"/>
          <p14:tracePt t="116134" x="5929313" y="4697413"/>
          <p14:tracePt t="116149" x="5965825" y="4679950"/>
          <p14:tracePt t="116165" x="5991225" y="4660900"/>
          <p14:tracePt t="116181" x="6037263" y="4625975"/>
          <p14:tracePt t="116197" x="6045200" y="4625975"/>
          <p14:tracePt t="116212" x="6054725" y="4616450"/>
          <p14:tracePt t="116245" x="6062663" y="4608513"/>
          <p14:tracePt t="116448" x="6062663" y="4598988"/>
          <p14:tracePt t="116469" x="6062663" y="4581525"/>
          <p14:tracePt t="116484" x="6062663" y="4562475"/>
          <p14:tracePt t="116498" x="6062663" y="4527550"/>
          <p14:tracePt t="116506" x="6062663" y="4500563"/>
          <p14:tracePt t="116518" x="6054725" y="4473575"/>
          <p14:tracePt t="116534" x="6045200" y="4446588"/>
          <p14:tracePt t="116549" x="6037263" y="4419600"/>
          <p14:tracePt t="116565" x="6037263" y="4411663"/>
          <p14:tracePt t="116581" x="6027738" y="4384675"/>
          <p14:tracePt t="116597" x="6018213" y="4384675"/>
          <p14:tracePt t="116628" x="6010275" y="4375150"/>
          <p14:tracePt t="116663" x="6000750" y="4375150"/>
          <p14:tracePt t="116691" x="6000750" y="4367213"/>
          <p14:tracePt t="116700" x="5991225" y="4367213"/>
          <p14:tracePt t="116712" x="5983288" y="4367213"/>
          <p14:tracePt t="116725" x="5973763" y="4367213"/>
          <p14:tracePt t="116748" x="5965825" y="4367213"/>
          <p14:tracePt t="116761" x="5956300" y="4367213"/>
          <p14:tracePt t="116783" x="5946775" y="4367213"/>
          <p14:tracePt t="116794" x="5946775" y="4375150"/>
          <p14:tracePt t="116806" x="5938838" y="4375150"/>
          <p14:tracePt t="116822" x="5929313" y="4384675"/>
          <p14:tracePt t="116836" x="5919788" y="4394200"/>
          <p14:tracePt t="116851" x="5911850" y="4402138"/>
          <p14:tracePt t="116867" x="5902325" y="4402138"/>
          <p14:tracePt t="116989" x="5894388" y="4402138"/>
          <p14:tracePt t="117021" x="5875338" y="4402138"/>
          <p14:tracePt t="117049" x="5867400" y="4402138"/>
          <p14:tracePt t="117073" x="5857875" y="4411663"/>
          <p14:tracePt t="117086" x="5848350" y="4419600"/>
          <p14:tracePt t="117097" x="5848350" y="4446588"/>
          <p14:tracePt t="117111" x="5848350" y="4465638"/>
          <p14:tracePt t="117125" x="5848350" y="4491038"/>
          <p14:tracePt t="117140" x="5848350" y="4510088"/>
          <p14:tracePt t="117157" x="5830888" y="4554538"/>
          <p14:tracePt t="117173" x="5822950" y="4581525"/>
          <p14:tracePt t="117189" x="5822950" y="4608513"/>
          <p14:tracePt t="117205" x="5795963" y="4660900"/>
          <p14:tracePt t="117221" x="5786438" y="4687888"/>
          <p14:tracePt t="117237" x="5759450" y="4705350"/>
          <p14:tracePt t="117253" x="5751513" y="4724400"/>
          <p14:tracePt t="117283" x="5697538" y="4724400"/>
          <p14:tracePt t="117301" x="5661025" y="4724400"/>
          <p14:tracePt t="117317" x="5643563" y="4705350"/>
          <p14:tracePt t="117333" x="5616575" y="4697413"/>
          <p14:tracePt t="117349" x="5562600" y="4652963"/>
          <p14:tracePt t="117365" x="5527675" y="4625975"/>
          <p14:tracePt t="117381" x="5500688" y="4608513"/>
          <p14:tracePt t="117397" x="5446713" y="4572000"/>
          <p14:tracePt t="117413" x="5429250" y="4562475"/>
          <p14:tracePt t="117429" x="5419725" y="4554538"/>
          <p14:tracePt t="117445" x="5394325" y="4554538"/>
          <p14:tracePt t="117461" x="5384800" y="4545013"/>
          <p14:tracePt t="117540" x="5384800" y="4554538"/>
          <p14:tracePt t="117551" x="5384800" y="4598988"/>
          <p14:tracePt t="117562" x="5384800" y="4625975"/>
          <p14:tracePt t="117578" x="5384800" y="4652963"/>
          <p14:tracePt t="117590" x="5384800" y="4670425"/>
          <p14:tracePt t="117605" x="5394325" y="4705350"/>
          <p14:tracePt t="117621" x="5402263" y="4724400"/>
          <p14:tracePt t="117636" x="5402263" y="4741863"/>
          <p14:tracePt t="117651" x="5429250" y="4776788"/>
          <p14:tracePt t="117667" x="5446713" y="4803775"/>
          <p14:tracePt t="117683" x="5465763" y="4822825"/>
          <p14:tracePt t="117699" x="5545138" y="4875213"/>
          <p14:tracePt t="117715" x="5589588" y="4919663"/>
          <p14:tracePt t="117731" x="5616575" y="4956175"/>
          <p14:tracePt t="117747" x="5680075" y="5054600"/>
          <p14:tracePt t="117763" x="5697538" y="5099050"/>
          <p14:tracePt t="117780" x="5741988" y="5214938"/>
          <p14:tracePt t="117795" x="5759450" y="5268913"/>
          <p14:tracePt t="117811" x="5768975" y="5330825"/>
          <p14:tracePt t="117828" x="5795963" y="5429250"/>
          <p14:tracePt t="117844" x="5795963" y="5483225"/>
          <p14:tracePt t="117859" x="5795963" y="5518150"/>
          <p14:tracePt t="117875" x="5803900" y="5562600"/>
          <p14:tracePt t="117891" x="5813425" y="5608638"/>
          <p14:tracePt t="117907" x="5822950" y="5626100"/>
          <p14:tracePt t="117923" x="5822950" y="5643563"/>
          <p14:tracePt t="117954" x="5822950" y="5705475"/>
          <p14:tracePt t="117973" x="5813425" y="5759450"/>
          <p14:tracePt t="117989" x="5795963" y="5776913"/>
          <p14:tracePt t="118005" x="5786438" y="5803900"/>
          <p14:tracePt t="118021" x="5786438" y="5822950"/>
          <p14:tracePt t="118037" x="5759450" y="5867400"/>
          <p14:tracePt t="118053" x="5751513" y="5875338"/>
          <p14:tracePt t="118069" x="5741988" y="5884863"/>
          <p14:tracePt t="118085" x="5732463" y="5902325"/>
          <p14:tracePt t="118116" x="5724525" y="5911850"/>
          <p14:tracePt t="118153" x="5724525" y="5919788"/>
          <p14:tracePt t="118191" x="5724525" y="5929313"/>
          <p14:tracePt t="118298" x="5732463" y="5929313"/>
          <p14:tracePt t="118310" x="5751513" y="5919788"/>
          <p14:tracePt t="118323" x="5759450" y="5902325"/>
          <p14:tracePt t="118340" x="5786438" y="5867400"/>
          <p14:tracePt t="118357" x="5840413" y="5759450"/>
          <p14:tracePt t="118373" x="5867400" y="5697538"/>
          <p14:tracePt t="118389" x="5884863" y="5634038"/>
          <p14:tracePt t="118405" x="5902325" y="5545138"/>
          <p14:tracePt t="118419" x="5929313" y="5375275"/>
          <p14:tracePt t="118435" x="5938838" y="5313363"/>
          <p14:tracePt t="118451" x="5938838" y="5251450"/>
          <p14:tracePt t="118468" x="5938838" y="5187950"/>
          <p14:tracePt t="118484" x="5938838" y="5160963"/>
          <p14:tracePt t="118500" x="5929313" y="5089525"/>
          <p14:tracePt t="118516" x="5919788" y="5072063"/>
          <p14:tracePt t="118531" x="5911850" y="5045075"/>
          <p14:tracePt t="118548" x="5902325" y="5010150"/>
          <p14:tracePt t="118564" x="5894388" y="5000625"/>
          <p14:tracePt t="118579" x="5894388" y="4991100"/>
          <p14:tracePt t="118626" x="5884863" y="4965700"/>
          <p14:tracePt t="118644" x="5875338" y="4884738"/>
          <p14:tracePt t="118660" x="5867400" y="4830763"/>
          <p14:tracePt t="118675" x="5867400" y="4786313"/>
          <p14:tracePt t="118691" x="5867400" y="4741863"/>
          <p14:tracePt t="118707" x="5867400" y="4670425"/>
          <p14:tracePt t="118723" x="5867400" y="4652963"/>
          <p14:tracePt t="118739" x="5867400" y="4643438"/>
          <p14:tracePt t="118997" x="5867400" y="4633913"/>
          <p14:tracePt t="119008" x="5867400" y="4625975"/>
          <p14:tracePt t="119018" x="5867400" y="4608513"/>
          <p14:tracePt t="119030" x="5867400" y="4581525"/>
          <p14:tracePt t="119046" x="5867400" y="4554538"/>
          <p14:tracePt t="119060" x="5875338" y="4527550"/>
          <p14:tracePt t="119077" x="5884863" y="4473575"/>
          <p14:tracePt t="119093" x="5902325" y="4446588"/>
          <p14:tracePt t="119108" x="5911850" y="4429125"/>
          <p14:tracePt t="119125" x="5911850" y="4419600"/>
          <p14:tracePt t="119141" x="5929313" y="4411663"/>
          <p14:tracePt t="119157" x="5929313" y="4402138"/>
          <p14:tracePt t="119172" x="5938838" y="4394200"/>
          <p14:tracePt t="119273" x="5946775" y="4394200"/>
          <p14:tracePt t="119299" x="5956300" y="4402138"/>
          <p14:tracePt t="119460" x="5956300" y="4411663"/>
          <p14:tracePt t="119488" x="5946775" y="4411663"/>
          <p14:tracePt t="119513" x="5938838" y="4411663"/>
          <p14:tracePt t="119523" x="5929313" y="4411663"/>
          <p14:tracePt t="119680" x="5929313" y="4419600"/>
          <p14:tracePt t="119693" x="5938838" y="4419600"/>
          <p14:tracePt t="119702" x="5946775" y="4438650"/>
          <p14:tracePt t="119717" x="5956300" y="4446588"/>
          <p14:tracePt t="119732" x="5973763" y="4465638"/>
          <p14:tracePt t="119748" x="5983288" y="4473575"/>
          <p14:tracePt t="119765" x="6010275" y="4500563"/>
          <p14:tracePt t="119780" x="6018213" y="4510088"/>
          <p14:tracePt t="119797" x="6037263" y="4527550"/>
          <p14:tracePt t="119812" x="6045200" y="4537075"/>
          <p14:tracePt t="119844" x="6054725" y="4537075"/>
          <p14:tracePt t="119966" x="6045200" y="4537075"/>
          <p14:tracePt t="119992" x="6027738" y="4518025"/>
          <p14:tracePt t="120006" x="6018213" y="4510088"/>
          <p14:tracePt t="120015" x="6010275" y="4491038"/>
          <p14:tracePt t="120028" x="5991225" y="4473575"/>
          <p14:tracePt t="120038" x="5983288" y="4465638"/>
          <p14:tracePt t="120054" x="5965825" y="4446588"/>
          <p14:tracePt t="120069" x="5956300" y="4419600"/>
          <p14:tracePt t="120085" x="5929313" y="4394200"/>
          <p14:tracePt t="120101" x="5919788" y="4375150"/>
          <p14:tracePt t="120116" x="5911850" y="4367213"/>
          <p14:tracePt t="120132" x="5911850" y="4357688"/>
          <p14:tracePt t="120148" x="5911850" y="4348163"/>
          <p14:tracePt t="120268" x="5911850" y="4357688"/>
          <p14:tracePt t="120282" x="5919788" y="4384675"/>
          <p14:tracePt t="120293" x="5929313" y="4402138"/>
          <p14:tracePt t="120308" x="5956300" y="4429125"/>
          <p14:tracePt t="120324" x="5973763" y="4456113"/>
          <p14:tracePt t="120341" x="6000750" y="4491038"/>
          <p14:tracePt t="120356" x="6000750" y="4500563"/>
          <p14:tracePt t="120372" x="6010275" y="4500563"/>
          <p14:tracePt t="120388" x="6010275" y="4510088"/>
          <p14:tracePt t="120509" x="5991225" y="4510088"/>
          <p14:tracePt t="120520" x="5983288" y="4500563"/>
          <p14:tracePt t="120533" x="5965825" y="4491038"/>
          <p14:tracePt t="120549" x="5956300" y="4483100"/>
          <p14:tracePt t="120564" x="5946775" y="4456113"/>
          <p14:tracePt t="120581" x="5929313" y="4429125"/>
          <p14:tracePt t="120597" x="5911850" y="4411663"/>
          <p14:tracePt t="120627" x="5911850" y="4402138"/>
          <p14:tracePt t="120660" x="5911850" y="4394200"/>
          <p14:tracePt t="120747" x="5911850" y="4402138"/>
          <p14:tracePt t="120758" x="5919788" y="4411663"/>
          <p14:tracePt t="120772" x="5929313" y="4429125"/>
          <p14:tracePt t="120789" x="5946775" y="4456113"/>
          <p14:tracePt t="120804" x="5956300" y="4465638"/>
          <p14:tracePt t="120820" x="5965825" y="4473575"/>
          <p14:tracePt t="120837" x="5973763" y="4483100"/>
          <p14:tracePt t="121000" x="5973763" y="4473575"/>
          <p14:tracePt t="121016" x="5965825" y="4465638"/>
          <p14:tracePt t="121029" x="5946775" y="4446588"/>
          <p14:tracePt t="121045" x="5946775" y="4429125"/>
          <p14:tracePt t="121061" x="5919788" y="4394200"/>
          <p14:tracePt t="121076" x="5911850" y="4375150"/>
          <p14:tracePt t="121108" x="5902325" y="4357688"/>
          <p14:tracePt t="121194" x="5902325" y="4367213"/>
          <p14:tracePt t="121207" x="5919788" y="4375150"/>
          <p14:tracePt t="121220" x="5929313" y="4394200"/>
          <p14:tracePt t="121236" x="5946775" y="4402138"/>
          <p14:tracePt t="121253" x="5973763" y="4446588"/>
          <p14:tracePt t="121268" x="5991225" y="4456113"/>
          <p14:tracePt t="121299" x="6000750" y="4465638"/>
          <p14:tracePt t="121395" x="6000750" y="4456113"/>
          <p14:tracePt t="121412" x="5991225" y="4446588"/>
          <p14:tracePt t="121423" x="5983288" y="4438650"/>
          <p14:tracePt t="121433" x="5973763" y="4419600"/>
          <p14:tracePt t="121446" x="5956300" y="4411663"/>
          <p14:tracePt t="121460" x="5946775" y="4394200"/>
          <p14:tracePt t="121476" x="5929313" y="4375150"/>
          <p14:tracePt t="121493" x="5911850" y="4348163"/>
          <p14:tracePt t="121508" x="5902325" y="4348163"/>
          <p14:tracePt t="121524" x="5902325" y="4340225"/>
          <p14:tracePt t="121541" x="5894388" y="4340225"/>
          <p14:tracePt t="121611" x="5902325" y="4348163"/>
          <p14:tracePt t="121627" x="5911850" y="4367213"/>
          <p14:tracePt t="121638" x="5938838" y="4384675"/>
          <p14:tracePt t="121653" x="5956300" y="4419600"/>
          <p14:tracePt t="121668" x="5983288" y="4446588"/>
          <p14:tracePt t="121684" x="6000750" y="4483100"/>
          <p14:tracePt t="121700" x="6037263" y="4518025"/>
          <p14:tracePt t="121716" x="6045200" y="4527550"/>
          <p14:tracePt t="121748" x="6045200" y="4537075"/>
          <p14:tracePt t="121854" x="6037263" y="4527550"/>
          <p14:tracePt t="121865" x="6027738" y="4510088"/>
          <p14:tracePt t="121877" x="6018213" y="4500563"/>
          <p14:tracePt t="121893" x="6000750" y="4491038"/>
          <p14:tracePt t="121909" x="5991225" y="4465638"/>
          <p14:tracePt t="121925" x="5965825" y="4438650"/>
          <p14:tracePt t="121941" x="5956300" y="4438650"/>
          <p14:tracePt t="121971" x="5956300" y="4429125"/>
          <p14:tracePt t="122092" x="5956300" y="4438650"/>
          <p14:tracePt t="122105" x="5965825" y="4456113"/>
          <p14:tracePt t="122118" x="5983288" y="4456113"/>
          <p14:tracePt t="122134" x="5991225" y="4473575"/>
          <p14:tracePt t="122148" x="6000750" y="4483100"/>
          <p14:tracePt t="122164" x="6000750" y="4491038"/>
          <p14:tracePt t="122180" x="6010275" y="4491038"/>
          <p14:tracePt t="122212" x="6010275" y="4500563"/>
          <p14:tracePt t="122275" x="6010275" y="4491038"/>
          <p14:tracePt t="122289" x="5983288" y="4483100"/>
          <p14:tracePt t="122298" x="5973763" y="4465638"/>
          <p14:tracePt t="122310" x="5956300" y="4438650"/>
          <p14:tracePt t="122325" x="5929313" y="4411663"/>
          <p14:tracePt t="122340" x="5902325" y="4384675"/>
          <p14:tracePt t="122356" x="5884863" y="4348163"/>
          <p14:tracePt t="122372" x="5848350" y="4286250"/>
          <p14:tracePt t="122388" x="5840413" y="4276725"/>
          <p14:tracePt t="122404" x="5840413" y="4268788"/>
          <p14:tracePt t="122420" x="5830888" y="4259263"/>
          <p14:tracePt t="122436" x="5830888" y="4251325"/>
          <p14:tracePt t="122501" x="5840413" y="4268788"/>
          <p14:tracePt t="122514" x="5848350" y="4286250"/>
          <p14:tracePt t="122529" x="5875338" y="4322763"/>
          <p14:tracePt t="122538" x="5884863" y="4348163"/>
          <p14:tracePt t="122552" x="5911850" y="4375150"/>
          <p14:tracePt t="122566" x="5929313" y="4411663"/>
          <p14:tracePt t="122581" x="5938838" y="4419600"/>
          <p14:tracePt t="122597" x="5946775" y="4438650"/>
          <p14:tracePt t="122627" x="5956300" y="4446588"/>
          <p14:tracePt t="122660" x="5956300" y="4456113"/>
          <p14:tracePt t="122676" x="5965825" y="4473575"/>
          <p14:tracePt t="122696" x="5973763" y="4491038"/>
          <p14:tracePt t="122709" x="5973763" y="4500563"/>
          <p14:tracePt t="122724" x="5983288" y="4500563"/>
          <p14:tracePt t="122743" x="5983288" y="4510088"/>
          <p14:tracePt t="122911" x="5973763" y="4500563"/>
          <p14:tracePt t="122948" x="5973763" y="4491038"/>
          <p14:tracePt t="123260" x="5973763" y="4483100"/>
          <p14:tracePt t="123283" x="5973763" y="4456113"/>
          <p14:tracePt t="123295" x="5973763" y="4438650"/>
          <p14:tracePt t="123308" x="5973763" y="4411663"/>
          <p14:tracePt t="123321" x="5973763" y="4394200"/>
          <p14:tracePt t="123331" x="5973763" y="4384675"/>
          <p14:tracePt t="123347" x="5973763" y="4367213"/>
          <p14:tracePt t="123367" x="5965825" y="4357688"/>
          <p14:tracePt t="123416" x="5956300" y="4357688"/>
          <p14:tracePt t="123439" x="5956300" y="4348163"/>
          <p14:tracePt t="123477" x="5946775" y="4348163"/>
          <p14:tracePt t="123557" x="5946775" y="4357688"/>
          <p14:tracePt t="123573" x="5946775" y="4375150"/>
          <p14:tracePt t="123585" x="5946775" y="4394200"/>
          <p14:tracePt t="123595" x="5946775" y="4419600"/>
          <p14:tracePt t="123606" x="5946775" y="4438650"/>
          <p14:tracePt t="123621" x="5946775" y="4465638"/>
          <p14:tracePt t="123635" x="5965825" y="4473575"/>
          <p14:tracePt t="123649" x="5965825" y="4483100"/>
          <p14:tracePt t="123665" x="5973763" y="4483100"/>
          <p14:tracePt t="123694" x="5983288" y="4483100"/>
          <p14:tracePt t="123719" x="5991225" y="4483100"/>
          <p14:tracePt t="123751" x="5991225" y="4473575"/>
          <p14:tracePt t="123800" x="5991225" y="4446588"/>
          <p14:tracePt t="123811" x="5991225" y="4429125"/>
          <p14:tracePt t="123825" x="5991225" y="4419600"/>
          <p14:tracePt t="123842" x="5983288" y="4411663"/>
          <p14:tracePt t="123858" x="5983288" y="4402138"/>
          <p14:tracePt t="123882" x="5973763" y="4402138"/>
          <p14:tracePt t="123910" x="5965825" y="4402138"/>
          <p14:tracePt t="123980" x="5965825" y="4419600"/>
          <p14:tracePt t="123990" x="5965825" y="4438650"/>
          <p14:tracePt t="124002" x="5965825" y="4456113"/>
          <p14:tracePt t="124019" x="5965825" y="4473575"/>
          <p14:tracePt t="124034" x="5965825" y="4483100"/>
          <p14:tracePt t="124065" x="5983288" y="4500563"/>
          <p14:tracePt t="124161" x="5983288" y="4491038"/>
          <p14:tracePt t="124174" x="5983288" y="4473575"/>
          <p14:tracePt t="124184" x="5983288" y="4446588"/>
          <p14:tracePt t="124196" x="5973763" y="4419600"/>
          <p14:tracePt t="124210" x="5965825" y="4394200"/>
          <p14:tracePt t="124227" x="5956300" y="4375150"/>
          <p14:tracePt t="124243" x="5929313" y="4340225"/>
          <p14:tracePt t="124258" x="5911850" y="4330700"/>
          <p14:tracePt t="124274" x="5902325" y="4322763"/>
          <p14:tracePt t="124290" x="5894388" y="4313238"/>
          <p14:tracePt t="124306" x="5884863" y="4313238"/>
          <p14:tracePt t="124412" x="5884863" y="4330700"/>
          <p14:tracePt t="124422" x="5884863" y="4357688"/>
          <p14:tracePt t="124434" x="5894388" y="4394200"/>
          <p14:tracePt t="124452" x="5902325" y="4429125"/>
          <p14:tracePt t="124466" x="5902325" y="4465638"/>
          <p14:tracePt t="124483" x="5929313" y="4510088"/>
          <p14:tracePt t="124498" x="5929313" y="4518025"/>
          <p14:tracePt t="124514" x="5938838" y="4518025"/>
          <p14:tracePt t="124569" x="5946775" y="4473575"/>
          <p14:tracePt t="124580" x="5956300" y="4446588"/>
          <p14:tracePt t="124592" x="5956300" y="4419600"/>
          <p14:tracePt t="124609" x="5956300" y="4394200"/>
          <p14:tracePt t="124626" x="5956300" y="4375150"/>
          <p14:tracePt t="124641" x="5956300" y="4348163"/>
          <p14:tracePt t="124657" x="5946775" y="4340225"/>
          <p14:tracePt t="124673" x="5946775" y="4330700"/>
          <p14:tracePt t="124690" x="5938838" y="4313238"/>
          <p14:tracePt t="124739" x="5919788" y="4313238"/>
          <p14:tracePt t="124799" x="5919788" y="4322763"/>
          <p14:tracePt t="124833" x="5919788" y="4340225"/>
          <p14:tracePt t="124849" x="5919788" y="4357688"/>
          <p14:tracePt t="124859" x="5919788" y="4375150"/>
          <p14:tracePt t="124881" x="5919788" y="4384675"/>
          <p14:tracePt t="125062" x="5919788" y="4375150"/>
          <p14:tracePt t="125123" x="5919788" y="4357688"/>
          <p14:tracePt t="125132" x="5911850" y="4340225"/>
          <p14:tracePt t="125144" x="5902325" y="4322763"/>
          <p14:tracePt t="125170" x="5894388" y="4313238"/>
          <p14:tracePt t="125300" x="5894388" y="4330700"/>
          <p14:tracePt t="125315" x="5894388" y="4357688"/>
          <p14:tracePt t="125328" x="5902325" y="4367213"/>
          <p14:tracePt t="125339" x="5911850" y="4384675"/>
          <p14:tracePt t="125349" x="5911850" y="4394200"/>
          <p14:tracePt t="125421" x="5919788" y="4394200"/>
          <p14:tracePt t="125434" x="5919788" y="4384675"/>
          <p14:tracePt t="125446" x="5929313" y="4357688"/>
          <p14:tracePt t="125460" x="5929313" y="4340225"/>
          <p14:tracePt t="125474" x="5929313" y="4322763"/>
          <p14:tracePt t="125506" x="5929313" y="4313238"/>
          <p14:tracePt t="125576" x="5919788" y="4313238"/>
          <p14:tracePt t="125587" x="5911850" y="4313238"/>
          <p14:tracePt t="125602" x="5902325" y="4322763"/>
          <p14:tracePt t="125618" x="5902325" y="4330700"/>
          <p14:tracePt t="125633" x="5894388" y="4330700"/>
          <p14:tracePt t="125649" x="5894388" y="4340225"/>
          <p14:tracePt t="125674" x="5894388" y="4348163"/>
          <p14:tracePt t="125697" x="5894388" y="4367213"/>
          <p14:tracePt t="125711" x="5894388" y="4394200"/>
          <p14:tracePt t="125722" x="5894388" y="4402138"/>
          <p14:tracePt t="125734" x="5902325" y="4419600"/>
          <p14:tracePt t="125746" x="5911850" y="4429125"/>
          <p14:tracePt t="125761" x="5911850" y="4438650"/>
          <p14:tracePt t="125777" x="5929313" y="4446588"/>
          <p14:tracePt t="125816" x="5938838" y="4446588"/>
          <p14:tracePt t="125923" x="5938838" y="4438650"/>
          <p14:tracePt t="125960" x="5938838" y="4419600"/>
          <p14:tracePt t="125972" x="5929313" y="4402138"/>
          <p14:tracePt t="125986" x="5929313" y="4394200"/>
          <p14:tracePt t="126002" x="5919788" y="4384675"/>
          <p14:tracePt t="126018" x="5919788" y="4375150"/>
          <p14:tracePt t="126034" x="5911850" y="4375150"/>
          <p14:tracePt t="126064" x="5902325" y="4367213"/>
          <p14:tracePt t="126143" x="5902325" y="4375150"/>
          <p14:tracePt t="126157" x="5902325" y="4384675"/>
          <p14:tracePt t="126165" x="5902325" y="4394200"/>
          <p14:tracePt t="126180" x="5902325" y="4402138"/>
          <p14:tracePt t="126194" x="5911850" y="4402138"/>
          <p14:tracePt t="126264" x="5919788" y="4384675"/>
          <p14:tracePt t="126274" x="5919788" y="4357688"/>
          <p14:tracePt t="126289" x="5919788" y="4348163"/>
          <p14:tracePt t="126306" x="5919788" y="4340225"/>
          <p14:tracePt t="126322" x="5919788" y="4330700"/>
          <p14:tracePt t="126777" x="5929313" y="4330700"/>
          <p14:tracePt t="126794" x="5929313" y="4340225"/>
          <p14:tracePt t="127152" x="5929313" y="4348163"/>
          <p14:tracePt t="127259" x="5929313" y="4357688"/>
          <p14:tracePt t="127283" x="5919788" y="4357688"/>
          <p14:tracePt t="127715" x="5919788" y="4375150"/>
          <p14:tracePt t="127728" x="5911850" y="4384675"/>
          <p14:tracePt t="127744" x="5902325" y="4402138"/>
          <p14:tracePt t="127760" x="5884863" y="4419600"/>
          <p14:tracePt t="127776" x="5848350" y="4456113"/>
          <p14:tracePt t="127792" x="5830888" y="4465638"/>
          <p14:tracePt t="127808" x="5822950" y="4473575"/>
          <p14:tracePt t="127824" x="5803900" y="4491038"/>
          <p14:tracePt t="127840" x="5803900" y="4500563"/>
          <p14:tracePt t="127856" x="5786438" y="4518025"/>
          <p14:tracePt t="127873" x="5759450" y="4545013"/>
          <p14:tracePt t="127888" x="5759450" y="4562475"/>
          <p14:tracePt t="127904" x="5741988" y="4572000"/>
          <p14:tracePt t="127920" x="5715000" y="4598988"/>
          <p14:tracePt t="127952" x="5705475" y="4608513"/>
          <p14:tracePt t="127969" x="5697538" y="4608513"/>
          <p14:tracePt t="128039" x="5697538" y="4616450"/>
          <p14:tracePt t="128340" x="5688013" y="4616450"/>
          <p14:tracePt t="128363" x="5680075" y="4616450"/>
          <p14:tracePt t="128379" x="5670550" y="4616450"/>
          <p14:tracePt t="128388" x="5661025" y="4616450"/>
          <p14:tracePt t="128401" x="5653088" y="4616450"/>
          <p14:tracePt t="128413" x="5643563" y="4625975"/>
          <p14:tracePt t="128427" x="5634038" y="4625975"/>
          <p14:tracePt t="128443" x="5626100" y="4625975"/>
          <p14:tracePt t="128486" x="5616575" y="4625975"/>
          <p14:tracePt t="128654" x="5616575" y="4633913"/>
          <p14:tracePt t="129555" x="5616575" y="4643438"/>
          <p14:tracePt t="129588" x="5616575" y="4652963"/>
          <p14:tracePt t="129599" x="5608638" y="4652963"/>
          <p14:tracePt t="129615" x="5608638" y="4670425"/>
          <p14:tracePt t="129637" x="5599113" y="4679950"/>
          <p14:tracePt t="129674" x="5599113" y="4687888"/>
          <p14:tracePt t="129960" x="5599113" y="4679950"/>
          <p14:tracePt t="129987" x="5589588" y="4679950"/>
          <p14:tracePt t="130032" x="5581650" y="4679950"/>
          <p14:tracePt t="130058" x="5572125" y="4679950"/>
          <p14:tracePt t="130097" x="5572125" y="4687888"/>
          <p14:tracePt t="130117" x="5572125" y="4697413"/>
          <p14:tracePt t="130129" x="5572125" y="4705350"/>
          <p14:tracePt t="130225" x="5572125" y="4714875"/>
          <p14:tracePt t="130253" x="5581650" y="4732338"/>
          <p14:tracePt t="130273" x="5589588" y="4732338"/>
          <p14:tracePt t="130285" x="5599113" y="4741863"/>
          <p14:tracePt t="130296" x="5608638" y="4741863"/>
          <p14:tracePt t="130311" x="5608638" y="4751388"/>
          <p14:tracePt t="130467" x="5626100" y="4705350"/>
          <p14:tracePt t="130478" x="5634038" y="4679950"/>
          <p14:tracePt t="130493" x="5634038" y="4670425"/>
          <p14:tracePt t="130511" x="5634038" y="4652963"/>
          <p14:tracePt t="130528" x="5643563" y="4633913"/>
          <p14:tracePt t="130543" x="5653088" y="4625975"/>
          <p14:tracePt t="130559" x="5661025" y="4625975"/>
          <p14:tracePt t="130575" x="5661025" y="4616450"/>
          <p14:tracePt t="130610" x="5680075" y="4616450"/>
          <p14:tracePt t="130621" x="5697538" y="4616450"/>
          <p14:tracePt t="130637" x="5697538" y="4625975"/>
          <p14:tracePt t="130646" x="5705475" y="4625975"/>
          <p14:tracePt t="130659" x="5715000" y="4625975"/>
          <p14:tracePt t="130670" x="5715000" y="4633913"/>
          <p14:tracePt t="130803" x="5705475" y="4633913"/>
          <p14:tracePt t="130827" x="5697538" y="4633913"/>
          <p14:tracePt t="130849" x="5680075" y="4633913"/>
          <p14:tracePt t="130860" x="5680075" y="4625975"/>
          <p14:tracePt t="130878" x="5670550" y="4625975"/>
          <p14:tracePt t="130895" x="5670550" y="4616450"/>
          <p14:tracePt t="130911" x="5661025" y="4616450"/>
          <p14:tracePt t="130927" x="5653088" y="4598988"/>
          <p14:tracePt t="130943" x="5643563" y="4589463"/>
          <p14:tracePt t="131331" x="5643563" y="4581525"/>
          <p14:tracePt t="131341" x="5643563" y="4572000"/>
          <p14:tracePt t="131355" x="5653088" y="4562475"/>
          <p14:tracePt t="131370" x="5661025" y="4554538"/>
          <p14:tracePt t="131386" x="5670550" y="4545013"/>
          <p14:tracePt t="131402" x="5680075" y="4537075"/>
          <p14:tracePt t="131418" x="5680075" y="4527550"/>
          <p14:tracePt t="131434" x="5688013" y="4527550"/>
          <p14:tracePt t="131558" x="5697538" y="4510088"/>
          <p14:tracePt t="131574" x="5705475" y="4500563"/>
          <p14:tracePt t="131693" x="5715000" y="4500563"/>
          <p14:tracePt t="132425" x="5705475" y="4500563"/>
          <p14:tracePt t="132436" x="5705475" y="4510088"/>
          <p14:tracePt t="132448" x="5697538" y="4518025"/>
          <p14:tracePt t="132474" x="5688013" y="4518025"/>
          <p14:tracePt t="132485" x="5688013" y="4527550"/>
          <p14:tracePt t="132512" x="5680075" y="4527550"/>
          <p14:tracePt t="132524" x="5680075" y="4537075"/>
          <p14:tracePt t="132809" x="5670550" y="4537075"/>
          <p14:tracePt t="132867" x="5661025" y="4545013"/>
          <p14:tracePt t="132882" x="5661025" y="4562475"/>
          <p14:tracePt t="132895" x="5653088" y="4581525"/>
          <p14:tracePt t="132912" x="5643563" y="4598988"/>
          <p14:tracePt t="132928" x="5616575" y="4625975"/>
          <p14:tracePt t="132944" x="5616575" y="4633913"/>
          <p14:tracePt t="132960" x="5608638" y="4643438"/>
          <p14:tracePt t="132976" x="5608638" y="4660900"/>
          <p14:tracePt t="132992" x="5599113" y="4679950"/>
          <p14:tracePt t="133024" x="5589588" y="4687888"/>
          <p14:tracePt t="133302" x="5581650" y="4705350"/>
          <p14:tracePt t="133316" x="5572125" y="4714875"/>
          <p14:tracePt t="133325" x="5572125" y="4724400"/>
          <p14:tracePt t="133342" x="5562600" y="4724400"/>
          <p14:tracePt t="133357" x="5562600" y="4732338"/>
          <p14:tracePt t="133580" x="5572125" y="4732338"/>
          <p14:tracePt t="133601" x="5581650" y="4732338"/>
          <p14:tracePt t="133627" x="5589588" y="4724400"/>
          <p14:tracePt t="133687" x="5599113" y="4724400"/>
          <p14:tracePt t="133710" x="5599113" y="4714875"/>
          <p14:tracePt t="133721" x="5608638" y="4705350"/>
          <p14:tracePt t="133731" x="5608638" y="4697413"/>
          <p14:tracePt t="133796" x="5608638" y="4687888"/>
          <p14:tracePt t="133843" x="5608638" y="4679950"/>
          <p14:tracePt t="133856" x="5608638" y="4670425"/>
          <p14:tracePt t="133867" x="5608638" y="4652963"/>
          <p14:tracePt t="133891" x="5608638" y="4643438"/>
          <p14:tracePt t="133915" x="5599113" y="4643438"/>
          <p14:tracePt t="133936" x="5589588" y="4643438"/>
          <p14:tracePt t="133952" x="5581650" y="4643438"/>
          <p14:tracePt t="133986" x="5572125" y="4643438"/>
          <p14:tracePt t="134011" x="5554663" y="4652963"/>
          <p14:tracePt t="134027" x="5545138" y="4670425"/>
          <p14:tracePt t="134034" x="5537200" y="4679950"/>
          <p14:tracePt t="134046" x="5527675" y="4687888"/>
          <p14:tracePt t="134063" x="5518150" y="4687888"/>
          <p14:tracePt t="134077" x="5518150" y="4697413"/>
          <p14:tracePt t="134093" x="5518150" y="4705350"/>
          <p14:tracePt t="134109" x="5500688" y="4714875"/>
          <p14:tracePt t="134140" x="5491163" y="4724400"/>
          <p14:tracePt t="134157" x="5483225" y="4732338"/>
          <p14:tracePt t="134240" x="5483225" y="4751388"/>
          <p14:tracePt t="134252" x="5491163" y="4768850"/>
          <p14:tracePt t="134277" x="5500688" y="4776788"/>
          <p14:tracePt t="134287" x="5510213" y="4786313"/>
          <p14:tracePt t="134309" x="5518150" y="4786313"/>
          <p14:tracePt t="134321" x="5527675" y="4786313"/>
          <p14:tracePt t="134456" x="5518150" y="4776788"/>
          <p14:tracePt t="134478" x="5510213" y="4776788"/>
          <p14:tracePt t="134504" x="5500688" y="4768850"/>
          <p14:tracePt t="134565" x="5491163" y="4768850"/>
          <p14:tracePt t="134624" x="5483225" y="4759325"/>
          <p14:tracePt t="134637" x="5473700" y="4759325"/>
          <p14:tracePt t="134658" x="5473700" y="4751388"/>
          <p14:tracePt t="134669" x="5465763" y="4751388"/>
          <p14:tracePt t="135678" x="5456238" y="4751388"/>
          <p14:tracePt t="135850" x="5446713" y="4751388"/>
          <p14:tracePt t="135873" x="5446713" y="4759325"/>
          <p14:tracePt t="135946" x="5438775" y="4768850"/>
          <p14:tracePt t="135957" x="5429250" y="4776788"/>
          <p14:tracePt t="135972" x="5411788" y="4795838"/>
          <p14:tracePt t="135988" x="5402263" y="4803775"/>
          <p14:tracePt t="136005" x="5384800" y="4813300"/>
          <p14:tracePt t="136021" x="5375275" y="4813300"/>
          <p14:tracePt t="136291" x="5375275" y="4803775"/>
          <p14:tracePt t="136308" x="5384800" y="4803775"/>
          <p14:tracePt t="136332" x="5394325" y="4803775"/>
          <p14:tracePt t="136364" x="5394325" y="4795838"/>
          <p14:tracePt t="136412" x="5402263" y="4795838"/>
          <p14:tracePt t="136520" x="5411788" y="4786313"/>
          <p14:tracePt t="136535" x="5419725" y="4786313"/>
          <p14:tracePt t="136546" x="5429250" y="4786313"/>
          <p14:tracePt t="136558" x="5446713" y="4776788"/>
          <p14:tracePt t="136579" x="5456238" y="4776788"/>
          <p14:tracePt t="136606" x="5465763" y="4776788"/>
          <p14:tracePt t="136628" x="5473700" y="4776788"/>
          <p14:tracePt t="136640" x="5483225" y="4776788"/>
          <p14:tracePt t="136869" x="5483225" y="4768850"/>
          <p14:tracePt t="136882" x="5473700" y="4759325"/>
          <p14:tracePt t="136892" x="5473700" y="4751388"/>
          <p14:tracePt t="136906" x="5465763" y="4741863"/>
          <p14:tracePt t="136922" x="5456238" y="4724400"/>
          <p14:tracePt t="136938" x="5456238" y="4714875"/>
          <p14:tracePt t="136955" x="5446713" y="4697413"/>
          <p14:tracePt t="136990" x="5446713" y="4687888"/>
          <p14:tracePt t="137135" x="5446713" y="4670425"/>
          <p14:tracePt t="137146" x="5446713" y="4652963"/>
          <p14:tracePt t="137169" x="5446713" y="4643438"/>
          <p14:tracePt t="137182" x="5446713" y="4616450"/>
          <p14:tracePt t="137195" x="5446713" y="4598988"/>
          <p14:tracePt t="137209" x="5456238" y="4598988"/>
          <p14:tracePt t="137226" x="5456238" y="4589463"/>
          <p14:tracePt t="137242" x="5483225" y="4581525"/>
          <p14:tracePt t="137273" x="5491163" y="4581525"/>
          <p14:tracePt t="137289" x="5500688" y="4581525"/>
          <p14:tracePt t="137326" x="5500688" y="4589463"/>
          <p14:tracePt t="137337" x="5500688" y="4598988"/>
          <p14:tracePt t="137351" x="5500688" y="4616450"/>
          <p14:tracePt t="137368" x="5500688" y="4625975"/>
          <p14:tracePt t="137385" x="5500688" y="4633913"/>
          <p14:tracePt t="137601" x="5500688" y="4625975"/>
          <p14:tracePt t="137616" x="5510213" y="4616450"/>
          <p14:tracePt t="137639" x="5518150" y="4608513"/>
          <p14:tracePt t="137649" x="5527675" y="4608513"/>
          <p14:tracePt t="137663" x="5527675" y="4598988"/>
          <p14:tracePt t="137675" x="5537200" y="4598988"/>
          <p14:tracePt t="137697" x="5545138" y="4598988"/>
          <p14:tracePt t="137758" x="5554663" y="4598988"/>
          <p14:tracePt t="138001" x="5581650" y="4589463"/>
          <p14:tracePt t="138012" x="5599113" y="4589463"/>
          <p14:tracePt t="138025" x="5616575" y="4581525"/>
          <p14:tracePt t="138041" x="5626100" y="4581525"/>
          <p14:tracePt t="138057" x="5634038" y="4581525"/>
          <p14:tracePt t="138073" x="5643563" y="4581525"/>
          <p14:tracePt t="138089" x="5653088" y="4581525"/>
          <p14:tracePt t="138109" x="5661025" y="4581525"/>
          <p14:tracePt t="138122" x="5661025" y="4589463"/>
          <p14:tracePt t="138137" x="5661025" y="4598988"/>
          <p14:tracePt t="138153" x="5670550" y="4598988"/>
          <p14:tracePt t="138171" x="5670550" y="4608513"/>
          <p14:tracePt t="138186" x="5680075" y="4616450"/>
          <p14:tracePt t="138202" x="5680075" y="4625975"/>
          <p14:tracePt t="138217" x="5688013" y="4633913"/>
          <p14:tracePt t="138233" x="5697538" y="4643438"/>
          <p14:tracePt t="138263" x="5705475" y="4652963"/>
          <p14:tracePt t="138399" x="5715000" y="4633913"/>
          <p14:tracePt t="138408" x="5732463" y="4589463"/>
          <p14:tracePt t="138424" x="5759450" y="4545013"/>
          <p14:tracePt t="138441" x="5759450" y="4527550"/>
          <p14:tracePt t="138458" x="5776913" y="4510088"/>
          <p14:tracePt t="138473" x="5786438" y="4500563"/>
          <p14:tracePt t="138489" x="5803900" y="4491038"/>
          <p14:tracePt t="138696" x="5803900" y="4483100"/>
          <p14:tracePt t="138706" x="5813425" y="4483100"/>
          <p14:tracePt t="138721" x="5822950" y="4483100"/>
          <p14:tracePt t="138732" x="5830888" y="4483100"/>
          <p14:tracePt t="138748" x="5840413" y="4483100"/>
          <p14:tracePt t="138761" x="5867400" y="4483100"/>
          <p14:tracePt t="138777" x="5884863" y="4483100"/>
          <p14:tracePt t="138794" x="5902325" y="4483100"/>
          <p14:tracePt t="138809" x="5919788" y="4483100"/>
          <p14:tracePt t="138841" x="5929313" y="4483100"/>
          <p14:tracePt t="138857" x="5938838" y="4483100"/>
          <p14:tracePt t="138875" x="5946775" y="4483100"/>
          <p14:tracePt t="138923" x="5956300" y="4483100"/>
          <p14:tracePt t="139128" x="5973763" y="4483100"/>
          <p14:tracePt t="139142" x="5983288" y="4483100"/>
          <p14:tracePt t="139165" x="6000750" y="4483100"/>
          <p14:tracePt t="139538" x="5991225" y="4473575"/>
          <p14:tracePt t="139548" x="5983288" y="4473575"/>
          <p14:tracePt t="139563" x="5983288" y="4465638"/>
          <p14:tracePt t="139730" x="5965825" y="4429125"/>
          <p14:tracePt t="139743" x="5956300" y="4411663"/>
          <p14:tracePt t="139754" x="5956300" y="4402138"/>
          <p14:tracePt t="139783" x="5946775" y="4394200"/>
          <p14:tracePt t="139932" x="5956300" y="4394200"/>
          <p14:tracePt t="139948" x="5956300" y="4411663"/>
          <p14:tracePt t="139959" x="5973763" y="4411663"/>
          <p14:tracePt t="139971" x="5973763" y="4429125"/>
          <p14:tracePt t="139980" x="5983288" y="4429125"/>
          <p14:tracePt t="139995" x="5983288" y="4438650"/>
          <p14:tracePt t="140018" x="5983288" y="4446588"/>
          <p14:tracePt t="140028" x="5991225" y="4446588"/>
          <p14:tracePt t="140089" x="5991225" y="4456113"/>
          <p14:tracePt t="140186" x="5983288" y="4456113"/>
          <p14:tracePt t="140198" x="5973763" y="4456113"/>
          <p14:tracePt t="140213" x="5965825" y="4446588"/>
          <p14:tracePt t="140223" x="5956300" y="4438650"/>
          <p14:tracePt t="140235" x="5946775" y="4429125"/>
          <p14:tracePt t="140249" x="5946775" y="4419600"/>
          <p14:tracePt t="140265" x="5929313" y="4411663"/>
          <p14:tracePt t="140281" x="5919788" y="4402138"/>
          <p14:tracePt t="140297" x="5911850" y="4394200"/>
          <p14:tracePt t="140313" x="5911850" y="4384675"/>
          <p14:tracePt t="140391" x="5911850" y="4394200"/>
          <p14:tracePt t="140404" x="5911850" y="4411663"/>
          <p14:tracePt t="140413" x="5919788" y="4429125"/>
          <p14:tracePt t="140427" x="5929313" y="4438650"/>
          <p14:tracePt t="140456" x="5938838" y="4465638"/>
          <p14:tracePt t="140473" x="5946775" y="4483100"/>
          <p14:tracePt t="140489" x="5956300" y="4483100"/>
          <p14:tracePt t="140505" x="5956300" y="4491038"/>
          <p14:tracePt t="140521" x="5965825" y="450056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Criteria of The Fetal Kidney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228600" y="1600200"/>
            <a:ext cx="4038600" cy="51054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Kidney is subdivided into </a:t>
            </a:r>
            <a:r>
              <a:rPr lang="en-US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Lobes</a:t>
            </a:r>
            <a:r>
              <a:rPr lang="en-US" sz="2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that are visible externally. 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Lobulation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diminishes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at the end of  fetal period.</a:t>
            </a:r>
            <a:endParaRPr 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Nephron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formation is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complete at birth.</a:t>
            </a:r>
          </a:p>
        </p:txBody>
      </p:sp>
      <p:pic>
        <p:nvPicPr>
          <p:cNvPr id="6146" name="Picture 2" descr="C:\Documents and Settings\user1\My Documents\My Pictures\KIDNEY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752600"/>
            <a:ext cx="3906356" cy="4419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41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42"/>
    </mc:Choice>
    <mc:Fallback xmlns="">
      <p:transition spd="slow" advTm="47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71" x="5946775" y="4483100"/>
          <p14:tracePt t="1482" x="5946775" y="4456113"/>
          <p14:tracePt t="1496" x="5938838" y="4419600"/>
          <p14:tracePt t="1513" x="5919788" y="4367213"/>
          <p14:tracePt t="1529" x="5902325" y="4268788"/>
          <p14:tracePt t="1543" x="5894388" y="4214813"/>
          <p14:tracePt t="1559" x="5894388" y="4179888"/>
          <p14:tracePt t="1575" x="5894388" y="4133850"/>
          <p14:tracePt t="1591" x="5894388" y="4037013"/>
          <p14:tracePt t="1607" x="5902325" y="3983038"/>
          <p14:tracePt t="1623" x="5919788" y="3919538"/>
          <p14:tracePt t="1639" x="5938838" y="3884613"/>
          <p14:tracePt t="1655" x="5983288" y="3776663"/>
          <p14:tracePt t="1687" x="6037263" y="3660775"/>
          <p14:tracePt t="1704" x="6045200" y="3652838"/>
          <p14:tracePt t="1720" x="6062663" y="3643313"/>
          <p14:tracePt t="1736" x="6099175" y="3625850"/>
          <p14:tracePt t="1752" x="6134100" y="3625850"/>
          <p14:tracePt t="1928" x="6126163" y="3616325"/>
          <p14:tracePt t="1941" x="6116638" y="3616325"/>
          <p14:tracePt t="1950" x="6108700" y="3608388"/>
          <p14:tracePt t="1964" x="6108700" y="3571875"/>
          <p14:tracePt t="1978" x="6099175" y="3517900"/>
          <p14:tracePt t="1992" x="6072188" y="3429000"/>
          <p14:tracePt t="2008" x="6062663" y="3322638"/>
          <p14:tracePt t="2024" x="6045200" y="3000375"/>
          <p14:tracePt t="2040" x="6018213" y="2813050"/>
          <p14:tracePt t="2056" x="6000750" y="2652713"/>
          <p14:tracePt t="2072" x="5938838" y="2347913"/>
          <p14:tracePt t="2088" x="5911850" y="2232025"/>
          <p14:tracePt t="2104" x="5894388" y="2143125"/>
          <p14:tracePt t="2120" x="5875338" y="2036763"/>
          <p14:tracePt t="2136" x="5867400" y="1990725"/>
          <p14:tracePt t="2152" x="5867400" y="1965325"/>
          <p14:tracePt t="2168" x="5867400" y="1938338"/>
          <p14:tracePt t="2349" x="5857875" y="1938338"/>
          <p14:tracePt t="2361" x="5848350" y="1938338"/>
          <p14:tracePt t="2374" x="5840413" y="1928813"/>
          <p14:tracePt t="2392" x="5822950" y="1901825"/>
          <p14:tracePt t="2408" x="5803900" y="1866900"/>
          <p14:tracePt t="2424" x="5715000" y="1731963"/>
          <p14:tracePt t="2440" x="5653088" y="1625600"/>
          <p14:tracePt t="2457" x="5491163" y="1347788"/>
          <p14:tracePt t="2472" x="5411788" y="1204913"/>
          <p14:tracePt t="2488" x="5340350" y="1071563"/>
          <p14:tracePt t="2504" x="5295900" y="955675"/>
          <p14:tracePt t="2520" x="5214938" y="750888"/>
          <p14:tracePt t="2536" x="5187950" y="687388"/>
          <p14:tracePt t="2553" x="5160963" y="625475"/>
          <p14:tracePt t="2568" x="5160963" y="615950"/>
          <p14:tracePt t="2584" x="5160963" y="608013"/>
          <p14:tracePt t="2649" x="5160963" y="615950"/>
          <p14:tracePt t="2671" x="5160963" y="633413"/>
          <p14:tracePt t="2913" x="5160963" y="642938"/>
          <p14:tracePt t="2926" x="5160963" y="652463"/>
          <p14:tracePt t="2936" x="5170488" y="669925"/>
          <p14:tracePt t="2952" x="5170488" y="687388"/>
          <p14:tracePt t="2968" x="5180013" y="714375"/>
          <p14:tracePt t="2984" x="5187950" y="768350"/>
          <p14:tracePt t="3014" x="5187950" y="830263"/>
          <p14:tracePt t="3032" x="5187950" y="839788"/>
          <p14:tracePt t="3178" x="5187950" y="830263"/>
          <p14:tracePt t="3211" x="5197475" y="830263"/>
          <p14:tracePt t="3227" x="5205413" y="830263"/>
          <p14:tracePt t="3238" x="5214938" y="830263"/>
          <p14:tracePt t="3248" x="5232400" y="822325"/>
          <p14:tracePt t="3259" x="5251450" y="822325"/>
          <p14:tracePt t="3274" x="5276850" y="822325"/>
          <p14:tracePt t="3290" x="5303838" y="812800"/>
          <p14:tracePt t="3304" x="5330825" y="795338"/>
          <p14:tracePt t="3320" x="5375275" y="776288"/>
          <p14:tracePt t="3336" x="5429250" y="768350"/>
          <p14:tracePt t="3352" x="5456238" y="768350"/>
          <p14:tracePt t="3368" x="5483225" y="758825"/>
          <p14:tracePt t="3384" x="5491163" y="758825"/>
          <p14:tracePt t="3400" x="5510213" y="768350"/>
          <p14:tracePt t="3416" x="5527675" y="785813"/>
          <p14:tracePt t="3598" x="5545138" y="785813"/>
          <p14:tracePt t="3611" x="5562600" y="785813"/>
          <p14:tracePt t="3624" x="5581650" y="785813"/>
          <p14:tracePt t="3640" x="5608638" y="785813"/>
          <p14:tracePt t="3656" x="5643563" y="785813"/>
          <p14:tracePt t="3686" x="5776913" y="785813"/>
          <p14:tracePt t="3704" x="5840413" y="785813"/>
          <p14:tracePt t="3720" x="5965825" y="812800"/>
          <p14:tracePt t="3736" x="6010275" y="822325"/>
          <p14:tracePt t="3752" x="6116638" y="857250"/>
          <p14:tracePt t="3768" x="6153150" y="866775"/>
          <p14:tracePt t="3784" x="6180138" y="874713"/>
          <p14:tracePt t="3800" x="6215063" y="893763"/>
          <p14:tracePt t="3816" x="6242050" y="911225"/>
          <p14:tracePt t="3832" x="6251575" y="919163"/>
          <p14:tracePt t="3848" x="6259513" y="928688"/>
          <p14:tracePt t="3864" x="6286500" y="965200"/>
          <p14:tracePt t="3880" x="6296025" y="965200"/>
          <p14:tracePt t="3896" x="6303963" y="982663"/>
          <p14:tracePt t="3912" x="6313488" y="1000125"/>
          <p14:tracePt t="3928" x="6323013" y="1000125"/>
          <p14:tracePt t="4364" x="6323013" y="990600"/>
          <p14:tracePt t="4451" x="6330950" y="1000125"/>
          <p14:tracePt t="4464" x="6340475" y="1027113"/>
          <p14:tracePt t="4480" x="6348413" y="1071563"/>
          <p14:tracePt t="4488" x="6348413" y="1098550"/>
          <p14:tracePt t="4501" x="6357938" y="1133475"/>
          <p14:tracePt t="4516" x="6367463" y="1160463"/>
          <p14:tracePt t="4530" x="6375400" y="1204913"/>
          <p14:tracePt t="4561" x="6384925" y="1393825"/>
          <p14:tracePt t="4579" x="6384925" y="1482725"/>
          <p14:tracePt t="4595" x="6367463" y="1697038"/>
          <p14:tracePt t="4611" x="6340475" y="1795463"/>
          <p14:tracePt t="4627" x="6323013" y="1884363"/>
          <p14:tracePt t="4643" x="6276975" y="2017713"/>
          <p14:tracePt t="4659" x="6269038" y="2044700"/>
          <p14:tracePt t="4675" x="6259513" y="2062163"/>
          <p14:tracePt t="4691" x="6251575" y="2071688"/>
          <p14:tracePt t="4873" x="6251575" y="2089150"/>
          <p14:tracePt t="4882" x="6251575" y="2108200"/>
          <p14:tracePt t="4899" x="6242050" y="2125663"/>
          <p14:tracePt t="4914" x="6242050" y="2152650"/>
          <p14:tracePt t="4931" x="6232525" y="2224088"/>
          <p14:tracePt t="4947" x="6224588" y="2276475"/>
          <p14:tracePt t="4963" x="6205538" y="2330450"/>
          <p14:tracePt t="4979" x="6153150" y="2446338"/>
          <p14:tracePt t="4995" x="6126163" y="2490788"/>
          <p14:tracePt t="5011" x="6116638" y="2509838"/>
          <p14:tracePt t="5027" x="6089650" y="2544763"/>
          <p14:tracePt t="5043" x="6072188" y="2562225"/>
          <p14:tracePt t="5059" x="6062663" y="2571750"/>
          <p14:tracePt t="5075" x="6054725" y="2598738"/>
          <p14:tracePt t="5091" x="6045200" y="2598738"/>
          <p14:tracePt t="5107" x="6037263" y="2608263"/>
          <p14:tracePt t="5376" x="6027738" y="2616200"/>
          <p14:tracePt t="5388" x="6010275" y="2643188"/>
          <p14:tracePt t="5398" x="5991225" y="2652713"/>
          <p14:tracePt t="5415" x="5973763" y="2670175"/>
          <p14:tracePt t="5431" x="5956300" y="2679700"/>
          <p14:tracePt t="5447" x="5946775" y="2687638"/>
          <p14:tracePt t="5464" x="5938838" y="2687638"/>
          <p14:tracePt t="5479" x="5938838" y="2697163"/>
          <p14:tracePt t="5495" x="5929313" y="2697163"/>
          <p14:tracePt t="5629" x="5938838" y="2697163"/>
          <p14:tracePt t="5867" x="5938838" y="2705100"/>
          <p14:tracePt t="5880" x="5956300" y="2714625"/>
          <p14:tracePt t="5895" x="5965825" y="2741613"/>
          <p14:tracePt t="5911" x="5983288" y="2751138"/>
          <p14:tracePt t="5927" x="6000750" y="2795588"/>
          <p14:tracePt t="5943" x="6010275" y="2813050"/>
          <p14:tracePt t="5959" x="6027738" y="2822575"/>
          <p14:tracePt t="5974" x="6037263" y="2840038"/>
          <p14:tracePt t="5991" x="6054725" y="2867025"/>
          <p14:tracePt t="6007" x="6062663" y="2867025"/>
          <p14:tracePt t="6023" x="6072188" y="2867025"/>
          <p14:tracePt t="6039" x="6081713" y="2874963"/>
          <p14:tracePt t="6055" x="6081713" y="2867025"/>
          <p14:tracePt t="6071" x="6089650" y="2857500"/>
          <p14:tracePt t="6327" x="6099175" y="2857500"/>
          <p14:tracePt t="6348" x="6108700" y="2857500"/>
          <p14:tracePt t="6387" x="6116638" y="2857500"/>
          <p14:tracePt t="6407" x="6116638" y="2867025"/>
          <p14:tracePt t="6422" x="6126163" y="2867025"/>
          <p14:tracePt t="6444" x="6134100" y="2867025"/>
          <p14:tracePt t="6780" x="6134100" y="2874963"/>
          <p14:tracePt t="6791" x="6134100" y="2884488"/>
          <p14:tracePt t="6808" x="6126163" y="2884488"/>
          <p14:tracePt t="6820" x="6126163" y="2901950"/>
          <p14:tracePt t="6835" x="6116638" y="2928938"/>
          <p14:tracePt t="6851" x="6099175" y="2946400"/>
          <p14:tracePt t="6867" x="6062663" y="3009900"/>
          <p14:tracePt t="6882" x="6054725" y="3036888"/>
          <p14:tracePt t="6899" x="6037263" y="3054350"/>
          <p14:tracePt t="6915" x="6027738" y="3081338"/>
          <p14:tracePt t="6931" x="6018213" y="3089275"/>
          <p14:tracePt t="6947" x="6010275" y="3116263"/>
          <p14:tracePt t="6963" x="6000750" y="3125788"/>
          <p14:tracePt t="6979" x="5991225" y="3133725"/>
          <p14:tracePt t="6995" x="5983288" y="3143250"/>
          <p14:tracePt t="7012" x="5983288" y="3152775"/>
          <p14:tracePt t="7027" x="5973763" y="3152775"/>
          <p14:tracePt t="7044" x="5965825" y="3152775"/>
          <p14:tracePt t="7325" x="5946775" y="3160713"/>
          <p14:tracePt t="7335" x="5938838" y="3179763"/>
          <p14:tracePt t="7348" x="5919788" y="3187700"/>
          <p14:tracePt t="7364" x="5911850" y="3197225"/>
          <p14:tracePt t="7380" x="5894388" y="3214688"/>
          <p14:tracePt t="7397" x="5884863" y="3224213"/>
          <p14:tracePt t="7418" x="5884863" y="3232150"/>
          <p14:tracePt t="7429" x="5875338" y="3232150"/>
          <p14:tracePt t="7457" x="5875338" y="3241675"/>
          <p14:tracePt t="7465" x="5867400" y="3241675"/>
          <p14:tracePt t="7767" x="5857875" y="3251200"/>
          <p14:tracePt t="7778" x="5848350" y="3259138"/>
          <p14:tracePt t="7790" x="5848350" y="3276600"/>
          <p14:tracePt t="7806" x="5830888" y="3295650"/>
          <p14:tracePt t="7821" x="5822950" y="3313113"/>
          <p14:tracePt t="7838" x="5795963" y="3348038"/>
          <p14:tracePt t="7854" x="5795963" y="3375025"/>
          <p14:tracePt t="7870" x="5786438" y="3384550"/>
          <p14:tracePt t="7886" x="5776913" y="3394075"/>
          <p14:tracePt t="9531" x="5768975" y="3384550"/>
          <p14:tracePt t="9543" x="5751513" y="3367088"/>
          <p14:tracePt t="9556" x="5724525" y="3348038"/>
          <p14:tracePt t="9569" x="5670550" y="3313113"/>
          <p14:tracePt t="9580" x="5581650" y="3268663"/>
          <p14:tracePt t="9595" x="5473700" y="3224213"/>
          <p14:tracePt t="9611" x="5330825" y="3170238"/>
          <p14:tracePt t="9627" x="4983163" y="3071813"/>
          <p14:tracePt t="9643" x="4857750" y="3009900"/>
          <p14:tracePt t="9659" x="4724400" y="2955925"/>
          <p14:tracePt t="9676" x="4465638" y="2813050"/>
          <p14:tracePt t="9691" x="4367213" y="2751138"/>
          <p14:tracePt t="9707" x="4276725" y="2705100"/>
          <p14:tracePt t="9723" x="4197350" y="2670175"/>
          <p14:tracePt t="9739" x="4108450" y="2598738"/>
          <p14:tracePt t="9755" x="4081463" y="2581275"/>
          <p14:tracePt t="9771" x="4062413" y="2571750"/>
          <p14:tracePt t="9787" x="4062413" y="2562225"/>
          <p14:tracePt t="9979" x="4037013" y="2571750"/>
          <p14:tracePt t="9992" x="4017963" y="2581275"/>
          <p14:tracePt t="10002" x="4010025" y="2581275"/>
          <p14:tracePt t="10014" x="3990975" y="2581275"/>
          <p14:tracePt t="10028" x="3973513" y="2581275"/>
          <p14:tracePt t="10044" x="3956050" y="2581275"/>
          <p14:tracePt t="10061" x="3911600" y="2581275"/>
          <p14:tracePt t="10076" x="3884613" y="2581275"/>
          <p14:tracePt t="10092" x="3840163" y="2562225"/>
          <p14:tracePt t="10109" x="3768725" y="2517775"/>
          <p14:tracePt t="10124" x="3741738" y="2500313"/>
          <p14:tracePt t="10155" x="3670300" y="2465388"/>
          <p14:tracePt t="10173" x="3616325" y="2438400"/>
          <p14:tracePt t="10188" x="3589338" y="2419350"/>
          <p14:tracePt t="10204" x="3571875" y="2401888"/>
          <p14:tracePt t="10220" x="3544888" y="2393950"/>
          <p14:tracePt t="10236" x="3544888" y="2384425"/>
          <p14:tracePt t="10253" x="3536950" y="2384425"/>
          <p14:tracePt t="10268" x="3536950" y="2374900"/>
          <p14:tracePt t="10470" x="3527425" y="2366963"/>
          <p14:tracePt t="10482" x="3527425" y="2357438"/>
          <p14:tracePt t="10493" x="3517900" y="2339975"/>
          <p14:tracePt t="10509" x="3509963" y="2312988"/>
          <p14:tracePt t="10525" x="3509963" y="2286000"/>
          <p14:tracePt t="10539" x="3500438" y="2259013"/>
          <p14:tracePt t="10555" x="3482975" y="2214563"/>
          <p14:tracePt t="10571" x="3482975" y="2205038"/>
          <p14:tracePt t="10587" x="3473450" y="2187575"/>
          <p14:tracePt t="10603" x="3465513" y="2187575"/>
          <p14:tracePt t="10791" x="3465513" y="2205038"/>
          <p14:tracePt t="10808" x="3482975" y="2232025"/>
          <p14:tracePt t="10818" x="3500438" y="2276475"/>
          <p14:tracePt t="10830" x="3544888" y="2339975"/>
          <p14:tracePt t="10859" x="3660775" y="2517775"/>
          <p14:tracePt t="10876" x="3768725" y="2670175"/>
          <p14:tracePt t="10893" x="4044950" y="3071813"/>
          <p14:tracePt t="10908" x="4160838" y="3241675"/>
          <p14:tracePt t="10924" x="4259263" y="3384550"/>
          <p14:tracePt t="10940" x="4429125" y="3633788"/>
          <p14:tracePt t="10956" x="4500563" y="3724275"/>
          <p14:tracePt t="10972" x="4545013" y="3776663"/>
          <p14:tracePt t="11166" x="4562475" y="3776663"/>
          <p14:tracePt t="11179" x="4589463" y="3776663"/>
          <p14:tracePt t="11189" x="4625975" y="3776663"/>
          <p14:tracePt t="11201" x="4679950" y="3786188"/>
          <p14:tracePt t="11215" x="4751388" y="3803650"/>
          <p14:tracePt t="11230" x="4822825" y="3813175"/>
          <p14:tracePt t="11244" x="4911725" y="3830638"/>
          <p14:tracePt t="11260" x="5072063" y="3857625"/>
          <p14:tracePt t="11276" x="5126038" y="3857625"/>
          <p14:tracePt t="11292" x="5180013" y="3857625"/>
          <p14:tracePt t="11309" x="5251450" y="3830638"/>
          <p14:tracePt t="11324" x="5276850" y="3813175"/>
          <p14:tracePt t="11341" x="5295900" y="3795713"/>
          <p14:tracePt t="11357" x="5340350" y="3759200"/>
          <p14:tracePt t="11372" x="5357813" y="3741738"/>
          <p14:tracePt t="11388" x="5384800" y="3714750"/>
          <p14:tracePt t="11404" x="5419725" y="3697288"/>
          <p14:tracePt t="11421" x="5438775" y="3687763"/>
          <p14:tracePt t="11436" x="5456238" y="3687763"/>
          <p14:tracePt t="11453" x="5510213" y="3687763"/>
          <p14:tracePt t="11468" x="5537200" y="3687763"/>
          <p14:tracePt t="11499" x="5599113" y="3687763"/>
          <p14:tracePt t="11708" x="5599113" y="3679825"/>
          <p14:tracePt t="11717" x="5616575" y="3652838"/>
          <p14:tracePt t="11729" x="5634038" y="3608388"/>
          <p14:tracePt t="11743" x="5661025" y="3571875"/>
          <p14:tracePt t="11758" x="5670550" y="3527425"/>
          <p14:tracePt t="11773" x="5688013" y="3490913"/>
          <p14:tracePt t="11789" x="5697538" y="3455988"/>
          <p14:tracePt t="12091" x="5705475" y="3465513"/>
          <p14:tracePt t="12103" x="5705475" y="3490913"/>
          <p14:tracePt t="12113" x="5705475" y="3517900"/>
          <p14:tracePt t="12131" x="5715000" y="3544888"/>
          <p14:tracePt t="12145" x="5715000" y="3589338"/>
          <p14:tracePt t="12161" x="5715000" y="3625850"/>
          <p14:tracePt t="12177" x="5715000" y="3724275"/>
          <p14:tracePt t="12193" x="5715000" y="3795713"/>
          <p14:tracePt t="12210" x="5680075" y="3983038"/>
          <p14:tracePt t="12225" x="5670550" y="4071938"/>
          <p14:tracePt t="12241" x="5653088" y="4143375"/>
          <p14:tracePt t="12257" x="5643563" y="4197350"/>
          <p14:tracePt t="12273" x="5626100" y="4268788"/>
          <p14:tracePt t="12289" x="5616575" y="4295775"/>
          <p14:tracePt t="12305" x="5608638" y="4295775"/>
          <p14:tracePt t="12474" x="5608638" y="4340225"/>
          <p14:tracePt t="12486" x="5608638" y="4384675"/>
          <p14:tracePt t="12497" x="5599113" y="4438650"/>
          <p14:tracePt t="12514" x="5589588" y="4473575"/>
          <p14:tracePt t="12529" x="5589588" y="4510088"/>
          <p14:tracePt t="12544" x="5581650" y="4562475"/>
          <p14:tracePt t="12560" x="5572125" y="4589463"/>
          <p14:tracePt t="12576" x="5562600" y="4608513"/>
          <p14:tracePt t="12592" x="5554663" y="4616450"/>
          <p14:tracePt t="12623" x="5518150" y="4652963"/>
          <p14:tracePt t="12641" x="5518150" y="4660900"/>
          <p14:tracePt t="12657" x="5500688" y="4670425"/>
          <p14:tracePt t="12673" x="5500688" y="4679950"/>
          <p14:tracePt t="12740" x="5510213" y="4679950"/>
          <p14:tracePt t="12753" x="5527675" y="4679950"/>
          <p14:tracePt t="12762" x="5545138" y="4670425"/>
          <p14:tracePt t="12775" x="5562600" y="4660900"/>
          <p14:tracePt t="12919" x="5554663" y="4660900"/>
          <p14:tracePt t="12930" x="5545138" y="4670425"/>
          <p14:tracePt t="12945" x="5537200" y="4687888"/>
          <p14:tracePt t="12962" x="5527675" y="4697413"/>
          <p14:tracePt t="12977" x="5518150" y="4705350"/>
          <p14:tracePt t="12993" x="5500688" y="4724400"/>
          <p14:tracePt t="13010" x="5483225" y="4724400"/>
          <p14:tracePt t="13026" x="5473700" y="4724400"/>
          <p14:tracePt t="13041" x="5456238" y="4724400"/>
          <p14:tracePt t="13061" x="5446713" y="4714875"/>
          <p14:tracePt t="13076" x="5429250" y="4697413"/>
          <p14:tracePt t="13091" x="5419725" y="4679950"/>
          <p14:tracePt t="13105" x="5402263" y="4643438"/>
          <p14:tracePt t="13121" x="5384800" y="4598988"/>
          <p14:tracePt t="13137" x="5348288" y="4518025"/>
          <p14:tracePt t="13153" x="5348288" y="4483100"/>
          <p14:tracePt t="13170" x="5340350" y="4446588"/>
          <p14:tracePt t="13185" x="5330825" y="4429125"/>
          <p14:tracePt t="13217" x="5330825" y="4411663"/>
          <p14:tracePt t="13233" x="5322888" y="4411663"/>
          <p14:tracePt t="13249" x="5313363" y="4384675"/>
          <p14:tracePt t="13265" x="5303838" y="4348163"/>
          <p14:tracePt t="13296" x="5276850" y="4268788"/>
          <p14:tracePt t="13313" x="5259388" y="4251325"/>
          <p14:tracePt t="13329" x="5241925" y="4214813"/>
          <p14:tracePt t="13345" x="5232400" y="4214813"/>
          <p14:tracePt t="13361" x="5224463" y="4197350"/>
          <p14:tracePt t="13378" x="5205413" y="4170363"/>
          <p14:tracePt t="13393" x="5187950" y="4160838"/>
          <p14:tracePt t="13409" x="5180013" y="4152900"/>
          <p14:tracePt t="13425" x="5153025" y="4143375"/>
          <p14:tracePt t="13520" x="5143500" y="4143375"/>
          <p14:tracePt t="13618" x="5143500" y="4152900"/>
          <p14:tracePt t="13629" x="5153025" y="4160838"/>
          <p14:tracePt t="13640" x="5160963" y="4170363"/>
          <p14:tracePt t="13651" x="5170488" y="4179888"/>
          <p14:tracePt t="13667" x="5187950" y="4197350"/>
          <p14:tracePt t="13682" x="5197475" y="4205288"/>
          <p14:tracePt t="13698" x="5224463" y="4232275"/>
          <p14:tracePt t="13713" x="5232400" y="4241800"/>
          <p14:tracePt t="13729" x="5241925" y="4251325"/>
          <p14:tracePt t="13746" x="5251450" y="4259263"/>
          <p14:tracePt t="13786" x="5251450" y="4268788"/>
          <p14:tracePt t="13807" x="5259388" y="4276725"/>
          <p14:tracePt t="13819" x="5259388" y="4295775"/>
          <p14:tracePt t="13834" x="5268913" y="4303713"/>
          <p14:tracePt t="13845" x="5268913" y="4313238"/>
          <p14:tracePt t="13858" x="5276850" y="4322763"/>
          <p14:tracePt t="13904" x="5276850" y="4330700"/>
          <p14:tracePt t="14073" x="5286375" y="4322763"/>
          <p14:tracePt t="14085" x="5295900" y="4322763"/>
          <p14:tracePt t="14099" x="5303838" y="4313238"/>
          <p14:tracePt t="14113" x="5313363" y="4303713"/>
          <p14:tracePt t="14129" x="5322888" y="4303713"/>
          <p14:tracePt t="14146" x="5330825" y="4295775"/>
          <p14:tracePt t="14161" x="5340350" y="4295775"/>
          <p14:tracePt t="14177" x="5348288" y="4295775"/>
          <p14:tracePt t="14209" x="5367338" y="4295775"/>
          <p14:tracePt t="14225" x="5375275" y="4295775"/>
          <p14:tracePt t="14241" x="5384800" y="4313238"/>
          <p14:tracePt t="14257" x="5402263" y="4313238"/>
          <p14:tracePt t="14273" x="5411788" y="4322763"/>
          <p14:tracePt t="14290" x="5429250" y="4348163"/>
          <p14:tracePt t="14305" x="5438775" y="4348163"/>
          <p14:tracePt t="14321" x="5446713" y="4367213"/>
          <p14:tracePt t="14337" x="5465763" y="4375150"/>
          <p14:tracePt t="14353" x="5473700" y="4384675"/>
          <p14:tracePt t="14369" x="5483225" y="4384675"/>
          <p14:tracePt t="14385" x="5483225" y="4394200"/>
          <p14:tracePt t="14401" x="5491163" y="4394200"/>
          <p14:tracePt t="14447" x="5500688" y="4384675"/>
          <p14:tracePt t="14455" x="5518150" y="4384675"/>
          <p14:tracePt t="14483" x="5527675" y="4384675"/>
          <p14:tracePt t="14495" x="5537200" y="4375150"/>
          <p14:tracePt t="14504" x="5545138" y="4375150"/>
          <p14:tracePt t="14541" x="5545138" y="4367213"/>
          <p14:tracePt t="14564" x="5545138" y="4348163"/>
          <p14:tracePt t="14578" x="5545138" y="4330700"/>
          <p14:tracePt t="14591" x="5527675" y="4295775"/>
          <p14:tracePt t="14601" x="5518150" y="4276725"/>
          <p14:tracePt t="14624" x="5491163" y="4241800"/>
          <p14:tracePt t="14641" x="5473700" y="4205288"/>
          <p14:tracePt t="14657" x="5465763" y="4187825"/>
          <p14:tracePt t="14674" x="5438775" y="4143375"/>
          <p14:tracePt t="14689" x="5429250" y="4116388"/>
          <p14:tracePt t="14705" x="5419725" y="4089400"/>
          <p14:tracePt t="14721" x="5402263" y="4071938"/>
          <p14:tracePt t="14737" x="5402263" y="4062413"/>
          <p14:tracePt t="14772" x="5394325" y="4062413"/>
          <p14:tracePt t="14948" x="5375275" y="4062413"/>
          <p14:tracePt t="14960" x="5367338" y="4054475"/>
          <p14:tracePt t="14975" x="5357813" y="4044950"/>
          <p14:tracePt t="14986" x="5340350" y="4037013"/>
          <p14:tracePt t="14997" x="5330825" y="4027488"/>
          <p14:tracePt t="15011" x="5313363" y="4027488"/>
          <p14:tracePt t="15025" x="5295900" y="4027488"/>
          <p14:tracePt t="15041" x="5268913" y="4027488"/>
          <p14:tracePt t="15057" x="5251450" y="4027488"/>
          <p14:tracePt t="15073" x="5224463" y="4027488"/>
          <p14:tracePt t="15089" x="5214938" y="4027488"/>
          <p14:tracePt t="15105" x="5197475" y="4027488"/>
          <p14:tracePt t="15121" x="5180013" y="4027488"/>
          <p14:tracePt t="15137" x="5160963" y="4027488"/>
          <p14:tracePt t="15153" x="5153025" y="4027488"/>
          <p14:tracePt t="15169" x="5133975" y="4027488"/>
          <p14:tracePt t="15185" x="5126038" y="4027488"/>
          <p14:tracePt t="15201" x="5116513" y="4027488"/>
          <p14:tracePt t="15217" x="5108575" y="4027488"/>
          <p14:tracePt t="15313" x="5099050" y="4044950"/>
          <p14:tracePt t="15325" x="5089525" y="4054475"/>
          <p14:tracePt t="15335" x="5089525" y="4062413"/>
          <p14:tracePt t="15359" x="5081588" y="4071938"/>
          <p14:tracePt t="15385" x="5072063" y="4071938"/>
          <p14:tracePt t="15455" x="5054600" y="4081463"/>
          <p14:tracePt t="15465" x="5054600" y="4089400"/>
          <p14:tracePt t="15481" x="5037138" y="4116388"/>
          <p14:tracePt t="15492" x="5027613" y="4133850"/>
          <p14:tracePt t="15506" x="5027613" y="4152900"/>
          <p14:tracePt t="15522" x="5018088" y="4179888"/>
          <p14:tracePt t="15537" x="5010150" y="4205288"/>
          <p14:tracePt t="15552" x="5000625" y="4259263"/>
          <p14:tracePt t="15568" x="5000625" y="4286250"/>
          <p14:tracePt t="15584" x="5000625" y="4322763"/>
          <p14:tracePt t="15615" x="5000625" y="4330700"/>
          <p14:tracePt t="15634" x="5010150" y="4348163"/>
          <p14:tracePt t="15649" x="5027613" y="4367213"/>
          <p14:tracePt t="15664" x="5045075" y="4375150"/>
          <p14:tracePt t="15680" x="5062538" y="4394200"/>
          <p14:tracePt t="15696" x="5108575" y="4402138"/>
          <p14:tracePt t="15712" x="5133975" y="4402138"/>
          <p14:tracePt t="15728" x="5153025" y="4402138"/>
          <p14:tracePt t="15744" x="5187950" y="4402138"/>
          <p14:tracePt t="15760" x="5214938" y="4402138"/>
          <p14:tracePt t="15776" x="5232400" y="4394200"/>
          <p14:tracePt t="15792" x="5286375" y="4375150"/>
          <p14:tracePt t="15808" x="5295900" y="4367213"/>
          <p14:tracePt t="15824" x="5313363" y="4357688"/>
          <p14:tracePt t="15840" x="5348288" y="4357688"/>
          <p14:tracePt t="15856" x="5367338" y="4357688"/>
          <p14:tracePt t="15872" x="5375275" y="4357688"/>
          <p14:tracePt t="15888" x="5402263" y="4384675"/>
          <p14:tracePt t="15904" x="5411788" y="4394200"/>
          <p14:tracePt t="15920" x="5429250" y="4402138"/>
          <p14:tracePt t="15936" x="5456238" y="4438650"/>
          <p14:tracePt t="15966" x="5483225" y="4456113"/>
          <p14:tracePt t="15984" x="5510213" y="4483100"/>
          <p14:tracePt t="16000" x="5527675" y="4491038"/>
          <p14:tracePt t="16016" x="5537200" y="4500563"/>
          <p14:tracePt t="16032" x="5554663" y="4500563"/>
          <p14:tracePt t="16048" x="5581650" y="4500563"/>
          <p14:tracePt t="16064" x="5589588" y="4500563"/>
          <p14:tracePt t="16080" x="5616575" y="4500563"/>
          <p14:tracePt t="16096" x="5634038" y="4491038"/>
          <p14:tracePt t="16112" x="5643563" y="4483100"/>
          <p14:tracePt t="16128" x="5670550" y="4465638"/>
          <p14:tracePt t="16144" x="5680075" y="4456113"/>
          <p14:tracePt t="16176" x="5688013" y="4446588"/>
          <p14:tracePt t="16907" x="5697538" y="4446588"/>
          <p14:tracePt t="17064" x="5688013" y="4446588"/>
          <p14:tracePt t="17075" x="5680075" y="4438650"/>
          <p14:tracePt t="17102" x="5670550" y="4429125"/>
          <p14:tracePt t="17112" x="5661025" y="4419600"/>
          <p14:tracePt t="17125" x="5653088" y="4419600"/>
          <p14:tracePt t="17138" x="5653088" y="4411663"/>
          <p14:tracePt t="17183" x="5643563" y="4411663"/>
          <p14:tracePt t="17210" x="5626100" y="4411663"/>
          <p14:tracePt t="17222" x="5616575" y="4411663"/>
          <p14:tracePt t="17231" x="5599113" y="4411663"/>
          <p14:tracePt t="17249" x="5581650" y="4411663"/>
          <p14:tracePt t="17265" x="5572125" y="4411663"/>
          <p14:tracePt t="17282" x="5537200" y="4411663"/>
          <p14:tracePt t="17311" x="5518150" y="4411663"/>
          <p14:tracePt t="17329" x="5500688" y="4411663"/>
          <p14:tracePt t="17361" x="5491163" y="4411663"/>
          <p14:tracePt t="17389" x="5473700" y="4411663"/>
          <p14:tracePt t="17401" x="5465763" y="4411663"/>
          <p14:tracePt t="17427" x="5446713" y="4411663"/>
          <p14:tracePt t="17439" x="5438775" y="4411663"/>
          <p14:tracePt t="17448" x="5429250" y="4402138"/>
          <p14:tracePt t="17475" x="5419725" y="4394200"/>
          <p14:tracePt t="17487" x="5419725" y="4384675"/>
          <p14:tracePt t="17507" x="5419725" y="4375150"/>
          <p14:tracePt t="17524" x="5402263" y="4367213"/>
          <p14:tracePt t="17535" x="5402263" y="4357688"/>
          <p14:tracePt t="17545" x="5394325" y="4340225"/>
          <p14:tracePt t="17570" x="5384800" y="4330700"/>
          <p14:tracePt t="17664" x="5384800" y="4348163"/>
          <p14:tracePt t="17678" x="5384800" y="4367213"/>
          <p14:tracePt t="17691" x="5384800" y="4375150"/>
          <p14:tracePt t="17701" x="5384800" y="4384675"/>
          <p14:tracePt t="17723" x="5384800" y="4394200"/>
          <p14:tracePt t="17762" x="5375275" y="4394200"/>
          <p14:tracePt t="17812" x="5367338" y="4384675"/>
          <p14:tracePt t="17822" x="5367338" y="4375150"/>
          <p14:tracePt t="17832" x="5357813" y="4357688"/>
          <p14:tracePt t="17843" x="5357813" y="4340225"/>
          <p14:tracePt t="17859" x="5348288" y="4330700"/>
          <p14:tracePt t="17873" x="5348288" y="4322763"/>
          <p14:tracePt t="17904" x="5348288" y="4313238"/>
          <p14:tracePt t="17989" x="5348288" y="4322763"/>
          <p14:tracePt t="18000" x="5348288" y="4340225"/>
          <p14:tracePt t="18016" x="5348288" y="4375150"/>
          <p14:tracePt t="18033" x="5348288" y="4394200"/>
          <p14:tracePt t="18049" x="5348288" y="4419600"/>
          <p14:tracePt t="18065" x="5348288" y="4429125"/>
          <p14:tracePt t="18158" x="5348288" y="4411663"/>
          <p14:tracePt t="18173" x="5348288" y="4384675"/>
          <p14:tracePt t="18184" x="5357813" y="4367213"/>
          <p14:tracePt t="18195" x="5357813" y="4357688"/>
          <p14:tracePt t="18209" x="5367338" y="4348163"/>
          <p14:tracePt t="18279" x="5384800" y="4348163"/>
          <p14:tracePt t="18291" x="5411788" y="4348163"/>
          <p14:tracePt t="18305" x="5429250" y="4357688"/>
          <p14:tracePt t="18321" x="5456238" y="4357688"/>
          <p14:tracePt t="18337" x="5473700" y="4357688"/>
          <p14:tracePt t="18353" x="5510213" y="4357688"/>
          <p14:tracePt t="18444" x="5518150" y="4357688"/>
          <p14:tracePt t="18508" x="5537200" y="4357688"/>
          <p14:tracePt t="18520" x="5554663" y="4357688"/>
          <p14:tracePt t="18541" x="5562600" y="4357688"/>
          <p14:tracePt t="18555" x="5562600" y="4348163"/>
          <p14:tracePt t="18578" x="5562600" y="4340225"/>
          <p14:tracePt t="18616" x="5572125" y="4313238"/>
          <p14:tracePt t="18627" x="5572125" y="4286250"/>
          <p14:tracePt t="18641" x="5572125" y="4268788"/>
          <p14:tracePt t="18657" x="5572125" y="4251325"/>
          <p14:tracePt t="18673" x="5572125" y="4232275"/>
          <p14:tracePt t="18689" x="5554663" y="4197350"/>
          <p14:tracePt t="18705" x="5554663" y="4187825"/>
          <p14:tracePt t="18721" x="5537200" y="4179888"/>
          <p14:tracePt t="18737" x="5500688" y="4179888"/>
          <p14:tracePt t="18753" x="5491163" y="4179888"/>
          <p14:tracePt t="18769" x="5456238" y="4179888"/>
          <p14:tracePt t="18785" x="5446713" y="4187825"/>
          <p14:tracePt t="18801" x="5429250" y="4197350"/>
          <p14:tracePt t="18817" x="5411788" y="4214813"/>
          <p14:tracePt t="18833" x="5402263" y="4214813"/>
          <p14:tracePt t="18866" x="5394325" y="4214813"/>
          <p14:tracePt t="18903" x="5394325" y="4205288"/>
          <p14:tracePt t="18914" x="5384800" y="4197350"/>
          <p14:tracePt t="18927" x="5384800" y="4187825"/>
          <p14:tracePt t="18951" x="5384800" y="4179888"/>
          <p14:tracePt t="19192" x="5384800" y="4187825"/>
          <p14:tracePt t="19202" x="5394325" y="4205288"/>
          <p14:tracePt t="19217" x="5394325" y="4224338"/>
          <p14:tracePt t="19233" x="5411788" y="4241800"/>
          <p14:tracePt t="19249" x="5419725" y="4259263"/>
          <p14:tracePt t="19265" x="5446713" y="4286250"/>
          <p14:tracePt t="19281" x="5456238" y="4286250"/>
          <p14:tracePt t="19312" x="5473700" y="4303713"/>
          <p14:tracePt t="19329" x="5483225" y="4313238"/>
          <p14:tracePt t="19602" x="5473700" y="4313238"/>
          <p14:tracePt t="19623" x="5465763" y="4313238"/>
          <p14:tracePt t="20117" x="5456238" y="4313238"/>
          <p14:tracePt t="20140" x="5446713" y="4313238"/>
          <p14:tracePt t="20153" x="5438775" y="4303713"/>
          <p14:tracePt t="20167" x="5429250" y="4303713"/>
          <p14:tracePt t="20177" x="5419725" y="4303713"/>
          <p14:tracePt t="20189" x="5419725" y="4295775"/>
          <p14:tracePt t="20203" x="5411788" y="4295775"/>
          <p14:tracePt t="20233" x="5402263" y="4286250"/>
          <p14:tracePt t="20251" x="5394325" y="4276725"/>
          <p14:tracePt t="20267" x="5384800" y="4276725"/>
          <p14:tracePt t="20299" x="5367338" y="4276725"/>
          <p14:tracePt t="20356" x="5367338" y="4268788"/>
          <p14:tracePt t="20708" x="5357813" y="4276725"/>
          <p14:tracePt t="20719" x="5357813" y="4286250"/>
          <p14:tracePt t="20766" x="5348288" y="4286250"/>
          <p14:tracePt t="20777" x="5348288" y="4295775"/>
          <p14:tracePt t="22422" x="5340350" y="4295775"/>
          <p14:tracePt t="22435" x="5330825" y="4295775"/>
          <p14:tracePt t="22484" x="5322888" y="4295775"/>
          <p14:tracePt t="22507" x="5313363" y="4295775"/>
          <p14:tracePt t="22529" x="5303838" y="4295775"/>
          <p14:tracePt t="22556" x="5295900" y="4295775"/>
          <p14:tracePt t="22724" x="5303838" y="4295775"/>
          <p14:tracePt t="22734" x="5313363" y="4295775"/>
          <p14:tracePt t="23214" x="5303838" y="4295775"/>
          <p14:tracePt t="23612" x="5295900" y="4295775"/>
          <p14:tracePt t="23624" x="5286375" y="4286250"/>
          <p14:tracePt t="23634" x="5276850" y="4276725"/>
          <p14:tracePt t="23650" x="5259388" y="4276725"/>
          <p14:tracePt t="23661" x="5241925" y="4268788"/>
          <p14:tracePt t="23676" x="5214938" y="4251325"/>
          <p14:tracePt t="23692" x="5180013" y="4241800"/>
          <p14:tracePt t="23708" x="5143500" y="4224338"/>
          <p14:tracePt t="23724" x="5072063" y="4187825"/>
          <p14:tracePt t="23740" x="5027613" y="4170363"/>
          <p14:tracePt t="23756" x="4983163" y="4152900"/>
          <p14:tracePt t="23772" x="4929188" y="4108450"/>
          <p14:tracePt t="23788" x="4911725" y="4098925"/>
          <p14:tracePt t="23804" x="4894263" y="4089400"/>
          <p14:tracePt t="23820" x="4884738" y="4071938"/>
          <p14:tracePt t="23914" x="4894263" y="4071938"/>
          <p14:tracePt t="23926" x="4929188" y="4054475"/>
          <p14:tracePt t="23937" x="4983163" y="4044950"/>
          <p14:tracePt t="24129" x="4991100" y="4044950"/>
          <p14:tracePt t="24143" x="5000625" y="4044950"/>
          <p14:tracePt t="24156" x="5010150" y="4044950"/>
          <p14:tracePt t="24171" x="5018088" y="4054475"/>
          <p14:tracePt t="24202" x="5062538" y="4062413"/>
          <p14:tracePt t="24219" x="5081588" y="4071938"/>
          <p14:tracePt t="24235" x="5099050" y="4071938"/>
          <p14:tracePt t="24252" x="5153025" y="4081463"/>
          <p14:tracePt t="24268" x="5180013" y="4089400"/>
          <p14:tracePt t="24284" x="5197475" y="4098925"/>
          <p14:tracePt t="24514" x="5197475" y="4089400"/>
          <p14:tracePt t="24575" x="5205413" y="4089400"/>
          <p14:tracePt t="24584" x="5214938" y="4089400"/>
          <p14:tracePt t="24602" x="5224463" y="4089400"/>
          <p14:tracePt t="24633" x="5232400" y="4089400"/>
          <p14:tracePt t="24694" x="5241925" y="4089400"/>
          <p14:tracePt t="26229" x="5241925" y="4098925"/>
          <p14:tracePt t="26246" x="5241925" y="4108450"/>
          <p14:tracePt t="26256" x="5224463" y="4116388"/>
          <p14:tracePt t="26269" x="5224463" y="4133850"/>
          <p14:tracePt t="26304" x="5214938" y="4143375"/>
          <p14:tracePt t="26423" x="5224463" y="4143375"/>
          <p14:tracePt t="26434" x="5232400" y="4143375"/>
          <p14:tracePt t="26461" x="5241925" y="4143375"/>
          <p14:tracePt t="26472" x="5251450" y="4143375"/>
          <p14:tracePt t="26494" x="5268913" y="4143375"/>
          <p14:tracePt t="26522" x="5276850" y="4143375"/>
          <p14:tracePt t="26535" x="5286375" y="4143375"/>
          <p14:tracePt t="26543" x="5295900" y="4143375"/>
          <p14:tracePt t="26569" x="5303838" y="4143375"/>
          <p14:tracePt t="26603" x="5313363" y="4143375"/>
          <p14:tracePt t="26652" x="5313363" y="4133850"/>
          <p14:tracePt t="26726" x="5330825" y="4133850"/>
          <p14:tracePt t="26738" x="5348288" y="4133850"/>
          <p14:tracePt t="26761" x="5367338" y="4133850"/>
          <p14:tracePt t="26785" x="5375275" y="4133850"/>
          <p14:tracePt t="26798" x="5384800" y="4133850"/>
          <p14:tracePt t="27095" x="5384800" y="4116388"/>
          <p14:tracePt t="27123" x="5384800" y="4108450"/>
          <p14:tracePt t="27182" x="5394325" y="4108450"/>
          <p14:tracePt t="27191" x="5402263" y="4108450"/>
          <p14:tracePt t="27446" x="5411788" y="4108450"/>
          <p14:tracePt t="27457" x="5419725" y="4108450"/>
          <p14:tracePt t="27468" x="5429250" y="4108450"/>
          <p14:tracePt t="27486" x="5446713" y="4108450"/>
          <p14:tracePt t="27515" x="5465763" y="4116388"/>
          <p14:tracePt t="27518" x="5473700" y="4116388"/>
          <p14:tracePt t="27543" x="5483225" y="4125913"/>
          <p14:tracePt t="27554" x="5491163" y="4125913"/>
          <p14:tracePt t="27567" x="5500688" y="4125913"/>
          <p14:tracePt t="27579" x="5510213" y="4125913"/>
          <p14:tracePt t="27867" x="5518150" y="4125913"/>
          <p14:tracePt t="27879" x="5527675" y="4125913"/>
          <p14:tracePt t="27891" x="5537200" y="4133850"/>
          <p14:tracePt t="27906" x="5562600" y="4143375"/>
          <p14:tracePt t="27937" x="5599113" y="4170363"/>
          <p14:tracePt t="27954" x="5626100" y="4179888"/>
          <p14:tracePt t="27970" x="5634038" y="4179888"/>
          <p14:tracePt t="27987" x="5670550" y="4187825"/>
          <p14:tracePt t="28002" x="5688013" y="4187825"/>
          <p14:tracePt t="28288" x="5680075" y="4205288"/>
          <p14:tracePt t="28300" x="5670550" y="4224338"/>
          <p14:tracePt t="28311" x="5661025" y="4241800"/>
          <p14:tracePt t="28327" x="5653088" y="4259263"/>
          <p14:tracePt t="28342" x="5626100" y="4276725"/>
          <p14:tracePt t="28358" x="5589588" y="4303713"/>
          <p14:tracePt t="28374" x="5572125" y="4303713"/>
          <p14:tracePt t="28390" x="5554663" y="4303713"/>
          <p14:tracePt t="28421" x="5518150" y="4241800"/>
          <p14:tracePt t="28438" x="5510213" y="4214813"/>
          <p14:tracePt t="28454" x="5500688" y="4170363"/>
          <p14:tracePt t="28471" x="5491163" y="4098925"/>
          <p14:tracePt t="28486" x="5483225" y="4062413"/>
          <p14:tracePt t="28503" x="5465763" y="3973513"/>
          <p14:tracePt t="28519" x="5446713" y="3938588"/>
          <p14:tracePt t="28533" x="5438775" y="3919538"/>
          <p14:tracePt t="28549" x="5438775" y="3911600"/>
          <p14:tracePt t="28565" x="5438775" y="3902075"/>
          <p14:tracePt t="28612" x="5438775" y="3911600"/>
          <p14:tracePt t="28633" x="5438775" y="3919538"/>
          <p14:tracePt t="28657" x="5438775" y="3938588"/>
          <p14:tracePt t="28668" x="5419725" y="3983038"/>
          <p14:tracePt t="28683" x="5402263" y="4027488"/>
          <p14:tracePt t="28695" x="5394325" y="4081463"/>
          <p14:tracePt t="28711" x="5375275" y="4125913"/>
          <p14:tracePt t="28726" x="5367338" y="4170363"/>
          <p14:tracePt t="28742" x="5367338" y="4197350"/>
          <p14:tracePt t="28758" x="5367338" y="4241800"/>
          <p14:tracePt t="28774" x="5367338" y="4259263"/>
          <p14:tracePt t="28791" x="5394325" y="4295775"/>
          <p14:tracePt t="28807" x="5419725" y="4303713"/>
          <p14:tracePt t="28822" x="5465763" y="4313238"/>
          <p14:tracePt t="28839" x="5527675" y="4313238"/>
          <p14:tracePt t="28855" x="5537200" y="4286250"/>
          <p14:tracePt t="28870" x="5554663" y="4259263"/>
          <p14:tracePt t="28886" x="5581650" y="4179888"/>
          <p14:tracePt t="28902" x="5589588" y="4133850"/>
          <p14:tracePt t="28918" x="5589588" y="4081463"/>
          <p14:tracePt t="28934" x="5589588" y="3983038"/>
          <p14:tracePt t="28950" x="5589588" y="3946525"/>
          <p14:tracePt t="28966" x="5589588" y="3919538"/>
          <p14:tracePt t="28983" x="5554663" y="3884613"/>
          <p14:tracePt t="28998" x="5545138" y="3875088"/>
          <p14:tracePt t="29014" x="5527675" y="3867150"/>
          <p14:tracePt t="29031" x="5483225" y="3867150"/>
          <p14:tracePt t="29046" x="5456238" y="3867150"/>
          <p14:tracePt t="29077" x="5394325" y="3919538"/>
          <p14:tracePt t="29094" x="5313363" y="4037013"/>
          <p14:tracePt t="29110" x="5276850" y="4108450"/>
          <p14:tracePt t="29126" x="5251450" y="4179888"/>
          <p14:tracePt t="29142" x="5205413" y="4303713"/>
          <p14:tracePt t="29158" x="5205413" y="4340225"/>
          <p14:tracePt t="29174" x="5205413" y="4419600"/>
          <p14:tracePt t="29190" x="5224463" y="4456113"/>
          <p14:tracePt t="29206" x="5241925" y="4473575"/>
          <p14:tracePt t="29223" x="5322888" y="4527550"/>
          <p14:tracePt t="29239" x="5357813" y="4545013"/>
          <p14:tracePt t="29254" x="5394325" y="4545013"/>
          <p14:tracePt t="29271" x="5438775" y="4537075"/>
          <p14:tracePt t="29286" x="5456238" y="4527550"/>
          <p14:tracePt t="29302" x="5465763" y="4510088"/>
          <p14:tracePt t="29319" x="5491163" y="4456113"/>
          <p14:tracePt t="29334" x="5491163" y="4438650"/>
          <p14:tracePt t="29350" x="5491163" y="4429125"/>
          <p14:tracePt t="29367" x="5491163" y="4411663"/>
          <p14:tracePt t="29398" x="5491163" y="4402138"/>
          <p14:tracePt t="29416" x="5491163" y="4394200"/>
          <p14:tracePt t="29430" x="5491163" y="4375150"/>
          <p14:tracePt t="29447" x="5483225" y="4375150"/>
          <p14:tracePt t="29462" x="5483225" y="4357688"/>
          <p14:tracePt t="29478" x="5456238" y="4340225"/>
          <p14:tracePt t="29494" x="5446713" y="4340225"/>
          <p14:tracePt t="29510" x="5429250" y="4340225"/>
          <p14:tracePt t="29513" x="5419725" y="4340225"/>
          <p14:tracePt t="29527" x="5411788" y="4340225"/>
          <p14:tracePt t="29542" x="5394325" y="4340225"/>
          <p14:tracePt t="29558" x="5384800" y="4348163"/>
          <p14:tracePt t="29574" x="5357813" y="4367213"/>
          <p14:tracePt t="29590" x="5348288" y="4384675"/>
          <p14:tracePt t="29607" x="5348288" y="4402138"/>
          <p14:tracePt t="29638" x="5348288" y="4411663"/>
          <p14:tracePt t="29655" x="5348288" y="4419600"/>
          <p14:tracePt t="29672" x="5357813" y="4419600"/>
          <p14:tracePt t="29686" x="5375275" y="4419600"/>
          <p14:tracePt t="29703" x="5419725" y="4419600"/>
          <p14:tracePt t="29718" x="5446713" y="4419600"/>
          <p14:tracePt t="29749" x="5483225" y="4394200"/>
          <p14:tracePt t="29766" x="5510213" y="4322763"/>
          <p14:tracePt t="29782" x="5518150" y="4286250"/>
          <p14:tracePt t="29798" x="5527675" y="4259263"/>
          <p14:tracePt t="29814" x="5527675" y="4232275"/>
          <p14:tracePt t="29846" x="5527675" y="4224338"/>
          <p14:tracePt t="29863" x="5518150" y="4205288"/>
          <p14:tracePt t="29878" x="5500688" y="4197350"/>
          <p14:tracePt t="29894" x="5483225" y="4197350"/>
          <p14:tracePt t="29910" x="5446713" y="4187825"/>
          <p14:tracePt t="29926" x="5419725" y="4187825"/>
          <p14:tracePt t="29942" x="5394325" y="4197350"/>
          <p14:tracePt t="29959" x="5348288" y="4241800"/>
          <p14:tracePt t="29974" x="5322888" y="4276725"/>
          <p14:tracePt t="29990" x="5303838" y="4303713"/>
          <p14:tracePt t="30007" x="5276850" y="4357688"/>
          <p14:tracePt t="30022" x="5268913" y="4375150"/>
          <p14:tracePt t="30040" x="5268913" y="4394200"/>
          <p14:tracePt t="30055" x="5268913" y="4402138"/>
          <p14:tracePt t="30070" x="5286375" y="4411663"/>
          <p14:tracePt t="30087" x="5322888" y="4429125"/>
          <p14:tracePt t="30102" x="5348288" y="4429125"/>
          <p14:tracePt t="30118" x="5367338" y="4429125"/>
          <p14:tracePt t="30134" x="5394325" y="4429125"/>
          <p14:tracePt t="30150" x="5411788" y="4402138"/>
          <p14:tracePt t="30166" x="5419725" y="4394200"/>
          <p14:tracePt t="30182" x="5419725" y="4384675"/>
          <p14:tracePt t="30198" x="5429250" y="4340225"/>
          <p14:tracePt t="30214" x="5438775" y="4313238"/>
          <p14:tracePt t="30230" x="5438775" y="4303713"/>
          <p14:tracePt t="30246" x="5438775" y="4295775"/>
          <p14:tracePt t="30315" x="5438775" y="4286250"/>
          <p14:tracePt t="31312" x="5446713" y="4286250"/>
          <p14:tracePt t="31592" x="5446713" y="4276725"/>
          <p14:tracePt t="31975" x="5446713" y="4268788"/>
          <p14:tracePt t="33620" x="5446713" y="4259263"/>
          <p14:tracePt t="34138" x="5438775" y="4259263"/>
          <p14:tracePt t="34148" x="5429250" y="4268788"/>
          <p14:tracePt t="34160" x="5411788" y="4268788"/>
          <p14:tracePt t="34176" x="5402263" y="4268788"/>
          <p14:tracePt t="34192" x="5394325" y="4268788"/>
          <p14:tracePt t="34208" x="5357813" y="4276725"/>
          <p14:tracePt t="34224" x="5340350" y="4286250"/>
          <p14:tracePt t="34240" x="5330825" y="4295775"/>
          <p14:tracePt t="34256" x="5322888" y="4295775"/>
          <p14:tracePt t="34272" x="5313363" y="4295775"/>
          <p14:tracePt t="34288" x="5313363" y="4303713"/>
          <p14:tracePt t="34304" x="5303838" y="4303713"/>
          <p14:tracePt t="34320" x="5295900" y="4322763"/>
          <p14:tracePt t="34336" x="5276850" y="4330700"/>
          <p14:tracePt t="34353" x="5251450" y="4357688"/>
          <p14:tracePt t="34368" x="5241925" y="4367213"/>
          <p14:tracePt t="34384" x="5224463" y="4384675"/>
          <p14:tracePt t="34416" x="5214938" y="4394200"/>
          <p14:tracePt t="34726" x="5205413" y="4394200"/>
          <p14:tracePt t="34737" x="5197475" y="4394200"/>
          <p14:tracePt t="34751" x="5170488" y="4402138"/>
          <p14:tracePt t="34768" x="5133975" y="4402138"/>
          <p14:tracePt t="34784" x="5089525" y="4411663"/>
          <p14:tracePt t="34800" x="4983163" y="4429125"/>
          <p14:tracePt t="34816" x="4929188" y="4438650"/>
          <p14:tracePt t="34832" x="4875213" y="4456113"/>
          <p14:tracePt t="34848" x="4751388" y="4510088"/>
          <p14:tracePt t="34864" x="4687888" y="4537075"/>
          <p14:tracePt t="34880" x="4616450" y="4554538"/>
          <p14:tracePt t="34896" x="4491038" y="4598988"/>
          <p14:tracePt t="34912" x="4429125" y="4616450"/>
          <p14:tracePt t="34928" x="4375150" y="4633913"/>
          <p14:tracePt t="34944" x="4286250" y="4660900"/>
          <p14:tracePt t="34960" x="4259263" y="4670425"/>
          <p14:tracePt t="34976" x="4232275" y="4670425"/>
          <p14:tracePt t="34992" x="4214813" y="4679950"/>
          <p14:tracePt t="35255" x="4197350" y="4679950"/>
          <p14:tracePt t="35276" x="4187825" y="4679950"/>
          <p14:tracePt t="35292" x="4179888" y="4670425"/>
          <p14:tracePt t="35303" x="4170363" y="4660900"/>
          <p14:tracePt t="35316" x="4152900" y="4652963"/>
          <p14:tracePt t="35327" x="4143375" y="4643438"/>
          <p14:tracePt t="35342" x="4125913" y="4633913"/>
          <p14:tracePt t="35358" x="4108450" y="4625975"/>
          <p14:tracePt t="35374" x="4071938" y="4598988"/>
          <p14:tracePt t="35390" x="4054475" y="4589463"/>
          <p14:tracePt t="35406" x="4027488" y="4581525"/>
          <p14:tracePt t="35436" x="3938588" y="4537075"/>
          <p14:tracePt t="35454" x="3902075" y="4527550"/>
          <p14:tracePt t="35470" x="3867150" y="4510088"/>
          <p14:tracePt t="35486" x="3857625" y="4510088"/>
          <p14:tracePt t="35502" x="3840163" y="4510088"/>
          <p14:tracePt t="35519" x="3840163" y="4500563"/>
          <p14:tracePt t="35522" x="3830638" y="4500563"/>
          <p14:tracePt t="35746" x="3822700" y="4500563"/>
          <p14:tracePt t="35762" x="3813175" y="4500563"/>
          <p14:tracePt t="35772" x="3795713" y="4500563"/>
          <p14:tracePt t="35790" x="3786188" y="4491038"/>
          <p14:tracePt t="35806" x="3776663" y="4491038"/>
          <p14:tracePt t="35822" x="3741738" y="4473575"/>
          <p14:tracePt t="35838" x="3732213" y="4465638"/>
          <p14:tracePt t="35854" x="3714750" y="4456113"/>
          <p14:tracePt t="35870" x="3679825" y="4438650"/>
          <p14:tracePt t="35886" x="3670300" y="4429125"/>
          <p14:tracePt t="35902" x="3652838" y="4419600"/>
          <p14:tracePt t="35918" x="3643313" y="4419600"/>
          <p14:tracePt t="35986" x="3643313" y="4411663"/>
          <p14:tracePt t="36191" x="3643313" y="4419600"/>
          <p14:tracePt t="36205" x="3643313" y="4429125"/>
          <p14:tracePt t="36213" x="3643313" y="4438650"/>
          <p14:tracePt t="36226" x="3643313" y="4446588"/>
          <p14:tracePt t="36239" x="3643313" y="4465638"/>
          <p14:tracePt t="36255" x="3633788" y="4483100"/>
          <p14:tracePt t="36270" x="3625850" y="4500563"/>
          <p14:tracePt t="36286" x="3616325" y="4500563"/>
          <p14:tracePt t="36302" x="3589338" y="4527550"/>
          <p14:tracePt t="36318" x="3581400" y="4527550"/>
          <p14:tracePt t="36334" x="3554413" y="4537075"/>
          <p14:tracePt t="36366" x="3544888" y="4537075"/>
          <p14:tracePt t="36382" x="3527425" y="4537075"/>
          <p14:tracePt t="36480" x="3536950" y="4537075"/>
          <p14:tracePt t="37104" x="3517900" y="4527550"/>
          <p14:tracePt t="37116" x="3509963" y="4527550"/>
          <p14:tracePt t="37127" x="3500438" y="4527550"/>
          <p14:tracePt t="37143" x="3482975" y="4527550"/>
          <p14:tracePt t="37159" x="3473450" y="4527550"/>
          <p14:tracePt t="37175" x="3455988" y="4527550"/>
          <p14:tracePt t="37191" x="3446463" y="4518025"/>
          <p14:tracePt t="37222" x="3438525" y="4518025"/>
          <p14:tracePt t="37248" x="3429000" y="4518025"/>
          <p14:tracePt t="37283" x="3429000" y="4510088"/>
          <p14:tracePt t="37827" x="3429000" y="4491038"/>
          <p14:tracePt t="37838" x="3429000" y="4483100"/>
          <p14:tracePt t="37862" x="3429000" y="4473575"/>
          <p14:tracePt t="37897" x="3429000" y="4465638"/>
          <p14:tracePt t="38356" x="3394075" y="4473575"/>
          <p14:tracePt t="38368" x="3340100" y="4500563"/>
          <p14:tracePt t="38378" x="3276600" y="4518025"/>
          <p14:tracePt t="38394" x="3214688" y="4537075"/>
          <p14:tracePt t="38410" x="3152775" y="4562475"/>
          <p14:tracePt t="38426" x="3027363" y="4608513"/>
          <p14:tracePt t="38442" x="2965450" y="4625975"/>
          <p14:tracePt t="38458" x="2928938" y="4625975"/>
          <p14:tracePt t="38474" x="2894013" y="4643438"/>
          <p14:tracePt t="38490" x="2847975" y="4660900"/>
          <p14:tracePt t="38506" x="2822575" y="4670425"/>
          <p14:tracePt t="38522" x="2776538" y="4687888"/>
          <p14:tracePt t="38538" x="2768600" y="4697413"/>
          <p14:tracePt t="38553" x="2759075" y="4705350"/>
          <p14:tracePt t="38568" x="2751138" y="4705350"/>
          <p14:tracePt t="38584" x="2741613" y="4714875"/>
          <p14:tracePt t="38869" x="2732088" y="4714875"/>
          <p14:tracePt t="39182" x="2741613" y="4714875"/>
          <p14:tracePt t="39194" x="2751138" y="4714875"/>
          <p14:tracePt t="39220" x="2759075" y="4714875"/>
          <p14:tracePt t="39231" x="2776538" y="4714875"/>
          <p14:tracePt t="39249" x="2786063" y="4714875"/>
          <p14:tracePt t="39257" x="2803525" y="4705350"/>
          <p14:tracePt t="39270" x="2830513" y="4687888"/>
          <p14:tracePt t="39468" x="2830513" y="4679950"/>
          <p14:tracePt t="39533" x="2847975" y="4679950"/>
          <p14:tracePt t="39545" x="2867025" y="4679950"/>
          <p14:tracePt t="39557" x="2901950" y="4679950"/>
          <p14:tracePt t="39573" x="2946400" y="4679950"/>
          <p14:tracePt t="39589" x="3009900" y="4679950"/>
          <p14:tracePt t="39605" x="3179763" y="4705350"/>
          <p14:tracePt t="39620" x="3276600" y="4724400"/>
          <p14:tracePt t="39637" x="3367088" y="4759325"/>
          <p14:tracePt t="39653" x="3509963" y="4803775"/>
          <p14:tracePt t="39669" x="3571875" y="4822825"/>
          <p14:tracePt t="39684" x="3625850" y="4840288"/>
          <p14:tracePt t="39906" x="3705225" y="4822825"/>
          <p14:tracePt t="39917" x="3803650" y="4776788"/>
          <p14:tracePt t="39929" x="3911600" y="4751388"/>
          <p14:tracePt t="39942" x="4044950" y="4714875"/>
          <p14:tracePt t="39957" x="4205288" y="4697413"/>
          <p14:tracePt t="39973" x="4394200" y="4670425"/>
          <p14:tracePt t="39989" x="4687888" y="4660900"/>
          <p14:tracePt t="40005" x="4813300" y="4670425"/>
          <p14:tracePt t="40021" x="4919663" y="4697413"/>
          <p14:tracePt t="40039" x="5108575" y="4759325"/>
          <p14:tracePt t="40053" x="5170488" y="4786313"/>
          <p14:tracePt t="40068" x="5224463" y="4803775"/>
          <p14:tracePt t="40085" x="5276850" y="4830763"/>
          <p14:tracePt t="40105" x="5295900" y="4830763"/>
          <p14:tracePt t="40117" x="5340350" y="4830763"/>
          <p14:tracePt t="40133" x="5340350" y="4813300"/>
          <p14:tracePt t="40398" x="5348288" y="4813300"/>
          <p14:tracePt t="40443" x="5357813" y="4803775"/>
          <p14:tracePt t="40457" x="5367338" y="4803775"/>
          <p14:tracePt t="40481" x="5375275" y="4795838"/>
          <p14:tracePt t="40518" x="5384800" y="4795838"/>
          <p14:tracePt t="40540" x="5394325" y="4786313"/>
          <p14:tracePt t="40563" x="5402263" y="4786313"/>
          <p14:tracePt t="41069" x="5402263" y="4776788"/>
          <p14:tracePt t="41236" x="5402263" y="4768850"/>
          <p14:tracePt t="41515" x="5402263" y="4759325"/>
          <p14:tracePt t="41850" x="5411788" y="4759325"/>
          <p14:tracePt t="41872" x="5419725" y="4759325"/>
          <p14:tracePt t="41886" x="5419725" y="4751388"/>
          <p14:tracePt t="41909" x="5429250" y="4751388"/>
          <p14:tracePt t="41920" x="5438775" y="4741863"/>
          <p14:tracePt t="41949" x="5446713" y="4741863"/>
          <p14:tracePt t="41958" x="5446713" y="4732338"/>
          <p14:tracePt t="41970" x="5456238" y="4724400"/>
          <p14:tracePt t="41999" x="5491163" y="4705350"/>
          <p14:tracePt t="42271" x="5500688" y="4705350"/>
          <p14:tracePt t="42294" x="5510213" y="4705350"/>
          <p14:tracePt t="42307" x="5527675" y="4705350"/>
          <p14:tracePt t="42319" x="5545138" y="4687888"/>
          <p14:tracePt t="42333" x="5562600" y="4679950"/>
          <p14:tracePt t="42343" x="5581650" y="4670425"/>
          <p14:tracePt t="42358" x="5589588" y="4660900"/>
          <p14:tracePt t="42373" x="5599113" y="4660900"/>
          <p14:tracePt t="42389" x="5608638" y="4660900"/>
          <p14:tracePt t="42438" x="5616575" y="4660900"/>
          <p14:tracePt t="42608" x="5626100" y="4660900"/>
          <p14:tracePt t="42657" x="5626100" y="4652963"/>
          <p14:tracePt t="42667" x="5634038" y="4643438"/>
          <p14:tracePt t="42690" x="5634038" y="4633913"/>
          <p14:tracePt t="42931" x="5626100" y="4633913"/>
          <p14:tracePt t="42942" x="5616575" y="4643438"/>
          <p14:tracePt t="42956" x="5608638" y="4652963"/>
          <p14:tracePt t="42971" x="5589588" y="4670425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3050"/>
            <a:ext cx="9144000" cy="86995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CHANGES of kidney Before Birth</a:t>
            </a:r>
            <a:br>
              <a:rPr lang="en-US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en-US" sz="31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52400" y="4267200"/>
            <a:ext cx="8763000" cy="25908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en-US" sz="24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Position: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kidney ascends from pelvis to abdomen &amp; attains its adult position, 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caudal to suprarenal gland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Font typeface="Wingdings" pitchFamily="2" charset="2"/>
              <a:buChar char="§"/>
            </a:pPr>
            <a:r>
              <a:rPr lang="en-US" sz="2400" b="1" u="sng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Blood Supply: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As the kidney ascends, its blood supply changes from renal branches of common iliac arteries into </a:t>
            </a:r>
            <a:r>
              <a:rPr lang="en-US" sz="2400" b="1" dirty="0">
                <a:solidFill>
                  <a:srgbClr val="4C27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renal branches of abdominal aorta.</a:t>
            </a:r>
          </a:p>
          <a:p>
            <a:pPr>
              <a:buFont typeface="Wingdings" pitchFamily="2" charset="2"/>
              <a:buChar char="§"/>
            </a:pPr>
            <a:r>
              <a:rPr lang="en-US" sz="2400" b="1" u="sng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Rotation: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Initially,  the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Hilum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is 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ventral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then rotates medially about 90° &amp; becomes </a:t>
            </a:r>
            <a:r>
              <a:rPr lang="en-US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medial.</a:t>
            </a:r>
          </a:p>
        </p:txBody>
      </p:sp>
      <p:pic>
        <p:nvPicPr>
          <p:cNvPr id="1026" name="Picture 2" descr="C:\Documents and Settings\user1\Desktop\dr essam\dr essam 00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1524000"/>
            <a:ext cx="6400800" cy="2667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28600" y="2971800"/>
            <a:ext cx="11464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latin typeface="Arial" pitchFamily="34" charset="0"/>
                <a:cs typeface="Arial" pitchFamily="34" charset="0"/>
              </a:rPr>
              <a:t>Common iliac </a:t>
            </a:r>
          </a:p>
          <a:p>
            <a:pPr algn="ctr"/>
            <a:r>
              <a:rPr lang="en-US" sz="1100" b="1" dirty="0">
                <a:latin typeface="Arial" pitchFamily="34" charset="0"/>
                <a:cs typeface="Arial" pitchFamily="34" charset="0"/>
              </a:rPr>
              <a:t>artery</a:t>
            </a:r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 flipV="1">
            <a:off x="1375068" y="3048000"/>
            <a:ext cx="453732" cy="13924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543800" y="2514600"/>
            <a:ext cx="12971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latin typeface="Arial" pitchFamily="34" charset="0"/>
                <a:cs typeface="Arial" pitchFamily="34" charset="0"/>
              </a:rPr>
              <a:t>Abdominal aorta</a:t>
            </a:r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rot="10800000" flipV="1">
            <a:off x="6934200" y="2645404"/>
            <a:ext cx="609600" cy="2159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03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396"/>
    </mc:Choice>
    <mc:Fallback xmlns="">
      <p:transition spd="slow" advTm="167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73" x="5581650" y="4670425"/>
          <p14:tracePt t="2384" x="5581650" y="4660900"/>
          <p14:tracePt t="2408" x="5572125" y="4652963"/>
          <p14:tracePt t="2433" x="5562600" y="4633913"/>
          <p14:tracePt t="2445" x="5537200" y="4616450"/>
          <p14:tracePt t="2456" x="5491163" y="4572000"/>
          <p14:tracePt t="2475" x="5438775" y="4518025"/>
          <p14:tracePt t="2492" x="5322888" y="4384675"/>
          <p14:tracePt t="2508" x="5259388" y="4295775"/>
          <p14:tracePt t="2524" x="5214938" y="4205288"/>
          <p14:tracePt t="2540" x="5143500" y="4037013"/>
          <p14:tracePt t="2556" x="5126038" y="3929063"/>
          <p14:tracePt t="2572" x="5126038" y="3822700"/>
          <p14:tracePt t="2588" x="5126038" y="3714750"/>
          <p14:tracePt t="2604" x="5126038" y="3509963"/>
          <p14:tracePt t="2620" x="5133975" y="3411538"/>
          <p14:tracePt t="2651" x="5170488" y="3205163"/>
          <p14:tracePt t="2668" x="5180013" y="3152775"/>
          <p14:tracePt t="2684" x="5187950" y="3133725"/>
          <p14:tracePt t="2700" x="5197475" y="3133725"/>
          <p14:tracePt t="2716" x="5205413" y="3133725"/>
          <p14:tracePt t="2963" x="5197475" y="3108325"/>
          <p14:tracePt t="2973" x="5180013" y="3062288"/>
          <p14:tracePt t="2987" x="5160963" y="2982913"/>
          <p14:tracePt t="3004" x="5143500" y="2867025"/>
          <p14:tracePt t="3020" x="5116513" y="2705100"/>
          <p14:tracePt t="3036" x="5054600" y="2303463"/>
          <p14:tracePt t="3052" x="5027613" y="2125663"/>
          <p14:tracePt t="3068" x="5010150" y="1965325"/>
          <p14:tracePt t="3085" x="4956175" y="1724025"/>
          <p14:tracePt t="3100" x="4929188" y="1616075"/>
          <p14:tracePt t="3103" x="4911725" y="1527175"/>
          <p14:tracePt t="3118" x="4894263" y="1428750"/>
          <p14:tracePt t="3132" x="4884738" y="1357313"/>
          <p14:tracePt t="3148" x="4867275" y="1295400"/>
          <p14:tracePt t="3164" x="4867275" y="1258888"/>
          <p14:tracePt t="3180" x="4848225" y="1204913"/>
          <p14:tracePt t="3196" x="4848225" y="1196975"/>
          <p14:tracePt t="3431" x="4840288" y="1196975"/>
          <p14:tracePt t="3455" x="4830763" y="1179513"/>
          <p14:tracePt t="3466" x="4822825" y="1160463"/>
          <p14:tracePt t="3478" x="4822825" y="1143000"/>
          <p14:tracePt t="3491" x="4822825" y="1098550"/>
          <p14:tracePt t="3502" x="4822825" y="1081088"/>
          <p14:tracePt t="3517" x="4822825" y="1054100"/>
          <p14:tracePt t="3533" x="4822825" y="1044575"/>
          <p14:tracePt t="3548" x="4822825" y="1036638"/>
          <p14:tracePt t="3564" x="4822825" y="1017588"/>
          <p14:tracePt t="3580" x="4822825" y="1009650"/>
          <p14:tracePt t="3719" x="4840288" y="1009650"/>
          <p14:tracePt t="3730" x="4848225" y="1000125"/>
          <p14:tracePt t="4031" x="4848225" y="990600"/>
          <p14:tracePt t="4188" x="4857750" y="973138"/>
          <p14:tracePt t="4345" x="4857750" y="965200"/>
          <p14:tracePt t="4355" x="4848225" y="955675"/>
          <p14:tracePt t="4365" x="4830763" y="938213"/>
          <p14:tracePt t="4380" x="4822825" y="911225"/>
          <p14:tracePt t="4392" x="4813300" y="901700"/>
          <p14:tracePt t="4406" x="4803775" y="884238"/>
          <p14:tracePt t="4422" x="4786313" y="857250"/>
          <p14:tracePt t="4438" x="4776788" y="847725"/>
          <p14:tracePt t="4454" x="4759325" y="812800"/>
          <p14:tracePt t="4470" x="4759325" y="803275"/>
          <p14:tracePt t="4486" x="4751388" y="803275"/>
          <p14:tracePt t="4595" x="4759325" y="822325"/>
          <p14:tracePt t="4610" x="4776788" y="839788"/>
          <p14:tracePt t="4617" x="4795838" y="857250"/>
          <p14:tracePt t="4631" x="4813300" y="893763"/>
          <p14:tracePt t="4646" x="4840288" y="919163"/>
          <p14:tracePt t="4662" x="4867275" y="955675"/>
          <p14:tracePt t="4678" x="4867275" y="973138"/>
          <p14:tracePt t="4694" x="4875213" y="990600"/>
          <p14:tracePt t="4726" x="4875213" y="1000125"/>
          <p14:tracePt t="4742" x="4867275" y="1000125"/>
          <p14:tracePt t="4764" x="4857750" y="1000125"/>
          <p14:tracePt t="4788" x="4848225" y="1009650"/>
          <p14:tracePt t="4804" x="4840288" y="1009650"/>
          <p14:tracePt t="4825" x="4830763" y="1009650"/>
          <p14:tracePt t="4847" x="4822825" y="1009650"/>
          <p14:tracePt t="4858" x="4822825" y="1000125"/>
          <p14:tracePt t="4943" x="4822825" y="990600"/>
          <p14:tracePt t="5002" x="4822825" y="982663"/>
          <p14:tracePt t="5041" x="4822825" y="973138"/>
          <p14:tracePt t="5052" x="4840288" y="965200"/>
          <p14:tracePt t="5063" x="4848225" y="965200"/>
          <p14:tracePt t="5079" x="4857750" y="955675"/>
          <p14:tracePt t="5094" x="4875213" y="946150"/>
          <p14:tracePt t="5245" x="4875213" y="938213"/>
          <p14:tracePt t="5268" x="4875213" y="928688"/>
          <p14:tracePt t="5305" x="4894263" y="928688"/>
          <p14:tracePt t="5317" x="4911725" y="919163"/>
          <p14:tracePt t="5330" x="4929188" y="911225"/>
          <p14:tracePt t="5343" x="4946650" y="911225"/>
          <p14:tracePt t="5353" x="4973638" y="901700"/>
          <p14:tracePt t="5368" x="5010150" y="893763"/>
          <p14:tracePt t="5382" x="5045075" y="893763"/>
          <p14:tracePt t="5398" x="5072063" y="893763"/>
          <p14:tracePt t="5414" x="5126038" y="893763"/>
          <p14:tracePt t="5430" x="5143500" y="893763"/>
          <p14:tracePt t="5446" x="5160963" y="893763"/>
          <p14:tracePt t="5462" x="5187950" y="893763"/>
          <p14:tracePt t="5478" x="5205413" y="893763"/>
          <p14:tracePt t="5494" x="5214938" y="893763"/>
          <p14:tracePt t="5689" x="5224463" y="893763"/>
          <p14:tracePt t="5701" x="5232400" y="884238"/>
          <p14:tracePt t="5717" x="5251450" y="884238"/>
          <p14:tracePt t="5724" x="5276850" y="884238"/>
          <p14:tracePt t="5736" x="5313363" y="874713"/>
          <p14:tracePt t="5751" x="5367338" y="866775"/>
          <p14:tracePt t="5766" x="5429250" y="857250"/>
          <p14:tracePt t="5782" x="5500688" y="847725"/>
          <p14:tracePt t="5798" x="5670550" y="839788"/>
          <p14:tracePt t="5814" x="5741988" y="839788"/>
          <p14:tracePt t="5830" x="5813425" y="839788"/>
          <p14:tracePt t="5846" x="5946775" y="847725"/>
          <p14:tracePt t="5862" x="5991225" y="857250"/>
          <p14:tracePt t="5878" x="6108700" y="893763"/>
          <p14:tracePt t="5894" x="6143625" y="893763"/>
          <p14:tracePt t="6133" x="6161088" y="893763"/>
          <p14:tracePt t="6146" x="6161088" y="884238"/>
          <p14:tracePt t="6156" x="6170613" y="874713"/>
          <p14:tracePt t="6169" x="6180138" y="874713"/>
          <p14:tracePt t="6184" x="6188075" y="866775"/>
          <p14:tracePt t="6198" x="6197600" y="866775"/>
          <p14:tracePt t="6214" x="6215063" y="857250"/>
          <p14:tracePt t="6244" x="6232525" y="847725"/>
          <p14:tracePt t="6262" x="6251575" y="847725"/>
          <p14:tracePt t="6278" x="6259513" y="839788"/>
          <p14:tracePt t="6294" x="6269038" y="839788"/>
          <p14:tracePt t="6310" x="6269038" y="830263"/>
          <p14:tracePt t="6326" x="6276975" y="822325"/>
          <p14:tracePt t="6342" x="6286500" y="822325"/>
          <p14:tracePt t="6358" x="6296025" y="803275"/>
          <p14:tracePt t="6374" x="6323013" y="785813"/>
          <p14:tracePt t="6600" x="6330950" y="758825"/>
          <p14:tracePt t="6613" x="6330950" y="731838"/>
          <p14:tracePt t="6628" x="6340475" y="704850"/>
          <p14:tracePt t="6639" x="6348413" y="669925"/>
          <p14:tracePt t="6650" x="6357938" y="652463"/>
          <p14:tracePt t="6662" x="6357938" y="633413"/>
          <p14:tracePt t="6678" x="6367463" y="625475"/>
          <p14:tracePt t="6694" x="6375400" y="608013"/>
          <p14:tracePt t="6710" x="6402388" y="581025"/>
          <p14:tracePt t="6726" x="6411913" y="571500"/>
          <p14:tracePt t="6742" x="6419850" y="561975"/>
          <p14:tracePt t="6758" x="6438900" y="561975"/>
          <p14:tracePt t="6773" x="6456363" y="561975"/>
          <p14:tracePt t="6790" x="6465888" y="561975"/>
          <p14:tracePt t="6806" x="6473825" y="561975"/>
          <p14:tracePt t="6822" x="6510338" y="588963"/>
          <p14:tracePt t="6838" x="6527800" y="608013"/>
          <p14:tracePt t="6854" x="6545263" y="642938"/>
          <p14:tracePt t="6985" x="6572250" y="642938"/>
          <p14:tracePt t="6996" x="6599238" y="642938"/>
          <p14:tracePt t="7011" x="6643688" y="642938"/>
          <p14:tracePt t="7023" x="6697663" y="633413"/>
          <p14:tracePt t="7034" x="6796088" y="633413"/>
          <p14:tracePt t="7047" x="6894513" y="633413"/>
          <p14:tracePt t="7062" x="7010400" y="633413"/>
          <p14:tracePt t="7078" x="7134225" y="633413"/>
          <p14:tracePt t="7094" x="7331075" y="633413"/>
          <p14:tracePt t="7109" x="7394575" y="652463"/>
          <p14:tracePt t="7125" x="7429500" y="660400"/>
          <p14:tracePt t="7140" x="7446963" y="669925"/>
          <p14:tracePt t="7156" x="7446963" y="679450"/>
          <p14:tracePt t="7380" x="7473950" y="679450"/>
          <p14:tracePt t="7395" x="7510463" y="679450"/>
          <p14:tracePt t="7406" x="7562850" y="679450"/>
          <p14:tracePt t="7418" x="7608888" y="679450"/>
          <p14:tracePt t="7430" x="7661275" y="669925"/>
          <p14:tracePt t="7446" x="7697788" y="669925"/>
          <p14:tracePt t="7462" x="7732713" y="669925"/>
          <p14:tracePt t="7478" x="7759700" y="669925"/>
          <p14:tracePt t="7494" x="7777163" y="669925"/>
          <p14:tracePt t="7527" x="7786688" y="669925"/>
          <p14:tracePt t="7551" x="7796213" y="669925"/>
          <p14:tracePt t="7563" x="7804150" y="669925"/>
          <p14:tracePt t="7683" x="7813675" y="669925"/>
          <p14:tracePt t="7719" x="7823200" y="669925"/>
          <p14:tracePt t="8032" x="7823200" y="660400"/>
          <p14:tracePt t="8426" x="7823200" y="669925"/>
          <p14:tracePt t="8442" x="7813675" y="687388"/>
          <p14:tracePt t="8452" x="7796213" y="723900"/>
          <p14:tracePt t="8466" x="7786688" y="741363"/>
          <p14:tracePt t="8481" x="7769225" y="768350"/>
          <p14:tracePt t="8497" x="7742238" y="812800"/>
          <p14:tracePt t="8513" x="7697788" y="857250"/>
          <p14:tracePt t="8529" x="7680325" y="893763"/>
          <p14:tracePt t="8545" x="7626350" y="946150"/>
          <p14:tracePt t="8561" x="7608888" y="955675"/>
          <p14:tracePt t="8576" x="7599363" y="973138"/>
          <p14:tracePt t="8593" x="7581900" y="982663"/>
          <p14:tracePt t="8624" x="7572375" y="982663"/>
          <p14:tracePt t="8680" x="7562850" y="982663"/>
          <p14:tracePt t="8689" x="7554913" y="982663"/>
          <p14:tracePt t="8993" x="7545388" y="982663"/>
          <p14:tracePt t="9015" x="7537450" y="982663"/>
          <p14:tracePt t="9063" x="7527925" y="982663"/>
          <p14:tracePt t="9113" x="7527925" y="990600"/>
          <p14:tracePt t="9854" x="7518400" y="990600"/>
          <p14:tracePt t="9942" x="7510463" y="990600"/>
          <p14:tracePt t="9965" x="7500938" y="990600"/>
          <p14:tracePt t="10659" x="7456488" y="1000125"/>
          <p14:tracePt t="10673" x="7429500" y="1000125"/>
          <p14:tracePt t="10686" x="7412038" y="1000125"/>
          <p14:tracePt t="10699" x="7402513" y="1000125"/>
          <p14:tracePt t="10729" x="7385050" y="1000125"/>
          <p14:tracePt t="10794" x="7385050" y="1009650"/>
          <p14:tracePt t="11215" x="7375525" y="1009650"/>
          <p14:tracePt t="11285" x="7367588" y="1009650"/>
          <p14:tracePt t="11312" x="7358063" y="1009650"/>
          <p14:tracePt t="11333" x="7348538" y="1000125"/>
          <p14:tracePt t="11382" x="7340600" y="1000125"/>
          <p14:tracePt t="14675" x="7340600" y="990600"/>
          <p14:tracePt t="15957" x="7340600" y="1009650"/>
          <p14:tracePt t="15975" x="7331075" y="1027113"/>
          <p14:tracePt t="15984" x="7323138" y="1044575"/>
          <p14:tracePt t="15998" x="7296150" y="1071563"/>
          <p14:tracePt t="16012" x="7269163" y="1108075"/>
          <p14:tracePt t="16028" x="7232650" y="1152525"/>
          <p14:tracePt t="16045" x="7161213" y="1231900"/>
          <p14:tracePt t="16061" x="7116763" y="1285875"/>
          <p14:tracePt t="16077" x="7072313" y="1357313"/>
          <p14:tracePt t="16093" x="6991350" y="1500188"/>
          <p14:tracePt t="16107" x="6956425" y="1562100"/>
          <p14:tracePt t="16123" x="6919913" y="1625600"/>
          <p14:tracePt t="16139" x="6848475" y="1741488"/>
          <p14:tracePt t="16155" x="6823075" y="1795463"/>
          <p14:tracePt t="16171" x="6804025" y="1847850"/>
          <p14:tracePt t="16187" x="6777038" y="1911350"/>
          <p14:tracePt t="16203" x="6769100" y="1938338"/>
          <p14:tracePt t="16219" x="6759575" y="1965325"/>
          <p14:tracePt t="16235" x="6732588" y="2017713"/>
          <p14:tracePt t="16251" x="6715125" y="2054225"/>
          <p14:tracePt t="16267" x="6697663" y="2081213"/>
          <p14:tracePt t="16283" x="6670675" y="2133600"/>
          <p14:tracePt t="16299" x="6653213" y="2152650"/>
          <p14:tracePt t="16315" x="6643688" y="2160588"/>
          <p14:tracePt t="16331" x="6616700" y="2197100"/>
          <p14:tracePt t="16633" x="6608763" y="2197100"/>
          <p14:tracePt t="16670" x="6599238" y="2197100"/>
          <p14:tracePt t="16682" x="6589713" y="2205038"/>
          <p14:tracePt t="16693" x="6581775" y="2224088"/>
          <p14:tracePt t="16704" x="6562725" y="2241550"/>
          <p14:tracePt t="16719" x="6545263" y="2259013"/>
          <p14:tracePt t="16735" x="6527800" y="2295525"/>
          <p14:tracePt t="16751" x="6483350" y="2366963"/>
          <p14:tracePt t="16767" x="6456363" y="2393950"/>
          <p14:tracePt t="16783" x="6438900" y="2438400"/>
          <p14:tracePt t="16799" x="6375400" y="2544763"/>
          <p14:tracePt t="16815" x="6340475" y="2608263"/>
          <p14:tracePt t="16831" x="6296025" y="2679700"/>
          <p14:tracePt t="16847" x="6251575" y="2759075"/>
          <p14:tracePt t="16863" x="6161088" y="2901950"/>
          <p14:tracePt t="16879" x="6134100" y="2965450"/>
          <p14:tracePt t="16895" x="6108700" y="3036888"/>
          <p14:tracePt t="16911" x="6062663" y="3179763"/>
          <p14:tracePt t="16927" x="6045200" y="3241675"/>
          <p14:tracePt t="16943" x="6027738" y="3303588"/>
          <p14:tracePt t="16959" x="6000750" y="3402013"/>
          <p14:tracePt t="16975" x="6000750" y="3438525"/>
          <p14:tracePt t="16991" x="6000750" y="3465513"/>
          <p14:tracePt t="17245" x="6000750" y="3473450"/>
          <p14:tracePt t="17255" x="5991225" y="3482975"/>
          <p14:tracePt t="17271" x="5983288" y="3482975"/>
          <p14:tracePt t="17283" x="5973763" y="3500438"/>
          <p14:tracePt t="17297" x="5965825" y="3536950"/>
          <p14:tracePt t="17311" x="5946775" y="3562350"/>
          <p14:tracePt t="17327" x="5938838" y="3616325"/>
          <p14:tracePt t="17344" x="5902325" y="3714750"/>
          <p14:tracePt t="17359" x="5875338" y="3768725"/>
          <p14:tracePt t="17375" x="5848350" y="3830638"/>
          <p14:tracePt t="17392" x="5786438" y="3973513"/>
          <p14:tracePt t="17407" x="5759450" y="4037013"/>
          <p14:tracePt t="17424" x="5715000" y="4125913"/>
          <p14:tracePt t="17439" x="5697538" y="4179888"/>
          <p14:tracePt t="17455" x="5680075" y="4224338"/>
          <p14:tracePt t="17471" x="5661025" y="4251325"/>
          <p14:tracePt t="17487" x="5634038" y="4303713"/>
          <p14:tracePt t="17503" x="5626100" y="4330700"/>
          <p14:tracePt t="17519" x="5616575" y="4348163"/>
          <p14:tracePt t="17535" x="5599113" y="4375150"/>
          <p14:tracePt t="17551" x="5599113" y="4394200"/>
          <p14:tracePt t="17796" x="5599113" y="4411663"/>
          <p14:tracePt t="17823" x="5589588" y="4419600"/>
          <p14:tracePt t="17836" x="5589588" y="4438650"/>
          <p14:tracePt t="17845" x="5581650" y="4465638"/>
          <p14:tracePt t="17869" x="5581650" y="4491038"/>
          <p14:tracePt t="17887" x="5581650" y="4545013"/>
          <p14:tracePt t="17903" x="5581650" y="4589463"/>
          <p14:tracePt t="17919" x="5581650" y="4608513"/>
          <p14:tracePt t="17935" x="5581650" y="4625975"/>
          <p14:tracePt t="17951" x="5581650" y="4633913"/>
          <p14:tracePt t="17967" x="5572125" y="4643438"/>
          <p14:tracePt t="17983" x="5562600" y="4660900"/>
          <p14:tracePt t="17999" x="5562600" y="4670425"/>
          <p14:tracePt t="18313" x="5545138" y="4670425"/>
          <p14:tracePt t="18331" x="5537200" y="4670425"/>
          <p14:tracePt t="18339" x="5510213" y="4670425"/>
          <p14:tracePt t="18354" x="5491163" y="4670425"/>
          <p14:tracePt t="18368" x="5473700" y="4670425"/>
          <p14:tracePt t="18383" x="5465763" y="4660900"/>
          <p14:tracePt t="18399" x="5429250" y="4643438"/>
          <p14:tracePt t="18415" x="5419725" y="4633913"/>
          <p14:tracePt t="18431" x="5402263" y="4625975"/>
          <p14:tracePt t="18447" x="5367338" y="4598988"/>
          <p14:tracePt t="18463" x="5357813" y="4589463"/>
          <p14:tracePt t="18479" x="5348288" y="4581525"/>
          <p14:tracePt t="18495" x="5340350" y="4572000"/>
          <p14:tracePt t="18526" x="5340350" y="4562475"/>
          <p14:tracePt t="18543" x="5340350" y="4545013"/>
          <p14:tracePt t="18771" x="5330825" y="4545013"/>
          <p14:tracePt t="18795" x="5313363" y="4545013"/>
          <p14:tracePt t="18806" x="5295900" y="4537075"/>
          <p14:tracePt t="18821" x="5276850" y="4527550"/>
          <p14:tracePt t="18833" x="5259388" y="4518025"/>
          <p14:tracePt t="18848" x="5241925" y="4510088"/>
          <p14:tracePt t="18863" x="5214938" y="4510088"/>
          <p14:tracePt t="18879" x="5170488" y="4465638"/>
          <p14:tracePt t="18895" x="5133975" y="4438650"/>
          <p14:tracePt t="18911" x="5089525" y="4411663"/>
          <p14:tracePt t="18927" x="5027613" y="4357688"/>
          <p14:tracePt t="18943" x="5010150" y="4348163"/>
          <p14:tracePt t="18959" x="5000625" y="4322763"/>
          <p14:tracePt t="18975" x="4973638" y="4286250"/>
          <p14:tracePt t="18991" x="4973638" y="4251325"/>
          <p14:tracePt t="19240" x="4956175" y="4251325"/>
          <p14:tracePt t="19250" x="4938713" y="4232275"/>
          <p14:tracePt t="19263" x="4929188" y="4214813"/>
          <p14:tracePt t="19279" x="4902200" y="4197350"/>
          <p14:tracePt t="19295" x="4894263" y="4160838"/>
          <p14:tracePt t="19311" x="4875213" y="4125913"/>
          <p14:tracePt t="19327" x="4848225" y="4017963"/>
          <p14:tracePt t="19343" x="4840288" y="3956050"/>
          <p14:tracePt t="19359" x="4830763" y="3857625"/>
          <p14:tracePt t="19375" x="4822825" y="3822700"/>
          <p14:tracePt t="19391" x="4822825" y="3795713"/>
          <p14:tracePt t="19407" x="4813300" y="3751263"/>
          <p14:tracePt t="19423" x="4813300" y="3732213"/>
          <p14:tracePt t="19439" x="4813300" y="3714750"/>
          <p14:tracePt t="19456" x="4813300" y="3705225"/>
          <p14:tracePt t="19471" x="4813300" y="3697288"/>
          <p14:tracePt t="19697" x="4813300" y="3687763"/>
          <p14:tracePt t="19709" x="4813300" y="3679825"/>
          <p14:tracePt t="19720" x="4813300" y="3660775"/>
          <p14:tracePt t="19731" x="4813300" y="3652838"/>
          <p14:tracePt t="19744" x="4813300" y="3643313"/>
          <p14:tracePt t="19759" x="4813300" y="3616325"/>
          <p14:tracePt t="19775" x="4813300" y="3581400"/>
          <p14:tracePt t="19791" x="4822825" y="3527425"/>
          <p14:tracePt t="19807" x="4830763" y="3500438"/>
          <p14:tracePt t="19823" x="4840288" y="3482975"/>
          <p14:tracePt t="19853" x="4857750" y="3465513"/>
          <p14:tracePt t="19901" x="4857750" y="3455988"/>
          <p14:tracePt t="21533" x="4848225" y="3455988"/>
          <p14:tracePt t="21544" x="4840288" y="3455988"/>
          <p14:tracePt t="21559" x="4830763" y="3455988"/>
          <p14:tracePt t="21573" x="4813300" y="3455988"/>
          <p14:tracePt t="21588" x="4795838" y="3455988"/>
          <p14:tracePt t="21604" x="4786313" y="3465513"/>
          <p14:tracePt t="21620" x="4751388" y="3465513"/>
          <p14:tracePt t="21636" x="4741863" y="3473450"/>
          <p14:tracePt t="21666" x="4724400" y="3473450"/>
          <p14:tracePt t="21669" x="4714875" y="3482975"/>
          <p14:tracePt t="21684" x="4705350" y="3490913"/>
          <p14:tracePt t="21700" x="4687888" y="3509963"/>
          <p14:tracePt t="21716" x="4679950" y="3517900"/>
          <p14:tracePt t="21732" x="4670425" y="3527425"/>
          <p14:tracePt t="21748" x="4643438" y="3562350"/>
          <p14:tracePt t="21765" x="4643438" y="3581400"/>
          <p14:tracePt t="21780" x="4625975" y="3598863"/>
          <p14:tracePt t="21796" x="4625975" y="3625850"/>
          <p14:tracePt t="21812" x="4616450" y="3633788"/>
          <p14:tracePt t="22241" x="4608513" y="3643313"/>
          <p14:tracePt t="22258" x="4598988" y="3643313"/>
          <p14:tracePt t="22269" x="4589463" y="3652838"/>
          <p14:tracePt t="22290" x="4581525" y="3660775"/>
          <p14:tracePt t="22303" x="4572000" y="3670300"/>
          <p14:tracePt t="22318" x="4562475" y="3679825"/>
          <p14:tracePt t="22333" x="4545013" y="3687763"/>
          <p14:tracePt t="22349" x="4527550" y="3697288"/>
          <p14:tracePt t="22365" x="4500563" y="3705225"/>
          <p14:tracePt t="22381" x="4491038" y="3705225"/>
          <p14:tracePt t="22397" x="4483100" y="3714750"/>
          <p14:tracePt t="22413" x="4473575" y="3714750"/>
          <p14:tracePt t="22429" x="4465638" y="3714750"/>
          <p14:tracePt t="22445" x="4465638" y="3724275"/>
          <p14:tracePt t="22462" x="4446588" y="3724275"/>
          <p14:tracePt t="22477" x="4438650" y="3724275"/>
          <p14:tracePt t="22491" x="4438650" y="3732213"/>
          <p14:tracePt t="22507" x="4419600" y="3732213"/>
          <p14:tracePt t="22539" x="4411663" y="3732213"/>
          <p14:tracePt t="22556" x="4402138" y="3732213"/>
          <p14:tracePt t="22890" x="4394200" y="3732213"/>
          <p14:tracePt t="22939" x="4394200" y="3741738"/>
          <p14:tracePt t="23015" x="4384675" y="3741738"/>
          <p14:tracePt t="29799" x="4375150" y="3741738"/>
          <p14:tracePt t="29822" x="4357688" y="3741738"/>
          <p14:tracePt t="29837" x="4330700" y="3732213"/>
          <p14:tracePt t="29850" x="4303713" y="3732213"/>
          <p14:tracePt t="29860" x="4268788" y="3732213"/>
          <p14:tracePt t="29871" x="4214813" y="3732213"/>
          <p14:tracePt t="29887" x="4170363" y="3732213"/>
          <p14:tracePt t="29901" x="4116388" y="3732213"/>
          <p14:tracePt t="29932" x="3965575" y="3732213"/>
          <p14:tracePt t="29949" x="3911600" y="3732213"/>
          <p14:tracePt t="29965" x="3857625" y="3714750"/>
          <p14:tracePt t="29981" x="3776663" y="3705225"/>
          <p14:tracePt t="29997" x="3732213" y="3697288"/>
          <p14:tracePt t="30013" x="3705225" y="3697288"/>
          <p14:tracePt t="30029" x="3670300" y="3697288"/>
          <p14:tracePt t="30046" x="3660775" y="3697288"/>
          <p14:tracePt t="30076" x="3652838" y="3679825"/>
          <p14:tracePt t="30303" x="3643313" y="3679825"/>
          <p14:tracePt t="30316" x="3625850" y="3687763"/>
          <p14:tracePt t="30331" x="3581400" y="3714750"/>
          <p14:tracePt t="30339" x="3517900" y="3768725"/>
          <p14:tracePt t="30351" x="3438525" y="3813175"/>
          <p14:tracePt t="30367" x="3375025" y="3867150"/>
          <p14:tracePt t="30381" x="3313113" y="3902075"/>
          <p14:tracePt t="30397" x="3251200" y="3919538"/>
          <p14:tracePt t="30413" x="3143250" y="3911600"/>
          <p14:tracePt t="30429" x="3098800" y="3894138"/>
          <p14:tracePt t="30445" x="3054350" y="3867150"/>
          <p14:tracePt t="30461" x="2946400" y="3803650"/>
          <p14:tracePt t="30477" x="2901950" y="3768725"/>
          <p14:tracePt t="30493" x="2847975" y="3732213"/>
          <p14:tracePt t="30509" x="2776538" y="3697288"/>
          <p14:tracePt t="30525" x="2759075" y="3679825"/>
          <p14:tracePt t="30541" x="2741613" y="3679825"/>
          <p14:tracePt t="30557" x="2714625" y="3670300"/>
          <p14:tracePt t="30573" x="2714625" y="3660775"/>
          <p14:tracePt t="30604" x="2714625" y="3616325"/>
          <p14:tracePt t="30783" x="2705100" y="3616325"/>
          <p14:tracePt t="30800" x="2687638" y="3616325"/>
          <p14:tracePt t="30811" x="2670175" y="3616325"/>
          <p14:tracePt t="30821" x="2660650" y="3616325"/>
          <p14:tracePt t="30831" x="2652713" y="3616325"/>
          <p14:tracePt t="30846" x="2643188" y="3616325"/>
          <p14:tracePt t="30870" x="2633663" y="3616325"/>
          <p14:tracePt t="30879" x="2625725" y="3616325"/>
          <p14:tracePt t="30894" x="2616200" y="3625850"/>
          <p14:tracePt t="30910" x="2598738" y="3652838"/>
          <p14:tracePt t="30925" x="2589213" y="3670300"/>
          <p14:tracePt t="30941" x="2562225" y="3697288"/>
          <p14:tracePt t="30957" x="2544763" y="3732213"/>
          <p14:tracePt t="30973" x="2536825" y="3751263"/>
          <p14:tracePt t="30989" x="2509838" y="3786188"/>
          <p14:tracePt t="31005" x="2500313" y="3813175"/>
          <p14:tracePt t="31021" x="2490788" y="3822700"/>
          <p14:tracePt t="31037" x="2473325" y="3848100"/>
          <p14:tracePt t="31069" x="2465388" y="3848100"/>
          <p14:tracePt t="31087" x="2455863" y="3848100"/>
          <p14:tracePt t="31108" x="2455863" y="3840163"/>
          <p14:tracePt t="31324" x="2446338" y="3840163"/>
          <p14:tracePt t="31338" x="2438400" y="3840163"/>
          <p14:tracePt t="31351" x="2419350" y="3830638"/>
          <p14:tracePt t="31361" x="2393950" y="3813175"/>
          <p14:tracePt t="31374" x="2374900" y="3795713"/>
          <p14:tracePt t="31389" x="2347913" y="3776663"/>
          <p14:tracePt t="31405" x="2322513" y="3751263"/>
          <p14:tracePt t="31422" x="2268538" y="3697288"/>
          <p14:tracePt t="31437" x="2251075" y="3679825"/>
          <p14:tracePt t="31453" x="2232025" y="3652838"/>
          <p14:tracePt t="31469" x="2214563" y="3608388"/>
          <p14:tracePt t="31485" x="2214563" y="3598863"/>
          <p14:tracePt t="31501" x="2214563" y="3589338"/>
          <p14:tracePt t="31517" x="2214563" y="3581400"/>
          <p14:tracePt t="31770" x="2205038" y="3581400"/>
          <p14:tracePt t="31784" x="2205038" y="3571875"/>
          <p14:tracePt t="31805" x="2197100" y="3562350"/>
          <p14:tracePt t="31819" x="2197100" y="3536950"/>
          <p14:tracePt t="31831" x="2187575" y="3500438"/>
          <p14:tracePt t="31842" x="2179638" y="3455988"/>
          <p14:tracePt t="31855" x="2170113" y="3402013"/>
          <p14:tracePt t="31870" x="2152650" y="3348038"/>
          <p14:tracePt t="31885" x="2133600" y="3313113"/>
          <p14:tracePt t="31902" x="2125663" y="3268663"/>
          <p14:tracePt t="32079" x="2125663" y="3276600"/>
          <p14:tracePt t="32117" x="2133600" y="3286125"/>
          <p14:tracePt t="32176" x="2143125" y="3286125"/>
          <p14:tracePt t="32321" x="2152650" y="3286125"/>
          <p14:tracePt t="32362" x="2160588" y="3286125"/>
          <p14:tracePt t="32382" x="2170113" y="3286125"/>
          <p14:tracePt t="32393" x="2179638" y="3286125"/>
          <p14:tracePt t="32404" x="2187575" y="3276600"/>
          <p14:tracePt t="32431" x="2197100" y="3276600"/>
          <p14:tracePt t="32443" x="2205038" y="3268663"/>
          <p14:tracePt t="34209" x="2197100" y="3268663"/>
          <p14:tracePt t="34234" x="2197100" y="3276600"/>
          <p14:tracePt t="35495" x="2187575" y="3276600"/>
          <p14:tracePt t="37414" x="2187575" y="3286125"/>
          <p14:tracePt t="37550" x="2187575" y="3295650"/>
          <p14:tracePt t="37572" x="2179638" y="3295650"/>
          <p14:tracePt t="37582" x="2170113" y="3295650"/>
          <p14:tracePt t="37706" x="2179638" y="3295650"/>
          <p14:tracePt t="37718" x="2187575" y="3303588"/>
          <p14:tracePt t="37727" x="2205038" y="3313113"/>
          <p14:tracePt t="37740" x="2224088" y="3322638"/>
          <p14:tracePt t="37756" x="2241550" y="3340100"/>
          <p14:tracePt t="37771" x="2251075" y="3348038"/>
          <p14:tracePt t="37787" x="2268538" y="3367088"/>
          <p14:tracePt t="37819" x="2276475" y="3367088"/>
          <p14:tracePt t="38235" x="2276475" y="3357563"/>
          <p14:tracePt t="38246" x="2276475" y="3330575"/>
          <p14:tracePt t="38260" x="2276475" y="3303588"/>
          <p14:tracePt t="38278" x="2286000" y="3251200"/>
          <p14:tracePt t="38294" x="2286000" y="3224213"/>
          <p14:tracePt t="38310" x="2286000" y="3205163"/>
          <p14:tracePt t="38326" x="2286000" y="3197225"/>
          <p14:tracePt t="38342" x="2286000" y="3187700"/>
          <p14:tracePt t="38414" x="2295525" y="3187700"/>
          <p14:tracePt t="38494" x="2303463" y="3187700"/>
          <p14:tracePt t="38511" x="2312988" y="3187700"/>
          <p14:tracePt t="38521" x="2312988" y="3197225"/>
          <p14:tracePt t="38546" x="2312988" y="3205163"/>
          <p14:tracePt t="38583" x="2303463" y="3214688"/>
          <p14:tracePt t="38680" x="2295525" y="3224213"/>
          <p14:tracePt t="38690" x="2286000" y="3224213"/>
          <p14:tracePt t="38699" x="2276475" y="3232150"/>
          <p14:tracePt t="38726" x="2268538" y="3232150"/>
          <p14:tracePt t="38760" x="2259013" y="3232150"/>
          <p14:tracePt t="38787" x="2251075" y="3232150"/>
          <p14:tracePt t="38797" x="2241550" y="3232150"/>
          <p14:tracePt t="38882" x="2241550" y="3241675"/>
          <p14:tracePt t="39240" x="2241550" y="3232150"/>
          <p14:tracePt t="39255" x="2241550" y="3214688"/>
          <p14:tracePt t="39267" x="2241550" y="3197225"/>
          <p14:tracePt t="39280" x="2251075" y="3179763"/>
          <p14:tracePt t="39296" x="2259013" y="3160713"/>
          <p14:tracePt t="39312" x="2259013" y="3143250"/>
          <p14:tracePt t="39328" x="2259013" y="3133725"/>
          <p14:tracePt t="39344" x="2259013" y="3125788"/>
          <p14:tracePt t="39456" x="2259013" y="3108325"/>
          <p14:tracePt t="39483" x="2259013" y="3062288"/>
          <p14:tracePt t="39494" x="2259013" y="3044825"/>
          <p14:tracePt t="39505" x="2268538" y="3027363"/>
          <p14:tracePt t="39532" x="2268538" y="3017838"/>
          <p14:tracePt t="39627" x="2268538" y="2990850"/>
          <p14:tracePt t="39640" x="2276475" y="2973388"/>
          <p14:tracePt t="39650" x="2276475" y="2965450"/>
          <p14:tracePt t="39666" x="2276475" y="2955925"/>
          <p14:tracePt t="39795" x="2276475" y="2946400"/>
          <p14:tracePt t="40638" x="2276475" y="2919413"/>
          <p14:tracePt t="40647" x="2276475" y="2901950"/>
          <p14:tracePt t="40661" x="2276475" y="2894013"/>
          <p14:tracePt t="40677" x="2276475" y="2884488"/>
          <p14:tracePt t="40693" x="2276475" y="2874963"/>
          <p14:tracePt t="40710" x="2276475" y="2867025"/>
          <p14:tracePt t="40984" x="2276475" y="2874963"/>
          <p14:tracePt t="41056" x="2276475" y="2867025"/>
          <p14:tracePt t="41070" x="2276475" y="2847975"/>
          <p14:tracePt t="41083" x="2276475" y="2830513"/>
          <p14:tracePt t="41091" x="2276475" y="2803525"/>
          <p14:tracePt t="41102" x="2276475" y="2786063"/>
          <p14:tracePt t="41118" x="2276475" y="2759075"/>
          <p14:tracePt t="41133" x="2276475" y="2741613"/>
          <p14:tracePt t="41150" x="2276475" y="2724150"/>
          <p14:tracePt t="41165" x="2276475" y="2705100"/>
          <p14:tracePt t="41182" x="2276475" y="2697163"/>
          <p14:tracePt t="41213" x="2276475" y="2687638"/>
          <p14:tracePt t="41562" x="2276475" y="2679700"/>
          <p14:tracePt t="41575" x="2276475" y="2660650"/>
          <p14:tracePt t="41586" x="2276475" y="2652713"/>
          <p14:tracePt t="41601" x="2276475" y="2633663"/>
          <p14:tracePt t="41616" x="2276475" y="2616200"/>
          <p14:tracePt t="41633" x="2276475" y="2598738"/>
          <p14:tracePt t="41871" x="2276475" y="2589213"/>
          <p14:tracePt t="41885" x="2276475" y="2571750"/>
          <p14:tracePt t="41897" x="2276475" y="2562225"/>
          <p14:tracePt t="41921" x="2276475" y="2544763"/>
          <p14:tracePt t="41946" x="2276475" y="2536825"/>
          <p14:tracePt t="41971" x="2276475" y="2527300"/>
          <p14:tracePt t="41992" x="2276475" y="2509838"/>
          <p14:tracePt t="42007" x="2276475" y="2500313"/>
          <p14:tracePt t="42020" x="2276475" y="2490788"/>
          <p14:tracePt t="42032" x="2276475" y="2482850"/>
          <p14:tracePt t="42069" x="2276475" y="2473325"/>
          <p14:tracePt t="42329" x="2268538" y="2473325"/>
          <p14:tracePt t="42355" x="2268538" y="2465388"/>
          <p14:tracePt t="42367" x="2268538" y="2455863"/>
          <p14:tracePt t="42389" x="2268538" y="2446338"/>
          <p14:tracePt t="42400" x="2268538" y="2428875"/>
          <p14:tracePt t="42416" x="2268538" y="2411413"/>
          <p14:tracePt t="42428" x="2268538" y="2393950"/>
          <p14:tracePt t="42438" x="2268538" y="2384425"/>
          <p14:tracePt t="42450" x="2268538" y="2366963"/>
          <p14:tracePt t="42479" x="2259013" y="2347913"/>
          <p14:tracePt t="42641" x="2259013" y="2339975"/>
          <p14:tracePt t="42712" x="2259013" y="2330450"/>
          <p14:tracePt t="42797" x="2259013" y="2347913"/>
          <p14:tracePt t="42812" x="2259013" y="2357438"/>
          <p14:tracePt t="42820" x="2259013" y="2374900"/>
          <p14:tracePt t="42835" x="2268538" y="2401888"/>
          <p14:tracePt t="42861" x="2268538" y="2411413"/>
          <p14:tracePt t="42906" x="2259013" y="2411413"/>
          <p14:tracePt t="43013" x="2259013" y="2419350"/>
          <p14:tracePt t="43029" x="2259013" y="2438400"/>
          <p14:tracePt t="43040" x="2259013" y="2455863"/>
          <p14:tracePt t="43057" x="2259013" y="2473325"/>
          <p14:tracePt t="43073" x="2259013" y="2500313"/>
          <p14:tracePt t="43089" x="2259013" y="2509838"/>
          <p14:tracePt t="43104" x="2259013" y="2517775"/>
          <p14:tracePt t="43134" x="2259013" y="2562225"/>
          <p14:tracePt t="43151" x="2259013" y="2581275"/>
          <p14:tracePt t="43167" x="2259013" y="2598738"/>
          <p14:tracePt t="43183" x="2259013" y="2643188"/>
          <p14:tracePt t="43199" x="2259013" y="2660650"/>
          <p14:tracePt t="43215" x="2259013" y="2687638"/>
          <p14:tracePt t="43231" x="2251075" y="2751138"/>
          <p14:tracePt t="43247" x="2251075" y="2776538"/>
          <p14:tracePt t="43263" x="2241550" y="2803525"/>
          <p14:tracePt t="43280" x="2232025" y="2840038"/>
          <p14:tracePt t="43295" x="2232025" y="2857500"/>
          <p14:tracePt t="43311" x="2232025" y="2874963"/>
          <p14:tracePt t="43328" x="2224088" y="2911475"/>
          <p14:tracePt t="43343" x="2224088" y="2919413"/>
          <p14:tracePt t="43359" x="2214563" y="2928938"/>
          <p14:tracePt t="43375" x="2214563" y="2946400"/>
          <p14:tracePt t="43555" x="2214563" y="2955925"/>
          <p14:tracePt t="43565" x="2214563" y="2973388"/>
          <p14:tracePt t="43577" x="2214563" y="2990850"/>
          <p14:tracePt t="43591" x="2214563" y="3017838"/>
          <p14:tracePt t="43604" x="2214563" y="3054350"/>
          <p14:tracePt t="43618" x="2214563" y="3098800"/>
          <p14:tracePt t="43633" x="2205038" y="3125788"/>
          <p14:tracePt t="43649" x="2197100" y="3160713"/>
          <p14:tracePt t="43664" x="2179638" y="3251200"/>
          <p14:tracePt t="43680" x="2160588" y="3286125"/>
          <p14:tracePt t="43697" x="2152650" y="3330575"/>
          <p14:tracePt t="43713" x="2125663" y="3402013"/>
          <p14:tracePt t="43728" x="2116138" y="3419475"/>
          <p14:tracePt t="43745" x="2116138" y="3429000"/>
          <p14:tracePt t="43761" x="2098675" y="3446463"/>
          <p14:tracePt t="43791" x="2089150" y="3455988"/>
          <p14:tracePt t="43809" x="2081213" y="3465513"/>
          <p14:tracePt t="43965" x="2081213" y="3446463"/>
          <p14:tracePt t="43975" x="2081213" y="3419475"/>
          <p14:tracePt t="43987" x="2089150" y="3394075"/>
          <p14:tracePt t="44001" x="2089150" y="3348038"/>
          <p14:tracePt t="44017" x="2098675" y="3322638"/>
          <p14:tracePt t="44032" x="2108200" y="3286125"/>
          <p14:tracePt t="44048" x="2125663" y="3232150"/>
          <p14:tracePt t="44064" x="2133600" y="3187700"/>
          <p14:tracePt t="44081" x="2143125" y="3170238"/>
          <p14:tracePt t="44095" x="2152650" y="3143250"/>
          <p14:tracePt t="44127" x="2152650" y="3133725"/>
          <p14:tracePt t="44289" x="2152650" y="3143250"/>
          <p14:tracePt t="45271" x="2160588" y="3143250"/>
          <p14:tracePt t="47233" x="2160588" y="3125788"/>
          <p14:tracePt t="47268" x="2160588" y="3116263"/>
          <p14:tracePt t="47282" x="2170113" y="3116263"/>
          <p14:tracePt t="47294" x="2170113" y="3108325"/>
          <p14:tracePt t="47303" x="2179638" y="3098800"/>
          <p14:tracePt t="47399" x="2179638" y="3089275"/>
          <p14:tracePt t="47723" x="2179638" y="3054350"/>
          <p14:tracePt t="47738" x="2179638" y="3009900"/>
          <p14:tracePt t="47750" x="2179638" y="2938463"/>
          <p14:tracePt t="47763" x="2187575" y="2867025"/>
          <p14:tracePt t="47779" x="2197100" y="2776538"/>
          <p14:tracePt t="47795" x="2205038" y="2660650"/>
          <p14:tracePt t="47810" x="2205038" y="2633663"/>
          <p14:tracePt t="47826" x="2214563" y="2608263"/>
          <p14:tracePt t="47843" x="2214563" y="2598738"/>
          <p14:tracePt t="48323" x="2214563" y="2581275"/>
          <p14:tracePt t="48337" x="2214563" y="2554288"/>
          <p14:tracePt t="48351" x="2214563" y="2536825"/>
          <p14:tracePt t="48361" x="2224088" y="2509838"/>
          <p14:tracePt t="48386" x="2224088" y="2500313"/>
          <p14:tracePt t="48431" x="2224088" y="2490788"/>
          <p14:tracePt t="48479" x="2224088" y="2473325"/>
          <p14:tracePt t="48506" x="2224088" y="2465388"/>
          <p14:tracePt t="48516" x="2224088" y="2455863"/>
          <p14:tracePt t="48651" x="2224088" y="2465388"/>
          <p14:tracePt t="48662" x="2224088" y="2473325"/>
          <p14:tracePt t="48674" x="2224088" y="2482850"/>
          <p14:tracePt t="48690" x="2232025" y="2500313"/>
          <p14:tracePt t="48706" x="2232025" y="2517775"/>
          <p14:tracePt t="48722" x="2232025" y="2562225"/>
          <p14:tracePt t="48740" x="2232025" y="2581275"/>
          <p14:tracePt t="48754" x="2232025" y="2598738"/>
          <p14:tracePt t="48771" x="2232025" y="2633663"/>
          <p14:tracePt t="48786" x="2232025" y="2660650"/>
          <p14:tracePt t="48802" x="2232025" y="2714625"/>
          <p14:tracePt t="48819" x="2224088" y="2795588"/>
          <p14:tracePt t="48834" x="2224088" y="2822575"/>
          <p14:tracePt t="48850" x="2224088" y="2867025"/>
          <p14:tracePt t="48866" x="2214563" y="2911475"/>
          <p14:tracePt t="48882" x="2214563" y="2938463"/>
          <p14:tracePt t="48899" x="2205038" y="2982913"/>
          <p14:tracePt t="48914" x="2205038" y="3009900"/>
          <p14:tracePt t="48930" x="2205038" y="3027363"/>
          <p14:tracePt t="48946" x="2205038" y="3054350"/>
          <p14:tracePt t="48962" x="2205038" y="3089275"/>
          <p14:tracePt t="48978" x="2205038" y="3108325"/>
          <p14:tracePt t="48994" x="2205038" y="3125788"/>
          <p14:tracePt t="49010" x="2205038" y="3143250"/>
          <p14:tracePt t="49042" x="2205038" y="3152775"/>
          <p14:tracePt t="49238" x="2205038" y="3179763"/>
          <p14:tracePt t="49252" x="2197100" y="3214688"/>
          <p14:tracePt t="49265" x="2179638" y="3259138"/>
          <p14:tracePt t="49283" x="2170113" y="3330575"/>
          <p14:tracePt t="49298" x="2160588" y="3375025"/>
          <p14:tracePt t="49314" x="2152650" y="3402013"/>
          <p14:tracePt t="49330" x="2143125" y="3419475"/>
          <p14:tracePt t="49346" x="2143125" y="3446463"/>
          <p14:tracePt t="49378" x="2143125" y="3455988"/>
          <p14:tracePt t="49422" x="2133600" y="3455988"/>
          <p14:tracePt t="49442" x="2133600" y="3465513"/>
          <p14:tracePt t="49480" x="2125663" y="3465513"/>
          <p14:tracePt t="49683" x="2125663" y="3455988"/>
          <p14:tracePt t="49728" x="2125663" y="3438525"/>
          <p14:tracePt t="49754" x="2125663" y="3429000"/>
          <p14:tracePt t="49793" x="2125663" y="3419475"/>
          <p14:tracePt t="50030" x="2125663" y="3429000"/>
          <p14:tracePt t="50343" x="2125663" y="3438525"/>
          <p14:tracePt t="50597" x="2125663" y="3429000"/>
          <p14:tracePt t="50630" x="2125663" y="3419475"/>
          <p14:tracePt t="50657" x="2125663" y="3394075"/>
          <p14:tracePt t="50668" x="2133600" y="3340100"/>
          <p14:tracePt t="50682" x="2143125" y="3313113"/>
          <p14:tracePt t="50699" x="2152650" y="3295650"/>
          <p14:tracePt t="50716" x="2170113" y="3214688"/>
          <p14:tracePt t="50731" x="2179638" y="3197225"/>
          <p14:tracePt t="50747" x="2179638" y="3187700"/>
          <p14:tracePt t="50763" x="2179638" y="3179763"/>
          <p14:tracePt t="50802" x="2179638" y="3170238"/>
          <p14:tracePt t="50834" x="2197100" y="3089275"/>
          <p14:tracePt t="50848" x="2205038" y="3017838"/>
          <p14:tracePt t="50861" x="2214563" y="2982913"/>
          <p14:tracePt t="50875" x="2214563" y="2965450"/>
          <p14:tracePt t="50891" x="2214563" y="2946400"/>
          <p14:tracePt t="51005" x="2214563" y="2901950"/>
          <p14:tracePt t="51017" x="2214563" y="2847975"/>
          <p14:tracePt t="51028" x="2214563" y="2786063"/>
          <p14:tracePt t="51039" x="2214563" y="2724150"/>
          <p14:tracePt t="51052" x="2214563" y="2660650"/>
          <p14:tracePt t="51068" x="2224088" y="2625725"/>
          <p14:tracePt t="51082" x="2224088" y="2589213"/>
          <p14:tracePt t="51098" x="2224088" y="2562225"/>
          <p14:tracePt t="51114" x="2224088" y="2527300"/>
          <p14:tracePt t="51130" x="2224088" y="2509838"/>
          <p14:tracePt t="51146" x="2232025" y="2500313"/>
          <p14:tracePt t="51353" x="2232025" y="2490788"/>
          <p14:tracePt t="51374" x="2232025" y="2482850"/>
          <p14:tracePt t="51391" x="2232025" y="2473325"/>
          <p14:tracePt t="51402" x="2232025" y="2455863"/>
          <p14:tracePt t="51413" x="2224088" y="2438400"/>
          <p14:tracePt t="51423" x="2224088" y="2419350"/>
          <p14:tracePt t="51437" x="2224088" y="2401888"/>
          <p14:tracePt t="51460" x="2224088" y="2393950"/>
          <p14:tracePt t="51580" x="2224088" y="2384425"/>
          <p14:tracePt t="51629" x="2224088" y="2374900"/>
          <p14:tracePt t="52626" x="2224088" y="2357438"/>
          <p14:tracePt t="52636" x="2224088" y="2339975"/>
          <p14:tracePt t="52665" x="2224088" y="2330450"/>
          <p14:tracePt t="56529" x="2224088" y="2322513"/>
          <p14:tracePt t="56546" x="2232025" y="2295525"/>
          <p14:tracePt t="56556" x="2241550" y="2268538"/>
          <p14:tracePt t="56569" x="2259013" y="2232025"/>
          <p14:tracePt t="56584" x="2268538" y="2214563"/>
          <p14:tracePt t="56600" x="2276475" y="2197100"/>
          <p14:tracePt t="56724" x="2276475" y="2205038"/>
          <p14:tracePt t="56794" x="2276475" y="2214563"/>
          <p14:tracePt t="56842" x="2276475" y="2224088"/>
          <p14:tracePt t="56853" x="2276475" y="2232025"/>
          <p14:tracePt t="56870" x="2276475" y="2241550"/>
          <p14:tracePt t="56962" x="2276475" y="2251075"/>
          <p14:tracePt t="56973" x="2276475" y="2259013"/>
          <p14:tracePt t="56987" x="2295525" y="2276475"/>
          <p14:tracePt t="57001" x="2322513" y="2295525"/>
          <p14:tracePt t="57016" x="2347913" y="2312988"/>
          <p14:tracePt t="57032" x="2384425" y="2347913"/>
          <p14:tracePt t="57048" x="2482850" y="2438400"/>
          <p14:tracePt t="57064" x="2544763" y="2473325"/>
          <p14:tracePt t="57080" x="2625725" y="2527300"/>
          <p14:tracePt t="57096" x="2795588" y="2598738"/>
          <p14:tracePt t="57112" x="2884488" y="2625725"/>
          <p14:tracePt t="57128" x="2982913" y="2652713"/>
          <p14:tracePt t="57144" x="3125788" y="2660650"/>
          <p14:tracePt t="57160" x="3187700" y="2643188"/>
          <p14:tracePt t="57347" x="3197225" y="2633663"/>
          <p14:tracePt t="57357" x="3214688" y="2616200"/>
          <p14:tracePt t="57371" x="3241675" y="2608263"/>
          <p14:tracePt t="57385" x="3268663" y="2581275"/>
          <p14:tracePt t="57400" x="3295650" y="2562225"/>
          <p14:tracePt t="57416" x="3348038" y="2544763"/>
          <p14:tracePt t="57432" x="3438525" y="2536825"/>
          <p14:tracePt t="57448" x="3473450" y="2536825"/>
          <p14:tracePt t="57464" x="3517900" y="2544763"/>
          <p14:tracePt t="57494" x="3608388" y="2616200"/>
          <p14:tracePt t="57512" x="3625850" y="2625725"/>
          <p14:tracePt t="57528" x="3643313" y="2643188"/>
          <p14:tracePt t="57544" x="3670300" y="2660650"/>
          <p14:tracePt t="57560" x="3670300" y="2679700"/>
          <p14:tracePt t="57576" x="3660775" y="2679700"/>
          <p14:tracePt t="57719" x="3687763" y="2679700"/>
          <p14:tracePt t="57732" x="3714750" y="2679700"/>
          <p14:tracePt t="57741" x="3759200" y="2670175"/>
          <p14:tracePt t="57757" x="3803650" y="2660650"/>
          <p14:tracePt t="57769" x="3867150" y="2652713"/>
          <p14:tracePt t="57784" x="3929063" y="2643188"/>
          <p14:tracePt t="57800" x="3965575" y="2643188"/>
          <p14:tracePt t="57816" x="4027488" y="2660650"/>
          <p14:tracePt t="57832" x="4062413" y="2679700"/>
          <p14:tracePt t="57848" x="4108450" y="2687638"/>
          <p14:tracePt t="57864" x="4143375" y="2705100"/>
          <p14:tracePt t="57880" x="4241800" y="2751138"/>
          <p14:tracePt t="57896" x="4286250" y="2759075"/>
          <p14:tracePt t="57912" x="4330700" y="2776538"/>
          <p14:tracePt t="57928" x="4384675" y="2786063"/>
          <p14:tracePt t="57944" x="4411663" y="2786063"/>
          <p14:tracePt t="57960" x="4438650" y="2786063"/>
          <p14:tracePt t="57976" x="4446588" y="2786063"/>
          <p14:tracePt t="58177" x="4429125" y="2759075"/>
          <p14:tracePt t="58189" x="4367213" y="2732088"/>
          <p14:tracePt t="58199" x="4295775" y="2705100"/>
          <p14:tracePt t="58216" x="4205288" y="2687638"/>
          <p14:tracePt t="58232" x="4108450" y="2679700"/>
          <p14:tracePt t="58248" x="4000500" y="2670175"/>
          <p14:tracePt t="58264" x="3803650" y="2660650"/>
          <p14:tracePt t="58280" x="3724275" y="2643188"/>
          <p14:tracePt t="58296" x="3652838" y="2643188"/>
          <p14:tracePt t="58312" x="3562350" y="2643188"/>
          <p14:tracePt t="58328" x="3536950" y="2643188"/>
          <p14:tracePt t="58344" x="3527425" y="2643188"/>
          <p14:tracePt t="58360" x="3517900" y="2643188"/>
          <p14:tracePt t="58594" x="3517900" y="2652713"/>
          <p14:tracePt t="58611" x="3527425" y="2660650"/>
          <p14:tracePt t="58620" x="3536950" y="2670175"/>
          <p14:tracePt t="58633" x="3544888" y="2670175"/>
          <p14:tracePt t="58659" x="3562350" y="2687638"/>
          <p14:tracePt t="58691" x="3608388" y="2714625"/>
          <p14:tracePt t="58715" x="3625850" y="2714625"/>
          <p14:tracePt t="58742" x="3670300" y="2732088"/>
          <p14:tracePt t="58760" x="3679825" y="2741613"/>
          <p14:tracePt t="58790" x="3697288" y="2751138"/>
          <p14:tracePt t="58815" x="3714750" y="2751138"/>
          <p14:tracePt t="58844" x="3724275" y="2751138"/>
          <p14:tracePt t="58863" x="3732213" y="2751138"/>
          <p14:tracePt t="58891" x="3741738" y="2751138"/>
          <p14:tracePt t="58898" x="3751263" y="2741613"/>
          <p14:tracePt t="58916" x="3768725" y="2732088"/>
          <p14:tracePt t="58931" x="3786188" y="2724150"/>
          <p14:tracePt t="58960" x="3813175" y="2697163"/>
          <p14:tracePt t="58992" x="3840163" y="2687638"/>
          <p14:tracePt t="59234" x="3840163" y="2679700"/>
          <p14:tracePt t="59245" x="3848100" y="2670175"/>
          <p14:tracePt t="59304" x="3848100" y="2660650"/>
          <p14:tracePt t="59331" x="3848100" y="2652713"/>
          <p14:tracePt t="59341" x="3857625" y="2633663"/>
          <p14:tracePt t="59364" x="3857625" y="2625725"/>
          <p14:tracePt t="59380" x="3857625" y="2616200"/>
          <p14:tracePt t="59556" x="3857625" y="2608263"/>
          <p14:tracePt t="59595" x="3857625" y="2598738"/>
          <p14:tracePt t="59619" x="3867150" y="2571750"/>
          <p14:tracePt t="59630" x="3867150" y="2544763"/>
          <p14:tracePt t="59643" x="3867150" y="2517775"/>
          <p14:tracePt t="59665" x="3867150" y="2500313"/>
          <p14:tracePt t="59694" x="3867150" y="2490788"/>
          <p14:tracePt t="59718" x="3867150" y="2482850"/>
          <p14:tracePt t="59747" x="3867150" y="2455863"/>
          <p14:tracePt t="59766" x="3867150" y="2446338"/>
          <p14:tracePt t="59833" x="3857625" y="2446338"/>
          <p14:tracePt t="59846" x="3840163" y="2446338"/>
          <p14:tracePt t="59858" x="3822700" y="2455863"/>
          <p14:tracePt t="59881" x="3768725" y="2500313"/>
          <p14:tracePt t="59896" x="3724275" y="2527300"/>
          <p14:tracePt t="59919" x="3625850" y="2562225"/>
          <p14:tracePt t="59934" x="3589338" y="2581275"/>
          <p14:tracePt t="59963" x="3509963" y="2589213"/>
          <p14:tracePt t="59968" x="3482975" y="2589213"/>
          <p14:tracePt t="59981" x="3465513" y="2589213"/>
          <p14:tracePt t="60017" x="3438525" y="2544763"/>
          <p14:tracePt t="60047" x="3419475" y="2509838"/>
          <p14:tracePt t="60053" x="3419475" y="2500313"/>
          <p14:tracePt t="60066" x="3411538" y="2482850"/>
          <p14:tracePt t="60094" x="3402013" y="2465388"/>
          <p14:tracePt t="60122" x="3402013" y="2455863"/>
          <p14:tracePt t="60412" x="3394075" y="2446338"/>
          <p14:tracePt t="60422" x="3384550" y="2438400"/>
          <p14:tracePt t="60436" x="3384550" y="2411413"/>
          <p14:tracePt t="60465" x="3367088" y="2366963"/>
          <p14:tracePt t="60471" x="3357563" y="2339975"/>
          <p14:tracePt t="60496" x="3348038" y="2303463"/>
          <p14:tracePt t="60520" x="3340100" y="2276475"/>
          <p14:tracePt t="60549" x="3340100" y="2259013"/>
          <p14:tracePt t="60555" x="3330575" y="2259013"/>
          <p14:tracePt t="60589" x="3330575" y="2251075"/>
          <p14:tracePt t="60962" x="3322638" y="2251075"/>
          <p14:tracePt t="61022" x="3313113" y="2251075"/>
          <p14:tracePt t="61287" x="3330575" y="2251075"/>
          <p14:tracePt t="61298" x="3340100" y="2251075"/>
          <p14:tracePt t="61309" x="3348038" y="2251075"/>
          <p14:tracePt t="61325" x="3367088" y="2251075"/>
          <p14:tracePt t="61352" x="3384550" y="2259013"/>
          <p14:tracePt t="61358" x="3402013" y="2259013"/>
          <p14:tracePt t="61381" x="3419475" y="2268538"/>
          <p14:tracePt t="61400" x="3455988" y="2276475"/>
          <p14:tracePt t="61423" x="3500438" y="2276475"/>
          <p14:tracePt t="61439" x="3527425" y="2276475"/>
          <p14:tracePt t="61468" x="3608388" y="2286000"/>
          <p14:tracePt t="61485" x="3633788" y="2295525"/>
          <p14:tracePt t="61501" x="3660775" y="2295525"/>
          <p14:tracePt t="61524" x="3705225" y="2295525"/>
          <p14:tracePt t="61539" x="3751263" y="2295525"/>
          <p14:tracePt t="61555" x="3759200" y="2295525"/>
          <p14:tracePt t="61584" x="3795713" y="2303463"/>
          <p14:tracePt t="61589" x="3822700" y="2312988"/>
          <p14:tracePt t="61602" x="3840163" y="2322513"/>
          <p14:tracePt t="61624" x="3867150" y="2330450"/>
          <p14:tracePt t="61653" x="3911600" y="2339975"/>
          <p14:tracePt t="61671" x="3946525" y="2339975"/>
          <p14:tracePt t="61700" x="3983038" y="2339975"/>
          <p14:tracePt t="61724" x="4017963" y="2339975"/>
          <p14:tracePt t="61753" x="4054475" y="2312988"/>
          <p14:tracePt t="61759" x="4062413" y="2303463"/>
          <p14:tracePt t="61771" x="4071938" y="2295525"/>
          <p14:tracePt t="61800" x="4071938" y="2286000"/>
          <p14:tracePt t="61817" x="4071938" y="2276475"/>
          <p14:tracePt t="61830" x="4062413" y="2276475"/>
          <p14:tracePt t="61842" x="4054475" y="2276475"/>
          <p14:tracePt t="61870" x="4037013" y="2276475"/>
          <p14:tracePt t="61878" x="4017963" y="2276475"/>
          <p14:tracePt t="61889" x="4010025" y="2276475"/>
          <p14:tracePt t="61903" x="3983038" y="2268538"/>
          <p14:tracePt t="61925" x="3956050" y="2259013"/>
          <p14:tracePt t="61954" x="3919538" y="2259013"/>
          <p14:tracePt t="61959" x="3911600" y="2251075"/>
          <p14:tracePt t="61972" x="3884613" y="2251075"/>
          <p14:tracePt t="62000" x="3857625" y="2232025"/>
          <p14:tracePt t="62025" x="3822700" y="2214563"/>
          <p14:tracePt t="62054" x="3786188" y="2187575"/>
          <p14:tracePt t="62060" x="3768725" y="2187575"/>
          <p14:tracePt t="62072" x="3759200" y="2179638"/>
          <p14:tracePt t="62101" x="3741738" y="2170113"/>
          <p14:tracePt t="62123" x="3732213" y="2170113"/>
          <p14:tracePt t="62139" x="3724275" y="2170113"/>
          <p14:tracePt t="62170" x="3714750" y="2170113"/>
          <p14:tracePt t="62188" x="3705225" y="2170113"/>
          <p14:tracePt t="62199" x="3705225" y="2179638"/>
          <p14:tracePt t="62318" x="3714750" y="2179638"/>
          <p14:tracePt t="62345" x="3724275" y="2179638"/>
          <p14:tracePt t="62355" x="3732213" y="2179638"/>
          <p14:tracePt t="62384" x="3741738" y="2179638"/>
          <p14:tracePt t="62394" x="3751263" y="2179638"/>
          <p14:tracePt t="62405" x="3759200" y="2179638"/>
          <p14:tracePt t="62442" x="3768725" y="2179638"/>
          <p14:tracePt t="62550" x="3759200" y="2179638"/>
          <p14:tracePt t="62560" x="3751263" y="2179638"/>
          <p14:tracePt t="62576" x="3741738" y="2179638"/>
          <p14:tracePt t="62602" x="3724275" y="2179638"/>
          <p14:tracePt t="62627" x="3687763" y="2179638"/>
          <p14:tracePt t="62642" x="3670300" y="2179638"/>
          <p14:tracePt t="62672" x="3616325" y="2179638"/>
          <p14:tracePt t="62689" x="3589338" y="2179638"/>
          <p14:tracePt t="62725" x="3554413" y="2179638"/>
          <p14:tracePt t="62730" x="3536950" y="2179638"/>
          <p14:tracePt t="62758" x="3527425" y="2179638"/>
          <p14:tracePt t="62787" x="3509963" y="2179638"/>
          <p14:tracePt t="62795" x="3500438" y="2179638"/>
          <p14:tracePt t="62805" x="3490913" y="2170113"/>
          <p14:tracePt t="62828" x="3473450" y="2170113"/>
          <p14:tracePt t="62856" x="3455988" y="2160588"/>
          <p14:tracePt t="62875" x="3446463" y="2160588"/>
          <p14:tracePt t="62903" x="3438525" y="2152650"/>
          <p14:tracePt t="62944" x="3438525" y="2143125"/>
          <p14:tracePt t="63100" x="3438525" y="2152650"/>
          <p14:tracePt t="63112" x="3438525" y="2160588"/>
          <p14:tracePt t="63128" x="3446463" y="2160588"/>
          <p14:tracePt t="63156" x="3473450" y="2187575"/>
          <p14:tracePt t="63162" x="3490913" y="2197100"/>
          <p14:tracePt t="63175" x="3509963" y="2205038"/>
          <p14:tracePt t="63204" x="3554413" y="2224088"/>
          <p14:tracePt t="63227" x="3633788" y="2232025"/>
          <p14:tracePt t="63257" x="3751263" y="2232025"/>
          <p14:tracePt t="63287" x="3840163" y="2232025"/>
          <p14:tracePt t="63297" x="3875088" y="2232025"/>
          <p14:tracePt t="63308" x="3894138" y="2232025"/>
          <p14:tracePt t="63328" x="3911600" y="2232025"/>
          <p14:tracePt t="63357" x="3938588" y="2232025"/>
          <p14:tracePt t="63631" x="3929063" y="2241550"/>
          <p14:tracePt t="63642" x="3911600" y="2241550"/>
          <p14:tracePt t="63653" x="3894138" y="2241550"/>
          <p14:tracePt t="63676" x="3875088" y="2241550"/>
          <p14:tracePt t="63692" x="3830638" y="2251075"/>
          <p14:tracePt t="63707" x="3803650" y="2251075"/>
          <p14:tracePt t="63730" x="3768725" y="2251075"/>
          <p14:tracePt t="63758" x="3714750" y="2251075"/>
          <p14:tracePt t="63764" x="3687763" y="2251075"/>
          <p14:tracePt t="63788" x="3643313" y="2232025"/>
          <p14:tracePt t="63806" x="3633788" y="2232025"/>
          <p14:tracePt t="63829" x="3598863" y="2224088"/>
          <p14:tracePt t="63859" x="3562350" y="2214563"/>
          <p14:tracePt t="63880" x="3554413" y="2214563"/>
          <p14:tracePt t="63897" x="3544888" y="2214563"/>
          <p14:tracePt t="63909" x="3536950" y="2214563"/>
          <p14:tracePt t="63956" x="3527425" y="2214563"/>
          <p14:tracePt t="63965" x="3517900" y="2224088"/>
          <p14:tracePt t="63978" x="3509963" y="2224088"/>
          <p14:tracePt t="64005" x="3490913" y="2241550"/>
          <p14:tracePt t="64014" x="3482975" y="2241550"/>
          <p14:tracePt t="64030" x="3465513" y="2241550"/>
          <p14:tracePt t="64046" x="3455988" y="2241550"/>
          <p14:tracePt t="64075" x="3438525" y="2241550"/>
          <p14:tracePt t="64106" x="3429000" y="2241550"/>
          <p14:tracePt t="64112" x="3419475" y="2241550"/>
          <p14:tracePt t="64124" x="3411538" y="2241550"/>
          <p14:tracePt t="64139" x="3411538" y="2251075"/>
          <p14:tracePt t="64159" x="3402013" y="2251075"/>
          <p14:tracePt t="64182" x="3394075" y="2259013"/>
          <p14:tracePt t="64193" x="3394075" y="2268538"/>
          <p14:tracePt t="64220" x="3384550" y="2268538"/>
          <p14:tracePt t="64267" x="3384550" y="2276475"/>
          <p14:tracePt t="64290" x="3375025" y="2276475"/>
          <p14:tracePt t="64350" x="3375025" y="2268538"/>
          <p14:tracePt t="64483" x="3375025" y="2276475"/>
          <p14:tracePt t="64554" x="3367088" y="2276475"/>
          <p14:tracePt t="64603" x="3367088" y="2268538"/>
          <p14:tracePt t="64688" x="3367088" y="2259013"/>
          <p14:tracePt t="64782" x="3357563" y="2259013"/>
          <p14:tracePt t="64916" x="3357563" y="2251075"/>
          <p14:tracePt t="65818" x="3357563" y="2259013"/>
          <p14:tracePt t="65829" x="3375025" y="2268538"/>
          <p14:tracePt t="65839" x="3394075" y="2286000"/>
          <p14:tracePt t="65853" x="3419475" y="2322513"/>
          <p14:tracePt t="65866" x="3490913" y="2357438"/>
          <p14:tracePt t="65879" x="3589338" y="2411413"/>
          <p14:tracePt t="65895" x="3732213" y="2465388"/>
          <p14:tracePt t="65911" x="3956050" y="2544763"/>
          <p14:tracePt t="65927" x="4545013" y="2751138"/>
          <p14:tracePt t="65943" x="4822825" y="2874963"/>
          <p14:tracePt t="65959" x="5072063" y="2965450"/>
          <p14:tracePt t="65975" x="5518150" y="3116263"/>
          <p14:tracePt t="65991" x="5705475" y="3152775"/>
          <p14:tracePt t="66007" x="5884863" y="3179763"/>
          <p14:tracePt t="66023" x="6010275" y="3179763"/>
          <p14:tracePt t="66225" x="6037263" y="3179763"/>
          <p14:tracePt t="66238" x="6062663" y="3179763"/>
          <p14:tracePt t="66249" x="6099175" y="3179763"/>
          <p14:tracePt t="66263" x="6143625" y="3179763"/>
          <p14:tracePt t="66279" x="6205538" y="3170238"/>
          <p14:tracePt t="66295" x="6269038" y="3170238"/>
          <p14:tracePt t="66311" x="6367463" y="3170238"/>
          <p14:tracePt t="66327" x="6394450" y="3170238"/>
          <p14:tracePt t="66343" x="6419850" y="3152775"/>
          <p14:tracePt t="66359" x="6465888" y="3098800"/>
          <p14:tracePt t="66375" x="6491288" y="3062288"/>
          <p14:tracePt t="66391" x="6510338" y="3009900"/>
          <p14:tracePt t="66407" x="6545263" y="2884488"/>
          <p14:tracePt t="66423" x="6554788" y="2803525"/>
          <p14:tracePt t="66439" x="6554788" y="2705100"/>
          <p14:tracePt t="66455" x="6554788" y="2536825"/>
          <p14:tracePt t="66471" x="6545263" y="2465388"/>
          <p14:tracePt t="66487" x="6518275" y="2347913"/>
          <p14:tracePt t="66503" x="6500813" y="2303463"/>
          <p14:tracePt t="66519" x="6483350" y="2268538"/>
          <p14:tracePt t="66535" x="6446838" y="2224088"/>
          <p14:tracePt t="66551" x="6438900" y="2205038"/>
          <p14:tracePt t="66567" x="6419850" y="2197100"/>
          <p14:tracePt t="66583" x="6411913" y="2187575"/>
          <p14:tracePt t="66848" x="6411913" y="2179638"/>
          <p14:tracePt t="66875" x="6411913" y="2170113"/>
          <p14:tracePt t="66887" x="6411913" y="2160588"/>
          <p14:tracePt t="66899" x="6438900" y="2152650"/>
          <p14:tracePt t="66909" x="6456363" y="2143125"/>
          <p14:tracePt t="66920" x="6483350" y="2133600"/>
          <p14:tracePt t="66936" x="6510338" y="2133600"/>
          <p14:tracePt t="66951" x="6527800" y="2133600"/>
          <p14:tracePt t="66967" x="6554788" y="2133600"/>
          <p14:tracePt t="66984" x="6562725" y="2133600"/>
          <p14:tracePt t="66999" x="6572250" y="2133600"/>
          <p14:tracePt t="67015" x="6581775" y="2133600"/>
          <p14:tracePt t="67031" x="6589713" y="2152650"/>
          <p14:tracePt t="67260" x="6599238" y="2160588"/>
          <p14:tracePt t="67270" x="6599238" y="2170113"/>
          <p14:tracePt t="67285" x="6608763" y="2170113"/>
          <p14:tracePt t="67303" x="6616700" y="2187575"/>
          <p14:tracePt t="67306" x="6634163" y="2187575"/>
          <p14:tracePt t="67320" x="6643688" y="2205038"/>
          <p14:tracePt t="67335" x="6653213" y="2214563"/>
          <p14:tracePt t="67351" x="6670675" y="2214563"/>
          <p14:tracePt t="67367" x="6680200" y="2214563"/>
          <p14:tracePt t="67383" x="6688138" y="2214563"/>
          <p14:tracePt t="67569" x="6697663" y="2214563"/>
          <p14:tracePt t="67587" x="6724650" y="2205038"/>
          <p14:tracePt t="67596" x="6769100" y="2197100"/>
          <p14:tracePt t="67608" x="6804025" y="2197100"/>
          <p14:tracePt t="67623" x="6840538" y="2197100"/>
          <p14:tracePt t="67639" x="6875463" y="2197100"/>
          <p14:tracePt t="67655" x="6983413" y="2214563"/>
          <p14:tracePt t="67671" x="7027863" y="2224088"/>
          <p14:tracePt t="67687" x="7062788" y="2224088"/>
          <p14:tracePt t="67703" x="7126288" y="2241550"/>
          <p14:tracePt t="67719" x="7134225" y="2241550"/>
          <p14:tracePt t="67735" x="7143750" y="2241550"/>
          <p14:tracePt t="67767" x="7153275" y="2241550"/>
          <p14:tracePt t="67813" x="7153275" y="2232025"/>
          <p14:tracePt t="68196" x="7153275" y="2224088"/>
          <p14:tracePt t="68218" x="7153275" y="2214563"/>
          <p14:tracePt t="68254" x="7170738" y="2214563"/>
          <p14:tracePt t="68267" x="7188200" y="2214563"/>
          <p14:tracePt t="68281" x="7205663" y="2224088"/>
          <p14:tracePt t="68297" x="7242175" y="2232025"/>
          <p14:tracePt t="68315" x="7304088" y="2259013"/>
          <p14:tracePt t="68331" x="7323138" y="2276475"/>
          <p14:tracePt t="68347" x="7340600" y="2286000"/>
          <p14:tracePt t="68363" x="7348538" y="2303463"/>
          <p14:tracePt t="68379" x="7358063" y="2322513"/>
          <p14:tracePt t="68410" x="7367588" y="2330450"/>
          <p14:tracePt t="68725" x="7358063" y="2330450"/>
          <p14:tracePt t="68809" x="7358063" y="2322513"/>
          <p14:tracePt t="69119" x="7348538" y="2322513"/>
          <p14:tracePt t="69131" x="7340600" y="2322513"/>
          <p14:tracePt t="69191" x="7331075" y="2322513"/>
          <p14:tracePt t="69255" x="7323138" y="2322513"/>
          <p14:tracePt t="69288" x="7313613" y="2322513"/>
          <p14:tracePt t="69737" x="7296150" y="2322513"/>
          <p14:tracePt t="69747" x="7277100" y="2330450"/>
          <p14:tracePt t="69759" x="7259638" y="2339975"/>
          <p14:tracePt t="69775" x="7232650" y="2347913"/>
          <p14:tracePt t="69791" x="7205663" y="2347913"/>
          <p14:tracePt t="69808" x="7143750" y="2366963"/>
          <p14:tracePt t="69838" x="7081838" y="2374900"/>
          <p14:tracePt t="69856" x="7027863" y="2384425"/>
          <p14:tracePt t="69871" x="7010400" y="2393950"/>
          <p14:tracePt t="69887" x="6991350" y="2393950"/>
          <p14:tracePt t="69904" x="6956425" y="2393950"/>
          <p14:tracePt t="69935" x="6938963" y="2393950"/>
          <p14:tracePt t="69953" x="6929438" y="2393950"/>
          <p14:tracePt t="69968" x="6919913" y="2393950"/>
          <p14:tracePt t="69985" x="6911975" y="2393950"/>
          <p14:tracePt t="70059" x="6902450" y="2393950"/>
          <p14:tracePt t="70070" x="6884988" y="2393950"/>
          <p14:tracePt t="70083" x="6875463" y="2393950"/>
          <p14:tracePt t="70097" x="6867525" y="2393950"/>
          <p14:tracePt t="70112" x="6858000" y="2393950"/>
          <p14:tracePt t="70127" x="6848475" y="2393950"/>
          <p14:tracePt t="70143" x="6840538" y="2393950"/>
          <p14:tracePt t="70167" x="6831013" y="2393950"/>
          <p14:tracePt t="70178" x="6823075" y="2384425"/>
          <p14:tracePt t="70205" x="6813550" y="2374900"/>
          <p14:tracePt t="70215" x="6804025" y="2366963"/>
          <p14:tracePt t="70239" x="6796088" y="2357438"/>
          <p14:tracePt t="70248" x="6786563" y="2357438"/>
          <p14:tracePt t="70275" x="6777038" y="2357438"/>
          <p14:tracePt t="70287" x="6777038" y="2347913"/>
          <p14:tracePt t="70309" x="6769100" y="2347913"/>
          <p14:tracePt t="70320" x="6769100" y="2339975"/>
          <p14:tracePt t="70335" x="6759575" y="2330450"/>
          <p14:tracePt t="70352" x="6751638" y="2330450"/>
          <p14:tracePt t="70369" x="6742113" y="2322513"/>
          <p14:tracePt t="70729" x="6742113" y="2312988"/>
          <p14:tracePt t="71920" x="6742113" y="2330450"/>
          <p14:tracePt t="71931" x="6732588" y="2347913"/>
          <p14:tracePt t="71942" x="6724650" y="2384425"/>
          <p14:tracePt t="71956" x="6697663" y="2446338"/>
          <p14:tracePt t="71971" x="6670675" y="2517775"/>
          <p14:tracePt t="71986" x="6634163" y="2608263"/>
          <p14:tracePt t="72003" x="6545263" y="2776538"/>
          <p14:tracePt t="72019" x="6483350" y="2884488"/>
          <p14:tracePt t="72035" x="6438900" y="2965450"/>
          <p14:tracePt t="72051" x="6340475" y="3133725"/>
          <p14:tracePt t="72067" x="6286500" y="3205163"/>
          <p14:tracePt t="72083" x="6251575" y="3276600"/>
          <p14:tracePt t="72097" x="6215063" y="3348038"/>
          <p14:tracePt t="72113" x="6143625" y="3465513"/>
          <p14:tracePt t="72129" x="6108700" y="3536950"/>
          <p14:tracePt t="72145" x="6081713" y="3571875"/>
          <p14:tracePt t="72161" x="6018213" y="3660775"/>
          <p14:tracePt t="72177" x="6000750" y="3705225"/>
          <p14:tracePt t="72193" x="5973763" y="3732213"/>
          <p14:tracePt t="72209" x="5938838" y="3795713"/>
          <p14:tracePt t="72225" x="5929313" y="3795713"/>
          <p14:tracePt t="72451" x="5919788" y="3813175"/>
          <p14:tracePt t="72463" x="5902325" y="3840163"/>
          <p14:tracePt t="72473" x="5875338" y="3857625"/>
          <p14:tracePt t="72489" x="5822950" y="3911600"/>
          <p14:tracePt t="72500" x="5715000" y="3973513"/>
          <p14:tracePt t="72514" x="5527675" y="4098925"/>
          <p14:tracePt t="72531" x="5108575" y="4402138"/>
          <p14:tracePt t="72547" x="4965700" y="4518025"/>
          <p14:tracePt t="72562" x="4875213" y="4581525"/>
          <p14:tracePt t="72578" x="4795838" y="4616450"/>
          <p14:tracePt t="72595" x="4670425" y="4670425"/>
          <p14:tracePt t="72610" x="4608513" y="4697413"/>
          <p14:tracePt t="72626" x="4554538" y="4714875"/>
          <p14:tracePt t="72642" x="4446588" y="4759325"/>
          <p14:tracePt t="72658" x="4394200" y="4776788"/>
          <p14:tracePt t="72674" x="4348163" y="4803775"/>
          <p14:tracePt t="72691" x="4251325" y="4848225"/>
          <p14:tracePt t="72706" x="4214813" y="4857750"/>
          <p14:tracePt t="72723" x="4160838" y="4875213"/>
          <p14:tracePt t="72955" x="4143375" y="4884738"/>
          <p14:tracePt t="72966" x="4098925" y="4902200"/>
          <p14:tracePt t="72978" x="4044950" y="4938713"/>
          <p14:tracePt t="72995" x="3983038" y="4973638"/>
          <p14:tracePt t="73010" x="3894138" y="5027613"/>
          <p14:tracePt t="73027" x="3759200" y="5089525"/>
          <p14:tracePt t="73057" x="3643313" y="5116513"/>
          <p14:tracePt t="73075" x="3536950" y="5126038"/>
          <p14:tracePt t="73089" x="3473450" y="5126038"/>
          <p14:tracePt t="73105" x="3429000" y="5126038"/>
          <p14:tracePt t="73121" x="3348038" y="5126038"/>
          <p14:tracePt t="73137" x="3313113" y="5126038"/>
          <p14:tracePt t="73153" x="3286125" y="5126038"/>
          <p14:tracePt t="73170" x="3241675" y="5116513"/>
          <p14:tracePt t="73185" x="3224213" y="5116513"/>
          <p14:tracePt t="73201" x="3205163" y="5116513"/>
          <p14:tracePt t="73217" x="3179763" y="5116513"/>
          <p14:tracePt t="73233" x="3170238" y="5116513"/>
          <p14:tracePt t="73249" x="3152775" y="5116513"/>
          <p14:tracePt t="73265" x="3143250" y="5116513"/>
          <p14:tracePt t="73495" x="3116263" y="5143500"/>
          <p14:tracePt t="73506" x="3062288" y="5180013"/>
          <p14:tracePt t="73521" x="2990850" y="5214938"/>
          <p14:tracePt t="73538" x="2919413" y="5268913"/>
          <p14:tracePt t="73555" x="2751138" y="5357813"/>
          <p14:tracePt t="73570" x="2670175" y="5394325"/>
          <p14:tracePt t="73586" x="2589213" y="5419725"/>
          <p14:tracePt t="73603" x="2438400" y="5473700"/>
          <p14:tracePt t="73618" x="2384425" y="5483225"/>
          <p14:tracePt t="73634" x="2330450" y="5500688"/>
          <p14:tracePt t="73651" x="2251075" y="5500688"/>
          <p14:tracePt t="73667" x="2232025" y="5500688"/>
          <p14:tracePt t="73682" x="2214563" y="5500688"/>
          <p14:tracePt t="73698" x="2187575" y="5510213"/>
          <p14:tracePt t="73729" x="2160588" y="5518150"/>
          <p14:tracePt t="73746" x="2152650" y="5518150"/>
          <p14:tracePt t="74059" x="2133600" y="5518150"/>
          <p14:tracePt t="74076" x="2133600" y="5527675"/>
          <p14:tracePt t="74084" x="2125663" y="5537200"/>
          <p14:tracePt t="74097" x="2108200" y="5537200"/>
          <p14:tracePt t="74112" x="2098675" y="5537200"/>
          <p14:tracePt t="74128" x="2089150" y="5527675"/>
          <p14:tracePt t="74144" x="2054225" y="5500688"/>
          <p14:tracePt t="74160" x="2036763" y="5483225"/>
          <p14:tracePt t="74176" x="2017713" y="5465763"/>
          <p14:tracePt t="74193" x="1982788" y="5419725"/>
          <p14:tracePt t="74208" x="1973263" y="5411788"/>
          <p14:tracePt t="74224" x="1965325" y="5402263"/>
          <p14:tracePt t="74240" x="1955800" y="5402263"/>
          <p14:tracePt t="74612" x="1946275" y="5402263"/>
          <p14:tracePt t="74635" x="1938338" y="5402263"/>
          <p14:tracePt t="74648" x="1928813" y="5402263"/>
          <p14:tracePt t="74657" x="1919288" y="5402263"/>
          <p14:tracePt t="74673" x="1911350" y="5402263"/>
          <p14:tracePt t="74684" x="1901825" y="5402263"/>
          <p14:tracePt t="74706" x="1893888" y="5402263"/>
          <p14:tracePt t="74732" x="1884363" y="5394325"/>
          <p14:tracePt t="74754" x="1874838" y="5394325"/>
          <p14:tracePt t="74766" x="1866900" y="5394325"/>
          <p14:tracePt t="74804" x="1857375" y="5394325"/>
          <p14:tracePt t="74839" x="1847850" y="5394325"/>
          <p14:tracePt t="74875" x="1847850" y="5384800"/>
          <p14:tracePt t="75908" x="1830388" y="5384800"/>
          <p14:tracePt t="75922" x="1812925" y="5384800"/>
          <p14:tracePt t="75931" x="1795463" y="5384800"/>
          <p14:tracePt t="75945" x="1776413" y="5384800"/>
          <p14:tracePt t="75961" x="1751013" y="5375275"/>
          <p14:tracePt t="75975" x="1731963" y="5367338"/>
          <p14:tracePt t="75992" x="1714500" y="5367338"/>
          <p14:tracePt t="76007" x="1687513" y="5348288"/>
          <p14:tracePt t="76023" x="1670050" y="5348288"/>
          <p14:tracePt t="76039" x="1670050" y="5340350"/>
          <p14:tracePt t="76055" x="1660525" y="5330825"/>
          <p14:tracePt t="76224" x="1670050" y="5330825"/>
          <p14:tracePt t="76246" x="1679575" y="5330825"/>
          <p14:tracePt t="76257" x="1687513" y="5330825"/>
          <p14:tracePt t="76267" x="1697038" y="5330825"/>
          <p14:tracePt t="76294" x="1714500" y="5330825"/>
          <p14:tracePt t="76317" x="1724025" y="5330825"/>
          <p14:tracePt t="76332" x="1731963" y="5330825"/>
          <p14:tracePt t="76343" x="1741488" y="5330825"/>
          <p14:tracePt t="76364" x="1751013" y="5330825"/>
          <p14:tracePt t="76392" x="1758950" y="5330825"/>
          <p14:tracePt t="76425" x="1768475" y="5330825"/>
          <p14:tracePt t="76619" x="1776413" y="5330825"/>
          <p14:tracePt t="76652" x="1785938" y="5330825"/>
          <p14:tracePt t="76700" x="1795463" y="5330825"/>
          <p14:tracePt t="77869" x="1795463" y="5322888"/>
          <p14:tracePt t="77881" x="1795463" y="5295900"/>
          <p14:tracePt t="77892" x="1803400" y="5259388"/>
          <p14:tracePt t="77907" x="1822450" y="5197475"/>
          <p14:tracePt t="77923" x="1839913" y="5099050"/>
          <p14:tracePt t="77939" x="1874838" y="4884738"/>
          <p14:tracePt t="77955" x="1884363" y="4786313"/>
          <p14:tracePt t="77971" x="1893888" y="4697413"/>
          <p14:tracePt t="77987" x="1893888" y="4608513"/>
          <p14:tracePt t="78003" x="1893888" y="4483100"/>
          <p14:tracePt t="78019" x="1901825" y="4429125"/>
          <p14:tracePt t="78035" x="1901825" y="4394200"/>
          <p14:tracePt t="78051" x="1901825" y="4330700"/>
          <p14:tracePt t="78067" x="1901825" y="4303713"/>
          <p14:tracePt t="78083" x="1901825" y="4286250"/>
          <p14:tracePt t="78098" x="1901825" y="4232275"/>
          <p14:tracePt t="78113" x="1901825" y="4214813"/>
          <p14:tracePt t="78130" x="1911350" y="4170363"/>
          <p14:tracePt t="78146" x="1928813" y="4133850"/>
          <p14:tracePt t="78373" x="1928813" y="4125913"/>
          <p14:tracePt t="78384" x="1928813" y="4116388"/>
          <p14:tracePt t="78395" x="1928813" y="4098925"/>
          <p14:tracePt t="78406" x="1928813" y="4081463"/>
          <p14:tracePt t="78422" x="1928813" y="4044950"/>
          <p14:tracePt t="78435" x="1938338" y="4000500"/>
          <p14:tracePt t="78451" x="1946275" y="3956050"/>
          <p14:tracePt t="78467" x="1965325" y="3911600"/>
          <p14:tracePt t="78483" x="1990725" y="3830638"/>
          <p14:tracePt t="78499" x="2009775" y="3803650"/>
          <p14:tracePt t="78515" x="2017713" y="3768725"/>
          <p14:tracePt t="78531" x="2027238" y="3759200"/>
          <p14:tracePt t="78547" x="2036763" y="3741738"/>
          <p14:tracePt t="78563" x="2044700" y="3714750"/>
          <p14:tracePt t="78580" x="2062163" y="3705225"/>
          <p14:tracePt t="78595" x="2071688" y="3679825"/>
          <p14:tracePt t="78611" x="2116138" y="3625850"/>
          <p14:tracePt t="78627" x="2160588" y="3581400"/>
          <p14:tracePt t="78887" x="2160588" y="3571875"/>
          <p14:tracePt t="78900" x="2170113" y="3571875"/>
          <p14:tracePt t="78915" x="2170113" y="3562350"/>
          <p14:tracePt t="82204" x="2160588" y="3562350"/>
          <p14:tracePt t="82410" x="2160588" y="3571875"/>
          <p14:tracePt t="83609" x="2152650" y="3571875"/>
          <p14:tracePt t="83622" x="2152650" y="3562350"/>
          <p14:tracePt t="83636" x="2152650" y="3554413"/>
          <p14:tracePt t="83659" x="2152650" y="3544888"/>
          <p14:tracePt t="83668" x="2152650" y="3527425"/>
          <p14:tracePt t="83679" x="2152650" y="3517900"/>
          <p14:tracePt t="83707" x="2152650" y="3500438"/>
          <p14:tracePt t="83732" x="2152650" y="3490913"/>
          <p14:tracePt t="83743" x="2152650" y="3482975"/>
          <p14:tracePt t="83756" x="2152650" y="3473450"/>
          <p14:tracePt t="83769" x="2152650" y="3455988"/>
          <p14:tracePt t="83786" x="2160588" y="3446463"/>
          <p14:tracePt t="83803" x="2160588" y="3419475"/>
          <p14:tracePt t="83819" x="2170113" y="3402013"/>
          <p14:tracePt t="83835" x="2179638" y="3384550"/>
          <p14:tracePt t="83838" x="2179638" y="3357563"/>
          <p14:tracePt t="83851" x="2187575" y="3340100"/>
          <p14:tracePt t="83867" x="2197100" y="3322638"/>
          <p14:tracePt t="83883" x="2205038" y="3313113"/>
          <p14:tracePt t="83899" x="2205038" y="3303588"/>
          <p14:tracePt t="83923" x="2214563" y="3303588"/>
          <p14:tracePt t="83933" x="2224088" y="3303588"/>
          <p14:tracePt t="84138" x="2224088" y="3295650"/>
          <p14:tracePt t="84154" x="2224088" y="3276600"/>
          <p14:tracePt t="84161" x="2224088" y="3251200"/>
          <p14:tracePt t="84176" x="2224088" y="3205163"/>
          <p14:tracePt t="84188" x="2232025" y="3125788"/>
          <p14:tracePt t="84204" x="2241550" y="3044825"/>
          <p14:tracePt t="84219" x="2251075" y="2938463"/>
          <p14:tracePt t="84235" x="2268538" y="2768600"/>
          <p14:tracePt t="84251" x="2268538" y="2724150"/>
          <p14:tracePt t="84266" x="2276475" y="2687638"/>
          <p14:tracePt t="84283" x="2276475" y="2670175"/>
          <p14:tracePt t="84299" x="2276475" y="2660650"/>
          <p14:tracePt t="84333" x="2276475" y="2652713"/>
          <p14:tracePt t="84426" x="2286000" y="2633663"/>
          <p14:tracePt t="84631" x="2286000" y="2625725"/>
          <p14:tracePt t="84655" x="2286000" y="2608263"/>
          <p14:tracePt t="84669" x="2286000" y="2598738"/>
          <p14:tracePt t="84680" x="2286000" y="2581275"/>
          <p14:tracePt t="84697" x="2286000" y="2571750"/>
          <p14:tracePt t="84715" x="2286000" y="2554288"/>
          <p14:tracePt t="84731" x="2286000" y="2536825"/>
          <p14:tracePt t="84776" x="2286000" y="2527300"/>
          <p14:tracePt t="84793" x="2286000" y="2517775"/>
          <p14:tracePt t="84799" x="2286000" y="2509838"/>
          <p14:tracePt t="84813" x="2286000" y="2500313"/>
          <p14:tracePt t="84861" x="2286000" y="2490788"/>
          <p14:tracePt t="85170" x="2276475" y="2482850"/>
          <p14:tracePt t="85185" x="2276475" y="2473325"/>
          <p14:tracePt t="85196" x="2276475" y="2465388"/>
          <p14:tracePt t="85209" x="2276475" y="2455863"/>
          <p14:tracePt t="85224" x="2276475" y="2446338"/>
          <p14:tracePt t="85241" x="2276475" y="2438400"/>
          <p14:tracePt t="85483" x="2276475" y="2428875"/>
          <p14:tracePt t="85653" x="2268538" y="2428875"/>
          <p14:tracePt t="85688" x="2268538" y="2419350"/>
          <p14:tracePt t="85716" x="2268538" y="2411413"/>
          <p14:tracePt t="85726" x="2259013" y="2411413"/>
          <p14:tracePt t="85942" x="2259013" y="2401888"/>
          <p14:tracePt t="86481" x="2259013" y="2393950"/>
          <p14:tracePt t="87791" x="2259013" y="2384425"/>
          <p14:tracePt t="88006" x="2268538" y="2393950"/>
          <p14:tracePt t="88018" x="2295525" y="2446338"/>
          <p14:tracePt t="88034" x="2322513" y="2517775"/>
          <p14:tracePt t="88044" x="2384425" y="2616200"/>
          <p14:tracePt t="88055" x="2455863" y="2751138"/>
          <p14:tracePt t="88070" x="2554288" y="2901950"/>
          <p14:tracePt t="88085" x="2652713" y="3044825"/>
          <p14:tracePt t="88100" x="2732088" y="3187700"/>
          <p14:tracePt t="88116" x="2946400" y="3517900"/>
          <p14:tracePt t="88132" x="3027363" y="3660775"/>
          <p14:tracePt t="88148" x="3116263" y="3830638"/>
          <p14:tracePt t="88164" x="3251200" y="4160838"/>
          <p14:tracePt t="88180" x="3295650" y="4313238"/>
          <p14:tracePt t="88196" x="3348038" y="4438650"/>
          <p14:tracePt t="88212" x="3438525" y="4670425"/>
          <p14:tracePt t="88228" x="3490913" y="4768850"/>
          <p14:tracePt t="88259" x="3589338" y="4973638"/>
          <p14:tracePt t="88465" x="3598863" y="4973638"/>
          <p14:tracePt t="88477" x="3608388" y="4973638"/>
          <p14:tracePt t="88488" x="3616325" y="4973638"/>
          <p14:tracePt t="88502" x="3643313" y="4973638"/>
          <p14:tracePt t="88517" x="3697288" y="4983163"/>
          <p14:tracePt t="88533" x="3751263" y="5000625"/>
          <p14:tracePt t="88549" x="3875088" y="5037138"/>
          <p14:tracePt t="88565" x="3929063" y="5062538"/>
          <p14:tracePt t="88582" x="4017963" y="5116513"/>
          <p14:tracePt t="88598" x="4071938" y="5153025"/>
          <p14:tracePt t="88613" x="4116388" y="5180013"/>
          <p14:tracePt t="88630" x="4170363" y="5251450"/>
          <p14:tracePt t="88645" x="4197350" y="5268913"/>
          <p14:tracePt t="88661" x="4205288" y="5286375"/>
          <p14:tracePt t="88862" x="4214813" y="5286375"/>
          <p14:tracePt t="88874" x="4232275" y="5295900"/>
          <p14:tracePt t="88886" x="4259263" y="5295900"/>
          <p14:tracePt t="88901" x="4286250" y="5313363"/>
          <p14:tracePt t="88932" x="4357688" y="5357813"/>
          <p14:tracePt t="88949" x="4438650" y="5394325"/>
          <p14:tracePt t="88965" x="4473575" y="5419725"/>
          <p14:tracePt t="88982" x="4518025" y="5465763"/>
          <p14:tracePt t="88997" x="4545013" y="5473700"/>
          <p14:tracePt t="89013" x="4562475" y="5491163"/>
          <p14:tracePt t="89030" x="4572000" y="5500688"/>
          <p14:tracePt t="89045" x="4598988" y="5500688"/>
          <p14:tracePt t="89061" x="4608513" y="5500688"/>
          <p14:tracePt t="89305" x="4598988" y="5518150"/>
          <p14:tracePt t="89316" x="4581525" y="5537200"/>
          <p14:tracePt t="89332" x="4562475" y="5545138"/>
          <p14:tracePt t="89349" x="4554538" y="5554663"/>
          <p14:tracePt t="89366" x="4527550" y="5572125"/>
          <p14:tracePt t="89397" x="4518025" y="5581650"/>
          <p14:tracePt t="89414" x="4500563" y="5589588"/>
          <p14:tracePt t="89429" x="4491038" y="5589588"/>
          <p14:tracePt t="89445" x="4483100" y="5599113"/>
          <p14:tracePt t="89462" x="4456113" y="5608638"/>
          <p14:tracePt t="89477" x="4438650" y="5616575"/>
          <p14:tracePt t="89493" x="4411663" y="5616575"/>
          <p14:tracePt t="89510" x="4367213" y="5626100"/>
          <p14:tracePt t="89525" x="4340225" y="5626100"/>
          <p14:tracePt t="89541" x="4322763" y="5626100"/>
          <p14:tracePt t="89557" x="4276725" y="5626100"/>
          <p14:tracePt t="89588" x="4241800" y="5626100"/>
          <p14:tracePt t="89606" x="4205288" y="5626100"/>
          <p14:tracePt t="89621" x="4197350" y="5626100"/>
          <p14:tracePt t="89637" x="4187825" y="5626100"/>
          <p14:tracePt t="89669" x="4179888" y="5626100"/>
          <p14:tracePt t="89942" x="4160838" y="5616575"/>
          <p14:tracePt t="89954" x="4152900" y="5616575"/>
          <p14:tracePt t="89964" x="4143375" y="5599113"/>
          <p14:tracePt t="89978" x="4116388" y="5589588"/>
          <p14:tracePt t="89991" x="4089400" y="5572125"/>
          <p14:tracePt t="90005" x="4062413" y="5562600"/>
          <p14:tracePt t="90021" x="4010025" y="5545138"/>
          <p14:tracePt t="90037" x="3946525" y="5537200"/>
          <p14:tracePt t="90053" x="3848100" y="5527675"/>
          <p14:tracePt t="90069" x="3813175" y="5518150"/>
          <p14:tracePt t="90085" x="3786188" y="5510213"/>
          <p14:tracePt t="90100" x="3751263" y="5500688"/>
          <p14:tracePt t="90116" x="3741738" y="5500688"/>
          <p14:tracePt t="90132" x="3732213" y="5500688"/>
          <p14:tracePt t="90148" x="3714750" y="5500688"/>
          <p14:tracePt t="90164" x="3705225" y="5500688"/>
          <p14:tracePt t="90326" x="3697288" y="5500688"/>
          <p14:tracePt t="90337" x="3697288" y="5510213"/>
          <p14:tracePt t="90376" x="3697288" y="5518150"/>
          <p14:tracePt t="90386" x="3687763" y="5518150"/>
          <p14:tracePt t="90403" x="3687763" y="5527675"/>
          <p14:tracePt t="90410" x="3679825" y="5527675"/>
          <p14:tracePt t="90425" x="3679825" y="5537200"/>
          <p14:tracePt t="90445" x="3670300" y="5537200"/>
          <p14:tracePt t="90457" x="3670300" y="5545138"/>
          <p14:tracePt t="90495" x="3660775" y="5554663"/>
          <p14:tracePt t="90517" x="3660775" y="5562600"/>
          <p14:tracePt t="90543" x="3652838" y="5562600"/>
          <p14:tracePt t="90564" x="3652838" y="5572125"/>
          <p14:tracePt t="90579" x="3643313" y="5572125"/>
          <p14:tracePt t="90867" x="3633788" y="5572125"/>
          <p14:tracePt t="90877" x="3616325" y="5581650"/>
          <p14:tracePt t="90892" x="3581400" y="5599113"/>
          <p14:tracePt t="90904" x="3536950" y="5616575"/>
          <p14:tracePt t="90932" x="3455988" y="5643563"/>
          <p14:tracePt t="90950" x="3375025" y="5670550"/>
          <p14:tracePt t="90965" x="3340100" y="5670550"/>
          <p14:tracePt t="90981" x="3322638" y="5670550"/>
          <p14:tracePt t="90998" x="3276600" y="5670550"/>
          <p14:tracePt t="91014" x="3259138" y="5661025"/>
          <p14:tracePt t="91029" x="3241675" y="5653088"/>
          <p14:tracePt t="91046" x="3224213" y="5643563"/>
          <p14:tracePt t="91061" x="3214688" y="5626100"/>
          <p14:tracePt t="91077" x="3205163" y="5626100"/>
          <p14:tracePt t="91093" x="3197225" y="5599113"/>
          <p14:tracePt t="91108" x="3197225" y="5581650"/>
          <p14:tracePt t="91336" x="3187700" y="5572125"/>
          <p14:tracePt t="91347" x="3170238" y="5537200"/>
          <p14:tracePt t="91361" x="3143250" y="5500688"/>
          <p14:tracePt t="91369" x="3098800" y="5419725"/>
          <p14:tracePt t="91385" x="3009900" y="5303838"/>
          <p14:tracePt t="91396" x="2901950" y="5170488"/>
          <p14:tracePt t="91412" x="2786063" y="5018088"/>
          <p14:tracePt t="91428" x="2679700" y="4894263"/>
          <p14:tracePt t="91444" x="2482850" y="4633913"/>
          <p14:tracePt t="91460" x="2393950" y="4554538"/>
          <p14:tracePt t="91476" x="2312988" y="4483100"/>
          <p14:tracePt t="91492" x="2214563" y="4394200"/>
          <p14:tracePt t="91508" x="2179638" y="4357688"/>
          <p14:tracePt t="91523" x="2143125" y="4322763"/>
          <p14:tracePt t="91540" x="2098675" y="4276725"/>
          <p14:tracePt t="91556" x="2089150" y="4259263"/>
          <p14:tracePt t="91572" x="2071688" y="4251325"/>
          <p14:tracePt t="91602" x="2062163" y="4187825"/>
          <p14:tracePt t="91803" x="2036763" y="4187825"/>
          <p14:tracePt t="91815" x="2009775" y="4187825"/>
          <p14:tracePt t="91827" x="1982788" y="4170363"/>
          <p14:tracePt t="91844" x="1965325" y="4152900"/>
          <p14:tracePt t="91859" x="1946275" y="4108450"/>
          <p14:tracePt t="91876" x="1911350" y="4017963"/>
          <p14:tracePt t="91892" x="1866900" y="3786188"/>
          <p14:tracePt t="91908" x="1847850" y="3679825"/>
          <p14:tracePt t="91924" x="1822450" y="3517900"/>
          <p14:tracePt t="91940" x="1822450" y="3455988"/>
          <p14:tracePt t="91956" x="1822450" y="3402013"/>
          <p14:tracePt t="91972" x="1822450" y="3295650"/>
          <p14:tracePt t="91988" x="1830388" y="3259138"/>
          <p14:tracePt t="92004" x="1847850" y="3205163"/>
          <p14:tracePt t="92020" x="1866900" y="3143250"/>
          <p14:tracePt t="92036" x="1874838" y="3133725"/>
          <p14:tracePt t="92116" x="1884363" y="3133725"/>
          <p14:tracePt t="92128" x="1893888" y="3133725"/>
          <p14:tracePt t="92139" x="1911350" y="3133725"/>
          <p14:tracePt t="92345" x="1919288" y="3133725"/>
          <p14:tracePt t="92356" x="1928813" y="3133725"/>
          <p14:tracePt t="92373" x="1938338" y="3152775"/>
          <p14:tracePt t="92389" x="1938338" y="3160713"/>
          <p14:tracePt t="92405" x="1946275" y="3197225"/>
          <p14:tracePt t="92421" x="1946275" y="3214688"/>
          <p14:tracePt t="92438" x="1946275" y="3232150"/>
          <p14:tracePt t="92469" x="1946275" y="3241675"/>
          <p14:tracePt t="92486" x="1955800" y="3241675"/>
          <p14:tracePt t="92777" x="1955800" y="3251200"/>
          <p14:tracePt t="92789" x="1965325" y="3251200"/>
          <p14:tracePt t="92813" x="1982788" y="3259138"/>
          <p14:tracePt t="92828" x="1990725" y="3259138"/>
          <p14:tracePt t="92839" x="2000250" y="3268663"/>
          <p14:tracePt t="92848" x="2009775" y="3276600"/>
          <p14:tracePt t="92877" x="2017713" y="3286125"/>
          <p14:tracePt t="92897" x="2017713" y="3295650"/>
          <p14:tracePt t="93026" x="2017713" y="3286125"/>
          <p14:tracePt t="93042" x="2009775" y="3276600"/>
          <p14:tracePt t="93112" x="2009775" y="3268663"/>
          <p14:tracePt t="93245" x="2000250" y="3268663"/>
          <p14:tracePt t="93270" x="1990725" y="3268663"/>
          <p14:tracePt t="93292" x="1982788" y="3268663"/>
          <p14:tracePt t="93319" x="1973263" y="3268663"/>
          <p14:tracePt t="93330" x="1965325" y="3268663"/>
          <p14:tracePt t="93357" x="1955800" y="3268663"/>
          <p14:tracePt t="93367" x="1955800" y="3259138"/>
          <p14:tracePt t="93391" x="1955800" y="3241675"/>
          <p14:tracePt t="93426" x="1955800" y="3232150"/>
          <p14:tracePt t="93641" x="1938338" y="3232150"/>
          <p14:tracePt t="93676" x="1928813" y="3232150"/>
          <p14:tracePt t="93690" x="1928813" y="3224213"/>
          <p14:tracePt t="93702" x="1928813" y="3214688"/>
          <p14:tracePt t="93715" x="1919288" y="3197225"/>
          <p14:tracePt t="93729" x="1911350" y="3187700"/>
          <p14:tracePt t="93744" x="1911350" y="3179763"/>
          <p14:tracePt t="93759" x="1901825" y="3160713"/>
          <p14:tracePt t="93775" x="1893888" y="3143250"/>
          <p14:tracePt t="93835" x="1893888" y="3133725"/>
          <p14:tracePt t="94195" x="1893888" y="3143250"/>
          <p14:tracePt t="94207" x="1884363" y="3152775"/>
          <p14:tracePt t="94245" x="1874838" y="3152775"/>
          <p14:tracePt t="94665" x="1874838" y="3170238"/>
          <p14:tracePt t="94677" x="1874838" y="3179763"/>
          <p14:tracePt t="94689" x="1866900" y="3197225"/>
          <p14:tracePt t="94704" x="1857375" y="3214688"/>
          <p14:tracePt t="94718" x="1847850" y="3232150"/>
          <p14:tracePt t="94734" x="1839913" y="3251200"/>
          <p14:tracePt t="94749" x="1830388" y="3268663"/>
          <p14:tracePt t="94765" x="1822450" y="3286125"/>
          <p14:tracePt t="94782" x="1822450" y="3295650"/>
          <p14:tracePt t="94798" x="1812925" y="3295650"/>
          <p14:tracePt t="94814" x="1812925" y="3303588"/>
          <p14:tracePt t="94830" x="1803400" y="3303588"/>
          <p14:tracePt t="94846" x="1795463" y="3303588"/>
          <p14:tracePt t="94868" x="1785938" y="3303588"/>
          <p14:tracePt t="94965" x="1785938" y="3276600"/>
          <p14:tracePt t="94976" x="1785938" y="3268663"/>
          <p14:tracePt t="94991" x="1785938" y="3251200"/>
          <p14:tracePt t="95007" x="1785938" y="3241675"/>
          <p14:tracePt t="95023" x="1785938" y="3224213"/>
          <p14:tracePt t="95039" x="1785938" y="3197225"/>
          <p14:tracePt t="95054" x="1785938" y="3187700"/>
          <p14:tracePt t="95070" x="1785938" y="3179763"/>
          <p14:tracePt t="95101" x="1785938" y="3170238"/>
          <p14:tracePt t="95118" x="1795463" y="3160713"/>
          <p14:tracePt t="95134" x="1795463" y="3133725"/>
          <p14:tracePt t="95149" x="1803400" y="3133725"/>
          <p14:tracePt t="95197" x="1822450" y="3125788"/>
          <p14:tracePt t="95290" x="1839913" y="3125788"/>
          <p14:tracePt t="95301" x="1857375" y="3125788"/>
          <p14:tracePt t="95310" x="1874838" y="3116263"/>
          <p14:tracePt t="95326" x="1901825" y="3116263"/>
          <p14:tracePt t="95342" x="1919288" y="3108325"/>
          <p14:tracePt t="95358" x="1938338" y="3108325"/>
          <p14:tracePt t="95374" x="1965325" y="3098800"/>
          <p14:tracePt t="95389" x="1982788" y="3098800"/>
          <p14:tracePt t="95406" x="1990725" y="3098800"/>
          <p14:tracePt t="95423" x="2017713" y="3098800"/>
          <p14:tracePt t="95438" x="2027238" y="3098800"/>
          <p14:tracePt t="95454" x="2036763" y="3108325"/>
          <p14:tracePt t="95470" x="2054225" y="3116263"/>
          <p14:tracePt t="95486" x="2062163" y="3125788"/>
          <p14:tracePt t="95501" x="2062163" y="3133725"/>
          <p14:tracePt t="95517" x="2071688" y="3133725"/>
          <p14:tracePt t="95550" x="2071688" y="3143250"/>
          <p14:tracePt t="95610" x="2081213" y="3160713"/>
          <p14:tracePt t="95628" x="2089150" y="3160713"/>
          <p14:tracePt t="95637" x="2098675" y="3170238"/>
          <p14:tracePt t="95650" x="2108200" y="3179763"/>
          <p14:tracePt t="95663" x="2116138" y="3187700"/>
          <p14:tracePt t="95679" x="2125663" y="3187700"/>
          <p14:tracePt t="95731" x="2125663" y="3197225"/>
          <p14:tracePt t="95790" x="2116138" y="3197225"/>
          <p14:tracePt t="95806" x="2108200" y="3197225"/>
          <p14:tracePt t="95817" x="2098675" y="3179763"/>
          <p14:tracePt t="95826" x="2081213" y="3170238"/>
          <p14:tracePt t="95839" x="2062163" y="3152775"/>
          <p14:tracePt t="95868" x="2017713" y="3125788"/>
          <p14:tracePt t="95886" x="1973263" y="3108325"/>
          <p14:tracePt t="95902" x="1965325" y="3098800"/>
          <p14:tracePt t="95917" x="1946275" y="3098800"/>
          <p14:tracePt t="95933" x="1938338" y="3089275"/>
          <p14:tracePt t="95950" x="1919288" y="3081338"/>
          <p14:tracePt t="95981" x="1911350" y="3081338"/>
          <p14:tracePt t="96103" x="1893888" y="3081338"/>
          <p14:tracePt t="96130" x="1893888" y="3089275"/>
          <p14:tracePt t="96189" x="1893888" y="3098800"/>
          <p14:tracePt t="96226" x="1893888" y="3116263"/>
          <p14:tracePt t="96239" x="1893888" y="3133725"/>
          <p14:tracePt t="96251" x="1893888" y="3152775"/>
          <p14:tracePt t="96261" x="1884363" y="3179763"/>
          <p14:tracePt t="96273" x="1884363" y="3197225"/>
          <p14:tracePt t="96288" x="1884363" y="3205163"/>
          <p14:tracePt t="96303" x="1884363" y="3214688"/>
          <p14:tracePt t="96502" x="1884363" y="3205163"/>
          <p14:tracePt t="96562" x="1901825" y="3205163"/>
          <p14:tracePt t="96572" x="1911350" y="3205163"/>
          <p14:tracePt t="96590" x="1928813" y="3205163"/>
          <p14:tracePt t="96607" x="1938338" y="3205163"/>
          <p14:tracePt t="96623" x="1965325" y="3205163"/>
          <p14:tracePt t="96639" x="1973263" y="3214688"/>
          <p14:tracePt t="96655" x="1990725" y="3224213"/>
          <p14:tracePt t="96671" x="2000250" y="3224213"/>
          <p14:tracePt t="96687" x="2009775" y="3224213"/>
          <p14:tracePt t="96887" x="2009775" y="3232150"/>
          <p14:tracePt t="96908" x="2000250" y="3241675"/>
          <p14:tracePt t="96919" x="1990725" y="3241675"/>
          <p14:tracePt t="96936" x="1973263" y="3241675"/>
          <p14:tracePt t="96946" x="1965325" y="3241675"/>
          <p14:tracePt t="96959" x="1955800" y="3241675"/>
          <p14:tracePt t="96975" x="1928813" y="3241675"/>
          <p14:tracePt t="96991" x="1919288" y="3232150"/>
          <p14:tracePt t="97007" x="1884363" y="3214688"/>
          <p14:tracePt t="97023" x="1866900" y="3205163"/>
          <p14:tracePt t="97039" x="1847850" y="3205163"/>
          <p14:tracePt t="97055" x="1830388" y="3197225"/>
          <p14:tracePt t="97071" x="1812925" y="3197225"/>
          <p14:tracePt t="97087" x="1803400" y="3197225"/>
          <p14:tracePt t="97103" x="1776413" y="3197225"/>
          <p14:tracePt t="97135" x="1768475" y="3197225"/>
          <p14:tracePt t="97151" x="1751013" y="3205163"/>
          <p14:tracePt t="97167" x="1741488" y="3205163"/>
          <p14:tracePt t="97197" x="1731963" y="3214688"/>
          <p14:tracePt t="97215" x="1724025" y="3232150"/>
          <p14:tracePt t="97231" x="1714500" y="3232150"/>
          <p14:tracePt t="97738" x="1714500" y="3241675"/>
          <p14:tracePt t="97894" x="1714500" y="3251200"/>
          <p14:tracePt t="97907" x="1714500" y="3259138"/>
          <p14:tracePt t="97943" x="1714500" y="3268663"/>
          <p14:tracePt t="98482" x="1714500" y="3259138"/>
          <p14:tracePt t="98509" x="1714500" y="3251200"/>
          <p14:tracePt t="98531" x="1714500" y="3241675"/>
          <p14:tracePt t="98542" x="1714500" y="3232150"/>
          <p14:tracePt t="98556" x="1714500" y="3224213"/>
          <p14:tracePt t="98570" x="1714500" y="3205163"/>
          <p14:tracePt t="98585" x="1714500" y="3197225"/>
          <p14:tracePt t="98601" x="1724025" y="3160713"/>
          <p14:tracePt t="98617" x="1724025" y="3143250"/>
          <p14:tracePt t="98633" x="1724025" y="3133725"/>
          <p14:tracePt t="98649" x="1741488" y="3108325"/>
          <p14:tracePt t="98681" x="1758950" y="3089275"/>
          <p14:tracePt t="98697" x="1768475" y="3081338"/>
          <p14:tracePt t="98713" x="1812925" y="3054350"/>
          <p14:tracePt t="98729" x="1830388" y="3044825"/>
          <p14:tracePt t="98745" x="1857375" y="3036888"/>
          <p14:tracePt t="98761" x="1919288" y="3036888"/>
          <p14:tracePt t="98791" x="1982788" y="3036888"/>
          <p14:tracePt t="98809" x="2062163" y="3044825"/>
          <p14:tracePt t="98825" x="2089150" y="3062288"/>
          <p14:tracePt t="98841" x="2125663" y="3081338"/>
          <p14:tracePt t="98857" x="2160588" y="3089275"/>
          <p14:tracePt t="99071" x="2170113" y="3089275"/>
          <p14:tracePt t="99082" x="2187575" y="3081338"/>
          <p14:tracePt t="99097" x="2214563" y="3081338"/>
          <p14:tracePt t="99113" x="2241550" y="3081338"/>
          <p14:tracePt t="99129" x="2286000" y="3062288"/>
          <p14:tracePt t="99145" x="2446338" y="3017838"/>
          <p14:tracePt t="99161" x="2544763" y="3000375"/>
          <p14:tracePt t="99177" x="2652713" y="2990850"/>
          <p14:tracePt t="99193" x="2830513" y="2990850"/>
          <p14:tracePt t="99209" x="2901950" y="2990850"/>
          <p14:tracePt t="99225" x="2990850" y="3009900"/>
          <p14:tracePt t="99241" x="3152775" y="3054350"/>
          <p14:tracePt t="99257" x="3205163" y="3071813"/>
          <p14:tracePt t="99273" x="3268663" y="3116263"/>
          <p14:tracePt t="99289" x="3313113" y="3125788"/>
          <p14:tracePt t="99305" x="3384550" y="3125788"/>
          <p14:tracePt t="99321" x="3394075" y="3125788"/>
          <p14:tracePt t="99516" x="3402013" y="3125788"/>
          <p14:tracePt t="99529" x="3411538" y="3125788"/>
          <p14:tracePt t="99555" x="3419475" y="3116263"/>
          <p14:tracePt t="99565" x="3438525" y="3116263"/>
          <p14:tracePt t="99579" x="3446463" y="3116263"/>
          <p14:tracePt t="99593" x="3455988" y="3116263"/>
          <p14:tracePt t="99735" x="3455988" y="3098800"/>
          <p14:tracePt t="99744" x="3455988" y="3081338"/>
          <p14:tracePt t="99770" x="3455988" y="3071813"/>
          <p14:tracePt t="99815" x="3455988" y="3054350"/>
          <p14:tracePt t="99829" x="3455988" y="3044825"/>
          <p14:tracePt t="99844" x="3455988" y="3036888"/>
          <p14:tracePt t="99852" x="3455988" y="3027363"/>
          <p14:tracePt t="99868" x="3455988" y="3009900"/>
          <p14:tracePt t="99882" x="3455988" y="2990850"/>
          <p14:tracePt t="99897" x="3455988" y="2982913"/>
          <p14:tracePt t="99913" x="3455988" y="2955925"/>
          <p14:tracePt t="99944" x="3455988" y="2938463"/>
          <p14:tracePt t="99961" x="3455988" y="2911475"/>
          <p14:tracePt t="99977" x="3455988" y="2894013"/>
          <p14:tracePt t="99993" x="3465513" y="2874963"/>
          <p14:tracePt t="100009" x="3473450" y="2857500"/>
          <p14:tracePt t="100025" x="3473450" y="2822575"/>
          <p14:tracePt t="100041" x="3473450" y="2813050"/>
          <p14:tracePt t="100057" x="3473450" y="2795588"/>
          <p14:tracePt t="100073" x="3473450" y="2786063"/>
          <p14:tracePt t="100130" x="3473450" y="2776538"/>
          <p14:tracePt t="100200" x="3482975" y="2751138"/>
          <p14:tracePt t="100213" x="3490913" y="2741613"/>
          <p14:tracePt t="100227" x="3490913" y="2732088"/>
          <p14:tracePt t="100260" x="3500438" y="2732088"/>
          <p14:tracePt t="100479" x="3500438" y="2724150"/>
          <p14:tracePt t="100493" x="3500438" y="2714625"/>
          <p14:tracePt t="100504" x="3509963" y="2697163"/>
          <p14:tracePt t="100521" x="3509963" y="2670175"/>
          <p14:tracePt t="100537" x="3527425" y="2643188"/>
          <p14:tracePt t="100553" x="3562350" y="2562225"/>
          <p14:tracePt t="100569" x="3581400" y="2544763"/>
          <p14:tracePt t="100585" x="3589338" y="2527300"/>
          <p14:tracePt t="100616" x="3589338" y="2517775"/>
          <p14:tracePt t="100633" x="3598863" y="2517775"/>
          <p14:tracePt t="100651" x="3598863" y="2509838"/>
          <p14:tracePt t="100765" x="3598863" y="2517775"/>
          <p14:tracePt t="100837" x="3608388" y="2527300"/>
          <p14:tracePt t="100852" x="3608388" y="2544763"/>
          <p14:tracePt t="100863" x="3616325" y="2554288"/>
          <p14:tracePt t="100875" x="3625850" y="2571750"/>
          <p14:tracePt t="100889" x="3643313" y="2598738"/>
          <p14:tracePt t="100905" x="3660775" y="2616200"/>
          <p14:tracePt t="100921" x="3714750" y="2670175"/>
          <p14:tracePt t="100937" x="3759200" y="2714625"/>
          <p14:tracePt t="100953" x="3813175" y="2751138"/>
          <p14:tracePt t="100969" x="3875088" y="2803525"/>
          <p14:tracePt t="100985" x="4044950" y="2946400"/>
          <p14:tracePt t="101001" x="4143375" y="3000375"/>
          <p14:tracePt t="101017" x="4232275" y="3062288"/>
          <p14:tracePt t="101247" x="4286250" y="3054350"/>
          <p14:tracePt t="101257" x="4330700" y="3044825"/>
          <p14:tracePt t="101272" x="4411663" y="3036888"/>
          <p14:tracePt t="101289" x="4483100" y="3027363"/>
          <p14:tracePt t="101305" x="4633913" y="3009900"/>
          <p14:tracePt t="101321" x="4724400" y="3009900"/>
          <p14:tracePt t="101337" x="4803775" y="3000375"/>
          <p14:tracePt t="101353" x="4875213" y="3000375"/>
          <p14:tracePt t="101369" x="5018088" y="3000375"/>
          <p14:tracePt t="101385" x="5089525" y="3000375"/>
          <p14:tracePt t="101400" x="5153025" y="3009900"/>
          <p14:tracePt t="101417" x="5251450" y="3017838"/>
          <p14:tracePt t="101433" x="5286375" y="3017838"/>
          <p14:tracePt t="101463" x="5375275" y="3000375"/>
          <p14:tracePt t="101480" x="5394325" y="3000375"/>
          <p14:tracePt t="101705" x="5411788" y="3000375"/>
          <p14:tracePt t="101717" x="5438775" y="3000375"/>
          <p14:tracePt t="101727" x="5473700" y="3000375"/>
          <p14:tracePt t="101738" x="5527675" y="3000375"/>
          <p14:tracePt t="101755" x="5589588" y="3000375"/>
          <p14:tracePt t="101769" x="5643563" y="2990850"/>
          <p14:tracePt t="101785" x="5705475" y="2990850"/>
          <p14:tracePt t="101801" x="5795963" y="2982913"/>
          <p14:tracePt t="101817" x="5813425" y="2973388"/>
          <p14:tracePt t="101833" x="5822950" y="2965450"/>
          <p14:tracePt t="101849" x="5840413" y="2955925"/>
          <p14:tracePt t="102062" x="5857875" y="2946400"/>
          <p14:tracePt t="102073" x="5875338" y="2938463"/>
          <p14:tracePt t="102089" x="5911850" y="2919413"/>
          <p14:tracePt t="102103" x="5965825" y="2901950"/>
          <p14:tracePt t="102134" x="6081713" y="2857500"/>
          <p14:tracePt t="102151" x="6215063" y="2813050"/>
          <p14:tracePt t="102167" x="6259513" y="2803525"/>
          <p14:tracePt t="102184" x="6340475" y="2795588"/>
          <p14:tracePt t="102199" x="6384925" y="2795588"/>
          <p14:tracePt t="102215" x="6429375" y="2795588"/>
          <p14:tracePt t="102231" x="6456363" y="2795588"/>
          <p14:tracePt t="102247" x="6527800" y="2786063"/>
          <p14:tracePt t="102263" x="6554788" y="2776538"/>
          <p14:tracePt t="102500" x="6572250" y="2776538"/>
          <p14:tracePt t="102509" x="6581775" y="2776538"/>
          <p14:tracePt t="102522" x="6589713" y="2776538"/>
          <p14:tracePt t="102537" x="6599238" y="2776538"/>
          <p14:tracePt t="102553" x="6616700" y="2776538"/>
          <p14:tracePt t="102569" x="6626225" y="2776538"/>
          <p14:tracePt t="102585" x="6634163" y="2768600"/>
          <p14:tracePt t="102600" x="6643688" y="2768600"/>
          <p14:tracePt t="102617" x="6661150" y="2759075"/>
          <p14:tracePt t="102633" x="6670675" y="2759075"/>
          <p14:tracePt t="102649" x="6688138" y="2741613"/>
          <p14:tracePt t="102665" x="6715125" y="2724150"/>
          <p14:tracePt t="102681" x="6724650" y="2714625"/>
          <p14:tracePt t="102697" x="6732588" y="2714625"/>
          <p14:tracePt t="102713" x="6732588" y="2705100"/>
          <p14:tracePt t="102834" x="6742113" y="2697163"/>
          <p14:tracePt t="102845" x="6751638" y="2687638"/>
          <p14:tracePt t="102857" x="6759575" y="2670175"/>
          <p14:tracePt t="102873" x="6769100" y="2652713"/>
          <p14:tracePt t="102889" x="6796088" y="2633663"/>
          <p14:tracePt t="102905" x="6848475" y="2589213"/>
          <p14:tracePt t="102920" x="6858000" y="2562225"/>
          <p14:tracePt t="102936" x="6875463" y="2554288"/>
          <p14:tracePt t="102953" x="6894513" y="2544763"/>
          <p14:tracePt t="102969" x="6911975" y="2536825"/>
          <p14:tracePt t="102984" x="6919913" y="2527300"/>
          <p14:tracePt t="103003" x="6929438" y="2517775"/>
          <p14:tracePt t="103327" x="6929438" y="2500313"/>
          <p14:tracePt t="103336" x="6938963" y="2490788"/>
          <p14:tracePt t="103350" x="6938963" y="2482850"/>
          <p14:tracePt t="103366" x="6956425" y="2465388"/>
          <p14:tracePt t="103382" x="6965950" y="2446338"/>
          <p14:tracePt t="103398" x="6991350" y="2419350"/>
          <p14:tracePt t="103413" x="7000875" y="2419350"/>
          <p14:tracePt t="103430" x="7010400" y="2419350"/>
          <p14:tracePt t="103446" x="7037388" y="2411413"/>
          <p14:tracePt t="103477" x="7045325" y="2411413"/>
          <p14:tracePt t="103494" x="7062788" y="2428875"/>
          <p14:tracePt t="103510" x="7072313" y="2428875"/>
          <p14:tracePt t="103525" x="7072313" y="2438400"/>
          <p14:tracePt t="103558" x="7081838" y="2438400"/>
          <p14:tracePt t="104790" x="7081838" y="2446338"/>
          <p14:tracePt t="105512" x="7072313" y="2438400"/>
          <p14:tracePt t="105523" x="7062788" y="2438400"/>
          <p14:tracePt t="105538" x="7054850" y="2438400"/>
          <p14:tracePt t="105552" x="7037388" y="2438400"/>
          <p14:tracePt t="105568" x="7027863" y="2438400"/>
          <p14:tracePt t="105584" x="7000875" y="2438400"/>
          <p14:tracePt t="105599" x="6991350" y="2438400"/>
          <p14:tracePt t="105632" x="6983413" y="2438400"/>
          <p14:tracePt t="105653" x="6973888" y="2438400"/>
          <p14:tracePt t="105669" x="6965950" y="2438400"/>
          <p14:tracePt t="105693" x="6965950" y="2446338"/>
          <p14:tracePt t="105708" x="6956425" y="2446338"/>
          <p14:tracePt t="105729" x="6946900" y="2446338"/>
          <p14:tracePt t="105742" x="6946900" y="2455863"/>
          <p14:tracePt t="105752" x="6946900" y="2465388"/>
          <p14:tracePt t="105777" x="6938963" y="2465388"/>
          <p14:tracePt t="105789" x="6929438" y="2465388"/>
          <p14:tracePt t="105814" x="6919913" y="2465388"/>
          <p14:tracePt t="105825" x="6911975" y="2473325"/>
          <p14:tracePt t="105839" x="6902450" y="2473325"/>
          <p14:tracePt t="105855" x="6894513" y="2473325"/>
          <p14:tracePt t="105872" x="6867525" y="2482850"/>
          <p14:tracePt t="105887" x="6848475" y="2482850"/>
          <p14:tracePt t="105903" x="6831013" y="2482850"/>
          <p14:tracePt t="105920" x="6813550" y="2482850"/>
          <p14:tracePt t="105935" x="6804025" y="2482850"/>
          <p14:tracePt t="105994" x="6796088" y="2482850"/>
          <p14:tracePt t="106135" x="6796088" y="2473325"/>
          <p14:tracePt t="106242" x="6796088" y="2465388"/>
          <p14:tracePt t="106258" x="6804025" y="2455863"/>
          <p14:tracePt t="106269" x="6813550" y="2446338"/>
          <p14:tracePt t="106281" x="6823075" y="2438400"/>
          <p14:tracePt t="106291" x="6831013" y="2428875"/>
          <p14:tracePt t="106305" x="6831013" y="2419350"/>
          <p14:tracePt t="106320" x="6840538" y="2419350"/>
          <p14:tracePt t="106366" x="6840538" y="2411413"/>
          <p14:tracePt t="108420" x="6840538" y="2419350"/>
          <p14:tracePt t="108431" x="6831013" y="2438400"/>
          <p14:tracePt t="108443" x="6786563" y="2473325"/>
          <p14:tracePt t="108459" x="6742113" y="2509838"/>
          <p14:tracePt t="108475" x="6688138" y="2544763"/>
          <p14:tracePt t="108491" x="6562725" y="2633663"/>
          <p14:tracePt t="108507" x="6491288" y="2660650"/>
          <p14:tracePt t="108523" x="6429375" y="2687638"/>
          <p14:tracePt t="108539" x="6323013" y="2714625"/>
          <p14:tracePt t="108555" x="6276975" y="2724150"/>
          <p14:tracePt t="108571" x="6259513" y="2724150"/>
          <p14:tracePt t="108587" x="6224588" y="2732088"/>
          <p14:tracePt t="108603" x="6215063" y="2732088"/>
          <p14:tracePt t="108619" x="6205538" y="2732088"/>
          <p14:tracePt t="108635" x="6188075" y="2732088"/>
          <p14:tracePt t="108651" x="6143625" y="2741613"/>
          <p14:tracePt t="108682" x="6108700" y="2759075"/>
          <p14:tracePt t="108699" x="6062663" y="2786063"/>
          <p14:tracePt t="108715" x="6054725" y="2795588"/>
          <p14:tracePt t="108731" x="6045200" y="2803525"/>
          <p14:tracePt t="108934" x="5946775" y="2822575"/>
          <p14:tracePt t="108950" x="5813425" y="2857500"/>
          <p14:tracePt t="108960" x="5608638" y="2884488"/>
          <p14:tracePt t="108973" x="5357813" y="2894013"/>
          <p14:tracePt t="108987" x="5108575" y="2894013"/>
          <p14:tracePt t="109003" x="4894263" y="2894013"/>
          <p14:tracePt t="109020" x="4518025" y="2830513"/>
          <p14:tracePt t="109035" x="4330700" y="2795588"/>
          <p14:tracePt t="109051" x="4160838" y="2759075"/>
          <p14:tracePt t="109067" x="4027488" y="2751138"/>
          <p14:tracePt t="109083" x="3795713" y="2724150"/>
          <p14:tracePt t="109098" x="3670300" y="2724150"/>
          <p14:tracePt t="109114" x="3571875" y="2751138"/>
          <p14:tracePt t="109130" x="3402013" y="2795588"/>
          <p14:tracePt t="109146" x="3330575" y="2830513"/>
          <p14:tracePt t="109162" x="3251200" y="2857500"/>
          <p14:tracePt t="109178" x="3152775" y="2928938"/>
          <p14:tracePt t="109194" x="3125788" y="2965450"/>
          <p14:tracePt t="109210" x="3108325" y="3000375"/>
          <p14:tracePt t="109226" x="3108325" y="3009900"/>
          <p14:tracePt t="109426" x="3081338" y="3027363"/>
          <p14:tracePt t="109440" x="3027363" y="3054350"/>
          <p14:tracePt t="109453" x="2965450" y="3081338"/>
          <p14:tracePt t="109467" x="2884488" y="3108325"/>
          <p14:tracePt t="109483" x="2813050" y="3125788"/>
          <p14:tracePt t="109500" x="2660650" y="3125788"/>
          <p14:tracePt t="109515" x="2589213" y="3125788"/>
          <p14:tracePt t="109531" x="2527300" y="3125788"/>
          <p14:tracePt t="109547" x="2473325" y="3125788"/>
          <p14:tracePt t="109563" x="2384425" y="3108325"/>
          <p14:tracePt t="109579" x="2357438" y="3108325"/>
          <p14:tracePt t="109595" x="2295525" y="3098800"/>
          <p14:tracePt t="109611" x="2268538" y="3089275"/>
          <p14:tracePt t="109627" x="2251075" y="3089275"/>
          <p14:tracePt t="109643" x="2232025" y="3089275"/>
          <p14:tracePt t="109660" x="2205038" y="3081338"/>
          <p14:tracePt t="109675" x="2197100" y="3081338"/>
          <p14:tracePt t="109692" x="2179638" y="3081338"/>
          <p14:tracePt t="109707" x="2170113" y="3081338"/>
          <p14:tracePt t="109723" x="2152650" y="3081338"/>
          <p14:tracePt t="109740" x="2133600" y="3081338"/>
          <p14:tracePt t="109756" x="2125663" y="3081338"/>
          <p14:tracePt t="109771" x="2116138" y="3081338"/>
          <p14:tracePt t="109788" x="2098675" y="3081338"/>
          <p14:tracePt t="109819" x="2081213" y="3089275"/>
          <p14:tracePt t="109837" x="2062163" y="3108325"/>
          <p14:tracePt t="109851" x="2054225" y="3116263"/>
          <p14:tracePt t="109867" x="2044700" y="3125788"/>
          <p14:tracePt t="109885" x="2036763" y="3133725"/>
          <p14:tracePt t="110112" x="2027238" y="3133725"/>
          <p14:tracePt t="110123" x="2017713" y="3133725"/>
          <p14:tracePt t="110139" x="2000250" y="3133725"/>
          <p14:tracePt t="110155" x="1982788" y="3133725"/>
          <p14:tracePt t="110171" x="1965325" y="3133725"/>
          <p14:tracePt t="110187" x="1938338" y="3125788"/>
          <p14:tracePt t="110203" x="1919288" y="3125788"/>
          <p14:tracePt t="110219" x="1901825" y="3116263"/>
          <p14:tracePt t="110235" x="1884363" y="3108325"/>
          <p14:tracePt t="110251" x="1884363" y="3098800"/>
          <p14:tracePt t="110283" x="1874838" y="3098800"/>
          <p14:tracePt t="110464" x="1866900" y="3089275"/>
          <p14:tracePt t="110474" x="1857375" y="3089275"/>
          <p14:tracePt t="110498" x="1857375" y="3081338"/>
          <p14:tracePt t="110509" x="1847850" y="3081338"/>
          <p14:tracePt t="110760" x="1866900" y="3071813"/>
          <p14:tracePt t="110773" x="1874838" y="3071813"/>
          <p14:tracePt t="110800" x="1884363" y="3071813"/>
          <p14:tracePt t="110812" x="1893888" y="3071813"/>
          <p14:tracePt t="110821" x="1901825" y="3071813"/>
          <p14:tracePt t="110833" x="1919288" y="3071813"/>
          <p14:tracePt t="110848" x="1928813" y="3081338"/>
          <p14:tracePt t="110863" x="1946275" y="3089275"/>
          <p14:tracePt t="110882" x="1955800" y="3089275"/>
          <p14:tracePt t="110895" x="1965325" y="3098800"/>
          <p14:tracePt t="110919" x="1973263" y="3098800"/>
          <p14:tracePt t="110929" x="1982788" y="3108325"/>
          <p14:tracePt t="110943" x="1982788" y="3116263"/>
          <p14:tracePt t="110959" x="1990725" y="3116263"/>
          <p14:tracePt t="110978" x="2000250" y="3116263"/>
          <p14:tracePt t="111005" x="2009775" y="3116263"/>
          <p14:tracePt t="111016" x="2017713" y="3116263"/>
          <p14:tracePt t="111038" x="2027238" y="3116263"/>
          <p14:tracePt t="111063" x="2036763" y="3116263"/>
          <p14:tracePt t="111086" x="2054225" y="3125788"/>
          <p14:tracePt t="111108" x="2062163" y="3125788"/>
          <p14:tracePt t="111123" x="2071688" y="3125788"/>
          <p14:tracePt t="111134" x="2081213" y="3125788"/>
          <p14:tracePt t="111147" x="2089150" y="3125788"/>
          <p14:tracePt t="111170" x="2098675" y="3125788"/>
          <p14:tracePt t="111625" x="2089150" y="3125788"/>
          <p14:tracePt t="111653" x="2071688" y="3125788"/>
          <p14:tracePt t="111662" x="2062163" y="3125788"/>
          <p14:tracePt t="111677" x="2044700" y="3116263"/>
          <p14:tracePt t="111693" x="2027238" y="3108325"/>
          <p14:tracePt t="111711" x="1982788" y="3098800"/>
          <p14:tracePt t="111727" x="1965325" y="3098800"/>
          <p14:tracePt t="111743" x="1955800" y="3089275"/>
          <p14:tracePt t="111759" x="1928813" y="3081338"/>
          <p14:tracePt t="111775" x="1919288" y="3081338"/>
          <p14:tracePt t="111791" x="1911350" y="3081338"/>
          <p14:tracePt t="111807" x="1893888" y="3081338"/>
          <p14:tracePt t="111823" x="1884363" y="3081338"/>
          <p14:tracePt t="111869" x="1874838" y="3081338"/>
          <p14:tracePt t="112359" x="1874838" y="3089275"/>
          <p14:tracePt t="112372" x="1884363" y="3089275"/>
          <p14:tracePt t="112385" x="1893888" y="3098800"/>
          <p14:tracePt t="112398" x="1901825" y="3098800"/>
          <p14:tracePt t="112414" x="1911350" y="3108325"/>
          <p14:tracePt t="112430" x="1938338" y="3116263"/>
          <p14:tracePt t="112446" x="1955800" y="3125788"/>
          <p14:tracePt t="112462" x="1982788" y="3143250"/>
          <p14:tracePt t="112478" x="2009775" y="3160713"/>
          <p14:tracePt t="112494" x="2071688" y="3232150"/>
          <p14:tracePt t="112510" x="2098675" y="3286125"/>
          <p14:tracePt t="112526" x="2098675" y="3348038"/>
          <p14:tracePt t="112542" x="2098675" y="3402013"/>
          <p14:tracePt t="112573" x="2062163" y="3446463"/>
          <p14:tracePt t="112590" x="2062163" y="3455988"/>
          <p14:tracePt t="112606" x="2062163" y="3465513"/>
          <p14:tracePt t="112778" x="2054225" y="3465513"/>
          <p14:tracePt t="112853" x="2044700" y="3465513"/>
          <p14:tracePt t="112865" x="2036763" y="3465513"/>
          <p14:tracePt t="112886" x="2027238" y="3455988"/>
          <p14:tracePt t="112902" x="2017713" y="3455988"/>
          <p14:tracePt t="112915" x="2009775" y="3455988"/>
          <p14:tracePt t="112935" x="2000250" y="3455988"/>
          <p14:tracePt t="112947" x="2000250" y="3446463"/>
          <p14:tracePt t="112961" x="1990725" y="3446463"/>
          <p14:tracePt t="112975" x="1990725" y="3438525"/>
          <p14:tracePt t="112995" x="1982788" y="3438525"/>
          <p14:tracePt t="113007" x="1982788" y="3429000"/>
          <p14:tracePt t="113023" x="1973263" y="3429000"/>
          <p14:tracePt t="113055" x="1965325" y="3429000"/>
          <p14:tracePt t="113103" x="1955800" y="3429000"/>
          <p14:tracePt t="113120" x="1955800" y="3438525"/>
          <p14:tracePt t="113131" x="1946275" y="3446463"/>
          <p14:tracePt t="113140" x="1938338" y="3455988"/>
          <p14:tracePt t="113152" x="1938338" y="3482975"/>
          <p14:tracePt t="113166" x="1928813" y="3500438"/>
          <p14:tracePt t="113182" x="1919288" y="3517900"/>
          <p14:tracePt t="113198" x="1911350" y="3536950"/>
          <p14:tracePt t="113214" x="1911350" y="3571875"/>
          <p14:tracePt t="113244" x="1911350" y="3589338"/>
          <p14:tracePt t="113262" x="1911350" y="3616325"/>
          <p14:tracePt t="113278" x="1919288" y="3625850"/>
          <p14:tracePt t="113294" x="1928813" y="3633788"/>
          <p14:tracePt t="113310" x="1973263" y="3633788"/>
          <p14:tracePt t="113326" x="2009775" y="3625850"/>
          <p14:tracePt t="113342" x="2098675" y="3589338"/>
          <p14:tracePt t="113358" x="2133600" y="3571875"/>
          <p14:tracePt t="113374" x="2152650" y="3554413"/>
          <p14:tracePt t="113391" x="2197100" y="3544888"/>
          <p14:tracePt t="113406" x="2197100" y="3527425"/>
          <p14:tracePt t="113450" x="2197100" y="3517900"/>
          <p14:tracePt t="113499" x="2197100" y="3509963"/>
          <p14:tracePt t="113525" x="2197100" y="3490913"/>
          <p14:tracePt t="113537" x="2187575" y="3482975"/>
          <p14:tracePt t="113551" x="2179638" y="3465513"/>
          <p14:tracePt t="113566" x="2160588" y="3465513"/>
          <p14:tracePt t="113582" x="2143125" y="3455988"/>
          <p14:tracePt t="113598" x="2098675" y="3455988"/>
          <p14:tracePt t="113614" x="2071688" y="3455988"/>
          <p14:tracePt t="113630" x="2044700" y="3455988"/>
          <p14:tracePt t="113646" x="2009775" y="3465513"/>
          <p14:tracePt t="113662" x="2000250" y="3465513"/>
          <p14:tracePt t="113678" x="1982788" y="3473450"/>
          <p14:tracePt t="113694" x="1965325" y="3482975"/>
          <p14:tracePt t="113710" x="1955800" y="3482975"/>
          <p14:tracePt t="113726" x="1946275" y="3490913"/>
          <p14:tracePt t="113742" x="1919288" y="3500438"/>
          <p14:tracePt t="113758" x="1911350" y="3517900"/>
          <p14:tracePt t="113774" x="1893888" y="3517900"/>
          <p14:tracePt t="113790" x="1874838" y="3536950"/>
          <p14:tracePt t="113806" x="1866900" y="3536950"/>
          <p14:tracePt t="113838" x="1847850" y="3544888"/>
          <p14:tracePt t="113854" x="1847850" y="3554413"/>
          <p14:tracePt t="113900" x="1847850" y="3571875"/>
          <p14:tracePt t="113959" x="1857375" y="3571875"/>
          <p14:tracePt t="113970" x="1866900" y="3571875"/>
          <p14:tracePt t="113981" x="1884363" y="3571875"/>
          <p14:tracePt t="113997" x="1901825" y="3571875"/>
          <p14:tracePt t="114014" x="1928813" y="3571875"/>
          <p14:tracePt t="114030" x="1990725" y="3544888"/>
          <p14:tracePt t="114046" x="2027238" y="3527425"/>
          <p14:tracePt t="114062" x="2062163" y="3509963"/>
          <p14:tracePt t="114078" x="2108200" y="3473450"/>
          <p14:tracePt t="114094" x="2125663" y="3465513"/>
          <p14:tracePt t="114109" x="2125663" y="3455988"/>
          <p14:tracePt t="114125" x="2125663" y="3446463"/>
          <p14:tracePt t="114174" x="2116138" y="3446463"/>
          <p14:tracePt t="114183" x="2108200" y="3446463"/>
          <p14:tracePt t="114198" x="2089150" y="3446463"/>
          <p14:tracePt t="114211" x="2071688" y="3446463"/>
          <p14:tracePt t="114222" x="2054225" y="3446463"/>
          <p14:tracePt t="114237" x="2036763" y="3455988"/>
          <p14:tracePt t="114252" x="2017713" y="3465513"/>
          <p14:tracePt t="114269" x="1973263" y="3490913"/>
          <p14:tracePt t="114284" x="1965325" y="3500438"/>
          <p14:tracePt t="114301" x="1946275" y="3517900"/>
          <p14:tracePt t="114316" x="1928813" y="3536950"/>
          <p14:tracePt t="114333" x="1893888" y="3571875"/>
          <p14:tracePt t="114349" x="1884363" y="3589338"/>
          <p14:tracePt t="114365" x="1866900" y="3608388"/>
          <p14:tracePt t="114367" x="1857375" y="3625850"/>
          <p14:tracePt t="114381" x="1839913" y="3652838"/>
          <p14:tracePt t="114396" x="1830388" y="3660775"/>
          <p14:tracePt t="114413" x="1812925" y="3670300"/>
          <p14:tracePt t="114429" x="1803400" y="3697288"/>
          <p14:tracePt t="114445" x="1795463" y="3714750"/>
          <p14:tracePt t="114621" x="1795463" y="3705225"/>
          <p14:tracePt t="114631" x="1803400" y="3687763"/>
          <p14:tracePt t="114644" x="1822450" y="3652838"/>
          <p14:tracePt t="114655" x="1830388" y="3616325"/>
          <p14:tracePt t="114670" x="1847850" y="3571875"/>
          <p14:tracePt t="114686" x="1866900" y="3527425"/>
          <p14:tracePt t="114702" x="1884363" y="3482975"/>
          <p14:tracePt t="114718" x="1893888" y="3429000"/>
          <p14:tracePt t="114734" x="1901825" y="3411538"/>
          <p14:tracePt t="114750" x="1919288" y="3367088"/>
          <p14:tracePt t="114766" x="1919288" y="3357563"/>
          <p14:tracePt t="114782" x="1919288" y="3348038"/>
          <p14:tracePt t="114798" x="1928813" y="3340100"/>
          <p14:tracePt t="114814" x="1928813" y="3330575"/>
          <p14:tracePt t="115112" x="1928813" y="3340100"/>
          <p14:tracePt t="115146" x="1928813" y="3348038"/>
          <p14:tracePt t="115172" x="1928813" y="3357563"/>
          <p14:tracePt t="115206" x="1928813" y="3367088"/>
          <p14:tracePt t="115507" x="1928813" y="3375025"/>
          <p14:tracePt t="115589" x="1928813" y="3367088"/>
          <p14:tracePt t="115605" x="1928813" y="3340100"/>
          <p14:tracePt t="115616" x="1928813" y="3286125"/>
          <p14:tracePt t="115629" x="1938338" y="3232150"/>
          <p14:tracePt t="115642" x="1938338" y="3170238"/>
          <p14:tracePt t="115658" x="1946275" y="3116263"/>
          <p14:tracePt t="115674" x="1946275" y="3081338"/>
          <p14:tracePt t="115690" x="1955800" y="3036888"/>
          <p14:tracePt t="115706" x="1965325" y="3009900"/>
          <p14:tracePt t="115722" x="1973263" y="2982913"/>
          <p14:tracePt t="115738" x="1982788" y="2938463"/>
          <p14:tracePt t="115754" x="1982788" y="2919413"/>
          <p14:tracePt t="115770" x="1990725" y="2894013"/>
          <p14:tracePt t="115786" x="2000250" y="2847975"/>
          <p14:tracePt t="115802" x="2009775" y="2840038"/>
          <p14:tracePt t="115818" x="2009775" y="2830513"/>
          <p14:tracePt t="115905" x="2017713" y="2830513"/>
          <p14:tracePt t="116105" x="2017713" y="2822575"/>
          <p14:tracePt t="116121" x="2017713" y="2803525"/>
          <p14:tracePt t="116131" x="2017713" y="2786063"/>
          <p14:tracePt t="116143" x="2017713" y="2751138"/>
          <p14:tracePt t="116156" x="2027238" y="2697163"/>
          <p14:tracePt t="116171" x="2036763" y="2643188"/>
          <p14:tracePt t="116187" x="2054225" y="2589213"/>
          <p14:tracePt t="116203" x="2071688" y="2517775"/>
          <p14:tracePt t="116235" x="2071688" y="2509838"/>
          <p14:tracePt t="116252" x="2081213" y="2500313"/>
          <p14:tracePt t="116277" x="2089150" y="2490788"/>
          <p14:tracePt t="116288" x="2089150" y="2482850"/>
          <p14:tracePt t="116300" x="2098675" y="2465388"/>
          <p14:tracePt t="116315" x="2108200" y="2455863"/>
          <p14:tracePt t="116331" x="2108200" y="2438400"/>
          <p14:tracePt t="116347" x="2125663" y="2428875"/>
          <p14:tracePt t="116363" x="2125663" y="2419350"/>
          <p14:tracePt t="116379" x="2125663" y="2411413"/>
          <p14:tracePt t="116395" x="2133600" y="2393950"/>
          <p14:tracePt t="116411" x="2143125" y="2374900"/>
          <p14:tracePt t="116427" x="2143125" y="2366963"/>
          <p14:tracePt t="116443" x="2152650" y="2357438"/>
          <p14:tracePt t="116459" x="2170113" y="2322513"/>
          <p14:tracePt t="116475" x="2179638" y="2312988"/>
          <p14:tracePt t="116491" x="2179638" y="2295525"/>
          <p14:tracePt t="116507" x="2197100" y="2286000"/>
          <p14:tracePt t="116587" x="2197100" y="2276475"/>
          <p14:tracePt t="116866" x="2205038" y="2268538"/>
          <p14:tracePt t="116877" x="2224088" y="2268538"/>
          <p14:tracePt t="116889" x="2241550" y="2268538"/>
          <p14:tracePt t="116905" x="2276475" y="2268538"/>
          <p14:tracePt t="116921" x="2322513" y="2268538"/>
          <p14:tracePt t="116937" x="2446338" y="2268538"/>
          <p14:tracePt t="116953" x="2527300" y="2268538"/>
          <p14:tracePt t="116969" x="2625725" y="2286000"/>
          <p14:tracePt t="116985" x="2830513" y="2339975"/>
          <p14:tracePt t="117001" x="2928938" y="2393950"/>
          <p14:tracePt t="117017" x="3027363" y="2438400"/>
          <p14:tracePt t="117033" x="3205163" y="2571750"/>
          <p14:tracePt t="117049" x="3286125" y="2643188"/>
          <p14:tracePt t="117065" x="3357563" y="2724150"/>
          <p14:tracePt t="117081" x="3482975" y="2884488"/>
          <p14:tracePt t="117096" x="3527425" y="2946400"/>
          <p14:tracePt t="117111" x="3562350" y="2990850"/>
          <p14:tracePt t="117128" x="3581400" y="3017838"/>
          <p14:tracePt t="117143" x="3598863" y="3036888"/>
          <p14:tracePt t="117345" x="3608388" y="3036888"/>
          <p14:tracePt t="117359" x="3616325" y="3036888"/>
          <p14:tracePt t="117381" x="3625850" y="3036888"/>
          <p14:tracePt t="117407" x="3633788" y="3036888"/>
          <p14:tracePt t="117429" x="3643313" y="3036888"/>
          <p14:tracePt t="117440" x="3652838" y="3036888"/>
          <p14:tracePt t="117466" x="3660775" y="3036888"/>
          <p14:tracePt t="117488" x="3670300" y="3036888"/>
          <p14:tracePt t="117515" x="3687763" y="3027363"/>
          <p14:tracePt t="117527" x="3697288" y="3027363"/>
          <p14:tracePt t="117536" x="3705225" y="3017838"/>
          <p14:tracePt t="117550" x="3714750" y="3017838"/>
          <p14:tracePt t="117562" x="3724275" y="3000375"/>
          <p14:tracePt t="117584" x="3732213" y="2990850"/>
          <p14:tracePt t="117596" x="3732213" y="2982913"/>
          <p14:tracePt t="117789" x="3732213" y="2990850"/>
          <p14:tracePt t="117801" x="3741738" y="2990850"/>
          <p14:tracePt t="117817" x="3741738" y="3000375"/>
          <p14:tracePt t="117839" x="3741738" y="3009900"/>
          <p14:tracePt t="117850" x="3751263" y="3009900"/>
          <p14:tracePt t="117865" x="3751263" y="3017838"/>
          <p14:tracePt t="118091" x="3759200" y="3017838"/>
          <p14:tracePt t="118139" x="3768725" y="3017838"/>
          <p14:tracePt t="118188" x="3768725" y="3027363"/>
          <p14:tracePt t="118198" x="3776663" y="3027363"/>
          <p14:tracePt t="118260" x="3786188" y="3027363"/>
          <p14:tracePt t="118450" x="3795713" y="3027363"/>
          <p14:tracePt t="118474" x="3803650" y="3027363"/>
          <p14:tracePt t="118488" x="3813175" y="3027363"/>
          <p14:tracePt t="118501" x="3822700" y="3027363"/>
          <p14:tracePt t="118509" x="3830638" y="3027363"/>
          <p14:tracePt t="118523" x="3848100" y="3027363"/>
          <p14:tracePt t="118546" x="3857625" y="3027363"/>
          <p14:tracePt t="118557" x="3867150" y="3027363"/>
          <p14:tracePt t="118570" x="3875088" y="3027363"/>
          <p14:tracePt t="118595" x="3884613" y="3036888"/>
          <p14:tracePt t="119001" x="3983038" y="2990850"/>
          <p14:tracePt t="119017" x="4205288" y="2901950"/>
          <p14:tracePt t="119027" x="4483100" y="2813050"/>
          <p14:tracePt t="119040" x="4741863" y="2759075"/>
          <p14:tracePt t="119052" x="5000625" y="2697163"/>
          <p14:tracePt t="119067" x="5259388" y="2660650"/>
          <p14:tracePt t="119083" x="5491163" y="2633663"/>
          <p14:tracePt t="119099" x="5795963" y="2608263"/>
          <p14:tracePt t="119115" x="5902325" y="2608263"/>
          <p14:tracePt t="119131" x="6010275" y="2608263"/>
          <p14:tracePt t="119147" x="6161088" y="2625725"/>
          <p14:tracePt t="119163" x="6205538" y="2633663"/>
          <p14:tracePt t="119178" x="6242050" y="2633663"/>
          <p14:tracePt t="119195" x="6269038" y="2633663"/>
          <p14:tracePt t="119210" x="6296025" y="2625725"/>
          <p14:tracePt t="119448" x="6296025" y="2633663"/>
          <p14:tracePt t="119470" x="6303963" y="2643188"/>
          <p14:tracePt t="119511" x="6313488" y="2652713"/>
          <p14:tracePt t="119542" x="6313488" y="2660650"/>
          <p14:tracePt t="119553" x="6313488" y="2670175"/>
          <p14:tracePt t="119569" x="6303963" y="2670175"/>
          <p14:tracePt t="119602" x="6296025" y="2670175"/>
          <p14:tracePt t="119640" x="6296025" y="2660650"/>
          <p14:tracePt t="119651" x="6296025" y="2643188"/>
          <p14:tracePt t="119664" x="6296025" y="2633663"/>
          <p14:tracePt t="119677" x="6296025" y="2625725"/>
          <p14:tracePt t="119691" x="6296025" y="2608263"/>
          <p14:tracePt t="119707" x="6296025" y="2589213"/>
          <p14:tracePt t="119723" x="6296025" y="2581275"/>
          <p14:tracePt t="119739" x="6296025" y="2554288"/>
          <p14:tracePt t="119754" x="6303963" y="2536825"/>
          <p14:tracePt t="119770" x="6330950" y="2517775"/>
          <p14:tracePt t="119787" x="6375400" y="2465388"/>
          <p14:tracePt t="119803" x="6394450" y="2455863"/>
          <p14:tracePt t="119819" x="6446838" y="2428875"/>
          <p14:tracePt t="119835" x="6473825" y="2428875"/>
          <p14:tracePt t="119850" x="6500813" y="2428875"/>
          <p14:tracePt t="119867" x="6562725" y="2455863"/>
          <p14:tracePt t="119883" x="6599238" y="2482850"/>
          <p14:tracePt t="119898" x="6643688" y="2509838"/>
          <p14:tracePt t="119914" x="6680200" y="2536825"/>
          <p14:tracePt t="119931" x="6751638" y="2571750"/>
          <p14:tracePt t="119947" x="6769100" y="2581275"/>
          <p14:tracePt t="119962" x="6796088" y="2589213"/>
          <p14:tracePt t="119978" x="6823075" y="2589213"/>
          <p14:tracePt t="120170" x="6823075" y="2581275"/>
          <p14:tracePt t="120203" x="6823075" y="2571750"/>
          <p14:tracePt t="120242" x="6823075" y="2562225"/>
          <p14:tracePt t="120253" x="6823075" y="2554288"/>
          <p14:tracePt t="120290" x="6823075" y="2544763"/>
          <p14:tracePt t="120302" x="6823075" y="2536825"/>
          <p14:tracePt t="120326" x="6823075" y="2527300"/>
          <p14:tracePt t="120334" x="6823075" y="2517775"/>
          <p14:tracePt t="120362" x="6823075" y="2509838"/>
          <p14:tracePt t="120398" x="6823075" y="2500313"/>
          <p14:tracePt t="120420" x="6823075" y="2490788"/>
          <p14:tracePt t="120443" x="6823075" y="2482850"/>
          <p14:tracePt t="120470" x="6823075" y="2473325"/>
          <p14:tracePt t="120492" x="6823075" y="2465388"/>
          <p14:tracePt t="120508" x="6831013" y="2465388"/>
          <p14:tracePt t="120551" x="6840538" y="2465388"/>
          <p14:tracePt t="120603" x="6848475" y="2465388"/>
          <p14:tracePt t="120803" x="6848475" y="2455863"/>
          <p14:tracePt t="120854" x="6848475" y="2446338"/>
          <p14:tracePt t="120901" x="6848475" y="2438400"/>
          <p14:tracePt t="120912" x="6848475" y="2419350"/>
          <p14:tracePt t="120939" x="6848475" y="2411413"/>
          <p14:tracePt t="121241" x="6848475" y="2384425"/>
          <p14:tracePt t="121252" x="6848475" y="2374900"/>
          <p14:tracePt t="121273" x="6848475" y="2366963"/>
          <p14:tracePt t="121310" x="6848475" y="2357438"/>
          <p14:tracePt t="121408" x="6848475" y="2347913"/>
          <p14:tracePt t="121429" x="6848475" y="2339975"/>
          <p14:tracePt t="121673" x="6858000" y="2339975"/>
          <p14:tracePt t="121684" x="6867525" y="2347913"/>
          <p14:tracePt t="121695" x="6875463" y="2357438"/>
          <p14:tracePt t="121719" x="6884988" y="2357438"/>
          <p14:tracePt t="121732" x="6894513" y="2357438"/>
          <p14:tracePt t="121745" x="6902450" y="2357438"/>
          <p14:tracePt t="122647" x="6902450" y="2374900"/>
          <p14:tracePt t="122665" x="6902450" y="2419350"/>
          <p14:tracePt t="122683" x="6858000" y="2589213"/>
          <p14:tracePt t="122698" x="6831013" y="2705100"/>
          <p14:tracePt t="122729" x="6626225" y="3170238"/>
          <p14:tracePt t="122746" x="6510338" y="3402013"/>
          <p14:tracePt t="122762" x="6357938" y="3643313"/>
          <p14:tracePt t="122778" x="5956300" y="4313238"/>
          <p14:tracePt t="122794" x="5715000" y="4652963"/>
          <p14:tracePt t="122811" x="5303838" y="5303838"/>
          <p14:tracePt t="122827" x="5133975" y="5562600"/>
          <p14:tracePt t="122842" x="4973638" y="5830888"/>
          <p14:tracePt t="122858" x="4848225" y="6018213"/>
          <p14:tracePt t="122875" x="4687888" y="6269038"/>
          <p14:tracePt t="122890" x="4625975" y="6330950"/>
          <p14:tracePt t="122906" x="4581525" y="6394450"/>
          <p14:tracePt t="122910" x="4554538" y="6419850"/>
          <p14:tracePt t="122923" x="4537075" y="6429375"/>
          <p14:tracePt t="123194" x="4491038" y="6456363"/>
          <p14:tracePt t="123210" x="4394200" y="6518275"/>
          <p14:tracePt t="123226" x="4268788" y="6608763"/>
          <p14:tracePt t="123244" x="4062413" y="6777038"/>
          <p14:tracePt t="123274" x="3402013" y="6848475"/>
          <p14:tracePt t="123280" x="3232150" y="6848475"/>
          <p14:tracePt t="123303" x="3133725" y="6848475"/>
          <p14:tracePt t="123329" x="2919413" y="6848475"/>
          <p14:tracePt t="123346" x="2867025" y="6848475"/>
          <p14:tracePt t="123361" x="2830513" y="6848475"/>
          <p14:tracePt t="123377" x="2751138" y="6831013"/>
          <p14:tracePt t="123393" x="2714625" y="6813550"/>
          <p14:tracePt t="123427" x="2616200" y="6777038"/>
          <p14:tracePt t="123440" x="2589213" y="6769100"/>
          <p14:tracePt t="123451" x="2571750" y="6751638"/>
          <p14:tracePt t="123463" x="2554288" y="6732588"/>
          <p14:tracePt t="123491" x="2544763" y="6688138"/>
          <p14:tracePt t="123508" x="2544763" y="6653213"/>
          <p14:tracePt t="123762" x="2482850" y="6634163"/>
          <p14:tracePt t="123775" x="2446338" y="6626225"/>
          <p14:tracePt t="123786" x="2419350" y="6626225"/>
          <p14:tracePt t="123810" x="2401888" y="6616700"/>
          <p14:tracePt t="123832" x="2357438" y="6599238"/>
          <p14:tracePt t="123861" x="2303463" y="6554788"/>
          <p14:tracePt t="123878" x="2276475" y="6545263"/>
          <p14:tracePt t="123908" x="2224088" y="6510338"/>
          <p14:tracePt t="123919" x="2214563" y="6500813"/>
          <p14:tracePt t="123933" x="2205038" y="6500813"/>
          <p14:tracePt t="123961" x="2187575" y="6491288"/>
          <p14:tracePt t="123966" x="2179638" y="6491288"/>
          <p14:tracePt t="123979" x="2160588" y="6483350"/>
          <p14:tracePt t="124008" x="2143125" y="6473825"/>
          <p14:tracePt t="124032" x="2133600" y="6473825"/>
          <p14:tracePt t="124120" x="2133600" y="6465888"/>
          <p14:tracePt t="124314" x="2125663" y="6465888"/>
          <p14:tracePt t="124338" x="2116138" y="6465888"/>
          <p14:tracePt t="124362" x="2108200" y="6456363"/>
          <p14:tracePt t="124377" x="2098675" y="6456363"/>
          <p14:tracePt t="124386" x="2089150" y="6446838"/>
          <p14:tracePt t="124411" x="2054225" y="6429375"/>
          <p14:tracePt t="124433" x="2036763" y="6419850"/>
          <p14:tracePt t="124460" x="1973263" y="6375400"/>
          <p14:tracePt t="124478" x="1955800" y="6367463"/>
          <p14:tracePt t="124509" x="1901825" y="6348413"/>
          <p14:tracePt t="124533" x="1884363" y="6340475"/>
          <p14:tracePt t="124549" x="1866900" y="6340475"/>
          <p14:tracePt t="124579" x="1847850" y="6330950"/>
          <p14:tracePt t="124602" x="1839913" y="6330950"/>
          <p14:tracePt t="124613" x="1830388" y="6330950"/>
          <p14:tracePt t="124843" x="1822450" y="6330950"/>
          <p14:tracePt t="124855" x="1803400" y="6340475"/>
          <p14:tracePt t="124866" x="1795463" y="6340475"/>
          <p14:tracePt t="124881" x="1776413" y="6340475"/>
          <p14:tracePt t="124909" x="1741488" y="6340475"/>
          <p14:tracePt t="124919" x="1731963" y="6340475"/>
          <p14:tracePt t="124934" x="1714500" y="6340475"/>
          <p14:tracePt t="124950" x="1679575" y="6330950"/>
          <p14:tracePt t="124978" x="1643063" y="6323013"/>
          <p14:tracePt t="124996" x="1608138" y="6313488"/>
          <p14:tracePt t="125032" x="1581150" y="6303963"/>
          <p14:tracePt t="125037" x="1571625" y="6303963"/>
          <p14:tracePt t="125050" x="1562100" y="6303963"/>
          <p14:tracePt t="125080" x="1554163" y="6303963"/>
          <p14:tracePt t="125085" x="1544638" y="6303963"/>
          <p14:tracePt t="125105" x="1536700" y="6303963"/>
          <p14:tracePt t="125120" x="1527175" y="6303963"/>
          <p14:tracePt t="125131" x="1527175" y="6296025"/>
          <p14:tracePt t="125153" x="1517650" y="6296025"/>
          <p14:tracePt t="125430" x="1509713" y="6296025"/>
          <p14:tracePt t="125467" x="1500188" y="6296025"/>
          <p14:tracePt t="125493" x="1490663" y="6296025"/>
          <p14:tracePt t="125624" x="1482725" y="6296025"/>
          <p14:tracePt t="125645" x="1473200" y="6296025"/>
          <p14:tracePt t="125672" x="1465263" y="6296025"/>
          <p14:tracePt t="125683" x="1455738" y="6286500"/>
          <p14:tracePt t="125710" x="1446213" y="6286500"/>
          <p14:tracePt t="125742" x="1446213" y="6276975"/>
          <p14:tracePt t="125757" x="1438275" y="6276975"/>
          <p14:tracePt t="134529" x="1446213" y="6276975"/>
          <p14:tracePt t="135490" x="1446213" y="6269038"/>
          <p14:tracePt t="135525" x="1455738" y="6259513"/>
          <p14:tracePt t="135537" x="1465263" y="6251575"/>
          <p14:tracePt t="135547" x="1482725" y="6242050"/>
          <p14:tracePt t="135563" x="1509713" y="6224588"/>
          <p14:tracePt t="135577" x="1554163" y="6205538"/>
          <p14:tracePt t="135593" x="1616075" y="6188075"/>
          <p14:tracePt t="135609" x="1785938" y="6153150"/>
          <p14:tracePt t="135625" x="1893888" y="6143625"/>
          <p14:tracePt t="135641" x="2009775" y="6143625"/>
          <p14:tracePt t="135657" x="2286000" y="6143625"/>
          <p14:tracePt t="135673" x="2411413" y="6143625"/>
          <p14:tracePt t="135689" x="2527300" y="6143625"/>
          <p14:tracePt t="135706" x="2732088" y="6126163"/>
          <p14:tracePt t="135721" x="2803525" y="6116638"/>
          <p14:tracePt t="135737" x="2857500" y="6116638"/>
          <p14:tracePt t="135754" x="2894013" y="6108700"/>
          <p14:tracePt t="135769" x="2911475" y="6099175"/>
          <p14:tracePt t="135785" x="2911475" y="6089650"/>
          <p14:tracePt t="136067" x="2911475" y="6099175"/>
          <p14:tracePt t="136077" x="2911475" y="6108700"/>
          <p14:tracePt t="136089" x="2901950" y="6116638"/>
          <p14:tracePt t="136105" x="2884488" y="6134100"/>
          <p14:tracePt t="136136" x="2857500" y="6180138"/>
          <p14:tracePt t="136153" x="2830513" y="6205538"/>
          <p14:tracePt t="136169" x="2813050" y="6224588"/>
          <p14:tracePt t="136185" x="2795588" y="6232525"/>
          <p14:tracePt t="136201" x="2759075" y="6251575"/>
          <p14:tracePt t="136217" x="2751138" y="6259513"/>
          <p14:tracePt t="136233" x="2714625" y="6269038"/>
          <p14:tracePt t="136249" x="2705100" y="6269038"/>
          <p14:tracePt t="136265" x="2697163" y="6276975"/>
          <p14:tracePt t="136282" x="2660650" y="6286500"/>
          <p14:tracePt t="136297" x="2652713" y="6296025"/>
          <p14:tracePt t="136313" x="2643188" y="6296025"/>
          <p14:tracePt t="136330" x="2616200" y="6296025"/>
          <p14:tracePt t="136345" x="2608263" y="6296025"/>
          <p14:tracePt t="136361" x="2589213" y="6296025"/>
          <p14:tracePt t="136378" x="2581275" y="6296025"/>
          <p14:tracePt t="136393" x="2571750" y="6296025"/>
          <p14:tracePt t="136409" x="2562225" y="6296025"/>
          <p14:tracePt t="136560" x="2571750" y="6286500"/>
          <p14:tracePt t="136572" x="2581275" y="6276975"/>
          <p14:tracePt t="136585" x="2598738" y="6276975"/>
          <p14:tracePt t="136599" x="2625725" y="6269038"/>
          <p14:tracePt t="136617" x="2670175" y="6251575"/>
          <p14:tracePt t="136633" x="2776538" y="6215063"/>
          <p14:tracePt t="136649" x="2840038" y="6197600"/>
          <p14:tracePt t="136665" x="2919413" y="6180138"/>
          <p14:tracePt t="136681" x="3036888" y="6161088"/>
          <p14:tracePt t="136697" x="3098800" y="6161088"/>
          <p14:tracePt t="136714" x="3170238" y="6161088"/>
          <p14:tracePt t="136729" x="3214688" y="6170613"/>
          <p14:tracePt t="136745" x="3241675" y="6180138"/>
          <p14:tracePt t="136776" x="3330575" y="6180138"/>
          <p14:tracePt t="137013" x="3348038" y="6180138"/>
          <p14:tracePt t="137025" x="3357563" y="6180138"/>
          <p14:tracePt t="137039" x="3367088" y="6180138"/>
          <p14:tracePt t="137052" x="3384550" y="6180138"/>
          <p14:tracePt t="137066" x="3402013" y="6180138"/>
          <p14:tracePt t="137082" x="3429000" y="6180138"/>
          <p14:tracePt t="137097" x="3490913" y="6170613"/>
          <p14:tracePt t="137112" x="3527425" y="6170613"/>
          <p14:tracePt t="137128" x="3554413" y="6170613"/>
          <p14:tracePt t="137144" x="3608388" y="6170613"/>
          <p14:tracePt t="137160" x="3633788" y="6170613"/>
          <p14:tracePt t="137176" x="3652838" y="6170613"/>
          <p14:tracePt t="137192" x="3670300" y="6161088"/>
          <p14:tracePt t="137362" x="3679825" y="6153150"/>
          <p14:tracePt t="137373" x="3697288" y="6153150"/>
          <p14:tracePt t="137386" x="3732213" y="6153150"/>
          <p14:tracePt t="137402" x="3786188" y="6143625"/>
          <p14:tracePt t="137417" x="3848100" y="6143625"/>
          <p14:tracePt t="137447" x="4010025" y="6143625"/>
          <p14:tracePt t="137450" x="4081463" y="6143625"/>
          <p14:tracePt t="137465" x="4160838" y="6153150"/>
          <p14:tracePt t="137481" x="4259263" y="6170613"/>
          <p14:tracePt t="137497" x="4295775" y="6180138"/>
          <p14:tracePt t="137513" x="4330700" y="6188075"/>
          <p14:tracePt t="137529" x="4348163" y="6197600"/>
          <p14:tracePt t="137545" x="4357688" y="6197600"/>
          <p14:tracePt t="138039" x="4367213" y="6197600"/>
          <p14:tracePt t="138048" x="4375150" y="6197600"/>
          <p14:tracePt t="138060" x="4394200" y="6197600"/>
          <p14:tracePt t="138074" x="4402138" y="6197600"/>
          <p14:tracePt t="138095" x="4411663" y="6197600"/>
          <p14:tracePt t="138119" x="4419600" y="6205538"/>
          <p14:tracePt t="138599" x="4419600" y="6197600"/>
          <p14:tracePt t="139214" x="4419600" y="6205538"/>
          <p14:tracePt t="140378" x="4419600" y="6215063"/>
          <p14:tracePt t="140632" x="4419600" y="6205538"/>
          <p14:tracePt t="140679" x="4419600" y="6197600"/>
          <p14:tracePt t="140956" x="4419600" y="6205538"/>
          <p14:tracePt t="141915" x="4419600" y="6215063"/>
          <p14:tracePt t="142335" x="4384675" y="6251575"/>
          <p14:tracePt t="142353" x="4340225" y="6313488"/>
          <p14:tracePt t="142361" x="4295775" y="6367463"/>
          <p14:tracePt t="142375" x="4259263" y="6402388"/>
          <p14:tracePt t="142390" x="4241800" y="6429375"/>
          <p14:tracePt t="142406" x="4224338" y="6446838"/>
          <p14:tracePt t="142422" x="4214813" y="6456363"/>
          <p14:tracePt t="142438" x="4214813" y="6465888"/>
          <p14:tracePt t="142455" x="4214813" y="6473825"/>
          <p14:tracePt t="142481" x="4241800" y="6510338"/>
          <p14:tracePt t="142493" x="4276725" y="6554788"/>
          <p14:tracePt t="142502" x="4322763" y="6589713"/>
          <p14:tracePt t="142518" x="4384675" y="6653213"/>
          <p14:tracePt t="142533" x="4465638" y="6705600"/>
          <p14:tracePt t="142548" x="4554538" y="6769100"/>
          <p14:tracePt t="142564" x="4724400" y="6848475"/>
          <p14:tracePt t="142580" x="4840288" y="6848475"/>
          <p14:tracePt t="142596" x="4938713" y="6848475"/>
          <p14:tracePt t="142612" x="5170488" y="6848475"/>
          <p14:tracePt t="142628" x="5276850" y="6848475"/>
          <p14:tracePt t="142644" x="5357813" y="6848475"/>
          <p14:tracePt t="142661" x="5483225" y="6848475"/>
          <p14:tracePt t="142676" x="5518150" y="6840538"/>
          <p14:tracePt t="142692" x="5554663" y="6804025"/>
          <p14:tracePt t="142708" x="5562600" y="6777038"/>
          <p14:tracePt t="142947" x="5572125" y="6777038"/>
          <p14:tracePt t="142962" x="5589588" y="6769100"/>
          <p14:tracePt t="142974" x="5634038" y="6751638"/>
          <p14:tracePt t="142986" x="5680075" y="6724650"/>
          <p14:tracePt t="142999" x="5724525" y="6697663"/>
          <p14:tracePt t="143014" x="5768975" y="6680200"/>
          <p14:tracePt t="143030" x="5795963" y="6661150"/>
          <p14:tracePt t="143046" x="5840413" y="6643688"/>
          <p14:tracePt t="143061" x="5840413" y="6634163"/>
          <p14:tracePt t="143078" x="5857875" y="6626225"/>
          <p14:tracePt t="143094" x="5867400" y="6616700"/>
          <p14:tracePt t="143110" x="5884863" y="6599238"/>
          <p14:tracePt t="143126" x="5894388" y="6589713"/>
          <p14:tracePt t="143142" x="5919788" y="6572250"/>
          <p14:tracePt t="143158" x="5929313" y="6562725"/>
          <p14:tracePt t="143174" x="5938838" y="6562725"/>
          <p14:tracePt t="143190" x="5938838" y="6554788"/>
          <p14:tracePt t="143206" x="5946775" y="6554788"/>
          <p14:tracePt t="143222" x="5956300" y="6554788"/>
          <p14:tracePt t="143254" x="5956300" y="6545263"/>
          <p14:tracePt t="143286" x="5946775" y="6545263"/>
          <p14:tracePt t="143300" x="5911850" y="6545263"/>
          <p14:tracePt t="143309" x="5902325" y="6545263"/>
          <p14:tracePt t="143320" x="5894388" y="6545263"/>
          <p14:tracePt t="143335" x="5884863" y="6537325"/>
          <p14:tracePt t="143358" x="5875338" y="6527800"/>
          <p14:tracePt t="143369" x="5875338" y="6518275"/>
          <p14:tracePt t="143384" x="5867400" y="6518275"/>
          <p14:tracePt t="143416" x="5867400" y="6510338"/>
          <p14:tracePt t="143466" x="5867400" y="6491288"/>
          <p14:tracePt t="143481" x="5884863" y="6456363"/>
          <p14:tracePt t="143492" x="5894388" y="6438900"/>
          <p14:tracePt t="143510" x="5894388" y="6419850"/>
          <p14:tracePt t="143526" x="5902325" y="6411913"/>
          <p14:tracePt t="143563" x="5902325" y="6402388"/>
          <p14:tracePt t="143740" x="5902325" y="6411913"/>
          <p14:tracePt t="143801" x="5902325" y="6419850"/>
          <p14:tracePt t="143983" x="5911850" y="6419850"/>
          <p14:tracePt t="144053" x="5919788" y="6429375"/>
          <p14:tracePt t="144260" x="5919788" y="6419850"/>
          <p14:tracePt t="144282" x="5929313" y="6411913"/>
          <p14:tracePt t="144295" x="5938838" y="6394450"/>
          <p14:tracePt t="144308" x="5956300" y="6375400"/>
          <p14:tracePt t="144321" x="5973763" y="6367463"/>
          <p14:tracePt t="144330" x="5991225" y="6348413"/>
          <p14:tracePt t="144343" x="6010275" y="6340475"/>
          <p14:tracePt t="144358" x="6027738" y="6330950"/>
          <p14:tracePt t="144391" x="6037263" y="6330950"/>
          <p14:tracePt t="144545" x="6037263" y="6340475"/>
          <p14:tracePt t="144776" x="6037263" y="6330950"/>
          <p14:tracePt t="144788" x="6045200" y="6330950"/>
          <p14:tracePt t="144802" x="6054725" y="6330950"/>
          <p14:tracePt t="144870" x="6072188" y="6330950"/>
          <p14:tracePt t="144886" x="6081713" y="6330950"/>
          <p14:tracePt t="144898" x="6099175" y="6330950"/>
          <p14:tracePt t="144909" x="6116638" y="6330950"/>
          <p14:tracePt t="144932" x="6134100" y="6330950"/>
          <p14:tracePt t="144950" x="6143625" y="6330950"/>
          <p14:tracePt t="144966" x="6153150" y="6330950"/>
          <p14:tracePt t="144982" x="6180138" y="6330950"/>
          <p14:tracePt t="144998" x="6197600" y="6330950"/>
          <p14:tracePt t="145014" x="6224588" y="6330950"/>
          <p14:tracePt t="145030" x="6251575" y="6330950"/>
          <p14:tracePt t="145254" x="6251575" y="6323013"/>
          <p14:tracePt t="145317" x="6269038" y="6323013"/>
          <p14:tracePt t="145330" x="6286500" y="6323013"/>
          <p14:tracePt t="145340" x="6303963" y="6330950"/>
          <p14:tracePt t="145351" x="6330950" y="6330950"/>
          <p14:tracePt t="145367" x="6367463" y="6330950"/>
          <p14:tracePt t="145382" x="6402388" y="6330950"/>
          <p14:tracePt t="145397" x="6446838" y="6330950"/>
          <p14:tracePt t="145414" x="6518275" y="6330950"/>
          <p14:tracePt t="145429" x="6537325" y="6330950"/>
          <p14:tracePt t="145445" x="6554788" y="6330950"/>
          <p14:tracePt t="145999" x="6554788" y="6323013"/>
          <p14:tracePt t="146015" x="6554788" y="6313488"/>
          <p14:tracePt t="146025" x="6562725" y="6313488"/>
          <p14:tracePt t="146041" x="6562725" y="6303963"/>
          <p14:tracePt t="146055" x="6581775" y="6296025"/>
          <p14:tracePt t="146072" x="6626225" y="6276975"/>
          <p14:tracePt t="146088" x="6661150" y="6269038"/>
          <p14:tracePt t="146104" x="6680200" y="6259513"/>
          <p14:tracePt t="146119" x="6688138" y="6259513"/>
          <p14:tracePt t="146135" x="6715125" y="6259513"/>
          <p14:tracePt t="146166" x="6715125" y="6269038"/>
          <p14:tracePt t="148814" x="6724650" y="6269038"/>
          <p14:tracePt t="148848" x="6724650" y="6286500"/>
          <p14:tracePt t="148858" x="6724650" y="6269038"/>
          <p14:tracePt t="149230" x="6724650" y="6259513"/>
          <p14:tracePt t="149258" x="6742113" y="6251575"/>
          <p14:tracePt t="149267" x="6751638" y="6242050"/>
          <p14:tracePt t="149279" x="6759575" y="6242050"/>
          <p14:tracePt t="149292" x="6777038" y="6242050"/>
          <p14:tracePt t="149307" x="6813550" y="6232525"/>
          <p14:tracePt t="149322" x="6840538" y="6232525"/>
          <p14:tracePt t="149339" x="6884988" y="6232525"/>
          <p14:tracePt t="149354" x="6911975" y="6232525"/>
          <p14:tracePt t="149385" x="6965950" y="6232525"/>
          <p14:tracePt t="149403" x="7000875" y="6232525"/>
          <p14:tracePt t="149418" x="7010400" y="6232525"/>
          <p14:tracePt t="149434" x="7027863" y="6232525"/>
          <p14:tracePt t="149450" x="7054850" y="6232525"/>
          <p14:tracePt t="149466" x="7062788" y="6232525"/>
          <p14:tracePt t="149482" x="7072313" y="6232525"/>
          <p14:tracePt t="149498" x="7099300" y="6224588"/>
          <p14:tracePt t="149514" x="7108825" y="6224588"/>
          <p14:tracePt t="149530" x="7126288" y="6224588"/>
          <p14:tracePt t="149546" x="7134225" y="6224588"/>
          <p14:tracePt t="149953" x="7143750" y="6224588"/>
          <p14:tracePt t="149965" x="7153275" y="6224588"/>
          <p14:tracePt t="149992" x="7161213" y="6224588"/>
          <p14:tracePt t="150005" x="7170738" y="6232525"/>
          <p14:tracePt t="150014" x="7180263" y="6242050"/>
          <p14:tracePt t="150026" x="7197725" y="6242050"/>
          <p14:tracePt t="150041" x="7205663" y="6242050"/>
          <p14:tracePt t="150056" x="7224713" y="6251575"/>
          <p14:tracePt t="150073" x="7259638" y="6251575"/>
          <p14:tracePt t="150088" x="7269163" y="6251575"/>
          <p14:tracePt t="150103" x="7277100" y="6251575"/>
          <p14:tracePt t="150135" x="7286625" y="6251575"/>
          <p14:tracePt t="150485" x="7286625" y="6242050"/>
          <p14:tracePt t="151994" x="7286625" y="6232525"/>
          <p14:tracePt t="152021" x="7286625" y="6224588"/>
          <p14:tracePt t="152030" x="7286625" y="6188075"/>
          <p14:tracePt t="152043" x="7269163" y="6134100"/>
          <p14:tracePt t="152058" x="7251700" y="6062663"/>
          <p14:tracePt t="152073" x="7215188" y="5973763"/>
          <p14:tracePt t="152089" x="7188200" y="5884863"/>
          <p14:tracePt t="152104" x="7108825" y="5670550"/>
          <p14:tracePt t="152120" x="7062788" y="5572125"/>
          <p14:tracePt t="152150" x="6946900" y="5303838"/>
          <p14:tracePt t="152166" x="6919913" y="5224463"/>
          <p14:tracePt t="152183" x="6894513" y="5170488"/>
          <p14:tracePt t="152199" x="6867525" y="5099050"/>
          <p14:tracePt t="152416" x="6858000" y="5099050"/>
          <p14:tracePt t="152427" x="6848475" y="5099050"/>
          <p14:tracePt t="152443" x="6804025" y="5089525"/>
          <p14:tracePt t="152457" x="6751638" y="5062538"/>
          <p14:tracePt t="152472" x="6643688" y="5000625"/>
          <p14:tracePt t="152489" x="6232525" y="4822825"/>
          <p14:tracePt t="152504" x="5983288" y="4714875"/>
          <p14:tracePt t="152520" x="5724525" y="4598988"/>
          <p14:tracePt t="152536" x="5214938" y="4357688"/>
          <p14:tracePt t="152552" x="4983163" y="4259263"/>
          <p14:tracePt t="152568" x="4795838" y="4160838"/>
          <p14:tracePt t="152584" x="4554538" y="4062413"/>
          <p14:tracePt t="152600" x="4483100" y="4027488"/>
          <p14:tracePt t="152616" x="4419600" y="4010025"/>
          <p14:tracePt t="152632" x="4348163" y="4000500"/>
          <p14:tracePt t="152648" x="4330700" y="3990975"/>
          <p14:tracePt t="152664" x="4322763" y="3990975"/>
          <p14:tracePt t="152680" x="4295775" y="3990975"/>
          <p14:tracePt t="152696" x="4286250" y="3973513"/>
          <p14:tracePt t="152897" x="4251325" y="3973513"/>
          <p14:tracePt t="152912" x="4224338" y="3956050"/>
          <p14:tracePt t="152921" x="4179888" y="3919538"/>
          <p14:tracePt t="152938" x="4116388" y="3857625"/>
          <p14:tracePt t="152952" x="4062413" y="3759200"/>
          <p14:tracePt t="152969" x="3938588" y="3455988"/>
          <p14:tracePt t="152984" x="3902075" y="3313113"/>
          <p14:tracePt t="153000" x="3875088" y="3205163"/>
          <p14:tracePt t="153016" x="3830638" y="3054350"/>
          <p14:tracePt t="153032" x="3830638" y="3027363"/>
          <p14:tracePt t="153048" x="3830638" y="3017838"/>
          <p14:tracePt t="153064" x="3822700" y="3009900"/>
          <p14:tracePt t="153233" x="3830638" y="3009900"/>
          <p14:tracePt t="153244" x="3840163" y="3009900"/>
          <p14:tracePt t="153438" x="3857625" y="3009900"/>
          <p14:tracePt t="153449" x="3875088" y="3009900"/>
          <p14:tracePt t="153463" x="3911600" y="3009900"/>
          <p14:tracePt t="153480" x="3973513" y="3027363"/>
          <p14:tracePt t="153511" x="4259263" y="3089275"/>
          <p14:tracePt t="153528" x="4384675" y="3108325"/>
          <p14:tracePt t="153544" x="4500563" y="3133725"/>
          <p14:tracePt t="153560" x="4732338" y="3197225"/>
          <p14:tracePt t="153576" x="4830763" y="3214688"/>
          <p14:tracePt t="153592" x="4911725" y="3232150"/>
          <p14:tracePt t="153608" x="5072063" y="3251200"/>
          <p14:tracePt t="153624" x="5126038" y="3259138"/>
          <p14:tracePt t="153640" x="5153025" y="3259138"/>
          <p14:tracePt t="153763" x="5143500" y="3259138"/>
          <p14:tracePt t="153784" x="5133975" y="3259138"/>
          <p14:tracePt t="153844" x="5160963" y="3259138"/>
          <p14:tracePt t="153860" x="5187950" y="3259138"/>
          <p14:tracePt t="153871" x="5232400" y="3259138"/>
          <p14:tracePt t="153881" x="5303838" y="3276600"/>
          <p14:tracePt t="153897" x="5394325" y="3313113"/>
          <p14:tracePt t="153912" x="5491163" y="3348038"/>
          <p14:tracePt t="153928" x="5589588" y="3402013"/>
          <p14:tracePt t="153944" x="5786438" y="3473450"/>
          <p14:tracePt t="153960" x="5857875" y="3490913"/>
          <p14:tracePt t="153976" x="5946775" y="3500438"/>
          <p14:tracePt t="153980" x="6000750" y="3509963"/>
          <p14:tracePt t="153993" x="6072188" y="3500438"/>
          <p14:tracePt t="154182" x="6081713" y="3500438"/>
          <p14:tracePt t="154196" x="6089650" y="3500438"/>
          <p14:tracePt t="154205" x="6099175" y="3500438"/>
          <p14:tracePt t="154218" x="6126163" y="3500438"/>
          <p14:tracePt t="154234" x="6153150" y="3500438"/>
          <p14:tracePt t="154248" x="6197600" y="3500438"/>
          <p14:tracePt t="154264" x="6232525" y="3500438"/>
          <p14:tracePt t="154280" x="6313488" y="3500438"/>
          <p14:tracePt t="154296" x="6340475" y="3500438"/>
          <p14:tracePt t="154312" x="6367463" y="3500438"/>
          <p14:tracePt t="154328" x="6411913" y="3490913"/>
          <p14:tracePt t="154521" x="6429375" y="3482975"/>
          <p14:tracePt t="154532" x="6446838" y="3473450"/>
          <p14:tracePt t="154542" x="6473825" y="3455988"/>
          <p14:tracePt t="154556" x="6510338" y="3438525"/>
          <p14:tracePt t="154570" x="6545263" y="3429000"/>
          <p14:tracePt t="154584" x="6599238" y="3411538"/>
          <p14:tracePt t="154600" x="6634163" y="3411538"/>
          <p14:tracePt t="154617" x="6724650" y="3411538"/>
          <p14:tracePt t="154632" x="6759575" y="3411538"/>
          <p14:tracePt t="154648" x="6786563" y="3411538"/>
          <p14:tracePt t="154866" x="6796088" y="3419475"/>
          <p14:tracePt t="154883" x="6804025" y="3419475"/>
          <p14:tracePt t="154892" x="6813550" y="3429000"/>
          <p14:tracePt t="154905" x="6823075" y="3438525"/>
          <p14:tracePt t="154920" x="6840538" y="3446463"/>
          <p14:tracePt t="154940" x="6840538" y="3455988"/>
          <p14:tracePt t="154985" x="6840538" y="3465513"/>
          <p14:tracePt t="155061" x="6823075" y="3465513"/>
          <p14:tracePt t="155071" x="6813550" y="3473450"/>
          <p14:tracePt t="155082" x="6796088" y="3473450"/>
          <p14:tracePt t="155096" x="6777038" y="3473450"/>
          <p14:tracePt t="155112" x="6759575" y="3473450"/>
          <p14:tracePt t="155128" x="6751638" y="3473450"/>
          <p14:tracePt t="155144" x="6732588" y="3473450"/>
          <p14:tracePt t="155176" x="6724650" y="3473450"/>
          <p14:tracePt t="155192" x="6715125" y="3465513"/>
          <p14:tracePt t="155208" x="6705600" y="3455988"/>
          <p14:tracePt t="155224" x="6697663" y="3446463"/>
          <p14:tracePt t="155240" x="6670675" y="3438525"/>
          <p14:tracePt t="155256" x="6661150" y="3429000"/>
          <p14:tracePt t="155272" x="6653213" y="3419475"/>
          <p14:tracePt t="155288" x="6626225" y="3411538"/>
          <p14:tracePt t="155304" x="6626225" y="3402013"/>
          <p14:tracePt t="155320" x="6616700" y="3394075"/>
          <p14:tracePt t="155336" x="6616700" y="3384550"/>
          <p14:tracePt t="155481" x="6616700" y="3375025"/>
          <p14:tracePt t="155601" x="6626225" y="3375025"/>
          <p14:tracePt t="155659" x="6608763" y="3375025"/>
          <p14:tracePt t="155671" x="6581775" y="3375025"/>
          <p14:tracePt t="155686" x="6554788" y="3375025"/>
          <p14:tracePt t="155701" x="6518275" y="3375025"/>
          <p14:tracePt t="155709" x="6491288" y="3375025"/>
          <p14:tracePt t="155721" x="6456363" y="3375025"/>
          <p14:tracePt t="155736" x="6402388" y="3375025"/>
          <p14:tracePt t="155752" x="6348413" y="3375025"/>
          <p14:tracePt t="155768" x="6188075" y="3394075"/>
          <p14:tracePt t="155784" x="6089650" y="3419475"/>
          <p14:tracePt t="155800" x="5983288" y="3438525"/>
          <p14:tracePt t="155816" x="5768975" y="3473450"/>
          <p14:tracePt t="155832" x="5680075" y="3482975"/>
          <p14:tracePt t="155848" x="5599113" y="3490913"/>
          <p14:tracePt t="155865" x="5500688" y="3500438"/>
          <p14:tracePt t="155880" x="5473700" y="3500438"/>
          <p14:tracePt t="155896" x="5456238" y="3500438"/>
          <p14:tracePt t="155912" x="5446713" y="3500438"/>
          <p14:tracePt t="156155" x="5419725" y="3500438"/>
          <p14:tracePt t="156166" x="5402263" y="3500438"/>
          <p14:tracePt t="156183" x="5384800" y="3490913"/>
          <p14:tracePt t="156200" x="5357813" y="3455988"/>
          <p14:tracePt t="156216" x="5322888" y="3313113"/>
          <p14:tracePt t="156232" x="5313363" y="3205163"/>
          <p14:tracePt t="156248" x="5313363" y="2965450"/>
          <p14:tracePt t="156264" x="5313363" y="2884488"/>
          <p14:tracePt t="156280" x="5322888" y="2813050"/>
          <p14:tracePt t="156296" x="5330825" y="2768600"/>
          <p14:tracePt t="156312" x="5340350" y="2741613"/>
          <p14:tracePt t="156346" x="5340350" y="2732088"/>
          <p14:tracePt t="156443" x="5313363" y="2732088"/>
          <p14:tracePt t="156454" x="5295900" y="2732088"/>
          <p14:tracePt t="156465" x="5268913" y="2732088"/>
          <p14:tracePt t="156476" x="5241925" y="2732088"/>
          <p14:tracePt t="156490" x="5214938" y="2732088"/>
          <p14:tracePt t="156506" x="5180013" y="2732088"/>
          <p14:tracePt t="156520" x="5133975" y="2724150"/>
          <p14:tracePt t="156536" x="5099050" y="2724150"/>
          <p14:tracePt t="156552" x="5000625" y="2714625"/>
          <p14:tracePt t="156568" x="4956175" y="2714625"/>
          <p14:tracePt t="156584" x="4884738" y="2724150"/>
          <p14:tracePt t="156600" x="4840288" y="2732088"/>
          <p14:tracePt t="156616" x="4795838" y="2751138"/>
          <p14:tracePt t="156632" x="4724400" y="2786063"/>
          <p14:tracePt t="156648" x="4687888" y="2803525"/>
          <p14:tracePt t="156664" x="4660900" y="2830513"/>
          <p14:tracePt t="156680" x="4608513" y="2884488"/>
          <p14:tracePt t="156696" x="4581525" y="2911475"/>
          <p14:tracePt t="156712" x="4554538" y="2946400"/>
          <p14:tracePt t="156933" x="4518025" y="2965450"/>
          <p14:tracePt t="156944" x="4483100" y="2965450"/>
          <p14:tracePt t="156958" x="4446588" y="2973388"/>
          <p14:tracePt t="156972" x="4394200" y="2990850"/>
          <p14:tracePt t="156985" x="4348163" y="3009900"/>
          <p14:tracePt t="157000" x="4303713" y="3017838"/>
          <p14:tracePt t="157016" x="4268788" y="3017838"/>
          <p14:tracePt t="157032" x="4187825" y="3027363"/>
          <p14:tracePt t="157048" x="4160838" y="3027363"/>
          <p14:tracePt t="157064" x="4133850" y="3027363"/>
          <p14:tracePt t="157081" x="4098925" y="3017838"/>
          <p14:tracePt t="157094" x="4081463" y="3017838"/>
          <p14:tracePt t="157128" x="4081463" y="3009900"/>
          <p14:tracePt t="157247" x="4071938" y="3017838"/>
          <p14:tracePt t="157258" x="4062413" y="3027363"/>
          <p14:tracePt t="157271" x="4054475" y="3036888"/>
          <p14:tracePt t="157288" x="4044950" y="3044825"/>
          <p14:tracePt t="157303" x="4017963" y="3062288"/>
          <p14:tracePt t="157320" x="3990975" y="3081338"/>
          <p14:tracePt t="157336" x="3973513" y="3089275"/>
          <p14:tracePt t="157352" x="3965575" y="3089275"/>
          <p14:tracePt t="157368" x="3938588" y="3098800"/>
          <p14:tracePt t="157383" x="3938588" y="3108325"/>
          <p14:tracePt t="157400" x="3929063" y="3108325"/>
          <p14:tracePt t="157416" x="3911600" y="3108325"/>
          <p14:tracePt t="157447" x="3911600" y="3116263"/>
          <p14:tracePt t="157522" x="3902075" y="3133725"/>
          <p14:tracePt t="157551" x="3902075" y="3143250"/>
          <p14:tracePt t="157561" x="3894138" y="3143250"/>
          <p14:tracePt t="157576" x="3894138" y="3152775"/>
          <p14:tracePt t="157594" x="3884613" y="3170238"/>
          <p14:tracePt t="157621" x="3875088" y="3179763"/>
          <p14:tracePt t="157658" x="3875088" y="3187700"/>
          <p14:tracePt t="157668" x="3875088" y="3197225"/>
          <p14:tracePt t="157738" x="3875088" y="3187700"/>
          <p14:tracePt t="157776" x="3867150" y="3187700"/>
          <p14:tracePt t="157786" x="3867150" y="3179763"/>
          <p14:tracePt t="157813" x="3857625" y="3170238"/>
          <p14:tracePt t="157883" x="3857625" y="3160713"/>
          <p14:tracePt t="157955" x="3857625" y="3152775"/>
          <p14:tracePt t="158293" x="3867150" y="3152775"/>
          <p14:tracePt t="158304" x="3875088" y="3152775"/>
          <p14:tracePt t="158315" x="3894138" y="3133725"/>
          <p14:tracePt t="158332" x="3902075" y="3125788"/>
          <p14:tracePt t="158348" x="3911600" y="3116263"/>
          <p14:tracePt t="158376" x="3919538" y="3116263"/>
          <p14:tracePt t="158401" x="3919538" y="3108325"/>
          <p14:tracePt t="158471" x="3919538" y="3098800"/>
          <p14:tracePt t="158606" x="3919538" y="3089275"/>
          <p14:tracePt t="158631" x="3911600" y="3089275"/>
          <p14:tracePt t="158640" x="3902075" y="3089275"/>
          <p14:tracePt t="158665" x="3894138" y="3089275"/>
          <p14:tracePt t="158681" x="3875088" y="3089275"/>
          <p14:tracePt t="158688" x="3867150" y="3089275"/>
          <p14:tracePt t="158710" x="3848100" y="3089275"/>
          <p14:tracePt t="158739" x="3840163" y="3089275"/>
          <p14:tracePt t="158748" x="3830638" y="3098800"/>
          <p14:tracePt t="158761" x="3822700" y="3098800"/>
          <p14:tracePt t="158778" x="3822700" y="3108325"/>
          <p14:tracePt t="158796" x="3813175" y="3108325"/>
          <p14:tracePt t="158812" x="3803650" y="3125788"/>
          <p14:tracePt t="158828" x="3795713" y="3133725"/>
          <p14:tracePt t="158844" x="3795713" y="3143250"/>
          <p14:tracePt t="158860" x="3795713" y="3152775"/>
          <p14:tracePt t="158876" x="3795713" y="3160713"/>
          <p14:tracePt t="158927" x="3803650" y="3160713"/>
          <p14:tracePt t="159181" x="3795713" y="3160713"/>
          <p14:tracePt t="159193" x="3786188" y="3160713"/>
          <p14:tracePt t="159203" x="3776663" y="3152775"/>
          <p14:tracePt t="159217" x="3768725" y="3152775"/>
          <p14:tracePt t="159230" x="3759200" y="3152775"/>
          <p14:tracePt t="159244" x="3741738" y="3152775"/>
          <p14:tracePt t="159260" x="3732213" y="3152775"/>
          <p14:tracePt t="159276" x="3724275" y="3152775"/>
          <p14:tracePt t="159292" x="3705225" y="3152775"/>
          <p14:tracePt t="159308" x="3705225" y="3160713"/>
          <p14:tracePt t="159339" x="3687763" y="3187700"/>
          <p14:tracePt t="159356" x="3687763" y="3197225"/>
          <p14:tracePt t="159387" x="3687763" y="3205163"/>
          <p14:tracePt t="159435" x="3705225" y="3205163"/>
          <p14:tracePt t="159447" x="3724275" y="3214688"/>
          <p14:tracePt t="159456" x="3751263" y="3214688"/>
          <p14:tracePt t="159469" x="3776663" y="3214688"/>
          <p14:tracePt t="159486" x="3803650" y="3197225"/>
          <p14:tracePt t="159500" x="3840163" y="3187700"/>
          <p14:tracePt t="159516" x="3848100" y="3170238"/>
          <p14:tracePt t="159532" x="3875088" y="3143250"/>
          <p14:tracePt t="159548" x="3875088" y="3133725"/>
          <p14:tracePt t="159564" x="3884613" y="3125788"/>
          <p14:tracePt t="159580" x="3884613" y="3116263"/>
          <p14:tracePt t="159601" x="3884613" y="3108325"/>
          <p14:tracePt t="159637" x="3875088" y="3108325"/>
          <p14:tracePt t="159662" x="3875088" y="3089275"/>
          <p14:tracePt t="159673" x="3867150" y="3071813"/>
          <p14:tracePt t="159690" x="3857625" y="3071813"/>
          <p14:tracePt t="159699" x="3848100" y="3054350"/>
          <p14:tracePt t="159710" x="3840163" y="3054350"/>
          <p14:tracePt t="159724" x="3830638" y="3054350"/>
          <p14:tracePt t="159740" x="3822700" y="3054350"/>
          <p14:tracePt t="159756" x="3813175" y="3054350"/>
          <p14:tracePt t="159772" x="3795713" y="3054350"/>
          <p14:tracePt t="159788" x="3776663" y="3062288"/>
          <p14:tracePt t="159804" x="3768725" y="3081338"/>
          <p14:tracePt t="159820" x="3751263" y="3098800"/>
          <p14:tracePt t="159835" x="3741738" y="3125788"/>
          <p14:tracePt t="159852" x="3732213" y="3143250"/>
          <p14:tracePt t="159868" x="3732213" y="3170238"/>
          <p14:tracePt t="159900" x="3732213" y="3179763"/>
          <p14:tracePt t="159917" x="3732213" y="3197225"/>
          <p14:tracePt t="159932" x="3732213" y="3224213"/>
          <p14:tracePt t="159948" x="3732213" y="3251200"/>
          <p14:tracePt t="159964" x="3741738" y="3259138"/>
          <p14:tracePt t="159994" x="3741738" y="3268663"/>
          <p14:tracePt t="160013" x="3751263" y="3268663"/>
          <p14:tracePt t="160034" x="3759200" y="3268663"/>
          <p14:tracePt t="160045" x="3759200" y="3259138"/>
          <p14:tracePt t="160060" x="3768725" y="3241675"/>
          <p14:tracePt t="160076" x="3776663" y="3224213"/>
          <p14:tracePt t="160090" x="3776663" y="3214688"/>
          <p14:tracePt t="160106" x="3776663" y="3205163"/>
          <p14:tracePt t="160122" x="3776663" y="3197225"/>
          <p14:tracePt t="160154" x="3776663" y="3187700"/>
          <p14:tracePt t="160179" x="3768725" y="3179763"/>
          <p14:tracePt t="160204" x="3751263" y="3179763"/>
          <p14:tracePt t="160216" x="3741738" y="3179763"/>
          <p14:tracePt t="160226" x="3732213" y="3179763"/>
          <p14:tracePt t="160237" x="3724275" y="3179763"/>
          <p14:tracePt t="160253" x="3714750" y="3179763"/>
          <p14:tracePt t="160268" x="3697288" y="3187700"/>
          <p14:tracePt t="160286" x="3687763" y="3197225"/>
          <p14:tracePt t="160301" x="3679825" y="3205163"/>
          <p14:tracePt t="160316" x="3670300" y="3214688"/>
          <p14:tracePt t="160334" x="3670300" y="3224213"/>
          <p14:tracePt t="160361" x="3670300" y="3232150"/>
          <p14:tracePt t="160430" x="3670300" y="3224213"/>
          <p14:tracePt t="160456" x="3687763" y="3205163"/>
          <p14:tracePt t="160470" x="3705225" y="3187700"/>
          <p14:tracePt t="160479" x="3751263" y="3160713"/>
          <p14:tracePt t="160492" x="3776663" y="3143250"/>
          <p14:tracePt t="160508" x="3803650" y="3125788"/>
          <p14:tracePt t="160524" x="3822700" y="3116263"/>
          <p14:tracePt t="160540" x="3830638" y="3108325"/>
          <p14:tracePt t="160555" x="3830638" y="3098800"/>
          <p14:tracePt t="160572" x="3840163" y="3098800"/>
          <p14:tracePt t="160604" x="3840163" y="3089275"/>
          <p14:tracePt t="160648" x="3840163" y="3081338"/>
          <p14:tracePt t="160683" x="3830638" y="3071813"/>
          <p14:tracePt t="160698" x="3822700" y="3062288"/>
          <p14:tracePt t="160708" x="3813175" y="3054350"/>
          <p14:tracePt t="160718" x="3795713" y="3054350"/>
          <p14:tracePt t="160733" x="3786188" y="3054350"/>
          <p14:tracePt t="160748" x="3776663" y="3054350"/>
          <p14:tracePt t="160764" x="3768725" y="3054350"/>
          <p14:tracePt t="160781" x="3759200" y="3054350"/>
          <p14:tracePt t="160805" x="3751263" y="3062288"/>
          <p14:tracePt t="160816" x="3751263" y="3071813"/>
          <p14:tracePt t="160829" x="3741738" y="3081338"/>
          <p14:tracePt t="160844" x="3741738" y="3108325"/>
          <p14:tracePt t="160860" x="3741738" y="3116263"/>
          <p14:tracePt t="160877" x="3741738" y="3133725"/>
          <p14:tracePt t="160913" x="3741738" y="3143250"/>
          <p14:tracePt t="160924" x="3741738" y="3152775"/>
          <p14:tracePt t="160937" x="3751263" y="3152775"/>
          <p14:tracePt t="160954" x="3768725" y="3152775"/>
          <p14:tracePt t="160972" x="3813175" y="3152775"/>
          <p14:tracePt t="160988" x="3822700" y="3143250"/>
          <p14:tracePt t="161004" x="3840163" y="3125788"/>
          <p14:tracePt t="161007" x="3840163" y="3108325"/>
          <p14:tracePt t="161020" x="3848100" y="3098800"/>
          <p14:tracePt t="161036" x="3848100" y="3089275"/>
          <p14:tracePt t="161052" x="3848100" y="3081338"/>
          <p14:tracePt t="161068" x="3848100" y="3071813"/>
          <p14:tracePt t="161104" x="3848100" y="3062288"/>
          <p14:tracePt t="161114" x="3848100" y="3054350"/>
          <p14:tracePt t="161128" x="3840163" y="3044825"/>
          <p14:tracePt t="161140" x="3830638" y="3044825"/>
          <p14:tracePt t="161153" x="3822700" y="3036888"/>
          <p14:tracePt t="161166" x="3813175" y="3036888"/>
          <p14:tracePt t="161180" x="3803650" y="3036888"/>
          <p14:tracePt t="161196" x="3795713" y="3036888"/>
          <p14:tracePt t="161212" x="3776663" y="3054350"/>
          <p14:tracePt t="161228" x="3768725" y="3054350"/>
          <p14:tracePt t="161244" x="3759200" y="3071813"/>
          <p14:tracePt t="161260" x="3751263" y="3098800"/>
          <p14:tracePt t="161276" x="3741738" y="3125788"/>
          <p14:tracePt t="161292" x="3741738" y="3133725"/>
          <p14:tracePt t="161308" x="3741738" y="3143250"/>
          <p14:tracePt t="161338" x="3732213" y="3170238"/>
          <p14:tracePt t="161372" x="3732213" y="3179763"/>
          <p14:tracePt t="161388" x="3732213" y="3187700"/>
          <p14:tracePt t="161404" x="3741738" y="3187700"/>
          <p14:tracePt t="161420" x="3768725" y="3187700"/>
          <p14:tracePt t="161436" x="3786188" y="3187700"/>
          <p14:tracePt t="161451" x="3813175" y="3179763"/>
          <p14:tracePt t="161468" x="3848100" y="3133725"/>
          <p14:tracePt t="161484" x="3857625" y="3125788"/>
          <p14:tracePt t="161500" x="3857625" y="3116263"/>
          <p14:tracePt t="161516" x="3857625" y="3108325"/>
          <p14:tracePt t="161531" x="3857625" y="3098800"/>
          <p14:tracePt t="161550" x="3857625" y="3089275"/>
          <p14:tracePt t="161564" x="3848100" y="3089275"/>
          <p14:tracePt t="161580" x="3840163" y="3081338"/>
          <p14:tracePt t="161596" x="3803650" y="3071813"/>
          <p14:tracePt t="161612" x="3795713" y="3071813"/>
          <p14:tracePt t="161628" x="3786188" y="3071813"/>
          <p14:tracePt t="161644" x="3759200" y="3081338"/>
          <p14:tracePt t="161659" x="3741738" y="3098800"/>
          <p14:tracePt t="161676" x="3732213" y="3108325"/>
          <p14:tracePt t="161692" x="3724275" y="3125788"/>
          <p14:tracePt t="161708" x="3697288" y="3143250"/>
          <p14:tracePt t="161724" x="3697288" y="3160713"/>
          <p14:tracePt t="161740" x="3687763" y="3170238"/>
          <p14:tracePt t="161756" x="3687763" y="3179763"/>
          <p14:tracePt t="161772" x="3687763" y="3187700"/>
          <p14:tracePt t="162065" x="3687763" y="3179763"/>
          <p14:tracePt t="162184" x="3687763" y="3170238"/>
          <p14:tracePt t="162318" x="3687763" y="3160713"/>
          <p14:tracePt t="163433" x="3697288" y="3170238"/>
          <p14:tracePt t="163447" x="3697288" y="3187700"/>
          <p14:tracePt t="163456" x="3705225" y="3205163"/>
          <p14:tracePt t="163565" x="3714750" y="3205163"/>
          <p14:tracePt t="163593" x="3724275" y="3224213"/>
          <p14:tracePt t="163601" x="3724275" y="3276600"/>
          <p14:tracePt t="163618" x="3724275" y="3384550"/>
          <p14:tracePt t="163628" x="3714750" y="3554413"/>
          <p14:tracePt t="163645" x="3660775" y="3884613"/>
          <p14:tracePt t="163660" x="3616325" y="4214813"/>
          <p14:tracePt t="163677" x="3544888" y="4679950"/>
          <p14:tracePt t="163692" x="3527425" y="4857750"/>
          <p14:tracePt t="163708" x="3490913" y="4983163"/>
          <p14:tracePt t="163725" x="3455988" y="5160963"/>
          <p14:tracePt t="163740" x="3438525" y="5232400"/>
          <p14:tracePt t="163756" x="3429000" y="5313363"/>
          <p14:tracePt t="163772" x="3394075" y="5446713"/>
          <p14:tracePt t="163788" x="3375025" y="5518150"/>
          <p14:tracePt t="163804" x="3367088" y="5572125"/>
          <p14:tracePt t="163821" x="3348038" y="5626100"/>
          <p14:tracePt t="163836" x="3348038" y="5643563"/>
          <p14:tracePt t="163868" x="3348038" y="5616575"/>
          <p14:tracePt t="164036" x="3322638" y="5643563"/>
          <p14:tracePt t="164046" x="3286125" y="5697538"/>
          <p14:tracePt t="164061" x="3251200" y="5776913"/>
          <p14:tracePt t="164077" x="3214688" y="5875338"/>
          <p14:tracePt t="164092" x="3170238" y="5983288"/>
          <p14:tracePt t="164109" x="3089275" y="6188075"/>
          <p14:tracePt t="164124" x="3054350" y="6286500"/>
          <p14:tracePt t="164140" x="3009900" y="6384925"/>
          <p14:tracePt t="164157" x="2911475" y="6599238"/>
          <p14:tracePt t="164172" x="2874963" y="6670675"/>
          <p14:tracePt t="164188" x="2830513" y="6751638"/>
          <p14:tracePt t="164204" x="2759075" y="6823075"/>
          <p14:tracePt t="164220" x="2732088" y="6848475"/>
          <p14:tracePt t="164237" x="2687638" y="6848475"/>
          <p14:tracePt t="164253" x="2616200" y="6848475"/>
          <p14:tracePt t="164268" x="2589213" y="6848475"/>
          <p14:tracePt t="164284" x="2562225" y="6848475"/>
          <p14:tracePt t="164301" x="2509838" y="6848475"/>
          <p14:tracePt t="164316" x="2490788" y="6848475"/>
          <p14:tracePt t="164349" x="2482850" y="6848475"/>
          <p14:tracePt t="164409" x="2473325" y="6848475"/>
          <p14:tracePt t="164444" x="2473325" y="6840538"/>
          <p14:tracePt t="164458" x="2473325" y="6813550"/>
          <p14:tracePt t="164467" x="2473325" y="6777038"/>
          <p14:tracePt t="164649" x="2465388" y="6786563"/>
          <p14:tracePt t="164661" x="2455863" y="6796088"/>
          <p14:tracePt t="164673" x="2438400" y="6804025"/>
          <p14:tracePt t="164686" x="2419350" y="6813550"/>
          <p14:tracePt t="164701" x="2401888" y="6823075"/>
          <p14:tracePt t="164716" x="2393950" y="6823075"/>
          <p14:tracePt t="164733" x="2357438" y="6823075"/>
          <p14:tracePt t="164748" x="2347913" y="6823075"/>
          <p14:tracePt t="164764" x="2339975" y="6823075"/>
          <p14:tracePt t="164781" x="2312988" y="6813550"/>
          <p14:tracePt t="164796" x="2303463" y="6813550"/>
          <p14:tracePt t="164812" x="2295525" y="6804025"/>
          <p14:tracePt t="164829" x="2286000" y="6796088"/>
          <p14:tracePt t="164844" x="2276475" y="6786563"/>
          <p14:tracePt t="164876" x="2276475" y="6777038"/>
          <p14:tracePt t="164899" x="2276475" y="6769100"/>
          <p14:tracePt t="164959" x="2268538" y="6769100"/>
          <p14:tracePt t="165007" x="2268538" y="6759575"/>
          <p14:tracePt t="165046" x="2268538" y="6751638"/>
          <p14:tracePt t="165055" x="2268538" y="6732588"/>
          <p14:tracePt t="165067" x="2268538" y="6724650"/>
          <p14:tracePt t="165084" x="2268538" y="6705600"/>
          <p14:tracePt t="165101" x="2268538" y="6697663"/>
          <p14:tracePt t="165117" x="2268538" y="6688138"/>
          <p14:tracePt t="165153" x="2268538" y="6680200"/>
          <p14:tracePt t="165177" x="2268538" y="6670675"/>
          <p14:tracePt t="165193" x="2268538" y="6661150"/>
          <p14:tracePt t="165216" x="2268538" y="6653213"/>
          <p14:tracePt t="165295" x="2276475" y="6653213"/>
          <p14:tracePt t="165334" x="2276475" y="6643688"/>
          <p14:tracePt t="165370" x="2286000" y="6626225"/>
          <p14:tracePt t="165382" x="2286000" y="6616700"/>
          <p14:tracePt t="165393" x="2286000" y="6608763"/>
          <p14:tracePt t="165406" x="2295525" y="6608763"/>
          <p14:tracePt t="165491" x="2295525" y="6599238"/>
          <p14:tracePt t="166392" x="2303463" y="6608763"/>
          <p14:tracePt t="166402" x="2322513" y="6608763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What Happens At The </a:t>
            </a:r>
            <a:r>
              <a:rPr lang="en-US" sz="4000" b="1" dirty="0">
                <a:solidFill>
                  <a:srgbClr val="FF0000"/>
                </a:solidFill>
              </a:rPr>
              <a:t>9</a:t>
            </a:r>
            <a:r>
              <a:rPr lang="en-US" sz="4000" b="1" baseline="30000" dirty="0">
                <a:solidFill>
                  <a:srgbClr val="FF0000"/>
                </a:solidFill>
              </a:rPr>
              <a:t>TH</a:t>
            </a:r>
            <a:r>
              <a:rPr lang="en-US" sz="4000" b="1" dirty="0">
                <a:solidFill>
                  <a:srgbClr val="FF0000"/>
                </a:solidFill>
              </a:rPr>
              <a:t> WEEK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Beginning of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glomerular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filtration (start of function).</a:t>
            </a:r>
          </a:p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The kidney attains its 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adult position.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Receives its  arterial supply from  abdominal aorta.</a:t>
            </a:r>
          </a:p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The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hilum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is rotated medially</a:t>
            </a:r>
            <a:endParaRPr lang="en-US" sz="2400" dirty="0"/>
          </a:p>
        </p:txBody>
      </p:sp>
      <p:pic>
        <p:nvPicPr>
          <p:cNvPr id="1026" name="Picture 2" descr="C:\Users\galmadani\Desktop\Documents\Documents\Student Gray\4. Abdomen\F66122-004-f10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 l="10909" r="9091" b="3090"/>
          <a:stretch>
            <a:fillRect/>
          </a:stretch>
        </p:blipFill>
        <p:spPr bwMode="auto">
          <a:xfrm>
            <a:off x="685800" y="1600200"/>
            <a:ext cx="3810000" cy="5029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9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974"/>
    </mc:Choice>
    <mc:Fallback xmlns="">
      <p:transition spd="slow" advTm="95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19" x="2322513" y="6616700"/>
          <p14:tracePt t="1528" x="2322513" y="6626225"/>
          <p14:tracePt t="1555" x="2322513" y="6634163"/>
          <p14:tracePt t="1661" x="2322513" y="6608763"/>
          <p14:tracePt t="1674" x="2322513" y="6554788"/>
          <p14:tracePt t="1686" x="2322513" y="6510338"/>
          <p14:tracePt t="1701" x="2339975" y="6419850"/>
          <p14:tracePt t="1717" x="2366963" y="6323013"/>
          <p14:tracePt t="1733" x="2411413" y="6215063"/>
          <p14:tracePt t="1749" x="2527300" y="5973763"/>
          <p14:tracePt t="1765" x="2598738" y="5857875"/>
          <p14:tracePt t="1781" x="2759075" y="5589588"/>
          <p14:tracePt t="1797" x="2840038" y="5473700"/>
          <p14:tracePt t="1813" x="2901950" y="5394325"/>
          <p14:tracePt t="1829" x="3027363" y="5268913"/>
          <p14:tracePt t="1845" x="3071813" y="5224463"/>
          <p14:tracePt t="2010" x="3036888" y="5232400"/>
          <p14:tracePt t="2020" x="3000375" y="5232400"/>
          <p14:tracePt t="2038" x="2982913" y="5232400"/>
          <p14:tracePt t="2053" x="2965450" y="5214938"/>
          <p14:tracePt t="2069" x="2946400" y="5187950"/>
          <p14:tracePt t="2085" x="2946400" y="5160963"/>
          <p14:tracePt t="2101" x="2946400" y="5133975"/>
          <p14:tracePt t="2118" x="2973388" y="5054600"/>
          <p14:tracePt t="2133" x="3009900" y="4983163"/>
          <p14:tracePt t="2149" x="3062288" y="4894263"/>
          <p14:tracePt t="2166" x="3170238" y="4705350"/>
          <p14:tracePt t="2181" x="3214688" y="4625975"/>
          <p14:tracePt t="2197" x="3268663" y="4537075"/>
          <p14:tracePt t="2213" x="3330575" y="4438650"/>
          <p14:tracePt t="2229" x="3446463" y="4259263"/>
          <p14:tracePt t="2245" x="3509963" y="4187825"/>
          <p14:tracePt t="2261" x="3571875" y="4116388"/>
          <p14:tracePt t="2278" x="3687763" y="4010025"/>
          <p14:tracePt t="2293" x="3741738" y="3973513"/>
          <p14:tracePt t="2309" x="3867150" y="3894138"/>
          <p14:tracePt t="2513" x="3857625" y="3894138"/>
          <p14:tracePt t="2561" x="3857625" y="3867150"/>
          <p14:tracePt t="2572" x="3884613" y="3822700"/>
          <p14:tracePt t="2587" x="3919538" y="3759200"/>
          <p14:tracePt t="2599" x="3983038" y="3643313"/>
          <p14:tracePt t="2613" x="4098925" y="3438525"/>
          <p14:tracePt t="2629" x="4232275" y="3197225"/>
          <p14:tracePt t="2645" x="4367213" y="2965450"/>
          <p14:tracePt t="2661" x="4608513" y="2517775"/>
          <p14:tracePt t="2678" x="4714875" y="2347913"/>
          <p14:tracePt t="2693" x="4795838" y="2205038"/>
          <p14:tracePt t="2723" x="4973638" y="1982788"/>
          <p14:tracePt t="2741" x="5037138" y="1938338"/>
          <p14:tracePt t="2757" x="5160963" y="1901825"/>
          <p14:tracePt t="2995" x="5160963" y="1893888"/>
          <p14:tracePt t="3010" x="5160963" y="1866900"/>
          <p14:tracePt t="3020" x="5170488" y="1830388"/>
          <p14:tracePt t="3031" x="5187950" y="1768475"/>
          <p14:tracePt t="3045" x="5214938" y="1687513"/>
          <p14:tracePt t="3061" x="5241925" y="1625600"/>
          <p14:tracePt t="3077" x="5259388" y="1571625"/>
          <p14:tracePt t="3093" x="5303838" y="1490663"/>
          <p14:tracePt t="3109" x="5313363" y="1473200"/>
          <p14:tracePt t="3125" x="5322888" y="1465263"/>
          <p14:tracePt t="3141" x="5340350" y="1428750"/>
          <p14:tracePt t="3157" x="5357813" y="1419225"/>
          <p14:tracePt t="3173" x="5384800" y="1401763"/>
          <p14:tracePt t="3189" x="5411788" y="1366838"/>
          <p14:tracePt t="3381" x="5411788" y="1347788"/>
          <p14:tracePt t="3394" x="5419725" y="1322388"/>
          <p14:tracePt t="3410" x="5446713" y="1276350"/>
          <p14:tracePt t="3417" x="5491163" y="1214438"/>
          <p14:tracePt t="3431" x="5562600" y="1152525"/>
          <p14:tracePt t="3445" x="5643563" y="1062038"/>
          <p14:tracePt t="3461" x="5857875" y="857250"/>
          <p14:tracePt t="3477" x="5983288" y="768350"/>
          <p14:tracePt t="3493" x="6089650" y="714375"/>
          <p14:tracePt t="3509" x="6215063" y="642938"/>
          <p14:tracePt t="3525" x="6429375" y="554038"/>
          <p14:tracePt t="3541" x="6510338" y="527050"/>
          <p14:tracePt t="3557" x="6581775" y="509588"/>
          <p14:tracePt t="3573" x="6697663" y="482600"/>
          <p14:tracePt t="3589" x="6715125" y="482600"/>
          <p14:tracePt t="3605" x="6715125" y="490538"/>
          <p14:tracePt t="3621" x="6697663" y="517525"/>
          <p14:tracePt t="3885" x="6688138" y="517525"/>
          <p14:tracePt t="3908" x="6680200" y="517525"/>
          <p14:tracePt t="3930" x="6661150" y="517525"/>
          <p14:tracePt t="3946" x="6653213" y="517525"/>
          <p14:tracePt t="3957" x="6643688" y="517525"/>
          <p14:tracePt t="3971" x="6634163" y="517525"/>
          <p14:tracePt t="3988" x="6616700" y="517525"/>
          <p14:tracePt t="4004" x="6589713" y="517525"/>
          <p14:tracePt t="4020" x="6545263" y="517525"/>
          <p14:tracePt t="4036" x="6527800" y="527050"/>
          <p14:tracePt t="4053" x="6483350" y="544513"/>
          <p14:tracePt t="4068" x="6456363" y="544513"/>
          <p14:tracePt t="4098" x="6411913" y="571500"/>
          <p14:tracePt t="4116" x="6394450" y="588963"/>
          <p14:tracePt t="4148" x="6367463" y="633413"/>
          <p14:tracePt t="4164" x="6367463" y="660400"/>
          <p14:tracePt t="4180" x="6348413" y="704850"/>
          <p14:tracePt t="4196" x="6340475" y="741363"/>
          <p14:tracePt t="4212" x="6330950" y="795338"/>
          <p14:tracePt t="4228" x="6330950" y="822325"/>
          <p14:tracePt t="4244" x="6330950" y="866775"/>
          <p14:tracePt t="4260" x="6340475" y="893763"/>
          <p14:tracePt t="4276" x="6348413" y="911225"/>
          <p14:tracePt t="4292" x="6375400" y="946150"/>
          <p14:tracePt t="4308" x="6394450" y="946150"/>
          <p14:tracePt t="4324" x="6419850" y="955675"/>
          <p14:tracePt t="4340" x="6446838" y="955675"/>
          <p14:tracePt t="4356" x="6554788" y="911225"/>
          <p14:tracePt t="4372" x="6616700" y="857250"/>
          <p14:tracePt t="4388" x="6715125" y="679450"/>
          <p14:tracePt t="4404" x="6759575" y="554038"/>
          <p14:tracePt t="4420" x="6786563" y="446088"/>
          <p14:tracePt t="4436" x="6796088" y="339725"/>
          <p14:tracePt t="4452" x="6804025" y="187325"/>
          <p14:tracePt t="4468" x="6796088" y="142875"/>
          <p14:tracePt t="4484" x="6742113" y="80963"/>
          <p14:tracePt t="4500" x="6715125" y="71438"/>
          <p14:tracePt t="4516" x="6661150" y="53975"/>
          <p14:tracePt t="4532" x="6589713" y="53975"/>
          <p14:tracePt t="4548" x="6545263" y="53975"/>
          <p14:tracePt t="4564" x="6510338" y="71438"/>
          <p14:tracePt t="4581" x="6411913" y="125413"/>
          <p14:tracePt t="4596" x="6367463" y="169863"/>
          <p14:tracePt t="4612" x="6323013" y="214313"/>
          <p14:tracePt t="4628" x="6242050" y="339725"/>
          <p14:tracePt t="4644" x="6215063" y="419100"/>
          <p14:tracePt t="4660" x="6188075" y="482600"/>
          <p14:tracePt t="4677" x="6153150" y="633413"/>
          <p14:tracePt t="4691" x="6126163" y="704850"/>
          <p14:tracePt t="4706" x="6126163" y="768350"/>
          <p14:tracePt t="4723" x="6126163" y="839788"/>
          <p14:tracePt t="4755" x="6126163" y="965200"/>
          <p14:tracePt t="4772" x="6153150" y="1017588"/>
          <p14:tracePt t="4788" x="6161088" y="1044575"/>
          <p14:tracePt t="4804" x="6188075" y="1062038"/>
          <p14:tracePt t="4820" x="6205538" y="1071563"/>
          <p14:tracePt t="4836" x="6269038" y="1081088"/>
          <p14:tracePt t="4852" x="6323013" y="1071563"/>
          <p14:tracePt t="4868" x="6384925" y="1036638"/>
          <p14:tracePt t="4884" x="6510338" y="901700"/>
          <p14:tracePt t="4900" x="6572250" y="803275"/>
          <p14:tracePt t="4916" x="6643688" y="625475"/>
          <p14:tracePt t="4932" x="6670675" y="554038"/>
          <p14:tracePt t="4948" x="6680200" y="490538"/>
          <p14:tracePt t="4964" x="6680200" y="419100"/>
          <p14:tracePt t="4980" x="6680200" y="393700"/>
          <p14:tracePt t="4996" x="6661150" y="384175"/>
          <p14:tracePt t="5012" x="6634163" y="366713"/>
          <p14:tracePt t="5028" x="6608763" y="366713"/>
          <p14:tracePt t="5044" x="6581775" y="366713"/>
          <p14:tracePt t="5060" x="6545263" y="366713"/>
          <p14:tracePt t="5076" x="6473825" y="374650"/>
          <p14:tracePt t="5092" x="6438900" y="401638"/>
          <p14:tracePt t="5108" x="6402388" y="428625"/>
          <p14:tracePt t="5124" x="6323013" y="490538"/>
          <p14:tracePt t="5140" x="6276975" y="536575"/>
          <p14:tracePt t="5156" x="6232525" y="581025"/>
          <p14:tracePt t="5172" x="6134100" y="704850"/>
          <p14:tracePt t="5188" x="6089650" y="785813"/>
          <p14:tracePt t="5204" x="6037263" y="928688"/>
          <p14:tracePt t="5220" x="6018213" y="1000125"/>
          <p14:tracePt t="5236" x="6000750" y="1062038"/>
          <p14:tracePt t="5252" x="6000750" y="1160463"/>
          <p14:tracePt t="5268" x="6000750" y="1187450"/>
          <p14:tracePt t="5284" x="6010275" y="1223963"/>
          <p14:tracePt t="5300" x="6027738" y="1241425"/>
          <p14:tracePt t="5316" x="6081713" y="1250950"/>
          <p14:tracePt t="5332" x="6116638" y="1250950"/>
          <p14:tracePt t="5348" x="6161088" y="1231900"/>
          <p14:tracePt t="5364" x="6276975" y="1143000"/>
          <p14:tracePt t="5380" x="6330950" y="1081088"/>
          <p14:tracePt t="5396" x="6402388" y="1000125"/>
          <p14:tracePt t="5426" x="6537325" y="704850"/>
          <p14:tracePt t="5444" x="6562725" y="615950"/>
          <p14:tracePt t="5460" x="6589713" y="517525"/>
          <p14:tracePt t="5476" x="6589713" y="500063"/>
          <p14:tracePt t="5492" x="6589713" y="490538"/>
          <p14:tracePt t="5508" x="6589713" y="465138"/>
          <p14:tracePt t="5524" x="6572250" y="446088"/>
          <p14:tracePt t="5540" x="6562725" y="446088"/>
          <p14:tracePt t="5556" x="6527800" y="428625"/>
          <p14:tracePt t="5572" x="6500813" y="428625"/>
          <p14:tracePt t="5588" x="6483350" y="428625"/>
          <p14:tracePt t="5604" x="6419850" y="446088"/>
          <p14:tracePt t="5620" x="6394450" y="465138"/>
          <p14:tracePt t="5636" x="6357938" y="490538"/>
          <p14:tracePt t="5640" x="6313488" y="517525"/>
          <p14:tracePt t="5653" x="6276975" y="544513"/>
          <p14:tracePt t="5668" x="6232525" y="581025"/>
          <p14:tracePt t="5685" x="6197600" y="625475"/>
          <p14:tracePt t="5700" x="6134100" y="731838"/>
          <p14:tracePt t="5716" x="6108700" y="785813"/>
          <p14:tracePt t="5732" x="6089650" y="839788"/>
          <p14:tracePt t="5748" x="6081713" y="911225"/>
          <p14:tracePt t="5764" x="6081713" y="928688"/>
          <p14:tracePt t="5780" x="6081713" y="946150"/>
          <p14:tracePt t="5796" x="6099175" y="982663"/>
          <p14:tracePt t="5812" x="6126163" y="1000125"/>
          <p14:tracePt t="5828" x="6153150" y="1000125"/>
          <p14:tracePt t="5844" x="6224588" y="1000125"/>
          <p14:tracePt t="5860" x="6276975" y="990600"/>
          <p14:tracePt t="5876" x="6330950" y="965200"/>
          <p14:tracePt t="5892" x="6465888" y="857250"/>
          <p14:tracePt t="5908" x="6527800" y="795338"/>
          <p14:tracePt t="5924" x="6599238" y="704850"/>
          <p14:tracePt t="5940" x="6688138" y="482600"/>
          <p14:tracePt t="5956" x="6715125" y="374650"/>
          <p14:tracePt t="5972" x="6742113" y="276225"/>
          <p14:tracePt t="5988" x="6751638" y="115888"/>
          <p14:tracePt t="6004" x="6751638" y="71438"/>
          <p14:tracePt t="6020" x="6732588" y="26988"/>
          <p14:tracePt t="6036" x="6688138" y="0"/>
          <p14:tracePt t="6052" x="6670675" y="0"/>
          <p14:tracePt t="6068" x="6643688" y="0"/>
          <p14:tracePt t="6098" x="6554788" y="26988"/>
          <p14:tracePt t="6116" x="6510338" y="61913"/>
          <p14:tracePt t="6132" x="6429375" y="160338"/>
          <p14:tracePt t="6148" x="6394450" y="214313"/>
          <p14:tracePt t="6164" x="6303963" y="357188"/>
          <p14:tracePt t="6196" x="6259513" y="482600"/>
          <p14:tracePt t="6212" x="6242050" y="554038"/>
          <p14:tracePt t="6228" x="6232525" y="608013"/>
          <p14:tracePt t="6244" x="6232525" y="625475"/>
          <p14:tracePt t="6276" x="6242050" y="633413"/>
          <p14:tracePt t="6292" x="6251575" y="642938"/>
          <p14:tracePt t="6308" x="6269038" y="642938"/>
          <p14:tracePt t="6324" x="6330950" y="625475"/>
          <p14:tracePt t="6340" x="6357938" y="598488"/>
          <p14:tracePt t="6356" x="6402388" y="554038"/>
          <p14:tracePt t="6372" x="6483350" y="490538"/>
          <p14:tracePt t="6388" x="6510338" y="446088"/>
          <p14:tracePt t="6404" x="6545263" y="401638"/>
          <p14:tracePt t="6420" x="6562725" y="357188"/>
          <p14:tracePt t="6435" x="6562725" y="347663"/>
          <p14:tracePt t="6468" x="6562725" y="339725"/>
          <p14:tracePt t="6484" x="6562725" y="330200"/>
          <p14:tracePt t="6500" x="6554788" y="322263"/>
          <p14:tracePt t="6517" x="6537325" y="312738"/>
          <p14:tracePt t="6532" x="6518275" y="312738"/>
          <p14:tracePt t="6548" x="6510338" y="312738"/>
          <p14:tracePt t="6564" x="6500813" y="330200"/>
          <p14:tracePt t="6580" x="6473825" y="347663"/>
          <p14:tracePt t="6596" x="6456363" y="374650"/>
          <p14:tracePt t="6612" x="6429375" y="401638"/>
          <p14:tracePt t="6628" x="6429375" y="419100"/>
          <p14:tracePt t="6644" x="6429375" y="428625"/>
          <p14:tracePt t="6660" x="6429375" y="438150"/>
          <p14:tracePt t="6677" x="6429375" y="446088"/>
          <p14:tracePt t="6938" x="6419850" y="446088"/>
          <p14:tracePt t="6974" x="6411913" y="465138"/>
          <p14:tracePt t="6988" x="6384925" y="490538"/>
          <p14:tracePt t="6997" x="6367463" y="536575"/>
          <p14:tracePt t="7010" x="6340475" y="571500"/>
          <p14:tracePt t="7025" x="6303963" y="625475"/>
          <p14:tracePt t="7041" x="6276975" y="660400"/>
          <p14:tracePt t="7057" x="6259513" y="704850"/>
          <p14:tracePt t="7088" x="6259513" y="714375"/>
          <p14:tracePt t="7106" x="6259513" y="723900"/>
          <p14:tracePt t="7142" x="6269038" y="731838"/>
          <p14:tracePt t="7155" x="6276975" y="731838"/>
          <p14:tracePt t="7177" x="6296025" y="731838"/>
          <p14:tracePt t="7187" x="6303963" y="723900"/>
          <p14:tracePt t="7202" x="6313488" y="714375"/>
          <p14:tracePt t="7217" x="6323013" y="696913"/>
          <p14:tracePt t="7233" x="6340475" y="679450"/>
          <p14:tracePt t="7249" x="6357938" y="642938"/>
          <p14:tracePt t="7265" x="6367463" y="615950"/>
          <p14:tracePt t="7281" x="6375400" y="598488"/>
          <p14:tracePt t="7297" x="6375400" y="561975"/>
          <p14:tracePt t="7313" x="6375400" y="554038"/>
          <p14:tracePt t="7329" x="6330950" y="544513"/>
          <p14:tracePt t="7345" x="6224588" y="561975"/>
          <p14:tracePt t="7361" x="6170613" y="598488"/>
          <p14:tracePt t="7377" x="6116638" y="642938"/>
          <p14:tracePt t="7393" x="6037263" y="750888"/>
          <p14:tracePt t="7409" x="6010275" y="795338"/>
          <p14:tracePt t="7425" x="5983288" y="847725"/>
          <p14:tracePt t="7441" x="5956300" y="938213"/>
          <p14:tracePt t="7457" x="5956300" y="982663"/>
          <p14:tracePt t="7473" x="5956300" y="1017588"/>
          <p14:tracePt t="7489" x="6000750" y="1108075"/>
          <p14:tracePt t="7505" x="6045200" y="1133475"/>
          <p14:tracePt t="7521" x="6089650" y="1160463"/>
          <p14:tracePt t="7551" x="6276975" y="1169988"/>
          <p14:tracePt t="7569" x="6340475" y="1152525"/>
          <p14:tracePt t="7585" x="6438900" y="1081088"/>
          <p14:tracePt t="7601" x="6483350" y="1017588"/>
          <p14:tracePt t="7617" x="6518275" y="946150"/>
          <p14:tracePt t="7633" x="6581775" y="768350"/>
          <p14:tracePt t="7649" x="6599238" y="687388"/>
          <p14:tracePt t="7665" x="6599238" y="633413"/>
          <p14:tracePt t="7681" x="6589713" y="571500"/>
          <p14:tracePt t="7696" x="6562725" y="536575"/>
          <p14:tracePt t="7711" x="6510338" y="517525"/>
          <p14:tracePt t="7728" x="6411913" y="509588"/>
          <p14:tracePt t="7744" x="6357938" y="509588"/>
          <p14:tracePt t="7759" x="6313488" y="517525"/>
          <p14:tracePt t="7776" x="6224588" y="571500"/>
          <p14:tracePt t="7791" x="6188075" y="615950"/>
          <p14:tracePt t="7807" x="6170613" y="652463"/>
          <p14:tracePt t="7823" x="6143625" y="696913"/>
          <p14:tracePt t="7839" x="6108700" y="768350"/>
          <p14:tracePt t="7855" x="6108700" y="776288"/>
          <p14:tracePt t="7871" x="6108700" y="785813"/>
          <p14:tracePt t="7903" x="6108700" y="803275"/>
          <p14:tracePt t="7919" x="6116638" y="812800"/>
          <p14:tracePt t="7936" x="6116638" y="822325"/>
          <p14:tracePt t="7951" x="6126163" y="830263"/>
          <p14:tracePt t="7981" x="6134100" y="830263"/>
          <p14:tracePt t="8353" x="6143625" y="830263"/>
          <p14:tracePt t="9340" x="6143625" y="839788"/>
          <p14:tracePt t="9796" x="6143625" y="857250"/>
          <p14:tracePt t="9820" x="6153150" y="866775"/>
          <p14:tracePt t="9832" x="6153150" y="884238"/>
          <p14:tracePt t="9845" x="6153150" y="893763"/>
          <p14:tracePt t="9858" x="6153150" y="901700"/>
          <p14:tracePt t="9869" x="6153150" y="919163"/>
          <p14:tracePt t="9884" x="6153150" y="938213"/>
          <p14:tracePt t="9900" x="6153150" y="955675"/>
          <p14:tracePt t="9916" x="6153150" y="982663"/>
          <p14:tracePt t="9932" x="6153150" y="1000125"/>
          <p14:tracePt t="9948" x="6161088" y="1000125"/>
          <p14:tracePt t="9963" x="6161088" y="1009650"/>
          <p14:tracePt t="9979" x="6161088" y="1017588"/>
          <p14:tracePt t="10047" x="6170613" y="1017588"/>
          <p14:tracePt t="11081" x="6170613" y="1009650"/>
          <p14:tracePt t="11120" x="6170613" y="990600"/>
          <p14:tracePt t="11129" x="6170613" y="973138"/>
          <p14:tracePt t="11145" x="6180138" y="955675"/>
          <p14:tracePt t="11157" x="6188075" y="928688"/>
          <p14:tracePt t="11174" x="6197600" y="901700"/>
          <p14:tracePt t="11190" x="6205538" y="874713"/>
          <p14:tracePt t="11384" x="6205538" y="866775"/>
          <p14:tracePt t="11912" x="6205538" y="857250"/>
          <p14:tracePt t="11934" x="6205538" y="847725"/>
          <p14:tracePt t="12715" x="6205538" y="874713"/>
          <p14:tracePt t="12727" x="6205538" y="901700"/>
          <p14:tracePt t="12744" x="6205538" y="938213"/>
          <p14:tracePt t="12753" x="6205538" y="965200"/>
          <p14:tracePt t="12764" x="6205538" y="990600"/>
          <p14:tracePt t="12779" x="6205538" y="1017588"/>
          <p14:tracePt t="12795" x="6205538" y="1044575"/>
          <p14:tracePt t="12811" x="6205538" y="1062038"/>
          <p14:tracePt t="12827" x="6205538" y="1098550"/>
          <p14:tracePt t="12843" x="6205538" y="1108075"/>
          <p14:tracePt t="12858" x="6197600" y="1125538"/>
          <p14:tracePt t="12875" x="6197600" y="1160463"/>
          <p14:tracePt t="12890" x="6188075" y="1187450"/>
          <p14:tracePt t="12906" x="6180138" y="1214438"/>
          <p14:tracePt t="12923" x="6180138" y="1241425"/>
          <p14:tracePt t="12938" x="6180138" y="1250950"/>
          <p14:tracePt t="12955" x="6170613" y="1268413"/>
          <p14:tracePt t="13245" x="6161088" y="1295400"/>
          <p14:tracePt t="13256" x="6153150" y="1312863"/>
          <p14:tracePt t="13267" x="6143625" y="1330325"/>
          <p14:tracePt t="13284" x="6134100" y="1366838"/>
          <p14:tracePt t="13299" x="6126163" y="1419225"/>
          <p14:tracePt t="13316" x="6126163" y="1562100"/>
          <p14:tracePt t="13332" x="6116638" y="1660525"/>
          <p14:tracePt t="13347" x="6099175" y="1776413"/>
          <p14:tracePt t="13364" x="6045200" y="2036763"/>
          <p14:tracePt t="13379" x="6018213" y="2133600"/>
          <p14:tracePt t="13395" x="6000750" y="2224088"/>
          <p14:tracePt t="13412" x="5973763" y="2322513"/>
          <p14:tracePt t="13442" x="5956300" y="2366963"/>
          <p14:tracePt t="13460" x="5946775" y="2384425"/>
          <p14:tracePt t="14390" x="5946775" y="2374900"/>
          <p14:tracePt t="14412" x="5946775" y="2366963"/>
          <p14:tracePt t="14436" x="5946775" y="2347913"/>
          <p14:tracePt t="14458" x="5983288" y="2295525"/>
          <p14:tracePt t="14475" x="6018213" y="2251075"/>
          <p14:tracePt t="14491" x="6089650" y="2197100"/>
          <p14:tracePt t="14507" x="6170613" y="2125663"/>
          <p14:tracePt t="14523" x="6375400" y="2017713"/>
          <p14:tracePt t="14539" x="6518275" y="1973263"/>
          <p14:tracePt t="14556" x="6759575" y="1938338"/>
          <p14:tracePt t="14571" x="6884988" y="1919288"/>
          <p14:tracePt t="14587" x="7010400" y="1919288"/>
          <p14:tracePt t="14603" x="7116763" y="1919288"/>
          <p14:tracePt t="14604" x="7205663" y="1938338"/>
          <p14:tracePt t="14619" x="7277100" y="1965325"/>
          <p14:tracePt t="14782" x="7269163" y="1965325"/>
          <p14:tracePt t="14794" x="7269163" y="1955800"/>
          <p14:tracePt t="14820" x="7269163" y="1946275"/>
          <p14:tracePt t="14833" x="7277100" y="1938338"/>
          <p14:tracePt t="14844" x="7286625" y="1928813"/>
          <p14:tracePt t="14858" x="7304088" y="1928813"/>
          <p14:tracePt t="14875" x="7323138" y="1919288"/>
          <p14:tracePt t="14891" x="7348538" y="1919288"/>
          <p14:tracePt t="14907" x="7419975" y="1919288"/>
          <p14:tracePt t="14923" x="7446963" y="1928813"/>
          <p14:tracePt t="14940" x="7500938" y="1938338"/>
          <p14:tracePt t="14955" x="7518400" y="1955800"/>
          <p14:tracePt t="14971" x="7545388" y="1955800"/>
          <p14:tracePt t="14987" x="7572375" y="1973263"/>
          <p14:tracePt t="15206" x="7581900" y="1973263"/>
          <p14:tracePt t="15217" x="7589838" y="1973263"/>
          <p14:tracePt t="15228" x="7599363" y="1973263"/>
          <p14:tracePt t="15253" x="7616825" y="1973263"/>
          <p14:tracePt t="15275" x="7626350" y="1973263"/>
          <p14:tracePt t="15299" x="7634288" y="1973263"/>
          <p14:tracePt t="15338" x="7643813" y="1973263"/>
          <p14:tracePt t="16117" x="7643813" y="1982788"/>
          <p14:tracePt t="16140" x="7643813" y="1990725"/>
          <p14:tracePt t="16163" x="7634288" y="2000250"/>
          <p14:tracePt t="16201" x="7634288" y="2009775"/>
          <p14:tracePt t="16383" x="7634288" y="2017713"/>
          <p14:tracePt t="16395" x="7616825" y="2027238"/>
          <p14:tracePt t="16406" x="7589838" y="2062163"/>
          <p14:tracePt t="16416" x="7537450" y="2108200"/>
          <p14:tracePt t="16443" x="7394575" y="2232025"/>
          <p14:tracePt t="16460" x="7304088" y="2286000"/>
          <p14:tracePt t="16477" x="7153275" y="2366963"/>
          <p14:tracePt t="16492" x="7081838" y="2401888"/>
          <p14:tracePt t="16508" x="7027863" y="2428875"/>
          <p14:tracePt t="16525" x="6938963" y="2482850"/>
          <p14:tracePt t="16541" x="6894513" y="2500313"/>
          <p14:tracePt t="16556" x="6840538" y="2527300"/>
          <p14:tracePt t="16572" x="6804025" y="2554288"/>
          <p14:tracePt t="16588" x="6751638" y="2589213"/>
          <p14:tracePt t="16604" x="6732588" y="2598738"/>
          <p14:tracePt t="16620" x="6715125" y="2608263"/>
          <p14:tracePt t="16636" x="6697663" y="2608263"/>
          <p14:tracePt t="16672" x="6688138" y="2608263"/>
          <p14:tracePt t="16828" x="6688138" y="2598738"/>
          <p14:tracePt t="17184" x="6705600" y="2598738"/>
          <p14:tracePt t="17202" x="6724650" y="2589213"/>
          <p14:tracePt t="17211" x="6742113" y="2589213"/>
          <p14:tracePt t="17224" x="6759575" y="2581275"/>
          <p14:tracePt t="17239" x="6786563" y="2571750"/>
          <p14:tracePt t="17255" x="6823075" y="2562225"/>
          <p14:tracePt t="17286" x="6911975" y="2527300"/>
          <p14:tracePt t="17303" x="6938963" y="2517775"/>
          <p14:tracePt t="17319" x="6965950" y="2517775"/>
          <p14:tracePt t="17335" x="6983413" y="2509838"/>
          <p14:tracePt t="17351" x="6991350" y="2509838"/>
          <p14:tracePt t="17368" x="7010400" y="2509838"/>
          <p14:tracePt t="17398" x="7018338" y="2509838"/>
          <p14:tracePt t="17442" x="7018338" y="2500313"/>
          <p14:tracePt t="17896" x="7027863" y="2500313"/>
          <p14:tracePt t="17907" x="7037388" y="2500313"/>
          <p14:tracePt t="17919" x="7045325" y="2500313"/>
          <p14:tracePt t="17945" x="7054850" y="2500313"/>
          <p14:tracePt t="17957" x="7062788" y="2500313"/>
          <p14:tracePt t="17969" x="7072313" y="2500313"/>
          <p14:tracePt t="17983" x="7089775" y="2500313"/>
          <p14:tracePt t="17999" x="7108825" y="2490788"/>
          <p14:tracePt t="18015" x="7143750" y="2482850"/>
          <p14:tracePt t="18031" x="7161213" y="2482850"/>
          <p14:tracePt t="18047" x="7188200" y="2465388"/>
          <p14:tracePt t="18063" x="7224713" y="2446338"/>
          <p14:tracePt t="18291" x="7224713" y="2438400"/>
          <p14:tracePt t="18307" x="7232650" y="2438400"/>
          <p14:tracePt t="18319" x="7232650" y="2428875"/>
          <p14:tracePt t="18340" x="7242175" y="2411413"/>
          <p14:tracePt t="18353" x="7259638" y="2393950"/>
          <p14:tracePt t="47827" x="7259638" y="2384425"/>
          <p14:tracePt t="47838" x="7259638" y="2374900"/>
          <p14:tracePt t="47851" x="7259638" y="2357438"/>
          <p14:tracePt t="47873" x="7259638" y="2347913"/>
          <p14:tracePt t="47884" x="7259638" y="2339975"/>
          <p14:tracePt t="47911" x="7259638" y="2312988"/>
          <p14:tracePt t="47928" x="7259638" y="2295525"/>
          <p14:tracePt t="47945" x="7259638" y="2268538"/>
          <p14:tracePt t="47960" x="7259638" y="2259013"/>
          <p14:tracePt t="47976" x="7259638" y="2241550"/>
          <p14:tracePt t="47992" x="7259638" y="2214563"/>
          <p14:tracePt t="48008" x="7259638" y="2197100"/>
          <p14:tracePt t="48024" x="7259638" y="2187575"/>
          <p14:tracePt t="48040" x="7259638" y="2179638"/>
          <p14:tracePt t="48057" x="7259638" y="2170113"/>
          <p14:tracePt t="48101" x="7259638" y="2152650"/>
          <p14:tracePt t="48115" x="7277100" y="2133600"/>
          <p14:tracePt t="48401" x="7277100" y="2143125"/>
          <p14:tracePt t="48415" x="7277100" y="2160588"/>
          <p14:tracePt t="48427" x="7277100" y="2187575"/>
          <p14:tracePt t="48441" x="7277100" y="2214563"/>
          <p14:tracePt t="48456" x="7277100" y="2241550"/>
          <p14:tracePt t="48472" x="7277100" y="2276475"/>
          <p14:tracePt t="48487" x="7277100" y="2286000"/>
          <p14:tracePt t="48558" x="7269163" y="2276475"/>
          <p14:tracePt t="48569" x="7259638" y="2259013"/>
          <p14:tracePt t="48583" x="7251700" y="2224088"/>
          <p14:tracePt t="48599" x="7232650" y="2170113"/>
          <p14:tracePt t="48630" x="7153275" y="1946275"/>
          <p14:tracePt t="48647" x="7108825" y="1839913"/>
          <p14:tracePt t="48663" x="7072313" y="1714500"/>
          <p14:tracePt t="48680" x="6983413" y="1473200"/>
          <p14:tracePt t="48695" x="6956425" y="1366838"/>
          <p14:tracePt t="48710" x="6938963" y="1268413"/>
          <p14:tracePt t="48726" x="6894513" y="1098550"/>
          <p14:tracePt t="48742" x="6884988" y="1044575"/>
          <p14:tracePt t="48758" x="6867525" y="1009650"/>
          <p14:tracePt t="48774" x="6858000" y="990600"/>
          <p14:tracePt t="49029" x="6831013" y="990600"/>
          <p14:tracePt t="49042" x="6796088" y="990600"/>
          <p14:tracePt t="49051" x="6769100" y="990600"/>
          <p14:tracePt t="49065" x="6742113" y="990600"/>
          <p14:tracePt t="49079" x="6715125" y="990600"/>
          <p14:tracePt t="49095" x="6688138" y="982663"/>
          <p14:tracePt t="49112" x="6626225" y="955675"/>
          <p14:tracePt t="49127" x="6599238" y="946150"/>
          <p14:tracePt t="49143" x="6572250" y="938213"/>
          <p14:tracePt t="49160" x="6500813" y="911225"/>
          <p14:tracePt t="49175" x="6483350" y="911225"/>
          <p14:tracePt t="49191" x="6473825" y="911225"/>
          <p14:tracePt t="49208" x="6456363" y="901700"/>
          <p14:tracePt t="49223" x="6446838" y="901700"/>
          <p14:tracePt t="49239" x="6446838" y="893763"/>
          <p14:tracePt t="49290" x="6438900" y="893763"/>
          <p14:tracePt t="49317" x="6438900" y="884238"/>
          <p14:tracePt t="49330" x="6429375" y="884238"/>
          <p14:tracePt t="49399" x="6429375" y="874713"/>
          <p14:tracePt t="49412" x="6429375" y="866775"/>
          <p14:tracePt t="49425" x="6429375" y="857250"/>
          <p14:tracePt t="49436" x="6429375" y="847725"/>
          <p14:tracePt t="49461" x="6429375" y="839788"/>
          <p14:tracePt t="49474" x="6429375" y="830263"/>
          <p14:tracePt t="49497" x="6429375" y="822325"/>
          <p14:tracePt t="49508" x="6429375" y="812800"/>
          <p14:tracePt t="49519" x="6429375" y="795338"/>
          <p14:tracePt t="49532" x="6429375" y="785813"/>
          <p14:tracePt t="49545" x="6438900" y="768350"/>
          <p14:tracePt t="49559" x="6438900" y="750888"/>
          <p14:tracePt t="49575" x="6438900" y="741363"/>
          <p14:tracePt t="49592" x="6446838" y="714375"/>
          <p14:tracePt t="49607" x="6456363" y="704850"/>
          <p14:tracePt t="49623" x="6456363" y="696913"/>
          <p14:tracePt t="49639" x="6465888" y="669925"/>
          <p14:tracePt t="49655" x="6473825" y="660400"/>
          <p14:tracePt t="49671" x="6473825" y="652463"/>
          <p14:tracePt t="49687" x="6473825" y="642938"/>
          <p14:tracePt t="50048" x="6473825" y="660400"/>
          <p14:tracePt t="50058" x="6456363" y="687388"/>
          <p14:tracePt t="50072" x="6419850" y="741363"/>
          <p14:tracePt t="50088" x="6313488" y="866775"/>
          <p14:tracePt t="50102" x="6161088" y="1044575"/>
          <p14:tracePt t="50118" x="5983288" y="1268413"/>
          <p14:tracePt t="50134" x="5554663" y="1812925"/>
          <p14:tracePt t="50150" x="5322888" y="2089150"/>
          <p14:tracePt t="50167" x="4956175" y="2581275"/>
          <p14:tracePt t="50182" x="4822825" y="2759075"/>
          <p14:tracePt t="50198" x="4705350" y="2911475"/>
          <p14:tracePt t="50214" x="4598988" y="3036888"/>
          <p14:tracePt t="50217" x="4510088" y="3170238"/>
          <p14:tracePt t="50231" x="4429125" y="3241675"/>
          <p14:tracePt t="50246" x="4367213" y="3303588"/>
          <p14:tracePt t="50262" x="4295775" y="3340100"/>
          <p14:tracePt t="50278" x="4205288" y="3367088"/>
          <p14:tracePt t="50294" x="4170363" y="3367088"/>
          <p14:tracePt t="50310" x="4143375" y="3367088"/>
          <p14:tracePt t="50326" x="4081463" y="3348038"/>
          <p14:tracePt t="50342" x="4054475" y="3340100"/>
          <p14:tracePt t="50358" x="4017963" y="3340100"/>
          <p14:tracePt t="50375" x="3938588" y="3340100"/>
          <p14:tracePt t="50390" x="3911600" y="3340100"/>
          <p14:tracePt t="50407" x="3875088" y="3357563"/>
          <p14:tracePt t="50422" x="3857625" y="3375025"/>
          <p14:tracePt t="50624" x="3813175" y="3402013"/>
          <p14:tracePt t="50637" x="3768725" y="3419475"/>
          <p14:tracePt t="50649" x="3724275" y="3429000"/>
          <p14:tracePt t="50662" x="3660775" y="3446463"/>
          <p14:tracePt t="50692" x="3517900" y="3473450"/>
          <p14:tracePt t="50710" x="3402013" y="3473450"/>
          <p14:tracePt t="50727" x="3367088" y="3473450"/>
          <p14:tracePt t="50742" x="3313113" y="3455988"/>
          <p14:tracePt t="50758" x="3224213" y="3419475"/>
          <p14:tracePt t="50774" x="3187700" y="3419475"/>
          <p14:tracePt t="50790" x="3143250" y="3419475"/>
          <p14:tracePt t="50806" x="3098800" y="3419475"/>
          <p14:tracePt t="50822" x="3081338" y="3419475"/>
          <p14:tracePt t="50838" x="3062288" y="3419475"/>
          <p14:tracePt t="50854" x="3054350" y="3419475"/>
          <p14:tracePt t="50870" x="3044825" y="3419475"/>
          <p14:tracePt t="50903" x="3036888" y="3419475"/>
          <p14:tracePt t="51104" x="3027363" y="3419475"/>
          <p14:tracePt t="51127" x="3017838" y="3419475"/>
          <p14:tracePt t="51142" x="3009900" y="3419475"/>
          <p14:tracePt t="51203" x="3017838" y="3419475"/>
          <p14:tracePt t="51215" x="3036888" y="3419475"/>
          <p14:tracePt t="51225" x="3062288" y="3419475"/>
          <p14:tracePt t="51240" x="3108325" y="3419475"/>
          <p14:tracePt t="51254" x="3170238" y="3411538"/>
          <p14:tracePt t="51270" x="3251200" y="3402013"/>
          <p14:tracePt t="51286" x="3473450" y="3394075"/>
          <p14:tracePt t="51302" x="3625850" y="3394075"/>
          <p14:tracePt t="51333" x="4251325" y="3438525"/>
          <p14:tracePt t="51350" x="4411663" y="3465513"/>
          <p14:tracePt t="51368" x="4581525" y="3509963"/>
          <p14:tracePt t="51382" x="4848225" y="3571875"/>
          <p14:tracePt t="51398" x="4946650" y="3598863"/>
          <p14:tracePt t="51415" x="5027613" y="3625850"/>
          <p14:tracePt t="51430" x="5153025" y="3652838"/>
          <p14:tracePt t="51621" x="5170488" y="3652838"/>
          <p14:tracePt t="51635" x="5187950" y="3652838"/>
          <p14:tracePt t="51646" x="5214938" y="3652838"/>
          <p14:tracePt t="51656" x="5251450" y="3652838"/>
          <p14:tracePt t="51672" x="5295900" y="3652838"/>
          <p14:tracePt t="51687" x="5357813" y="3652838"/>
          <p14:tracePt t="51701" x="5429250" y="3660775"/>
          <p14:tracePt t="51717" x="5572125" y="3670300"/>
          <p14:tracePt t="51733" x="5634038" y="3670300"/>
          <p14:tracePt t="51749" x="5697538" y="3670300"/>
          <p14:tracePt t="51765" x="5768975" y="3670300"/>
          <p14:tracePt t="51781" x="5795963" y="3660775"/>
          <p14:tracePt t="51797" x="5840413" y="3643313"/>
          <p14:tracePt t="51813" x="5867400" y="3625850"/>
          <p14:tracePt t="51981" x="5857875" y="3625850"/>
          <p14:tracePt t="51997" x="5857875" y="3616325"/>
          <p14:tracePt t="52007" x="5848350" y="3608388"/>
          <p14:tracePt t="52022" x="5840413" y="3608388"/>
          <p14:tracePt t="52054" x="5840413" y="3598863"/>
          <p14:tracePt t="52078" x="5840413" y="3581400"/>
          <p14:tracePt t="52089" x="5840413" y="3571875"/>
          <p14:tracePt t="52101" x="5840413" y="3562350"/>
          <p14:tracePt t="52128" x="5840413" y="3554413"/>
          <p14:tracePt t="52138" x="5830888" y="3544888"/>
          <p14:tracePt t="52151" x="5822950" y="3527425"/>
          <p14:tracePt t="52167" x="5803900" y="3527425"/>
          <p14:tracePt t="52182" x="5786438" y="3509963"/>
          <p14:tracePt t="52199" x="5751513" y="3490913"/>
          <p14:tracePt t="52214" x="5724525" y="3482975"/>
          <p14:tracePt t="52230" x="5715000" y="3473450"/>
          <p14:tracePt t="52246" x="5705475" y="3465513"/>
          <p14:tracePt t="52262" x="5680075" y="3446463"/>
          <p14:tracePt t="52278" x="5670550" y="3438525"/>
          <p14:tracePt t="52294" x="5670550" y="3429000"/>
          <p14:tracePt t="52310" x="5661025" y="3429000"/>
          <p14:tracePt t="52326" x="5661025" y="3419475"/>
          <p14:tracePt t="52561" x="5661025" y="3411538"/>
          <p14:tracePt t="52620" x="5670550" y="3402013"/>
          <p14:tracePt t="52633" x="5680075" y="3402013"/>
          <p14:tracePt t="52645" x="5705475" y="3394075"/>
          <p14:tracePt t="52662" x="5759450" y="3394075"/>
          <p14:tracePt t="52692" x="6000750" y="3375025"/>
          <p14:tracePt t="52709" x="6108700" y="3357563"/>
          <p14:tracePt t="52725" x="6330950" y="3357563"/>
          <p14:tracePt t="52741" x="6438900" y="3357563"/>
          <p14:tracePt t="52757" x="6518275" y="3357563"/>
          <p14:tracePt t="52773" x="6670675" y="3384550"/>
          <p14:tracePt t="52789" x="6715125" y="3384550"/>
          <p14:tracePt t="52805" x="6769100" y="3384550"/>
          <p14:tracePt t="52821" x="6840538" y="3384550"/>
          <p14:tracePt t="52837" x="6858000" y="3367088"/>
          <p14:tracePt t="52853" x="6894513" y="3348038"/>
          <p14:tracePt t="52869" x="6911975" y="3330575"/>
          <p14:tracePt t="53053" x="6919913" y="3340100"/>
          <p14:tracePt t="53064" x="6929438" y="3348038"/>
          <p14:tracePt t="53078" x="6938963" y="3348038"/>
          <p14:tracePt t="53094" x="6946900" y="3348038"/>
          <p14:tracePt t="53110" x="6965950" y="3348038"/>
          <p14:tracePt t="53126" x="6983413" y="3367088"/>
          <p14:tracePt t="53142" x="6991350" y="3367088"/>
          <p14:tracePt t="53268" x="7000875" y="3367088"/>
          <p14:tracePt t="54122" x="6991350" y="3367088"/>
          <p14:tracePt t="54132" x="6965950" y="3367088"/>
          <p14:tracePt t="54144" x="6929438" y="3367088"/>
          <p14:tracePt t="54161" x="6894513" y="3367088"/>
          <p14:tracePt t="54176" x="6848475" y="3367088"/>
          <p14:tracePt t="54192" x="6724650" y="3367088"/>
          <p14:tracePt t="54208" x="6643688" y="3375025"/>
          <p14:tracePt t="54224" x="6537325" y="3394075"/>
          <p14:tracePt t="54254" x="6099175" y="3500438"/>
          <p14:tracePt t="54272" x="6000750" y="3544888"/>
          <p14:tracePt t="54288" x="5840413" y="3608388"/>
          <p14:tracePt t="54304" x="5786438" y="3625850"/>
          <p14:tracePt t="54320" x="5759450" y="3643313"/>
          <p14:tracePt t="54336" x="5751513" y="3652838"/>
          <p14:tracePt t="54552" x="5724525" y="3652838"/>
          <p14:tracePt t="54564" x="5680075" y="3652838"/>
          <p14:tracePt t="54578" x="5616575" y="3652838"/>
          <p14:tracePt t="54593" x="5473700" y="3670300"/>
          <p14:tracePt t="54608" x="5187950" y="3768725"/>
          <p14:tracePt t="54624" x="4822825" y="3884613"/>
          <p14:tracePt t="54640" x="4133850" y="4125913"/>
          <p14:tracePt t="54656" x="3795713" y="4224338"/>
          <p14:tracePt t="54672" x="3322638" y="4322763"/>
          <p14:tracePt t="54688" x="3187700" y="4322763"/>
          <p14:tracePt t="54703" x="3089275" y="4313238"/>
          <p14:tracePt t="54719" x="3027363" y="4268788"/>
          <p14:tracePt t="54721" x="2973388" y="4224338"/>
          <p14:tracePt t="54735" x="2938463" y="4170363"/>
          <p14:tracePt t="54751" x="2919413" y="4125913"/>
          <p14:tracePt t="54767" x="2901950" y="4089400"/>
          <p14:tracePt t="54783" x="2901950" y="4037013"/>
          <p14:tracePt t="54799" x="2901950" y="4010025"/>
          <p14:tracePt t="54815" x="2901950" y="3983038"/>
          <p14:tracePt t="54831" x="2901950" y="3973513"/>
          <p14:tracePt t="55152" x="2901950" y="3965575"/>
          <p14:tracePt t="55163" x="2901950" y="3938588"/>
          <p14:tracePt t="55180" x="2901950" y="3902075"/>
          <p14:tracePt t="55193" x="2919413" y="3848100"/>
          <p14:tracePt t="55207" x="2938463" y="3803650"/>
          <p14:tracePt t="55223" x="2973388" y="3751263"/>
          <p14:tracePt t="55239" x="3071813" y="3670300"/>
          <p14:tracePt t="55255" x="3108325" y="3643313"/>
          <p14:tracePt t="55271" x="3152775" y="3616325"/>
          <p14:tracePt t="55301" x="3224213" y="3598863"/>
          <p14:tracePt t="55319" x="3241675" y="3598863"/>
          <p14:tracePt t="55335" x="3276600" y="3598863"/>
          <p14:tracePt t="55351" x="3303588" y="3598863"/>
          <p14:tracePt t="55367" x="3313113" y="3598863"/>
          <p14:tracePt t="55574" x="3313113" y="3589338"/>
          <p14:tracePt t="55587" x="3313113" y="3581400"/>
          <p14:tracePt t="55600" x="3313113" y="3562350"/>
          <p14:tracePt t="55610" x="3313113" y="3544888"/>
          <p14:tracePt t="55625" x="3313113" y="3527425"/>
          <p14:tracePt t="55639" x="3303588" y="3490913"/>
          <p14:tracePt t="55655" x="3303588" y="3455988"/>
          <p14:tracePt t="55671" x="3276600" y="3384550"/>
          <p14:tracePt t="55687" x="3268663" y="3367088"/>
          <p14:tracePt t="55701" x="3268663" y="3348038"/>
          <p14:tracePt t="55718" x="3259138" y="3322638"/>
          <p14:tracePt t="55734" x="3251200" y="3313113"/>
          <p14:tracePt t="55886" x="3259138" y="3313113"/>
          <p14:tracePt t="56005" x="3268663" y="3313113"/>
          <p14:tracePt t="56022" x="3268663" y="3322638"/>
          <p14:tracePt t="56032" x="3276600" y="3330575"/>
          <p14:tracePt t="57267" x="3295650" y="3340100"/>
          <p14:tracePt t="57281" x="3340100" y="3357563"/>
          <p14:tracePt t="57293" x="3411538" y="3384550"/>
          <p14:tracePt t="57306" x="3536950" y="3411538"/>
          <p14:tracePt t="57321" x="3705225" y="3446463"/>
          <p14:tracePt t="57338" x="3973513" y="3517900"/>
          <p14:tracePt t="57354" x="4491038" y="3697288"/>
          <p14:tracePt t="57370" x="4741863" y="3786188"/>
          <p14:tracePt t="57386" x="4929188" y="3894138"/>
          <p14:tracePt t="57402" x="5197475" y="4017963"/>
          <p14:tracePt t="57417" x="5286375" y="4062413"/>
          <p14:tracePt t="57434" x="5357813" y="4116388"/>
          <p14:tracePt t="57450" x="5491163" y="4187825"/>
          <p14:tracePt t="57466" x="5554663" y="4214813"/>
          <p14:tracePt t="57482" x="5608638" y="4232275"/>
          <p14:tracePt t="57498" x="5688013" y="4241800"/>
          <p14:tracePt t="57514" x="5741988" y="4232275"/>
          <p14:tracePt t="57530" x="5803900" y="4205288"/>
          <p14:tracePt t="57724" x="5803900" y="4187825"/>
          <p14:tracePt t="57746" x="5803900" y="4179888"/>
          <p14:tracePt t="57774" x="5803900" y="4170363"/>
          <p14:tracePt t="57785" x="5813425" y="4152900"/>
          <p14:tracePt t="57802" x="5840413" y="4125913"/>
          <p14:tracePt t="57818" x="5857875" y="4089400"/>
          <p14:tracePt t="57848" x="5965825" y="4017963"/>
          <p14:tracePt t="57866" x="6000750" y="4000500"/>
          <p14:tracePt t="57882" x="6027738" y="3990975"/>
          <p14:tracePt t="57898" x="6089650" y="3990975"/>
          <p14:tracePt t="57914" x="6134100" y="3990975"/>
          <p14:tracePt t="57930" x="6153150" y="3990975"/>
          <p14:tracePt t="57945" x="6170613" y="3990975"/>
          <p14:tracePt t="57962" x="6197600" y="3990975"/>
          <p14:tracePt t="58205" x="6215063" y="3990975"/>
          <p14:tracePt t="58217" x="6232525" y="3983038"/>
          <p14:tracePt t="58227" x="6259513" y="3983038"/>
          <p14:tracePt t="58243" x="6296025" y="3973513"/>
          <p14:tracePt t="58254" x="6348413" y="3973513"/>
          <p14:tracePt t="58268" x="6411913" y="3965575"/>
          <p14:tracePt t="58282" x="6456363" y="3965575"/>
          <p14:tracePt t="58298" x="6500813" y="3965575"/>
          <p14:tracePt t="58314" x="6545263" y="3965575"/>
          <p14:tracePt t="58330" x="6599238" y="3965575"/>
          <p14:tracePt t="58346" x="6608763" y="3965575"/>
          <p14:tracePt t="58361" x="6616700" y="3965575"/>
          <p14:tracePt t="58378" x="6626225" y="3965575"/>
          <p14:tracePt t="58393" x="6634163" y="3956050"/>
          <p14:tracePt t="58410" x="6634163" y="3946525"/>
          <p14:tracePt t="58516" x="6616700" y="3946525"/>
          <p14:tracePt t="58554" x="6608763" y="3946525"/>
          <p14:tracePt t="58564" x="6608763" y="3938588"/>
          <p14:tracePt t="58590" x="6608763" y="3919538"/>
          <p14:tracePt t="58602" x="6616700" y="3902075"/>
          <p14:tracePt t="58614" x="6643688" y="3867150"/>
          <p14:tracePt t="58624" x="6680200" y="3822700"/>
          <p14:tracePt t="58639" x="6732588" y="3768725"/>
          <p14:tracePt t="58651" x="6796088" y="3714750"/>
          <p14:tracePt t="58666" x="6875463" y="3652838"/>
          <p14:tracePt t="58682" x="6956425" y="3598863"/>
          <p14:tracePt t="58697" x="7126288" y="3509963"/>
          <p14:tracePt t="58712" x="7197725" y="3500438"/>
          <p14:tracePt t="58728" x="7286625" y="3500438"/>
          <p14:tracePt t="58745" x="7402513" y="3500438"/>
          <p14:tracePt t="58760" x="7456488" y="3517900"/>
          <p14:tracePt t="58777" x="7500938" y="3536950"/>
          <p14:tracePt t="58793" x="7589838" y="3562350"/>
          <p14:tracePt t="58808" x="7634288" y="3562350"/>
          <p14:tracePt t="59046" x="7643813" y="3562350"/>
          <p14:tracePt t="59069" x="7653338" y="3562350"/>
          <p14:tracePt t="59096" x="7661275" y="3562350"/>
          <p14:tracePt t="59143" x="7670800" y="3562350"/>
          <p14:tracePt t="59191" x="7670800" y="3571875"/>
          <p14:tracePt t="59273" x="7670800" y="3581400"/>
          <p14:tracePt t="59467" x="7670800" y="3589338"/>
          <p14:tracePt t="59478" x="7670800" y="3598863"/>
          <p14:tracePt t="59489" x="7661275" y="3598863"/>
          <p14:tracePt t="59500" x="7661275" y="3608388"/>
          <p14:tracePt t="59683" x="7661275" y="3616325"/>
          <p14:tracePt t="59695" x="7670800" y="3625850"/>
          <p14:tracePt t="59705" x="7680325" y="3643313"/>
          <p14:tracePt t="59723" x="7697788" y="3652838"/>
          <p14:tracePt t="59738" x="7715250" y="3670300"/>
          <p14:tracePt t="59754" x="7751763" y="3697288"/>
          <p14:tracePt t="59770" x="7786688" y="3697288"/>
          <p14:tracePt t="59786" x="7813675" y="3697288"/>
          <p14:tracePt t="59802" x="7875588" y="3697288"/>
          <p14:tracePt t="59971" x="7875588" y="3705225"/>
          <p14:tracePt t="60008" x="7875588" y="3714750"/>
          <p14:tracePt t="60018" x="7875588" y="3724275"/>
          <p14:tracePt t="60078" x="7875588" y="3732213"/>
          <p14:tracePt t="60089" x="7875588" y="3741738"/>
          <p14:tracePt t="60106" x="7875588" y="3751263"/>
          <p14:tracePt t="60127" x="7875588" y="3759200"/>
          <p14:tracePt t="60606" x="7848600" y="3786188"/>
          <p14:tracePt t="60621" x="7813675" y="3795713"/>
          <p14:tracePt t="60634" x="7786688" y="3813175"/>
          <p14:tracePt t="60646" x="7759700" y="3830638"/>
          <p14:tracePt t="60661" x="7732713" y="3840163"/>
          <p14:tracePt t="60677" x="7688263" y="3848100"/>
          <p14:tracePt t="60693" x="7562850" y="3875088"/>
          <p14:tracePt t="60707" x="7483475" y="3894138"/>
          <p14:tracePt t="60739" x="7251700" y="3938588"/>
          <p14:tracePt t="60742" x="7143750" y="3965575"/>
          <p14:tracePt t="60756" x="7037388" y="3990975"/>
          <p14:tracePt t="60773" x="6831013" y="4054475"/>
          <p14:tracePt t="60789" x="6732588" y="4089400"/>
          <p14:tracePt t="60804" x="6634163" y="4143375"/>
          <p14:tracePt t="60821" x="6473825" y="4241800"/>
          <p14:tracePt t="60836" x="6411913" y="4276725"/>
          <p14:tracePt t="60853" x="6357938" y="4313238"/>
          <p14:tracePt t="60869" x="6313488" y="4340225"/>
          <p14:tracePt t="60885" x="6286500" y="4348163"/>
          <p14:tracePt t="61088" x="6276975" y="4348163"/>
          <p14:tracePt t="61099" x="6259513" y="4357688"/>
          <p14:tracePt t="61112" x="6251575" y="4357688"/>
          <p14:tracePt t="61126" x="6242050" y="4357688"/>
          <p14:tracePt t="61161" x="6232525" y="4357688"/>
          <p14:tracePt t="61232" x="6224588" y="4367213"/>
          <p14:tracePt t="61244" x="6215063" y="4375150"/>
          <p14:tracePt t="61255" x="6197600" y="4394200"/>
          <p14:tracePt t="61270" x="6180138" y="4411663"/>
          <p14:tracePt t="61285" x="6153150" y="4446588"/>
          <p14:tracePt t="61300" x="6116638" y="4465638"/>
          <p14:tracePt t="61317" x="6089650" y="4491038"/>
          <p14:tracePt t="61333" x="6045200" y="4510088"/>
          <p14:tracePt t="61348" x="6037263" y="4518025"/>
          <p14:tracePt t="61365" x="6027738" y="4518025"/>
          <p14:tracePt t="61380" x="6018213" y="4518025"/>
          <p14:tracePt t="61569" x="6010275" y="4518025"/>
          <p14:tracePt t="61594" x="6010275" y="4510088"/>
          <p14:tracePt t="61642" x="6010275" y="4500563"/>
          <p14:tracePt t="61810" x="6018213" y="4510088"/>
          <p14:tracePt t="61821" x="6027738" y="4510088"/>
          <p14:tracePt t="61833" x="6045200" y="4510088"/>
          <p14:tracePt t="61846" x="6072188" y="4510088"/>
          <p14:tracePt t="61861" x="6108700" y="4500563"/>
          <p14:tracePt t="61876" x="6197600" y="4465638"/>
          <p14:tracePt t="61892" x="6296025" y="4419600"/>
          <p14:tracePt t="61909" x="6537325" y="4303713"/>
          <p14:tracePt t="61924" x="6634163" y="4259263"/>
          <p14:tracePt t="61941" x="6786563" y="4197350"/>
          <p14:tracePt t="61957" x="6840538" y="4197350"/>
          <p14:tracePt t="61972" x="6894513" y="4197350"/>
          <p14:tracePt t="61989" x="6956425" y="4197350"/>
          <p14:tracePt t="62004" x="6983413" y="4197350"/>
          <p14:tracePt t="62020" x="7000875" y="4205288"/>
          <p14:tracePt t="62037" x="7045325" y="4214813"/>
          <p14:tracePt t="62067" x="7089775" y="4214813"/>
          <p14:tracePt t="62085" x="7116763" y="4214813"/>
          <p14:tracePt t="62101" x="7126288" y="4214813"/>
          <p14:tracePt t="62117" x="7143750" y="4214813"/>
          <p14:tracePt t="62132" x="7153275" y="4214813"/>
          <p14:tracePt t="62361" x="7170738" y="4214813"/>
          <p14:tracePt t="62372" x="7180263" y="4214813"/>
          <p14:tracePt t="62387" x="7188200" y="4214813"/>
          <p14:tracePt t="62404" x="7205663" y="4224338"/>
          <p14:tracePt t="62421" x="7232650" y="4259263"/>
          <p14:tracePt t="62436" x="7242175" y="4268788"/>
          <p14:tracePt t="62452" x="7251700" y="4276725"/>
          <p14:tracePt t="62468" x="7251700" y="4286250"/>
          <p14:tracePt t="62485" x="7259638" y="4303713"/>
          <p14:tracePt t="62501" x="7269163" y="4313238"/>
          <p14:tracePt t="62518" x="7269163" y="4322763"/>
          <p14:tracePt t="62625" x="7277100" y="4322763"/>
          <p14:tracePt t="62820" x="7269163" y="4322763"/>
          <p14:tracePt t="62833" x="7259638" y="4322763"/>
          <p14:tracePt t="62842" x="7251700" y="4322763"/>
          <p14:tracePt t="62856" x="7242175" y="4322763"/>
          <p14:tracePt t="62882" x="7232650" y="4322763"/>
          <p14:tracePt t="62892" x="7215188" y="4322763"/>
          <p14:tracePt t="62903" x="7205663" y="4303713"/>
          <p14:tracePt t="62917" x="7180263" y="4295775"/>
          <p14:tracePt t="62932" x="7134225" y="4268788"/>
          <p14:tracePt t="62948" x="7089775" y="4241800"/>
          <p14:tracePt t="62965" x="6983413" y="4179888"/>
          <p14:tracePt t="62980" x="6929438" y="4143375"/>
          <p14:tracePt t="62996" x="6875463" y="4098925"/>
          <p14:tracePt t="63013" x="6804025" y="4044950"/>
          <p14:tracePt t="63028" x="6796088" y="4027488"/>
          <p14:tracePt t="63045" x="6777038" y="4027488"/>
          <p14:tracePt t="63060" x="6777038" y="4017963"/>
          <p14:tracePt t="63350" x="6777038" y="4027488"/>
          <p14:tracePt t="63361" x="6777038" y="4037013"/>
          <p14:tracePt t="63478" x="6777038" y="4081463"/>
          <p14:tracePt t="63490" x="6777038" y="4125913"/>
          <p14:tracePt t="63504" x="6777038" y="4160838"/>
          <p14:tracePt t="63518" x="6777038" y="4205288"/>
          <p14:tracePt t="63533" x="6777038" y="4232275"/>
          <p14:tracePt t="63549" x="6777038" y="4251325"/>
          <p14:tracePt t="63565" x="6777038" y="4286250"/>
          <p14:tracePt t="63580" x="6777038" y="4295775"/>
          <p14:tracePt t="63596" x="6777038" y="4303713"/>
          <p14:tracePt t="63612" x="6777038" y="4313238"/>
          <p14:tracePt t="63628" x="6777038" y="4322763"/>
          <p14:tracePt t="63755" x="6777038" y="4330700"/>
          <p14:tracePt t="63768" x="6777038" y="4348163"/>
          <p14:tracePt t="63792" x="6777038" y="4357688"/>
          <p14:tracePt t="63805" x="6777038" y="4367213"/>
          <p14:tracePt t="63817" x="6777038" y="4375150"/>
          <p14:tracePt t="63838" x="6777038" y="4384675"/>
          <p14:tracePt t="63957" x="6777038" y="4394200"/>
          <p14:tracePt t="63973" x="6777038" y="4411663"/>
          <p14:tracePt t="63995" x="6777038" y="4419600"/>
          <p14:tracePt t="64020" x="6777038" y="4429125"/>
          <p14:tracePt t="64044" x="6777038" y="4438650"/>
          <p14:tracePt t="64071" x="6777038" y="4446588"/>
          <p14:tracePt t="64082" x="6777038" y="4456113"/>
          <p14:tracePt t="64092" x="6777038" y="4465638"/>
          <p14:tracePt t="64114" x="6777038" y="4473575"/>
          <p14:tracePt t="64141" x="6777038" y="4483100"/>
          <p14:tracePt t="64728" x="6786563" y="4456113"/>
          <p14:tracePt t="64967" x="6786563" y="4465638"/>
          <p14:tracePt t="64982" x="6786563" y="4483100"/>
          <p14:tracePt t="64995" x="6786563" y="4491038"/>
          <p14:tracePt t="65008" x="6769100" y="4518025"/>
          <p14:tracePt t="65023" x="6759575" y="4545013"/>
          <p14:tracePt t="65039" x="6742113" y="4589463"/>
          <p14:tracePt t="65056" x="6705600" y="4705350"/>
          <p14:tracePt t="65071" x="6680200" y="4768850"/>
          <p14:tracePt t="65087" x="6653213" y="4822825"/>
          <p14:tracePt t="65103" x="6599238" y="4929188"/>
          <p14:tracePt t="65119" x="6562725" y="4991100"/>
          <p14:tracePt t="65136" x="6518275" y="5081588"/>
          <p14:tracePt t="65152" x="6491288" y="5116513"/>
          <p14:tracePt t="65167" x="6465888" y="5143500"/>
          <p14:tracePt t="65183" x="6446838" y="5180013"/>
          <p14:tracePt t="65199" x="6446838" y="5187950"/>
          <p14:tracePt t="65215" x="6438900" y="5187950"/>
          <p14:tracePt t="65231" x="6419850" y="5187950"/>
          <p14:tracePt t="65263" x="6411913" y="5187950"/>
          <p14:tracePt t="65281" x="6402388" y="5187950"/>
          <p14:tracePt t="65309" x="6394450" y="5187950"/>
          <p14:tracePt t="65318" x="6394450" y="5180013"/>
          <p14:tracePt t="65330" x="6384925" y="5180013"/>
          <p14:tracePt t="65356" x="6384925" y="5170488"/>
          <p14:tracePt t="65389" x="6384925" y="5160963"/>
          <p14:tracePt t="65496" x="6384925" y="5153025"/>
          <p14:tracePt t="65523" x="6384925" y="5143500"/>
          <p14:tracePt t="65618" x="6384925" y="5133975"/>
          <p14:tracePt t="65666" x="6384925" y="5126038"/>
          <p14:tracePt t="65800" x="6384925" y="5116513"/>
          <p14:tracePt t="65809" x="6375400" y="5116513"/>
          <p14:tracePt t="65929" x="6384925" y="5116513"/>
          <p14:tracePt t="65943" x="6394450" y="5116513"/>
          <p14:tracePt t="65955" x="6419850" y="5108575"/>
          <p14:tracePt t="65968" x="6446838" y="5099050"/>
          <p14:tracePt t="65983" x="6473825" y="5089525"/>
          <p14:tracePt t="65999" x="6518275" y="5081588"/>
          <p14:tracePt t="66016" x="6680200" y="5054600"/>
          <p14:tracePt t="66031" x="6777038" y="5037138"/>
          <p14:tracePt t="66048" x="6946900" y="5027613"/>
          <p14:tracePt t="66064" x="7027863" y="5027613"/>
          <p14:tracePt t="66079" x="7089775" y="5037138"/>
          <p14:tracePt t="66095" x="7143750" y="5045075"/>
          <p14:tracePt t="66112" x="7205663" y="5054600"/>
          <p14:tracePt t="66127" x="7224713" y="5062538"/>
          <p14:tracePt t="66143" x="7251700" y="5072063"/>
          <p14:tracePt t="66159" x="7286625" y="5072063"/>
          <p14:tracePt t="66175" x="7304088" y="5062538"/>
          <p14:tracePt t="66191" x="7323138" y="5054600"/>
          <p14:tracePt t="66207" x="7348538" y="5037138"/>
          <p14:tracePt t="66401" x="7385050" y="5018088"/>
          <p14:tracePt t="66411" x="7419975" y="5000625"/>
          <p14:tracePt t="66423" x="7466013" y="4983163"/>
          <p14:tracePt t="66435" x="7510463" y="4965700"/>
          <p14:tracePt t="66449" x="7537450" y="4946650"/>
          <p14:tracePt t="66463" x="7572375" y="4938713"/>
          <p14:tracePt t="66479" x="7616825" y="4929188"/>
          <p14:tracePt t="66495" x="7670800" y="4919663"/>
          <p14:tracePt t="66511" x="7688263" y="4919663"/>
          <p14:tracePt t="66527" x="7705725" y="4919663"/>
          <p14:tracePt t="66543" x="7742238" y="4911725"/>
          <p14:tracePt t="66559" x="7759700" y="4911725"/>
          <p14:tracePt t="66592" x="7769225" y="4911725"/>
          <p14:tracePt t="67001" x="7759700" y="4911725"/>
          <p14:tracePt t="67014" x="7724775" y="4911725"/>
          <p14:tracePt t="67023" x="7680325" y="4911725"/>
          <p14:tracePt t="67039" x="7599363" y="4911725"/>
          <p14:tracePt t="67055" x="7466013" y="4911725"/>
          <p14:tracePt t="67071" x="7242175" y="4929188"/>
          <p14:tracePt t="67087" x="6724650" y="5045075"/>
          <p14:tracePt t="67103" x="6518275" y="5143500"/>
          <p14:tracePt t="67120" x="6205538" y="5313363"/>
          <p14:tracePt t="67135" x="6108700" y="5375275"/>
          <p14:tracePt t="67151" x="6018213" y="5429250"/>
          <p14:tracePt t="67167" x="5946775" y="5491163"/>
          <p14:tracePt t="67183" x="5848350" y="5537200"/>
          <p14:tracePt t="67199" x="5822950" y="5537200"/>
          <p14:tracePt t="67215" x="5813425" y="5537200"/>
          <p14:tracePt t="67231" x="5795963" y="5537200"/>
          <p14:tracePt t="67299" x="5795963" y="5545138"/>
          <p14:tracePt t="67563" x="5803900" y="5545138"/>
          <p14:tracePt t="67578" x="5822950" y="5537200"/>
          <p14:tracePt t="67589" x="5830888" y="5527675"/>
          <p14:tracePt t="67602" x="5848350" y="5510213"/>
          <p14:tracePt t="67617" x="5884863" y="5491163"/>
          <p14:tracePt t="67633" x="5919788" y="5473700"/>
          <p14:tracePt t="67649" x="5965825" y="5446713"/>
          <p14:tracePt t="67665" x="6089650" y="5394325"/>
          <p14:tracePt t="67682" x="6205538" y="5340350"/>
          <p14:tracePt t="67696" x="6251575" y="5322888"/>
          <p14:tracePt t="67712" x="6286500" y="5313363"/>
          <p14:tracePt t="67728" x="6303963" y="5313363"/>
          <p14:tracePt t="67744" x="6323013" y="5303838"/>
          <p14:tracePt t="67973" x="6340475" y="5303838"/>
          <p14:tracePt t="67985" x="6348413" y="5303838"/>
          <p14:tracePt t="68001" x="6357938" y="5303838"/>
          <p14:tracePt t="68118" x="6357938" y="5295900"/>
          <p14:tracePt t="68394" x="6357938" y="5286375"/>
          <p14:tracePt t="68404" x="6348413" y="5268913"/>
          <p14:tracePt t="68415" x="6340475" y="5232400"/>
          <p14:tracePt t="68431" x="6330950" y="5153025"/>
          <p14:tracePt t="68448" x="6330950" y="5037138"/>
          <p14:tracePt t="68464" x="6330950" y="4500563"/>
          <p14:tracePt t="68480" x="6330950" y="4160838"/>
          <p14:tracePt t="68496" x="6340475" y="3840163"/>
          <p14:tracePt t="68512" x="6340475" y="3357563"/>
          <p14:tracePt t="68528" x="6340475" y="3205163"/>
          <p14:tracePt t="68543" x="6323013" y="3071813"/>
          <p14:tracePt t="68560" x="6286500" y="2884488"/>
          <p14:tracePt t="68576" x="6269038" y="2813050"/>
          <p14:tracePt t="68592" x="6259513" y="2751138"/>
          <p14:tracePt t="68607" x="6242050" y="2705100"/>
          <p14:tracePt t="68623" x="6224588" y="2625725"/>
          <p14:tracePt t="68639" x="6224588" y="2608263"/>
          <p14:tracePt t="68656" x="6215063" y="2581275"/>
          <p14:tracePt t="68672" x="6205538" y="2571750"/>
          <p14:tracePt t="68717" x="6205538" y="2554288"/>
          <p14:tracePt t="68931" x="6205538" y="2536825"/>
          <p14:tracePt t="68948" x="6205538" y="2527300"/>
          <p14:tracePt t="68958" x="6205538" y="2500313"/>
          <p14:tracePt t="68973" x="6205538" y="2455863"/>
          <p14:tracePt t="68983" x="6205538" y="2393950"/>
          <p14:tracePt t="68993" x="6197600" y="2312988"/>
          <p14:tracePt t="69008" x="6197600" y="2241550"/>
          <p14:tracePt t="69024" x="6188075" y="2179638"/>
          <p14:tracePt t="69040" x="6188075" y="2143125"/>
          <p14:tracePt t="69056" x="6180138" y="2089150"/>
          <p14:tracePt t="69072" x="6170613" y="2071688"/>
          <p14:tracePt t="69088" x="6170613" y="2062163"/>
          <p14:tracePt t="69104" x="6170613" y="2044700"/>
          <p14:tracePt t="69119" x="6161088" y="2036763"/>
          <p14:tracePt t="69234" x="6161088" y="2017713"/>
          <p14:tracePt t="69249" x="6161088" y="2009775"/>
          <p14:tracePt t="69355" x="6161088" y="2000250"/>
          <p14:tracePt t="69367" x="6180138" y="1990725"/>
          <p14:tracePt t="69583" x="6180138" y="2009775"/>
          <p14:tracePt t="69593" x="6180138" y="2017713"/>
          <p14:tracePt t="69604" x="6188075" y="2036763"/>
          <p14:tracePt t="69620" x="6188075" y="2054225"/>
          <p14:tracePt t="69634" x="6197600" y="2062163"/>
          <p14:tracePt t="69649" x="6197600" y="2071688"/>
          <p14:tracePt t="69665" x="6197600" y="2081213"/>
          <p14:tracePt t="69682" x="6197600" y="2089150"/>
          <p14:tracePt t="69715" x="6197600" y="2098675"/>
          <p14:tracePt t="69728" x="6197600" y="2116138"/>
          <p14:tracePt t="69738" x="6197600" y="2133600"/>
          <p14:tracePt t="69749" x="6197600" y="2160588"/>
          <p14:tracePt t="69766" x="6197600" y="2187575"/>
          <p14:tracePt t="69777" x="6205538" y="2224088"/>
          <p14:tracePt t="69792" x="6205538" y="2268538"/>
          <p14:tracePt t="69808" x="6205538" y="2366963"/>
          <p14:tracePt t="69824" x="6205538" y="2411413"/>
          <p14:tracePt t="69840" x="6205538" y="2438400"/>
          <p14:tracePt t="69856" x="6205538" y="2473325"/>
          <p14:tracePt t="69872" x="6205538" y="2536825"/>
          <p14:tracePt t="69888" x="6205538" y="2562225"/>
          <p14:tracePt t="69904" x="6205538" y="2589213"/>
          <p14:tracePt t="69920" x="6205538" y="2625725"/>
          <p14:tracePt t="69951" x="6205538" y="2633663"/>
          <p14:tracePt t="70017" x="6205538" y="2643188"/>
          <p14:tracePt t="70065" x="6197600" y="2660650"/>
          <p14:tracePt t="70076" x="6197600" y="2670175"/>
          <p14:tracePt t="70087" x="6197600" y="2687638"/>
          <p14:tracePt t="70098" x="6197600" y="2697163"/>
          <p14:tracePt t="70114" x="6188075" y="2705100"/>
          <p14:tracePt t="70129" x="6188075" y="2714625"/>
          <p14:tracePt t="70145" x="6188075" y="2732088"/>
          <p14:tracePt t="70177" x="6188075" y="2741613"/>
          <p14:tracePt t="70207" x="6180138" y="2795588"/>
          <p14:tracePt t="70225" x="6170613" y="2813050"/>
          <p14:tracePt t="70241" x="6170613" y="2830513"/>
          <p14:tracePt t="70244" x="6170613" y="2857500"/>
          <p14:tracePt t="70257" x="6170613" y="2874963"/>
          <p14:tracePt t="70273" x="6161088" y="2884488"/>
          <p14:tracePt t="70289" x="6161088" y="2894013"/>
          <p14:tracePt t="70305" x="6143625" y="2919413"/>
          <p14:tracePt t="70321" x="6143625" y="2928938"/>
          <p14:tracePt t="70353" x="6134100" y="2938463"/>
          <p14:tracePt t="70520" x="6134100" y="2946400"/>
          <p14:tracePt t="70530" x="6134100" y="2973388"/>
          <p14:tracePt t="70545" x="6134100" y="3000375"/>
          <p14:tracePt t="70561" x="6134100" y="3036888"/>
          <p14:tracePt t="70577" x="6126163" y="3062288"/>
          <p14:tracePt t="70593" x="6126163" y="3133725"/>
          <p14:tracePt t="70609" x="6116638" y="3160713"/>
          <p14:tracePt t="70625" x="6108700" y="3197225"/>
          <p14:tracePt t="70641" x="6108700" y="3259138"/>
          <p14:tracePt t="70657" x="6099175" y="3303588"/>
          <p14:tracePt t="70673" x="6099175" y="3330575"/>
          <p14:tracePt t="70689" x="6081713" y="3411538"/>
          <p14:tracePt t="70704" x="6072188" y="3429000"/>
          <p14:tracePt t="70720" x="6072188" y="3446463"/>
          <p14:tracePt t="70736" x="6072188" y="3465513"/>
          <p14:tracePt t="70979" x="6072188" y="3482975"/>
          <p14:tracePt t="70990" x="6072188" y="3490913"/>
          <p14:tracePt t="71001" x="6072188" y="3509963"/>
          <p14:tracePt t="71011" x="6072188" y="3527425"/>
          <p14:tracePt t="71026" x="6072188" y="3554413"/>
          <p14:tracePt t="71042" x="6062663" y="3581400"/>
          <p14:tracePt t="71057" x="6062663" y="3616325"/>
          <p14:tracePt t="71073" x="6045200" y="3724275"/>
          <p14:tracePt t="71089" x="6045200" y="3759200"/>
          <p14:tracePt t="71105" x="6037263" y="3795713"/>
          <p14:tracePt t="71121" x="6027738" y="3848100"/>
          <p14:tracePt t="71137" x="6027738" y="3884613"/>
          <p14:tracePt t="71153" x="6018213" y="3929063"/>
          <p14:tracePt t="71169" x="6018213" y="3990975"/>
          <p14:tracePt t="71185" x="6018213" y="4027488"/>
          <p14:tracePt t="71201" x="6018213" y="4054475"/>
          <p14:tracePt t="71217" x="6018213" y="4108450"/>
          <p14:tracePt t="71233" x="6018213" y="4125913"/>
          <p14:tracePt t="71249" x="6010275" y="4152900"/>
          <p14:tracePt t="71265" x="6010275" y="4187825"/>
          <p14:tracePt t="71281" x="6010275" y="4197350"/>
          <p14:tracePt t="71507" x="6018213" y="4133850"/>
          <p14:tracePt t="71518" x="6062663" y="3965575"/>
          <p14:tracePt t="71531" x="6161088" y="3598863"/>
          <p14:tracePt t="71542" x="6303963" y="3160713"/>
          <p14:tracePt t="71567" x="6554788" y="2339975"/>
          <p14:tracePt t="71585" x="6680200" y="1928813"/>
          <p14:tracePt t="71601" x="6867525" y="1322388"/>
          <p14:tracePt t="71617" x="6919913" y="1125538"/>
          <p14:tracePt t="71633" x="6938963" y="1009650"/>
          <p14:tracePt t="71649" x="6946900" y="874713"/>
          <p14:tracePt t="71665" x="6946900" y="839788"/>
          <p14:tracePt t="71681" x="6946900" y="812800"/>
          <p14:tracePt t="71697" x="6946900" y="795338"/>
          <p14:tracePt t="71783" x="6946900" y="812800"/>
          <p14:tracePt t="71795" x="6946900" y="830263"/>
          <p14:tracePt t="72023" x="6929438" y="830263"/>
          <p14:tracePt t="72032" x="6902450" y="830263"/>
          <p14:tracePt t="72049" x="6858000" y="830263"/>
          <p14:tracePt t="72067" x="6813550" y="830263"/>
          <p14:tracePt t="72083" x="6688138" y="803275"/>
          <p14:tracePt t="72099" x="6634163" y="785813"/>
          <p14:tracePt t="72115" x="6599238" y="768350"/>
          <p14:tracePt t="72145" x="6483350" y="731838"/>
          <p14:tracePt t="72163" x="6456363" y="723900"/>
          <p14:tracePt t="72179" x="6402388" y="714375"/>
          <p14:tracePt t="72195" x="6394450" y="714375"/>
          <p14:tracePt t="72211" x="6375400" y="714375"/>
          <p14:tracePt t="72227" x="6348413" y="714375"/>
          <p14:tracePt t="72243" x="6340475" y="714375"/>
          <p14:tracePt t="72259" x="6330950" y="714375"/>
          <p14:tracePt t="72479" x="6330950" y="723900"/>
          <p14:tracePt t="72720" x="6323013" y="723900"/>
          <p14:tracePt t="72729" x="6313488" y="723900"/>
          <p14:tracePt t="72742" x="6303963" y="723900"/>
          <p14:tracePt t="72758" x="6286500" y="723900"/>
          <p14:tracePt t="72774" x="6269038" y="723900"/>
          <p14:tracePt t="72790" x="6251575" y="723900"/>
          <p14:tracePt t="72806" x="6232525" y="714375"/>
          <p14:tracePt t="72822" x="6224588" y="714375"/>
          <p14:tracePt t="72838" x="6205538" y="714375"/>
          <p14:tracePt t="72870" x="6197600" y="714375"/>
          <p14:tracePt t="72886" x="6197600" y="723900"/>
          <p14:tracePt t="72924" x="6197600" y="731838"/>
          <p14:tracePt t="72946" x="6215063" y="731838"/>
          <p14:tracePt t="72957" x="6224588" y="731838"/>
          <p14:tracePt t="72973" x="6251575" y="731838"/>
          <p14:tracePt t="72984" x="6276975" y="731838"/>
          <p14:tracePt t="72998" x="6296025" y="714375"/>
          <p14:tracePt t="73014" x="6323013" y="696913"/>
          <p14:tracePt t="73030" x="6348413" y="679450"/>
          <p14:tracePt t="73046" x="6394450" y="625475"/>
          <p14:tracePt t="73062" x="6411913" y="608013"/>
          <p14:tracePt t="73078" x="6419850" y="588963"/>
          <p14:tracePt t="73094" x="6419850" y="571500"/>
          <p14:tracePt t="73110" x="6429375" y="571500"/>
          <p14:tracePt t="73126" x="6429375" y="561975"/>
          <p14:tracePt t="73158" x="6419850" y="554038"/>
          <p14:tracePt t="73174" x="6394450" y="536575"/>
          <p14:tracePt t="73190" x="6348413" y="527050"/>
          <p14:tracePt t="73206" x="6323013" y="527050"/>
          <p14:tracePt t="73222" x="6269038" y="561975"/>
          <p14:tracePt t="73238" x="6232525" y="598488"/>
          <p14:tracePt t="73254" x="6197600" y="642938"/>
          <p14:tracePt t="73270" x="6170613" y="679450"/>
          <p14:tracePt t="73286" x="6143625" y="768350"/>
          <p14:tracePt t="73302" x="6134100" y="795338"/>
          <p14:tracePt t="73318" x="6134100" y="822325"/>
          <p14:tracePt t="73348" x="6134100" y="893763"/>
          <p14:tracePt t="73366" x="6161088" y="928688"/>
          <p14:tracePt t="73382" x="6215063" y="973138"/>
          <p14:tracePt t="73398" x="6251575" y="982663"/>
          <p14:tracePt t="73414" x="6296025" y="982663"/>
          <p14:tracePt t="73430" x="6411913" y="938213"/>
          <p14:tracePt t="73446" x="6483350" y="884238"/>
          <p14:tracePt t="73462" x="6545263" y="822325"/>
          <p14:tracePt t="73478" x="6653213" y="660400"/>
          <p14:tracePt t="73494" x="6670675" y="615950"/>
          <p14:tracePt t="73510" x="6670675" y="598488"/>
          <p14:tracePt t="73526" x="6670675" y="527050"/>
          <p14:tracePt t="73542" x="6634163" y="490538"/>
          <p14:tracePt t="73558" x="6545263" y="438150"/>
          <p14:tracePt t="73574" x="6510338" y="428625"/>
          <p14:tracePt t="73590" x="6473825" y="428625"/>
          <p14:tracePt t="73607" x="6367463" y="465138"/>
          <p14:tracePt t="73622" x="6313488" y="500063"/>
          <p14:tracePt t="73638" x="6259513" y="536575"/>
          <p14:tracePt t="73654" x="6170613" y="633413"/>
          <p14:tracePt t="73670" x="6134100" y="687388"/>
          <p14:tracePt t="73686" x="6108700" y="731838"/>
          <p14:tracePt t="73700" x="6089650" y="768350"/>
          <p14:tracePt t="73717" x="6054725" y="847725"/>
          <p14:tracePt t="73732" x="6045200" y="874713"/>
          <p14:tracePt t="73748" x="6045200" y="901700"/>
          <p14:tracePt t="73765" x="6045200" y="965200"/>
          <p14:tracePt t="73780" x="6054725" y="1009650"/>
          <p14:tracePt t="73796" x="6081713" y="1036638"/>
          <p14:tracePt t="73813" x="6161088" y="1089025"/>
          <p14:tracePt t="73828" x="6215063" y="1089025"/>
          <p14:tracePt t="73845" x="6367463" y="1054100"/>
          <p14:tracePt t="73861" x="6446838" y="973138"/>
          <p14:tracePt t="73876" x="6518275" y="857250"/>
          <p14:tracePt t="73892" x="6581775" y="741363"/>
          <p14:tracePt t="73909" x="6653213" y="500063"/>
          <p14:tracePt t="73924" x="6670675" y="438150"/>
          <p14:tracePt t="73940" x="6670675" y="384175"/>
          <p14:tracePt t="73956" x="6670675" y="303213"/>
          <p14:tracePt t="73972" x="6643688" y="285750"/>
          <p14:tracePt t="73988" x="6626225" y="276225"/>
          <p14:tracePt t="74020" x="6527800" y="285750"/>
          <p14:tracePt t="74038" x="6473825" y="322263"/>
          <p14:tracePt t="74054" x="6340475" y="465138"/>
          <p14:tracePt t="74070" x="6276975" y="544513"/>
          <p14:tracePt t="74086" x="6224588" y="615950"/>
          <p14:tracePt t="74102" x="6170613" y="723900"/>
          <p14:tracePt t="74118" x="6161088" y="741363"/>
          <p14:tracePt t="74134" x="6161088" y="758825"/>
          <p14:tracePt t="74149" x="6161088" y="785813"/>
          <p14:tracePt t="74166" x="6170613" y="812800"/>
          <p14:tracePt t="74182" x="6197600" y="847725"/>
          <p14:tracePt t="74198" x="6232525" y="884238"/>
          <p14:tracePt t="74214" x="6259513" y="911225"/>
          <p14:tracePt t="74230" x="6296025" y="928688"/>
          <p14:tracePt t="74246" x="6313488" y="928688"/>
          <p14:tracePt t="74262" x="6340475" y="938213"/>
          <p14:tracePt t="74278" x="6375400" y="928688"/>
          <p14:tracePt t="74294" x="6429375" y="874713"/>
          <p14:tracePt t="74310" x="6446838" y="847725"/>
          <p14:tracePt t="74326" x="6473825" y="795338"/>
          <p14:tracePt t="74342" x="6500813" y="723900"/>
          <p14:tracePt t="74358" x="6500813" y="714375"/>
          <p14:tracePt t="74374" x="6500813" y="696913"/>
          <p14:tracePt t="74390" x="6500813" y="687388"/>
          <p14:tracePt t="74406" x="6500813" y="679450"/>
          <p14:tracePt t="74439" x="6491288" y="669925"/>
          <p14:tracePt t="74454" x="6483350" y="660400"/>
          <p14:tracePt t="74469" x="6473825" y="660400"/>
          <p14:tracePt t="74486" x="6438900" y="660400"/>
          <p14:tracePt t="74502" x="6419850" y="660400"/>
          <p14:tracePt t="74518" x="6394450" y="679450"/>
          <p14:tracePt t="74534" x="6357938" y="714375"/>
          <p14:tracePt t="74550" x="6340475" y="723900"/>
          <p14:tracePt t="74566" x="6323013" y="750888"/>
          <p14:tracePt t="74582" x="6296025" y="812800"/>
          <p14:tracePt t="74598" x="6286500" y="839788"/>
          <p14:tracePt t="74614" x="6276975" y="884238"/>
          <p14:tracePt t="74645" x="6276975" y="893763"/>
          <p14:tracePt t="74664" x="6276975" y="901700"/>
          <p14:tracePt t="74692" x="6296025" y="901700"/>
          <p14:tracePt t="74710" x="6303963" y="901700"/>
          <p14:tracePt t="74726" x="6348413" y="901700"/>
          <p14:tracePt t="74742" x="6375400" y="884238"/>
          <p14:tracePt t="74758" x="6419850" y="847725"/>
          <p14:tracePt t="74761" x="6473825" y="803275"/>
          <p14:tracePt t="74775" x="6527800" y="750888"/>
          <p14:tracePt t="74790" x="6572250" y="679450"/>
          <p14:tracePt t="74806" x="6626225" y="615950"/>
          <p14:tracePt t="74822" x="6680200" y="490538"/>
          <p14:tracePt t="74838" x="6688138" y="428625"/>
          <p14:tracePt t="74854" x="6697663" y="374650"/>
          <p14:tracePt t="74870" x="6697663" y="303213"/>
          <p14:tracePt t="74885" x="6688138" y="268288"/>
          <p14:tracePt t="74902" x="6680200" y="258763"/>
          <p14:tracePt t="74918" x="6634163" y="241300"/>
          <p14:tracePt t="74934" x="6608763" y="241300"/>
          <p14:tracePt t="74950" x="6581775" y="241300"/>
          <p14:tracePt t="74966" x="6510338" y="258763"/>
          <p14:tracePt t="74982" x="6465888" y="285750"/>
          <p14:tracePt t="74998" x="6411913" y="339725"/>
          <p14:tracePt t="75014" x="6313488" y="446088"/>
          <p14:tracePt t="75030" x="6269038" y="509588"/>
          <p14:tracePt t="75046" x="6224588" y="561975"/>
          <p14:tracePt t="75062" x="6170613" y="669925"/>
          <p14:tracePt t="75078" x="6153150" y="714375"/>
          <p14:tracePt t="75094" x="6143625" y="758825"/>
          <p14:tracePt t="75110" x="6134100" y="884238"/>
          <p14:tracePt t="75126" x="6134100" y="946150"/>
          <p14:tracePt t="75142" x="6134100" y="1000125"/>
          <p14:tracePt t="75158" x="6180138" y="1089025"/>
          <p14:tracePt t="75174" x="6197600" y="1108075"/>
          <p14:tracePt t="75190" x="6242050" y="1125538"/>
          <p14:tracePt t="75206" x="6330950" y="1133475"/>
          <p14:tracePt t="75222" x="6394450" y="1125538"/>
          <p14:tracePt t="75237" x="6446838" y="1098550"/>
          <p14:tracePt t="75254" x="6510338" y="1000125"/>
          <p14:tracePt t="75270" x="6527800" y="955675"/>
          <p14:tracePt t="75286" x="6545263" y="911225"/>
          <p14:tracePt t="75302" x="6554788" y="830263"/>
          <p14:tracePt t="75318" x="6554788" y="803275"/>
          <p14:tracePt t="75348" x="6554788" y="750888"/>
          <p14:tracePt t="75366" x="6537325" y="731838"/>
          <p14:tracePt t="75382" x="6527800" y="723900"/>
          <p14:tracePt t="75398" x="6518275" y="723900"/>
          <p14:tracePt t="75413" x="6510338" y="723900"/>
          <p14:tracePt t="75430" x="6491288" y="723900"/>
          <p14:tracePt t="75446" x="6483350" y="723900"/>
          <p14:tracePt t="75462" x="6456363" y="741363"/>
          <p14:tracePt t="75478" x="6438900" y="758825"/>
          <p14:tracePt t="75494" x="6394450" y="785813"/>
          <p14:tracePt t="75510" x="6375400" y="795338"/>
          <p14:tracePt t="75526" x="6367463" y="812800"/>
          <p14:tracePt t="75542" x="6348413" y="812800"/>
          <p14:tracePt t="75558" x="6340475" y="822325"/>
          <p14:tracePt t="76236" x="6323013" y="839788"/>
          <p14:tracePt t="76254" x="6313488" y="857250"/>
          <p14:tracePt t="76265" x="6296025" y="893763"/>
          <p14:tracePt t="76276" x="6269038" y="938213"/>
          <p14:tracePt t="76291" x="6232525" y="1017588"/>
          <p14:tracePt t="76307" x="6197600" y="1116013"/>
          <p14:tracePt t="76323" x="6116638" y="1312863"/>
          <p14:tracePt t="76339" x="6072188" y="1411288"/>
          <p14:tracePt t="76355" x="6037263" y="1517650"/>
          <p14:tracePt t="76371" x="6010275" y="1616075"/>
          <p14:tracePt t="76387" x="5946775" y="1803400"/>
          <p14:tracePt t="76403" x="5929313" y="1884363"/>
          <p14:tracePt t="76419" x="5902325" y="1965325"/>
          <p14:tracePt t="76435" x="5875338" y="2062163"/>
          <p14:tracePt t="76450" x="5857875" y="2116138"/>
          <p14:tracePt t="76467" x="5848350" y="2170113"/>
          <p14:tracePt t="76483" x="5840413" y="2179638"/>
          <p14:tracePt t="76499" x="5840413" y="2187575"/>
          <p14:tracePt t="77499" x="5848350" y="2187575"/>
          <p14:tracePt t="77511" x="5867400" y="2197100"/>
          <p14:tracePt t="77522" x="5894388" y="2205038"/>
          <p14:tracePt t="77537" x="5911850" y="2214563"/>
          <p14:tracePt t="77552" x="5946775" y="2241550"/>
          <p14:tracePt t="77568" x="5973763" y="2259013"/>
          <p14:tracePt t="77583" x="6018213" y="2286000"/>
          <p14:tracePt t="77614" x="6108700" y="2357438"/>
          <p14:tracePt t="77632" x="6134100" y="2374900"/>
          <p14:tracePt t="77648" x="6161088" y="2393950"/>
          <p14:tracePt t="77663" x="6170613" y="2401888"/>
          <p14:tracePt t="77695" x="6170613" y="2411413"/>
          <p14:tracePt t="77789" x="6180138" y="2411413"/>
          <p14:tracePt t="77825" x="6180138" y="2419350"/>
          <p14:tracePt t="77836" x="6197600" y="2419350"/>
          <p14:tracePt t="77852" x="6205538" y="2428875"/>
          <p14:tracePt t="77861" x="6215063" y="2438400"/>
          <p14:tracePt t="77874" x="6232525" y="2438400"/>
          <p14:tracePt t="77888" x="6242050" y="2446338"/>
          <p14:tracePt t="77904" x="6259513" y="2455863"/>
          <p14:tracePt t="78148" x="6276975" y="2455863"/>
          <p14:tracePt t="78174" x="6286500" y="2465388"/>
          <p14:tracePt t="78185" x="6296025" y="2465388"/>
          <p14:tracePt t="78196" x="6303963" y="2465388"/>
          <p14:tracePt t="78209" x="6303963" y="2473325"/>
          <p14:tracePt t="78225" x="6313488" y="2473325"/>
          <p14:tracePt t="78240" x="6313488" y="2482850"/>
          <p14:tracePt t="78258" x="6323013" y="2482850"/>
          <p14:tracePt t="78725" x="6313488" y="2482850"/>
          <p14:tracePt t="78736" x="6296025" y="2473325"/>
          <p14:tracePt t="78752" x="6286500" y="2473325"/>
          <p14:tracePt t="78765" x="6269038" y="2455863"/>
          <p14:tracePt t="78780" x="6242050" y="2446338"/>
          <p14:tracePt t="78795" x="6224588" y="2438400"/>
          <p14:tracePt t="78812" x="6180138" y="2419350"/>
          <p14:tracePt t="78827" x="6153150" y="2411413"/>
          <p14:tracePt t="78843" x="6134100" y="2393950"/>
          <p14:tracePt t="78860" x="6099175" y="2393950"/>
          <p14:tracePt t="78875" x="6089650" y="2384425"/>
          <p14:tracePt t="78892" x="6062663" y="2374900"/>
          <p14:tracePt t="78923" x="6054725" y="2374900"/>
          <p14:tracePt t="79220" x="6054725" y="2366963"/>
          <p14:tracePt t="79270" x="6054725" y="2357438"/>
          <p14:tracePt t="79280" x="6054725" y="2347913"/>
          <p14:tracePt t="79292" x="6072188" y="2347913"/>
          <p14:tracePt t="79306" x="6089650" y="2330450"/>
          <p14:tracePt t="79323" x="6108700" y="2330450"/>
          <p14:tracePt t="79339" x="6134100" y="2322513"/>
          <p14:tracePt t="79355" x="6215063" y="2295525"/>
          <p14:tracePt t="79371" x="6242050" y="2286000"/>
          <p14:tracePt t="79388" x="6313488" y="2268538"/>
          <p14:tracePt t="79403" x="6330950" y="2259013"/>
          <p14:tracePt t="79419" x="6357938" y="2251075"/>
          <p14:tracePt t="79436" x="6446838" y="2205038"/>
          <p14:tracePt t="79638" x="6465888" y="2197100"/>
          <p14:tracePt t="79651" x="6483350" y="2179638"/>
          <p14:tracePt t="79664" x="6510338" y="2170113"/>
          <p14:tracePt t="79677" x="6545263" y="2152650"/>
          <p14:tracePt t="79690" x="6581775" y="2125663"/>
          <p14:tracePt t="79706" x="6626225" y="2116138"/>
          <p14:tracePt t="79722" x="6680200" y="2089150"/>
          <p14:tracePt t="79739" x="6813550" y="2027238"/>
          <p14:tracePt t="79754" x="6894513" y="2000250"/>
          <p14:tracePt t="79785" x="7108825" y="1965325"/>
          <p14:tracePt t="79802" x="7180263" y="1965325"/>
          <p14:tracePt t="79818" x="7242175" y="1965325"/>
          <p14:tracePt t="79834" x="7331075" y="1965325"/>
          <p14:tracePt t="79850" x="7367588" y="1973263"/>
          <p14:tracePt t="79866" x="7419975" y="1990725"/>
          <p14:tracePt t="79882" x="7456488" y="2000250"/>
          <p14:tracePt t="79898" x="7473950" y="2000250"/>
          <p14:tracePt t="79914" x="7491413" y="2009775"/>
          <p14:tracePt t="79930" x="7500938" y="2017713"/>
          <p14:tracePt t="79946" x="7510463" y="2027238"/>
          <p14:tracePt t="80180" x="7518400" y="2036763"/>
          <p14:tracePt t="80191" x="7518400" y="2044700"/>
          <p14:tracePt t="80203" x="7527925" y="2044700"/>
          <p14:tracePt t="80220" x="7527925" y="2054225"/>
          <p14:tracePt t="80235" x="7537450" y="2062163"/>
          <p14:tracePt t="80251" x="7545388" y="2062163"/>
          <p14:tracePt t="80267" x="7545388" y="2081213"/>
          <p14:tracePt t="80284" x="7545388" y="2089150"/>
          <p14:tracePt t="80300" x="7562850" y="2108200"/>
          <p14:tracePt t="80316" x="7572375" y="2125663"/>
          <p14:tracePt t="80331" x="7581900" y="2125663"/>
          <p14:tracePt t="80348" x="7589838" y="2133600"/>
          <p14:tracePt t="80363" x="7589838" y="2143125"/>
          <p14:tracePt t="80624" x="7599363" y="2143125"/>
          <p14:tracePt t="80888" x="7599363" y="2152650"/>
          <p14:tracePt t="80926" x="7599363" y="2160588"/>
          <p14:tracePt t="80937" x="7589838" y="2170113"/>
          <p14:tracePt t="80947" x="7581900" y="2179638"/>
          <p14:tracePt t="80959" x="7554913" y="2205038"/>
          <p14:tracePt t="80975" x="7527925" y="2224088"/>
          <p14:tracePt t="80989" x="7510463" y="2251075"/>
          <p14:tracePt t="81003" x="7473950" y="2276475"/>
          <p14:tracePt t="81019" x="7439025" y="2312988"/>
          <p14:tracePt t="81035" x="7323138" y="2438400"/>
          <p14:tracePt t="81051" x="7242175" y="2509838"/>
          <p14:tracePt t="81067" x="7170738" y="2598738"/>
          <p14:tracePt t="81083" x="7045325" y="2768600"/>
          <p14:tracePt t="81114" x="6965950" y="2867025"/>
          <p14:tracePt t="81131" x="6919913" y="2911475"/>
          <p14:tracePt t="81148" x="6902450" y="2919413"/>
          <p14:tracePt t="81163" x="6894513" y="2928938"/>
          <p14:tracePt t="81179" x="6867525" y="2946400"/>
          <p14:tracePt t="81225" x="6867525" y="2955925"/>
          <p14:tracePt t="81285" x="6840538" y="2990850"/>
          <p14:tracePt t="81298" x="6831013" y="3009900"/>
          <p14:tracePt t="81312" x="6813550" y="3027363"/>
          <p14:tracePt t="81324" x="6804025" y="3054350"/>
          <p14:tracePt t="81339" x="6796088" y="3071813"/>
          <p14:tracePt t="81355" x="6796088" y="3081338"/>
          <p14:tracePt t="81371" x="6786563" y="3108325"/>
          <p14:tracePt t="81403" x="6786563" y="3116263"/>
          <p14:tracePt t="81420" x="6786563" y="3143250"/>
          <p14:tracePt t="81435" x="6786563" y="3152775"/>
          <p14:tracePt t="81451" x="6786563" y="3160713"/>
          <p14:tracePt t="81828" x="6777038" y="3160713"/>
          <p14:tracePt t="82201" x="6786563" y="3160713"/>
          <p14:tracePt t="82210" x="6796088" y="3160713"/>
          <p14:tracePt t="82223" x="6813550" y="3160713"/>
          <p14:tracePt t="82239" x="6823075" y="3152775"/>
          <p14:tracePt t="82255" x="6831013" y="3152775"/>
          <p14:tracePt t="82271" x="6848475" y="3152775"/>
          <p14:tracePt t="82302" x="6875463" y="3152775"/>
          <p14:tracePt t="82319" x="6894513" y="3152775"/>
          <p14:tracePt t="82351" x="6902450" y="3152775"/>
          <p14:tracePt t="82368" x="6929438" y="3133725"/>
          <p14:tracePt t="82383" x="6946900" y="3133725"/>
          <p14:tracePt t="82399" x="6965950" y="3125788"/>
          <p14:tracePt t="82416" x="7000875" y="3116263"/>
          <p14:tracePt t="82431" x="7018338" y="3108325"/>
          <p14:tracePt t="82447" x="7027863" y="3108325"/>
          <p14:tracePt t="82463" x="7054850" y="3098800"/>
          <p14:tracePt t="82479" x="7062788" y="3098800"/>
          <p14:tracePt t="82665" x="7062788" y="3089275"/>
          <p14:tracePt t="82679" x="7062788" y="3081338"/>
          <p14:tracePt t="82691" x="7081838" y="3081338"/>
          <p14:tracePt t="82703" x="7099300" y="3071813"/>
          <p14:tracePt t="82718" x="7108825" y="3062288"/>
          <p14:tracePt t="82734" x="7126288" y="3062288"/>
          <p14:tracePt t="82750" x="7170738" y="3062288"/>
          <p14:tracePt t="82766" x="7197725" y="3062288"/>
          <p14:tracePt t="82782" x="7224713" y="3062288"/>
          <p14:tracePt t="82798" x="7251700" y="3062288"/>
          <p14:tracePt t="82814" x="7296150" y="3062288"/>
          <p14:tracePt t="82830" x="7313613" y="3081338"/>
          <p14:tracePt t="82846" x="7323138" y="3081338"/>
          <p14:tracePt t="82862" x="7348538" y="3098800"/>
          <p14:tracePt t="82878" x="7358063" y="3098800"/>
          <p14:tracePt t="82894" x="7367588" y="3098800"/>
          <p14:tracePt t="82910" x="7375525" y="3108325"/>
          <p14:tracePt t="82957" x="7367588" y="3116263"/>
          <p14:tracePt t="82975" x="7331075" y="3152775"/>
          <p14:tracePt t="82991" x="7251700" y="3214688"/>
          <p14:tracePt t="83007" x="7045325" y="3348038"/>
          <p14:tracePt t="83023" x="6929438" y="3411538"/>
          <p14:tracePt t="83039" x="6697663" y="3482975"/>
          <p14:tracePt t="83055" x="6599238" y="3482975"/>
          <p14:tracePt t="83071" x="6527800" y="3490913"/>
          <p14:tracePt t="83087" x="6419850" y="3482975"/>
          <p14:tracePt t="83103" x="6375400" y="3473450"/>
          <p14:tracePt t="83119" x="6340475" y="3455988"/>
          <p14:tracePt t="83135" x="6259513" y="3438525"/>
          <p14:tracePt t="83151" x="6205538" y="3429000"/>
          <p14:tracePt t="83167" x="6153150" y="3429000"/>
          <p14:tracePt t="83183" x="6027738" y="3419475"/>
          <p14:tracePt t="83199" x="5973763" y="3419475"/>
          <p14:tracePt t="83215" x="5929313" y="3429000"/>
          <p14:tracePt t="83232" x="5867400" y="3438525"/>
          <p14:tracePt t="83247" x="5857875" y="3438525"/>
          <p14:tracePt t="83263" x="5848350" y="3438525"/>
          <p14:tracePt t="83279" x="5840413" y="3438525"/>
          <p14:tracePt t="83330" x="5840413" y="3429000"/>
          <p14:tracePt t="83351" x="5840413" y="3419475"/>
          <p14:tracePt t="83377" x="5857875" y="3402013"/>
          <p14:tracePt t="83388" x="5875338" y="3394075"/>
          <p14:tracePt t="83399" x="5911850" y="3367088"/>
          <p14:tracePt t="83410" x="5946775" y="3357563"/>
          <p14:tracePt t="83425" x="6000750" y="3330575"/>
          <p14:tracePt t="83439" x="6054725" y="3313113"/>
          <p14:tracePt t="83455" x="6116638" y="3295650"/>
          <p14:tracePt t="83472" x="6242050" y="3276600"/>
          <p14:tracePt t="83487" x="6296025" y="3276600"/>
          <p14:tracePt t="83503" x="6375400" y="3276600"/>
          <p14:tracePt t="83519" x="6446838" y="3286125"/>
          <p14:tracePt t="83535" x="6581775" y="3330575"/>
          <p14:tracePt t="83551" x="6643688" y="3357563"/>
          <p14:tracePt t="83567" x="6751638" y="3394075"/>
          <p14:tracePt t="83583" x="6777038" y="3411538"/>
          <p14:tracePt t="83599" x="6823075" y="3411538"/>
          <p14:tracePt t="83630" x="6875463" y="3438525"/>
          <p14:tracePt t="83647" x="6884988" y="3438525"/>
          <p14:tracePt t="83663" x="6894513" y="3446463"/>
          <p14:tracePt t="83680" x="6902450" y="3446463"/>
          <p14:tracePt t="84747" x="6894513" y="3446463"/>
          <p14:tracePt t="84768" x="6884988" y="3455988"/>
          <p14:tracePt t="84795" x="6884988" y="3473450"/>
          <p14:tracePt t="84805" x="6884988" y="3482975"/>
          <p14:tracePt t="84819" x="6884988" y="3500438"/>
          <p14:tracePt t="84835" x="6894513" y="3517900"/>
          <p14:tracePt t="84851" x="6894513" y="3544888"/>
          <p14:tracePt t="84867" x="6938963" y="3598863"/>
          <p14:tracePt t="84883" x="6973888" y="3633788"/>
          <p14:tracePt t="84899" x="7010400" y="3670300"/>
          <p14:tracePt t="84915" x="7081838" y="3741738"/>
          <p14:tracePt t="84931" x="7116763" y="3776663"/>
          <p14:tracePt t="84947" x="7143750" y="3795713"/>
          <p14:tracePt t="84963" x="7197725" y="3830638"/>
          <p14:tracePt t="84980" x="7224713" y="3840163"/>
          <p14:tracePt t="84995" x="7242175" y="3848100"/>
          <p14:tracePt t="85011" x="7277100" y="3857625"/>
          <p14:tracePt t="85043" x="7296150" y="3857625"/>
          <p14:tracePt t="85069" x="7304088" y="3840163"/>
          <p14:tracePt t="85082" x="7313613" y="3822700"/>
          <p14:tracePt t="85309" x="7340600" y="3822700"/>
          <p14:tracePt t="85322" x="7367588" y="3822700"/>
          <p14:tracePt t="85336" x="7402513" y="3822700"/>
          <p14:tracePt t="85348" x="7439025" y="3822700"/>
          <p14:tracePt t="85363" x="7473950" y="3822700"/>
          <p14:tracePt t="85379" x="7510463" y="3822700"/>
          <p14:tracePt t="85395" x="7581900" y="3822700"/>
          <p14:tracePt t="85411" x="7626350" y="3822700"/>
          <p14:tracePt t="85427" x="7653338" y="3822700"/>
          <p14:tracePt t="85457" x="7715250" y="3822700"/>
          <p14:tracePt t="85475" x="7724775" y="3822700"/>
          <p14:tracePt t="85491" x="7751763" y="3822700"/>
          <p14:tracePt t="85523" x="7759700" y="3813175"/>
          <p14:tracePt t="85539" x="7769225" y="3813175"/>
          <p14:tracePt t="85555" x="7777163" y="3795713"/>
          <p14:tracePt t="85993" x="7796213" y="3776663"/>
          <p14:tracePt t="86007" x="7813675" y="3768725"/>
          <p14:tracePt t="86632" x="7823200" y="3759200"/>
          <p14:tracePt t="86979" x="7813675" y="3759200"/>
          <p14:tracePt t="86993" x="7813675" y="3768725"/>
          <p14:tracePt t="87007" x="7804150" y="3776663"/>
          <p14:tracePt t="87023" x="7796213" y="3795713"/>
          <p14:tracePt t="87040" x="7769225" y="3813175"/>
          <p14:tracePt t="87055" x="7751763" y="3813175"/>
          <p14:tracePt t="87071" x="7742238" y="3822700"/>
          <p14:tracePt t="87087" x="7715250" y="3830638"/>
          <p14:tracePt t="87103" x="7697788" y="3840163"/>
          <p14:tracePt t="87119" x="7680325" y="3857625"/>
          <p14:tracePt t="87135" x="7661275" y="3875088"/>
          <p14:tracePt t="87151" x="7616825" y="3911600"/>
          <p14:tracePt t="87167" x="7599363" y="3911600"/>
          <p14:tracePt t="87183" x="7581900" y="3919538"/>
          <p14:tracePt t="87199" x="7545388" y="3938588"/>
          <p14:tracePt t="87215" x="7537450" y="3946525"/>
          <p14:tracePt t="87231" x="7510463" y="3956050"/>
          <p14:tracePt t="87532" x="7491413" y="3946525"/>
          <p14:tracePt t="87543" x="7491413" y="3938588"/>
          <p14:tracePt t="87554" x="7483475" y="3938588"/>
          <p14:tracePt t="87572" x="7473950" y="3929063"/>
          <p14:tracePt t="87587" x="7466013" y="3929063"/>
          <p14:tracePt t="87603" x="7456488" y="3929063"/>
          <p14:tracePt t="87619" x="7439025" y="3919538"/>
          <p14:tracePt t="87651" x="7429500" y="3919538"/>
          <p14:tracePt t="87667" x="7419975" y="3919538"/>
          <p14:tracePt t="87684" x="7412038" y="3919538"/>
          <p14:tracePt t="87723" x="7402513" y="3919538"/>
          <p14:tracePt t="87772" x="7394575" y="3919538"/>
          <p14:tracePt t="87857" x="7367588" y="3938588"/>
          <p14:tracePt t="87867" x="7348538" y="3946525"/>
          <p14:tracePt t="88277" x="7348538" y="3956050"/>
          <p14:tracePt t="88313" x="7348538" y="3965575"/>
          <p14:tracePt t="88327" x="7348538" y="3973513"/>
          <p14:tracePt t="88349" x="7340600" y="3983038"/>
          <p14:tracePt t="88362" x="7340600" y="4000500"/>
          <p14:tracePt t="88385" x="7340600" y="4010025"/>
          <p14:tracePt t="88407" x="7331075" y="4010025"/>
          <p14:tracePt t="88434" x="7331075" y="4017963"/>
          <p14:tracePt t="88483" x="7323138" y="4017963"/>
          <p14:tracePt t="88493" x="7304088" y="4027488"/>
          <p14:tracePt t="88507" x="7296150" y="4027488"/>
          <p14:tracePt t="88524" x="7277100" y="4027488"/>
          <p14:tracePt t="88540" x="7215188" y="4054475"/>
          <p14:tracePt t="88556" x="7180263" y="4062413"/>
          <p14:tracePt t="88572" x="7134225" y="4071938"/>
          <p14:tracePt t="88588" x="7099300" y="4089400"/>
          <p14:tracePt t="88604" x="7037388" y="4108450"/>
          <p14:tracePt t="88620" x="7000875" y="4116388"/>
          <p14:tracePt t="88636" x="6983413" y="4116388"/>
          <p14:tracePt t="88652" x="6965950" y="4116388"/>
          <p14:tracePt t="88668" x="6956425" y="4116388"/>
          <p14:tracePt t="88685" x="6946900" y="4116388"/>
          <p14:tracePt t="88865" x="6929438" y="4143375"/>
          <p14:tracePt t="88876" x="6911975" y="4179888"/>
          <p14:tracePt t="88892" x="6884988" y="4205288"/>
          <p14:tracePt t="88908" x="6875463" y="4232275"/>
          <p14:tracePt t="88924" x="6858000" y="4259263"/>
          <p14:tracePt t="88940" x="6831013" y="4313238"/>
          <p14:tracePt t="88956" x="6813550" y="4330700"/>
          <p14:tracePt t="88972" x="6813550" y="4348163"/>
          <p14:tracePt t="88988" x="6796088" y="4375150"/>
          <p14:tracePt t="89004" x="6796088" y="4384675"/>
          <p14:tracePt t="89020" x="6796088" y="4394200"/>
          <p14:tracePt t="89058" x="6796088" y="4402138"/>
          <p14:tracePt t="89071" x="6796088" y="4411663"/>
          <p14:tracePt t="89092" x="6796088" y="4419600"/>
          <p14:tracePt t="89109" x="6804025" y="4429125"/>
          <p14:tracePt t="89119" x="6813550" y="4429125"/>
          <p14:tracePt t="89133" x="6823075" y="4429125"/>
          <p14:tracePt t="89152" x="6831013" y="4438650"/>
          <p14:tracePt t="89179" x="6848475" y="4438650"/>
          <p14:tracePt t="89205" x="6858000" y="4438650"/>
          <p14:tracePt t="89215" x="6884988" y="4438650"/>
          <p14:tracePt t="89228" x="6902450" y="4438650"/>
          <p14:tracePt t="89243" x="6919913" y="4438650"/>
          <p14:tracePt t="89260" x="6938963" y="4438650"/>
          <p14:tracePt t="89276" x="6973888" y="4438650"/>
          <p14:tracePt t="89292" x="7010400" y="4429125"/>
          <p14:tracePt t="89308" x="7062788" y="4419600"/>
          <p14:tracePt t="89324" x="7081838" y="4402138"/>
          <p14:tracePt t="89340" x="7108825" y="4384675"/>
          <p14:tracePt t="89356" x="7126288" y="4375150"/>
          <p14:tracePt t="89372" x="7170738" y="4348163"/>
          <p14:tracePt t="89388" x="7180263" y="4330700"/>
          <p14:tracePt t="89404" x="7197725" y="4330700"/>
          <p14:tracePt t="89420" x="7197725" y="4322763"/>
          <p14:tracePt t="89514" x="7224713" y="4303713"/>
          <p14:tracePt t="89660" x="7224713" y="4295775"/>
          <p14:tracePt t="89672" x="7205663" y="4268788"/>
          <p14:tracePt t="89681" x="7197725" y="4259263"/>
          <p14:tracePt t="89698" x="7188200" y="4251325"/>
          <p14:tracePt t="89709" x="7180263" y="4241800"/>
          <p14:tracePt t="89730" x="7180263" y="4232275"/>
          <p14:tracePt t="89768" x="7188200" y="4232275"/>
          <p14:tracePt t="89778" x="7205663" y="4232275"/>
          <p14:tracePt t="89790" x="7224713" y="4241800"/>
          <p14:tracePt t="89805" x="7242175" y="4251325"/>
          <p14:tracePt t="89820" x="7259638" y="4268788"/>
          <p14:tracePt t="89836" x="7286625" y="4276725"/>
          <p14:tracePt t="89852" x="7331075" y="4303713"/>
          <p14:tracePt t="89868" x="7340600" y="4303713"/>
          <p14:tracePt t="89884" x="7348538" y="4303713"/>
          <p14:tracePt t="89900" x="7367588" y="4322763"/>
          <p14:tracePt t="89916" x="7385050" y="4322763"/>
          <p14:tracePt t="89948" x="7402513" y="4330700"/>
          <p14:tracePt t="89980" x="7419975" y="4330700"/>
          <p14:tracePt t="89997" x="7429500" y="4330700"/>
          <p14:tracePt t="90012" x="7429500" y="4340225"/>
          <p14:tracePt t="90028" x="7439025" y="4340225"/>
          <p14:tracePt t="90044" x="7446963" y="4348163"/>
          <p14:tracePt t="90059" x="7456488" y="4348163"/>
          <p14:tracePt t="90076" x="7466013" y="4348163"/>
          <p14:tracePt t="90092" x="7473950" y="4348163"/>
          <p14:tracePt t="90454" x="7473950" y="4375150"/>
          <p14:tracePt t="90465" x="7466013" y="4411663"/>
          <p14:tracePt t="90478" x="7456488" y="4446588"/>
          <p14:tracePt t="90493" x="7439025" y="4500563"/>
          <p14:tracePt t="90509" x="7367588" y="4633913"/>
          <p14:tracePt t="90525" x="7313613" y="4724400"/>
          <p14:tracePt t="90541" x="7251700" y="4795838"/>
          <p14:tracePt t="90557" x="7197725" y="4884738"/>
          <p14:tracePt t="90573" x="7089775" y="5010150"/>
          <p14:tracePt t="90589" x="7054850" y="5045075"/>
          <p14:tracePt t="90605" x="7027863" y="5081588"/>
          <p14:tracePt t="90621" x="6965950" y="5133975"/>
          <p14:tracePt t="90637" x="6938963" y="5153025"/>
          <p14:tracePt t="90653" x="6919913" y="5160963"/>
          <p14:tracePt t="90669" x="6894513" y="5170488"/>
          <p14:tracePt t="90686" x="6875463" y="5170488"/>
          <p14:tracePt t="90700" x="6867525" y="5170488"/>
          <p14:tracePt t="90716" x="6858000" y="5160963"/>
          <p14:tracePt t="90732" x="6848475" y="5160963"/>
          <p14:tracePt t="91184" x="6848475" y="5153025"/>
          <p14:tracePt t="92348" x="6848475" y="5143500"/>
          <p14:tracePt t="92445" x="6848475" y="5133975"/>
          <p14:tracePt t="92564" x="6848475" y="5126038"/>
          <p14:tracePt t="92580" x="6840538" y="5126038"/>
          <p14:tracePt t="92613" x="6823075" y="5126038"/>
          <p14:tracePt t="92639" x="6813550" y="5126038"/>
          <p14:tracePt t="92661" x="6804025" y="5126038"/>
          <p14:tracePt t="92688" x="6796088" y="5126038"/>
          <p14:tracePt t="92698" x="6786563" y="5126038"/>
          <p14:tracePt t="92747" x="6777038" y="5126038"/>
          <p14:tracePt t="92816" x="6769100" y="5126038"/>
          <p14:tracePt t="92962" x="6769100" y="5116513"/>
          <p14:tracePt t="93023" x="6769100" y="5108575"/>
          <p14:tracePt t="93169" x="6786563" y="5108575"/>
          <p14:tracePt t="93179" x="6796088" y="5099050"/>
          <p14:tracePt t="93190" x="6804025" y="5099050"/>
          <p14:tracePt t="93204" x="6823075" y="5089525"/>
          <p14:tracePt t="93219" x="6831013" y="5081588"/>
          <p14:tracePt t="93235" x="6840538" y="5072063"/>
          <p14:tracePt t="93251" x="6867525" y="5072063"/>
          <p14:tracePt t="93267" x="6875463" y="5072063"/>
          <p14:tracePt t="93282" x="6884988" y="5072063"/>
          <p14:tracePt t="93299" x="6884988" y="5081588"/>
          <p14:tracePt t="93324" x="6884988" y="5089525"/>
          <p14:tracePt t="93518" x="6884988" y="5099050"/>
          <p14:tracePt t="93562" x="6884988" y="5108575"/>
          <p14:tracePt t="93578" x="6884988" y="5126038"/>
          <p14:tracePt t="93590" x="6867525" y="5160963"/>
          <p14:tracePt t="93603" x="6858000" y="5180013"/>
          <p14:tracePt t="93618" x="6831013" y="5205413"/>
          <p14:tracePt t="93635" x="6804025" y="5251450"/>
          <p14:tracePt t="93666" x="6804025" y="5259388"/>
          <p14:tracePt t="93683" x="6796088" y="5259388"/>
          <p14:tracePt t="93698" x="6796088" y="5268913"/>
          <p14:tracePt t="93767" x="6796088" y="5259388"/>
          <p14:tracePt t="94443" x="6796088" y="525145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Changes of kidney After BIRTH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81000" y="1600200"/>
            <a:ext cx="8534400" cy="495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Increase in size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due to elongation of tubules and increase in connective tissue between tubules (not due to increase in number of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nephrons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514350" indent="-514350">
              <a:buFont typeface="+mj-lt"/>
              <a:buAutoNum type="arabicParenR"/>
            </a:pPr>
            <a:r>
              <a:rPr lang="en-US" b="1" dirty="0">
                <a:solidFill>
                  <a:srgbClr val="4C27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Disappearance of kidney </a:t>
            </a:r>
            <a:r>
              <a:rPr lang="en-US" b="1" dirty="0" err="1">
                <a:solidFill>
                  <a:srgbClr val="4C27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lobulation</a:t>
            </a:r>
            <a:endParaRPr lang="en-US" b="1" dirty="0">
              <a:solidFill>
                <a:srgbClr val="4C27E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514350" indent="-514350">
              <a:buNone/>
            </a:pPr>
            <a:endParaRPr lang="en-US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45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35"/>
    </mc:Choice>
    <mc:Fallback xmlns="">
      <p:transition spd="slow" advTm="49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86" x="6786563" y="5251450"/>
          <p14:tracePt t="1106" x="6777038" y="5251450"/>
          <p14:tracePt t="1124" x="6769100" y="5251450"/>
          <p14:tracePt t="1140" x="6759575" y="5251450"/>
          <p14:tracePt t="1156" x="6751638" y="5251450"/>
          <p14:tracePt t="1187" x="6724650" y="5232400"/>
          <p14:tracePt t="1204" x="6705600" y="5214938"/>
          <p14:tracePt t="1220" x="6697663" y="5187950"/>
          <p14:tracePt t="1236" x="6688138" y="5160963"/>
          <p14:tracePt t="1252" x="6688138" y="5143500"/>
          <p14:tracePt t="1268" x="6688138" y="5089525"/>
          <p14:tracePt t="1284" x="6688138" y="5054600"/>
          <p14:tracePt t="1301" x="6688138" y="4946650"/>
          <p14:tracePt t="1316" x="6705600" y="4875213"/>
          <p14:tracePt t="1332" x="6724650" y="4776788"/>
          <p14:tracePt t="1349" x="6769100" y="4572000"/>
          <p14:tracePt t="1366" x="6786563" y="4473575"/>
          <p14:tracePt t="1381" x="6804025" y="4367213"/>
          <p14:tracePt t="1397" x="6840538" y="4187825"/>
          <p14:tracePt t="1412" x="6848475" y="4133850"/>
          <p14:tracePt t="1428" x="6867525" y="4081463"/>
          <p14:tracePt t="1444" x="6902450" y="4027488"/>
          <p14:tracePt t="1699" x="6902450" y="4010025"/>
          <p14:tracePt t="1712" x="6902450" y="3965575"/>
          <p14:tracePt t="1725" x="6894513" y="3867150"/>
          <p14:tracePt t="1736" x="6848475" y="3724275"/>
          <p14:tracePt t="1750" x="6786563" y="3527425"/>
          <p14:tracePt t="1765" x="6705600" y="3322638"/>
          <p14:tracePt t="1781" x="6572250" y="3036888"/>
          <p14:tracePt t="1797" x="6518275" y="2938463"/>
          <p14:tracePt t="1812" x="6456363" y="2857500"/>
          <p14:tracePt t="1829" x="6367463" y="2759075"/>
          <p14:tracePt t="1859" x="6323013" y="2732088"/>
          <p14:tracePt t="1877" x="6296025" y="2724150"/>
          <p14:tracePt t="1892" x="6286500" y="2724150"/>
          <p14:tracePt t="2104" x="6276975" y="2724150"/>
          <p14:tracePt t="2120" x="6259513" y="2724150"/>
          <p14:tracePt t="2132" x="6242050" y="2714625"/>
          <p14:tracePt t="2149" x="6197600" y="2697163"/>
          <p14:tracePt t="2164" x="6161088" y="2687638"/>
          <p14:tracePt t="2181" x="6062663" y="2643188"/>
          <p14:tracePt t="2196" x="6010275" y="2616200"/>
          <p14:tracePt t="2212" x="5946775" y="2581275"/>
          <p14:tracePt t="2229" x="5803900" y="2482850"/>
          <p14:tracePt t="2244" x="5732463" y="2438400"/>
          <p14:tracePt t="2261" x="5626100" y="2366963"/>
          <p14:tracePt t="2277" x="5581650" y="2330450"/>
          <p14:tracePt t="2293" x="5537200" y="2295525"/>
          <p14:tracePt t="2308" x="5500688" y="2259013"/>
          <p14:tracePt t="2324" x="5446713" y="2197100"/>
          <p14:tracePt t="2340" x="5438775" y="2170113"/>
          <p14:tracePt t="2357" x="5411788" y="2125663"/>
          <p14:tracePt t="2372" x="5411788" y="2108200"/>
          <p14:tracePt t="2404" x="5402263" y="2098675"/>
          <p14:tracePt t="2648" x="5375275" y="2098675"/>
          <p14:tracePt t="2661" x="5348288" y="2071688"/>
          <p14:tracePt t="2675" x="5330825" y="2054225"/>
          <p14:tracePt t="2692" x="5322888" y="2017713"/>
          <p14:tracePt t="2709" x="5313363" y="1901825"/>
          <p14:tracePt t="2725" x="5313363" y="1812925"/>
          <p14:tracePt t="2740" x="5322888" y="1687513"/>
          <p14:tracePt t="2757" x="5411788" y="1473200"/>
          <p14:tracePt t="2772" x="5473700" y="1384300"/>
          <p14:tracePt t="2788" x="5537200" y="1312863"/>
          <p14:tracePt t="2804" x="5608638" y="1258888"/>
          <p14:tracePt t="2820" x="5759450" y="1169988"/>
          <p14:tracePt t="2836" x="5830888" y="1152525"/>
          <p14:tracePt t="2852" x="5965825" y="1133475"/>
          <p14:tracePt t="2868" x="6010275" y="1133475"/>
          <p14:tracePt t="2884" x="6062663" y="1143000"/>
          <p14:tracePt t="2901" x="6116638" y="1160463"/>
          <p14:tracePt t="2916" x="6143625" y="1160463"/>
          <p14:tracePt t="2932" x="6153150" y="1169988"/>
          <p14:tracePt t="2948" x="6161088" y="1179513"/>
          <p14:tracePt t="3044" x="6180138" y="1187450"/>
          <p14:tracePt t="3272" x="6188075" y="1169988"/>
          <p14:tracePt t="3283" x="6224588" y="1116013"/>
          <p14:tracePt t="3299" x="6276975" y="1044575"/>
          <p14:tracePt t="3316" x="6357938" y="965200"/>
          <p14:tracePt t="3333" x="6562725" y="785813"/>
          <p14:tracePt t="3349" x="6653213" y="731838"/>
          <p14:tracePt t="3364" x="6742113" y="679450"/>
          <p14:tracePt t="3381" x="6875463" y="652463"/>
          <p14:tracePt t="3396" x="6938963" y="652463"/>
          <p14:tracePt t="3412" x="6973888" y="652463"/>
          <p14:tracePt t="3429" x="7037388" y="652463"/>
          <p14:tracePt t="3444" x="7045325" y="660400"/>
          <p14:tracePt t="3460" x="7054850" y="669925"/>
          <p14:tracePt t="3476" x="7072313" y="687388"/>
          <p14:tracePt t="3492" x="7089775" y="714375"/>
          <p14:tracePt t="3508" x="7099300" y="731838"/>
          <p14:tracePt t="3524" x="7116763" y="758825"/>
          <p14:tracePt t="3540" x="7153275" y="785813"/>
          <p14:tracePt t="3769" x="7161213" y="785813"/>
          <p14:tracePt t="5004" x="7116763" y="803275"/>
          <p14:tracePt t="5014" x="7081838" y="830263"/>
          <p14:tracePt t="5025" x="7037388" y="857250"/>
          <p14:tracePt t="5036" x="6983413" y="893763"/>
          <p14:tracePt t="5051" x="6919913" y="928688"/>
          <p14:tracePt t="5066" x="6840538" y="965200"/>
          <p14:tracePt t="5081" x="6769100" y="990600"/>
          <p14:tracePt t="5097" x="6670675" y="1036638"/>
          <p14:tracePt t="5113" x="6446838" y="1116013"/>
          <p14:tracePt t="5129" x="6323013" y="1160463"/>
          <p14:tracePt t="5145" x="6215063" y="1214438"/>
          <p14:tracePt t="5162" x="5973763" y="1384300"/>
          <p14:tracePt t="5177" x="5848350" y="1473200"/>
          <p14:tracePt t="5194" x="5634038" y="1633538"/>
          <p14:tracePt t="5209" x="5527675" y="1714500"/>
          <p14:tracePt t="5225" x="5394325" y="1822450"/>
          <p14:tracePt t="5241" x="5187950" y="2081213"/>
          <p14:tracePt t="5257" x="5099050" y="2187575"/>
          <p14:tracePt t="5519" x="5089525" y="2187575"/>
          <p14:tracePt t="5532" x="5081588" y="2187575"/>
          <p14:tracePt t="5545" x="5072063" y="2187575"/>
          <p14:tracePt t="5561" x="5062538" y="2187575"/>
          <p14:tracePt t="5577" x="5045075" y="2187575"/>
          <p14:tracePt t="5593" x="5000625" y="2170113"/>
          <p14:tracePt t="5609" x="4965700" y="2160588"/>
          <p14:tracePt t="5625" x="4919663" y="2143125"/>
          <p14:tracePt t="5656" x="4741863" y="2133600"/>
          <p14:tracePt t="5673" x="4670425" y="2133600"/>
          <p14:tracePt t="5689" x="4527550" y="2133600"/>
          <p14:tracePt t="5705" x="4456113" y="2133600"/>
          <p14:tracePt t="5721" x="4375150" y="2143125"/>
          <p14:tracePt t="5737" x="4232275" y="2160588"/>
          <p14:tracePt t="5753" x="4160838" y="2179638"/>
          <p14:tracePt t="5769" x="4089400" y="2187575"/>
          <p14:tracePt t="5785" x="3973513" y="2205038"/>
          <p14:tracePt t="5801" x="3938588" y="2205038"/>
          <p14:tracePt t="5817" x="3911600" y="2205038"/>
          <p14:tracePt t="5833" x="3884613" y="2205038"/>
          <p14:tracePt t="5854" x="3875088" y="2205038"/>
          <p14:tracePt t="6096" x="3867150" y="2205038"/>
          <p14:tracePt t="6109" x="3840163" y="2205038"/>
          <p14:tracePt t="6121" x="3803650" y="2205038"/>
          <p14:tracePt t="6138" x="3732213" y="2214563"/>
          <p14:tracePt t="6153" x="3643313" y="2232025"/>
          <p14:tracePt t="6169" x="3419475" y="2259013"/>
          <p14:tracePt t="6185" x="3313113" y="2268538"/>
          <p14:tracePt t="6201" x="3108325" y="2251075"/>
          <p14:tracePt t="6217" x="3027363" y="2232025"/>
          <p14:tracePt t="6233" x="2965450" y="2214563"/>
          <p14:tracePt t="6250" x="2847975" y="2170113"/>
          <p14:tracePt t="6265" x="2803525" y="2160588"/>
          <p14:tracePt t="6281" x="2786063" y="2152650"/>
          <p14:tracePt t="6297" x="2768600" y="2143125"/>
          <p14:tracePt t="6328" x="2759075" y="2133600"/>
          <p14:tracePt t="6626" x="2768600" y="2133600"/>
          <p14:tracePt t="6637" x="2776538" y="2133600"/>
          <p14:tracePt t="6650" x="2786063" y="2133600"/>
          <p14:tracePt t="6670" x="2803525" y="2133600"/>
          <p14:tracePt t="6697" x="2813050" y="2133600"/>
          <p14:tracePt t="6720" x="2822575" y="2133600"/>
          <p14:tracePt t="6731" x="2830513" y="2133600"/>
          <p14:tracePt t="6745" x="2840038" y="2133600"/>
          <p14:tracePt t="6760" x="2857500" y="2133600"/>
          <p14:tracePt t="6776" x="2884488" y="2133600"/>
          <p14:tracePt t="7045" x="2884488" y="2125663"/>
          <p14:tracePt t="7056" x="2884488" y="2116138"/>
          <p14:tracePt t="7094" x="2884488" y="2108200"/>
          <p14:tracePt t="7129" x="2894013" y="2108200"/>
          <p14:tracePt t="7299" x="2901950" y="2089150"/>
          <p14:tracePt t="7308" x="2919413" y="2071688"/>
          <p14:tracePt t="7335" x="2919413" y="2062163"/>
          <p14:tracePt t="7444" x="2938463" y="2044700"/>
          <p14:tracePt t="7455" x="2955925" y="2044700"/>
          <p14:tracePt t="7465" x="2965450" y="2036763"/>
          <p14:tracePt t="7480" x="2973388" y="2027238"/>
          <p14:tracePt t="7496" x="3000375" y="2017713"/>
          <p14:tracePt t="7512" x="3017838" y="2009775"/>
          <p14:tracePt t="7528" x="3062288" y="2000250"/>
          <p14:tracePt t="7544" x="3081338" y="2000250"/>
          <p14:tracePt t="7560" x="3108325" y="2000250"/>
          <p14:tracePt t="7576" x="3133725" y="1990725"/>
          <p14:tracePt t="7740" x="3133725" y="1982788"/>
          <p14:tracePt t="7778" x="3143250" y="1982788"/>
          <p14:tracePt t="7789" x="3152775" y="1973263"/>
          <p14:tracePt t="7804" x="3160713" y="1965325"/>
          <p14:tracePt t="7816" x="3179763" y="1965325"/>
          <p14:tracePt t="7832" x="3187700" y="1965325"/>
          <p14:tracePt t="7849" x="3214688" y="1955800"/>
          <p14:tracePt t="7864" x="3224213" y="1955800"/>
          <p14:tracePt t="7880" x="3232150" y="1946275"/>
          <p14:tracePt t="7912" x="3241675" y="1946275"/>
          <p14:tracePt t="7928" x="3251200" y="1946275"/>
          <p14:tracePt t="7957" x="3259138" y="1938338"/>
          <p14:tracePt t="7969" x="3268663" y="1938338"/>
          <p14:tracePt t="7995" x="3276600" y="1938338"/>
          <p14:tracePt t="8006" x="3276600" y="1928813"/>
          <p14:tracePt t="8138" x="3276600" y="1919288"/>
          <p14:tracePt t="8355" x="3276600" y="1911350"/>
          <p14:tracePt t="8367" x="3286125" y="1911350"/>
          <p14:tracePt t="8378" x="3295650" y="1911350"/>
          <p14:tracePt t="8393" x="3303588" y="1911350"/>
          <p14:tracePt t="8408" x="3313113" y="1901825"/>
          <p14:tracePt t="8424" x="3322638" y="1901825"/>
          <p14:tracePt t="8440" x="3340100" y="1901825"/>
          <p14:tracePt t="8472" x="3357563" y="1901825"/>
          <p14:tracePt t="8488" x="3375025" y="1901825"/>
          <p14:tracePt t="8504" x="3384550" y="1901825"/>
          <p14:tracePt t="8520" x="3402013" y="1901825"/>
          <p14:tracePt t="8536" x="3411538" y="1901825"/>
          <p14:tracePt t="8552" x="3419475" y="1901825"/>
          <p14:tracePt t="8568" x="3429000" y="1901825"/>
          <p14:tracePt t="8605" x="3429000" y="1911350"/>
          <p14:tracePt t="8848" x="3438525" y="1911350"/>
          <p14:tracePt t="8869" x="3438525" y="1901825"/>
          <p14:tracePt t="8886" x="3446463" y="1901825"/>
          <p14:tracePt t="8908" x="3455988" y="1901825"/>
          <p14:tracePt t="8919" x="3465513" y="1901825"/>
          <p14:tracePt t="8945" x="3473450" y="1901825"/>
          <p14:tracePt t="8967" x="3482975" y="1901825"/>
          <p14:tracePt t="16812" x="3500438" y="1884363"/>
          <p14:tracePt t="16827" x="3509963" y="1866900"/>
          <p14:tracePt t="16838" x="3544888" y="1830388"/>
          <p14:tracePt t="16851" x="3562350" y="1803400"/>
          <p14:tracePt t="16867" x="3589338" y="1776413"/>
          <p14:tracePt t="16883" x="3608388" y="1751013"/>
          <p14:tracePt t="16900" x="3652838" y="1704975"/>
          <p14:tracePt t="16915" x="3660775" y="1697038"/>
          <p14:tracePt t="16931" x="3670300" y="1687513"/>
          <p14:tracePt t="16966" x="3670300" y="1679575"/>
          <p14:tracePt t="17283" x="3687763" y="1670050"/>
          <p14:tracePt t="17292" x="3714750" y="1670050"/>
          <p14:tracePt t="17308" x="3741738" y="1670050"/>
          <p14:tracePt t="17321" x="3786188" y="1679575"/>
          <p14:tracePt t="17337" x="3848100" y="1697038"/>
          <p14:tracePt t="17354" x="4000500" y="1776413"/>
          <p14:tracePt t="17369" x="4089400" y="1822450"/>
          <p14:tracePt t="17386" x="4179888" y="1884363"/>
          <p14:tracePt t="17402" x="4313238" y="2000250"/>
          <p14:tracePt t="17417" x="4375150" y="2044700"/>
          <p14:tracePt t="17433" x="4419600" y="2071688"/>
          <p14:tracePt t="17450" x="4483100" y="2089150"/>
          <p14:tracePt t="17465" x="4510088" y="2089150"/>
          <p14:tracePt t="17481" x="4545013" y="2089150"/>
          <p14:tracePt t="17643" x="4545013" y="2081213"/>
          <p14:tracePt t="17666" x="4545013" y="2071688"/>
          <p14:tracePt t="17692" x="4554538" y="2071688"/>
          <p14:tracePt t="17703" x="4572000" y="2071688"/>
          <p14:tracePt t="17714" x="4589463" y="2071688"/>
          <p14:tracePt t="17725" x="4616450" y="2062163"/>
          <p14:tracePt t="17737" x="4633913" y="2062163"/>
          <p14:tracePt t="17752" x="4660900" y="2062163"/>
          <p14:tracePt t="17768" x="4679950" y="2062163"/>
          <p14:tracePt t="17785" x="4705350" y="2062163"/>
          <p14:tracePt t="17816" x="4714875" y="2062163"/>
          <p14:tracePt t="17846" x="4724400" y="2062163"/>
          <p14:tracePt t="17893" x="4724400" y="2054225"/>
          <p14:tracePt t="18087" x="4714875" y="2054225"/>
          <p14:tracePt t="18135" x="4724400" y="2044700"/>
          <p14:tracePt t="18145" x="4741863" y="2044700"/>
          <p14:tracePt t="18161" x="4759325" y="2044700"/>
          <p14:tracePt t="18171" x="4795838" y="2044700"/>
          <p14:tracePt t="18186" x="4840288" y="2054225"/>
          <p14:tracePt t="18201" x="4884738" y="2062163"/>
          <p14:tracePt t="18218" x="4973638" y="2081213"/>
          <p14:tracePt t="18233" x="5000625" y="2089150"/>
          <p14:tracePt t="18249" x="5027613" y="2089150"/>
          <p14:tracePt t="18266" x="5054600" y="2108200"/>
          <p14:tracePt t="18282" x="5062538" y="2108200"/>
          <p14:tracePt t="18312" x="5072063" y="2108200"/>
          <p14:tracePt t="18329" x="5081588" y="2108200"/>
          <p14:tracePt t="18345" x="5089525" y="2108200"/>
          <p14:tracePt t="18362" x="5099050" y="2108200"/>
          <p14:tracePt t="18378" x="5116513" y="2089150"/>
          <p14:tracePt t="18394" x="5126038" y="2071688"/>
          <p14:tracePt t="18519" x="5126038" y="2054225"/>
          <p14:tracePt t="18590" x="5143500" y="2044700"/>
          <p14:tracePt t="18604" x="5160963" y="2044700"/>
          <p14:tracePt t="18616" x="5170488" y="2044700"/>
          <p14:tracePt t="18633" x="5197475" y="2044700"/>
          <p14:tracePt t="18649" x="5214938" y="2044700"/>
          <p14:tracePt t="18665" x="5259388" y="2054225"/>
          <p14:tracePt t="18681" x="5276850" y="2054225"/>
          <p14:tracePt t="18697" x="5286375" y="2071688"/>
          <p14:tracePt t="18714" x="5322888" y="2071688"/>
          <p14:tracePt t="18728" x="5330825" y="2081213"/>
          <p14:tracePt t="18744" x="5348288" y="2081213"/>
          <p14:tracePt t="18760" x="5367338" y="2062163"/>
          <p14:tracePt t="18964" x="5375275" y="2062163"/>
          <p14:tracePt t="18974" x="5394325" y="2062163"/>
          <p14:tracePt t="18986" x="5411788" y="2062163"/>
          <p14:tracePt t="19003" x="5438775" y="2062163"/>
          <p14:tracePt t="19017" x="5456238" y="2062163"/>
          <p14:tracePt t="19034" x="5500688" y="2062163"/>
          <p14:tracePt t="19049" x="5510213" y="2071688"/>
          <p14:tracePt t="19065" x="5518150" y="2071688"/>
          <p14:tracePt t="19082" x="5527675" y="2071688"/>
          <p14:tracePt t="19098" x="5537200" y="2071688"/>
          <p14:tracePt t="19129" x="5545138" y="2071688"/>
          <p14:tracePt t="19179" x="5554663" y="2071688"/>
          <p14:tracePt t="20106" x="5562600" y="2071688"/>
          <p14:tracePt t="20236" x="5572125" y="2071688"/>
          <p14:tracePt t="20273" x="5581650" y="2062163"/>
          <p14:tracePt t="20563" x="5562600" y="2062163"/>
          <p14:tracePt t="20574" x="5518150" y="2071688"/>
          <p14:tracePt t="20586" x="5456238" y="2081213"/>
          <p14:tracePt t="20602" x="5367338" y="2089150"/>
          <p14:tracePt t="20618" x="5276850" y="2089150"/>
          <p14:tracePt t="20634" x="5081588" y="2098675"/>
          <p14:tracePt t="20650" x="4965700" y="2108200"/>
          <p14:tracePt t="20666" x="4813300" y="2133600"/>
          <p14:tracePt t="20682" x="4384675" y="2224088"/>
          <p14:tracePt t="20699" x="4133850" y="2312988"/>
          <p14:tracePt t="20714" x="3894138" y="2401888"/>
          <p14:tracePt t="20730" x="3660775" y="2500313"/>
          <p14:tracePt t="20745" x="3268663" y="2687638"/>
          <p14:tracePt t="20761" x="3108325" y="2768600"/>
          <p14:tracePt t="20777" x="2901950" y="2840038"/>
          <p14:tracePt t="20793" x="2840038" y="2857500"/>
          <p14:tracePt t="20809" x="2813050" y="2857500"/>
          <p14:tracePt t="21003" x="2803525" y="2857500"/>
          <p14:tracePt t="21018" x="2786063" y="2867025"/>
          <p14:tracePt t="21032" x="2741613" y="2874963"/>
          <p14:tracePt t="21041" x="2705100" y="2884488"/>
          <p14:tracePt t="21053" x="2643188" y="2884488"/>
          <p14:tracePt t="21067" x="2598738" y="2884488"/>
          <p14:tracePt t="21083" x="2554288" y="2884488"/>
          <p14:tracePt t="21098" x="2500313" y="2884488"/>
          <p14:tracePt t="21114" x="2411413" y="2867025"/>
          <p14:tracePt t="21130" x="2384425" y="2857500"/>
          <p14:tracePt t="21146" x="2366963" y="2847975"/>
          <p14:tracePt t="21162" x="2339975" y="2830513"/>
          <p14:tracePt t="21178" x="2322513" y="2813050"/>
          <p14:tracePt t="21211" x="2312988" y="2786063"/>
          <p14:tracePt t="21226" x="2295525" y="2768600"/>
          <p14:tracePt t="21243" x="2276475" y="2724150"/>
          <p14:tracePt t="21258" x="2259013" y="2687638"/>
          <p14:tracePt t="21274" x="2251075" y="2670175"/>
          <p14:tracePt t="21290" x="2232025" y="2652713"/>
          <p14:tracePt t="21306" x="2224088" y="2633663"/>
          <p14:tracePt t="21322" x="2214563" y="2608263"/>
          <p14:tracePt t="21338" x="2205038" y="2589213"/>
          <p14:tracePt t="21355" x="2197100" y="2581275"/>
          <p14:tracePt t="21370" x="2197100" y="2562225"/>
          <p14:tracePt t="21386" x="2197100" y="2554288"/>
          <p14:tracePt t="21389" x="2187575" y="2544763"/>
          <p14:tracePt t="21403" x="2187575" y="2536825"/>
          <p14:tracePt t="21449" x="2197100" y="2517775"/>
          <p14:tracePt t="21703" x="2197100" y="2509838"/>
          <p14:tracePt t="25212" x="2197100" y="2500313"/>
          <p14:tracePt t="25222" x="2197100" y="2465388"/>
          <p14:tracePt t="25235" x="2205038" y="2419350"/>
          <p14:tracePt t="25251" x="2232025" y="2357438"/>
          <p14:tracePt t="25282" x="2312988" y="2081213"/>
          <p14:tracePt t="25299" x="2339975" y="2000250"/>
          <p14:tracePt t="25315" x="2357438" y="1973263"/>
          <p14:tracePt t="25331" x="2366963" y="1946275"/>
          <p14:tracePt t="25380" x="2374900" y="1946275"/>
          <p14:tracePt t="25464" x="2374900" y="1955800"/>
          <p14:tracePt t="25476" x="2384425" y="1955800"/>
          <p14:tracePt t="25490" x="2384425" y="1965325"/>
          <p14:tracePt t="25740" x="2401888" y="1973263"/>
          <p14:tracePt t="25753" x="2419350" y="1990725"/>
          <p14:tracePt t="25764" x="2438400" y="2017713"/>
          <p14:tracePt t="25779" x="2473325" y="2044700"/>
          <p14:tracePt t="25795" x="2509838" y="2089150"/>
          <p14:tracePt t="25811" x="2581275" y="2179638"/>
          <p14:tracePt t="25827" x="2589213" y="2214563"/>
          <p14:tracePt t="25843" x="2616200" y="2268538"/>
          <p14:tracePt t="25859" x="2652713" y="2366963"/>
          <p14:tracePt t="25875" x="2679700" y="2401888"/>
          <p14:tracePt t="25891" x="2697163" y="2455863"/>
          <p14:tracePt t="25894" x="2724150" y="2500313"/>
          <p14:tracePt t="25922" x="2759075" y="2571750"/>
          <p14:tracePt t="25939" x="2776538" y="2589213"/>
          <p14:tracePt t="25955" x="2795588" y="2598738"/>
          <p14:tracePt t="25971" x="2813050" y="2616200"/>
          <p14:tracePt t="25987" x="2813050" y="2625725"/>
          <p14:tracePt t="26003" x="2822575" y="2633663"/>
          <p14:tracePt t="26268" x="2822575" y="2625725"/>
          <p14:tracePt t="26280" x="2803525" y="2625725"/>
          <p14:tracePt t="26292" x="2795588" y="2616200"/>
          <p14:tracePt t="26307" x="2786063" y="2616200"/>
          <p14:tracePt t="26323" x="2776538" y="2616200"/>
          <p14:tracePt t="26339" x="2776538" y="2608263"/>
          <p14:tracePt t="26355" x="2768600" y="2608263"/>
          <p14:tracePt t="26437" x="2768600" y="2598738"/>
          <p14:tracePt t="26449" x="2776538" y="2589213"/>
          <p14:tracePt t="26460" x="2776538" y="2581275"/>
          <p14:tracePt t="26471" x="2786063" y="2581275"/>
          <p14:tracePt t="26484" x="2795588" y="2571750"/>
          <p14:tracePt t="26499" x="2803525" y="2571750"/>
          <p14:tracePt t="26515" x="2813050" y="2562225"/>
          <p14:tracePt t="26531" x="2830513" y="2544763"/>
          <p14:tracePt t="26547" x="2840038" y="2536825"/>
          <p14:tracePt t="26773" x="2840038" y="2527300"/>
          <p14:tracePt t="26795" x="2840038" y="2517775"/>
          <p14:tracePt t="26811" x="2847975" y="2509838"/>
          <p14:tracePt t="26939" x="2857500" y="2509838"/>
          <p14:tracePt t="27144" x="2857500" y="2500313"/>
          <p14:tracePt t="27167" x="2857500" y="2490788"/>
          <p14:tracePt t="27183" x="2857500" y="2473325"/>
          <p14:tracePt t="27193" x="2867025" y="2455863"/>
          <p14:tracePt t="27204" x="2874963" y="2438400"/>
          <p14:tracePt t="27219" x="2874963" y="2419350"/>
          <p14:tracePt t="27249" x="2894013" y="2393950"/>
          <p14:tracePt t="27301" x="2894013" y="2384425"/>
          <p14:tracePt t="28071" x="2911475" y="2384425"/>
          <p14:tracePt t="28082" x="2946400" y="2384425"/>
          <p14:tracePt t="28093" x="3009900" y="2374900"/>
          <p14:tracePt t="28108" x="3081338" y="2366963"/>
          <p14:tracePt t="28124" x="3179763" y="2366963"/>
          <p14:tracePt t="28140" x="3402013" y="2366963"/>
          <p14:tracePt t="28156" x="3509963" y="2374900"/>
          <p14:tracePt t="28172" x="3616325" y="2411413"/>
          <p14:tracePt t="28188" x="3714750" y="2446338"/>
          <p14:tracePt t="28218" x="3956050" y="2544763"/>
          <p14:tracePt t="28236" x="4010025" y="2571750"/>
          <p14:tracePt t="28252" x="4108450" y="2598738"/>
          <p14:tracePt t="28268" x="4143375" y="2598738"/>
          <p14:tracePt t="28284" x="4179888" y="2616200"/>
          <p14:tracePt t="28300" x="4214813" y="2616200"/>
          <p14:tracePt t="28316" x="4224338" y="2616200"/>
          <p14:tracePt t="28332" x="4241800" y="2616200"/>
          <p14:tracePt t="28537" x="4241800" y="2608263"/>
          <p14:tracePt t="28563" x="4251325" y="2589213"/>
          <p14:tracePt t="28576" x="4268788" y="2571750"/>
          <p14:tracePt t="28586" x="4276725" y="2562225"/>
          <p14:tracePt t="28604" x="4313238" y="2536825"/>
          <p14:tracePt t="28620" x="4340225" y="2509838"/>
          <p14:tracePt t="28636" x="4394200" y="2473325"/>
          <p14:tracePt t="28652" x="4411663" y="2446338"/>
          <p14:tracePt t="28668" x="4429125" y="2438400"/>
          <p14:tracePt t="28684" x="4456113" y="2411413"/>
          <p14:tracePt t="28700" x="4456113" y="2401888"/>
          <p14:tracePt t="28715" x="4465638" y="2401888"/>
          <p14:tracePt t="29007" x="4465638" y="2393950"/>
          <p14:tracePt t="29210" x="4446588" y="2393950"/>
          <p14:tracePt t="29223" x="4438650" y="2384425"/>
          <p14:tracePt t="29238" x="4419600" y="2374900"/>
          <p14:tracePt t="29254" x="4402138" y="2366963"/>
          <p14:tracePt t="29270" x="4375150" y="2366963"/>
          <p14:tracePt t="29286" x="4348163" y="2347913"/>
          <p14:tracePt t="29302" x="4330700" y="2339975"/>
          <p14:tracePt t="29318" x="4303713" y="2322513"/>
          <p14:tracePt t="29334" x="4286250" y="2322513"/>
          <p14:tracePt t="29349" x="4276725" y="2312988"/>
          <p14:tracePt t="29366" x="4259263" y="2295525"/>
          <p14:tracePt t="29382" x="4251325" y="2295525"/>
          <p14:tracePt t="29441" x="4251325" y="2286000"/>
          <p14:tracePt t="29462" x="4251325" y="2276475"/>
          <p14:tracePt t="29489" x="4259263" y="2268538"/>
          <p14:tracePt t="29499" x="4286250" y="2241550"/>
          <p14:tracePt t="29509" x="4322763" y="2214563"/>
          <p14:tracePt t="29644" x="4313238" y="2214563"/>
          <p14:tracePt t="29666" x="4303713" y="2214563"/>
          <p14:tracePt t="29776" x="4313238" y="2214563"/>
          <p14:tracePt t="29786" x="4330700" y="2214563"/>
          <p14:tracePt t="29801" x="4348163" y="2214563"/>
          <p14:tracePt t="29815" x="4375150" y="2224088"/>
          <p14:tracePt t="29829" x="4402138" y="2232025"/>
          <p14:tracePt t="29846" x="4438650" y="2232025"/>
          <p14:tracePt t="29862" x="4518025" y="2251075"/>
          <p14:tracePt t="29878" x="4545013" y="2268538"/>
          <p14:tracePt t="29894" x="4608513" y="2286000"/>
          <p14:tracePt t="29910" x="4652963" y="2286000"/>
          <p14:tracePt t="29925" x="4679950" y="2286000"/>
          <p14:tracePt t="30089" x="4660900" y="2286000"/>
          <p14:tracePt t="30098" x="4660900" y="2295525"/>
          <p14:tracePt t="30147" x="4679950" y="2295525"/>
          <p14:tracePt t="30158" x="4697413" y="2295525"/>
          <p14:tracePt t="30173" x="4724400" y="2295525"/>
          <p14:tracePt t="30185" x="4751388" y="2295525"/>
          <p14:tracePt t="30199" x="4776788" y="2295525"/>
          <p14:tracePt t="30213" x="4813300" y="2295525"/>
          <p14:tracePt t="30230" x="4840288" y="2295525"/>
          <p14:tracePt t="30246" x="4894263" y="2312988"/>
          <p14:tracePt t="30262" x="4919663" y="2322513"/>
          <p14:tracePt t="30278" x="4956175" y="2339975"/>
          <p14:tracePt t="30294" x="4956175" y="2347913"/>
          <p14:tracePt t="30310" x="4973638" y="2357438"/>
          <p14:tracePt t="30326" x="4983163" y="2357438"/>
          <p14:tracePt t="30366" x="4991100" y="2357438"/>
          <p14:tracePt t="30571" x="5000625" y="2347913"/>
          <p14:tracePt t="30582" x="5018088" y="2347913"/>
          <p14:tracePt t="30596" x="5027613" y="2347913"/>
          <p14:tracePt t="30614" x="5072063" y="2339975"/>
          <p14:tracePt t="30630" x="5108575" y="2330450"/>
          <p14:tracePt t="30646" x="5143500" y="2330450"/>
          <p14:tracePt t="30662" x="5205413" y="2330450"/>
          <p14:tracePt t="30678" x="5232400" y="2330450"/>
          <p14:tracePt t="30694" x="5259388" y="2330450"/>
          <p14:tracePt t="30710" x="5286375" y="2330450"/>
          <p14:tracePt t="30725" x="5330825" y="2330450"/>
          <p14:tracePt t="30741" x="5340350" y="2330450"/>
          <p14:tracePt t="30953" x="5357813" y="2330450"/>
          <p14:tracePt t="30965" x="5384800" y="2322513"/>
          <p14:tracePt t="30979" x="5429250" y="2322513"/>
          <p14:tracePt t="30987" x="5465763" y="2303463"/>
          <p14:tracePt t="30999" x="5518150" y="2286000"/>
          <p14:tracePt t="31016" x="5572125" y="2276475"/>
          <p14:tracePt t="31030" x="5616575" y="2259013"/>
          <p14:tracePt t="31046" x="5705475" y="2232025"/>
          <p14:tracePt t="31062" x="5741988" y="2224088"/>
          <p14:tracePt t="31078" x="5768975" y="2205038"/>
          <p14:tracePt t="31093" x="5776913" y="2197100"/>
          <p14:tracePt t="31110" x="5813425" y="2170113"/>
          <p14:tracePt t="31140" x="5822950" y="2170113"/>
          <p14:tracePt t="31277" x="5822950" y="2152650"/>
          <p14:tracePt t="31288" x="5813425" y="2152650"/>
          <p14:tracePt t="31301" x="5813425" y="2143125"/>
          <p14:tracePt t="31359" x="5813425" y="2133600"/>
          <p14:tracePt t="31422" x="5822950" y="2133600"/>
          <p14:tracePt t="31446" x="5830888" y="2133600"/>
          <p14:tracePt t="31468" x="5840413" y="2133600"/>
          <p14:tracePt t="31479" x="5840413" y="2143125"/>
          <p14:tracePt t="31576" x="5830888" y="2152650"/>
          <p14:tracePt t="31590" x="5813425" y="2170113"/>
          <p14:tracePt t="31604" x="5795963" y="2179638"/>
          <p14:tracePt t="31613" x="5776913" y="2187575"/>
          <p14:tracePt t="31624" x="5768975" y="2187575"/>
          <p14:tracePt t="31638" x="5759450" y="2187575"/>
          <p14:tracePt t="31711" x="5776913" y="2197100"/>
          <p14:tracePt t="31721" x="5813425" y="2205038"/>
          <p14:tracePt t="31733" x="5848350" y="2214563"/>
          <p14:tracePt t="31751" x="5902325" y="2224088"/>
          <p14:tracePt t="31765" x="5965825" y="2232025"/>
          <p14:tracePt t="31782" x="6062663" y="2232025"/>
          <p14:tracePt t="31812" x="6153150" y="2232025"/>
          <p14:tracePt t="31829" x="6232525" y="2224088"/>
          <p14:tracePt t="31846" x="6251575" y="2224088"/>
          <p14:tracePt t="31862" x="6269038" y="2224088"/>
          <p14:tracePt t="31878" x="6303963" y="2205038"/>
          <p14:tracePt t="31894" x="6313488" y="2187575"/>
          <p14:tracePt t="32094" x="6323013" y="2187575"/>
          <p14:tracePt t="32106" x="6330950" y="2187575"/>
          <p14:tracePt t="32118" x="6340475" y="2187575"/>
          <p14:tracePt t="32134" x="6348413" y="2187575"/>
          <p14:tracePt t="32153" x="6357938" y="2187575"/>
          <p14:tracePt t="32175" x="6367463" y="2187575"/>
          <p14:tracePt t="32537" x="6348413" y="2197100"/>
          <p14:tracePt t="32551" x="6303963" y="2214563"/>
          <p14:tracePt t="32565" x="6205538" y="2232025"/>
          <p14:tracePt t="32581" x="6018213" y="2251075"/>
          <p14:tracePt t="32598" x="5330825" y="2384425"/>
          <p14:tracePt t="32614" x="5045075" y="2438400"/>
          <p14:tracePt t="32629" x="4768850" y="2482850"/>
          <p14:tracePt t="32646" x="4330700" y="2536825"/>
          <p14:tracePt t="32661" x="4179888" y="2536825"/>
          <p14:tracePt t="32678" x="4062413" y="2536825"/>
          <p14:tracePt t="32693" x="3965575" y="2536825"/>
          <p14:tracePt t="32710" x="3786188" y="2536825"/>
          <p14:tracePt t="32725" x="3714750" y="2544763"/>
          <p14:tracePt t="32741" x="3652838" y="2554288"/>
          <p14:tracePt t="32757" x="3554413" y="2562225"/>
          <p14:tracePt t="32773" x="3517900" y="2562225"/>
          <p14:tracePt t="32789" x="3482975" y="2571750"/>
          <p14:tracePt t="32805" x="3429000" y="2589213"/>
          <p14:tracePt t="32821" x="3411538" y="2598738"/>
          <p14:tracePt t="32854" x="3411538" y="2571750"/>
          <p14:tracePt t="33033" x="3402013" y="2571750"/>
          <p14:tracePt t="33043" x="3394075" y="2571750"/>
          <p14:tracePt t="33059" x="3384550" y="2571750"/>
          <p14:tracePt t="33076" x="3375025" y="2581275"/>
          <p14:tracePt t="33173" x="3375025" y="2598738"/>
          <p14:tracePt t="33188" x="3375025" y="2616200"/>
          <p14:tracePt t="33199" x="3375025" y="2643188"/>
          <p14:tracePt t="33210" x="3375025" y="2670175"/>
          <p14:tracePt t="33223" x="3375025" y="2697163"/>
          <p14:tracePt t="33238" x="3384550" y="2724150"/>
          <p14:tracePt t="33254" x="3384550" y="2732088"/>
          <p14:tracePt t="33475" x="3394075" y="2732088"/>
          <p14:tracePt t="33486" x="3402013" y="2732088"/>
          <p14:tracePt t="33501" x="3402013" y="2741613"/>
          <p14:tracePt t="33513" x="3411538" y="2741613"/>
          <p14:tracePt t="33538" x="3419475" y="2741613"/>
          <p14:tracePt t="33546" x="3419475" y="2751138"/>
          <p14:tracePt t="33559" x="3429000" y="2751138"/>
          <p14:tracePt t="33595" x="3438525" y="2759075"/>
          <p14:tracePt t="33634" x="3438525" y="2768600"/>
          <p14:tracePt t="34007" x="3446463" y="2768600"/>
          <p14:tracePt t="34050" x="3455988" y="2776538"/>
          <p14:tracePt t="34076" x="3465513" y="2786063"/>
          <p14:tracePt t="34114" x="3473450" y="2795588"/>
          <p14:tracePt t="34125" x="3473450" y="2803525"/>
          <p14:tracePt t="34140" x="3482975" y="2803525"/>
          <p14:tracePt t="34157" x="3490913" y="2803525"/>
          <p14:tracePt t="34174" x="3509963" y="2813050"/>
          <p14:tracePt t="34189" x="3509963" y="2822575"/>
          <p14:tracePt t="34205" x="3517900" y="2822575"/>
          <p14:tracePt t="34222" x="3517900" y="2830513"/>
          <p14:tracePt t="34557" x="3527425" y="2822575"/>
          <p14:tracePt t="34654" x="3527425" y="2813050"/>
          <p14:tracePt t="35588" x="3536950" y="2813050"/>
          <p14:tracePt t="35602" x="3544888" y="2813050"/>
          <p14:tracePt t="35615" x="3571875" y="2813050"/>
          <p14:tracePt t="35630" x="3598863" y="2813050"/>
          <p14:tracePt t="35647" x="3652838" y="2813050"/>
          <p14:tracePt t="35662" x="3697288" y="2813050"/>
          <p14:tracePt t="35678" x="3732213" y="2803525"/>
          <p14:tracePt t="35694" x="3768725" y="2803525"/>
          <p14:tracePt t="35711" x="3822700" y="2795588"/>
          <p14:tracePt t="35726" x="3848100" y="2795588"/>
          <p14:tracePt t="35742" x="3867150" y="2795588"/>
          <p14:tracePt t="35758" x="3894138" y="2795588"/>
          <p14:tracePt t="35774" x="3902075" y="2795588"/>
          <p14:tracePt t="35790" x="3911600" y="2795588"/>
          <p14:tracePt t="35939" x="3911600" y="2786063"/>
          <p14:tracePt t="35963" x="3911600" y="2776538"/>
          <p14:tracePt t="36025" x="3938588" y="2776538"/>
          <p14:tracePt t="36035" x="3956050" y="2776538"/>
          <p14:tracePt t="36048" x="3983038" y="2776538"/>
          <p14:tracePt t="36063" x="4017963" y="2776538"/>
          <p14:tracePt t="36078" x="4054475" y="2776538"/>
          <p14:tracePt t="36109" x="4125913" y="2776538"/>
          <p14:tracePt t="36126" x="4143375" y="2786063"/>
          <p14:tracePt t="36142" x="4170363" y="2795588"/>
          <p14:tracePt t="36158" x="4179888" y="2795588"/>
          <p14:tracePt t="36174" x="4187825" y="2795588"/>
          <p14:tracePt t="36383" x="4205288" y="2795588"/>
          <p14:tracePt t="36394" x="4214813" y="2795588"/>
          <p14:tracePt t="36405" x="4232275" y="2795588"/>
          <p14:tracePt t="36419" x="4251325" y="2795588"/>
          <p14:tracePt t="36432" x="4259263" y="2795588"/>
          <p14:tracePt t="36446" x="4268788" y="2795588"/>
          <p14:tracePt t="36462" x="4286250" y="2795588"/>
          <p14:tracePt t="36478" x="4330700" y="2795588"/>
          <p14:tracePt t="36494" x="4357688" y="2795588"/>
          <p14:tracePt t="36510" x="4384675" y="2795588"/>
          <p14:tracePt t="36526" x="4411663" y="2795588"/>
          <p14:tracePt t="36542" x="4465638" y="2795588"/>
          <p14:tracePt t="36558" x="4491038" y="2786063"/>
          <p14:tracePt t="36721" x="4491038" y="2776538"/>
          <p14:tracePt t="36745" x="4491038" y="2768600"/>
          <p14:tracePt t="36779" x="4500563" y="2759075"/>
          <p14:tracePt t="36793" x="4510088" y="2751138"/>
          <p14:tracePt t="36804" x="4527550" y="2751138"/>
          <p14:tracePt t="36815" x="4554538" y="2751138"/>
          <p14:tracePt t="36832" x="4581525" y="2751138"/>
          <p14:tracePt t="36846" x="4625975" y="2768600"/>
          <p14:tracePt t="36863" x="4724400" y="2803525"/>
          <p14:tracePt t="36878" x="4776788" y="2830513"/>
          <p14:tracePt t="36894" x="4822825" y="2857500"/>
          <p14:tracePt t="36910" x="4867275" y="2894013"/>
          <p14:tracePt t="36926" x="4929188" y="2965450"/>
          <p14:tracePt t="36942" x="4946650" y="2982913"/>
          <p14:tracePt t="36958" x="4965700" y="3000375"/>
          <p14:tracePt t="36974" x="4983163" y="3017838"/>
          <p14:tracePt t="37198" x="4991100" y="3017838"/>
          <p14:tracePt t="37212" x="4991100" y="3009900"/>
          <p14:tracePt t="37235" x="5000625" y="3009900"/>
          <p14:tracePt t="37295" x="4956175" y="3027363"/>
          <p14:tracePt t="37305" x="4894263" y="3036888"/>
          <p14:tracePt t="37322" x="4830763" y="3044825"/>
          <p14:tracePt t="37333" x="4776788" y="3062288"/>
          <p14:tracePt t="37344" x="4732338" y="3062288"/>
          <p14:tracePt t="37358" x="4697413" y="3062288"/>
          <p14:tracePt t="37374" x="4643438" y="3062288"/>
          <p14:tracePt t="37390" x="4581525" y="3044825"/>
          <p14:tracePt t="37406" x="4500563" y="3036888"/>
          <p14:tracePt t="37437" x="4429125" y="3027363"/>
          <p14:tracePt t="37440" x="4402138" y="3027363"/>
          <p14:tracePt t="37455" x="4384675" y="3027363"/>
          <p14:tracePt t="37470" x="4375150" y="3027363"/>
          <p14:tracePt t="37486" x="4367213" y="3027363"/>
          <p14:tracePt t="37502" x="4348163" y="3017838"/>
          <p14:tracePt t="37518" x="4340225" y="2990850"/>
          <p14:tracePt t="37706" x="4322763" y="2990850"/>
          <p14:tracePt t="37718" x="4303713" y="2990850"/>
          <p14:tracePt t="37728" x="4276725" y="2990850"/>
          <p14:tracePt t="37746" x="4251325" y="2990850"/>
          <p14:tracePt t="37761" x="4224338" y="3000375"/>
          <p14:tracePt t="37778" x="4179888" y="3000375"/>
          <p14:tracePt t="37793" x="4160838" y="3000375"/>
          <p14:tracePt t="37825" x="4143375" y="3000375"/>
          <p14:tracePt t="37936" x="4152900" y="3000375"/>
          <p14:tracePt t="37948" x="4160838" y="3000375"/>
          <p14:tracePt t="37956" x="4187825" y="3000375"/>
          <p14:tracePt t="38173" x="4205288" y="3009900"/>
          <p14:tracePt t="38184" x="4224338" y="3036888"/>
          <p14:tracePt t="38197" x="4259263" y="3054350"/>
          <p14:tracePt t="38211" x="4286250" y="3081338"/>
          <p14:tracePt t="38225" x="4322763" y="3098800"/>
          <p14:tracePt t="38241" x="4340225" y="3116263"/>
          <p14:tracePt t="38258" x="4357688" y="3143250"/>
          <p14:tracePt t="38273" x="4357688" y="3152775"/>
          <p14:tracePt t="38289" x="4367213" y="3152775"/>
          <p14:tracePt t="38329" x="4367213" y="3160713"/>
          <p14:tracePt t="38351" x="4367213" y="3170238"/>
          <p14:tracePt t="38508" x="4375150" y="3160713"/>
          <p14:tracePt t="39411" x="4375150" y="3143250"/>
          <p14:tracePt t="39423" x="4357688" y="3116263"/>
          <p14:tracePt t="39439" x="4330700" y="3062288"/>
          <p14:tracePt t="39455" x="4276725" y="2973388"/>
          <p14:tracePt t="39471" x="4081463" y="2724150"/>
          <p14:tracePt t="39487" x="3946525" y="2589213"/>
          <p14:tracePt t="39503" x="3813175" y="2465388"/>
          <p14:tracePt t="39519" x="3571875" y="2214563"/>
          <p14:tracePt t="39535" x="3465513" y="2116138"/>
          <p14:tracePt t="39551" x="3384550" y="2036763"/>
          <p14:tracePt t="39567" x="3268663" y="1928813"/>
          <p14:tracePt t="39583" x="3232150" y="1893888"/>
          <p14:tracePt t="39599" x="3205163" y="1874838"/>
          <p14:tracePt t="39615" x="3160713" y="1830388"/>
          <p14:tracePt t="39631" x="3143250" y="1812925"/>
          <p14:tracePt t="39647" x="3133725" y="1795463"/>
          <p14:tracePt t="39663" x="3116263" y="1768475"/>
          <p14:tracePt t="39734" x="3125788" y="1758950"/>
          <p14:tracePt t="39744" x="3179763" y="1768475"/>
          <p14:tracePt t="39986" x="3179763" y="1776413"/>
          <p14:tracePt t="39999" x="3179763" y="1785938"/>
          <p14:tracePt t="40012" x="3179763" y="1795463"/>
          <p14:tracePt t="40021" x="3187700" y="1803400"/>
          <p14:tracePt t="40036" x="3197225" y="1822450"/>
          <p14:tracePt t="40049" x="3214688" y="1830388"/>
          <p14:tracePt t="40078" x="3232150" y="1847850"/>
          <p14:tracePt t="40095" x="3251200" y="1866900"/>
          <p14:tracePt t="40111" x="3268663" y="1866900"/>
          <p14:tracePt t="40127" x="3276600" y="1866900"/>
          <p14:tracePt t="40143" x="3295650" y="1874838"/>
          <p14:tracePt t="40175" x="3303588" y="1874838"/>
          <p14:tracePt t="40265" x="3303588" y="1866900"/>
          <p14:tracePt t="40303" x="3303588" y="1857375"/>
          <p14:tracePt t="40892" x="3303588" y="1866900"/>
          <p14:tracePt t="41046" x="3295650" y="1866900"/>
          <p14:tracePt t="41284" x="3295650" y="1847850"/>
          <p14:tracePt t="41394" x="3286125" y="1847850"/>
          <p14:tracePt t="41405" x="3276600" y="1847850"/>
          <p14:tracePt t="41464" x="3286125" y="1839913"/>
          <p14:tracePt t="41478" x="3322638" y="1830388"/>
          <p14:tracePt t="41490" x="3357563" y="1812925"/>
          <p14:tracePt t="41506" x="3411538" y="1795463"/>
          <p14:tracePt t="41522" x="3482975" y="1776413"/>
          <p14:tracePt t="41538" x="3633788" y="1724025"/>
          <p14:tracePt t="41554" x="3705225" y="1697038"/>
          <p14:tracePt t="41570" x="3795713" y="1660525"/>
          <p14:tracePt t="41586" x="3919538" y="1616075"/>
          <p14:tracePt t="41602" x="3983038" y="1598613"/>
          <p14:tracePt t="41618" x="4037013" y="1581150"/>
          <p14:tracePt t="41634" x="4116388" y="1554163"/>
          <p14:tracePt t="41650" x="4143375" y="1536700"/>
          <p14:tracePt t="41666" x="4170363" y="1527175"/>
          <p14:tracePt t="41682" x="4224338" y="1509713"/>
          <p14:tracePt t="41698" x="4251325" y="1500188"/>
          <p14:tracePt t="41714" x="4276725" y="1500188"/>
          <p14:tracePt t="41730" x="4330700" y="1473200"/>
          <p14:tracePt t="41746" x="4375150" y="1455738"/>
          <p14:tracePt t="41762" x="4411663" y="1446213"/>
          <p14:tracePt t="41778" x="4446588" y="1428750"/>
          <p14:tracePt t="41958" x="4375150" y="1428750"/>
          <p14:tracePt t="41970" x="4259263" y="1428750"/>
          <p14:tracePt t="41984" x="4125913" y="1428750"/>
          <p14:tracePt t="42002" x="3946525" y="1428750"/>
          <p14:tracePt t="42018" x="3670300" y="1455738"/>
          <p14:tracePt t="42034" x="3081338" y="1571625"/>
          <p14:tracePt t="42050" x="2786063" y="1652588"/>
          <p14:tracePt t="42066" x="2517775" y="1741488"/>
          <p14:tracePt t="42082" x="2179638" y="1839913"/>
          <p14:tracePt t="42098" x="2062163" y="1874838"/>
          <p14:tracePt t="42114" x="1928813" y="1911350"/>
          <p14:tracePt t="42130" x="1874838" y="1919288"/>
          <p14:tracePt t="42146" x="1839913" y="1938338"/>
          <p14:tracePt t="42162" x="1795463" y="1955800"/>
          <p14:tracePt t="42178" x="1768475" y="1955800"/>
          <p14:tracePt t="42194" x="1751013" y="1955800"/>
          <p14:tracePt t="42210" x="1731963" y="1955800"/>
          <p14:tracePt t="42242" x="1724025" y="1955800"/>
          <p14:tracePt t="42464" x="1714500" y="1955800"/>
          <p14:tracePt t="42485" x="1704975" y="1955800"/>
          <p14:tracePt t="42749" x="1704975" y="1946275"/>
          <p14:tracePt t="42798" x="1697038" y="1946275"/>
          <p14:tracePt t="42809" x="1679575" y="1938338"/>
          <p14:tracePt t="42836" x="1670050" y="1938338"/>
          <p14:tracePt t="42943" x="1679575" y="1938338"/>
          <p14:tracePt t="42959" x="1697038" y="1938338"/>
          <p14:tracePt t="42969" x="1724025" y="1938338"/>
          <p14:tracePt t="43006" x="1866900" y="1938338"/>
          <p14:tracePt t="43024" x="1938338" y="1938338"/>
          <p14:tracePt t="43053" x="2179638" y="1911350"/>
          <p14:tracePt t="43084" x="2339975" y="1893888"/>
          <p14:tracePt t="43108" x="2357438" y="1884363"/>
          <p14:tracePt t="43124" x="2384425" y="1884363"/>
          <p14:tracePt t="43328" x="2401888" y="1884363"/>
          <p14:tracePt t="43339" x="2428875" y="1884363"/>
          <p14:tracePt t="43351" x="2455863" y="1884363"/>
          <p14:tracePt t="43366" x="2482850" y="1884363"/>
          <p14:tracePt t="43382" x="2509838" y="1884363"/>
          <p14:tracePt t="43397" x="2536825" y="1884363"/>
          <p14:tracePt t="43413" x="2571750" y="1884363"/>
          <p14:tracePt t="43445" x="2581275" y="1884363"/>
          <p14:tracePt t="43462" x="2589213" y="1884363"/>
          <p14:tracePt t="43546" x="2608263" y="1884363"/>
          <p14:tracePt t="43556" x="2625725" y="1884363"/>
          <p14:tracePt t="43572" x="2633663" y="1884363"/>
          <p14:tracePt t="43589" x="2652713" y="1884363"/>
          <p14:tracePt t="43605" x="2687638" y="1866900"/>
          <p14:tracePt t="43621" x="2705100" y="1866900"/>
          <p14:tracePt t="43638" x="2724150" y="1857375"/>
          <p14:tracePt t="43654" x="2732088" y="1857375"/>
          <p14:tracePt t="43669" x="2741613" y="1857375"/>
          <p14:tracePt t="43685" x="2741613" y="1847850"/>
          <p14:tracePt t="43702" x="2751138" y="1847850"/>
          <p14:tracePt t="43732" x="2759075" y="1847850"/>
          <p14:tracePt t="43748" x="2768600" y="1847850"/>
          <p14:tracePt t="43764" x="2776538" y="1847850"/>
          <p14:tracePt t="43780" x="2786063" y="1847850"/>
          <p14:tracePt t="43812" x="2803525" y="1857375"/>
          <p14:tracePt t="43830" x="2822575" y="1857375"/>
          <p14:tracePt t="43846" x="2830513" y="1847850"/>
          <p14:tracePt t="44059" x="2847975" y="1847850"/>
          <p14:tracePt t="44070" x="2857500" y="1839913"/>
          <p14:tracePt t="44086" x="2867025" y="1839913"/>
          <p14:tracePt t="44102" x="2884488" y="1839913"/>
          <p14:tracePt t="44118" x="2919413" y="1839913"/>
          <p14:tracePt t="44133" x="2938463" y="1839913"/>
          <p14:tracePt t="44150" x="2955925" y="1839913"/>
          <p14:tracePt t="44165" x="2973388" y="1847850"/>
          <p14:tracePt t="44182" x="3000375" y="1866900"/>
          <p14:tracePt t="44197" x="3009900" y="1874838"/>
          <p14:tracePt t="44213" x="3017838" y="1874838"/>
          <p14:tracePt t="44230" x="3027363" y="1884363"/>
          <p14:tracePt t="44289" x="3036888" y="1884363"/>
          <p14:tracePt t="44468" x="3000375" y="1938338"/>
          <p14:tracePt t="44482" x="2955925" y="2009775"/>
          <p14:tracePt t="44498" x="2919413" y="2081213"/>
          <p14:tracePt t="44507" x="2874963" y="2170113"/>
          <p14:tracePt t="44519" x="2822575" y="2295525"/>
          <p14:tracePt t="44533" x="2768600" y="2393950"/>
          <p14:tracePt t="44549" x="2687638" y="2527300"/>
          <p14:tracePt t="44566" x="2562225" y="2714625"/>
          <p14:tracePt t="44581" x="2500313" y="2803525"/>
          <p14:tracePt t="44597" x="2455863" y="2894013"/>
          <p14:tracePt t="44614" x="2374900" y="3036888"/>
          <p14:tracePt t="44630" x="2347913" y="3089275"/>
          <p14:tracePt t="44645" x="2330450" y="3133725"/>
          <p14:tracePt t="44661" x="2312988" y="3187700"/>
          <p14:tracePt t="44678" x="2303463" y="3205163"/>
          <p14:tracePt t="44693" x="2295525" y="3214688"/>
          <p14:tracePt t="44710" x="2295525" y="3241675"/>
          <p14:tracePt t="44726" x="2295525" y="3251200"/>
          <p14:tracePt t="45008" x="2286000" y="3251200"/>
          <p14:tracePt t="45033" x="2276475" y="3251200"/>
          <p14:tracePt t="45070" x="2276475" y="3268663"/>
          <p14:tracePt t="45080" x="2286000" y="3303588"/>
          <p14:tracePt t="45095" x="2312988" y="3348038"/>
          <p14:tracePt t="45111" x="2357438" y="3394075"/>
          <p14:tracePt t="45128" x="2401888" y="3429000"/>
          <p14:tracePt t="45143" x="2517775" y="3527425"/>
          <p14:tracePt t="45158" x="2571750" y="3562350"/>
          <p14:tracePt t="45174" x="2616200" y="3589338"/>
          <p14:tracePt t="45190" x="2705100" y="3625850"/>
          <p14:tracePt t="45206" x="2732088" y="3643313"/>
          <p14:tracePt t="45222" x="2759075" y="3660775"/>
          <p14:tracePt t="45239" x="2786063" y="3660775"/>
          <p14:tracePt t="45270" x="2795588" y="3660775"/>
          <p14:tracePt t="45492" x="2822575" y="3660775"/>
          <p14:tracePt t="45502" x="2847975" y="3670300"/>
          <p14:tracePt t="45518" x="2884488" y="3679825"/>
          <p14:tracePt t="45527" x="2928938" y="3679825"/>
          <p14:tracePt t="45543" x="3000375" y="3679825"/>
          <p14:tracePt t="45558" x="3062288" y="3679825"/>
          <p14:tracePt t="45574" x="3205163" y="3687763"/>
          <p14:tracePt t="45590" x="3276600" y="3687763"/>
          <p14:tracePt t="45606" x="3330575" y="3687763"/>
          <p14:tracePt t="45622" x="3419475" y="3697288"/>
          <p14:tracePt t="45638" x="3446463" y="3697288"/>
          <p14:tracePt t="45654" x="3473450" y="3697288"/>
          <p14:tracePt t="45671" x="3509963" y="3714750"/>
          <p14:tracePt t="45687" x="3517900" y="3714750"/>
          <p14:tracePt t="45703" x="3527425" y="3714750"/>
          <p14:tracePt t="45719" x="3536950" y="3714750"/>
          <p14:tracePt t="45734" x="3544888" y="3714750"/>
          <p14:tracePt t="45765" x="3554413" y="3705225"/>
          <p14:tracePt t="45946" x="3554413" y="3714750"/>
          <p14:tracePt t="45970" x="3562350" y="3714750"/>
          <p14:tracePt t="45984" x="3589338" y="3714750"/>
          <p14:tracePt t="45995" x="3616325" y="3714750"/>
          <p14:tracePt t="46008" x="3652838" y="3714750"/>
          <p14:tracePt t="46022" x="3705225" y="3724275"/>
          <p14:tracePt t="46038" x="3759200" y="3724275"/>
          <p14:tracePt t="46054" x="3822700" y="3724275"/>
          <p14:tracePt t="46070" x="3946525" y="3732213"/>
          <p14:tracePt t="46086" x="3990975" y="3732213"/>
          <p14:tracePt t="46102" x="4044950" y="3732213"/>
          <p14:tracePt t="46118" x="4116388" y="3732213"/>
          <p14:tracePt t="46134" x="4143375" y="3732213"/>
          <p14:tracePt t="46151" x="4179888" y="3741738"/>
          <p14:tracePt t="46166" x="4197350" y="3741738"/>
          <p14:tracePt t="46182" x="4205288" y="3741738"/>
          <p14:tracePt t="46198" x="4214813" y="3741738"/>
          <p14:tracePt t="46214" x="4224338" y="3732213"/>
          <p14:tracePt t="46429" x="4268788" y="3732213"/>
          <p14:tracePt t="46440" x="4322763" y="3714750"/>
          <p14:tracePt t="46454" x="4384675" y="3705225"/>
          <p14:tracePt t="46470" x="4465638" y="3697288"/>
          <p14:tracePt t="46486" x="4554538" y="3697288"/>
          <p14:tracePt t="46502" x="4633913" y="3697288"/>
          <p14:tracePt t="46518" x="4776788" y="3697288"/>
          <p14:tracePt t="46534" x="4840288" y="3705225"/>
          <p14:tracePt t="46550" x="4929188" y="3724275"/>
          <p14:tracePt t="46566" x="4956175" y="3732213"/>
          <p14:tracePt t="46582" x="4973638" y="3732213"/>
          <p14:tracePt t="46599" x="5010150" y="3732213"/>
          <p14:tracePt t="46614" x="5018088" y="3732213"/>
          <p14:tracePt t="46861" x="5027613" y="3732213"/>
          <p14:tracePt t="46883" x="5037138" y="3732213"/>
          <p14:tracePt t="46907" x="5045075" y="3732213"/>
          <p14:tracePt t="46946" x="5054600" y="3732213"/>
          <p14:tracePt t="46955" x="5062538" y="3732213"/>
          <p14:tracePt t="47042" x="5062538" y="3751263"/>
          <p14:tracePt t="47052" x="5062538" y="3759200"/>
          <p14:tracePt t="47079" x="5062538" y="3768725"/>
          <p14:tracePt t="47170" x="5072063" y="3768725"/>
          <p14:tracePt t="47198" x="5081588" y="3768725"/>
          <p14:tracePt t="47230" x="5089525" y="3768725"/>
          <p14:tracePt t="47268" x="5099050" y="3768725"/>
          <p14:tracePt t="47366" x="5126038" y="3768725"/>
          <p14:tracePt t="47377" x="5143500" y="3751263"/>
          <p14:tracePt t="47388" x="5160963" y="3724275"/>
          <p14:tracePt t="47400" x="5187950" y="3705225"/>
          <p14:tracePt t="47629" x="5197475" y="3705225"/>
          <p14:tracePt t="47642" x="5205413" y="3705225"/>
          <p14:tracePt t="47654" x="5214938" y="3705225"/>
          <p14:tracePt t="47678" x="5224463" y="3705225"/>
          <p14:tracePt t="47691" x="5232400" y="3705225"/>
          <p14:tracePt t="47712" x="5241925" y="3705225"/>
          <p14:tracePt t="47749" x="5251450" y="3705225"/>
          <p14:tracePt t="47787" x="5259388" y="3705225"/>
          <p14:tracePt t="47798" x="5259388" y="3714750"/>
          <p14:tracePt t="47820" x="5268913" y="3714750"/>
          <p14:tracePt t="47846" x="5276850" y="371475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Congenital Anomalies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228600" y="1752600"/>
            <a:ext cx="3505200" cy="48768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b="1" u="sng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Pelvic kidney: 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failure of ascent of one kidney (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ureter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is short)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b="1" u="sng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Horseshoe kidney: 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poles of both kidneys (usually the 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lower poles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 fuse: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 kidneys have a </a:t>
            </a:r>
            <a:r>
              <a:rPr lang="en-US" sz="24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lower  position than normal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but </a:t>
            </a:r>
            <a:r>
              <a:rPr lang="en-US" sz="24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have normal function </a:t>
            </a:r>
          </a:p>
        </p:txBody>
      </p:sp>
      <p:pic>
        <p:nvPicPr>
          <p:cNvPr id="7170" name="Picture 2" descr="C:\Documents and Settings\user1\My Documents\My Pictures\kidney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3962400" y="1828800"/>
            <a:ext cx="4724400" cy="3733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2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657"/>
    </mc:Choice>
    <mc:Fallback xmlns="">
      <p:transition spd="slow" advTm="93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95" x="5268913" y="3714750"/>
          <p14:tracePt t="1708" x="5259388" y="3714750"/>
          <p14:tracePt t="1719" x="5251450" y="3714750"/>
          <p14:tracePt t="1734" x="5241925" y="3714750"/>
          <p14:tracePt t="1750" x="5232400" y="3705225"/>
          <p14:tracePt t="1766" x="5214938" y="3705225"/>
          <p14:tracePt t="1782" x="5205413" y="3687763"/>
          <p14:tracePt t="1798" x="5197475" y="3679825"/>
          <p14:tracePt t="1814" x="5180013" y="3643313"/>
          <p14:tracePt t="1830" x="5180013" y="3633788"/>
          <p14:tracePt t="1846" x="5170488" y="3625850"/>
          <p14:tracePt t="1863" x="5160963" y="3616325"/>
          <p14:tracePt t="1958" x="5180013" y="3598863"/>
          <p14:tracePt t="1971" x="5214938" y="3571875"/>
          <p14:tracePt t="1984" x="5241925" y="3544888"/>
          <p14:tracePt t="1994" x="5286375" y="3527425"/>
          <p14:tracePt t="2008" x="5330825" y="3500438"/>
          <p14:tracePt t="2022" x="5357813" y="3465513"/>
          <p14:tracePt t="2038" x="5375275" y="3465513"/>
          <p14:tracePt t="2054" x="5375275" y="3455988"/>
          <p14:tracePt t="2070" x="5367338" y="3455988"/>
          <p14:tracePt t="2086" x="5357813" y="3446463"/>
          <p14:tracePt t="2102" x="5348288" y="3446463"/>
          <p14:tracePt t="2118" x="5330825" y="3429000"/>
          <p14:tracePt t="2134" x="5322888" y="3411538"/>
          <p14:tracePt t="2165" x="5303838" y="3367088"/>
          <p14:tracePt t="2182" x="5303838" y="3340100"/>
          <p14:tracePt t="2198" x="5313363" y="3268663"/>
          <p14:tracePt t="2214" x="5330825" y="3205163"/>
          <p14:tracePt t="2230" x="5348288" y="3133725"/>
          <p14:tracePt t="2246" x="5402263" y="2990850"/>
          <p14:tracePt t="2262" x="5429250" y="2919413"/>
          <p14:tracePt t="2278" x="5483225" y="2840038"/>
          <p14:tracePt t="2295" x="5572125" y="2670175"/>
          <p14:tracePt t="2310" x="5616575" y="2589213"/>
          <p14:tracePt t="2326" x="5661025" y="2509838"/>
          <p14:tracePt t="2572" x="5661025" y="2500313"/>
          <p14:tracePt t="2584" x="5661025" y="2482850"/>
          <p14:tracePt t="2598" x="5661025" y="2465388"/>
          <p14:tracePt t="2614" x="5670550" y="2438400"/>
          <p14:tracePt t="2630" x="5680075" y="2384425"/>
          <p14:tracePt t="2646" x="5688013" y="2276475"/>
          <p14:tracePt t="2662" x="5697538" y="2224088"/>
          <p14:tracePt t="2678" x="5697538" y="2179638"/>
          <p14:tracePt t="2694" x="5697538" y="2089150"/>
          <p14:tracePt t="2710" x="5705475" y="2062163"/>
          <p14:tracePt t="2726" x="5705475" y="2027238"/>
          <p14:tracePt t="2742" x="5724525" y="1982788"/>
          <p14:tracePt t="3026" x="5724525" y="1955800"/>
          <p14:tracePt t="3038" x="5724525" y="1938338"/>
          <p14:tracePt t="3053" x="5732463" y="1928813"/>
          <p14:tracePt t="3066" x="5741988" y="1911350"/>
          <p14:tracePt t="3081" x="5741988" y="1893888"/>
          <p14:tracePt t="3097" x="5751513" y="1866900"/>
          <p14:tracePt t="3113" x="5759450" y="1830388"/>
          <p14:tracePt t="3129" x="5768975" y="1803400"/>
          <p14:tracePt t="3145" x="5786438" y="1776413"/>
          <p14:tracePt t="3162" x="5803900" y="1704975"/>
          <p14:tracePt t="3177" x="5813425" y="1670050"/>
          <p14:tracePt t="3193" x="5857875" y="1562100"/>
          <p14:tracePt t="3209" x="5884863" y="1517650"/>
          <p14:tracePt t="3225" x="5911850" y="1482725"/>
          <p14:tracePt t="3241" x="5938838" y="1438275"/>
          <p14:tracePt t="3257" x="5983288" y="1393825"/>
          <p14:tracePt t="3273" x="6018213" y="1374775"/>
          <p14:tracePt t="3289" x="6037263" y="1366838"/>
          <p14:tracePt t="3555" x="6037263" y="1347788"/>
          <p14:tracePt t="3568" x="6037263" y="1330325"/>
          <p14:tracePt t="3581" x="6054725" y="1312863"/>
          <p14:tracePt t="3595" x="6054725" y="1303338"/>
          <p14:tracePt t="3610" x="6062663" y="1285875"/>
          <p14:tracePt t="3626" x="6081713" y="1276350"/>
          <p14:tracePt t="3894" x="6081713" y="1258888"/>
          <p14:tracePt t="3906" x="6081713" y="1250950"/>
          <p14:tracePt t="3917" x="6081713" y="1231900"/>
          <p14:tracePt t="3935" x="6081713" y="1214438"/>
          <p14:tracePt t="3949" x="6081713" y="1204913"/>
          <p14:tracePt t="3966" x="6081713" y="1196975"/>
          <p14:tracePt t="3988" x="6081713" y="1187450"/>
          <p14:tracePt t="4420" x="6089650" y="1187450"/>
          <p14:tracePt t="4432" x="6099175" y="1179513"/>
          <p14:tracePt t="4458" x="6108700" y="1179513"/>
          <p14:tracePt t="4472" x="6116638" y="1179513"/>
          <p14:tracePt t="4481" x="6126163" y="1179513"/>
          <p14:tracePt t="4492" x="6134100" y="1169988"/>
          <p14:tracePt t="4508" x="6143625" y="1160463"/>
          <p14:tracePt t="4523" x="6161088" y="1160463"/>
          <p14:tracePt t="4539" x="6197600" y="1143000"/>
          <p14:tracePt t="4555" x="6215063" y="1133475"/>
          <p14:tracePt t="4571" x="6232525" y="1133475"/>
          <p14:tracePt t="4587" x="6269038" y="1125538"/>
          <p14:tracePt t="4617" x="6323013" y="1108075"/>
          <p14:tracePt t="4635" x="6330950" y="1108075"/>
          <p14:tracePt t="4651" x="6348413" y="1108075"/>
          <p14:tracePt t="4734" x="6348413" y="1098550"/>
          <p14:tracePt t="4853" x="6384925" y="1062038"/>
          <p14:tracePt t="4870" x="6419850" y="1027113"/>
          <p14:tracePt t="4879" x="6429375" y="1017588"/>
          <p14:tracePt t="4892" x="6438900" y="1009650"/>
          <p14:tracePt t="4907" x="6446838" y="1000125"/>
          <p14:tracePt t="4923" x="6483350" y="965200"/>
          <p14:tracePt t="4939" x="6483350" y="955675"/>
          <p14:tracePt t="4970" x="6491288" y="946150"/>
          <p14:tracePt t="4987" x="6491288" y="938213"/>
          <p14:tracePt t="5248" x="6500813" y="938213"/>
          <p14:tracePt t="5528" x="6510338" y="938213"/>
          <p14:tracePt t="5561" x="6537325" y="919163"/>
          <p14:tracePt t="5575" x="6589713" y="893763"/>
          <p14:tracePt t="5588" x="6616700" y="874713"/>
          <p14:tracePt t="5600" x="6626225" y="866775"/>
          <p14:tracePt t="5615" x="6643688" y="857250"/>
          <p14:tracePt t="5631" x="6653213" y="857250"/>
          <p14:tracePt t="6586" x="6653213" y="847725"/>
          <p14:tracePt t="7151" x="6653213" y="839788"/>
          <p14:tracePt t="7509" x="6643688" y="839788"/>
          <p14:tracePt t="7519" x="6616700" y="857250"/>
          <p14:tracePt t="7535" x="6589713" y="874713"/>
          <p14:tracePt t="7548" x="6527800" y="901700"/>
          <p14:tracePt t="7564" x="6411913" y="965200"/>
          <p14:tracePt t="7580" x="6170613" y="1133475"/>
          <p14:tracePt t="7596" x="5562600" y="1527175"/>
          <p14:tracePt t="7611" x="5303838" y="1697038"/>
          <p14:tracePt t="7628" x="4759325" y="1973263"/>
          <p14:tracePt t="7645" x="4616450" y="2017713"/>
          <p14:tracePt t="7660" x="4473575" y="2054225"/>
          <p14:tracePt t="7676" x="4259263" y="2054225"/>
          <p14:tracePt t="7692" x="4170363" y="2054225"/>
          <p14:tracePt t="7708" x="4081463" y="2062163"/>
          <p14:tracePt t="7724" x="3875088" y="2098675"/>
          <p14:tracePt t="7740" x="3768725" y="2125663"/>
          <p14:tracePt t="7755" x="3643313" y="2152650"/>
          <p14:tracePt t="7772" x="3455988" y="2179638"/>
          <p14:tracePt t="7788" x="3394075" y="2187575"/>
          <p14:tracePt t="7804" x="3348038" y="2197100"/>
          <p14:tracePt t="7820" x="3330575" y="2179638"/>
          <p14:tracePt t="8027" x="3170238" y="2214563"/>
          <p14:tracePt t="8038" x="2955925" y="2251075"/>
          <p14:tracePt t="8049" x="2732088" y="2268538"/>
          <p14:tracePt t="8062" x="2482850" y="2276475"/>
          <p14:tracePt t="8077" x="2268538" y="2276475"/>
          <p14:tracePt t="8092" x="2071688" y="2276475"/>
          <p14:tracePt t="8108" x="1822450" y="2224088"/>
          <p14:tracePt t="8124" x="1731963" y="2170113"/>
          <p14:tracePt t="8139" x="1652588" y="2108200"/>
          <p14:tracePt t="8156" x="1536700" y="2017713"/>
          <p14:tracePt t="8172" x="1490663" y="1990725"/>
          <p14:tracePt t="8188" x="1438275" y="1965325"/>
          <p14:tracePt t="8204" x="1357313" y="1946275"/>
          <p14:tracePt t="8220" x="1322388" y="1938338"/>
          <p14:tracePt t="8236" x="1285875" y="1938338"/>
          <p14:tracePt t="8251" x="1250950" y="1938338"/>
          <p14:tracePt t="8268" x="1152525" y="1938338"/>
          <p14:tracePt t="8283" x="1116013" y="1938338"/>
          <p14:tracePt t="8299" x="1081088" y="1938338"/>
          <p14:tracePt t="8316" x="1000125" y="1955800"/>
          <p14:tracePt t="8332" x="973138" y="1955800"/>
          <p14:tracePt t="8348" x="946150" y="1965325"/>
          <p14:tracePt t="8364" x="911225" y="1965325"/>
          <p14:tracePt t="8380" x="893763" y="1965325"/>
          <p14:tracePt t="8395" x="884238" y="1965325"/>
          <p14:tracePt t="8411" x="874713" y="1973263"/>
          <p14:tracePt t="8426" x="874713" y="1982788"/>
          <p14:tracePt t="8616" x="866775" y="1990725"/>
          <p14:tracePt t="8625" x="847725" y="2000250"/>
          <p14:tracePt t="8638" x="847725" y="2009775"/>
          <p14:tracePt t="8652" x="830263" y="2017713"/>
          <p14:tracePt t="8712" x="830263" y="2027238"/>
          <p14:tracePt t="8745" x="822325" y="2027238"/>
          <p14:tracePt t="8795" x="812800" y="2027238"/>
          <p14:tracePt t="8833" x="803275" y="2027238"/>
          <p14:tracePt t="8854" x="803275" y="2036763"/>
          <p14:tracePt t="8865" x="803275" y="2044700"/>
          <p14:tracePt t="8884" x="795338" y="2054225"/>
          <p14:tracePt t="9058" x="795338" y="2062163"/>
          <p14:tracePt t="9070" x="795338" y="2071688"/>
          <p14:tracePt t="9084" x="795338" y="2081213"/>
          <p14:tracePt t="9118" x="795338" y="2089150"/>
          <p14:tracePt t="9178" x="795338" y="2098675"/>
          <p14:tracePt t="9252" x="795338" y="2108200"/>
          <p14:tracePt t="9408" x="803275" y="2108200"/>
          <p14:tracePt t="9421" x="812800" y="2108200"/>
          <p14:tracePt t="9435" x="839788" y="2108200"/>
          <p14:tracePt t="9451" x="866775" y="2108200"/>
          <p14:tracePt t="9467" x="938213" y="2108200"/>
          <p14:tracePt t="9483" x="1000125" y="2116138"/>
          <p14:tracePt t="9499" x="1054100" y="2116138"/>
          <p14:tracePt t="9515" x="1231900" y="2116138"/>
          <p14:tracePt t="9531" x="1330325" y="2116138"/>
          <p14:tracePt t="9547" x="1438275" y="2116138"/>
          <p14:tracePt t="9563" x="1652588" y="2116138"/>
          <p14:tracePt t="9579" x="1751013" y="2116138"/>
          <p14:tracePt t="9595" x="1830388" y="2125663"/>
          <p14:tracePt t="9611" x="1901825" y="2143125"/>
          <p14:tracePt t="9627" x="2027238" y="2187575"/>
          <p14:tracePt t="9643" x="2081213" y="2187575"/>
          <p14:tracePt t="9659" x="2160588" y="2214563"/>
          <p14:tracePt t="9675" x="2197100" y="2224088"/>
          <p14:tracePt t="9691" x="2224088" y="2232025"/>
          <p14:tracePt t="9707" x="2259013" y="2232025"/>
          <p14:tracePt t="9723" x="2276475" y="2224088"/>
          <p14:tracePt t="9933" x="2286000" y="2224088"/>
          <p14:tracePt t="9950" x="2303463" y="2224088"/>
          <p14:tracePt t="9961" x="2330450" y="2214563"/>
          <p14:tracePt t="9971" x="2366963" y="2205038"/>
          <p14:tracePt t="9986" x="2401888" y="2197100"/>
          <p14:tracePt t="9998" x="2446338" y="2197100"/>
          <p14:tracePt t="10013" x="2509838" y="2197100"/>
          <p14:tracePt t="10027" x="2598738" y="2205038"/>
          <p14:tracePt t="10043" x="2768600" y="2276475"/>
          <p14:tracePt t="10059" x="2857500" y="2347913"/>
          <p14:tracePt t="10075" x="2938463" y="2428875"/>
          <p14:tracePt t="10091" x="3089275" y="2608263"/>
          <p14:tracePt t="10107" x="3152775" y="2705100"/>
          <p14:tracePt t="10123" x="3232150" y="2822575"/>
          <p14:tracePt t="10139" x="3286125" y="2894013"/>
          <p14:tracePt t="10343" x="3303588" y="2901950"/>
          <p14:tracePt t="10358" x="3322638" y="2919413"/>
          <p14:tracePt t="10369" x="3348038" y="2938463"/>
          <p14:tracePt t="10383" x="3384550" y="2965450"/>
          <p14:tracePt t="10395" x="3438525" y="3000375"/>
          <p14:tracePt t="10410" x="3500438" y="3054350"/>
          <p14:tracePt t="10426" x="3589338" y="3125788"/>
          <p14:tracePt t="10442" x="3776663" y="3268663"/>
          <p14:tracePt t="10458" x="3857625" y="3330575"/>
          <p14:tracePt t="10473" x="3938588" y="3402013"/>
          <p14:tracePt t="10490" x="4062413" y="3536950"/>
          <p14:tracePt t="10506" x="4098925" y="3589338"/>
          <p14:tracePt t="10522" x="4152900" y="3687763"/>
          <p14:tracePt t="10538" x="4170363" y="3714750"/>
          <p14:tracePt t="10553" x="4187825" y="3724275"/>
          <p14:tracePt t="10570" x="4187825" y="3741738"/>
          <p14:tracePt t="10586" x="4197350" y="3751263"/>
          <p14:tracePt t="10669" x="4214813" y="3759200"/>
          <p14:tracePt t="10682" x="4241800" y="3776663"/>
          <p14:tracePt t="10697" x="4259263" y="3803650"/>
          <p14:tracePt t="10706" x="4268788" y="3822700"/>
          <p14:tracePt t="10717" x="4295775" y="3857625"/>
          <p14:tracePt t="10731" x="4322763" y="3894138"/>
          <p14:tracePt t="10747" x="4340225" y="3919538"/>
          <p14:tracePt t="10971" x="4375150" y="3938588"/>
          <p14:tracePt t="10982" x="4411663" y="3965575"/>
          <p14:tracePt t="10997" x="4491038" y="4017963"/>
          <p14:tracePt t="11005" x="4625975" y="4108450"/>
          <p14:tracePt t="11020" x="4822825" y="4232275"/>
          <p14:tracePt t="11035" x="5010150" y="4357688"/>
          <p14:tracePt t="11051" x="5295900" y="4518025"/>
          <p14:tracePt t="11067" x="5384800" y="4572000"/>
          <p14:tracePt t="11083" x="5446713" y="4616450"/>
          <p14:tracePt t="11099" x="5500688" y="4652963"/>
          <p14:tracePt t="11115" x="5527675" y="4670425"/>
          <p14:tracePt t="11131" x="5537200" y="4679950"/>
          <p14:tracePt t="11149" x="5537200" y="4687888"/>
          <p14:tracePt t="11306" x="5537200" y="4679950"/>
          <p14:tracePt t="11319" x="5537200" y="4670425"/>
          <p14:tracePt t="11327" x="5537200" y="4652963"/>
          <p14:tracePt t="11342" x="5537200" y="4633913"/>
          <p14:tracePt t="11356" x="5537200" y="4608513"/>
          <p14:tracePt t="11371" x="5527675" y="4581525"/>
          <p14:tracePt t="11387" x="5510213" y="4562475"/>
          <p14:tracePt t="11401" x="5491163" y="4537075"/>
          <p14:tracePt t="11417" x="5456238" y="4491038"/>
          <p14:tracePt t="11434" x="5438775" y="4473575"/>
          <p14:tracePt t="11450" x="5419725" y="4456113"/>
          <p14:tracePt t="11466" x="5394325" y="4438650"/>
          <p14:tracePt t="11481" x="5375275" y="4429125"/>
          <p14:tracePt t="11498" x="5330825" y="4429125"/>
          <p14:tracePt t="11514" x="5322888" y="4429125"/>
          <p14:tracePt t="11529" x="5303838" y="4429125"/>
          <p14:tracePt t="11545" x="5286375" y="4429125"/>
          <p14:tracePt t="11562" x="5251450" y="4429125"/>
          <p14:tracePt t="11578" x="5241925" y="4429125"/>
          <p14:tracePt t="11594" x="5214938" y="4429125"/>
          <p14:tracePt t="11610" x="5187950" y="4429125"/>
          <p14:tracePt t="11626" x="5180013" y="4429125"/>
          <p14:tracePt t="11642" x="5153025" y="4438650"/>
          <p14:tracePt t="11659" x="5143500" y="4438650"/>
          <p14:tracePt t="11673" x="5133975" y="4438650"/>
          <p14:tracePt t="11690" x="5108575" y="4438650"/>
          <p14:tracePt t="11706" x="5099050" y="4438650"/>
          <p14:tracePt t="11721" x="5089525" y="4438650"/>
          <p14:tracePt t="11738" x="5081588" y="4438650"/>
          <p14:tracePt t="11753" x="5072063" y="4456113"/>
          <p14:tracePt t="11770" x="5062538" y="4465638"/>
          <p14:tracePt t="11786" x="5054600" y="4500563"/>
          <p14:tracePt t="11802" x="5045075" y="4518025"/>
          <p14:tracePt t="11818" x="5037138" y="4545013"/>
          <p14:tracePt t="11834" x="5018088" y="4633913"/>
          <p14:tracePt t="11850" x="5010150" y="4687888"/>
          <p14:tracePt t="11866" x="5000625" y="4732338"/>
          <p14:tracePt t="11882" x="4991100" y="4776788"/>
          <p14:tracePt t="11898" x="4991100" y="4840288"/>
          <p14:tracePt t="11914" x="4991100" y="4867275"/>
          <p14:tracePt t="11944" x="5027613" y="4929188"/>
          <p14:tracePt t="11963" x="5045075" y="4956175"/>
          <p14:tracePt t="11979" x="5062538" y="4965700"/>
          <p14:tracePt t="11995" x="5099050" y="4991100"/>
          <p14:tracePt t="12011" x="5116513" y="5000625"/>
          <p14:tracePt t="12027" x="5160963" y="5000625"/>
          <p14:tracePt t="12043" x="5187950" y="5000625"/>
          <p14:tracePt t="12059" x="5224463" y="5000625"/>
          <p14:tracePt t="12075" x="5268913" y="5000625"/>
          <p14:tracePt t="12091" x="5303838" y="4983163"/>
          <p14:tracePt t="12107" x="5313363" y="4965700"/>
          <p14:tracePt t="12123" x="5340350" y="4894263"/>
          <p14:tracePt t="12139" x="5348288" y="4840288"/>
          <p14:tracePt t="12155" x="5357813" y="4776788"/>
          <p14:tracePt t="12171" x="5357813" y="4724400"/>
          <p14:tracePt t="12187" x="5348288" y="4625975"/>
          <p14:tracePt t="12203" x="5340350" y="4589463"/>
          <p14:tracePt t="12219" x="5303838" y="4527550"/>
          <p14:tracePt t="12235" x="5295900" y="4483100"/>
          <p14:tracePt t="12251" x="5268913" y="4465638"/>
          <p14:tracePt t="12267" x="5232400" y="4419600"/>
          <p14:tracePt t="12283" x="5214938" y="4411663"/>
          <p14:tracePt t="12299" x="5197475" y="4411663"/>
          <p14:tracePt t="12315" x="5160963" y="4411663"/>
          <p14:tracePt t="12331" x="5133975" y="4419600"/>
          <p14:tracePt t="12347" x="5108575" y="4438650"/>
          <p14:tracePt t="12363" x="5062538" y="4518025"/>
          <p14:tracePt t="12379" x="5037138" y="4554538"/>
          <p14:tracePt t="12394" x="5018088" y="4598988"/>
          <p14:tracePt t="12410" x="4991100" y="4679950"/>
          <p14:tracePt t="12425" x="4983163" y="4714875"/>
          <p14:tracePt t="12441" x="4973638" y="4741863"/>
          <p14:tracePt t="12458" x="4965700" y="4813300"/>
          <p14:tracePt t="12473" x="4965700" y="4840288"/>
          <p14:tracePt t="12490" x="4965700" y="4867275"/>
          <p14:tracePt t="12505" x="4983163" y="4894263"/>
          <p14:tracePt t="12521" x="5045075" y="4938713"/>
          <p14:tracePt t="12537" x="5089525" y="4946650"/>
          <p14:tracePt t="12554" x="5133975" y="4956175"/>
          <p14:tracePt t="12570" x="5205413" y="4946650"/>
          <p14:tracePt t="12585" x="5224463" y="4929188"/>
          <p14:tracePt t="12617" x="5276850" y="4822825"/>
          <p14:tracePt t="12635" x="5286375" y="4768850"/>
          <p14:tracePt t="12651" x="5295900" y="4679950"/>
          <p14:tracePt t="12668" x="5295900" y="4633913"/>
          <p14:tracePt t="12683" x="5295900" y="4589463"/>
          <p14:tracePt t="12699" x="5241925" y="4510088"/>
          <p14:tracePt t="12715" x="5205413" y="4473575"/>
          <p14:tracePt t="12731" x="5170488" y="4456113"/>
          <p14:tracePt t="12747" x="5099050" y="4419600"/>
          <p14:tracePt t="12763" x="5062538" y="4411663"/>
          <p14:tracePt t="12779" x="5027613" y="4411663"/>
          <p14:tracePt t="12795" x="4956175" y="4446588"/>
          <p14:tracePt t="12811" x="4919663" y="4473575"/>
          <p14:tracePt t="12827" x="4894263" y="4518025"/>
          <p14:tracePt t="12843" x="4884738" y="4545013"/>
          <p14:tracePt t="12859" x="4857750" y="4652963"/>
          <p14:tracePt t="12875" x="4848225" y="4697413"/>
          <p14:tracePt t="12891" x="4848225" y="4795838"/>
          <p14:tracePt t="12907" x="4867275" y="4848225"/>
          <p14:tracePt t="12923" x="4894263" y="4902200"/>
          <p14:tracePt t="12939" x="4956175" y="4983163"/>
          <p14:tracePt t="12955" x="4991100" y="5010150"/>
          <p14:tracePt t="12971" x="5037138" y="5027613"/>
          <p14:tracePt t="12987" x="5108575" y="5037138"/>
          <p14:tracePt t="13003" x="5153025" y="5027613"/>
          <p14:tracePt t="13019" x="5205413" y="4991100"/>
          <p14:tracePt t="13035" x="5295900" y="4848225"/>
          <p14:tracePt t="13051" x="5340350" y="4759325"/>
          <p14:tracePt t="13067" x="5357813" y="4687888"/>
          <p14:tracePt t="13083" x="5367338" y="4616450"/>
          <p14:tracePt t="13099" x="5367338" y="4491038"/>
          <p14:tracePt t="13115" x="5357813" y="4456113"/>
          <p14:tracePt t="13131" x="5330825" y="4402138"/>
          <p14:tracePt t="13147" x="5268913" y="4330700"/>
          <p14:tracePt t="13163" x="5232400" y="4303713"/>
          <p14:tracePt t="13179" x="5205413" y="4286250"/>
          <p14:tracePt t="13195" x="5153025" y="4286250"/>
          <p14:tracePt t="13211" x="5126038" y="4286250"/>
          <p14:tracePt t="13228" x="5081588" y="4303713"/>
          <p14:tracePt t="13243" x="5072063" y="4313238"/>
          <p14:tracePt t="13259" x="5054600" y="4322763"/>
          <p14:tracePt t="13289" x="5037138" y="4367213"/>
          <p14:tracePt t="13307" x="5037138" y="4375150"/>
          <p14:tracePt t="13323" x="5037138" y="4384675"/>
          <p14:tracePt t="13339" x="5037138" y="4394200"/>
          <p14:tracePt t="13371" x="5037138" y="4402138"/>
          <p14:tracePt t="13422" x="5037138" y="4438650"/>
          <p14:tracePt t="13432" x="5037138" y="4456113"/>
          <p14:tracePt t="13443" x="5037138" y="4465638"/>
          <p14:tracePt t="13492" x="5037138" y="4473575"/>
          <p14:tracePt t="13530" x="5037138" y="4483100"/>
          <p14:tracePt t="13540" x="5037138" y="4491038"/>
          <p14:tracePt t="13567" x="5037138" y="4500563"/>
          <p14:tracePt t="13578" x="5045075" y="4510088"/>
          <p14:tracePt t="14419" x="5045075" y="4518025"/>
          <p14:tracePt t="16509" x="5045075" y="4527550"/>
          <p14:tracePt t="16532" x="5045075" y="4537075"/>
          <p14:tracePt t="16556" x="5045075" y="4545013"/>
          <p14:tracePt t="16619" x="5054600" y="4545013"/>
          <p14:tracePt t="16640" x="5054600" y="4554538"/>
          <p14:tracePt t="16666" x="5062538" y="4562475"/>
          <p14:tracePt t="16689" x="5081588" y="4572000"/>
          <p14:tracePt t="16942" x="5089525" y="4572000"/>
          <p14:tracePt t="16974" x="5099050" y="4572000"/>
          <p14:tracePt t="17001" x="5108575" y="4572000"/>
          <p14:tracePt t="17024" x="5116513" y="4572000"/>
          <p14:tracePt t="17050" x="5116513" y="4562475"/>
          <p14:tracePt t="17061" x="5126038" y="4554538"/>
          <p14:tracePt t="17075" x="5133975" y="4545013"/>
          <p14:tracePt t="17092" x="5133975" y="4537075"/>
          <p14:tracePt t="17336" x="5143500" y="4537075"/>
          <p14:tracePt t="17351" x="5143500" y="4518025"/>
          <p14:tracePt t="17362" x="5143500" y="4491038"/>
          <p14:tracePt t="17377" x="5153025" y="4473575"/>
          <p14:tracePt t="17385" x="5160963" y="4456113"/>
          <p14:tracePt t="17396" x="5170488" y="4429125"/>
          <p14:tracePt t="17411" x="5170488" y="4402138"/>
          <p14:tracePt t="17427" x="5187950" y="4375150"/>
          <p14:tracePt t="17443" x="5197475" y="4348163"/>
          <p14:tracePt t="17459" x="5205413" y="4313238"/>
          <p14:tracePt t="17475" x="5205413" y="4295775"/>
          <p14:tracePt t="17491" x="5205413" y="4276725"/>
          <p14:tracePt t="17507" x="5205413" y="4232275"/>
          <p14:tracePt t="17523" x="5214938" y="4205288"/>
          <p14:tracePt t="17555" x="5214938" y="4152900"/>
          <p14:tracePt t="17572" x="5214938" y="4143375"/>
          <p14:tracePt t="17588" x="5224463" y="4143375"/>
          <p14:tracePt t="17604" x="5224463" y="4125913"/>
          <p14:tracePt t="17844" x="5224463" y="4081463"/>
          <p14:tracePt t="17856" x="5241925" y="4000500"/>
          <p14:tracePt t="17868" x="5259388" y="3929063"/>
          <p14:tracePt t="17880" x="5295900" y="3857625"/>
          <p14:tracePt t="17893" x="5330825" y="3776663"/>
          <p14:tracePt t="17909" x="5367338" y="3714750"/>
          <p14:tracePt t="17925" x="5429250" y="3571875"/>
          <p14:tracePt t="17940" x="5465763" y="3517900"/>
          <p14:tracePt t="17956" x="5491163" y="3465513"/>
          <p14:tracePt t="17972" x="5527675" y="3411538"/>
          <p14:tracePt t="17988" x="5581650" y="3330575"/>
          <p14:tracePt t="18005" x="5608638" y="3286125"/>
          <p14:tracePt t="18020" x="5616575" y="3259138"/>
          <p14:tracePt t="18036" x="5653088" y="3197225"/>
          <p14:tracePt t="18052" x="5661025" y="3170238"/>
          <p14:tracePt t="18068" x="5688013" y="3125788"/>
          <p14:tracePt t="18085" x="5705475" y="3081338"/>
          <p14:tracePt t="18100" x="5724525" y="3062288"/>
          <p14:tracePt t="18117" x="5732463" y="3054350"/>
          <p14:tracePt t="18132" x="5751513" y="3027363"/>
          <p14:tracePt t="18148" x="5768975" y="3027363"/>
          <p14:tracePt t="18164" x="5768975" y="3009900"/>
          <p14:tracePt t="18212" x="5768975" y="3000375"/>
          <p14:tracePt t="18227" x="5776913" y="3000375"/>
          <p14:tracePt t="18260" x="5795963" y="2973388"/>
          <p14:tracePt t="18273" x="5813425" y="2965450"/>
          <p14:tracePt t="18458" x="5813425" y="2955925"/>
          <p14:tracePt t="18468" x="5813425" y="2938463"/>
          <p14:tracePt t="18483" x="5813425" y="2919413"/>
          <p14:tracePt t="18501" x="5813425" y="2884488"/>
          <p14:tracePt t="18516" x="5813425" y="2857500"/>
          <p14:tracePt t="18532" x="5822950" y="2847975"/>
          <p14:tracePt t="18549" x="5830888" y="2803525"/>
          <p14:tracePt t="18565" x="5830888" y="2786063"/>
          <p14:tracePt t="18580" x="5830888" y="2776538"/>
          <p14:tracePt t="18597" x="5830888" y="2741613"/>
          <p14:tracePt t="18612" x="5830888" y="2714625"/>
          <p14:tracePt t="18628" x="5830888" y="2705100"/>
          <p14:tracePt t="18644" x="5830888" y="2687638"/>
          <p14:tracePt t="18676" x="5822950" y="2660650"/>
          <p14:tracePt t="18693" x="5803900" y="2652713"/>
          <p14:tracePt t="18708" x="5795963" y="2652713"/>
          <p14:tracePt t="18724" x="5776913" y="2652713"/>
          <p14:tracePt t="18740" x="5768975" y="2660650"/>
          <p14:tracePt t="18757" x="5751513" y="2697163"/>
          <p14:tracePt t="18773" x="5751513" y="2714625"/>
          <p14:tracePt t="18788" x="5751513" y="2741613"/>
          <p14:tracePt t="18804" x="5751513" y="2803525"/>
          <p14:tracePt t="18821" x="5768975" y="2857500"/>
          <p14:tracePt t="18836" x="5786438" y="2901950"/>
          <p14:tracePt t="18853" x="5840413" y="2965450"/>
          <p14:tracePt t="18883" x="5894388" y="3000375"/>
          <p14:tracePt t="18901" x="5919788" y="3000375"/>
          <p14:tracePt t="18916" x="5938838" y="2990850"/>
          <p14:tracePt t="18932" x="5946775" y="2973388"/>
          <p14:tracePt t="18949" x="5965825" y="2884488"/>
          <p14:tracePt t="18964" x="5973763" y="2840038"/>
          <p14:tracePt t="18980" x="5983288" y="2803525"/>
          <p14:tracePt t="18997" x="5983288" y="2732088"/>
          <p14:tracePt t="19012" x="5983288" y="2705100"/>
          <p14:tracePt t="19028" x="5983288" y="2679700"/>
          <p14:tracePt t="19044" x="5956300" y="2633663"/>
          <p14:tracePt t="19061" x="5938838" y="2616200"/>
          <p14:tracePt t="19076" x="5911850" y="2589213"/>
          <p14:tracePt t="19093" x="5867400" y="2571750"/>
          <p14:tracePt t="19108" x="5840413" y="2571750"/>
          <p14:tracePt t="19124" x="5822950" y="2571750"/>
          <p14:tracePt t="19141" x="5776913" y="2589213"/>
          <p14:tracePt t="19156" x="5759450" y="2598738"/>
          <p14:tracePt t="19172" x="5741988" y="2633663"/>
          <p14:tracePt t="19189" x="5715000" y="2697163"/>
          <p14:tracePt t="19204" x="5705475" y="2751138"/>
          <p14:tracePt t="19220" x="5705475" y="2786063"/>
          <p14:tracePt t="19237" x="5715000" y="2884488"/>
          <p14:tracePt t="19252" x="5741988" y="2938463"/>
          <p14:tracePt t="19268" x="5768975" y="2973388"/>
          <p14:tracePt t="19285" x="5830888" y="3000375"/>
          <p14:tracePt t="19301" x="5848350" y="3000375"/>
          <p14:tracePt t="19316" x="5867400" y="3000375"/>
          <p14:tracePt t="19332" x="5894388" y="2919413"/>
          <p14:tracePt t="19348" x="5911850" y="2867025"/>
          <p14:tracePt t="19364" x="5919788" y="2822575"/>
          <p14:tracePt t="19380" x="5929313" y="2732088"/>
          <p14:tracePt t="19396" x="5929313" y="2705100"/>
          <p14:tracePt t="19411" x="5929313" y="2687638"/>
          <p14:tracePt t="19427" x="5929313" y="2679700"/>
          <p14:tracePt t="19443" x="5929313" y="2660650"/>
          <p14:tracePt t="19459" x="5919788" y="2633663"/>
          <p14:tracePt t="19475" x="5902325" y="2589213"/>
          <p14:tracePt t="19491" x="5884863" y="2562225"/>
          <p14:tracePt t="19507" x="5867400" y="2544763"/>
          <p14:tracePt t="19524" x="5830888" y="2536825"/>
          <p14:tracePt t="19554" x="5776913" y="2536825"/>
          <p14:tracePt t="19571" x="5751513" y="2562225"/>
          <p14:tracePt t="19587" x="5751513" y="2571750"/>
          <p14:tracePt t="19603" x="5751513" y="2581275"/>
          <p14:tracePt t="19619" x="5751513" y="2616200"/>
          <p14:tracePt t="19635" x="5759450" y="2687638"/>
          <p14:tracePt t="19651" x="5776913" y="2732088"/>
          <p14:tracePt t="19667" x="5822950" y="2776538"/>
          <p14:tracePt t="19683" x="5830888" y="2786063"/>
          <p14:tracePt t="19703" x="5840413" y="2786063"/>
          <p14:tracePt t="20414" x="5840413" y="2803525"/>
          <p14:tracePt t="20427" x="5840413" y="2822575"/>
          <p14:tracePt t="20437" x="5830888" y="2857500"/>
          <p14:tracePt t="20453" x="5822950" y="2901950"/>
          <p14:tracePt t="20469" x="5813425" y="2946400"/>
          <p14:tracePt t="20484" x="5795963" y="3000375"/>
          <p14:tracePt t="20500" x="5759450" y="3133725"/>
          <p14:tracePt t="20516" x="5732463" y="3187700"/>
          <p14:tracePt t="20532" x="5715000" y="3268663"/>
          <p14:tracePt t="20548" x="5680075" y="3357563"/>
          <p14:tracePt t="20564" x="5670550" y="3384550"/>
          <p14:tracePt t="20580" x="5661025" y="3411538"/>
          <p14:tracePt t="20596" x="5634038" y="3455988"/>
          <p14:tracePt t="20612" x="5626100" y="3465513"/>
          <p14:tracePt t="20628" x="5616575" y="3482975"/>
          <p14:tracePt t="20644" x="5616575" y="3490913"/>
          <p14:tracePt t="20712" x="5616575" y="3500438"/>
          <p14:tracePt t="20929" x="5608638" y="3509963"/>
          <p14:tracePt t="20944" x="5599113" y="3527425"/>
          <p14:tracePt t="20955" x="5599113" y="3562350"/>
          <p14:tracePt t="20966" x="5599113" y="3616325"/>
          <p14:tracePt t="20980" x="5599113" y="3679825"/>
          <p14:tracePt t="20996" x="5599113" y="3751263"/>
          <p14:tracePt t="21012" x="5599113" y="3830638"/>
          <p14:tracePt t="21028" x="5599113" y="4000500"/>
          <p14:tracePt t="21044" x="5589588" y="4081463"/>
          <p14:tracePt t="21060" x="5589588" y="4152900"/>
          <p14:tracePt t="21076" x="5572125" y="4276725"/>
          <p14:tracePt t="21092" x="5572125" y="4322763"/>
          <p14:tracePt t="21108" x="5562600" y="4367213"/>
          <p14:tracePt t="21125" x="5562600" y="4438650"/>
          <p14:tracePt t="21140" x="5562600" y="4465638"/>
          <p14:tracePt t="21157" x="5562600" y="4500563"/>
          <p14:tracePt t="21173" x="5562600" y="4510088"/>
          <p14:tracePt t="21371" x="5554663" y="4518025"/>
          <p14:tracePt t="21388" x="5545138" y="4527550"/>
          <p14:tracePt t="21397" x="5537200" y="4554538"/>
          <p14:tracePt t="21413" x="5518150" y="4581525"/>
          <p14:tracePt t="21428" x="5510213" y="4616450"/>
          <p14:tracePt t="21444" x="5491163" y="4660900"/>
          <p14:tracePt t="21460" x="5446713" y="4768850"/>
          <p14:tracePt t="21476" x="5429250" y="4813300"/>
          <p14:tracePt t="21492" x="5411788" y="4867275"/>
          <p14:tracePt t="21509" x="5394325" y="4911725"/>
          <p14:tracePt t="21525" x="5375275" y="4929188"/>
          <p14:tracePt t="21555" x="5367338" y="4938713"/>
          <p14:tracePt t="21572" x="5367338" y="4946650"/>
          <p14:tracePt t="21589" x="5357813" y="4956175"/>
          <p14:tracePt t="21604" x="5348288" y="4965700"/>
          <p14:tracePt t="21620" x="5348288" y="4973638"/>
          <p14:tracePt t="21637" x="5340350" y="4973638"/>
          <p14:tracePt t="21676" x="5330825" y="4983163"/>
          <p14:tracePt t="21686" x="5322888" y="4983163"/>
          <p14:tracePt t="21701" x="5322888" y="5000625"/>
          <p14:tracePt t="21716" x="5313363" y="5000625"/>
          <p14:tracePt t="21732" x="5313363" y="5018088"/>
          <p14:tracePt t="21748" x="5303838" y="5018088"/>
          <p14:tracePt t="21764" x="5295900" y="5027613"/>
          <p14:tracePt t="22011" x="5295900" y="5010150"/>
          <p14:tracePt t="22022" x="5295900" y="5000625"/>
          <p14:tracePt t="22035" x="5303838" y="4991100"/>
          <p14:tracePt t="22052" x="5303838" y="4973638"/>
          <p14:tracePt t="22068" x="5313363" y="4965700"/>
          <p14:tracePt t="22084" x="5313363" y="4956175"/>
          <p14:tracePt t="22119" x="5313363" y="4946650"/>
          <p14:tracePt t="22190" x="5313363" y="4929188"/>
          <p14:tracePt t="22205" x="5313363" y="4919663"/>
          <p14:tracePt t="22239" x="5313363" y="4911725"/>
          <p14:tracePt t="22395" x="5313363" y="4919663"/>
          <p14:tracePt t="22408" x="5313363" y="4929188"/>
          <p14:tracePt t="22422" x="5313363" y="4946650"/>
          <p14:tracePt t="22436" x="5313363" y="4965700"/>
          <p14:tracePt t="22453" x="5303838" y="5018088"/>
          <p14:tracePt t="22469" x="5303838" y="5037138"/>
          <p14:tracePt t="22484" x="5303838" y="5062538"/>
          <p14:tracePt t="22500" x="5303838" y="5081588"/>
          <p14:tracePt t="22516" x="5303838" y="5099050"/>
          <p14:tracePt t="22551" x="5295900" y="5099050"/>
          <p14:tracePt t="22671" x="5295900" y="5072063"/>
          <p14:tracePt t="22684" x="5295900" y="5045075"/>
          <p14:tracePt t="22696" x="5295900" y="5018088"/>
          <p14:tracePt t="22710" x="5295900" y="4991100"/>
          <p14:tracePt t="22724" x="5286375" y="4965700"/>
          <p14:tracePt t="22740" x="5286375" y="4946650"/>
          <p14:tracePt t="22757" x="5268913" y="4911725"/>
          <p14:tracePt t="22772" x="5268913" y="4902200"/>
          <p14:tracePt t="22804" x="5268913" y="4894263"/>
          <p14:tracePt t="22891" x="5268913" y="4919663"/>
          <p14:tracePt t="22901" x="5276850" y="4965700"/>
          <p14:tracePt t="22915" x="5286375" y="5000625"/>
          <p14:tracePt t="22932" x="5295900" y="5027613"/>
          <p14:tracePt t="22949" x="5295900" y="5062538"/>
          <p14:tracePt t="22980" x="5295900" y="5072063"/>
          <p14:tracePt t="23069" x="5295900" y="5062538"/>
          <p14:tracePt t="23080" x="5295900" y="5037138"/>
          <p14:tracePt t="23093" x="5295900" y="5018088"/>
          <p14:tracePt t="23108" x="5295900" y="5000625"/>
          <p14:tracePt t="23124" x="5295900" y="4983163"/>
          <p14:tracePt t="23141" x="5286375" y="4946650"/>
          <p14:tracePt t="23156" x="5286375" y="4929188"/>
          <p14:tracePt t="23189" x="5286375" y="4919663"/>
          <p14:tracePt t="23273" x="5286375" y="4929188"/>
          <p14:tracePt t="23286" x="5286375" y="4946650"/>
          <p14:tracePt t="23299" x="5286375" y="4965700"/>
          <p14:tracePt t="23316" x="5286375" y="4983163"/>
          <p14:tracePt t="23332" x="5286375" y="4991100"/>
          <p14:tracePt t="23348" x="5295900" y="5010150"/>
          <p14:tracePt t="23452" x="5295900" y="4991100"/>
          <p14:tracePt t="23464" x="5286375" y="4973638"/>
          <p14:tracePt t="23480" x="5286375" y="4956175"/>
          <p14:tracePt t="23492" x="5286375" y="4946650"/>
          <p14:tracePt t="23508" x="5286375" y="4938713"/>
          <p14:tracePt t="23631" x="5286375" y="4946650"/>
          <p14:tracePt t="23649" x="5286375" y="4965700"/>
          <p14:tracePt t="23658" x="5286375" y="4983163"/>
          <p14:tracePt t="23670" x="5286375" y="4991100"/>
          <p14:tracePt t="23684" x="5286375" y="5000625"/>
          <p14:tracePt t="23706" x="5286375" y="5010150"/>
          <p14:tracePt t="23800" x="5286375" y="4991100"/>
          <p14:tracePt t="23813" x="5286375" y="4965700"/>
          <p14:tracePt t="23829" x="5286375" y="4956175"/>
          <p14:tracePt t="23844" x="5286375" y="4946650"/>
          <p14:tracePt t="23874" x="5286375" y="4938713"/>
          <p14:tracePt t="24018" x="5286375" y="4946650"/>
          <p14:tracePt t="24033" x="5286375" y="4965700"/>
          <p14:tracePt t="27299" x="5276850" y="4973638"/>
          <p14:tracePt t="27311" x="5268913" y="4983163"/>
          <p14:tracePt t="27325" x="5268913" y="4991100"/>
          <p14:tracePt t="27342" x="5268913" y="5010150"/>
          <p14:tracePt t="27358" x="5259388" y="5010150"/>
          <p14:tracePt t="27374" x="5259388" y="5018088"/>
          <p14:tracePt t="27397" x="5259388" y="5027613"/>
          <p14:tracePt t="27429" x="5259388" y="5045075"/>
          <p14:tracePt t="27444" x="5251450" y="5045075"/>
          <p14:tracePt t="27645" x="5259388" y="5037138"/>
          <p14:tracePt t="27659" x="5268913" y="5027613"/>
          <p14:tracePt t="27671" x="5276850" y="5027613"/>
          <p14:tracePt t="27839" x="5276850" y="5018088"/>
          <p14:tracePt t="27887" x="5276850" y="5000625"/>
          <p14:tracePt t="27899" x="5276850" y="4983163"/>
          <p14:tracePt t="27916" x="5276850" y="4946650"/>
          <p14:tracePt t="27923" x="5276850" y="4919663"/>
          <p14:tracePt t="27936" x="5268913" y="4902200"/>
          <p14:tracePt t="27950" x="5268913" y="4875213"/>
          <p14:tracePt t="27966" x="5268913" y="4857750"/>
          <p14:tracePt t="27982" x="5268913" y="4848225"/>
          <p14:tracePt t="27998" x="5268913" y="4840288"/>
          <p14:tracePt t="28066" x="5259388" y="4840288"/>
          <p14:tracePt t="28705" x="5259388" y="4848225"/>
          <p14:tracePt t="28750" x="5251450" y="4848225"/>
          <p14:tracePt t="29785" x="5251450" y="4840288"/>
          <p14:tracePt t="31095" x="5241925" y="4840288"/>
          <p14:tracePt t="31110" x="5232400" y="4840288"/>
          <p14:tracePt t="31182" x="5251450" y="4840288"/>
          <p14:tracePt t="31192" x="5286375" y="4840288"/>
          <p14:tracePt t="31203" x="5348288" y="4848225"/>
          <p14:tracePt t="31215" x="5429250" y="4848225"/>
          <p14:tracePt t="31230" x="5537200" y="4848225"/>
          <p14:tracePt t="31245" x="5688013" y="4848225"/>
          <p14:tracePt t="31262" x="6072188" y="4803775"/>
          <p14:tracePt t="31278" x="6224588" y="4795838"/>
          <p14:tracePt t="31294" x="6357938" y="4795838"/>
          <p14:tracePt t="31310" x="6483350" y="4795838"/>
          <p14:tracePt t="31326" x="6705600" y="4795838"/>
          <p14:tracePt t="31342" x="6813550" y="4786313"/>
          <p14:tracePt t="31358" x="6902450" y="4776788"/>
          <p14:tracePt t="31374" x="7045325" y="4759325"/>
          <p14:tracePt t="31390" x="7099300" y="4741863"/>
          <p14:tracePt t="31404" x="7153275" y="4724400"/>
          <p14:tracePt t="31420" x="7170738" y="4714875"/>
          <p14:tracePt t="31706" x="7180263" y="4714875"/>
          <p14:tracePt t="31720" x="7180263" y="4705350"/>
          <p14:tracePt t="31744" x="7188200" y="4697413"/>
          <p14:tracePt t="31758" x="7197725" y="4687888"/>
          <p14:tracePt t="31769" x="7205663" y="4679950"/>
          <p14:tracePt t="31781" x="7232650" y="4660900"/>
          <p14:tracePt t="31794" x="7251700" y="4643438"/>
          <p14:tracePt t="31809" x="7277100" y="4616450"/>
          <p14:tracePt t="31825" x="7340600" y="4537075"/>
          <p14:tracePt t="31841" x="7375525" y="4491038"/>
          <p14:tracePt t="31857" x="7412038" y="4438650"/>
          <p14:tracePt t="31873" x="7446963" y="4402138"/>
          <p14:tracePt t="31889" x="7483475" y="4330700"/>
          <p14:tracePt t="32090" x="7473950" y="4330700"/>
          <p14:tracePt t="32104" x="7456488" y="4330700"/>
          <p14:tracePt t="32138" x="7446963" y="4313238"/>
          <p14:tracePt t="32153" x="7446963" y="4286250"/>
          <p14:tracePt t="32166" x="7446963" y="4259263"/>
          <p14:tracePt t="32178" x="7446963" y="4214813"/>
          <p14:tracePt t="32194" x="7456488" y="4152900"/>
          <p14:tracePt t="32209" x="7466013" y="4116388"/>
          <p14:tracePt t="32225" x="7466013" y="4054475"/>
          <p14:tracePt t="32241" x="7466013" y="4027488"/>
          <p14:tracePt t="32256" x="7466013" y="4000500"/>
          <p14:tracePt t="32273" x="7466013" y="3956050"/>
          <p14:tracePt t="32289" x="7466013" y="3929063"/>
          <p14:tracePt t="32304" x="7466013" y="3911600"/>
          <p14:tracePt t="32321" x="7466013" y="3884613"/>
          <p14:tracePt t="32352" x="7466013" y="3875088"/>
          <p14:tracePt t="32706" x="7466013" y="3867150"/>
          <p14:tracePt t="32715" x="7466013" y="3840163"/>
          <p14:tracePt t="32729" x="7483475" y="3795713"/>
          <p14:tracePt t="32745" x="7500938" y="3751263"/>
          <p14:tracePt t="32760" x="7518400" y="3697288"/>
          <p14:tracePt t="32777" x="7545388" y="3652838"/>
          <p14:tracePt t="32793" x="7581900" y="3589338"/>
          <p14:tracePt t="32808" x="7589838" y="3571875"/>
          <p14:tracePt t="32824" x="7599363" y="3562350"/>
          <p14:tracePt t="33088" x="7599363" y="3554413"/>
          <p14:tracePt t="33098" x="7589838" y="3554413"/>
          <p14:tracePt t="33126" x="7581900" y="3554413"/>
          <p14:tracePt t="33136" x="7581900" y="3544888"/>
          <p14:tracePt t="33162" x="7572375" y="3536950"/>
          <p14:tracePt t="33176" x="7562850" y="3527425"/>
          <p14:tracePt t="33185" x="7537450" y="3517900"/>
          <p14:tracePt t="33196" x="7518400" y="3500438"/>
          <p14:tracePt t="33209" x="7500938" y="3490913"/>
          <p14:tracePt t="33225" x="7483475" y="3473450"/>
          <p14:tracePt t="33240" x="7456488" y="3465513"/>
          <p14:tracePt t="33257" x="7439025" y="3446463"/>
          <p14:tracePt t="33273" x="7439025" y="3438525"/>
          <p14:tracePt t="33288" x="7439025" y="3429000"/>
          <p14:tracePt t="33305" x="7429500" y="3402013"/>
          <p14:tracePt t="33321" x="7419975" y="3394075"/>
          <p14:tracePt t="33336" x="7419975" y="3384550"/>
          <p14:tracePt t="33353" x="7412038" y="3367088"/>
          <p14:tracePt t="33582" x="7394575" y="3357563"/>
          <p14:tracePt t="33595" x="7375525" y="3348038"/>
          <p14:tracePt t="33608" x="7367588" y="3322638"/>
          <p14:tracePt t="33624" x="7358063" y="3295650"/>
          <p14:tracePt t="33640" x="7348538" y="3251200"/>
          <p14:tracePt t="33657" x="7340600" y="3116263"/>
          <p14:tracePt t="33672" x="7331075" y="3044825"/>
          <p14:tracePt t="33689" x="7331075" y="2946400"/>
          <p14:tracePt t="33705" x="7323138" y="2901950"/>
          <p14:tracePt t="33721" x="7313613" y="2867025"/>
          <p14:tracePt t="33737" x="7304088" y="2813050"/>
          <p14:tracePt t="33753" x="7296150" y="2795588"/>
          <p14:tracePt t="33769" x="7286625" y="2776538"/>
          <p14:tracePt t="33785" x="7277100" y="2724150"/>
          <p14:tracePt t="33801" x="7269163" y="2714625"/>
          <p14:tracePt t="33816" x="7269163" y="2705100"/>
          <p14:tracePt t="33833" x="7251700" y="2705100"/>
          <p14:tracePt t="34051" x="7251700" y="2714625"/>
          <p14:tracePt t="34124" x="7251700" y="2724150"/>
          <p14:tracePt t="34134" x="7251700" y="2741613"/>
          <p14:tracePt t="34152" x="7251700" y="2768600"/>
          <p14:tracePt t="34169" x="7251700" y="2786063"/>
          <p14:tracePt t="34185" x="7251700" y="2795588"/>
          <p14:tracePt t="34217" x="7251700" y="2803525"/>
          <p14:tracePt t="34233" x="7251700" y="2822575"/>
          <p14:tracePt t="34248" x="7251700" y="2830513"/>
          <p14:tracePt t="34265" x="7251700" y="2840038"/>
          <p14:tracePt t="34281" x="7251700" y="2867025"/>
          <p14:tracePt t="34296" x="7251700" y="2874963"/>
          <p14:tracePt t="34312" x="7251700" y="2884488"/>
          <p14:tracePt t="34329" x="7251700" y="2911475"/>
          <p14:tracePt t="34344" x="7251700" y="2919413"/>
          <p14:tracePt t="34360" x="7251700" y="2928938"/>
          <p14:tracePt t="34377" x="7251700" y="2946400"/>
          <p14:tracePt t="34392" x="7251700" y="2955925"/>
          <p14:tracePt t="34408" x="7251700" y="2965450"/>
          <p14:tracePt t="34425" x="7259638" y="2973388"/>
          <p14:tracePt t="34440" x="7259638" y="2982913"/>
          <p14:tracePt t="34472" x="7269163" y="2982913"/>
          <p14:tracePt t="34709" x="7269163" y="3000375"/>
          <p14:tracePt t="34725" x="7251700" y="3044825"/>
          <p14:tracePt t="34738" x="7205663" y="3098800"/>
          <p14:tracePt t="34748" x="7126288" y="3179763"/>
          <p14:tracePt t="34761" x="7010400" y="3259138"/>
          <p14:tracePt t="34776" x="6840538" y="3384550"/>
          <p14:tracePt t="34792" x="6634163" y="3473450"/>
          <p14:tracePt t="34808" x="6296025" y="3616325"/>
          <p14:tracePt t="34824" x="6099175" y="3679825"/>
          <p14:tracePt t="34840" x="5929313" y="3732213"/>
          <p14:tracePt t="34857" x="5653088" y="3759200"/>
          <p14:tracePt t="34872" x="5537200" y="3768725"/>
          <p14:tracePt t="34889" x="5375275" y="3768725"/>
          <p14:tracePt t="34905" x="5313363" y="3759200"/>
          <p14:tracePt t="34920" x="5251450" y="3759200"/>
          <p14:tracePt t="34936" x="5205413" y="3759200"/>
          <p14:tracePt t="34953" x="5153025" y="3759200"/>
          <p14:tracePt t="34969" x="5133975" y="3768725"/>
          <p14:tracePt t="35207" x="5062538" y="3795713"/>
          <p14:tracePt t="35217" x="4965700" y="3803650"/>
          <p14:tracePt t="35229" x="4884738" y="3813175"/>
          <p14:tracePt t="35242" x="4795838" y="3813175"/>
          <p14:tracePt t="35256" x="4714875" y="3813175"/>
          <p14:tracePt t="35272" x="4616450" y="3813175"/>
          <p14:tracePt t="35289" x="4438650" y="3813175"/>
          <p14:tracePt t="35304" x="4348163" y="3813175"/>
          <p14:tracePt t="35320" x="4241800" y="3813175"/>
          <p14:tracePt t="35337" x="4054475" y="3813175"/>
          <p14:tracePt t="35352" x="3973513" y="3822700"/>
          <p14:tracePt t="35369" x="3857625" y="3822700"/>
          <p14:tracePt t="35399" x="3776663" y="3830638"/>
          <p14:tracePt t="35416" x="3741738" y="3840163"/>
          <p14:tracePt t="35433" x="3697288" y="3867150"/>
          <p14:tracePt t="35449" x="3679825" y="3867150"/>
          <p14:tracePt t="35464" x="3670300" y="3875088"/>
          <p14:tracePt t="35481" x="3660775" y="3875088"/>
          <p14:tracePt t="35720" x="3633788" y="3894138"/>
          <p14:tracePt t="35733" x="3608388" y="3919538"/>
          <p14:tracePt t="35743" x="3581400" y="3929063"/>
          <p14:tracePt t="35757" x="3562350" y="3929063"/>
          <p14:tracePt t="35771" x="3536950" y="3919538"/>
          <p14:tracePt t="35785" x="3509963" y="3894138"/>
          <p14:tracePt t="35800" x="3465513" y="3867150"/>
          <p14:tracePt t="35816" x="3411538" y="3813175"/>
          <p14:tracePt t="35832" x="3322638" y="3741738"/>
          <p14:tracePt t="35848" x="3303588" y="3714750"/>
          <p14:tracePt t="35864" x="3276600" y="3705225"/>
          <p14:tracePt t="35880" x="3268663" y="3697288"/>
          <p14:tracePt t="35913" x="3259138" y="3697288"/>
          <p14:tracePt t="35928" x="3251200" y="3687763"/>
          <p14:tracePt t="35948" x="3241675" y="3687763"/>
          <p14:tracePt t="36021" x="3232150" y="3679825"/>
          <p14:tracePt t="36032" x="3232150" y="3670300"/>
          <p14:tracePt t="36069" x="3224213" y="3670300"/>
          <p14:tracePt t="36079" x="3224213" y="3660775"/>
          <p14:tracePt t="36188" x="3232150" y="3660775"/>
          <p14:tracePt t="36200" x="3241675" y="3660775"/>
          <p14:tracePt t="36216" x="3251200" y="3670300"/>
          <p14:tracePt t="36237" x="3259138" y="3679825"/>
          <p14:tracePt t="36250" x="3276600" y="3679825"/>
          <p14:tracePt t="36265" x="3286125" y="3679825"/>
          <p14:tracePt t="36280" x="3295650" y="3687763"/>
          <p14:tracePt t="36297" x="3348038" y="3705225"/>
          <p14:tracePt t="36312" x="3384550" y="3705225"/>
          <p14:tracePt t="36328" x="3446463" y="3705225"/>
          <p14:tracePt t="36345" x="3616325" y="3705225"/>
          <p14:tracePt t="36360" x="3768725" y="3705225"/>
          <p14:tracePt t="36377" x="3938588" y="3705225"/>
          <p14:tracePt t="36391" x="4187825" y="3697288"/>
          <p14:tracePt t="36407" x="4643438" y="3697288"/>
          <p14:tracePt t="36423" x="4840288" y="3697288"/>
          <p14:tracePt t="36439" x="5018088" y="3687763"/>
          <p14:tracePt t="36455" x="5276850" y="3660775"/>
          <p14:tracePt t="36669" x="5295900" y="3660775"/>
          <p14:tracePt t="36681" x="5322888" y="3660775"/>
          <p14:tracePt t="36695" x="5375275" y="3652838"/>
          <p14:tracePt t="36713" x="5473700" y="3633788"/>
          <p14:tracePt t="36743" x="6188075" y="3598863"/>
          <p14:tracePt t="36760" x="6527800" y="3598863"/>
          <p14:tracePt t="36776" x="6858000" y="3643313"/>
          <p14:tracePt t="36792" x="7385050" y="3714750"/>
          <p14:tracePt t="36808" x="7616825" y="3724275"/>
          <p14:tracePt t="36824" x="7813675" y="3741738"/>
          <p14:tracePt t="36840" x="8054975" y="3759200"/>
          <p14:tracePt t="36856" x="8116888" y="3768725"/>
          <p14:tracePt t="36872" x="8170863" y="3768725"/>
          <p14:tracePt t="36888" x="8188325" y="3759200"/>
          <p14:tracePt t="37092" x="8197850" y="3759200"/>
          <p14:tracePt t="37103" x="8215313" y="3759200"/>
          <p14:tracePt t="37114" x="8232775" y="3759200"/>
          <p14:tracePt t="37128" x="8242300" y="3759200"/>
          <p14:tracePt t="37144" x="8259763" y="3759200"/>
          <p14:tracePt t="37163" x="8269288" y="3759200"/>
          <p14:tracePt t="37177" x="8277225" y="3741738"/>
          <p14:tracePt t="37340" x="8277225" y="3732213"/>
          <p14:tracePt t="37355" x="8269288" y="3724275"/>
          <p14:tracePt t="37369" x="8259763" y="3697288"/>
          <p14:tracePt t="37384" x="8259763" y="3670300"/>
          <p14:tracePt t="37415" x="8259763" y="3490913"/>
          <p14:tracePt t="37432" x="8259763" y="3429000"/>
          <p14:tracePt t="37448" x="8251825" y="3367088"/>
          <p14:tracePt t="37464" x="8251825" y="3286125"/>
          <p14:tracePt t="37480" x="8251825" y="3251200"/>
          <p14:tracePt t="37497" x="8251825" y="3160713"/>
          <p14:tracePt t="37512" x="8251825" y="3125788"/>
          <p14:tracePt t="37528" x="8251825" y="3108325"/>
          <p14:tracePt t="37545" x="8251825" y="3071813"/>
          <p14:tracePt t="37576" x="8251825" y="3062288"/>
          <p14:tracePt t="37820" x="8251825" y="3044825"/>
          <p14:tracePt t="37836" x="8251825" y="3027363"/>
          <p14:tracePt t="37848" x="8251825" y="3000375"/>
          <p14:tracePt t="37864" x="8251825" y="2973388"/>
          <p14:tracePt t="37880" x="8251825" y="2965450"/>
          <p14:tracePt t="37897" x="8251825" y="2955925"/>
          <p14:tracePt t="37992" x="8259763" y="2965450"/>
          <p14:tracePt t="38005" x="8269288" y="2990850"/>
          <p14:tracePt t="38014" x="8269288" y="3009900"/>
          <p14:tracePt t="38026" x="8277225" y="3036888"/>
          <p14:tracePt t="38055" x="8304213" y="3116263"/>
          <p14:tracePt t="38072" x="8323263" y="3205163"/>
          <p14:tracePt t="38089" x="8323263" y="3241675"/>
          <p14:tracePt t="38104" x="8331200" y="3286125"/>
          <p14:tracePt t="38121" x="8331200" y="3322638"/>
          <p14:tracePt t="38136" x="8340725" y="3375025"/>
          <p14:tracePt t="38152" x="8340725" y="3394075"/>
          <p14:tracePt t="38168" x="8340725" y="3419475"/>
          <p14:tracePt t="38185" x="8340725" y="3465513"/>
          <p14:tracePt t="38200" x="8340725" y="3490913"/>
          <p14:tracePt t="38216" x="8340725" y="3517900"/>
          <p14:tracePt t="38233" x="8331200" y="3571875"/>
          <p14:tracePt t="38248" x="8323263" y="3598863"/>
          <p14:tracePt t="38264" x="8313738" y="3625850"/>
          <p14:tracePt t="38280" x="8304213" y="3670300"/>
          <p14:tracePt t="38296" x="8286750" y="3679825"/>
          <p14:tracePt t="38313" x="8286750" y="3697288"/>
          <p14:tracePt t="38328" x="8259763" y="3751263"/>
          <p14:tracePt t="38344" x="8251825" y="3776663"/>
          <p14:tracePt t="38361" x="8232775" y="3822700"/>
          <p14:tracePt t="38377" x="8224838" y="3840163"/>
          <p14:tracePt t="38391" x="8215313" y="3867150"/>
          <p14:tracePt t="38407" x="8205788" y="3894138"/>
          <p14:tracePt t="38423" x="8180388" y="3919538"/>
          <p14:tracePt t="38439" x="8170863" y="3946525"/>
          <p14:tracePt t="38455" x="8153400" y="3965575"/>
          <p14:tracePt t="38471" x="8126413" y="3990975"/>
          <p14:tracePt t="38487" x="8108950" y="3990975"/>
          <p14:tracePt t="38503" x="8089900" y="4010025"/>
          <p14:tracePt t="38519" x="8062913" y="4017963"/>
          <p14:tracePt t="38535" x="8045450" y="4017963"/>
          <p14:tracePt t="38551" x="8027988" y="4027488"/>
          <p14:tracePt t="38567" x="7991475" y="4027488"/>
          <p14:tracePt t="38583" x="7966075" y="4027488"/>
          <p14:tracePt t="38599" x="7947025" y="4027488"/>
          <p14:tracePt t="38615" x="7885113" y="4017963"/>
          <p14:tracePt t="38631" x="7867650" y="4010025"/>
          <p14:tracePt t="38647" x="7840663" y="4000500"/>
          <p14:tracePt t="38663" x="7813675" y="3990975"/>
          <p14:tracePt t="38679" x="7769225" y="3973513"/>
          <p14:tracePt t="38695" x="7742238" y="3965575"/>
          <p14:tracePt t="38727" x="7680325" y="3929063"/>
          <p14:tracePt t="38744" x="7661275" y="3911600"/>
          <p14:tracePt t="38760" x="7626350" y="3875088"/>
          <p14:tracePt t="38776" x="7599363" y="3840163"/>
          <p14:tracePt t="38792" x="7581900" y="3803650"/>
          <p14:tracePt t="38808" x="7537450" y="3697288"/>
          <p14:tracePt t="38824" x="7510463" y="3652838"/>
          <p14:tracePt t="38840" x="7483475" y="3598863"/>
          <p14:tracePt t="38857" x="7429500" y="3500438"/>
          <p14:tracePt t="38872" x="7412038" y="3419475"/>
          <p14:tracePt t="38888" x="7385050" y="3357563"/>
          <p14:tracePt t="38904" x="7348538" y="3259138"/>
          <p14:tracePt t="38920" x="7331075" y="3205163"/>
          <p14:tracePt t="38936" x="7323138" y="3152775"/>
          <p14:tracePt t="38952" x="7304088" y="3089275"/>
          <p14:tracePt t="38968" x="7296150" y="3044825"/>
          <p14:tracePt t="38984" x="7277100" y="3000375"/>
          <p14:tracePt t="39000" x="7259638" y="2911475"/>
          <p14:tracePt t="39016" x="7251700" y="2857500"/>
          <p14:tracePt t="39032" x="7251700" y="2795588"/>
          <p14:tracePt t="39049" x="7242175" y="2679700"/>
          <p14:tracePt t="39064" x="7242175" y="2608263"/>
          <p14:tracePt t="39080" x="7251700" y="2527300"/>
          <p14:tracePt t="39096" x="7277100" y="2419350"/>
          <p14:tracePt t="39373" x="7277100" y="2428875"/>
          <p14:tracePt t="39383" x="7277100" y="2446338"/>
          <p14:tracePt t="39400" x="7277100" y="2473325"/>
          <p14:tracePt t="39416" x="7277100" y="2490788"/>
          <p14:tracePt t="39432" x="7277100" y="2536825"/>
          <p14:tracePt t="39447" x="7277100" y="2554288"/>
          <p14:tracePt t="39462" x="7277100" y="2571750"/>
          <p14:tracePt t="39478" x="7277100" y="2616200"/>
          <p14:tracePt t="39493" x="7277100" y="2633663"/>
          <p14:tracePt t="39514" x="7277100" y="2660650"/>
          <p14:tracePt t="39543" x="7269163" y="2724150"/>
          <p14:tracePt t="39561" x="7269163" y="2751138"/>
          <p14:tracePt t="39590" x="7259638" y="2830513"/>
          <p14:tracePt t="39614" x="7259638" y="2894013"/>
          <p14:tracePt t="39643" x="7259638" y="2946400"/>
          <p14:tracePt t="39648" x="7259638" y="2973388"/>
          <p14:tracePt t="39675" x="7259638" y="3036888"/>
          <p14:tracePt t="39692" x="7269163" y="3081338"/>
          <p14:tracePt t="39714" x="7313613" y="3179763"/>
          <p14:tracePt t="39730" x="7340600" y="3224213"/>
          <p14:tracePt t="39759" x="7402513" y="3340100"/>
          <p14:tracePt t="39791" x="7483475" y="3455988"/>
          <p14:tracePt t="39816" x="7510463" y="3490913"/>
          <p14:tracePt t="39845" x="7616825" y="3679825"/>
          <p14:tracePt t="39863" x="7697788" y="3830638"/>
          <p14:tracePt t="39878" x="7751763" y="3884613"/>
          <p14:tracePt t="39913" x="7902575" y="4000500"/>
          <p14:tracePt t="39943" x="7991475" y="4027488"/>
          <p14:tracePt t="39962" x="8089900" y="4037013"/>
          <p14:tracePt t="39992" x="8180388" y="4027488"/>
          <p14:tracePt t="40016" x="8251825" y="4017963"/>
          <p14:tracePt t="40032" x="8296275" y="4010025"/>
          <p14:tracePt t="40061" x="8340725" y="3973513"/>
          <p14:tracePt t="40078" x="8358188" y="3973513"/>
          <p14:tracePt t="40094" x="8375650" y="3956050"/>
          <p14:tracePt t="40116" x="8402638" y="3938588"/>
          <p14:tracePt t="40145" x="8439150" y="3884613"/>
          <p14:tracePt t="40151" x="8456613" y="3867150"/>
          <p14:tracePt t="40164" x="8466138" y="3822700"/>
          <p14:tracePt t="40191" x="8483600" y="3679825"/>
          <p14:tracePt t="40217" x="8501063" y="3517900"/>
          <p14:tracePt t="40232" x="8501063" y="3446463"/>
          <p14:tracePt t="40261" x="8483600" y="3232150"/>
          <p14:tracePt t="40292" x="8474075" y="3143250"/>
          <p14:tracePt t="40316" x="8439150" y="3054350"/>
          <p14:tracePt t="40332" x="8385175" y="2938463"/>
          <p14:tracePt t="40361" x="8331200" y="2813050"/>
          <p14:tracePt t="40379" x="8277225" y="2697163"/>
          <p14:tracePt t="40414" x="8242300" y="2633663"/>
          <p14:tracePt t="40420" x="8224838" y="2608263"/>
          <p14:tracePt t="40432" x="8197850" y="2571750"/>
          <p14:tracePt t="40461" x="8161338" y="2536825"/>
          <p14:tracePt t="40467" x="8126413" y="2517775"/>
          <p14:tracePt t="40479" x="8108950" y="2500313"/>
          <p14:tracePt t="40515" x="8045450" y="2455863"/>
          <p14:tracePt t="40545" x="8018463" y="2411413"/>
          <p14:tracePt t="40564" x="7966075" y="2339975"/>
          <p14:tracePt t="40592" x="7929563" y="2276475"/>
          <p14:tracePt t="40598" x="7920038" y="2276475"/>
          <p14:tracePt t="40617" x="7920038" y="2268538"/>
          <p14:tracePt t="40672" x="7920038" y="2276475"/>
          <p14:tracePt t="40681" x="7920038" y="2286000"/>
          <p14:tracePt t="40696" x="7939088" y="2322513"/>
          <p14:tracePt t="40717" x="7956550" y="2347913"/>
          <p14:tracePt t="40733" x="8010525" y="2411413"/>
          <p14:tracePt t="40762" x="8062913" y="2465388"/>
          <p14:tracePt t="40767" x="8081963" y="2509838"/>
          <p14:tracePt t="40781" x="8108950" y="2536825"/>
          <p14:tracePt t="40815" x="8143875" y="2608263"/>
          <p14:tracePt t="40821" x="8170863" y="2652713"/>
          <p14:tracePt t="40832" x="8197850" y="2697163"/>
          <p14:tracePt t="40862" x="8269288" y="2847975"/>
          <p14:tracePt t="40879" x="8286750" y="2901950"/>
          <p14:tracePt t="40895" x="8313738" y="2955925"/>
          <p14:tracePt t="40917" x="8340725" y="3044825"/>
          <p14:tracePt t="40933" x="8358188" y="3170238"/>
          <p14:tracePt t="40949" x="8367713" y="3232150"/>
          <p14:tracePt t="40978" x="8385175" y="3340100"/>
          <p14:tracePt t="40983" x="8385175" y="3402013"/>
          <p14:tracePt t="40996" x="8385175" y="3465513"/>
          <p14:tracePt t="41017" x="8385175" y="3517900"/>
          <p14:tracePt t="41046" x="8385175" y="3751263"/>
          <p14:tracePt t="41077" x="8375650" y="3857625"/>
          <p14:tracePt t="41083" x="8375650" y="3884613"/>
          <p14:tracePt t="41095" x="8367713" y="3911600"/>
          <p14:tracePt t="41118" x="8358188" y="3938588"/>
          <p14:tracePt t="41146" x="8331200" y="3973513"/>
          <p14:tracePt t="41152" x="8304213" y="3973513"/>
          <p14:tracePt t="41166" x="8296275" y="3990975"/>
          <p14:tracePt t="41193" x="8269288" y="4017963"/>
          <p14:tracePt t="41199" x="8251825" y="4017963"/>
          <p14:tracePt t="41217" x="8242300" y="4017963"/>
          <p14:tracePt t="41233" x="8224838" y="4017963"/>
          <p14:tracePt t="41249" x="8197850" y="4027488"/>
          <p14:tracePt t="41277" x="8170863" y="4027488"/>
          <p14:tracePt t="41283" x="8161338" y="4027488"/>
          <p14:tracePt t="41295" x="8153400" y="4027488"/>
          <p14:tracePt t="41317" x="8134350" y="4027488"/>
          <p14:tracePt t="41333" x="8081963" y="4027488"/>
          <p14:tracePt t="41362" x="8037513" y="3983038"/>
          <p14:tracePt t="41367" x="7991475" y="3929063"/>
          <p14:tracePt t="41380" x="7956550" y="3857625"/>
          <p14:tracePt t="41414" x="7885113" y="3562350"/>
          <p14:tracePt t="41431" x="7885113" y="3455988"/>
          <p14:tracePt t="41462" x="7902575" y="3367088"/>
          <p14:tracePt t="41705" x="7912100" y="3375025"/>
          <p14:tracePt t="41715" x="7920038" y="3394075"/>
          <p14:tracePt t="41727" x="7920038" y="3402013"/>
          <p14:tracePt t="41750" x="7947025" y="3446463"/>
          <p14:tracePt t="41779" x="7956550" y="3490913"/>
          <p14:tracePt t="41785" x="7956550" y="3500438"/>
          <p14:tracePt t="41819" x="7966075" y="3517900"/>
          <p14:tracePt t="41835" x="7983538" y="3527425"/>
          <p14:tracePt t="41850" x="8001000" y="3517900"/>
          <p14:tracePt t="41879" x="8010525" y="3482975"/>
          <p14:tracePt t="41884" x="8018463" y="3429000"/>
          <p14:tracePt t="41897" x="8027988" y="3384550"/>
          <p14:tracePt t="41919" x="8045450" y="3276600"/>
          <p14:tracePt t="41935" x="8054975" y="3232150"/>
          <p14:tracePt t="41964" x="8062913" y="3160713"/>
          <p14:tracePt t="41970" x="8081963" y="3125788"/>
          <p14:tracePt t="41982" x="8099425" y="3108325"/>
          <p14:tracePt t="42018" x="8116888" y="3062288"/>
          <p14:tracePt t="42035" x="8126413" y="3044825"/>
          <p14:tracePt t="42065" x="8161338" y="3000375"/>
          <p14:tracePt t="42082" x="8180388" y="2982913"/>
          <p14:tracePt t="42118" x="8215313" y="2919413"/>
          <p14:tracePt t="42124" x="8232775" y="2911475"/>
          <p14:tracePt t="42136" x="8242300" y="2894013"/>
          <p14:tracePt t="42165" x="8251825" y="2874963"/>
          <p14:tracePt t="42592" x="8259763" y="2874963"/>
          <p14:tracePt t="43913" x="8259763" y="2884488"/>
          <p14:tracePt t="43924" x="8259763" y="2901950"/>
          <p14:tracePt t="43940" x="8259763" y="2911475"/>
          <p14:tracePt t="43958" x="8259763" y="2919413"/>
          <p14:tracePt t="43974" x="8269288" y="2955925"/>
          <p14:tracePt t="44003" x="8277225" y="2973388"/>
          <p14:tracePt t="44009" x="8286750" y="2973388"/>
          <p14:tracePt t="44027" x="8286750" y="2982913"/>
          <p14:tracePt t="44073" x="8286750" y="2990850"/>
          <p14:tracePt t="44407" x="8296275" y="2990850"/>
          <p14:tracePt t="45550" x="8296275" y="2982913"/>
          <p14:tracePt t="45777" x="8296275" y="3000375"/>
          <p14:tracePt t="45789" x="8296275" y="3009900"/>
          <p14:tracePt t="45800" x="8296275" y="3017838"/>
          <p14:tracePt t="45814" x="8304213" y="3036888"/>
          <p14:tracePt t="45826" x="8304213" y="3044825"/>
          <p14:tracePt t="45841" x="8313738" y="3054350"/>
          <p14:tracePt t="45856" x="8313738" y="3062288"/>
          <p14:tracePt t="45872" x="8313738" y="3081338"/>
          <p14:tracePt t="45888" x="8313738" y="3089275"/>
          <p14:tracePt t="45920" x="8323263" y="3108325"/>
          <p14:tracePt t="45936" x="8323263" y="3116263"/>
          <p14:tracePt t="45952" x="8323263" y="3125788"/>
          <p14:tracePt t="45968" x="8323263" y="3143250"/>
          <p14:tracePt t="45984" x="8331200" y="3152775"/>
          <p14:tracePt t="45999" x="8331200" y="3160713"/>
          <p14:tracePt t="46016" x="8331200" y="3179763"/>
          <p14:tracePt t="46032" x="8331200" y="3197225"/>
          <p14:tracePt t="46048" x="8331200" y="3205163"/>
          <p14:tracePt t="46064" x="8331200" y="3224213"/>
          <p14:tracePt t="46243" x="8331200" y="3241675"/>
          <p14:tracePt t="46258" x="8331200" y="3251200"/>
          <p14:tracePt t="46271" x="8331200" y="3259138"/>
          <p14:tracePt t="46284" x="8331200" y="3276600"/>
          <p14:tracePt t="46302" x="8331200" y="3295650"/>
          <p14:tracePt t="46320" x="8331200" y="3357563"/>
          <p14:tracePt t="46336" x="8331200" y="3394075"/>
          <p14:tracePt t="46352" x="8331200" y="3500438"/>
          <p14:tracePt t="46368" x="8323263" y="3571875"/>
          <p14:tracePt t="46384" x="8313738" y="3652838"/>
          <p14:tracePt t="46414" x="8296275" y="3857625"/>
          <p14:tracePt t="46432" x="8286750" y="3929063"/>
          <p14:tracePt t="46448" x="8259763" y="4000500"/>
          <p14:tracePt t="46464" x="8224838" y="4125913"/>
          <p14:tracePt t="46480" x="8215313" y="4179888"/>
          <p14:tracePt t="46496" x="8161338" y="4241800"/>
          <p14:tracePt t="46512" x="8143875" y="4251325"/>
          <p14:tracePt t="46528" x="8116888" y="4268788"/>
          <p14:tracePt t="46544" x="8099425" y="4276725"/>
          <p14:tracePt t="46560" x="8045450" y="4286250"/>
          <p14:tracePt t="46576" x="8018463" y="4295775"/>
          <p14:tracePt t="46592" x="7991475" y="4295775"/>
          <p14:tracePt t="46608" x="7929563" y="4295775"/>
          <p14:tracePt t="46624" x="7902575" y="4295775"/>
          <p14:tracePt t="46640" x="7875588" y="4295775"/>
          <p14:tracePt t="46656" x="7823200" y="4268788"/>
          <p14:tracePt t="46672" x="7786688" y="4251325"/>
          <p14:tracePt t="46688" x="7769225" y="4232275"/>
          <p14:tracePt t="46704" x="7724775" y="4179888"/>
          <p14:tracePt t="46720" x="7697788" y="4133850"/>
          <p14:tracePt t="46736" x="7670800" y="4089400"/>
          <p14:tracePt t="46752" x="7608888" y="3946525"/>
          <p14:tracePt t="46768" x="7581900" y="3857625"/>
          <p14:tracePt t="46784" x="7545388" y="3759200"/>
          <p14:tracePt t="46800" x="7466013" y="3571875"/>
          <p14:tracePt t="46815" x="7439025" y="3500438"/>
          <p14:tracePt t="46832" x="7402513" y="3429000"/>
          <p14:tracePt t="46848" x="7375525" y="3330575"/>
          <p14:tracePt t="46864" x="7358063" y="3295650"/>
          <p14:tracePt t="46880" x="7340600" y="3214688"/>
          <p14:tracePt t="46896" x="7331075" y="3170238"/>
          <p14:tracePt t="46912" x="7331075" y="3125788"/>
          <p14:tracePt t="46928" x="7323138" y="3089275"/>
          <p14:tracePt t="46944" x="7313613" y="2990850"/>
          <p14:tracePt t="46960" x="7313613" y="2955925"/>
          <p14:tracePt t="46976" x="7304088" y="2901950"/>
          <p14:tracePt t="46992" x="7296150" y="2830513"/>
          <p14:tracePt t="47008" x="7286625" y="2803525"/>
          <p14:tracePt t="47024" x="7286625" y="2776538"/>
          <p14:tracePt t="47040" x="7277100" y="2759075"/>
          <p14:tracePt t="47086" x="7277100" y="2751138"/>
          <p14:tracePt t="47103" x="7277100" y="2741613"/>
          <p14:tracePt t="47120" x="7296150" y="2714625"/>
          <p14:tracePt t="47362" x="7296150" y="2732088"/>
          <p14:tracePt t="47375" x="7296150" y="2759075"/>
          <p14:tracePt t="47390" x="7296150" y="2786063"/>
          <p14:tracePt t="47400" x="7296150" y="2813050"/>
          <p14:tracePt t="47412" x="7296150" y="2847975"/>
          <p14:tracePt t="47425" x="7296150" y="2884488"/>
          <p14:tracePt t="47440" x="7286625" y="2911475"/>
          <p14:tracePt t="47455" x="7277100" y="2938463"/>
          <p14:tracePt t="47472" x="7277100" y="3000375"/>
          <p14:tracePt t="47488" x="7277100" y="3044825"/>
          <p14:tracePt t="47504" x="7277100" y="3081338"/>
          <p14:tracePt t="47520" x="7277100" y="3160713"/>
          <p14:tracePt t="47536" x="7277100" y="3197225"/>
          <p14:tracePt t="47552" x="7277100" y="3224213"/>
          <p14:tracePt t="47568" x="7277100" y="3286125"/>
          <p14:tracePt t="47584" x="7277100" y="3322638"/>
          <p14:tracePt t="47600" x="7286625" y="3375025"/>
          <p14:tracePt t="47616" x="7296150" y="3419475"/>
          <p14:tracePt t="47632" x="7296150" y="3446463"/>
          <p14:tracePt t="47648" x="7313613" y="3500438"/>
          <p14:tracePt t="47664" x="7323138" y="3517900"/>
          <p14:tracePt t="47680" x="7331075" y="3544888"/>
          <p14:tracePt t="47695" x="7340600" y="3562350"/>
          <p14:tracePt t="47712" x="7367588" y="3616325"/>
          <p14:tracePt t="47728" x="7385050" y="3633788"/>
          <p14:tracePt t="47758" x="7439025" y="3679825"/>
          <p14:tracePt t="47776" x="7466013" y="3679825"/>
          <p14:tracePt t="47792" x="7491413" y="3687763"/>
          <p14:tracePt t="48011" x="7500938" y="3705225"/>
          <p14:tracePt t="48022" x="7518400" y="3724275"/>
          <p14:tracePt t="48035" x="7545388" y="3751263"/>
          <p14:tracePt t="48050" x="7572375" y="3776663"/>
          <p14:tracePt t="48064" x="7634288" y="3822700"/>
          <p14:tracePt t="48080" x="7697788" y="3857625"/>
          <p14:tracePt t="48096" x="7867650" y="3946525"/>
          <p14:tracePt t="48111" x="7966075" y="3990975"/>
          <p14:tracePt t="48128" x="8045450" y="4037013"/>
          <p14:tracePt t="48144" x="8188325" y="4098925"/>
          <p14:tracePt t="48160" x="8224838" y="4116388"/>
          <p14:tracePt t="48176" x="8269288" y="4143375"/>
          <p14:tracePt t="48192" x="8296275" y="4143375"/>
          <p14:tracePt t="48208" x="8304213" y="4143375"/>
          <p14:tracePt t="48240" x="8313738" y="4143375"/>
          <p14:tracePt t="48420" x="8313738" y="4125913"/>
          <p14:tracePt t="48431" x="8313738" y="4108450"/>
          <p14:tracePt t="48457" x="8313738" y="4098925"/>
          <p14:tracePt t="48518" x="8304213" y="4098925"/>
          <p14:tracePt t="48527" x="8304213" y="4089400"/>
          <p14:tracePt t="48543" x="8304213" y="4081463"/>
          <p14:tracePt t="48559" x="8296275" y="4081463"/>
          <p14:tracePt t="48576" x="8286750" y="4062413"/>
          <p14:tracePt t="48592" x="8286750" y="4054475"/>
          <p14:tracePt t="48608" x="8277225" y="4037013"/>
          <p14:tracePt t="48624" x="8269288" y="4027488"/>
          <p14:tracePt t="48640" x="8269288" y="4010025"/>
          <p14:tracePt t="48655" x="8259763" y="4010025"/>
          <p14:tracePt t="48672" x="8259763" y="4000500"/>
          <p14:tracePt t="49356" x="8259763" y="4010025"/>
          <p14:tracePt t="49369" x="8259763" y="4027488"/>
          <p14:tracePt t="49383" x="8259763" y="4037013"/>
          <p14:tracePt t="49396" x="8259763" y="4044950"/>
          <p14:tracePt t="49411" x="8259763" y="4062413"/>
          <p14:tracePt t="49428" x="8259763" y="4071938"/>
          <p14:tracePt t="49444" x="8251825" y="4098925"/>
          <p14:tracePt t="49475" x="8251825" y="4108450"/>
          <p14:tracePt t="49492" x="8242300" y="4125913"/>
          <p14:tracePt t="49508" x="8242300" y="4133850"/>
          <p14:tracePt t="49524" x="8232775" y="4143375"/>
          <p14:tracePt t="49540" x="8224838" y="4152900"/>
          <p14:tracePt t="49555" x="8224838" y="4160838"/>
          <p14:tracePt t="49571" x="8215313" y="4160838"/>
          <p14:tracePt t="49602" x="8205788" y="4170363"/>
          <p14:tracePt t="49620" x="8197850" y="4179888"/>
          <p14:tracePt t="49636" x="8197850" y="4187825"/>
          <p14:tracePt t="49668" x="8188325" y="4187825"/>
          <p14:tracePt t="49685" x="8180388" y="4187825"/>
          <p14:tracePt t="49790" x="8153400" y="4170363"/>
          <p14:tracePt t="49803" x="8134350" y="4152900"/>
          <p14:tracePt t="49813" x="8108950" y="4133850"/>
          <p14:tracePt t="49828" x="8099425" y="4125913"/>
          <p14:tracePt t="49844" x="8089900" y="4116388"/>
          <p14:tracePt t="49899" x="8089900" y="4108450"/>
          <p14:tracePt t="50079" x="8089900" y="4098925"/>
          <p14:tracePt t="50089" x="8099425" y="4089400"/>
          <p14:tracePt t="50343" x="8099425" y="4098925"/>
          <p14:tracePt t="50356" x="8099425" y="4108450"/>
          <p14:tracePt t="50370" x="8099425" y="4116388"/>
          <p14:tracePt t="50384" x="8099425" y="4133850"/>
          <p14:tracePt t="50401" x="8099425" y="4152900"/>
          <p14:tracePt t="50418" x="8089900" y="4160838"/>
          <p14:tracePt t="50450" x="8081963" y="4160838"/>
          <p14:tracePt t="50466" x="8072438" y="4170363"/>
          <p14:tracePt t="50483" x="8062913" y="4179888"/>
          <p14:tracePt t="50499" x="8054975" y="4179888"/>
          <p14:tracePt t="50515" x="8045450" y="4179888"/>
          <p14:tracePt t="50530" x="8037513" y="4179888"/>
          <p14:tracePt t="50547" x="8010525" y="4179888"/>
          <p14:tracePt t="50562" x="8001000" y="4179888"/>
          <p14:tracePt t="50578" x="7983538" y="4179888"/>
          <p14:tracePt t="50594" x="7939088" y="4170363"/>
          <p14:tracePt t="50610" x="7920038" y="4152900"/>
          <p14:tracePt t="50626" x="7902575" y="4125913"/>
          <p14:tracePt t="50642" x="7858125" y="4071938"/>
          <p14:tracePt t="50658" x="7831138" y="4044950"/>
          <p14:tracePt t="50674" x="7813675" y="4027488"/>
          <p14:tracePt t="50691" x="7769225" y="3983038"/>
          <p14:tracePt t="50706" x="7751763" y="3965575"/>
          <p14:tracePt t="50722" x="7732713" y="3938588"/>
          <p14:tracePt t="50738" x="7688263" y="3911600"/>
          <p14:tracePt t="50754" x="7661275" y="3884613"/>
          <p14:tracePt t="50770" x="7643813" y="3867150"/>
          <p14:tracePt t="50787" x="7599363" y="3830638"/>
          <p14:tracePt t="50802" x="7581900" y="3813175"/>
          <p14:tracePt t="50818" x="7562850" y="3795713"/>
          <p14:tracePt t="50834" x="7537450" y="3768725"/>
          <p14:tracePt t="50850" x="7527925" y="3759200"/>
          <p14:tracePt t="50866" x="7518400" y="3751263"/>
          <p14:tracePt t="50882" x="7510463" y="3732213"/>
          <p14:tracePt t="50898" x="7510463" y="3714750"/>
          <p14:tracePt t="51100" x="7500938" y="3714750"/>
          <p14:tracePt t="51110" x="7491413" y="3724275"/>
          <p14:tracePt t="51123" x="7491413" y="3732213"/>
          <p14:tracePt t="51140" x="7483475" y="3759200"/>
          <p14:tracePt t="51155" x="7473950" y="3768725"/>
          <p14:tracePt t="51172" x="7473950" y="3803650"/>
          <p14:tracePt t="51187" x="7466013" y="3830638"/>
          <p14:tracePt t="51203" x="7466013" y="3848100"/>
          <p14:tracePt t="51220" x="7466013" y="3911600"/>
          <p14:tracePt t="51235" x="7466013" y="3946525"/>
          <p14:tracePt t="51251" x="7466013" y="3983038"/>
          <p14:tracePt t="51268" x="7473950" y="4054475"/>
          <p14:tracePt t="51283" x="7500938" y="4089400"/>
          <p14:tracePt t="51299" x="7518400" y="4116388"/>
          <p14:tracePt t="51316" x="7554913" y="4170363"/>
          <p14:tracePt t="51331" x="7572375" y="4205288"/>
          <p14:tracePt t="51347" x="7608888" y="4232275"/>
          <p14:tracePt t="51363" x="7653338" y="4286250"/>
          <p14:tracePt t="51379" x="7680325" y="4313238"/>
          <p14:tracePt t="51394" x="7705725" y="4330700"/>
          <p14:tracePt t="51410" x="7732713" y="4348163"/>
          <p14:tracePt t="51426" x="7769225" y="4367213"/>
          <p14:tracePt t="51442" x="7796213" y="4375150"/>
          <p14:tracePt t="51458" x="7804150" y="4375150"/>
          <p14:tracePt t="51474" x="7848600" y="4367213"/>
          <p14:tracePt t="51490" x="7867650" y="4357688"/>
          <p14:tracePt t="51506" x="7902575" y="4340225"/>
          <p14:tracePt t="51522" x="7947025" y="4303713"/>
          <p14:tracePt t="51538" x="7983538" y="4276725"/>
          <p14:tracePt t="51554" x="8018463" y="4241800"/>
          <p14:tracePt t="51570" x="8037513" y="4232275"/>
          <p14:tracePt t="51601" x="8062913" y="4214813"/>
          <p14:tracePt t="51618" x="8081963" y="4187825"/>
          <p14:tracePt t="51634" x="8089900" y="4179888"/>
          <p14:tracePt t="51650" x="8108950" y="4160838"/>
          <p14:tracePt t="51666" x="8126413" y="4133850"/>
          <p14:tracePt t="51682" x="8134350" y="4116388"/>
          <p14:tracePt t="51698" x="8143875" y="4108450"/>
          <p14:tracePt t="51714" x="8143875" y="4071938"/>
          <p14:tracePt t="51730" x="8143875" y="4062413"/>
          <p14:tracePt t="51746" x="8143875" y="4054475"/>
          <p14:tracePt t="51762" x="8143875" y="4037013"/>
          <p14:tracePt t="51778" x="8143875" y="4027488"/>
          <p14:tracePt t="52230" x="8143875" y="4017963"/>
          <p14:tracePt t="52409" x="8143875" y="4027488"/>
          <p14:tracePt t="52425" x="8134350" y="4044950"/>
          <p14:tracePt t="52433" x="8116888" y="4062413"/>
          <p14:tracePt t="52447" x="8108950" y="4081463"/>
          <p14:tracePt t="52461" x="8089900" y="4098925"/>
          <p14:tracePt t="52476" x="8081963" y="4125913"/>
          <p14:tracePt t="52492" x="8062913" y="4133850"/>
          <p14:tracePt t="52508" x="8037513" y="4179888"/>
          <p14:tracePt t="52524" x="8010525" y="4187825"/>
          <p14:tracePt t="52555" x="7947025" y="4224338"/>
          <p14:tracePt t="52572" x="7920038" y="4232275"/>
          <p14:tracePt t="52588" x="7894638" y="4232275"/>
          <p14:tracePt t="52604" x="7831138" y="4224338"/>
          <p14:tracePt t="52620" x="7786688" y="4205288"/>
          <p14:tracePt t="52637" x="7705725" y="4170363"/>
          <p14:tracePt t="52652" x="7670800" y="4143375"/>
          <p14:tracePt t="52668" x="7643813" y="4108450"/>
          <p14:tracePt t="52685" x="7572375" y="4037013"/>
          <p14:tracePt t="52700" x="7545388" y="3990975"/>
          <p14:tracePt t="52716" x="7537450" y="3938588"/>
          <p14:tracePt t="52732" x="7510463" y="3894138"/>
          <p14:tracePt t="52748" x="7483475" y="3795713"/>
          <p14:tracePt t="52764" x="7466013" y="3759200"/>
          <p14:tracePt t="52781" x="7439025" y="3697288"/>
          <p14:tracePt t="52797" x="7429500" y="3679825"/>
          <p14:tracePt t="52812" x="7419975" y="3660775"/>
          <p14:tracePt t="52828" x="7419975" y="3652838"/>
          <p14:tracePt t="52844" x="7412038" y="3633788"/>
          <p14:tracePt t="52938" x="7419975" y="3643313"/>
          <p14:tracePt t="52949" x="7429500" y="3670300"/>
          <p14:tracePt t="52960" x="7446963" y="3714750"/>
          <p14:tracePt t="52974" x="7466013" y="3776663"/>
          <p14:tracePt t="52989" x="7491413" y="3840163"/>
          <p14:tracePt t="53004" x="7527925" y="3894138"/>
          <p14:tracePt t="53021" x="7599363" y="4010025"/>
          <p14:tracePt t="53036" x="7634288" y="4054475"/>
          <p14:tracePt t="53052" x="7670800" y="4108450"/>
          <p14:tracePt t="53069" x="7759700" y="4214813"/>
          <p14:tracePt t="53085" x="7813675" y="4259263"/>
          <p14:tracePt t="53100" x="7875588" y="4295775"/>
          <p14:tracePt t="53116" x="7939088" y="4348163"/>
          <p14:tracePt t="53132" x="8045450" y="4411663"/>
          <p14:tracePt t="53148" x="8081963" y="4429125"/>
          <p14:tracePt t="53164" x="8126413" y="4438650"/>
          <p14:tracePt t="53180" x="8170863" y="4438650"/>
          <p14:tracePt t="53196" x="8197850" y="4429125"/>
          <p14:tracePt t="53227" x="8269288" y="4330700"/>
          <p14:tracePt t="53244" x="8286750" y="4295775"/>
          <p14:tracePt t="53260" x="8304213" y="4241800"/>
          <p14:tracePt t="53264" x="8323263" y="4179888"/>
          <p14:tracePt t="53277" x="8331200" y="4116388"/>
          <p14:tracePt t="53292" x="8340725" y="4044950"/>
          <p14:tracePt t="53308" x="8340725" y="3973513"/>
          <p14:tracePt t="53325" x="8348663" y="3848100"/>
          <p14:tracePt t="53340" x="8348663" y="3813175"/>
          <p14:tracePt t="53357" x="8348663" y="3759200"/>
          <p14:tracePt t="53373" x="8348663" y="3732213"/>
          <p14:tracePt t="53388" x="8348663" y="3714750"/>
          <p14:tracePt t="53403" x="8348663" y="3697288"/>
          <p14:tracePt t="53419" x="8348663" y="3652838"/>
          <p14:tracePt t="53587" x="8340725" y="3660775"/>
          <p14:tracePt t="53602" x="8340725" y="3679825"/>
          <p14:tracePt t="53612" x="8331200" y="3687763"/>
          <p14:tracePt t="53628" x="8331200" y="3697288"/>
          <p14:tracePt t="53645" x="8323263" y="3741738"/>
          <p14:tracePt t="53661" x="8313738" y="3759200"/>
          <p14:tracePt t="53676" x="8313738" y="3768725"/>
          <p14:tracePt t="53692" x="8313738" y="3795713"/>
          <p14:tracePt t="53709" x="8304213" y="3803650"/>
          <p14:tracePt t="53724" x="8304213" y="3813175"/>
          <p14:tracePt t="53741" x="8304213" y="3830638"/>
          <p14:tracePt t="53757" x="8296275" y="3840163"/>
          <p14:tracePt t="53773" x="8286750" y="3848100"/>
          <p14:tracePt t="53789" x="8277225" y="3867150"/>
          <p14:tracePt t="53820" x="8269288" y="3875088"/>
          <p14:tracePt t="53836" x="8269288" y="3884613"/>
          <p14:tracePt t="53852" x="8259763" y="3894138"/>
          <p14:tracePt t="53868" x="8251825" y="3894138"/>
          <p14:tracePt t="53899" x="8251825" y="3902075"/>
          <p14:tracePt t="53916" x="8242300" y="3902075"/>
          <p14:tracePt t="54080" x="8232775" y="3919538"/>
          <p14:tracePt t="54093" x="8224838" y="3919538"/>
          <p14:tracePt t="54107" x="8215313" y="3929063"/>
          <p14:tracePt t="54125" x="8205788" y="3938588"/>
          <p14:tracePt t="54141" x="8197850" y="3946525"/>
          <p14:tracePt t="54172" x="8188325" y="3965575"/>
          <p14:tracePt t="54190" x="8180388" y="3965575"/>
          <p14:tracePt t="54205" x="8170863" y="3973513"/>
          <p14:tracePt t="54220" x="8153400" y="3973513"/>
          <p14:tracePt t="54236" x="8143875" y="3973513"/>
          <p14:tracePt t="54252" x="8126413" y="3973513"/>
          <p14:tracePt t="54269" x="8116888" y="3973513"/>
          <p14:tracePt t="54284" x="8099425" y="3973513"/>
          <p14:tracePt t="54300" x="8081963" y="3973513"/>
          <p14:tracePt t="54316" x="8072438" y="3973513"/>
          <p14:tracePt t="54332" x="8027988" y="3956050"/>
          <p14:tracePt t="54348" x="8018463" y="3938588"/>
          <p14:tracePt t="54364" x="8001000" y="3929063"/>
          <p14:tracePt t="54380" x="7956550" y="3902075"/>
          <p14:tracePt t="54395" x="7939088" y="3884613"/>
          <p14:tracePt t="54411" x="7920038" y="3857625"/>
          <p14:tracePt t="54427" x="7875588" y="3822700"/>
          <p14:tracePt t="54443" x="7858125" y="3813175"/>
          <p14:tracePt t="54459" x="7840663" y="3795713"/>
          <p14:tracePt t="54475" x="7823200" y="3776663"/>
          <p14:tracePt t="54491" x="7813675" y="3776663"/>
          <p14:tracePt t="54507" x="7804150" y="3768725"/>
          <p14:tracePt t="54554" x="7804150" y="3751263"/>
          <p14:tracePt t="54728" x="7804150" y="3759200"/>
          <p14:tracePt t="54741" x="7786688" y="3786188"/>
          <p14:tracePt t="54751" x="7759700" y="3813175"/>
          <p14:tracePt t="54766" x="7732713" y="3857625"/>
          <p14:tracePt t="54781" x="7697788" y="3902075"/>
          <p14:tracePt t="54797" x="7653338" y="3956050"/>
          <p14:tracePt t="54813" x="7581900" y="4027488"/>
          <p14:tracePt t="54828" x="7554913" y="4044950"/>
          <p14:tracePt t="54844" x="7518400" y="4062413"/>
          <p14:tracePt t="54861" x="7466013" y="4062413"/>
          <p14:tracePt t="54876" x="7439025" y="4062413"/>
          <p14:tracePt t="54892" x="7412038" y="4062413"/>
          <p14:tracePt t="54909" x="7375525" y="4044950"/>
          <p14:tracePt t="54924" x="7358063" y="4027488"/>
          <p14:tracePt t="54940" x="7348538" y="4017963"/>
          <p14:tracePt t="54956" x="7340600" y="4000500"/>
          <p14:tracePt t="54972" x="7323138" y="3983038"/>
          <p14:tracePt t="54988" x="7313613" y="3973513"/>
          <p14:tracePt t="55005" x="7313613" y="3965575"/>
          <p14:tracePt t="55020" x="7313613" y="3956050"/>
          <p14:tracePt t="55123" x="7313613" y="3973513"/>
          <p14:tracePt t="55138" x="7313613" y="4000500"/>
          <p14:tracePt t="55149" x="7313613" y="4017963"/>
          <p14:tracePt t="55164" x="7313613" y="4044950"/>
          <p14:tracePt t="55180" x="7331075" y="4071938"/>
          <p14:tracePt t="55197" x="7375525" y="4125913"/>
          <p14:tracePt t="55227" x="7429500" y="4214813"/>
          <p14:tracePt t="55245" x="7518400" y="4259263"/>
          <p14:tracePt t="55260" x="7554913" y="4276725"/>
          <p14:tracePt t="55276" x="7608888" y="4286250"/>
          <p14:tracePt t="55292" x="7653338" y="4286250"/>
          <p14:tracePt t="55308" x="7732713" y="4276725"/>
          <p14:tracePt t="55324" x="7751763" y="4259263"/>
          <p14:tracePt t="55340" x="7786688" y="4214813"/>
          <p14:tracePt t="55356" x="7796213" y="4197350"/>
          <p14:tracePt t="55373" x="7804150" y="4179888"/>
          <p14:tracePt t="55388" x="7804150" y="4133850"/>
          <p14:tracePt t="55404" x="7796213" y="4108450"/>
          <p14:tracePt t="55421" x="7777163" y="4081463"/>
          <p14:tracePt t="55435" x="7751763" y="4044950"/>
          <p14:tracePt t="55451" x="7724775" y="4037013"/>
          <p14:tracePt t="55467" x="7705725" y="4017963"/>
          <p14:tracePt t="55483" x="7688263" y="4017963"/>
          <p14:tracePt t="55514" x="7680325" y="4017963"/>
          <p14:tracePt t="55557" x="7680325" y="4037013"/>
          <p14:tracePt t="55571" x="7697788" y="4044950"/>
          <p14:tracePt t="55582" x="7705725" y="4062413"/>
          <p14:tracePt t="55595" x="7724775" y="4071938"/>
          <p14:tracePt t="55612" x="7759700" y="4089400"/>
          <p14:tracePt t="55628" x="7786688" y="4098925"/>
          <p14:tracePt t="55644" x="7848600" y="4098925"/>
          <p14:tracePt t="55660" x="7885113" y="4098925"/>
          <p14:tracePt t="55676" x="7902575" y="4098925"/>
          <p14:tracePt t="55692" x="7966075" y="4071938"/>
          <p14:tracePt t="55708" x="7974013" y="4054475"/>
          <p14:tracePt t="55724" x="8001000" y="4037013"/>
          <p14:tracePt t="55740" x="8018463" y="4000500"/>
          <p14:tracePt t="55756" x="8018463" y="3990975"/>
          <p14:tracePt t="55772" x="8018463" y="3983038"/>
          <p14:tracePt t="55883" x="8018463" y="3990975"/>
          <p14:tracePt t="55896" x="8010525" y="4010025"/>
          <p14:tracePt t="55904" x="7991475" y="4027488"/>
          <p14:tracePt t="55918" x="7966075" y="4044950"/>
          <p14:tracePt t="55933" x="7947025" y="4071938"/>
          <p14:tracePt t="55948" x="7912100" y="4089400"/>
          <p14:tracePt t="55964" x="7885113" y="4108450"/>
          <p14:tracePt t="55980" x="7831138" y="4116388"/>
          <p14:tracePt t="55996" x="7796213" y="4116388"/>
          <p14:tracePt t="56013" x="7732713" y="4098925"/>
          <p14:tracePt t="56028" x="7697788" y="4071938"/>
          <p14:tracePt t="56044" x="7661275" y="4054475"/>
          <p14:tracePt t="56060" x="7626350" y="4027488"/>
          <p14:tracePt t="56076" x="7545388" y="3973513"/>
          <p14:tracePt t="56092" x="7527925" y="3946525"/>
          <p14:tracePt t="56108" x="7491413" y="3911600"/>
          <p14:tracePt t="56124" x="7466013" y="3857625"/>
          <p14:tracePt t="56140" x="7456488" y="3848100"/>
          <p14:tracePt t="56156" x="7456488" y="3840163"/>
          <p14:tracePt t="56241" x="7466013" y="3867150"/>
          <p14:tracePt t="56251" x="7491413" y="3894138"/>
          <p14:tracePt t="56268" x="7518400" y="3919538"/>
          <p14:tracePt t="56284" x="7562850" y="3946525"/>
          <p14:tracePt t="56300" x="7680325" y="4010025"/>
          <p14:tracePt t="56316" x="7742238" y="4027488"/>
          <p14:tracePt t="56332" x="7823200" y="4044950"/>
          <p14:tracePt t="56349" x="7947025" y="4054475"/>
          <p14:tracePt t="56365" x="8010525" y="4054475"/>
          <p14:tracePt t="56381" x="8062913" y="4054475"/>
          <p14:tracePt t="56394" x="8099425" y="4054475"/>
          <p14:tracePt t="56411" x="8143875" y="4017963"/>
          <p14:tracePt t="56427" x="8153400" y="3990975"/>
          <p14:tracePt t="56443" x="8161338" y="3973513"/>
          <p14:tracePt t="56459" x="8161338" y="3956050"/>
          <p14:tracePt t="56542" x="8161338" y="3965575"/>
          <p14:tracePt t="56554" x="8143875" y="3983038"/>
          <p14:tracePt t="56567" x="8126413" y="3990975"/>
          <p14:tracePt t="56576" x="8099425" y="4017963"/>
          <p14:tracePt t="56592" x="8062913" y="4037013"/>
          <p14:tracePt t="56606" x="8027988" y="4062413"/>
          <p14:tracePt t="56620" x="7991475" y="4081463"/>
          <p14:tracePt t="56636" x="7947025" y="4098925"/>
          <p14:tracePt t="56653" x="7867650" y="4116388"/>
          <p14:tracePt t="56668" x="7840663" y="4116388"/>
          <p14:tracePt t="56683" x="7813675" y="4108450"/>
          <p14:tracePt t="56701" x="7751763" y="4081463"/>
          <p14:tracePt t="56716" x="7732713" y="4054475"/>
          <p14:tracePt t="56732" x="7688263" y="3990975"/>
          <p14:tracePt t="56748" x="7661275" y="3973513"/>
          <p14:tracePt t="56764" x="7661275" y="3965575"/>
          <p14:tracePt t="56780" x="7653338" y="3956050"/>
          <p14:tracePt t="56842" x="7670800" y="3965575"/>
          <p14:tracePt t="56856" x="7697788" y="3973513"/>
          <p14:tracePt t="56868" x="7751763" y="3990975"/>
          <p14:tracePt t="56879" x="7813675" y="4010025"/>
          <p14:tracePt t="56893" x="7875588" y="4017963"/>
          <p14:tracePt t="56908" x="7947025" y="4017963"/>
          <p14:tracePt t="56924" x="7991475" y="4017963"/>
          <p14:tracePt t="56940" x="8054975" y="4000500"/>
          <p14:tracePt t="56956" x="8062913" y="3973513"/>
          <p14:tracePt t="56973" x="8089900" y="3919538"/>
          <p14:tracePt t="56988" x="8089900" y="3902075"/>
          <p14:tracePt t="57004" x="8089900" y="3894138"/>
          <p14:tracePt t="57020" x="8089900" y="3884613"/>
          <p14:tracePt t="57059" x="8062913" y="3919538"/>
          <p14:tracePt t="57070" x="8027988" y="3973513"/>
          <p14:tracePt t="57086" x="7983538" y="4027488"/>
          <p14:tracePt t="57101" x="7929563" y="4098925"/>
          <p14:tracePt t="57117" x="7804150" y="4170363"/>
          <p14:tracePt t="57132" x="7742238" y="4187825"/>
          <p14:tracePt t="57148" x="7697788" y="4187825"/>
          <p14:tracePt t="57164" x="7661275" y="4187825"/>
          <p14:tracePt t="57180" x="7589838" y="4160838"/>
          <p14:tracePt t="57196" x="7554913" y="4143375"/>
          <p14:tracePt t="57212" x="7527925" y="4116388"/>
          <p14:tracePt t="57242" x="7473950" y="4071938"/>
          <p14:tracePt t="57260" x="7466013" y="4062413"/>
          <p14:tracePt t="57382" x="7491413" y="4062413"/>
          <p14:tracePt t="57394" x="7510463" y="4062413"/>
          <p14:tracePt t="57409" x="7537450" y="4062413"/>
          <p14:tracePt t="57422" x="7572375" y="4062413"/>
          <p14:tracePt t="57436" x="7608888" y="4062413"/>
          <p14:tracePt t="57452" x="7643813" y="4062413"/>
          <p14:tracePt t="57468" x="7697788" y="4062413"/>
          <p14:tracePt t="57484" x="7715250" y="4062413"/>
          <p14:tracePt t="57500" x="7724775" y="4062413"/>
          <p14:tracePt t="57532" x="7732713" y="4062413"/>
          <p14:tracePt t="57899" x="7724775" y="4062413"/>
          <p14:tracePt t="58034" x="7724775" y="4054475"/>
          <p14:tracePt t="62275" x="7724775" y="4062413"/>
          <p14:tracePt t="62684" x="7742238" y="4062413"/>
          <p14:tracePt t="62696" x="7769225" y="4044950"/>
          <p14:tracePt t="62707" x="7786688" y="4027488"/>
          <p14:tracePt t="62723" x="7823200" y="3990975"/>
          <p14:tracePt t="62739" x="7848600" y="3946525"/>
          <p14:tracePt t="62755" x="7929563" y="3867150"/>
          <p14:tracePt t="62771" x="7974013" y="3813175"/>
          <p14:tracePt t="62787" x="8018463" y="3751263"/>
          <p14:tracePt t="62803" x="8054975" y="3714750"/>
          <p14:tracePt t="62819" x="8116888" y="3633788"/>
          <p14:tracePt t="62835" x="8126413" y="3598863"/>
          <p14:tracePt t="62851" x="8134350" y="3571875"/>
          <p14:tracePt t="62867" x="8153400" y="3544888"/>
          <p14:tracePt t="62883" x="8153400" y="3536950"/>
          <p14:tracePt t="62912" x="8153400" y="3527425"/>
          <p14:tracePt t="62928" x="8161338" y="3509963"/>
          <p14:tracePt t="62937" x="8180388" y="3465513"/>
          <p14:tracePt t="62961" x="8188325" y="3429000"/>
          <p14:tracePt t="62995" x="8197850" y="3419475"/>
          <p14:tracePt t="63070" x="8215313" y="3402013"/>
          <p14:tracePt t="63080" x="8224838" y="3394075"/>
          <p14:tracePt t="63093" x="8232775" y="3384550"/>
          <p14:tracePt t="63106" x="8251825" y="3375025"/>
          <p14:tracePt t="63123" x="8251825" y="3357563"/>
          <p14:tracePt t="63139" x="8259763" y="3357563"/>
          <p14:tracePt t="63174" x="8259763" y="3367088"/>
          <p14:tracePt t="63187" x="8251825" y="3375025"/>
          <p14:tracePt t="63210" x="8232775" y="3394075"/>
          <p14:tracePt t="63223" x="8224838" y="3402013"/>
          <p14:tracePt t="63236" x="8205788" y="3429000"/>
          <p14:tracePt t="63251" x="8170863" y="3455988"/>
          <p14:tracePt t="63267" x="8126413" y="3482975"/>
          <p14:tracePt t="63283" x="8027988" y="3527425"/>
          <p14:tracePt t="63299" x="7966075" y="3527425"/>
          <p14:tracePt t="63315" x="7912100" y="3544888"/>
          <p14:tracePt t="63331" x="7831138" y="3544888"/>
          <p14:tracePt t="63347" x="7786688" y="3544888"/>
          <p14:tracePt t="63363" x="7759700" y="3544888"/>
          <p14:tracePt t="63379" x="7697788" y="3544888"/>
          <p14:tracePt t="63394" x="7670800" y="3544888"/>
          <p14:tracePt t="63409" x="7634288" y="3536950"/>
          <p14:tracePt t="63426" x="7599363" y="3536950"/>
          <p14:tracePt t="63442" x="7527925" y="3509963"/>
          <p14:tracePt t="63457" x="7500938" y="3482975"/>
          <p14:tracePt t="63473" x="7473950" y="3465513"/>
          <p14:tracePt t="63490" x="7419975" y="3411538"/>
          <p14:tracePt t="63505" x="7394575" y="3394075"/>
          <p14:tracePt t="63522" x="7385050" y="3384550"/>
          <p14:tracePt t="63538" x="7367588" y="3357563"/>
          <p14:tracePt t="63553" x="7348538" y="3348038"/>
          <p14:tracePt t="63570" x="7348538" y="3340100"/>
          <p14:tracePt t="63586" x="7340600" y="3340100"/>
          <p14:tracePt t="63717" x="7331075" y="3340100"/>
          <p14:tracePt t="63834" x="7331075" y="3330575"/>
          <p14:tracePt t="64124" x="7348538" y="3348038"/>
          <p14:tracePt t="64135" x="7375525" y="3357563"/>
          <p14:tracePt t="64147" x="7394575" y="3384550"/>
          <p14:tracePt t="64165" x="7419975" y="3394075"/>
          <p14:tracePt t="64179" x="7446963" y="3394075"/>
          <p14:tracePt t="64195" x="7518400" y="3402013"/>
          <p14:tracePt t="64211" x="7554913" y="3402013"/>
          <p14:tracePt t="64227" x="7581900" y="3402013"/>
          <p14:tracePt t="64243" x="7634288" y="3402013"/>
          <p14:tracePt t="64259" x="7661275" y="3402013"/>
          <p14:tracePt t="64274" x="7680325" y="3411538"/>
          <p14:tracePt t="64306" x="7724775" y="3411538"/>
          <p14:tracePt t="64486" x="7724775" y="3438525"/>
          <p14:tracePt t="64498" x="7724775" y="3455988"/>
          <p14:tracePt t="64508" x="7742238" y="3473450"/>
          <p14:tracePt t="64519" x="7751763" y="3509963"/>
          <p14:tracePt t="64534" x="7777163" y="3544888"/>
          <p14:tracePt t="64548" x="7804150" y="3581400"/>
          <p14:tracePt t="64562" x="7823200" y="3608388"/>
          <p14:tracePt t="64579" x="7858125" y="3625850"/>
          <p14:tracePt t="64858" x="7858125" y="3633788"/>
          <p14:tracePt t="64869" x="7867650" y="3643313"/>
          <p14:tracePt t="64881" x="7867650" y="3652838"/>
          <p14:tracePt t="64899" x="7875588" y="3660775"/>
          <p14:tracePt t="64912" x="7875588" y="3670300"/>
          <p14:tracePt t="64929" x="7875588" y="3687763"/>
          <p14:tracePt t="65700" x="7875588" y="3697288"/>
          <p14:tracePt t="65710" x="7875588" y="3705225"/>
          <p14:tracePt t="65759" x="7875588" y="3714750"/>
          <p14:tracePt t="65781" x="7875588" y="3724275"/>
          <p14:tracePt t="66034" x="7875588" y="3732213"/>
          <p14:tracePt t="66045" x="7875588" y="3741738"/>
          <p14:tracePt t="66071" x="7875588" y="3751263"/>
          <p14:tracePt t="66085" x="7875588" y="3759200"/>
          <p14:tracePt t="66646" x="7875588" y="3768725"/>
          <p14:tracePt t="66663" x="7875588" y="3776663"/>
          <p14:tracePt t="66682" x="7867650" y="3786188"/>
          <p14:tracePt t="66694" x="7867650" y="3795713"/>
          <p14:tracePt t="66708" x="7848600" y="3803650"/>
          <p14:tracePt t="66731" x="7840663" y="3822700"/>
          <p14:tracePt t="66757" x="7831138" y="3822700"/>
          <p14:tracePt t="66769" x="7823200" y="3822700"/>
          <p14:tracePt t="66791" x="7813675" y="3822700"/>
          <p14:tracePt t="67006" x="7813675" y="3830638"/>
          <p14:tracePt t="67021" x="7813675" y="3840163"/>
          <p14:tracePt t="67034" x="7813675" y="3848100"/>
          <p14:tracePt t="67046" x="7813675" y="3857625"/>
          <p14:tracePt t="67056" x="7813675" y="3867150"/>
          <p14:tracePt t="67079" x="7813675" y="3875088"/>
          <p14:tracePt t="67164" x="7813675" y="3867150"/>
          <p14:tracePt t="67176" x="7804150" y="3857625"/>
          <p14:tracePt t="67190" x="7796213" y="3830638"/>
          <p14:tracePt t="67201" x="7786688" y="3803650"/>
          <p14:tracePt t="67227" x="7786688" y="3741738"/>
          <p14:tracePt t="67244" x="7777163" y="3724275"/>
          <p14:tracePt t="67261" x="7769225" y="3705225"/>
          <p14:tracePt t="67276" x="7769225" y="3697288"/>
          <p14:tracePt t="67293" x="7769225" y="3687763"/>
          <p14:tracePt t="67499" x="7777163" y="3697288"/>
          <p14:tracePt t="67515" x="7777163" y="3705225"/>
          <p14:tracePt t="67610" x="7769225" y="3652838"/>
          <p14:tracePt t="67623" x="7751763" y="3571875"/>
          <p14:tracePt t="67634" x="7742238" y="3473450"/>
          <p14:tracePt t="67646" x="7732713" y="3375025"/>
          <p14:tracePt t="67661" x="7724775" y="3276600"/>
          <p14:tracePt t="67677" x="7705725" y="3179763"/>
          <p14:tracePt t="67693" x="7680325" y="2982913"/>
          <p14:tracePt t="67708" x="7653338" y="2874963"/>
          <p14:tracePt t="67725" x="7643813" y="2786063"/>
          <p14:tracePt t="67741" x="7634288" y="2697163"/>
          <p14:tracePt t="67757" x="7634288" y="2679700"/>
          <p14:tracePt t="67772" x="7634288" y="2670175"/>
          <p14:tracePt t="67933" x="7634288" y="2679700"/>
          <p14:tracePt t="67945" x="7634288" y="2687638"/>
          <p14:tracePt t="67955" x="7634288" y="2714625"/>
          <p14:tracePt t="67971" x="7643813" y="2741613"/>
          <p14:tracePt t="67983" x="7653338" y="2768600"/>
          <p14:tracePt t="67997" x="7653338" y="2803525"/>
          <p14:tracePt t="68012" x="7661275" y="2847975"/>
          <p14:tracePt t="68028" x="7680325" y="2874963"/>
          <p14:tracePt t="68045" x="7688263" y="2919413"/>
          <p14:tracePt t="68060" x="7697788" y="2938463"/>
          <p14:tracePt t="68077" x="7705725" y="2965450"/>
          <p14:tracePt t="68092" x="7715250" y="3017838"/>
          <p14:tracePt t="68108" x="7724775" y="3044825"/>
          <p14:tracePt t="68125" x="7724775" y="3081338"/>
          <p14:tracePt t="68141" x="7724775" y="3089275"/>
          <p14:tracePt t="68156" x="7732713" y="3108325"/>
          <p14:tracePt t="68173" x="7732713" y="3116263"/>
          <p14:tracePt t="68188" x="7732713" y="3133725"/>
          <p14:tracePt t="68204" x="7732713" y="3152775"/>
          <p14:tracePt t="68221" x="7742238" y="3179763"/>
          <p14:tracePt t="68437" x="7742238" y="3224213"/>
          <p14:tracePt t="68451" x="7742238" y="3268663"/>
          <p14:tracePt t="68462" x="7742238" y="3303588"/>
          <p14:tracePt t="68477" x="7742238" y="3357563"/>
          <p14:tracePt t="68492" x="7751763" y="3402013"/>
          <p14:tracePt t="68508" x="7769225" y="3455988"/>
          <p14:tracePt t="68525" x="7796213" y="3536950"/>
          <p14:tracePt t="68555" x="7804150" y="3589338"/>
          <p14:tracePt t="68572" x="7813675" y="3625850"/>
          <p14:tracePt t="68604" x="7823200" y="3643313"/>
          <p14:tracePt t="68883" x="7823200" y="3679825"/>
          <p14:tracePt t="68895" x="7823200" y="3705225"/>
          <p14:tracePt t="68906" x="7823200" y="3732213"/>
          <p14:tracePt t="68922" x="7831138" y="3751263"/>
          <p14:tracePt t="68937" x="7831138" y="3768725"/>
          <p14:tracePt t="68953" x="7840663" y="3786188"/>
          <p14:tracePt t="68969" x="7848600" y="3803650"/>
          <p14:tracePt t="68985" x="7848600" y="3813175"/>
          <p14:tracePt t="69026" x="7848600" y="3822700"/>
          <p14:tracePt t="69051" x="7848600" y="3830638"/>
          <p14:tracePt t="69064" x="7848600" y="3840163"/>
          <p14:tracePt t="69074" x="7858125" y="3840163"/>
          <p14:tracePt t="69446" x="7858125" y="3848100"/>
          <p14:tracePt t="69843" x="7848600" y="3848100"/>
          <p14:tracePt t="69856" x="7840663" y="3848100"/>
          <p14:tracePt t="70973" x="7840663" y="3857625"/>
          <p14:tracePt t="71334" x="7831138" y="3857625"/>
          <p14:tracePt t="72175" x="7823200" y="3857625"/>
          <p14:tracePt t="72198" x="7813675" y="3857625"/>
          <p14:tracePt t="72212" x="7804150" y="3857625"/>
          <p14:tracePt t="72224" x="7804150" y="3848100"/>
          <p14:tracePt t="72247" x="7796213" y="3840163"/>
          <p14:tracePt t="72269" x="7796213" y="3830638"/>
          <p14:tracePt t="72704" x="7796213" y="3822700"/>
          <p14:tracePt t="73578" x="7796213" y="3813175"/>
          <p14:tracePt t="74457" x="7796213" y="3803650"/>
          <p14:tracePt t="75082" x="7796213" y="3813175"/>
          <p14:tracePt t="75600" x="7796213" y="3822700"/>
          <p14:tracePt t="76453" x="7796213" y="3813175"/>
          <p14:tracePt t="77785" x="7804150" y="3813175"/>
          <p14:tracePt t="77801" x="7813675" y="3822700"/>
          <p14:tracePt t="77809" x="7823200" y="3840163"/>
          <p14:tracePt t="77824" x="7831138" y="3848100"/>
          <p14:tracePt t="77839" x="7840663" y="3857625"/>
          <p14:tracePt t="77855" x="7848600" y="3884613"/>
          <p14:tracePt t="77871" x="7858125" y="3894138"/>
          <p14:tracePt t="77887" x="7858125" y="3902075"/>
          <p14:tracePt t="77903" x="7858125" y="3911600"/>
          <p14:tracePt t="77935" x="7867650" y="3911600"/>
          <p14:tracePt t="77951" x="7867650" y="3919538"/>
          <p14:tracePt t="78195" x="7867650" y="3929063"/>
          <p14:tracePt t="78206" x="7858125" y="3929063"/>
          <p14:tracePt t="78232" x="7858125" y="3938588"/>
          <p14:tracePt t="78242" x="7848600" y="3938588"/>
          <p14:tracePt t="78256" x="7848600" y="3946525"/>
          <p14:tracePt t="78271" x="7840663" y="3946525"/>
          <p14:tracePt t="78300" x="7831138" y="3956050"/>
          <p14:tracePt t="78433" x="7831138" y="3938588"/>
          <p14:tracePt t="78445" x="7831138" y="3919538"/>
          <p14:tracePt t="78456" x="7831138" y="3894138"/>
          <p14:tracePt t="78469" x="7831138" y="3867150"/>
          <p14:tracePt t="78482" x="7848600" y="3840163"/>
          <p14:tracePt t="78496" x="7858125" y="3822700"/>
          <p14:tracePt t="78511" x="7867650" y="3813175"/>
          <p14:tracePt t="78527" x="7875588" y="3795713"/>
          <p14:tracePt t="78543" x="7885113" y="3795713"/>
          <p14:tracePt t="78559" x="7894638" y="3786188"/>
          <p14:tracePt t="78575" x="7902575" y="3786188"/>
          <p14:tracePt t="78746" x="7894638" y="3786188"/>
          <p14:tracePt t="78769" x="7885113" y="3795713"/>
          <p14:tracePt t="78784" x="7867650" y="3795713"/>
          <p14:tracePt t="78797" x="7858125" y="3795713"/>
          <p14:tracePt t="78813" x="7848600" y="3795713"/>
          <p14:tracePt t="78820" x="7840663" y="3795713"/>
          <p14:tracePt t="78844" x="7831138" y="3795713"/>
          <p14:tracePt t="78914" x="7831138" y="3803650"/>
          <p14:tracePt t="78961" x="7848600" y="3803650"/>
          <p14:tracePt t="78973" x="7867650" y="3813175"/>
          <p14:tracePt t="78987" x="7875588" y="3822700"/>
          <p14:tracePt t="79004" x="7894638" y="3822700"/>
          <p14:tracePt t="79011" x="7912100" y="3822700"/>
          <p14:tracePt t="79024" x="7920038" y="3822700"/>
          <p14:tracePt t="79168" x="7920038" y="3813175"/>
          <p14:tracePt t="79179" x="7920038" y="3803650"/>
          <p14:tracePt t="79190" x="7912100" y="3803650"/>
          <p14:tracePt t="79205" x="7912100" y="3795713"/>
          <p14:tracePt t="79217" x="7902575" y="3795713"/>
          <p14:tracePt t="79231" x="7894638" y="3786188"/>
          <p14:tracePt t="79250" x="7885113" y="3786188"/>
          <p14:tracePt t="79277" x="7875588" y="3786188"/>
          <p14:tracePt t="79286" x="7867650" y="3786188"/>
          <p14:tracePt t="79299" x="7858125" y="3786188"/>
          <p14:tracePt t="79312" x="7840663" y="3786188"/>
          <p14:tracePt t="79327" x="7831138" y="3795713"/>
          <p14:tracePt t="79343" x="7813675" y="3803650"/>
          <p14:tracePt t="79359" x="7804150" y="3813175"/>
          <p14:tracePt t="79375" x="7804150" y="3822700"/>
          <p14:tracePt t="79432" x="7804150" y="3830638"/>
          <p14:tracePt t="79444" x="7813675" y="3840163"/>
          <p14:tracePt t="79454" x="7831138" y="3857625"/>
          <p14:tracePt t="79470" x="7848600" y="3867150"/>
          <p14:tracePt t="79487" x="7875588" y="3875088"/>
          <p14:tracePt t="79503" x="7929563" y="3875088"/>
          <p14:tracePt t="79519" x="7947025" y="3875088"/>
          <p14:tracePt t="79551" x="7956550" y="3867150"/>
          <p14:tracePt t="79574" x="7956550" y="3857625"/>
          <p14:tracePt t="79588" x="7956550" y="3848100"/>
          <p14:tracePt t="79601" x="7956550" y="3830638"/>
          <p14:tracePt t="79615" x="7956550" y="3813175"/>
          <p14:tracePt t="79631" x="7947025" y="3786188"/>
          <p14:tracePt t="79647" x="7902575" y="3768725"/>
          <p14:tracePt t="79663" x="7885113" y="3768725"/>
          <p14:tracePt t="79679" x="7867650" y="3768725"/>
          <p14:tracePt t="79695" x="7823200" y="3768725"/>
          <p14:tracePt t="79711" x="7804150" y="3768725"/>
          <p14:tracePt t="79727" x="7786688" y="3768725"/>
          <p14:tracePt t="79743" x="7777163" y="3768725"/>
          <p14:tracePt t="79759" x="7759700" y="3786188"/>
          <p14:tracePt t="79789" x="7751763" y="3795713"/>
          <p14:tracePt t="79827" x="7751763" y="3803650"/>
          <p14:tracePt t="79875" x="7769225" y="3803650"/>
          <p14:tracePt t="79887" x="7786688" y="3803650"/>
          <p14:tracePt t="79901" x="7813675" y="3803650"/>
          <p14:tracePt t="79919" x="7840663" y="3803650"/>
          <p14:tracePt t="79935" x="7867650" y="3803650"/>
          <p14:tracePt t="79951" x="7894638" y="3795713"/>
          <p14:tracePt t="79967" x="7894638" y="3786188"/>
          <p14:tracePt t="80017" x="7885113" y="3776663"/>
          <p14:tracePt t="80034" x="7858125" y="3768725"/>
          <p14:tracePt t="80045" x="7840663" y="3768725"/>
          <p14:tracePt t="80054" x="7813675" y="3768725"/>
          <p14:tracePt t="80066" x="7786688" y="3768725"/>
          <p14:tracePt t="80080" x="7769225" y="3768725"/>
          <p14:tracePt t="80095" x="7751763" y="3776663"/>
          <p14:tracePt t="80111" x="7732713" y="3786188"/>
          <p14:tracePt t="80127" x="7715250" y="3803650"/>
          <p14:tracePt t="80143" x="7705725" y="3822700"/>
          <p14:tracePt t="80175" x="7705725" y="3830638"/>
          <p14:tracePt t="80192" x="7705725" y="3840163"/>
          <p14:tracePt t="80226" x="7715250" y="3857625"/>
          <p14:tracePt t="80236" x="7732713" y="3857625"/>
          <p14:tracePt t="80251" x="7759700" y="3857625"/>
          <p14:tracePt t="80259" x="7796213" y="3857625"/>
          <p14:tracePt t="80272" x="7831138" y="3857625"/>
          <p14:tracePt t="80287" x="7885113" y="3840163"/>
          <p14:tracePt t="80303" x="7929563" y="3813175"/>
          <p14:tracePt t="80319" x="7974013" y="3768725"/>
          <p14:tracePt t="80335" x="7974013" y="3751263"/>
          <p14:tracePt t="80357" x="7974013" y="3741738"/>
          <p14:tracePt t="80391" x="7974013" y="3732213"/>
          <p14:tracePt t="80406" x="7966075" y="3724275"/>
          <p14:tracePt t="80417" x="7947025" y="3714750"/>
          <p14:tracePt t="80430" x="7920038" y="3705225"/>
          <p14:tracePt t="80460" x="7858125" y="3705225"/>
          <p14:tracePt t="80478" x="7786688" y="3751263"/>
          <p14:tracePt t="80494" x="7759700" y="3768725"/>
          <p14:tracePt t="80510" x="7705725" y="3822700"/>
          <p14:tracePt t="80526" x="7697788" y="3840163"/>
          <p14:tracePt t="80542" x="7688263" y="3848100"/>
          <p14:tracePt t="80558" x="7688263" y="3857625"/>
          <p14:tracePt t="80607" x="7688263" y="3867150"/>
          <p14:tracePt t="80619" x="7697788" y="3867150"/>
          <p14:tracePt t="80632" x="7705725" y="3875088"/>
          <p14:tracePt t="80645" x="7724775" y="3884613"/>
          <p14:tracePt t="80655" x="7751763" y="3884613"/>
          <p14:tracePt t="80670" x="7786688" y="3875088"/>
          <p14:tracePt t="80686" x="7823200" y="3857625"/>
          <p14:tracePt t="80702" x="7840663" y="3848100"/>
          <p14:tracePt t="80718" x="7858125" y="3830638"/>
          <p14:tracePt t="80733" x="7858125" y="3822700"/>
          <p14:tracePt t="80765" x="7858125" y="3813175"/>
          <p14:tracePt t="80782" x="7858125" y="3803650"/>
          <p14:tracePt t="80798" x="7831138" y="3786188"/>
          <p14:tracePt t="80814" x="7786688" y="3776663"/>
          <p14:tracePt t="80829" x="7759700" y="3768725"/>
          <p14:tracePt t="80846" x="7732713" y="3768725"/>
          <p14:tracePt t="80862" x="7680325" y="3768725"/>
          <p14:tracePt t="80877" x="7661275" y="3776663"/>
          <p14:tracePt t="80893" x="7643813" y="3776663"/>
          <p14:tracePt t="80909" x="7634288" y="3786188"/>
          <p14:tracePt t="80979" x="7653338" y="3786188"/>
          <p14:tracePt t="80991" x="7670800" y="3786188"/>
          <p14:tracePt t="81005" x="7697788" y="3786188"/>
          <p14:tracePt t="81023" x="7724775" y="3768725"/>
          <p14:tracePt t="81039" x="7804150" y="3759200"/>
          <p14:tracePt t="81055" x="7831138" y="3741738"/>
          <p14:tracePt t="81070" x="7848600" y="3732213"/>
          <p14:tracePt t="81102" x="7848600" y="3724275"/>
          <p14:tracePt t="81133" x="7848600" y="3714750"/>
          <p14:tracePt t="81151" x="7848600" y="3705225"/>
          <p14:tracePt t="81174" x="7831138" y="3697288"/>
          <p14:tracePt t="81185" x="7804150" y="3697288"/>
          <p14:tracePt t="81199" x="7777163" y="3697288"/>
          <p14:tracePt t="81215" x="7751763" y="3697288"/>
          <p14:tracePt t="81231" x="7715250" y="3705225"/>
          <p14:tracePt t="81247" x="7680325" y="3741738"/>
          <p14:tracePt t="81263" x="7661275" y="3751263"/>
          <p14:tracePt t="81278" x="7661275" y="3759200"/>
          <p14:tracePt t="81295" x="7661275" y="3768725"/>
          <p14:tracePt t="81341" x="7680325" y="3776663"/>
          <p14:tracePt t="81352" x="7697788" y="3776663"/>
          <p14:tracePt t="81363" x="7724775" y="3776663"/>
          <p14:tracePt t="81377" x="7759700" y="3776663"/>
          <p14:tracePt t="81390" x="7796213" y="3759200"/>
          <p14:tracePt t="81405" x="7840663" y="3741738"/>
          <p14:tracePt t="81421" x="7867650" y="3741738"/>
          <p14:tracePt t="81437" x="7875588" y="3724275"/>
          <p14:tracePt t="81453" x="7885113" y="3724275"/>
          <p14:tracePt t="81536" x="7867650" y="3741738"/>
          <p14:tracePt t="81547" x="7831138" y="3751263"/>
          <p14:tracePt t="81558" x="7813675" y="3768725"/>
          <p14:tracePt t="81569" x="7796213" y="3776663"/>
          <p14:tracePt t="81583" x="7769225" y="3803650"/>
          <p14:tracePt t="81599" x="7742238" y="3813175"/>
          <p14:tracePt t="81615" x="7732713" y="3822700"/>
          <p14:tracePt t="81631" x="7724775" y="3830638"/>
          <p14:tracePt t="81646" x="7724775" y="3840163"/>
          <p14:tracePt t="81715" x="7732713" y="3840163"/>
          <p14:tracePt t="81725" x="7751763" y="3840163"/>
          <p14:tracePt t="81741" x="7769225" y="3840163"/>
          <p14:tracePt t="81758" x="7796213" y="3840163"/>
          <p14:tracePt t="81775" x="7848600" y="3822700"/>
          <p14:tracePt t="81805" x="7875588" y="3795713"/>
          <p14:tracePt t="81823" x="7885113" y="3786188"/>
          <p14:tracePt t="81838" x="7885113" y="3776663"/>
          <p14:tracePt t="81871" x="7885113" y="3768725"/>
          <p14:tracePt t="81883" x="7875588" y="3751263"/>
          <p14:tracePt t="81893" x="7858125" y="3732213"/>
          <p14:tracePt t="81904" x="7848600" y="3724275"/>
          <p14:tracePt t="81920" x="7831138" y="3714750"/>
          <p14:tracePt t="81935" x="7804150" y="3714750"/>
          <p14:tracePt t="81951" x="7786688" y="3714750"/>
          <p14:tracePt t="81967" x="7742238" y="3724275"/>
          <p14:tracePt t="81983" x="7742238" y="3732213"/>
          <p14:tracePt t="81998" x="7732713" y="3732213"/>
          <p14:tracePt t="82015" x="7732713" y="3741738"/>
          <p14:tracePt t="82031" x="7732713" y="3751263"/>
          <p14:tracePt t="82063" x="7732713" y="3759200"/>
          <p14:tracePt t="82079" x="7742238" y="3759200"/>
          <p14:tracePt t="82095" x="7751763" y="3759200"/>
          <p14:tracePt t="82111" x="7786688" y="3776663"/>
          <p14:tracePt t="82127" x="7813675" y="3776663"/>
          <p14:tracePt t="82143" x="7840663" y="3776663"/>
          <p14:tracePt t="82159" x="7885113" y="3751263"/>
          <p14:tracePt t="82174" x="7894638" y="3741738"/>
          <p14:tracePt t="82220" x="7894638" y="3732213"/>
          <p14:tracePt t="82277" x="7885113" y="3732213"/>
          <p14:tracePt t="82289" x="7867650" y="3732213"/>
          <p14:tracePt t="82303" x="7858125" y="3751263"/>
          <p14:tracePt t="82319" x="7848600" y="3759200"/>
          <p14:tracePt t="82335" x="7831138" y="3776663"/>
          <p14:tracePt t="82351" x="7813675" y="3795713"/>
          <p14:tracePt t="83361" x="7804150" y="3795713"/>
          <p14:tracePt t="83480" x="7804150" y="3803650"/>
          <p14:tracePt t="90363" x="7796213" y="3803650"/>
          <p14:tracePt t="90413" x="7786688" y="3803650"/>
          <p14:tracePt t="90462" x="7777163" y="3813175"/>
          <p14:tracePt t="90473" x="7769225" y="3813175"/>
          <p14:tracePt t="90486" x="7759700" y="3813175"/>
          <p14:tracePt t="90508" x="7751763" y="3813175"/>
          <p14:tracePt t="90522" x="7732713" y="3813175"/>
          <p14:tracePt t="90544" x="7724775" y="3803650"/>
          <p14:tracePt t="90570" x="7715250" y="3795713"/>
          <p14:tracePt t="90592" x="7705725" y="3786188"/>
          <p14:tracePt t="90603" x="7697788" y="3776663"/>
          <p14:tracePt t="90618" x="7697788" y="3768725"/>
          <p14:tracePt t="90652" x="7697788" y="3759200"/>
          <p14:tracePt t="90797" x="7705725" y="3751263"/>
          <p14:tracePt t="90807" x="7715250" y="3741738"/>
          <p14:tracePt t="90823" x="7724775" y="3741738"/>
          <p14:tracePt t="90839" x="7732713" y="3741738"/>
          <p14:tracePt t="90855" x="7742238" y="3732213"/>
          <p14:tracePt t="91027" x="7742238" y="3724275"/>
          <p14:tracePt t="91109" x="7751763" y="3714750"/>
          <p14:tracePt t="91134" x="7759700" y="3714750"/>
          <p14:tracePt t="91151" x="7769225" y="3714750"/>
          <p14:tracePt t="91159" x="7777163" y="3714750"/>
          <p14:tracePt t="91175" x="7786688" y="3714750"/>
          <p14:tracePt t="91192" x="7804150" y="3714750"/>
          <p14:tracePt t="91315" x="7796213" y="3705225"/>
          <p14:tracePt t="91337" x="7786688" y="3705225"/>
          <p14:tracePt t="91397" x="7786688" y="3697288"/>
          <p14:tracePt t="91612" x="7786688" y="3705225"/>
          <p14:tracePt t="91627" x="7777163" y="3724275"/>
          <p14:tracePt t="91653" x="7769225" y="3732213"/>
          <p14:tracePt t="91662" x="7759700" y="3741738"/>
          <p14:tracePt t="92576" x="7759700" y="3751263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user1\Desktop\dr essam\dr essam 00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tretch>
            <a:fillRect/>
          </a:stretch>
        </p:blipFill>
        <p:spPr bwMode="auto">
          <a:xfrm>
            <a:off x="533400" y="1600200"/>
            <a:ext cx="3810000" cy="205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5" name="Picture 3" descr="C:\Documents and Settings\user1\Desktop\dr essam\dr essam 0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1600200"/>
            <a:ext cx="3886200" cy="1981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6" name="Picture 4" descr="C:\Documents and Settings\user1\Desktop\dr essam\dr essam 0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4343400"/>
            <a:ext cx="3748088" cy="2257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57200" y="3657600"/>
            <a:ext cx="4108817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4C27E7"/>
                </a:solidFill>
                <a:latin typeface="Arial" pitchFamily="34" charset="0"/>
                <a:cs typeface="Arial" pitchFamily="34" charset="0"/>
              </a:rPr>
              <a:t>A- </a:t>
            </a:r>
            <a:r>
              <a:rPr lang="en-US" b="1" dirty="0">
                <a:solidFill>
                  <a:srgbClr val="4C27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Unilateral renal agenesis: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due to 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absence of one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ureteric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bud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76800" y="3657600"/>
            <a:ext cx="3826689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B-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Supernumerary kidney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due to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development of 2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ureteric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buds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06806" y="4876800"/>
            <a:ext cx="4083169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C-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Right side: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malrotation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of kidney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Left side: 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bifid </a:t>
            </a:r>
            <a:r>
              <a:rPr lang="en-US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ureter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&amp; </a:t>
            </a:r>
          </a:p>
          <a:p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	        supernumerary kidney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57800" y="3200400"/>
            <a:ext cx="3048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 Black" pitchFamily="34" charset="0"/>
              </a:rPr>
              <a:t>B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251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647"/>
    </mc:Choice>
    <mc:Fallback xmlns="">
      <p:transition spd="slow" advTm="175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  <p:extLst>
    <p:ext uri="{3A86A75C-4F4B-4683-9AE1-C65F6400EC91}">
      <p14:laserTraceLst xmlns:p14="http://schemas.microsoft.com/office/powerpoint/2010/main">
        <p14:tracePtLst>
          <p14:tracePt t="6250" x="7759700" y="3741738"/>
          <p14:tracePt t="6295" x="7705725" y="3732213"/>
          <p14:tracePt t="6310" x="7643813" y="3714750"/>
          <p14:tracePt t="6321" x="7572375" y="3679825"/>
          <p14:tracePt t="6333" x="7491413" y="3652838"/>
          <p14:tracePt t="6347" x="7394575" y="3608388"/>
          <p14:tracePt t="6363" x="7286625" y="3554413"/>
          <p14:tracePt t="6379" x="7170738" y="3482975"/>
          <p14:tracePt t="6395" x="6858000" y="3295650"/>
          <p14:tracePt t="6411" x="6697663" y="3205163"/>
          <p14:tracePt t="6427" x="6554788" y="3143250"/>
          <p14:tracePt t="6443" x="6340475" y="2982913"/>
          <p14:tracePt t="6458" x="6269038" y="2911475"/>
          <p14:tracePt t="6475" x="6205538" y="2840038"/>
          <p14:tracePt t="6491" x="6161088" y="2786063"/>
          <p14:tracePt t="6507" x="6153150" y="2768600"/>
          <p14:tracePt t="6522" x="6153150" y="2759075"/>
          <p14:tracePt t="6538" x="6153150" y="2714625"/>
          <p14:tracePt t="6727" x="6134100" y="2714625"/>
          <p14:tracePt t="6744" x="6126163" y="2697163"/>
          <p14:tracePt t="6754" x="6108700" y="2697163"/>
          <p14:tracePt t="6765" x="6089650" y="2679700"/>
          <p14:tracePt t="6779" x="6062663" y="2670175"/>
          <p14:tracePt t="6795" x="6010275" y="2652713"/>
          <p14:tracePt t="6810" x="5938838" y="2633663"/>
          <p14:tracePt t="6827" x="5741988" y="2589213"/>
          <p14:tracePt t="6843" x="5653088" y="2581275"/>
          <p14:tracePt t="6859" x="5554663" y="2571750"/>
          <p14:tracePt t="6875" x="5394325" y="2571750"/>
          <p14:tracePt t="6890" x="5340350" y="2571750"/>
          <p14:tracePt t="6906" x="5276850" y="2571750"/>
          <p14:tracePt t="6923" x="5197475" y="2589213"/>
          <p14:tracePt t="6938" x="5160963" y="2608263"/>
          <p14:tracePt t="6954" x="5126038" y="2616200"/>
          <p14:tracePt t="6971" x="5054600" y="2660650"/>
          <p14:tracePt t="6986" x="5037138" y="2687638"/>
          <p14:tracePt t="7002" x="5000625" y="2724150"/>
          <p14:tracePt t="7019" x="4956175" y="2813050"/>
          <p14:tracePt t="7244" x="4911725" y="2830513"/>
          <p14:tracePt t="7259" x="4848225" y="2840038"/>
          <p14:tracePt t="7272" x="4741863" y="2867025"/>
          <p14:tracePt t="7284" x="4589463" y="2894013"/>
          <p14:tracePt t="7305" x="4187825" y="2955925"/>
          <p14:tracePt t="7322" x="4027488" y="2982913"/>
          <p14:tracePt t="7338" x="3919538" y="2990850"/>
          <p14:tracePt t="7355" x="3741738" y="2990850"/>
          <p14:tracePt t="7371" x="3670300" y="2990850"/>
          <p14:tracePt t="7386" x="3608388" y="2982913"/>
          <p14:tracePt t="7403" x="3500438" y="2982913"/>
          <p14:tracePt t="7418" x="3455988" y="2982913"/>
          <p14:tracePt t="7435" x="3402013" y="2982913"/>
          <p14:tracePt t="7451" x="3340100" y="2982913"/>
          <p14:tracePt t="7466" x="3322638" y="2982913"/>
          <p14:tracePt t="7482" x="3303588" y="2982913"/>
          <p14:tracePt t="7498" x="3295650" y="2990850"/>
          <p14:tracePt t="7514" x="3286125" y="2990850"/>
          <p14:tracePt t="7715" x="3251200" y="2990850"/>
          <p14:tracePt t="7727" x="3197225" y="3000375"/>
          <p14:tracePt t="7738" x="3125788" y="3017838"/>
          <p14:tracePt t="7755" x="3044825" y="3036888"/>
          <p14:tracePt t="7770" x="2965450" y="3044825"/>
          <p14:tracePt t="7786" x="2822575" y="3044825"/>
          <p14:tracePt t="7802" x="2751138" y="3044825"/>
          <p14:tracePt t="7819" x="2697163" y="3036888"/>
          <p14:tracePt t="7835" x="2608263" y="3009900"/>
          <p14:tracePt t="7850" x="2562225" y="2990850"/>
          <p14:tracePt t="7866" x="2527300" y="2990850"/>
          <p14:tracePt t="7882" x="2500313" y="2990850"/>
          <p14:tracePt t="7899" x="2465388" y="2990850"/>
          <p14:tracePt t="7914" x="2455863" y="2990850"/>
          <p14:tracePt t="8123" x="2446338" y="2990850"/>
          <p14:tracePt t="8136" x="2438400" y="2990850"/>
          <p14:tracePt t="8148" x="2428875" y="2990850"/>
          <p14:tracePt t="8159" x="2428875" y="2982913"/>
          <p14:tracePt t="8172" x="2419350" y="2973388"/>
          <p14:tracePt t="8195" x="2419350" y="2965450"/>
          <p14:tracePt t="8208" x="2411413" y="2955925"/>
          <p14:tracePt t="8220" x="2411413" y="2946400"/>
          <p14:tracePt t="8235" x="2411413" y="2938463"/>
          <p14:tracePt t="8257" x="2411413" y="2919413"/>
          <p14:tracePt t="8484" x="2411413" y="2911475"/>
          <p14:tracePt t="8533" x="2401888" y="2867025"/>
          <p14:tracePt t="8543" x="2393950" y="2813050"/>
          <p14:tracePt t="8554" x="2393950" y="2768600"/>
          <p14:tracePt t="8571" x="2384425" y="2724150"/>
          <p14:tracePt t="8586" x="2374900" y="2705100"/>
          <p14:tracePt t="8617" x="2366963" y="2643188"/>
          <p14:tracePt t="8634" x="2366963" y="2625725"/>
          <p14:tracePt t="8651" x="2347913" y="2571750"/>
          <p14:tracePt t="8667" x="2339975" y="2562225"/>
          <p14:tracePt t="8682" x="2339975" y="2554288"/>
          <p14:tracePt t="8698" x="2330450" y="2544763"/>
          <p14:tracePt t="9073" x="2330450" y="2562225"/>
          <p14:tracePt t="9084" x="2330450" y="2571750"/>
          <p14:tracePt t="9096" x="2330450" y="2589213"/>
          <p14:tracePt t="9124" x="2330450" y="2598738"/>
          <p14:tracePt t="9132" x="2330450" y="2608263"/>
          <p14:tracePt t="9218" x="2330450" y="2625725"/>
          <p14:tracePt t="9230" x="2330450" y="2633663"/>
          <p14:tracePt t="9239" x="2330450" y="2643188"/>
          <p14:tracePt t="9263" x="2330450" y="2652713"/>
          <p14:tracePt t="9274" x="2330450" y="2660650"/>
          <p14:tracePt t="9506" x="2330450" y="2679700"/>
          <p14:tracePt t="9517" x="2330450" y="2705100"/>
          <p14:tracePt t="9527" x="2339975" y="2732088"/>
          <p14:tracePt t="9544" x="2339975" y="2759075"/>
          <p14:tracePt t="9559" x="2347913" y="2795588"/>
          <p14:tracePt t="9576" x="2366963" y="2840038"/>
          <p14:tracePt t="9591" x="2366963" y="2847975"/>
          <p14:tracePt t="9607" x="2374900" y="2867025"/>
          <p14:tracePt t="9624" x="2384425" y="2884488"/>
          <p14:tracePt t="9639" x="2384425" y="2894013"/>
          <p14:tracePt t="9671" x="2393950" y="2901950"/>
          <p14:tracePt t="10335" x="2393950" y="2911475"/>
          <p14:tracePt t="10368" x="2401888" y="2911475"/>
          <p14:tracePt t="10416" x="2411413" y="2911475"/>
          <p14:tracePt t="10503" x="2401888" y="2911475"/>
          <p14:tracePt t="10961" x="2401888" y="2938463"/>
          <p14:tracePt t="10972" x="2384425" y="2982913"/>
          <p14:tracePt t="10985" x="2357438" y="3054350"/>
          <p14:tracePt t="11001" x="2322513" y="3143250"/>
          <p14:tracePt t="11016" x="2286000" y="3232150"/>
          <p14:tracePt t="11032" x="2205038" y="3375025"/>
          <p14:tracePt t="11048" x="2179638" y="3419475"/>
          <p14:tracePt t="11064" x="2170113" y="3455988"/>
          <p14:tracePt t="11080" x="2143125" y="3500438"/>
          <p14:tracePt t="11096" x="2143125" y="3509963"/>
          <p14:tracePt t="11112" x="2133600" y="3536950"/>
          <p14:tracePt t="11128" x="2125663" y="3571875"/>
          <p14:tracePt t="11144" x="2125663" y="3608388"/>
          <p14:tracePt t="11161" x="2143125" y="3687763"/>
          <p14:tracePt t="11177" x="2152650" y="3724275"/>
          <p14:tracePt t="11192" x="2160588" y="3751263"/>
          <p14:tracePt t="11208" x="2179638" y="3768725"/>
          <p14:tracePt t="11224" x="2205038" y="3795713"/>
          <p14:tracePt t="11240" x="2214563" y="3803650"/>
          <p14:tracePt t="11256" x="2224088" y="3813175"/>
          <p14:tracePt t="11273" x="2224088" y="3830638"/>
          <p14:tracePt t="11288" x="2224088" y="3848100"/>
          <p14:tracePt t="11304" x="2224088" y="3857625"/>
          <p14:tracePt t="11489" x="2224088" y="3875088"/>
          <p14:tracePt t="11501" x="2224088" y="3884613"/>
          <p14:tracePt t="11512" x="2224088" y="3902075"/>
          <p14:tracePt t="11528" x="2224088" y="3911600"/>
          <p14:tracePt t="11544" x="2232025" y="3929063"/>
          <p14:tracePt t="11561" x="2241550" y="3938588"/>
          <p14:tracePt t="11576" x="2241550" y="3956050"/>
          <p14:tracePt t="11642" x="2241550" y="3965575"/>
          <p14:tracePt t="11655" x="2251075" y="3965575"/>
          <p14:tracePt t="11727" x="2259013" y="3965575"/>
          <p14:tracePt t="11750" x="2268538" y="3965575"/>
          <p14:tracePt t="11766" x="2276475" y="3965575"/>
          <p14:tracePt t="11945" x="2276475" y="3956050"/>
          <p14:tracePt t="11981" x="2286000" y="3956050"/>
          <p14:tracePt t="11992" x="2295525" y="3956050"/>
          <p14:tracePt t="12007" x="2312988" y="3946525"/>
          <p14:tracePt t="12024" x="2339975" y="3938588"/>
          <p14:tracePt t="12055" x="2393950" y="3929063"/>
          <p14:tracePt t="12072" x="2401888" y="3929063"/>
          <p14:tracePt t="12088" x="2411413" y="3919538"/>
          <p14:tracePt t="12104" x="2419350" y="3919538"/>
          <p14:tracePt t="12120" x="2428875" y="3919538"/>
          <p14:tracePt t="12152" x="2438400" y="3919538"/>
          <p14:tracePt t="12292" x="2438400" y="3911600"/>
          <p14:tracePt t="12653" x="2455863" y="3911600"/>
          <p14:tracePt t="12664" x="2473325" y="3911600"/>
          <p14:tracePt t="12676" x="2500313" y="3919538"/>
          <p14:tracePt t="12693" x="2536825" y="3929063"/>
          <p14:tracePt t="12709" x="2571750" y="3929063"/>
          <p14:tracePt t="12724" x="2652713" y="3956050"/>
          <p14:tracePt t="12740" x="2697163" y="3956050"/>
          <p14:tracePt t="12756" x="2724150" y="3973513"/>
          <p14:tracePt t="12773" x="2768600" y="3990975"/>
          <p14:tracePt t="12788" x="2786063" y="3990975"/>
          <p14:tracePt t="12804" x="2803525" y="4000500"/>
          <p14:tracePt t="12820" x="2830513" y="4000500"/>
          <p14:tracePt t="12836" x="2840038" y="4000500"/>
          <p14:tracePt t="12966" x="2840038" y="4010025"/>
          <p14:tracePt t="13075" x="2847975" y="4010025"/>
          <p14:tracePt t="13087" x="2857500" y="4010025"/>
          <p14:tracePt t="13108" x="2867025" y="4010025"/>
          <p14:tracePt t="13135" x="2874963" y="4010025"/>
          <p14:tracePt t="13145" x="2884488" y="4017963"/>
          <p14:tracePt t="13157" x="2894013" y="4017963"/>
          <p14:tracePt t="13185" x="2901950" y="4017963"/>
          <p14:tracePt t="13196" x="2919413" y="4017963"/>
          <p14:tracePt t="13218" x="2938463" y="4017963"/>
          <p14:tracePt t="13228" x="2938463" y="4010025"/>
          <p14:tracePt t="13243" x="2946400" y="4000500"/>
          <p14:tracePt t="13255" x="2955925" y="4000500"/>
          <p14:tracePt t="13399" x="2973388" y="4000500"/>
          <p14:tracePt t="13411" x="2990850" y="4000500"/>
          <p14:tracePt t="13427" x="3017838" y="4000500"/>
          <p14:tracePt t="13444" x="3062288" y="4000500"/>
          <p14:tracePt t="13461" x="3205163" y="4000500"/>
          <p14:tracePt t="13476" x="3295650" y="3990975"/>
          <p14:tracePt t="13492" x="3446463" y="3965575"/>
          <p14:tracePt t="13508" x="3509963" y="3956050"/>
          <p14:tracePt t="13538" x="3571875" y="3938588"/>
          <p14:tracePt t="13556" x="3589338" y="3929063"/>
          <p14:tracePt t="13687" x="3589338" y="3919538"/>
          <p14:tracePt t="13773" x="3571875" y="3894138"/>
          <p14:tracePt t="13785" x="3562350" y="3857625"/>
          <p14:tracePt t="13796" x="3544888" y="3813175"/>
          <p14:tracePt t="13812" x="3517900" y="3776663"/>
          <p14:tracePt t="13828" x="3490913" y="3732213"/>
          <p14:tracePt t="13845" x="3465513" y="3679825"/>
          <p14:tracePt t="13860" x="3446463" y="3660775"/>
          <p14:tracePt t="13877" x="3419475" y="3633788"/>
          <p14:tracePt t="13892" x="3411538" y="3616325"/>
          <p14:tracePt t="13924" x="3411538" y="3608388"/>
          <p14:tracePt t="13940" x="3411538" y="3598863"/>
          <p14:tracePt t="14189" x="3402013" y="3598863"/>
          <p14:tracePt t="14238" x="3402013" y="3589338"/>
          <p14:tracePt t="14249" x="3402013" y="3571875"/>
          <p14:tracePt t="14265" x="3402013" y="3562350"/>
          <p14:tracePt t="14276" x="3402013" y="3554413"/>
          <p14:tracePt t="14292" x="3402013" y="3544888"/>
          <p14:tracePt t="14308" x="3402013" y="3536950"/>
          <p14:tracePt t="14324" x="3402013" y="3527425"/>
          <p14:tracePt t="14340" x="3402013" y="3509963"/>
          <p14:tracePt t="14356" x="3419475" y="3500438"/>
          <p14:tracePt t="14372" x="3419475" y="3490913"/>
          <p14:tracePt t="14388" x="3446463" y="3465513"/>
          <p14:tracePt t="14404" x="3446463" y="3446463"/>
          <p14:tracePt t="14420" x="3465513" y="3429000"/>
          <p14:tracePt t="14436" x="3473450" y="3411538"/>
          <p14:tracePt t="14507" x="3473450" y="3402013"/>
          <p14:tracePt t="14864" x="3465513" y="3402013"/>
          <p14:tracePt t="14874" x="3465513" y="3411538"/>
          <p14:tracePt t="14887" x="3455988" y="3411538"/>
          <p14:tracePt t="14902" x="3446463" y="3419475"/>
          <p14:tracePt t="14923" x="3438525" y="3419475"/>
          <p14:tracePt t="14934" x="3438525" y="3429000"/>
          <p14:tracePt t="14962" x="3429000" y="3429000"/>
          <p14:tracePt t="15311" x="3419475" y="3446463"/>
          <p14:tracePt t="15321" x="3419475" y="3465513"/>
          <p14:tracePt t="15336" x="3419475" y="3473450"/>
          <p14:tracePt t="15350" x="3419475" y="3490913"/>
          <p14:tracePt t="15366" x="3411538" y="3500438"/>
          <p14:tracePt t="15384" x="3402013" y="3517900"/>
          <p14:tracePt t="15398" x="3402013" y="3527425"/>
          <p14:tracePt t="15414" x="3402013" y="3536950"/>
          <p14:tracePt t="15430" x="3375025" y="3562350"/>
          <p14:tracePt t="15460" x="3340100" y="3589338"/>
          <p14:tracePt t="15478" x="3313113" y="3598863"/>
          <p14:tracePt t="15494" x="3295650" y="3598863"/>
          <p14:tracePt t="15510" x="3276600" y="3598863"/>
          <p14:tracePt t="15526" x="3251200" y="3589338"/>
          <p14:tracePt t="15542" x="3232150" y="3581400"/>
          <p14:tracePt t="15558" x="3224213" y="3571875"/>
          <p14:tracePt t="15574" x="3205163" y="3536950"/>
          <p14:tracePt t="15590" x="3187700" y="3527425"/>
          <p14:tracePt t="15606" x="3187700" y="3500438"/>
          <p14:tracePt t="15622" x="3160713" y="3482975"/>
          <p14:tracePt t="15638" x="3160713" y="3455988"/>
          <p14:tracePt t="15654" x="3152775" y="3446463"/>
          <p14:tracePt t="15670" x="3143250" y="3429000"/>
          <p14:tracePt t="15686" x="3143250" y="3419475"/>
          <p14:tracePt t="15702" x="3143250" y="3402013"/>
          <p14:tracePt t="15897" x="3133725" y="3402013"/>
          <p14:tracePt t="15908" x="3116263" y="3394075"/>
          <p14:tracePt t="15926" x="3098800" y="3375025"/>
          <p14:tracePt t="15942" x="3081338" y="3357563"/>
          <p14:tracePt t="15958" x="3044825" y="3322638"/>
          <p14:tracePt t="15974" x="3027363" y="3313113"/>
          <p14:tracePt t="15990" x="3009900" y="3303588"/>
          <p14:tracePt t="16006" x="2990850" y="3286125"/>
          <p14:tracePt t="16022" x="2990850" y="3276600"/>
          <p14:tracePt t="16116" x="2990850" y="3268663"/>
          <p14:tracePt t="16186" x="3000375" y="3268663"/>
          <p14:tracePt t="16226" x="3009900" y="3268663"/>
          <p14:tracePt t="16236" x="3017838" y="3268663"/>
          <p14:tracePt t="16258" x="3027363" y="3268663"/>
          <p14:tracePt t="16294" x="3036888" y="3268663"/>
          <p14:tracePt t="16305" x="3044825" y="3268663"/>
          <p14:tracePt t="16316" x="3054350" y="3268663"/>
          <p14:tracePt t="16343" x="3062288" y="3259138"/>
          <p14:tracePt t="16364" x="3062288" y="3251200"/>
          <p14:tracePt t="16379" x="3062288" y="3241675"/>
          <p14:tracePt t="16392" x="3062288" y="3232150"/>
          <p14:tracePt t="16406" x="3062288" y="3224213"/>
          <p14:tracePt t="16422" x="3062288" y="3214688"/>
          <p14:tracePt t="16439" x="3036888" y="3197225"/>
          <p14:tracePt t="16454" x="3027363" y="3187700"/>
          <p14:tracePt t="16470" x="3017838" y="3179763"/>
          <p14:tracePt t="16486" x="2973388" y="3152775"/>
          <p14:tracePt t="16502" x="2938463" y="3143250"/>
          <p14:tracePt t="16518" x="2894013" y="3116263"/>
          <p14:tracePt t="16534" x="2813050" y="3062288"/>
          <p14:tracePt t="16550" x="2786063" y="3044825"/>
          <p14:tracePt t="16566" x="2741613" y="3017838"/>
          <p14:tracePt t="16582" x="2697163" y="2973388"/>
          <p14:tracePt t="16598" x="2687638" y="2965450"/>
          <p14:tracePt t="16614" x="2679700" y="2955925"/>
          <p14:tracePt t="16801" x="2670175" y="2955925"/>
          <p14:tracePt t="16814" x="2660650" y="2955925"/>
          <p14:tracePt t="16823" x="2643188" y="2938463"/>
          <p14:tracePt t="16838" x="2616200" y="2919413"/>
          <p14:tracePt t="16854" x="2598738" y="2894013"/>
          <p14:tracePt t="16870" x="2554288" y="2874963"/>
          <p14:tracePt t="16886" x="2473325" y="2803525"/>
          <p14:tracePt t="16902" x="2428875" y="2759075"/>
          <p14:tracePt t="16918" x="2374900" y="2732088"/>
          <p14:tracePt t="16934" x="2286000" y="2687638"/>
          <p14:tracePt t="16950" x="2259013" y="2660650"/>
          <p14:tracePt t="16966" x="2214563" y="2633663"/>
          <p14:tracePt t="16982" x="2160588" y="2616200"/>
          <p14:tracePt t="16998" x="2143125" y="2616200"/>
          <p14:tracePt t="17014" x="2125663" y="2616200"/>
          <p14:tracePt t="17030" x="2098675" y="2616200"/>
          <p14:tracePt t="17062" x="2098675" y="2625725"/>
          <p14:tracePt t="17098" x="2108200" y="2625725"/>
          <p14:tracePt t="17121" x="2125663" y="2625725"/>
          <p14:tracePt t="17137" x="2143125" y="2625725"/>
          <p14:tracePt t="17148" x="2160588" y="2625725"/>
          <p14:tracePt t="17163" x="2170113" y="2608263"/>
          <p14:tracePt t="17174" x="2187575" y="2608263"/>
          <p14:tracePt t="17191" x="2187575" y="2589213"/>
          <p14:tracePt t="17208" x="2197100" y="2571750"/>
          <p14:tracePt t="17222" x="2205038" y="2536825"/>
          <p14:tracePt t="17238" x="2214563" y="2500313"/>
          <p14:tracePt t="17254" x="2214563" y="2482850"/>
          <p14:tracePt t="17270" x="2214563" y="2465388"/>
          <p14:tracePt t="17286" x="2214563" y="2455863"/>
          <p14:tracePt t="17318" x="2214563" y="2465388"/>
          <p14:tracePt t="17338" x="2214563" y="2473325"/>
          <p14:tracePt t="17365" x="2214563" y="2482850"/>
          <p14:tracePt t="17376" x="2214563" y="2490788"/>
          <p14:tracePt t="17390" x="2205038" y="2509838"/>
          <p14:tracePt t="17400" x="2205038" y="2527300"/>
          <p14:tracePt t="17423" x="2205038" y="2536825"/>
          <p14:tracePt t="17435" x="2205038" y="2544763"/>
          <p14:tracePt t="17449" x="2205038" y="2554288"/>
          <p14:tracePt t="17476" x="2214563" y="2581275"/>
          <p14:tracePt t="17494" x="2232025" y="2598738"/>
          <p14:tracePt t="17510" x="2241550" y="2608263"/>
          <p14:tracePt t="17526" x="2251075" y="2608263"/>
          <p14:tracePt t="17542" x="2259013" y="2616200"/>
          <p14:tracePt t="18350" x="2268538" y="2616200"/>
          <p14:tracePt t="18540" x="2286000" y="2652713"/>
          <p14:tracePt t="18556" x="2322513" y="2687638"/>
          <p14:tracePt t="18570" x="2347913" y="2714625"/>
          <p14:tracePt t="18587" x="2393950" y="2732088"/>
          <p14:tracePt t="18609" x="2419350" y="2759075"/>
          <p14:tracePt t="18853" x="2438400" y="2759075"/>
          <p14:tracePt t="18864" x="2446338" y="2759075"/>
          <p14:tracePt t="18881" x="2455863" y="2776538"/>
          <p14:tracePt t="18911" x="2527300" y="2822575"/>
          <p14:tracePt t="18927" x="2670175" y="2919413"/>
          <p14:tracePt t="18955" x="2830513" y="3071813"/>
          <p14:tracePt t="18961" x="2928938" y="3179763"/>
          <p14:tracePt t="18974" x="3009900" y="3286125"/>
          <p14:tracePt t="19009" x="3232150" y="3589338"/>
          <p14:tracePt t="19040" x="3330575" y="3697288"/>
          <p14:tracePt t="19046" x="3367088" y="3714750"/>
          <p14:tracePt t="19265" x="3367088" y="3724275"/>
          <p14:tracePt t="19275" x="3375025" y="3741738"/>
          <p14:tracePt t="19289" x="3384550" y="3751263"/>
          <p14:tracePt t="19312" x="3402013" y="3795713"/>
          <p14:tracePt t="19328" x="3402013" y="3813175"/>
          <p14:tracePt t="19357" x="3303588" y="3990975"/>
          <p14:tracePt t="19375" x="3232150" y="4044950"/>
          <p14:tracePt t="19410" x="3027363" y="4170363"/>
          <p14:tracePt t="19428" x="2982913" y="4187825"/>
          <p14:tracePt t="19457" x="2894013" y="4197350"/>
          <p14:tracePt t="19475" x="2884488" y="4197350"/>
          <p14:tracePt t="19492" x="2874963" y="4197350"/>
          <p14:tracePt t="19542" x="2857500" y="4197350"/>
          <p14:tracePt t="19549" x="2847975" y="4187825"/>
          <p14:tracePt t="19572" x="2847975" y="4179888"/>
          <p14:tracePt t="19611" x="2847975" y="4170363"/>
          <p14:tracePt t="19636" x="2847975" y="4152900"/>
          <p14:tracePt t="19648" x="2847975" y="4133850"/>
          <p14:tracePt t="19661" x="2867025" y="4098925"/>
          <p14:tracePt t="19689" x="2919413" y="4027488"/>
          <p14:tracePt t="19695" x="2938463" y="3990975"/>
          <p14:tracePt t="19713" x="2965450" y="3973513"/>
          <p14:tracePt t="19742" x="2990850" y="3911600"/>
          <p14:tracePt t="19773" x="2990850" y="3894138"/>
          <p14:tracePt t="19801" x="2990850" y="3884613"/>
          <p14:tracePt t="19815" x="2990850" y="3875088"/>
          <p14:tracePt t="19842" x="3017838" y="3786188"/>
          <p14:tracePt t="19860" x="3017838" y="3751263"/>
          <p14:tracePt t="19888" x="3027363" y="3724275"/>
          <p14:tracePt t="19936" x="3062288" y="3670300"/>
          <p14:tracePt t="19946" x="3098800" y="3616325"/>
          <p14:tracePt t="20152" x="3098800" y="3608388"/>
          <p14:tracePt t="20162" x="3098800" y="3598863"/>
          <p14:tracePt t="20176" x="3098800" y="3571875"/>
          <p14:tracePt t="20212" x="3098800" y="3527425"/>
          <p14:tracePt t="20230" x="3098800" y="3517900"/>
          <p14:tracePt t="20247" x="3098800" y="3509963"/>
          <p14:tracePt t="20389" x="3098800" y="3490913"/>
          <p14:tracePt t="20404" x="3089275" y="3473450"/>
          <p14:tracePt t="20417" x="3089275" y="3465513"/>
          <p14:tracePt t="20444" x="3081338" y="3419475"/>
          <p14:tracePt t="20462" x="3071813" y="3411538"/>
          <p14:tracePt t="20478" x="3071813" y="3384550"/>
          <p14:tracePt t="20514" x="3062288" y="3330575"/>
          <p14:tracePt t="20545" x="3062288" y="3303588"/>
          <p14:tracePt t="20550" x="3062288" y="3286125"/>
          <p14:tracePt t="20577" x="3062288" y="3276600"/>
          <p14:tracePt t="20887" x="3071813" y="3268663"/>
          <p14:tracePt t="20895" x="3089275" y="3251200"/>
          <p14:tracePt t="20908" x="3108325" y="3224213"/>
          <p14:tracePt t="20924" x="3125788" y="3205163"/>
          <p14:tracePt t="20941" x="3160713" y="3179763"/>
          <p14:tracePt t="20958" x="3224213" y="3143250"/>
          <p14:tracePt t="20973" x="3251200" y="3133725"/>
          <p14:tracePt t="20989" x="3276600" y="3133725"/>
          <p14:tracePt t="21006" x="3295650" y="3125788"/>
          <p14:tracePt t="21021" x="3303588" y="3125788"/>
          <p14:tracePt t="21038" x="3303588" y="3116263"/>
          <p14:tracePt t="21054" x="3313113" y="3116263"/>
          <p14:tracePt t="21123" x="3322638" y="3108325"/>
          <p14:tracePt t="21135" x="3330575" y="3098800"/>
          <p14:tracePt t="21149" x="3340100" y="3089275"/>
          <p14:tracePt t="21165" x="3348038" y="3081338"/>
          <p14:tracePt t="21181" x="3357563" y="3071813"/>
          <p14:tracePt t="21198" x="3367088" y="3062288"/>
          <p14:tracePt t="21214" x="3367088" y="3054350"/>
          <p14:tracePt t="21229" x="3375025" y="3054350"/>
          <p14:tracePt t="21254" x="3375025" y="3044825"/>
          <p14:tracePt t="21330" x="3375025" y="3054350"/>
          <p14:tracePt t="21342" x="3367088" y="3071813"/>
          <p14:tracePt t="21356" x="3357563" y="3098800"/>
          <p14:tracePt t="21374" x="3313113" y="3133725"/>
          <p14:tracePt t="21390" x="3303588" y="3152775"/>
          <p14:tracePt t="21405" x="3295650" y="3152775"/>
          <p14:tracePt t="21421" x="3286125" y="3170238"/>
          <p14:tracePt t="21520" x="3259138" y="3170238"/>
          <p14:tracePt t="21531" x="3232150" y="3170238"/>
          <p14:tracePt t="21543" x="3214688" y="3170238"/>
          <p14:tracePt t="21559" x="3205163" y="3170238"/>
          <p14:tracePt t="21570" x="3187700" y="3170238"/>
          <p14:tracePt t="21583" x="3179763" y="3170238"/>
          <p14:tracePt t="21597" x="3170238" y="3170238"/>
          <p14:tracePt t="21618" x="3160713" y="3170238"/>
          <p14:tracePt t="21630" x="3152775" y="3170238"/>
          <p14:tracePt t="21712" x="3143250" y="3170238"/>
          <p14:tracePt t="21748" x="3133725" y="3170238"/>
          <p14:tracePt t="22326" x="3143250" y="3170238"/>
          <p14:tracePt t="22336" x="3152775" y="3160713"/>
          <p14:tracePt t="22348" x="3160713" y="3152775"/>
          <p14:tracePt t="22366" x="3187700" y="3133725"/>
          <p14:tracePt t="22380" x="3205163" y="3125788"/>
          <p14:tracePt t="22397" x="3251200" y="3108325"/>
          <p14:tracePt t="22413" x="3268663" y="3108325"/>
          <p14:tracePt t="22428" x="3276600" y="3098800"/>
          <p14:tracePt t="22445" x="3303588" y="3089275"/>
          <p14:tracePt t="22460" x="3313113" y="3089275"/>
          <p14:tracePt t="22493" x="3330575" y="3081338"/>
          <p14:tracePt t="22699" x="3340100" y="3071813"/>
          <p14:tracePt t="22713" x="3357563" y="3071813"/>
          <p14:tracePt t="23083" x="3357563" y="3062288"/>
          <p14:tracePt t="23216" x="3357563" y="3054350"/>
          <p14:tracePt t="23454" x="3367088" y="3054350"/>
          <p14:tracePt t="23471" x="3367088" y="3044825"/>
          <p14:tracePt t="23478" x="3375025" y="3036888"/>
          <p14:tracePt t="23506" x="3375025" y="3027363"/>
          <p14:tracePt t="23538" x="3375025" y="3017838"/>
          <p14:tracePt t="23648" x="3357563" y="3036888"/>
          <p14:tracePt t="23660" x="3348038" y="3044825"/>
          <p14:tracePt t="23671" x="3340100" y="3062288"/>
          <p14:tracePt t="23685" x="3330575" y="3071813"/>
          <p14:tracePt t="23700" x="3313113" y="3081338"/>
          <p14:tracePt t="23717" x="3295650" y="3089275"/>
          <p14:tracePt t="23733" x="3268663" y="3108325"/>
          <p14:tracePt t="23747" x="3259138" y="3116263"/>
          <p14:tracePt t="23763" x="3259138" y="3125788"/>
          <p14:tracePt t="23779" x="3251200" y="3125788"/>
          <p14:tracePt t="23795" x="3241675" y="3125788"/>
          <p14:tracePt t="23817" x="3241675" y="3133725"/>
          <p14:tracePt t="23909" x="3232150" y="3133725"/>
          <p14:tracePt t="23936" x="3232150" y="3143250"/>
          <p14:tracePt t="23973" x="3224213" y="3143250"/>
          <p14:tracePt t="23996" x="3224213" y="3152775"/>
          <p14:tracePt t="24008" x="3214688" y="3152775"/>
          <p14:tracePt t="24282" x="3214688" y="3143250"/>
          <p14:tracePt t="24295" x="3224213" y="3143250"/>
          <p14:tracePt t="24332" x="3232150" y="3133725"/>
          <p14:tracePt t="24369" x="3241675" y="3133725"/>
          <p14:tracePt t="24403" x="3251200" y="3133725"/>
          <p14:tracePt t="24456" x="3259138" y="3125788"/>
          <p14:tracePt t="24465" x="3259138" y="3116263"/>
          <p14:tracePt t="24481" x="3276600" y="3116263"/>
          <p14:tracePt t="24497" x="3276600" y="3108325"/>
          <p14:tracePt t="24513" x="3286125" y="3089275"/>
          <p14:tracePt t="24529" x="3295650" y="3089275"/>
          <p14:tracePt t="24561" x="3303588" y="3081338"/>
          <p14:tracePt t="24910" x="3295650" y="3081338"/>
          <p14:tracePt t="24980" x="3295650" y="3062288"/>
          <p14:tracePt t="24992" x="3295650" y="3044825"/>
          <p14:tracePt t="25007" x="3295650" y="3027363"/>
          <p14:tracePt t="25019" x="3295650" y="3017838"/>
          <p14:tracePt t="25028" x="3295650" y="3009900"/>
          <p14:tracePt t="25044" x="3295650" y="2990850"/>
          <p14:tracePt t="25057" x="3303588" y="2990850"/>
          <p14:tracePt t="25100" x="3303588" y="2982913"/>
          <p14:tracePt t="25111" x="3313113" y="2982913"/>
          <p14:tracePt t="25127" x="3313113" y="2973388"/>
          <p14:tracePt t="25139" x="3330575" y="2973388"/>
          <p14:tracePt t="25153" x="3330575" y="2965450"/>
          <p14:tracePt t="25169" x="3340100" y="2965450"/>
          <p14:tracePt t="25187" x="3348038" y="2965450"/>
          <p14:tracePt t="25208" x="3357563" y="2965450"/>
          <p14:tracePt t="25219" x="3367088" y="2965450"/>
          <p14:tracePt t="25413" x="3367088" y="2955925"/>
          <p14:tracePt t="25608" x="3367088" y="2946400"/>
          <p14:tracePt t="25978" x="3367088" y="2938463"/>
          <p14:tracePt t="26001" x="3375025" y="2928938"/>
          <p14:tracePt t="26028" x="3384550" y="2919413"/>
          <p14:tracePt t="26053" x="3394075" y="2919413"/>
          <p14:tracePt t="26078" x="3402013" y="2919413"/>
          <p14:tracePt t="26097" x="3411538" y="2919413"/>
          <p14:tracePt t="26135" x="3419475" y="2919413"/>
          <p14:tracePt t="26317" x="3419475" y="2901950"/>
          <p14:tracePt t="26327" x="3419475" y="2894013"/>
          <p14:tracePt t="26342" x="3419475" y="2884488"/>
          <p14:tracePt t="26354" x="3419475" y="2874963"/>
          <p14:tracePt t="26383" x="3402013" y="2867025"/>
          <p14:tracePt t="26416" x="3394075" y="2867025"/>
          <p14:tracePt t="26449" x="3384550" y="2867025"/>
          <p14:tracePt t="26530" x="3384550" y="2874963"/>
          <p14:tracePt t="26547" x="3384550" y="2884488"/>
          <p14:tracePt t="26558" x="3394075" y="2884488"/>
          <p14:tracePt t="26567" x="3402013" y="2894013"/>
          <p14:tracePt t="26578" x="3411538" y="2894013"/>
          <p14:tracePt t="26665" x="3419475" y="2867025"/>
          <p14:tracePt t="26674" x="3419475" y="2840038"/>
          <p14:tracePt t="26688" x="3419475" y="2830513"/>
          <p14:tracePt t="26704" x="3419475" y="2822575"/>
          <p14:tracePt t="26724" x="3419475" y="2813050"/>
          <p14:tracePt t="26746" x="3411538" y="2813050"/>
          <p14:tracePt t="26772" x="3402013" y="2813050"/>
          <p14:tracePt t="26795" x="3394075" y="2813050"/>
          <p14:tracePt t="26809" x="3384550" y="2822575"/>
          <p14:tracePt t="26820" x="3384550" y="2830513"/>
          <p14:tracePt t="26833" x="3384550" y="2840038"/>
          <p14:tracePt t="26848" x="3375025" y="2840038"/>
          <p14:tracePt t="26864" x="3375025" y="2847975"/>
          <p14:tracePt t="26880" x="3375025" y="2857500"/>
          <p14:tracePt t="26896" x="3375025" y="2867025"/>
          <p14:tracePt t="26915" x="3394075" y="2867025"/>
          <p14:tracePt t="26930" x="3402013" y="2874963"/>
          <p14:tracePt t="26944" x="3411538" y="2874963"/>
          <p14:tracePt t="26960" x="3419475" y="2874963"/>
          <p14:tracePt t="26976" x="3438525" y="2874963"/>
          <p14:tracePt t="27021" x="3438525" y="2867025"/>
          <p14:tracePt t="27156" x="3438525" y="2857500"/>
          <p14:tracePt t="27166" x="3429000" y="2857500"/>
          <p14:tracePt t="27183" x="3419475" y="2857500"/>
          <p14:tracePt t="27200" x="3411538" y="2857500"/>
          <p14:tracePt t="27217" x="3402013" y="2857500"/>
          <p14:tracePt t="27233" x="3394075" y="2857500"/>
          <p14:tracePt t="27248" x="3384550" y="2857500"/>
          <p14:tracePt t="27286" x="3384550" y="2867025"/>
          <p14:tracePt t="27302" x="3384550" y="2874963"/>
          <p14:tracePt t="27324" x="3384550" y="2894013"/>
          <p14:tracePt t="27336" x="3394075" y="2894013"/>
          <p14:tracePt t="27347" x="3419475" y="2901950"/>
          <p14:tracePt t="27362" x="3429000" y="2901950"/>
          <p14:tracePt t="27384" x="3438525" y="2901950"/>
          <p14:tracePt t="27395" x="3446463" y="2901950"/>
          <p14:tracePt t="27445" x="3446463" y="2894013"/>
          <p14:tracePt t="27454" x="3446463" y="2874963"/>
          <p14:tracePt t="27482" x="3446463" y="2867025"/>
          <p14:tracePt t="27494" x="3438525" y="2867025"/>
          <p14:tracePt t="27516" x="3429000" y="2867025"/>
          <p14:tracePt t="27529" x="3419475" y="2867025"/>
          <p14:tracePt t="27542" x="3411538" y="2867025"/>
          <p14:tracePt t="27553" x="3402013" y="2867025"/>
          <p14:tracePt t="27590" x="3394075" y="2867025"/>
          <p14:tracePt t="27757" x="3394075" y="2874963"/>
          <p14:tracePt t="27899" x="3384550" y="2874963"/>
          <p14:tracePt t="27913" x="3367088" y="2884488"/>
          <p14:tracePt t="27926" x="3357563" y="2894013"/>
          <p14:tracePt t="27937" x="3348038" y="2911475"/>
          <p14:tracePt t="27953" x="3348038" y="2919413"/>
          <p14:tracePt t="27968" x="3348038" y="2928938"/>
          <p14:tracePt t="27984" x="3348038" y="2946400"/>
          <p14:tracePt t="28000" x="3348038" y="2955925"/>
          <p14:tracePt t="28016" x="3357563" y="2955925"/>
          <p14:tracePt t="28033" x="3394075" y="2965450"/>
          <p14:tracePt t="28048" x="3411538" y="2965450"/>
          <p14:tracePt t="28064" x="3419475" y="2965450"/>
          <p14:tracePt t="28080" x="3429000" y="2946400"/>
          <p14:tracePt t="28096" x="3438525" y="2911475"/>
          <p14:tracePt t="28112" x="3438525" y="2884488"/>
          <p14:tracePt t="28128" x="3438525" y="2867025"/>
          <p14:tracePt t="28144" x="3438525" y="2840038"/>
          <p14:tracePt t="28176" x="3438525" y="2830513"/>
          <p14:tracePt t="28212" x="3429000" y="2830513"/>
          <p14:tracePt t="28224" x="3419475" y="2830513"/>
          <p14:tracePt t="28332" x="3429000" y="2830513"/>
          <p14:tracePt t="28347" x="3438525" y="2830513"/>
          <p14:tracePt t="28360" x="3446463" y="2830513"/>
          <p14:tracePt t="28370" x="3455988" y="2830513"/>
          <p14:tracePt t="28399" x="3465513" y="2830513"/>
          <p14:tracePt t="28416" x="3473450" y="2830513"/>
          <p14:tracePt t="28440" x="3473450" y="2840038"/>
          <p14:tracePt t="28452" x="3473450" y="2857500"/>
          <p14:tracePt t="28465" x="3473450" y="2874963"/>
          <p14:tracePt t="28481" x="3465513" y="2894013"/>
          <p14:tracePt t="28496" x="3455988" y="2901950"/>
          <p14:tracePt t="28512" x="3438525" y="2911475"/>
          <p14:tracePt t="28528" x="3419475" y="2911475"/>
          <p14:tracePt t="28560" x="3411538" y="2894013"/>
          <p14:tracePt t="28576" x="3411538" y="2874963"/>
          <p14:tracePt t="28592" x="3411538" y="2847975"/>
          <p14:tracePt t="28608" x="3411538" y="2822575"/>
          <p14:tracePt t="28624" x="3411538" y="2813050"/>
          <p14:tracePt t="28656" x="3411538" y="2803525"/>
          <p14:tracePt t="28742" x="3411538" y="2813050"/>
          <p14:tracePt t="28754" x="3394075" y="2822575"/>
          <p14:tracePt t="28767" x="3384550" y="2822575"/>
          <p14:tracePt t="28784" x="3375025" y="2822575"/>
          <p14:tracePt t="28800" x="3367088" y="2822575"/>
          <p14:tracePt t="28816" x="3348038" y="2822575"/>
          <p14:tracePt t="28839" x="3340100" y="2822575"/>
          <p14:tracePt t="28850" x="3330575" y="2822575"/>
          <p14:tracePt t="28864" x="3322638" y="2822575"/>
          <p14:tracePt t="28887" x="3313113" y="2822575"/>
          <p14:tracePt t="28948" x="3322638" y="2840038"/>
          <p14:tracePt t="28957" x="3330575" y="2857500"/>
          <p14:tracePt t="28975" x="3340100" y="2867025"/>
          <p14:tracePt t="28992" x="3367088" y="2874963"/>
          <p14:tracePt t="29008" x="3384550" y="2884488"/>
          <p14:tracePt t="29057" x="3384550" y="2874963"/>
          <p14:tracePt t="29072" x="3394075" y="2857500"/>
          <p14:tracePt t="29089" x="3402013" y="2813050"/>
          <p14:tracePt t="29104" x="3402013" y="2795588"/>
          <p14:tracePt t="29120" x="3411538" y="2786063"/>
          <p14:tracePt t="29152" x="3419475" y="2786063"/>
          <p14:tracePt t="29168" x="3429000" y="2786063"/>
          <p14:tracePt t="29184" x="3455988" y="2786063"/>
          <p14:tracePt t="29200" x="3482975" y="2795588"/>
          <p14:tracePt t="29216" x="3500438" y="2803525"/>
          <p14:tracePt t="29232" x="3509963" y="2822575"/>
          <p14:tracePt t="29248" x="3509963" y="2830513"/>
          <p14:tracePt t="29272" x="3509963" y="2840038"/>
          <p14:tracePt t="29282" x="3509963" y="2847975"/>
          <p14:tracePt t="29298" x="3509963" y="2857500"/>
          <p14:tracePt t="29320" x="3509963" y="2867025"/>
          <p14:tracePt t="29353" x="3500438" y="2867025"/>
          <p14:tracePt t="29497" x="3500438" y="2857500"/>
          <p14:tracePt t="29523" x="3500438" y="2847975"/>
          <p14:tracePt t="29773" x="3490913" y="2847975"/>
          <p14:tracePt t="29930" x="3482975" y="2857500"/>
          <p14:tracePt t="29947" x="3465513" y="2867025"/>
          <p14:tracePt t="29957" x="3455988" y="2884488"/>
          <p14:tracePt t="29969" x="3438525" y="2911475"/>
          <p14:tracePt t="29984" x="3411538" y="2938463"/>
          <p14:tracePt t="30000" x="3367088" y="3000375"/>
          <p14:tracePt t="30016" x="3340100" y="3044825"/>
          <p14:tracePt t="30032" x="3313113" y="3071813"/>
          <p14:tracePt t="30291" x="3303588" y="3071813"/>
          <p14:tracePt t="30303" x="3303588" y="3081338"/>
          <p14:tracePt t="30319" x="3295650" y="3081338"/>
          <p14:tracePt t="30336" x="3286125" y="3081338"/>
          <p14:tracePt t="30352" x="3251200" y="3098800"/>
          <p14:tracePt t="30382" x="3214688" y="3098800"/>
          <p14:tracePt t="30400" x="3179763" y="3098800"/>
          <p14:tracePt t="30416" x="3170238" y="3108325"/>
          <p14:tracePt t="30432" x="3152775" y="3108325"/>
          <p14:tracePt t="30448" x="3133725" y="3116263"/>
          <p14:tracePt t="30464" x="3125788" y="3116263"/>
          <p14:tracePt t="30480" x="3116263" y="3116263"/>
          <p14:tracePt t="30496" x="3108325" y="3116263"/>
          <p14:tracePt t="30568" x="3125788" y="3098800"/>
          <p14:tracePt t="30579" x="3170238" y="3062288"/>
          <p14:tracePt t="30701" x="3160713" y="3081338"/>
          <p14:tracePt t="30717" x="3160713" y="3098800"/>
          <p14:tracePt t="30724" x="3143250" y="3108325"/>
          <p14:tracePt t="30736" x="3143250" y="3125788"/>
          <p14:tracePt t="30764" x="3133725" y="3125788"/>
          <p14:tracePt t="30785" x="3133725" y="3133725"/>
          <p14:tracePt t="30893" x="3133725" y="3143250"/>
          <p14:tracePt t="30904" x="3143250" y="3143250"/>
          <p14:tracePt t="30915" x="3143250" y="3152775"/>
          <p14:tracePt t="30929" x="3152775" y="3160713"/>
          <p14:tracePt t="30978" x="3152775" y="3170238"/>
          <p14:tracePt t="30991" x="3152775" y="3179763"/>
          <p14:tracePt t="31000" x="3143250" y="3187700"/>
          <p14:tracePt t="31013" x="3133725" y="3187700"/>
          <p14:tracePt t="31026" x="3133725" y="3197225"/>
          <p14:tracePt t="31055" x="3125788" y="3197225"/>
          <p14:tracePt t="31240" x="3125788" y="3179763"/>
          <p14:tracePt t="31256" x="3143250" y="3179763"/>
          <p14:tracePt t="31266" x="3143250" y="3170238"/>
          <p14:tracePt t="31281" x="3152775" y="3160713"/>
          <p14:tracePt t="31296" x="3152775" y="3152775"/>
          <p14:tracePt t="31312" x="3170238" y="3143250"/>
          <p14:tracePt t="31483" x="3170238" y="3133725"/>
          <p14:tracePt t="31661" x="3187700" y="3116263"/>
          <p14:tracePt t="31672" x="3197225" y="3108325"/>
          <p14:tracePt t="31686" x="3197225" y="3098800"/>
          <p14:tracePt t="31780" x="3205163" y="3098800"/>
          <p14:tracePt t="31828" x="3214688" y="3081338"/>
          <p14:tracePt t="31842" x="3232150" y="3071813"/>
          <p14:tracePt t="31856" x="3232150" y="3062288"/>
          <p14:tracePt t="32022" x="3251200" y="3044825"/>
          <p14:tracePt t="32033" x="3251200" y="3027363"/>
          <p14:tracePt t="32050" x="3259138" y="3027363"/>
          <p14:tracePt t="32071" x="3268663" y="3027363"/>
          <p14:tracePt t="32082" x="3276600" y="3017838"/>
          <p14:tracePt t="32096" x="3276600" y="3009900"/>
          <p14:tracePt t="32152" x="3286125" y="3009900"/>
          <p14:tracePt t="32384" x="3295650" y="3009900"/>
          <p14:tracePt t="32670" x="3295650" y="3000375"/>
          <p14:tracePt t="32744" x="3295650" y="2990850"/>
          <p14:tracePt t="32767" x="3286125" y="2973388"/>
          <p14:tracePt t="32804" x="3286125" y="2965450"/>
          <p14:tracePt t="32947" x="3276600" y="2965450"/>
          <p14:tracePt t="33213" x="3276600" y="2955925"/>
          <p14:tracePt t="33533" x="3276600" y="2946400"/>
          <p14:tracePt t="34017" x="3286125" y="2946400"/>
          <p14:tracePt t="34031" x="3286125" y="2938463"/>
          <p14:tracePt t="34040" x="3295650" y="2938463"/>
          <p14:tracePt t="34056" x="3303588" y="2938463"/>
          <p14:tracePt t="34086" x="3330575" y="2919413"/>
          <p14:tracePt t="34103" x="3348038" y="2911475"/>
          <p14:tracePt t="34136" x="3357563" y="2911475"/>
          <p14:tracePt t="34160" x="3367088" y="2911475"/>
          <p14:tracePt t="34807" x="3340100" y="2919413"/>
          <p14:tracePt t="34821" x="3303588" y="2938463"/>
          <p14:tracePt t="34834" x="3268663" y="2973388"/>
          <p14:tracePt t="34847" x="3232150" y="3017838"/>
          <p14:tracePt t="34862" x="3187700" y="3054350"/>
          <p14:tracePt t="34879" x="3160713" y="3071813"/>
          <p14:tracePt t="34895" x="3125788" y="3116263"/>
          <p14:tracePt t="34910" x="3116263" y="3133725"/>
          <p14:tracePt t="34927" x="3108325" y="3152775"/>
          <p14:tracePt t="34943" x="3089275" y="3160713"/>
          <p14:tracePt t="34959" x="3089275" y="3179763"/>
          <p14:tracePt t="34975" x="3071813" y="3197225"/>
          <p14:tracePt t="34991" x="3036888" y="3241675"/>
          <p14:tracePt t="35007" x="3027363" y="3251200"/>
          <p14:tracePt t="35023" x="3017838" y="3259138"/>
          <p14:tracePt t="35039" x="3009900" y="3259138"/>
          <p14:tracePt t="35073" x="3000375" y="3259138"/>
          <p14:tracePt t="35218" x="3009900" y="3259138"/>
          <p14:tracePt t="35231" x="3017838" y="3251200"/>
          <p14:tracePt t="35245" x="3027363" y="3241675"/>
          <p14:tracePt t="35262" x="3036888" y="3241675"/>
          <p14:tracePt t="35279" x="3062288" y="3232150"/>
          <p14:tracePt t="35295" x="3062288" y="3224213"/>
          <p14:tracePt t="35310" x="3071813" y="3224213"/>
          <p14:tracePt t="35673" x="3054350" y="3214688"/>
          <p14:tracePt t="35683" x="3036888" y="3214688"/>
          <p14:tracePt t="35696" x="3017838" y="3214688"/>
          <p14:tracePt t="35712" x="3000375" y="3214688"/>
          <p14:tracePt t="35742" x="2982913" y="3214688"/>
          <p14:tracePt t="35760" x="2973388" y="3214688"/>
          <p14:tracePt t="35792" x="2955925" y="3214688"/>
          <p14:tracePt t="35824" x="2946400" y="3214688"/>
          <p14:tracePt t="35840" x="2938463" y="3214688"/>
          <p14:tracePt t="35900" x="2946400" y="3205163"/>
          <p14:tracePt t="36167" x="2946400" y="3214688"/>
          <p14:tracePt t="36179" x="2946400" y="3224213"/>
          <p14:tracePt t="36202" x="2946400" y="3232150"/>
          <p14:tracePt t="36228" x="2946400" y="3241675"/>
          <p14:tracePt t="36261" x="2946400" y="3251200"/>
          <p14:tracePt t="36287" x="2955925" y="3251200"/>
          <p14:tracePt t="36311" x="2955925" y="3259138"/>
          <p14:tracePt t="36321" x="2965450" y="3259138"/>
          <p14:tracePt t="36332" x="2973388" y="3259138"/>
          <p14:tracePt t="36371" x="2982913" y="3259138"/>
          <p14:tracePt t="36852" x="3017838" y="3214688"/>
          <p14:tracePt t="36864" x="3054350" y="3179763"/>
          <p14:tracePt t="36874" x="3062288" y="3160713"/>
          <p14:tracePt t="36885" x="3071813" y="3152775"/>
          <p14:tracePt t="36921" x="3081338" y="3152775"/>
          <p14:tracePt t="36982" x="3089275" y="3152775"/>
          <p14:tracePt t="37273" x="3089275" y="3143250"/>
          <p14:tracePt t="37366" x="3089275" y="3133725"/>
          <p14:tracePt t="37382" x="3089275" y="3125788"/>
          <p14:tracePt t="37451" x="3062288" y="3108325"/>
          <p14:tracePt t="37463" x="3027363" y="3081338"/>
          <p14:tracePt t="37473" x="3000375" y="3062288"/>
          <p14:tracePt t="37489" x="2973388" y="3062288"/>
          <p14:tracePt t="37504" x="2955925" y="3062288"/>
          <p14:tracePt t="37519" x="2938463" y="3062288"/>
          <p14:tracePt t="37537" x="2928938" y="3062288"/>
          <p14:tracePt t="37559" x="2919413" y="3062288"/>
          <p14:tracePt t="37570" x="2911475" y="3081338"/>
          <p14:tracePt t="37583" x="2884488" y="3116263"/>
          <p14:tracePt t="37600" x="2857500" y="3170238"/>
          <p14:tracePt t="37615" x="2822575" y="3241675"/>
          <p14:tracePt t="37631" x="2776538" y="3375025"/>
          <p14:tracePt t="37648" x="2768600" y="3429000"/>
          <p14:tracePt t="37663" x="2759075" y="3473450"/>
          <p14:tracePt t="37679" x="2759075" y="3571875"/>
          <p14:tracePt t="37696" x="2759075" y="3633788"/>
          <p14:tracePt t="37726" x="2786063" y="3776663"/>
          <p14:tracePt t="37744" x="2803525" y="3803650"/>
          <p14:tracePt t="37759" x="2822575" y="3822700"/>
          <p14:tracePt t="37775" x="2847975" y="3857625"/>
          <p14:tracePt t="37791" x="2867025" y="3867150"/>
          <p14:tracePt t="37806" x="2874963" y="3867150"/>
          <p14:tracePt t="37822" x="2911475" y="3867150"/>
          <p14:tracePt t="37838" x="2928938" y="3857625"/>
          <p14:tracePt t="37854" x="2955925" y="3830638"/>
          <p14:tracePt t="37871" x="2990850" y="3776663"/>
          <p14:tracePt t="37886" x="3000375" y="3768725"/>
          <p14:tracePt t="37902" x="3009900" y="3759200"/>
          <p14:tracePt t="37980" x="3000375" y="3776663"/>
          <p14:tracePt t="37990" x="2990850" y="3803650"/>
          <p14:tracePt t="38005" x="2973388" y="3813175"/>
          <p14:tracePt t="38017" x="2965450" y="3840163"/>
          <p14:tracePt t="38032" x="2955925" y="3848100"/>
          <p14:tracePt t="38047" x="2946400" y="3857625"/>
          <p14:tracePt t="38064" x="2919413" y="3875088"/>
          <p14:tracePt t="38079" x="2911475" y="3894138"/>
          <p14:tracePt t="38095" x="2901950" y="3894138"/>
          <p14:tracePt t="38112" x="2874963" y="3902075"/>
          <p14:tracePt t="38143" x="2867025" y="3911600"/>
          <p14:tracePt t="38160" x="2847975" y="3911600"/>
          <p14:tracePt t="38175" x="2830513" y="3911600"/>
          <p14:tracePt t="38191" x="2822575" y="3911600"/>
          <p14:tracePt t="38208" x="2795588" y="3911600"/>
          <p14:tracePt t="38223" x="2776538" y="3911600"/>
          <p14:tracePt t="38239" x="2759075" y="3911600"/>
          <p14:tracePt t="38256" x="2741613" y="3911600"/>
          <p14:tracePt t="38287" x="2732088" y="3911600"/>
          <p14:tracePt t="38364" x="2724150" y="3911600"/>
          <p14:tracePt t="38461" x="2732088" y="3911600"/>
          <p14:tracePt t="38476" x="2751138" y="3902075"/>
          <p14:tracePt t="38484" x="2759075" y="3902075"/>
          <p14:tracePt t="38499" x="2776538" y="3902075"/>
          <p14:tracePt t="38513" x="2786063" y="3894138"/>
          <p14:tracePt t="38531" x="2803525" y="3894138"/>
          <p14:tracePt t="38547" x="2830513" y="3875088"/>
          <p14:tracePt t="38562" x="2857500" y="3867150"/>
          <p14:tracePt t="38579" x="2874963" y="3857625"/>
          <p14:tracePt t="38594" x="2894013" y="3857625"/>
          <p14:tracePt t="38610" x="2901950" y="3848100"/>
          <p14:tracePt t="38626" x="2928938" y="3848100"/>
          <p14:tracePt t="38642" x="2946400" y="3848100"/>
          <p14:tracePt t="38658" x="2955925" y="3848100"/>
          <p14:tracePt t="38674" x="2982913" y="3848100"/>
          <p14:tracePt t="38690" x="2990850" y="3848100"/>
          <p14:tracePt t="38722" x="3000375" y="3848100"/>
          <p14:tracePt t="38739" x="3009900" y="3848100"/>
          <p14:tracePt t="38881" x="3017838" y="3848100"/>
          <p14:tracePt t="38892" x="3027363" y="3848100"/>
          <p14:tracePt t="38920" x="3036888" y="3848100"/>
          <p14:tracePt t="38954" x="3044825" y="3848100"/>
          <p14:tracePt t="38991" x="3054350" y="3848100"/>
          <p14:tracePt t="39028" x="3062288" y="3848100"/>
          <p14:tracePt t="39218" x="3062288" y="3840163"/>
          <p14:tracePt t="39541" x="3054350" y="3822700"/>
          <p14:tracePt t="39553" x="3036888" y="3795713"/>
          <p14:tracePt t="39567" x="3000375" y="3751263"/>
          <p14:tracePt t="39581" x="2919413" y="3679825"/>
          <p14:tracePt t="39595" x="2795588" y="3571875"/>
          <p14:tracePt t="39611" x="2616200" y="3402013"/>
          <p14:tracePt t="39628" x="2205038" y="3036888"/>
          <p14:tracePt t="39643" x="2017713" y="2867025"/>
          <p14:tracePt t="39660" x="1893888" y="2714625"/>
          <p14:tracePt t="39676" x="1687513" y="2438400"/>
          <p14:tracePt t="39691" x="1625600" y="2330450"/>
          <p14:tracePt t="39708" x="1589088" y="2268538"/>
          <p14:tracePt t="39723" x="1544638" y="2187575"/>
          <p14:tracePt t="39738" x="1536700" y="2160588"/>
          <p14:tracePt t="39754" x="1527175" y="2143125"/>
          <p14:tracePt t="39770" x="1517650" y="2143125"/>
          <p14:tracePt t="39842" x="1527175" y="2143125"/>
          <p14:tracePt t="39857" x="1544638" y="2160588"/>
          <p14:tracePt t="40093" x="1562100" y="2160588"/>
          <p14:tracePt t="40109" x="1581150" y="2160588"/>
          <p14:tracePt t="40120" x="1598613" y="2170113"/>
          <p14:tracePt t="40130" x="1625600" y="2187575"/>
          <p14:tracePt t="40141" x="1652588" y="2197100"/>
          <p14:tracePt t="40157" x="1679575" y="2214563"/>
          <p14:tracePt t="40172" x="1704975" y="2232025"/>
          <p14:tracePt t="40187" x="1724025" y="2251075"/>
          <p14:tracePt t="40203" x="1758950" y="2276475"/>
          <p14:tracePt t="40219" x="1776413" y="2303463"/>
          <p14:tracePt t="40251" x="1785938" y="2312988"/>
          <p14:tracePt t="40267" x="1795463" y="2312988"/>
          <p14:tracePt t="40283" x="1795463" y="2322513"/>
          <p14:tracePt t="40300" x="1803400" y="2312988"/>
          <p14:tracePt t="40505" x="1803400" y="2303463"/>
          <p14:tracePt t="40612" x="1812925" y="2312988"/>
          <p14:tracePt t="40623" x="1822450" y="2312988"/>
          <p14:tracePt t="40635" x="1822450" y="2330450"/>
          <p14:tracePt t="40651" x="1830388" y="2330450"/>
          <p14:tracePt t="40667" x="1830388" y="2339975"/>
          <p14:tracePt t="40685" x="1839913" y="2339975"/>
          <p14:tracePt t="40699" x="1839913" y="2347913"/>
          <p14:tracePt t="41033" x="1847850" y="2347913"/>
          <p14:tracePt t="41043" x="1857375" y="2347913"/>
          <p14:tracePt t="41066" x="1866900" y="2357438"/>
          <p14:tracePt t="41079" x="1884363" y="2357438"/>
          <p14:tracePt t="41092" x="1884363" y="2366963"/>
          <p14:tracePt t="41106" x="1893888" y="2366963"/>
          <p14:tracePt t="41120" x="1911350" y="2374900"/>
          <p14:tracePt t="41136" x="1919288" y="2384425"/>
          <p14:tracePt t="41152" x="1928813" y="2384425"/>
          <p14:tracePt t="41168" x="1938338" y="2384425"/>
          <p14:tracePt t="41184" x="1938338" y="2393950"/>
          <p14:tracePt t="41213" x="1946275" y="2393950"/>
          <p14:tracePt t="41221" x="1955800" y="2393950"/>
          <p14:tracePt t="41476" x="1965325" y="2393950"/>
          <p14:tracePt t="41487" x="1973263" y="2393950"/>
          <p14:tracePt t="41499" x="1982788" y="2393950"/>
          <p14:tracePt t="41515" x="1990725" y="2393950"/>
          <p14:tracePt t="41535" x="2009775" y="2393950"/>
          <p14:tracePt t="41561" x="2017713" y="2393950"/>
          <p14:tracePt t="41596" x="2027238" y="2393950"/>
          <p14:tracePt t="41632" x="2036763" y="2393950"/>
          <p14:tracePt t="41645" x="2044700" y="2393950"/>
          <p14:tracePt t="41860" x="2044700" y="2384425"/>
          <p14:tracePt t="41922" x="2054225" y="2384425"/>
          <p14:tracePt t="42006" x="2062163" y="2384425"/>
          <p14:tracePt t="42147" x="2062163" y="2393950"/>
          <p14:tracePt t="42283" x="2062163" y="2384425"/>
          <p14:tracePt t="42294" x="2081213" y="2384425"/>
          <p14:tracePt t="42304" x="2089150" y="2374900"/>
          <p14:tracePt t="42318" x="2098675" y="2366963"/>
          <p14:tracePt t="42332" x="2125663" y="2366963"/>
          <p14:tracePt t="42347" x="2152650" y="2366963"/>
          <p14:tracePt t="42363" x="2224088" y="2357438"/>
          <p14:tracePt t="42380" x="2251075" y="2357438"/>
          <p14:tracePt t="42395" x="2276475" y="2357438"/>
          <p14:tracePt t="42411" x="2295525" y="2357438"/>
          <p14:tracePt t="42427" x="2312988" y="2357438"/>
          <p14:tracePt t="42443" x="2322513" y="2357438"/>
          <p14:tracePt t="42511" x="2322513" y="2347913"/>
          <p14:tracePt t="42640" x="2322513" y="2339975"/>
          <p14:tracePt t="42667" x="2322513" y="2330450"/>
          <p14:tracePt t="42676" x="2322513" y="2322513"/>
          <p14:tracePt t="42688" x="2322513" y="2303463"/>
          <p14:tracePt t="42702" x="2312988" y="2295525"/>
          <p14:tracePt t="42716" x="2303463" y="2286000"/>
          <p14:tracePt t="42730" x="2295525" y="2259013"/>
          <p14:tracePt t="42746" x="2276475" y="2224088"/>
          <p14:tracePt t="42762" x="2259013" y="2214563"/>
          <p14:tracePt t="42778" x="2259013" y="2205038"/>
          <p14:tracePt t="42794" x="2251075" y="2197100"/>
          <p14:tracePt t="42797" x="2241550" y="2197100"/>
          <p14:tracePt t="42811" x="2232025" y="2187575"/>
          <p14:tracePt t="42826" x="2224088" y="2187575"/>
          <p14:tracePt t="42842" x="2205038" y="2187575"/>
          <p14:tracePt t="42858" x="2179638" y="2197100"/>
          <p14:tracePt t="42874" x="2170113" y="2214563"/>
          <p14:tracePt t="42890" x="2160588" y="2232025"/>
          <p14:tracePt t="42906" x="2125663" y="2303463"/>
          <p14:tracePt t="42922" x="2108200" y="2347913"/>
          <p14:tracePt t="42938" x="2098675" y="2401888"/>
          <p14:tracePt t="42954" x="2089150" y="2465388"/>
          <p14:tracePt t="42970" x="2089150" y="2500313"/>
          <p14:tracePt t="42986" x="2098675" y="2536825"/>
          <p14:tracePt t="43002" x="2116138" y="2562225"/>
          <p14:tracePt t="43018" x="2160588" y="2625725"/>
          <p14:tracePt t="43034" x="2187575" y="2643188"/>
          <p14:tracePt t="43050" x="2259013" y="2670175"/>
          <p14:tracePt t="43066" x="2276475" y="2670175"/>
          <p14:tracePt t="43082" x="2303463" y="2670175"/>
          <p14:tracePt t="43098" x="2322513" y="2670175"/>
          <p14:tracePt t="43114" x="2347913" y="2670175"/>
          <p14:tracePt t="43130" x="2357438" y="2652713"/>
          <p14:tracePt t="43162" x="2357438" y="2643188"/>
          <p14:tracePt t="43178" x="2366963" y="2633663"/>
          <p14:tracePt t="43194" x="2366963" y="2625725"/>
          <p14:tracePt t="43218" x="2366963" y="2616200"/>
          <p14:tracePt t="43241" x="2366963" y="2581275"/>
          <p14:tracePt t="43258" x="2366963" y="2571750"/>
          <p14:tracePt t="43274" x="2357438" y="2571750"/>
          <p14:tracePt t="43290" x="2347913" y="2562225"/>
          <p14:tracePt t="43306" x="2339975" y="2562225"/>
          <p14:tracePt t="43326" x="2322513" y="2554288"/>
          <p14:tracePt t="43339" x="2312988" y="2554288"/>
          <p14:tracePt t="43364" x="2303463" y="2554288"/>
          <p14:tracePt t="43385" x="2303463" y="2544763"/>
          <p14:tracePt t="43495" x="2303463" y="2554288"/>
          <p14:tracePt t="43688" x="2295525" y="2554288"/>
          <p14:tracePt t="43757" x="2286000" y="2554288"/>
          <p14:tracePt t="43769" x="2259013" y="2562225"/>
          <p14:tracePt t="43785" x="2232025" y="2571750"/>
          <p14:tracePt t="43795" x="2205038" y="2589213"/>
          <p14:tracePt t="43807" x="2170113" y="2616200"/>
          <p14:tracePt t="43820" x="2152650" y="2633663"/>
          <p14:tracePt t="43835" x="2143125" y="2652713"/>
          <p14:tracePt t="43851" x="2125663" y="2670175"/>
          <p14:tracePt t="43867" x="2116138" y="2697163"/>
          <p14:tracePt t="43883" x="2116138" y="2705100"/>
          <p14:tracePt t="43914" x="2116138" y="2768600"/>
          <p14:tracePt t="43931" x="2116138" y="2795588"/>
          <p14:tracePt t="43947" x="2125663" y="2822575"/>
          <p14:tracePt t="43963" x="2170113" y="2874963"/>
          <p14:tracePt t="43979" x="2205038" y="2901950"/>
          <p14:tracePt t="43995" x="2241550" y="2911475"/>
          <p14:tracePt t="44011" x="2312988" y="2928938"/>
          <p14:tracePt t="44027" x="2339975" y="2928938"/>
          <p14:tracePt t="44043" x="2366963" y="2928938"/>
          <p14:tracePt t="44059" x="2393950" y="2901950"/>
          <p14:tracePt t="44075" x="2393950" y="2894013"/>
          <p14:tracePt t="44091" x="2401888" y="2884488"/>
          <p14:tracePt t="44107" x="2411413" y="2830513"/>
          <p14:tracePt t="44123" x="2411413" y="2813050"/>
          <p14:tracePt t="44139" x="2411413" y="2795588"/>
          <p14:tracePt t="44156" x="2411413" y="2732088"/>
          <p14:tracePt t="44171" x="2411413" y="2705100"/>
          <p14:tracePt t="44187" x="2393950" y="2679700"/>
          <p14:tracePt t="44203" x="2374900" y="2652713"/>
          <p14:tracePt t="44219" x="2322513" y="2625725"/>
          <p14:tracePt t="44235" x="2295525" y="2616200"/>
          <p14:tracePt t="44251" x="2241550" y="2616200"/>
          <p14:tracePt t="44267" x="2224088" y="2625725"/>
          <p14:tracePt t="44283" x="2197100" y="2643188"/>
          <p14:tracePt t="44299" x="2152650" y="2687638"/>
          <p14:tracePt t="44316" x="2133600" y="2724150"/>
          <p14:tracePt t="44331" x="2116138" y="2751138"/>
          <p14:tracePt t="44347" x="2108200" y="2795588"/>
          <p14:tracePt t="44363" x="2108200" y="2803525"/>
          <p14:tracePt t="44379" x="2108200" y="2830513"/>
          <p14:tracePt t="44395" x="2125663" y="2867025"/>
          <p14:tracePt t="44411" x="2133600" y="2884488"/>
          <p14:tracePt t="44427" x="2160588" y="2894013"/>
          <p14:tracePt t="44443" x="2197100" y="2901950"/>
          <p14:tracePt t="44459" x="2214563" y="2901950"/>
          <p14:tracePt t="44475" x="2232025" y="2894013"/>
          <p14:tracePt t="44491" x="2251075" y="2867025"/>
          <p14:tracePt t="44507" x="2259013" y="2847975"/>
          <p14:tracePt t="44523" x="2268538" y="2822575"/>
          <p14:tracePt t="44540" x="2276475" y="2786063"/>
          <p14:tracePt t="44555" x="2276475" y="2768600"/>
          <p14:tracePt t="44585" x="2276475" y="2732088"/>
          <p14:tracePt t="44603" x="2276475" y="2697163"/>
          <p14:tracePt t="44619" x="2259013" y="2687638"/>
          <p14:tracePt t="44635" x="2241550" y="2670175"/>
          <p14:tracePt t="44651" x="2205038" y="2670175"/>
          <p14:tracePt t="44667" x="2197100" y="2670175"/>
          <p14:tracePt t="44683" x="2160588" y="2679700"/>
          <p14:tracePt t="44699" x="2152650" y="2697163"/>
          <p14:tracePt t="44716" x="2143125" y="2714625"/>
          <p14:tracePt t="44731" x="2133600" y="2741613"/>
          <p14:tracePt t="44746" x="2133600" y="2768600"/>
          <p14:tracePt t="44762" x="2133600" y="2786063"/>
          <p14:tracePt t="44778" x="2133600" y="2840038"/>
          <p14:tracePt t="44794" x="2152650" y="2867025"/>
          <p14:tracePt t="44810" x="2170113" y="2901950"/>
          <p14:tracePt t="44826" x="2197100" y="2919413"/>
          <p14:tracePt t="44842" x="2224088" y="2928938"/>
          <p14:tracePt t="44858" x="2232025" y="2928938"/>
          <p14:tracePt t="44890" x="2241550" y="2928938"/>
          <p14:tracePt t="44913" x="2241550" y="2911475"/>
          <p14:tracePt t="44924" x="2251075" y="2867025"/>
          <p14:tracePt t="44938" x="2259013" y="2830513"/>
          <p14:tracePt t="44954" x="2259013" y="2813050"/>
          <p14:tracePt t="44970" x="2268538" y="2803525"/>
          <p14:tracePt t="44986" x="2268538" y="2795588"/>
          <p14:tracePt t="45043" x="2259013" y="2795588"/>
          <p14:tracePt t="45054" x="2251075" y="2795588"/>
          <p14:tracePt t="45070" x="2232025" y="2786063"/>
          <p14:tracePt t="45091" x="2214563" y="2786063"/>
          <p14:tracePt t="45716" x="2205038" y="2822575"/>
          <p14:tracePt t="45728" x="2187575" y="2884488"/>
          <p14:tracePt t="45742" x="2160588" y="2965450"/>
          <p14:tracePt t="45756" x="2116138" y="3062288"/>
          <p14:tracePt t="45771" x="2081213" y="3187700"/>
          <p14:tracePt t="45787" x="2000250" y="3438525"/>
          <p14:tracePt t="45803" x="1973263" y="3536950"/>
          <p14:tracePt t="45819" x="1946275" y="3608388"/>
          <p14:tracePt t="45835" x="1928813" y="3687763"/>
          <p14:tracePt t="45851" x="1928813" y="3705225"/>
          <p14:tracePt t="45867" x="1928813" y="3714750"/>
          <p14:tracePt t="45913" x="1928813" y="3724275"/>
          <p14:tracePt t="45980" x="1928813" y="3705225"/>
          <p14:tracePt t="46211" x="1928813" y="3714750"/>
          <p14:tracePt t="46223" x="1928813" y="3724275"/>
          <p14:tracePt t="46260" x="1928813" y="3732213"/>
          <p14:tracePt t="46381" x="1928813" y="3741738"/>
          <p14:tracePt t="46391" x="1928813" y="3751263"/>
          <p14:tracePt t="46403" x="1938338" y="3759200"/>
          <p14:tracePt t="46413" x="1946275" y="3768725"/>
          <p14:tracePt t="46440" x="1965325" y="3768725"/>
          <p14:tracePt t="46631" x="1955800" y="3786188"/>
          <p14:tracePt t="46656" x="1946275" y="3795713"/>
          <p14:tracePt t="46666" x="1938338" y="3803650"/>
          <p14:tracePt t="46680" x="1928813" y="3813175"/>
          <p14:tracePt t="46697" x="1919288" y="3822700"/>
          <p14:tracePt t="46716" x="1893888" y="3848100"/>
          <p14:tracePt t="46731" x="1884363" y="3857625"/>
          <p14:tracePt t="46747" x="1874838" y="3875088"/>
          <p14:tracePt t="46762" x="1866900" y="3884613"/>
          <p14:tracePt t="46778" x="1857375" y="3884613"/>
          <p14:tracePt t="46981" x="1857375" y="3894138"/>
          <p14:tracePt t="47375" x="1857375" y="3884613"/>
          <p14:tracePt t="47398" x="1857375" y="3875088"/>
          <p14:tracePt t="47434" x="1874838" y="3875088"/>
          <p14:tracePt t="47446" x="1901825" y="3875088"/>
          <p14:tracePt t="47462" x="1928813" y="3875088"/>
          <p14:tracePt t="47478" x="1955800" y="3875088"/>
          <p14:tracePt t="47494" x="2017713" y="3875088"/>
          <p14:tracePt t="47510" x="2044700" y="3875088"/>
          <p14:tracePt t="47526" x="2062163" y="3875088"/>
          <p14:tracePt t="47542" x="2098675" y="3875088"/>
          <p14:tracePt t="47558" x="2108200" y="3875088"/>
          <p14:tracePt t="47574" x="2116138" y="3875088"/>
          <p14:tracePt t="47606" x="2125663" y="3875088"/>
          <p14:tracePt t="47675" x="2133600" y="3875088"/>
          <p14:tracePt t="47759" x="2133600" y="3884613"/>
          <p14:tracePt t="48158" x="2143125" y="3884613"/>
          <p14:tracePt t="48169" x="2152650" y="3884613"/>
          <p14:tracePt t="48181" x="2170113" y="3884613"/>
          <p14:tracePt t="48197" x="2197100" y="3884613"/>
          <p14:tracePt t="48213" x="2241550" y="3902075"/>
          <p14:tracePt t="48229" x="2374900" y="3938588"/>
          <p14:tracePt t="48245" x="2446338" y="3965575"/>
          <p14:tracePt t="48261" x="2527300" y="3990975"/>
          <p14:tracePt t="48277" x="2652713" y="4044950"/>
          <p14:tracePt t="48293" x="2705100" y="4054475"/>
          <p14:tracePt t="48309" x="2741613" y="4071938"/>
          <p14:tracePt t="48312" x="2786063" y="4089400"/>
          <p14:tracePt t="48326" x="2803525" y="4089400"/>
          <p14:tracePt t="48341" x="2822575" y="4108450"/>
          <p14:tracePt t="48357" x="2840038" y="4108450"/>
          <p14:tracePt t="48373" x="2857500" y="4108450"/>
          <p14:tracePt t="48389" x="2867025" y="4108450"/>
          <p14:tracePt t="48405" x="2874963" y="4098925"/>
          <p14:tracePt t="48613" x="2884488" y="4098925"/>
          <p14:tracePt t="48625" x="2894013" y="4098925"/>
          <p14:tracePt t="48635" x="2901950" y="4098925"/>
          <p14:tracePt t="48661" x="2919413" y="4098925"/>
          <p14:tracePt t="48674" x="2928938" y="4089400"/>
          <p14:tracePt t="48684" x="2938463" y="4081463"/>
          <p14:tracePt t="48694" x="2955925" y="4081463"/>
          <p14:tracePt t="48710" x="2973388" y="4054475"/>
          <p14:tracePt t="48725" x="2990850" y="4037013"/>
          <p14:tracePt t="48740" x="3009900" y="4017963"/>
          <p14:tracePt t="48756" x="3044825" y="3956050"/>
          <p14:tracePt t="48982" x="3062288" y="3956050"/>
          <p14:tracePt t="48998" x="3081338" y="3956050"/>
          <p14:tracePt t="49011" x="3108325" y="3946525"/>
          <p14:tracePt t="49020" x="3143250" y="3946525"/>
          <p14:tracePt t="49031" x="3187700" y="3938588"/>
          <p14:tracePt t="49046" x="3251200" y="3929063"/>
          <p14:tracePt t="49061" x="3303588" y="3919538"/>
          <p14:tracePt t="49077" x="3357563" y="3911600"/>
          <p14:tracePt t="49093" x="3429000" y="3902075"/>
          <p14:tracePt t="49109" x="3446463" y="3894138"/>
          <p14:tracePt t="49125" x="3465513" y="3884613"/>
          <p14:tracePt t="49239" x="3473450" y="3875088"/>
          <p14:tracePt t="49250" x="3482975" y="3875088"/>
          <p14:tracePt t="49379" x="3482975" y="3867150"/>
          <p14:tracePt t="49539" x="3482975" y="3857625"/>
          <p14:tracePt t="50644" x="3473450" y="3857625"/>
          <p14:tracePt t="50657" x="3455988" y="3857625"/>
          <p14:tracePt t="50667" x="3438525" y="3857625"/>
          <p14:tracePt t="50678" x="3411538" y="3857625"/>
          <p14:tracePt t="50691" x="3375025" y="3857625"/>
          <p14:tracePt t="50706" x="3313113" y="3857625"/>
          <p14:tracePt t="50722" x="3251200" y="3848100"/>
          <p14:tracePt t="50738" x="3133725" y="3830638"/>
          <p14:tracePt t="50753" x="3071813" y="3830638"/>
          <p14:tracePt t="50769" x="3036888" y="3822700"/>
          <p14:tracePt t="50785" x="2990850" y="3822700"/>
          <p14:tracePt t="50800" x="2982913" y="3822700"/>
          <p14:tracePt t="50882" x="2990850" y="3822700"/>
          <p14:tracePt t="50894" x="3000375" y="3803650"/>
          <p14:tracePt t="50910" x="3009900" y="3803650"/>
          <p14:tracePt t="50921" x="3009900" y="3795713"/>
          <p14:tracePt t="50931" x="3017838" y="3795713"/>
          <p14:tracePt t="50946" x="3017838" y="3786188"/>
          <p14:tracePt t="50976" x="3027363" y="3786188"/>
          <p14:tracePt t="50994" x="3036888" y="3786188"/>
          <p14:tracePt t="53970" x="3017838" y="3786188"/>
          <p14:tracePt t="54080" x="3027363" y="3786188"/>
          <p14:tracePt t="54090" x="3044825" y="3786188"/>
          <p14:tracePt t="54102" x="3054350" y="3786188"/>
          <p14:tracePt t="54119" x="3071813" y="3786188"/>
          <p14:tracePt t="54134" x="3089275" y="3786188"/>
          <p14:tracePt t="54151" x="3143250" y="3786188"/>
          <p14:tracePt t="54166" x="3179763" y="3786188"/>
          <p14:tracePt t="54182" x="3205163" y="3786188"/>
          <p14:tracePt t="54199" x="3251200" y="3786188"/>
          <p14:tracePt t="54215" x="3268663" y="3786188"/>
          <p14:tracePt t="54230" x="3286125" y="3786188"/>
          <p14:tracePt t="54247" x="3295650" y="3786188"/>
          <p14:tracePt t="54262" x="3313113" y="3786188"/>
          <p14:tracePt t="54278" x="3322638" y="3786188"/>
          <p14:tracePt t="54294" x="3330575" y="3786188"/>
          <p14:tracePt t="54311" x="3357563" y="3786188"/>
          <p14:tracePt t="54545" x="3367088" y="3786188"/>
          <p14:tracePt t="54559" x="3384550" y="3786188"/>
          <p14:tracePt t="54573" x="3419475" y="3795713"/>
          <p14:tracePt t="54584" x="3482975" y="3813175"/>
          <p14:tracePt t="54598" x="3571875" y="3840163"/>
          <p14:tracePt t="54614" x="3670300" y="3857625"/>
          <p14:tracePt t="54631" x="3884613" y="3902075"/>
          <p14:tracePt t="54646" x="3983038" y="3902075"/>
          <p14:tracePt t="54662" x="4089400" y="3911600"/>
          <p14:tracePt t="54678" x="4170363" y="3911600"/>
          <p14:tracePt t="54695" x="4340225" y="3911600"/>
          <p14:tracePt t="54711" x="4419600" y="3875088"/>
          <p14:tracePt t="54726" x="4483100" y="3830638"/>
          <p14:tracePt t="54884" x="4473575" y="3830638"/>
          <p14:tracePt t="54899" x="4465638" y="3830638"/>
          <p14:tracePt t="54919" x="4456113" y="3830638"/>
          <p14:tracePt t="54969" x="4483100" y="3830638"/>
          <p14:tracePt t="54979" x="4527550" y="3813175"/>
          <p14:tracePt t="54996" x="4554538" y="3795713"/>
          <p14:tracePt t="55004" x="4572000" y="3786188"/>
          <p14:tracePt t="55018" x="4581525" y="3786188"/>
          <p14:tracePt t="55076" x="4537075" y="3795713"/>
          <p14:tracePt t="55089" x="4491038" y="3813175"/>
          <p14:tracePt t="55099" x="4456113" y="3822700"/>
          <p14:tracePt t="55112" x="4419600" y="3830638"/>
          <p14:tracePt t="55128" x="4394200" y="3830638"/>
          <p14:tracePt t="55142" x="4367213" y="3830638"/>
          <p14:tracePt t="55159" x="4322763" y="3830638"/>
          <p14:tracePt t="55175" x="4303713" y="3830638"/>
          <p14:tracePt t="55207" x="4295775" y="3822700"/>
          <p14:tracePt t="55255" x="4295775" y="3813175"/>
          <p14:tracePt t="55304" x="4313238" y="3803650"/>
          <p14:tracePt t="55545" x="4313238" y="3795713"/>
          <p14:tracePt t="55557" x="4313238" y="3786188"/>
          <p14:tracePt t="55569" x="4313238" y="3776663"/>
          <p14:tracePt t="55585" x="4303713" y="3768725"/>
          <p14:tracePt t="55600" x="4303713" y="3759200"/>
          <p14:tracePt t="55617" x="4295775" y="3751263"/>
          <p14:tracePt t="55648" x="4286250" y="3751263"/>
          <p14:tracePt t="55664" x="4286250" y="3741738"/>
          <p14:tracePt t="55699" x="4286250" y="3724275"/>
          <p14:tracePt t="55715" x="4286250" y="3714750"/>
          <p14:tracePt t="55729" x="4286250" y="3705225"/>
          <p14:tracePt t="55917" x="4276725" y="3705225"/>
          <p14:tracePt t="55953" x="4268788" y="3705225"/>
          <p14:tracePt t="55980" x="4268788" y="3687763"/>
          <p14:tracePt t="55989" x="4268788" y="3679825"/>
          <p14:tracePt t="56002" x="4268788" y="3670300"/>
          <p14:tracePt t="56016" x="4259263" y="3652838"/>
          <p14:tracePt t="56032" x="4251325" y="3633788"/>
          <p14:tracePt t="56049" x="4241800" y="3608388"/>
          <p14:tracePt t="56064" x="4241800" y="3589338"/>
          <p14:tracePt t="56080" x="4232275" y="3571875"/>
          <p14:tracePt t="56112" x="4232275" y="3554413"/>
          <p14:tracePt t="56128" x="4232275" y="3544888"/>
          <p14:tracePt t="56362" x="4224338" y="3544888"/>
          <p14:tracePt t="56373" x="4214813" y="3544888"/>
          <p14:tracePt t="56384" x="4214813" y="3536950"/>
          <p14:tracePt t="56402" x="4205288" y="3536950"/>
          <p14:tracePt t="56417" x="4205288" y="3517900"/>
          <p14:tracePt t="56434" x="4205288" y="3509963"/>
          <p14:tracePt t="56449" x="4197350" y="3490913"/>
          <p14:tracePt t="56471" x="4197350" y="3482975"/>
          <p14:tracePt t="56503" x="4197350" y="3473450"/>
          <p14:tracePt t="56518" x="4197350" y="3465513"/>
          <p14:tracePt t="56529" x="4197350" y="3446463"/>
          <p14:tracePt t="56544" x="4205288" y="3438525"/>
          <p14:tracePt t="56560" x="4214813" y="3429000"/>
          <p14:tracePt t="56576" x="4224338" y="3411538"/>
          <p14:tracePt t="56593" x="4241800" y="3384550"/>
          <p14:tracePt t="56608" x="4251325" y="3367088"/>
          <p14:tracePt t="56624" x="4259263" y="3357563"/>
          <p14:tracePt t="56641" x="4276725" y="3348038"/>
          <p14:tracePt t="56656" x="4295775" y="3348038"/>
          <p14:tracePt t="56973" x="4286250" y="3348038"/>
          <p14:tracePt t="57033" x="4286250" y="3340100"/>
          <p14:tracePt t="57069" x="4286250" y="3330575"/>
          <p14:tracePt t="57096" x="4295775" y="3330575"/>
          <p14:tracePt t="57107" x="4303713" y="3330575"/>
          <p14:tracePt t="57129" x="4322763" y="3330575"/>
          <p14:tracePt t="57140" x="4330700" y="3330575"/>
          <p14:tracePt t="57156" x="4340225" y="3330575"/>
          <p14:tracePt t="57170" x="4357688" y="3330575"/>
          <p14:tracePt t="57184" x="4384675" y="3330575"/>
          <p14:tracePt t="57201" x="4446588" y="3348038"/>
          <p14:tracePt t="57216" x="4483100" y="3367088"/>
          <p14:tracePt t="57232" x="4537075" y="3375025"/>
          <p14:tracePt t="57248" x="4643438" y="3411538"/>
          <p14:tracePt t="57264" x="4697413" y="3438525"/>
          <p14:tracePt t="57280" x="4741863" y="3455988"/>
          <p14:tracePt t="57296" x="4786313" y="3482975"/>
          <p14:tracePt t="57513" x="4795838" y="3482975"/>
          <p14:tracePt t="57528" x="4813300" y="3482975"/>
          <p14:tracePt t="57540" x="4840288" y="3473450"/>
          <p14:tracePt t="57554" x="4875213" y="3465513"/>
          <p14:tracePt t="57568" x="4938713" y="3465513"/>
          <p14:tracePt t="57585" x="5116513" y="3465513"/>
          <p14:tracePt t="57600" x="5232400" y="3482975"/>
          <p14:tracePt t="57616" x="5375275" y="3509963"/>
          <p14:tracePt t="57632" x="5545138" y="3571875"/>
          <p14:tracePt t="57957" x="5545138" y="3544888"/>
          <p14:tracePt t="57973" x="5554663" y="3500438"/>
          <p14:tracePt t="57984" x="5581650" y="3419475"/>
          <p14:tracePt t="58000" x="5634038" y="3303588"/>
          <p14:tracePt t="58016" x="5715000" y="3143250"/>
          <p14:tracePt t="58033" x="5919788" y="2803525"/>
          <p14:tracePt t="58048" x="5983288" y="2687638"/>
          <p14:tracePt t="58064" x="6054725" y="2598738"/>
          <p14:tracePt t="58081" x="6161088" y="2490788"/>
          <p14:tracePt t="58096" x="6197600" y="2455863"/>
          <p14:tracePt t="58112" x="6232525" y="2401888"/>
          <p14:tracePt t="58129" x="6251575" y="2393950"/>
          <p14:tracePt t="58144" x="6259513" y="2374900"/>
          <p14:tracePt t="58488" x="6276975" y="2366963"/>
          <p14:tracePt t="58501" x="6286500" y="2357438"/>
          <p14:tracePt t="58511" x="6296025" y="2357438"/>
          <p14:tracePt t="58528" x="6313488" y="2357438"/>
          <p14:tracePt t="58543" x="6323013" y="2357438"/>
          <p14:tracePt t="58560" x="6340475" y="2357438"/>
          <p14:tracePt t="58575" x="6348413" y="2357438"/>
          <p14:tracePt t="58591" x="6357938" y="2366963"/>
          <p14:tracePt t="58607" x="6394450" y="2393950"/>
          <p14:tracePt t="58623" x="6419850" y="2411413"/>
          <p14:tracePt t="58639" x="6465888" y="2428875"/>
          <p14:tracePt t="58655" x="6554788" y="2438400"/>
          <p14:tracePt t="58671" x="6626225" y="2438400"/>
          <p14:tracePt t="58687" x="6705600" y="2438400"/>
          <p14:tracePt t="58703" x="6777038" y="2428875"/>
          <p14:tracePt t="58908" x="6777038" y="2419350"/>
          <p14:tracePt t="58924" x="6796088" y="2419350"/>
          <p14:tracePt t="58931" x="6804025" y="2419350"/>
          <p14:tracePt t="58945" x="6831013" y="2411413"/>
          <p14:tracePt t="58960" x="6867525" y="2411413"/>
          <p14:tracePt t="58975" x="6929438" y="2401888"/>
          <p14:tracePt t="58991" x="7000875" y="2401888"/>
          <p14:tracePt t="59007" x="7215188" y="2401888"/>
          <p14:tracePt t="59023" x="7331075" y="2401888"/>
          <p14:tracePt t="59041" x="7491413" y="2411413"/>
          <p14:tracePt t="59055" x="7518400" y="2428875"/>
          <p14:tracePt t="59087" x="7537450" y="2446338"/>
          <p14:tracePt t="59315" x="7527925" y="2446338"/>
          <p14:tracePt t="59326" x="7518400" y="2446338"/>
          <p14:tracePt t="59472" x="7510463" y="2446338"/>
          <p14:tracePt t="59498" x="7500938" y="2446338"/>
          <p14:tracePt t="59511" x="7491413" y="2446338"/>
          <p14:tracePt t="59533" x="7483475" y="2446338"/>
          <p14:tracePt t="59556" x="7473950" y="2446338"/>
          <p14:tracePt t="59592" x="7466013" y="2446338"/>
          <p14:tracePt t="59605" x="7456488" y="2446338"/>
          <p14:tracePt t="59630" x="7456488" y="2438400"/>
          <p14:tracePt t="59774" x="7446963" y="2438400"/>
          <p14:tracePt t="59787" x="7419975" y="2465388"/>
          <p14:tracePt t="59797" x="7358063" y="2509838"/>
          <p14:tracePt t="59809" x="7277100" y="2589213"/>
          <p14:tracePt t="59823" x="7153275" y="2714625"/>
          <p14:tracePt t="59839" x="7000875" y="2874963"/>
          <p14:tracePt t="59855" x="6894513" y="3000375"/>
          <p14:tracePt t="59871" x="6742113" y="3179763"/>
          <p14:tracePt t="59887" x="6670675" y="3268663"/>
          <p14:tracePt t="59903" x="6562725" y="3394075"/>
          <p14:tracePt t="59919" x="6527800" y="3446463"/>
          <p14:tracePt t="59935" x="6500813" y="3482975"/>
          <p14:tracePt t="59951" x="6465888" y="3517900"/>
          <p14:tracePt t="59967" x="6411913" y="3589338"/>
          <p14:tracePt t="59983" x="6384925" y="3608388"/>
          <p14:tracePt t="59999" x="6375400" y="3625850"/>
          <p14:tracePt t="60015" x="6348413" y="3643313"/>
          <p14:tracePt t="60031" x="6340475" y="3643313"/>
          <p14:tracePt t="60240" x="6330950" y="3652838"/>
          <p14:tracePt t="60265" x="6313488" y="3670300"/>
          <p14:tracePt t="60278" x="6296025" y="3697288"/>
          <p14:tracePt t="60288" x="6286500" y="3714750"/>
          <p14:tracePt t="60303" x="6269038" y="3732213"/>
          <p14:tracePt t="60319" x="6259513" y="3759200"/>
          <p14:tracePt t="60336" x="6205538" y="3830638"/>
          <p14:tracePt t="60351" x="6197600" y="3857625"/>
          <p14:tracePt t="60367" x="6180138" y="3875088"/>
          <p14:tracePt t="60383" x="6170613" y="3894138"/>
          <p14:tracePt t="60413" x="6126163" y="3929063"/>
          <p14:tracePt t="60431" x="6116638" y="3938588"/>
          <p14:tracePt t="60447" x="6108700" y="3946525"/>
          <p14:tracePt t="60479" x="6099175" y="3946525"/>
          <p14:tracePt t="60495" x="6099175" y="3956050"/>
          <p14:tracePt t="60734" x="6089650" y="3956050"/>
          <p14:tracePt t="60748" x="6081713" y="3965575"/>
          <p14:tracePt t="60758" x="6054725" y="3973513"/>
          <p14:tracePt t="60768" x="6045200" y="3983038"/>
          <p14:tracePt t="60785" x="6027738" y="3990975"/>
          <p14:tracePt t="60799" x="6010275" y="3990975"/>
          <p14:tracePt t="60818" x="6000750" y="4000500"/>
          <p14:tracePt t="60867" x="5991225" y="4000500"/>
          <p14:tracePt t="60985" x="5991225" y="3990975"/>
          <p14:tracePt t="60996" x="6000750" y="3983038"/>
          <p14:tracePt t="61012" x="6018213" y="3956050"/>
          <p14:tracePt t="61025" x="6045200" y="3938588"/>
          <p14:tracePt t="61039" x="6062663" y="3919538"/>
          <p14:tracePt t="61055" x="6072188" y="3902075"/>
          <p14:tracePt t="61202" x="6081713" y="3902075"/>
          <p14:tracePt t="61212" x="6099175" y="3902075"/>
          <p14:tracePt t="61229" x="6108700" y="3902075"/>
          <p14:tracePt t="61238" x="6126163" y="3902075"/>
          <p14:tracePt t="61251" x="6143625" y="3902075"/>
          <p14:tracePt t="61263" x="6170613" y="3902075"/>
          <p14:tracePt t="61279" x="6188075" y="3902075"/>
          <p14:tracePt t="61295" x="6215063" y="3902075"/>
          <p14:tracePt t="61311" x="6269038" y="3902075"/>
          <p14:tracePt t="61327" x="6296025" y="3902075"/>
          <p14:tracePt t="61343" x="6323013" y="3902075"/>
          <p14:tracePt t="61359" x="6357938" y="3902075"/>
          <p14:tracePt t="61375" x="6375400" y="3894138"/>
          <p14:tracePt t="61552" x="6375400" y="3884613"/>
          <p14:tracePt t="61586" x="6384925" y="3875088"/>
          <p14:tracePt t="61601" x="6411913" y="3867150"/>
          <p14:tracePt t="61613" x="6446838" y="3857625"/>
          <p14:tracePt t="61622" x="6491288" y="3848100"/>
          <p14:tracePt t="61634" x="6572250" y="3830638"/>
          <p14:tracePt t="61648" x="6653213" y="3822700"/>
          <p14:tracePt t="61663" x="6742113" y="3813175"/>
          <p14:tracePt t="61679" x="6823075" y="3813175"/>
          <p14:tracePt t="61695" x="6884988" y="3803650"/>
          <p14:tracePt t="61711" x="6911975" y="3803650"/>
          <p14:tracePt t="61971" x="6929438" y="3795713"/>
          <p14:tracePt t="61985" x="6946900" y="3786188"/>
          <p14:tracePt t="61999" x="6973888" y="3776663"/>
          <p14:tracePt t="62015" x="7027863" y="3768725"/>
          <p14:tracePt t="62031" x="7170738" y="3741738"/>
          <p14:tracePt t="62047" x="7242175" y="3732213"/>
          <p14:tracePt t="62063" x="7304088" y="3724275"/>
          <p14:tracePt t="62079" x="7358063" y="3724275"/>
          <p14:tracePt t="62095" x="7367588" y="3724275"/>
          <p14:tracePt t="62111" x="7375525" y="3724275"/>
          <p14:tracePt t="62260" x="7375525" y="3705225"/>
          <p14:tracePt t="62283" x="7375525" y="3697288"/>
          <p14:tracePt t="62308" x="7375525" y="3687763"/>
          <p14:tracePt t="62320" x="7385050" y="3679825"/>
          <p14:tracePt t="62333" x="7394575" y="3670300"/>
          <p14:tracePt t="62349" x="7412038" y="3660775"/>
          <p14:tracePt t="62367" x="7439025" y="3643313"/>
          <p14:tracePt t="62383" x="7456488" y="3633788"/>
          <p14:tracePt t="62413" x="7466013" y="3625850"/>
          <p14:tracePt t="62596" x="7466013" y="3616325"/>
          <p14:tracePt t="62692" x="7473950" y="3616325"/>
          <p14:tracePt t="62883" x="7466013" y="3616325"/>
          <p14:tracePt t="62907" x="7466013" y="3608388"/>
          <p14:tracePt t="62924" x="7466013" y="3589338"/>
          <p14:tracePt t="62932" x="7466013" y="3571875"/>
          <p14:tracePt t="62944" x="7456488" y="3536950"/>
          <p14:tracePt t="62959" x="7446963" y="3490913"/>
          <p14:tracePt t="62975" x="7439025" y="3429000"/>
          <p14:tracePt t="62992" x="7402513" y="3313113"/>
          <p14:tracePt t="63007" x="7394575" y="3259138"/>
          <p14:tracePt t="63023" x="7385050" y="3197225"/>
          <p14:tracePt t="63039" x="7367588" y="3089275"/>
          <p14:tracePt t="63055" x="7348538" y="3044825"/>
          <p14:tracePt t="63071" x="7348538" y="3009900"/>
          <p14:tracePt t="63101" x="7323138" y="2946400"/>
          <p14:tracePt t="63119" x="7323138" y="2938463"/>
          <p14:tracePt t="63136" x="7323138" y="2928938"/>
          <p14:tracePt t="63376" x="7304088" y="2928938"/>
          <p14:tracePt t="63414" x="7296150" y="2928938"/>
          <p14:tracePt t="63425" x="7296150" y="2911475"/>
          <p14:tracePt t="63440" x="7296150" y="2894013"/>
          <p14:tracePt t="63455" x="7296150" y="2867025"/>
          <p14:tracePt t="63471" x="7296150" y="2830513"/>
          <p14:tracePt t="63487" x="7296150" y="2776538"/>
          <p14:tracePt t="63503" x="7296150" y="2759075"/>
          <p14:tracePt t="63519" x="7296150" y="2741613"/>
          <p14:tracePt t="63535" x="7296150" y="2714625"/>
          <p14:tracePt t="63551" x="7296150" y="2697163"/>
          <p14:tracePt t="63567" x="7296150" y="2687638"/>
          <p14:tracePt t="63583" x="7296150" y="2652713"/>
          <p14:tracePt t="63599" x="7296150" y="2643188"/>
          <p14:tracePt t="63615" x="7296150" y="2633663"/>
          <p14:tracePt t="63895" x="7296150" y="2625725"/>
          <p14:tracePt t="63905" x="7296150" y="2598738"/>
          <p14:tracePt t="63919" x="7296150" y="2571750"/>
          <p14:tracePt t="63935" x="7296150" y="2527300"/>
          <p14:tracePt t="63951" x="7304088" y="2482850"/>
          <p14:tracePt t="63967" x="7323138" y="2357438"/>
          <p14:tracePt t="63983" x="7323138" y="2330450"/>
          <p14:tracePt t="63999" x="7331075" y="2312988"/>
          <p14:tracePt t="64015" x="7331075" y="2303463"/>
          <p14:tracePt t="64031" x="7331075" y="2295525"/>
          <p14:tracePt t="64047" x="7331075" y="2286000"/>
          <p14:tracePt t="64353" x="7331075" y="2276475"/>
          <p14:tracePt t="64435" x="7323138" y="2276475"/>
          <p14:tracePt t="64446" x="7313613" y="2276475"/>
          <p14:tracePt t="64457" x="7296150" y="2276475"/>
          <p14:tracePt t="64472" x="7277100" y="2276475"/>
          <p14:tracePt t="64488" x="7259638" y="2276475"/>
          <p14:tracePt t="64504" x="7232650" y="2276475"/>
          <p14:tracePt t="64520" x="7161213" y="2276475"/>
          <p14:tracePt t="64536" x="7116763" y="2276475"/>
          <p14:tracePt t="64552" x="7072313" y="2276475"/>
          <p14:tracePt t="64568" x="7010400" y="2276475"/>
          <p14:tracePt t="64582" x="6973888" y="2276475"/>
          <p14:tracePt t="64598" x="6956425" y="2276475"/>
          <p14:tracePt t="64616" x="6911975" y="2276475"/>
          <p14:tracePt t="64632" x="6894513" y="2276475"/>
          <p14:tracePt t="64648" x="6875463" y="2286000"/>
          <p14:tracePt t="64664" x="6848475" y="2295525"/>
          <p14:tracePt t="64680" x="6831013" y="2303463"/>
          <p14:tracePt t="64711" x="6804025" y="2312988"/>
          <p14:tracePt t="64728" x="6804025" y="2322513"/>
          <p14:tracePt t="64843" x="6848475" y="2339975"/>
          <p14:tracePt t="64852" x="6884988" y="2357438"/>
          <p14:tracePt t="64870" x="6938963" y="2393950"/>
          <p14:tracePt t="64888" x="7000875" y="2446338"/>
          <p14:tracePt t="64904" x="7108825" y="2544763"/>
          <p14:tracePt t="64920" x="7170738" y="2581275"/>
          <p14:tracePt t="64936" x="7224713" y="2608263"/>
          <p14:tracePt t="64952" x="7348538" y="2643188"/>
          <p14:tracePt t="64968" x="7412038" y="2660650"/>
          <p14:tracePt t="64984" x="7466013" y="2679700"/>
          <p14:tracePt t="65000" x="7562850" y="2697163"/>
          <p14:tracePt t="65016" x="7599363" y="2705100"/>
          <p14:tracePt t="65032" x="7643813" y="2714625"/>
          <p14:tracePt t="65048" x="7724775" y="2768600"/>
          <p14:tracePt t="65064" x="7751763" y="2803525"/>
          <p14:tracePt t="65080" x="7796213" y="2840038"/>
          <p14:tracePt t="65096" x="7804150" y="2857500"/>
          <p14:tracePt t="65112" x="7813675" y="2857500"/>
          <p14:tracePt t="65128" x="7813675" y="2867025"/>
          <p14:tracePt t="65144" x="7813675" y="2874963"/>
          <p14:tracePt t="65273" x="7813675" y="2867025"/>
          <p14:tracePt t="65285" x="7796213" y="2857500"/>
          <p14:tracePt t="65301" x="7786688" y="2847975"/>
          <p14:tracePt t="65312" x="7777163" y="2830513"/>
          <p14:tracePt t="65322" x="7751763" y="2813050"/>
          <p14:tracePt t="65337" x="7724775" y="2776538"/>
          <p14:tracePt t="65352" x="7688263" y="2759075"/>
          <p14:tracePt t="65383" x="7626350" y="2714625"/>
          <p14:tracePt t="65400" x="7589838" y="2687638"/>
          <p14:tracePt t="65416" x="7572375" y="2670175"/>
          <p14:tracePt t="65432" x="7554913" y="2660650"/>
          <p14:tracePt t="65448" x="7537450" y="2643188"/>
          <p14:tracePt t="65464" x="7527925" y="2643188"/>
          <p14:tracePt t="65552" x="7518400" y="2643188"/>
          <p14:tracePt t="65563" x="7510463" y="2643188"/>
          <p14:tracePt t="65590" x="7500938" y="2633663"/>
          <p14:tracePt t="65599" x="7491413" y="2633663"/>
          <p14:tracePt t="65610" x="7483475" y="2633663"/>
          <p14:tracePt t="65624" x="7466013" y="2633663"/>
          <p14:tracePt t="65640" x="7456488" y="2616200"/>
          <p14:tracePt t="65655" x="7446963" y="2616200"/>
          <p14:tracePt t="65672" x="7429500" y="2598738"/>
          <p14:tracePt t="65688" x="7419975" y="2581275"/>
          <p14:tracePt t="65721" x="7412038" y="2571750"/>
          <p14:tracePt t="65742" x="7402513" y="2571750"/>
          <p14:tracePt t="65768" x="7402513" y="2562225"/>
          <p14:tracePt t="66441" x="7402513" y="2509838"/>
          <p14:tracePt t="66453" x="7412038" y="2446338"/>
          <p14:tracePt t="66464" x="7419975" y="2374900"/>
          <p14:tracePt t="66479" x="7429500" y="2303463"/>
          <p14:tracePt t="66495" x="7439025" y="2251075"/>
          <p14:tracePt t="66511" x="7439025" y="2224088"/>
          <p14:tracePt t="66527" x="7439025" y="2205038"/>
          <p14:tracePt t="66543" x="7439025" y="2187575"/>
          <p14:tracePt t="66559" x="7439025" y="2179638"/>
          <p14:tracePt t="66620" x="7439025" y="2170113"/>
          <p14:tracePt t="66729" x="7429500" y="2160588"/>
          <p14:tracePt t="66739" x="7429500" y="2152650"/>
          <p14:tracePt t="66752" x="7419975" y="2143125"/>
          <p14:tracePt t="66768" x="7412038" y="2133600"/>
          <p14:tracePt t="66788" x="7412038" y="2125663"/>
          <p14:tracePt t="66908" x="7412038" y="2152650"/>
          <p14:tracePt t="66923" x="7412038" y="2197100"/>
          <p14:tracePt t="66933" x="7419975" y="2224088"/>
          <p14:tracePt t="66944" x="7419975" y="2259013"/>
          <p14:tracePt t="66959" x="7429500" y="2276475"/>
          <p14:tracePt t="66974" x="7439025" y="2303463"/>
          <p14:tracePt t="66991" x="7439025" y="2322513"/>
          <p14:tracePt t="67007" x="7439025" y="2366963"/>
          <p14:tracePt t="67023" x="7439025" y="2384425"/>
          <p14:tracePt t="67039" x="7446963" y="2401888"/>
          <p14:tracePt t="67055" x="7446963" y="2438400"/>
          <p14:tracePt t="67070" x="7456488" y="2455863"/>
          <p14:tracePt t="67102" x="7456488" y="2500313"/>
          <p14:tracePt t="67119" x="7456488" y="2509838"/>
          <p14:tracePt t="67135" x="7456488" y="2517775"/>
          <p14:tracePt t="67151" x="7456488" y="2536825"/>
          <p14:tracePt t="67167" x="7456488" y="2544763"/>
          <p14:tracePt t="67183" x="7456488" y="2554288"/>
          <p14:tracePt t="67199" x="7456488" y="2571750"/>
          <p14:tracePt t="67215" x="7456488" y="2581275"/>
          <p14:tracePt t="67247" x="7456488" y="2589213"/>
          <p14:tracePt t="67282" x="7456488" y="2598738"/>
          <p14:tracePt t="67293" x="7456488" y="2608263"/>
          <p14:tracePt t="67306" x="7446963" y="2616200"/>
          <p14:tracePt t="67318" x="7439025" y="2625725"/>
          <p14:tracePt t="67331" x="7439025" y="2633663"/>
          <p14:tracePt t="67353" x="7429500" y="2643188"/>
          <p14:tracePt t="67389" x="7429500" y="2652713"/>
          <p14:tracePt t="68291" x="7429500" y="2643188"/>
          <p14:tracePt t="68410" x="7419975" y="2643188"/>
          <p14:tracePt t="68421" x="7412038" y="2643188"/>
          <p14:tracePt t="68436" x="7394575" y="2633663"/>
          <p14:tracePt t="68447" x="7375525" y="2633663"/>
          <p14:tracePt t="68458" x="7348538" y="2625725"/>
          <p14:tracePt t="68472" x="7323138" y="2616200"/>
          <p14:tracePt t="68488" x="7269163" y="2598738"/>
          <p14:tracePt t="68504" x="7224713" y="2581275"/>
          <p14:tracePt t="68520" x="7099300" y="2544763"/>
          <p14:tracePt t="68535" x="7027863" y="2517775"/>
          <p14:tracePt t="68552" x="6983413" y="2490788"/>
          <p14:tracePt t="68568" x="6875463" y="2446338"/>
          <p14:tracePt t="68583" x="6848475" y="2438400"/>
          <p14:tracePt t="68600" x="6804025" y="2419350"/>
          <p14:tracePt t="68616" x="6759575" y="2401888"/>
          <p14:tracePt t="68632" x="6732588" y="2393950"/>
          <p14:tracePt t="68648" x="6705600" y="2384425"/>
          <p14:tracePt t="68664" x="6697663" y="2384425"/>
          <p14:tracePt t="68680" x="6680200" y="2374900"/>
          <p14:tracePt t="68726" x="6670675" y="2366963"/>
          <p14:tracePt t="68743" x="6661150" y="2366963"/>
          <p14:tracePt t="68775" x="6661150" y="2357438"/>
          <p14:tracePt t="68962" x="6653213" y="2366963"/>
          <p14:tracePt t="68973" x="6626225" y="2374900"/>
          <p14:tracePt t="68985" x="6616700" y="2374900"/>
          <p14:tracePt t="69001" x="6599238" y="2374900"/>
          <p14:tracePt t="69016" x="6589713" y="2374900"/>
          <p14:tracePt t="69031" x="6562725" y="2374900"/>
          <p14:tracePt t="69048" x="6527800" y="2347913"/>
          <p14:tracePt t="69064" x="6510338" y="2322513"/>
          <p14:tracePt t="69080" x="6500813" y="2303463"/>
          <p14:tracePt t="69096" x="6483350" y="2286000"/>
          <p14:tracePt t="69127" x="6473825" y="2276475"/>
          <p14:tracePt t="69145" x="6473825" y="2268538"/>
          <p14:tracePt t="69159" x="6465888" y="2268538"/>
          <p14:tracePt t="69190" x="6456363" y="2268538"/>
          <p14:tracePt t="69201" x="6446838" y="2268538"/>
          <p14:tracePt t="69633" x="6446838" y="2251075"/>
          <p14:tracePt t="69648" x="6446838" y="2241550"/>
          <p14:tracePt t="69661" x="6446838" y="2232025"/>
          <p14:tracePt t="69681" x="6446838" y="2224088"/>
          <p14:tracePt t="69720" x="6446838" y="2214563"/>
          <p14:tracePt t="69877" x="6446838" y="2205038"/>
          <p14:tracePt t="70620" x="6456363" y="2205038"/>
          <p14:tracePt t="70631" x="6465888" y="2205038"/>
          <p14:tracePt t="70648" x="6491288" y="2205038"/>
          <p14:tracePt t="70660" x="6545263" y="2205038"/>
          <p14:tracePt t="70674" x="6626225" y="2205038"/>
          <p14:tracePt t="70691" x="6823075" y="2205038"/>
          <p14:tracePt t="70706" x="6946900" y="2205038"/>
          <p14:tracePt t="70723" x="7054850" y="2205038"/>
          <p14:tracePt t="70739" x="7251700" y="2205038"/>
          <p14:tracePt t="70753" x="7323138" y="2205038"/>
          <p14:tracePt t="70769" x="7385050" y="2214563"/>
          <p14:tracePt t="70785" x="7419975" y="2224088"/>
          <p14:tracePt t="70801" x="7466013" y="2232025"/>
          <p14:tracePt t="70984" x="7473950" y="2232025"/>
          <p14:tracePt t="71355" x="7473950" y="2224088"/>
          <p14:tracePt t="71366" x="7473950" y="2214563"/>
          <p14:tracePt t="71378" x="7466013" y="2205038"/>
          <p14:tracePt t="71394" x="7456488" y="2197100"/>
          <p14:tracePt t="71409" x="7446963" y="2187575"/>
          <p14:tracePt t="71425" x="7439025" y="2170113"/>
          <p14:tracePt t="71442" x="7419975" y="2143125"/>
          <p14:tracePt t="71457" x="7419975" y="2133600"/>
          <p14:tracePt t="71474" x="7412038" y="2116138"/>
          <p14:tracePt t="71583" x="7412038" y="2133600"/>
          <p14:tracePt t="71596" x="7412038" y="2160588"/>
          <p14:tracePt t="71605" x="7412038" y="2187575"/>
          <p14:tracePt t="71618" x="7412038" y="2214563"/>
          <p14:tracePt t="71648" x="7412038" y="2268538"/>
          <p14:tracePt t="71666" x="7419975" y="2322513"/>
          <p14:tracePt t="71682" x="7419975" y="2357438"/>
          <p14:tracePt t="71697" x="7419975" y="2384425"/>
          <p14:tracePt t="71714" x="7419975" y="2446338"/>
          <p14:tracePt t="71729" x="7419975" y="2473325"/>
          <p14:tracePt t="71745" x="7419975" y="2490788"/>
          <p14:tracePt t="71762" x="7412038" y="2527300"/>
          <p14:tracePt t="71777" x="7412038" y="2536825"/>
          <p14:tracePt t="71793" x="7412038" y="2544763"/>
          <p14:tracePt t="71825" x="7412038" y="2562225"/>
          <p14:tracePt t="71841" x="7412038" y="2571750"/>
          <p14:tracePt t="71858" x="7412038" y="2589213"/>
          <p14:tracePt t="71874" x="7412038" y="2598738"/>
          <p14:tracePt t="72591" x="7412038" y="2608263"/>
          <p14:tracePt t="72603" x="7412038" y="2625725"/>
          <p14:tracePt t="72615" x="7412038" y="2643188"/>
          <p14:tracePt t="72631" x="7412038" y="2670175"/>
          <p14:tracePt t="72646" x="7402513" y="2714625"/>
          <p14:tracePt t="72663" x="7385050" y="2776538"/>
          <p14:tracePt t="72678" x="7375525" y="2803525"/>
          <p14:tracePt t="72694" x="7375525" y="2822575"/>
          <p14:tracePt t="72711" x="7358063" y="2867025"/>
          <p14:tracePt t="72726" x="7348538" y="2894013"/>
          <p14:tracePt t="72741" x="7348538" y="2901950"/>
          <p14:tracePt t="72772" x="7340600" y="2938463"/>
          <p14:tracePt t="72789" x="7331075" y="2946400"/>
          <p14:tracePt t="73024" x="7340600" y="2938463"/>
          <p14:tracePt t="73170" x="7331075" y="2938463"/>
          <p14:tracePt t="73181" x="7323138" y="2938463"/>
          <p14:tracePt t="73192" x="7313613" y="2928938"/>
          <p14:tracePt t="73206" x="7304088" y="2928938"/>
          <p14:tracePt t="73222" x="7304088" y="2919413"/>
          <p14:tracePt t="73238" x="7296150" y="2919413"/>
          <p14:tracePt t="73263" x="7296150" y="2911475"/>
          <p14:tracePt t="73370" x="7286625" y="2911475"/>
          <p14:tracePt t="73504" x="7286625" y="2901950"/>
          <p14:tracePt t="73538" x="7286625" y="2894013"/>
          <p14:tracePt t="73551" x="7286625" y="2884488"/>
          <p14:tracePt t="73565" x="7286625" y="2874963"/>
          <p14:tracePt t="73576" x="7286625" y="2867025"/>
          <p14:tracePt t="73591" x="7277100" y="2857500"/>
          <p14:tracePt t="73606" x="7277100" y="2847975"/>
          <p14:tracePt t="73623" x="7269163" y="2840038"/>
          <p14:tracePt t="73638" x="7269163" y="2830513"/>
          <p14:tracePt t="73654" x="7259638" y="2822575"/>
          <p14:tracePt t="73670" x="7259638" y="2813050"/>
          <p14:tracePt t="73686" x="7232650" y="2776538"/>
          <p14:tracePt t="73702" x="7232650" y="2768600"/>
          <p14:tracePt t="73718" x="7215188" y="2741613"/>
          <p14:tracePt t="73733" x="7197725" y="2714625"/>
          <p14:tracePt t="73749" x="7188200" y="2697163"/>
          <p14:tracePt t="73765" x="7180263" y="2687638"/>
          <p14:tracePt t="74117" x="7180263" y="2697163"/>
          <p14:tracePt t="74126" x="7180263" y="2705100"/>
          <p14:tracePt t="74154" x="7180263" y="2714625"/>
          <p14:tracePt t="74163" x="7180263" y="2724150"/>
          <p14:tracePt t="74176" x="7180263" y="2732088"/>
          <p14:tracePt t="74238" x="7180263" y="2741613"/>
          <p14:tracePt t="74273" x="7170738" y="2741613"/>
          <p14:tracePt t="74285" x="7161213" y="2741613"/>
          <p14:tracePt t="74309" x="7153275" y="2741613"/>
          <p14:tracePt t="74332" x="7143750" y="2732088"/>
          <p14:tracePt t="74370" x="7134225" y="2714625"/>
          <p14:tracePt t="74393" x="7126288" y="2705100"/>
          <p14:tracePt t="74414" x="7126288" y="2697163"/>
          <p14:tracePt t="74452" x="7126288" y="2687638"/>
          <p14:tracePt t="74550" x="7134225" y="2687638"/>
          <p14:tracePt t="74560" x="7143750" y="2697163"/>
          <p14:tracePt t="74571" x="7161213" y="2705100"/>
          <p14:tracePt t="74588" x="7170738" y="2724150"/>
          <p14:tracePt t="74604" x="7188200" y="2741613"/>
          <p14:tracePt t="74620" x="7269163" y="2803525"/>
          <p14:tracePt t="74635" x="7296150" y="2840038"/>
          <p14:tracePt t="74651" x="7331075" y="2874963"/>
          <p14:tracePt t="74667" x="7358063" y="2901950"/>
          <p14:tracePt t="74683" x="7375525" y="2928938"/>
          <p14:tracePt t="74699" x="7385050" y="2938463"/>
          <p14:tracePt t="74716" x="7394575" y="2938463"/>
          <p14:tracePt t="74944" x="7385050" y="2938463"/>
          <p14:tracePt t="74971" x="7375525" y="2938463"/>
          <p14:tracePt t="74983" x="7367588" y="2938463"/>
          <p14:tracePt t="74991" x="7358063" y="2938463"/>
          <p14:tracePt t="75004" x="7348538" y="2928938"/>
          <p14:tracePt t="75020" x="7348538" y="2919413"/>
          <p14:tracePt t="75035" x="7331075" y="2911475"/>
          <p14:tracePt t="75052" x="7323138" y="2894013"/>
          <p14:tracePt t="75067" x="7313613" y="2884488"/>
          <p14:tracePt t="75083" x="7313613" y="2874963"/>
          <p14:tracePt t="75100" x="7313613" y="2867025"/>
          <p14:tracePt t="75584" x="7313613" y="2884488"/>
          <p14:tracePt t="75594" x="7313613" y="2901950"/>
          <p14:tracePt t="75607" x="7313613" y="2911475"/>
          <p14:tracePt t="75623" x="7313613" y="2928938"/>
          <p14:tracePt t="75639" x="7313613" y="2946400"/>
          <p14:tracePt t="75656" x="7304088" y="2973388"/>
          <p14:tracePt t="75671" x="7296150" y="2982913"/>
          <p14:tracePt t="75687" x="7296150" y="3009900"/>
          <p14:tracePt t="75703" x="7286625" y="3036888"/>
          <p14:tracePt t="75720" x="7277100" y="3054350"/>
          <p14:tracePt t="75734" x="7269163" y="3062288"/>
          <p14:tracePt t="75766" x="7269163" y="3081338"/>
          <p14:tracePt t="75798" x="7259638" y="3081338"/>
          <p14:tracePt t="75814" x="7259638" y="3089275"/>
          <p14:tracePt t="75942" x="7259638" y="3071813"/>
          <p14:tracePt t="76327" x="7259638" y="3081338"/>
          <p14:tracePt t="76340" x="7251700" y="3081338"/>
          <p14:tracePt t="76389" x="7242175" y="3081338"/>
          <p14:tracePt t="76410" x="7232650" y="3071813"/>
          <p14:tracePt t="76437" x="7232650" y="3062288"/>
          <p14:tracePt t="76448" x="7224713" y="3054350"/>
          <p14:tracePt t="76459" x="7215188" y="3036888"/>
          <p14:tracePt t="76476" x="7215188" y="3017838"/>
          <p14:tracePt t="76494" x="7215188" y="3000375"/>
          <p14:tracePt t="76510" x="7205663" y="2965450"/>
          <p14:tracePt t="76526" x="7205663" y="2946400"/>
          <p14:tracePt t="76542" x="7205663" y="2928938"/>
          <p14:tracePt t="76558" x="7205663" y="2901950"/>
          <p14:tracePt t="76574" x="7205663" y="2894013"/>
          <p14:tracePt t="76590" x="7197725" y="2894013"/>
          <p14:tracePt t="76622" x="7197725" y="2884488"/>
          <p14:tracePt t="76842" x="7197725" y="2894013"/>
          <p14:tracePt t="76857" x="7205663" y="2894013"/>
          <p14:tracePt t="76869" x="7205663" y="2901950"/>
          <p14:tracePt t="76880" x="7215188" y="2901950"/>
          <p14:tracePt t="76895" x="7215188" y="2911475"/>
          <p14:tracePt t="76910" x="7224713" y="2911475"/>
          <p14:tracePt t="76926" x="7224713" y="2919413"/>
          <p14:tracePt t="76942" x="7224713" y="2928938"/>
          <p14:tracePt t="76965" x="7232650" y="2928938"/>
          <p14:tracePt t="76977" x="7242175" y="2928938"/>
          <p14:tracePt t="76998" x="7251700" y="2928938"/>
          <p14:tracePt t="77010" x="7251700" y="2938463"/>
          <p14:tracePt t="77037" x="7259638" y="2938463"/>
          <p14:tracePt t="77048" x="7259638" y="2946400"/>
          <p14:tracePt t="77182" x="7269163" y="2946400"/>
          <p14:tracePt t="77203" x="7269163" y="2955925"/>
          <p14:tracePt t="77265" x="7259638" y="2938463"/>
          <p14:tracePt t="77274" x="7251700" y="2928938"/>
          <p14:tracePt t="77292" x="7251700" y="2911475"/>
          <p14:tracePt t="77301" x="7242175" y="2894013"/>
          <p14:tracePt t="77313" x="7232650" y="2867025"/>
          <p14:tracePt t="77326" x="7224713" y="2847975"/>
          <p14:tracePt t="77342" x="7215188" y="2830513"/>
          <p14:tracePt t="77358" x="7205663" y="2813050"/>
          <p14:tracePt t="77374" x="7197725" y="2776538"/>
          <p14:tracePt t="77390" x="7188200" y="2768600"/>
          <p14:tracePt t="77393" x="7188200" y="2759075"/>
          <p14:tracePt t="77422" x="7188200" y="2741613"/>
          <p14:tracePt t="77529" x="7188200" y="2751138"/>
          <p14:tracePt t="77541" x="7188200" y="2768600"/>
          <p14:tracePt t="77551" x="7197725" y="2795588"/>
          <p14:tracePt t="77566" x="7205663" y="2822575"/>
          <p14:tracePt t="77582" x="7215188" y="2867025"/>
          <p14:tracePt t="77598" x="7224713" y="2911475"/>
          <p14:tracePt t="77614" x="7232650" y="2928938"/>
          <p14:tracePt t="77630" x="7232650" y="2946400"/>
          <p14:tracePt t="77646" x="7232650" y="2955925"/>
          <p14:tracePt t="77662" x="7242175" y="2973388"/>
          <p14:tracePt t="77678" x="7251700" y="2982913"/>
          <p14:tracePt t="77710" x="7259638" y="2990850"/>
          <p14:tracePt t="77745" x="7269163" y="2990850"/>
          <p14:tracePt t="77759" x="7277100" y="2990850"/>
          <p14:tracePt t="77768" x="7286625" y="2990850"/>
          <p14:tracePt t="77789" x="7296150" y="2990850"/>
          <p14:tracePt t="77806" x="7313613" y="2973388"/>
          <p14:tracePt t="77838" x="7313613" y="2965450"/>
          <p14:tracePt t="77984" x="7313613" y="2955925"/>
          <p14:tracePt t="77995" x="7304088" y="2955925"/>
          <p14:tracePt t="78023" x="7304088" y="2946400"/>
          <p14:tracePt t="78395" x="7296150" y="2946400"/>
          <p14:tracePt t="78405" x="7286625" y="2938463"/>
          <p14:tracePt t="78418" x="7286625" y="2928938"/>
          <p14:tracePt t="78434" x="7277100" y="2911475"/>
          <p14:tracePt t="78450" x="7269163" y="2894013"/>
          <p14:tracePt t="78466" x="7269163" y="2840038"/>
          <p14:tracePt t="78482" x="7269163" y="2813050"/>
          <p14:tracePt t="78498" x="7269163" y="2786063"/>
          <p14:tracePt t="78514" x="7269163" y="2759075"/>
          <p14:tracePt t="78546" x="7269163" y="2751138"/>
          <p14:tracePt t="78562" x="7269163" y="2741613"/>
          <p14:tracePt t="78680" x="7277100" y="2751138"/>
          <p14:tracePt t="78697" x="7296150" y="2751138"/>
          <p14:tracePt t="78707" x="7304088" y="2759075"/>
          <p14:tracePt t="78722" x="7313613" y="2768600"/>
          <p14:tracePt t="78736" x="7323138" y="2768600"/>
          <p14:tracePt t="78767" x="7331075" y="2768600"/>
          <p14:tracePt t="79057" x="7331075" y="2776538"/>
          <p14:tracePt t="79161" x="7323138" y="2776538"/>
          <p14:tracePt t="79174" x="7323138" y="2759075"/>
          <p14:tracePt t="79199" x="7313613" y="2759075"/>
          <p14:tracePt t="79235" x="7313613" y="2751138"/>
          <p14:tracePt t="79391" x="7313613" y="2768600"/>
          <p14:tracePt t="79402" x="7296150" y="2786063"/>
          <p14:tracePt t="79414" x="7286625" y="2803525"/>
          <p14:tracePt t="79427" x="7277100" y="2813050"/>
          <p14:tracePt t="79443" x="7259638" y="2830513"/>
          <p14:tracePt t="79458" x="7251700" y="2830513"/>
          <p14:tracePt t="79474" x="7242175" y="2830513"/>
          <p14:tracePt t="79490" x="7224713" y="2830513"/>
          <p14:tracePt t="79522" x="7215188" y="2803525"/>
          <p14:tracePt t="79539" x="7205663" y="2776538"/>
          <p14:tracePt t="79554" x="7205663" y="2759075"/>
          <p14:tracePt t="79570" x="7197725" y="2705100"/>
          <p14:tracePt t="79586" x="7188200" y="2679700"/>
          <p14:tracePt t="79602" x="7180263" y="2652713"/>
          <p14:tracePt t="79635" x="7170738" y="2608263"/>
          <p14:tracePt t="79652" x="7170738" y="2598738"/>
          <p14:tracePt t="79669" x="7170738" y="2571750"/>
          <p14:tracePt t="79685" x="7170738" y="2554288"/>
          <p14:tracePt t="79700" x="7170738" y="2536825"/>
          <p14:tracePt t="79716" x="7170738" y="2517775"/>
          <p14:tracePt t="79731" x="7170738" y="2500313"/>
          <p14:tracePt t="79746" x="7170738" y="2490788"/>
          <p14:tracePt t="79763" x="7170738" y="2482850"/>
          <p14:tracePt t="79824" x="7161213" y="2482850"/>
          <p14:tracePt t="79857" x="7161213" y="2473325"/>
          <p14:tracePt t="79884" x="7153275" y="2473325"/>
          <p14:tracePt t="80148" x="7161213" y="2482850"/>
          <p14:tracePt t="80160" x="7170738" y="2482850"/>
          <p14:tracePt t="80171" x="7180263" y="2482850"/>
          <p14:tracePt t="80186" x="7180263" y="2490788"/>
          <p14:tracePt t="80202" x="7188200" y="2500313"/>
          <p14:tracePt t="80218" x="7197725" y="2509838"/>
          <p14:tracePt t="80234" x="7232650" y="2581275"/>
          <p14:tracePt t="80250" x="7277100" y="2652713"/>
          <p14:tracePt t="80266" x="7385050" y="2741613"/>
          <p14:tracePt t="80282" x="7769225" y="3133725"/>
          <p14:tracePt t="80298" x="7974013" y="3348038"/>
          <p14:tracePt t="80314" x="8143875" y="3527425"/>
          <p14:tracePt t="80330" x="8402638" y="3786188"/>
          <p14:tracePt t="80346" x="8466138" y="3848100"/>
          <p14:tracePt t="80362" x="8510588" y="3894138"/>
          <p14:tracePt t="80378" x="8537575" y="3902075"/>
          <p14:tracePt t="80448" x="8537575" y="3840163"/>
          <p14:tracePt t="80458" x="8537575" y="3795713"/>
          <p14:tracePt t="80473" x="8537575" y="3732213"/>
          <p14:tracePt t="80490" x="8528050" y="3670300"/>
          <p14:tracePt t="80506" x="8518525" y="3633788"/>
          <p14:tracePt t="80522" x="8518525" y="3581400"/>
          <p14:tracePt t="80538" x="8510588" y="3554413"/>
          <p14:tracePt t="80554" x="8510588" y="3544888"/>
          <p14:tracePt t="80570" x="8510588" y="3536950"/>
          <p14:tracePt t="80586" x="8510588" y="3527425"/>
          <p14:tracePt t="80602" x="8510588" y="3509963"/>
          <p14:tracePt t="80632" x="8510588" y="3500438"/>
          <p14:tracePt t="80688" x="8491538" y="3490913"/>
          <p14:tracePt t="80702" x="8474075" y="3482975"/>
          <p14:tracePt t="80714" x="8456613" y="3482975"/>
          <p14:tracePt t="80730" x="8439150" y="3465513"/>
          <p14:tracePt t="80745" x="8420100" y="3455988"/>
          <p14:tracePt t="80761" x="8375650" y="3419475"/>
          <p14:tracePt t="80777" x="8367713" y="3402013"/>
          <p14:tracePt t="80793" x="8348663" y="3375025"/>
          <p14:tracePt t="80809" x="8304213" y="3322638"/>
          <p14:tracePt t="80825" x="8277225" y="3295650"/>
          <p14:tracePt t="80841" x="8259763" y="3276600"/>
          <p14:tracePt t="80857" x="8242300" y="3232150"/>
          <p14:tracePt t="80873" x="8224838" y="3224213"/>
          <p14:tracePt t="80889" x="8215313" y="3205163"/>
          <p14:tracePt t="80905" x="8215313" y="3197225"/>
          <p14:tracePt t="81011" x="8197850" y="3170238"/>
          <p14:tracePt t="81026" x="8180388" y="3152775"/>
          <p14:tracePt t="81037" x="8170863" y="3125788"/>
          <p14:tracePt t="81051" x="8153400" y="3116263"/>
          <p14:tracePt t="81066" x="8153400" y="3108325"/>
          <p14:tracePt t="81082" x="8143875" y="3089275"/>
          <p14:tracePt t="81098" x="8134350" y="3089275"/>
          <p14:tracePt t="81126" x="8134350" y="3081338"/>
          <p14:tracePt t="81134" x="8134350" y="3071813"/>
          <p14:tracePt t="81168" x="8134350" y="3062288"/>
          <p14:tracePt t="81265" x="8143875" y="3062288"/>
          <p14:tracePt t="81336" x="8153400" y="3062288"/>
          <p14:tracePt t="81351" x="8180388" y="3062288"/>
          <p14:tracePt t="81362" x="8188325" y="3054350"/>
          <p14:tracePt t="81374" x="8205788" y="3054350"/>
          <p14:tracePt t="81386" x="8215313" y="3054350"/>
          <p14:tracePt t="81402" x="8242300" y="3054350"/>
          <p14:tracePt t="81418" x="8251825" y="3054350"/>
          <p14:tracePt t="81434" x="8269288" y="3044825"/>
          <p14:tracePt t="81577" x="8269288" y="3036888"/>
          <p14:tracePt t="81809" x="8259763" y="3027363"/>
          <p14:tracePt t="81818" x="8251825" y="3009900"/>
          <p14:tracePt t="81834" x="8242300" y="2990850"/>
          <p14:tracePt t="81850" x="8224838" y="2973388"/>
          <p14:tracePt t="81866" x="8205788" y="2938463"/>
          <p14:tracePt t="81882" x="8197850" y="2928938"/>
          <p14:tracePt t="81898" x="8197850" y="2919413"/>
          <p14:tracePt t="81914" x="8188325" y="2901950"/>
          <p14:tracePt t="81960" x="8188325" y="2884488"/>
          <p14:tracePt t="81978" x="8188325" y="2874963"/>
          <p14:tracePt t="82011" x="8188325" y="2867025"/>
          <p14:tracePt t="82189" x="8188325" y="2874963"/>
          <p14:tracePt t="82227" x="8197850" y="2884488"/>
          <p14:tracePt t="82237" x="8205788" y="2894013"/>
          <p14:tracePt t="82251" x="8215313" y="2901950"/>
          <p14:tracePt t="82275" x="8232775" y="2911475"/>
          <p14:tracePt t="82312" x="8232775" y="2919413"/>
          <p14:tracePt t="82625" x="8242300" y="2919413"/>
          <p14:tracePt t="82706" x="8251825" y="2919413"/>
          <p14:tracePt t="82719" x="8251825" y="2928938"/>
          <p14:tracePt t="82732" x="8269288" y="2938463"/>
          <p14:tracePt t="82757" x="8286750" y="2946400"/>
          <p14:tracePt t="82767" x="8286750" y="2965450"/>
          <p14:tracePt t="82777" x="8304213" y="2973388"/>
          <p14:tracePt t="82791" x="8304213" y="2982913"/>
          <p14:tracePt t="82807" x="8313738" y="2982913"/>
          <p14:tracePt t="82822" x="8313738" y="2990850"/>
          <p14:tracePt t="82839" x="8323263" y="3000375"/>
          <p14:tracePt t="82870" x="8323263" y="3009900"/>
          <p14:tracePt t="83164" x="8323263" y="2973388"/>
          <p14:tracePt t="83176" x="8323263" y="2965450"/>
          <p14:tracePt t="83187" x="8323263" y="2955925"/>
          <p14:tracePt t="83215" x="8323263" y="2938463"/>
          <p14:tracePt t="83225" x="8323263" y="2919413"/>
          <p14:tracePt t="83236" x="8323263" y="2911475"/>
          <p14:tracePt t="83251" x="8313738" y="2894013"/>
          <p14:tracePt t="83267" x="8304213" y="2874963"/>
          <p14:tracePt t="83283" x="8296275" y="2840038"/>
          <p14:tracePt t="83299" x="8286750" y="2822575"/>
          <p14:tracePt t="83315" x="8277225" y="2813050"/>
          <p14:tracePt t="83331" x="8269288" y="2803525"/>
          <p14:tracePt t="83362" x="8269288" y="2795588"/>
          <p14:tracePt t="83453" x="8269288" y="2803525"/>
          <p14:tracePt t="83559" x="8277225" y="2840038"/>
          <p14:tracePt t="83576" x="8277225" y="2867025"/>
          <p14:tracePt t="83587" x="8286750" y="2894013"/>
          <p14:tracePt t="83603" x="8304213" y="2911475"/>
          <p14:tracePt t="83633" x="8313738" y="2928938"/>
          <p14:tracePt t="83754" x="8323263" y="2946400"/>
          <p14:tracePt t="83766" x="8331200" y="2965450"/>
          <p14:tracePt t="83779" x="8331200" y="2982913"/>
          <p14:tracePt t="83795" x="8331200" y="3000375"/>
          <p14:tracePt t="83811" x="8331200" y="3009900"/>
          <p14:tracePt t="83827" x="8331200" y="3027363"/>
          <p14:tracePt t="84091" x="8323263" y="3027363"/>
          <p14:tracePt t="84102" x="8313738" y="3027363"/>
          <p14:tracePt t="84115" x="8313738" y="3017838"/>
          <p14:tracePt t="84131" x="8313738" y="3009900"/>
          <p14:tracePt t="84146" x="8304213" y="2990850"/>
          <p14:tracePt t="84163" x="8304213" y="2973388"/>
          <p14:tracePt t="84178" x="8304213" y="2965450"/>
          <p14:tracePt t="84211" x="8304213" y="2955925"/>
          <p14:tracePt t="84343" x="8304213" y="2938463"/>
          <p14:tracePt t="84354" x="8304213" y="2919413"/>
          <p14:tracePt t="84415" x="8296275" y="2919413"/>
          <p14:tracePt t="84426" x="8296275" y="2911475"/>
          <p14:tracePt t="84487" x="8296275" y="2901950"/>
          <p14:tracePt t="84497" x="8286750" y="2894013"/>
          <p14:tracePt t="84521" x="8286750" y="2884488"/>
          <p14:tracePt t="84868" x="8259763" y="2884488"/>
          <p14:tracePt t="84886" x="8205788" y="2884488"/>
          <p14:tracePt t="84895" x="8143875" y="2867025"/>
          <p14:tracePt t="84908" x="8054975" y="2830513"/>
          <p14:tracePt t="84923" x="7947025" y="2803525"/>
          <p14:tracePt t="84939" x="7840663" y="2776538"/>
          <p14:tracePt t="84955" x="7661275" y="2697163"/>
          <p14:tracePt t="84971" x="7608888" y="2652713"/>
          <p14:tracePt t="84987" x="7581900" y="2616200"/>
          <p14:tracePt t="85003" x="7545388" y="2581275"/>
          <p14:tracePt t="85019" x="7537450" y="2571750"/>
          <p14:tracePt t="85064" x="7537450" y="2562225"/>
          <p14:tracePt t="85075" x="7537450" y="2554288"/>
          <p14:tracePt t="85196" x="7527925" y="2554288"/>
          <p14:tracePt t="85219" x="7518400" y="2554288"/>
          <p14:tracePt t="85230" x="7510463" y="2554288"/>
          <p14:tracePt t="85244" x="7510463" y="2562225"/>
          <p14:tracePt t="85259" x="7500938" y="2562225"/>
          <p14:tracePt t="85275" x="7491413" y="2571750"/>
          <p14:tracePt t="85291" x="7473950" y="2581275"/>
          <p14:tracePt t="85306" x="7473950" y="2589213"/>
          <p14:tracePt t="85322" x="7456488" y="2608263"/>
          <p14:tracePt t="85339" x="7446963" y="2616200"/>
          <p14:tracePt t="85355" x="7439025" y="2616200"/>
          <p14:tracePt t="85387" x="7419975" y="2616200"/>
          <p14:tracePt t="85408" x="7412038" y="2616200"/>
          <p14:tracePt t="85423" x="7402513" y="2616200"/>
          <p14:tracePt t="85436" x="7402513" y="2608263"/>
          <p14:tracePt t="85451" x="7394575" y="2608263"/>
          <p14:tracePt t="85484" x="7385050" y="2608263"/>
          <p14:tracePt t="85858" x="7385050" y="2598738"/>
          <p14:tracePt t="85868" x="7385050" y="2562225"/>
          <p14:tracePt t="85883" x="7375525" y="2509838"/>
          <p14:tracePt t="85897" x="7367588" y="2438400"/>
          <p14:tracePt t="85912" x="7358063" y="2339975"/>
          <p14:tracePt t="85929" x="7331075" y="2116138"/>
          <p14:tracePt t="85944" x="7323138" y="2017713"/>
          <p14:tracePt t="85960" x="7323138" y="1955800"/>
          <p14:tracePt t="85977" x="7304088" y="1866900"/>
          <p14:tracePt t="85992" x="7304088" y="1839913"/>
          <p14:tracePt t="86023" x="7304088" y="1822450"/>
          <p14:tracePt t="86040" x="7296150" y="1812925"/>
          <p14:tracePt t="86143" x="7296150" y="1822450"/>
          <p14:tracePt t="86155" x="7304088" y="1830388"/>
          <p14:tracePt t="86169" x="7313613" y="1847850"/>
          <p14:tracePt t="86185" x="7313613" y="1874838"/>
          <p14:tracePt t="86200" x="7323138" y="1901825"/>
          <p14:tracePt t="86217" x="7340600" y="1938338"/>
          <p14:tracePt t="86233" x="7340600" y="1955800"/>
          <p14:tracePt t="86249" x="7348538" y="1973263"/>
          <p14:tracePt t="86265" x="7358063" y="2000250"/>
          <p14:tracePt t="86281" x="7358063" y="2017713"/>
          <p14:tracePt t="86296" x="7367588" y="2036763"/>
          <p14:tracePt t="86313" x="7375525" y="2089150"/>
          <p14:tracePt t="86328" x="7385050" y="2116138"/>
          <p14:tracePt t="86345" x="7385050" y="2160588"/>
          <p14:tracePt t="86361" x="7385050" y="2187575"/>
          <p14:tracePt t="86377" x="7394575" y="2214563"/>
          <p14:tracePt t="86393" x="7394575" y="2241550"/>
          <p14:tracePt t="86396" x="7394575" y="2259013"/>
          <p14:tracePt t="86410" x="7394575" y="2276475"/>
          <p14:tracePt t="86425" x="7394575" y="2295525"/>
          <p14:tracePt t="86440" x="7394575" y="2312988"/>
          <p14:tracePt t="86456" x="7394575" y="2330450"/>
          <p14:tracePt t="86473" x="7394575" y="2366963"/>
          <p14:tracePt t="86488" x="7394575" y="2384425"/>
          <p14:tracePt t="86505" x="7394575" y="2428875"/>
          <p14:tracePt t="86520" x="7385050" y="2446338"/>
          <p14:tracePt t="86536" x="7375525" y="2473325"/>
          <p14:tracePt t="86553" x="7367588" y="2517775"/>
          <p14:tracePt t="86568" x="7367588" y="2536825"/>
          <p14:tracePt t="86584" x="7367588" y="2562225"/>
          <p14:tracePt t="86601" x="7358063" y="2589213"/>
          <p14:tracePt t="86616" x="7348538" y="2598738"/>
          <p14:tracePt t="86632" x="7348538" y="2616200"/>
          <p14:tracePt t="86649" x="7348538" y="2625725"/>
          <p14:tracePt t="86719" x="7348538" y="2633663"/>
          <p14:tracePt t="87082" x="7348538" y="2625725"/>
          <p14:tracePt t="87094" x="7348538" y="2608263"/>
          <p14:tracePt t="87104" x="7348538" y="2571750"/>
          <p14:tracePt t="87119" x="7348538" y="2536825"/>
          <p14:tracePt t="87130" x="7358063" y="2465388"/>
          <p14:tracePt t="87146" x="7367588" y="2374900"/>
          <p14:tracePt t="87160" x="7375525" y="2330450"/>
          <p14:tracePt t="87177" x="7375525" y="2232025"/>
          <p14:tracePt t="87193" x="7375525" y="2197100"/>
          <p14:tracePt t="87208" x="7375525" y="2160588"/>
          <p14:tracePt t="87225" x="7375525" y="2098675"/>
          <p14:tracePt t="87240" x="7375525" y="2071688"/>
          <p14:tracePt t="87257" x="7375525" y="2044700"/>
          <p14:tracePt t="87273" x="7367588" y="2000250"/>
          <p14:tracePt t="87288" x="7358063" y="1982788"/>
          <p14:tracePt t="87304" x="7348538" y="1973263"/>
          <p14:tracePt t="87321" x="7348538" y="1965325"/>
          <p14:tracePt t="87682" x="7358063" y="1973263"/>
          <p14:tracePt t="87693" x="7358063" y="2000250"/>
          <p14:tracePt t="87708" x="7375525" y="2017713"/>
          <p14:tracePt t="87722" x="7385050" y="2044700"/>
          <p14:tracePt t="87736" x="7412038" y="2062163"/>
          <p14:tracePt t="87752" x="7429500" y="2098675"/>
          <p14:tracePt t="87768" x="7491413" y="2160588"/>
          <p14:tracePt t="87784" x="7500938" y="2205038"/>
          <p14:tracePt t="87800" x="7527925" y="2303463"/>
          <p14:tracePt t="87817" x="7537450" y="2374900"/>
          <p14:tracePt t="87832" x="7537450" y="2419350"/>
          <p14:tracePt t="87848" x="7537450" y="2473325"/>
          <p14:tracePt t="87864" x="7537450" y="2536825"/>
          <p14:tracePt t="87880" x="7537450" y="2562225"/>
          <p14:tracePt t="87896" x="7537450" y="2581275"/>
          <p14:tracePt t="87899" x="7518400" y="2616200"/>
          <p14:tracePt t="87913" x="7510463" y="2633663"/>
          <p14:tracePt t="87928" x="7510463" y="2660650"/>
          <p14:tracePt t="87944" x="7491413" y="2679700"/>
          <p14:tracePt t="87976" x="7483475" y="2687638"/>
          <p14:tracePt t="87993" x="7483475" y="2697163"/>
          <p14:tracePt t="88010" x="7483475" y="2705100"/>
          <p14:tracePt t="88065" x="7466013" y="2705100"/>
          <p14:tracePt t="88078" x="7456488" y="2714625"/>
          <p14:tracePt t="88091" x="7439025" y="2724150"/>
          <p14:tracePt t="88107" x="7429500" y="2724150"/>
          <p14:tracePt t="88121" x="7419975" y="2732088"/>
          <p14:tracePt t="88138" x="7402513" y="2741613"/>
          <p14:tracePt t="88153" x="7394575" y="2741613"/>
          <p14:tracePt t="88169" x="7394575" y="2732088"/>
          <p14:tracePt t="88185" x="7375525" y="2705100"/>
          <p14:tracePt t="88202" x="7367588" y="2687638"/>
          <p14:tracePt t="88216" x="7367588" y="2660650"/>
          <p14:tracePt t="88232" x="7358063" y="2633663"/>
          <p14:tracePt t="88248" x="7358063" y="2589213"/>
          <p14:tracePt t="88264" x="7358063" y="2581275"/>
          <p14:tracePt t="88280" x="7358063" y="2562225"/>
          <p14:tracePt t="88296" x="7348538" y="2527300"/>
          <p14:tracePt t="88312" x="7348538" y="2500313"/>
          <p14:tracePt t="88328" x="7348538" y="2473325"/>
          <p14:tracePt t="88344" x="7348538" y="2428875"/>
          <p14:tracePt t="88360" x="7358063" y="2393950"/>
          <p14:tracePt t="88376" x="7367588" y="2357438"/>
          <p14:tracePt t="88392" x="7375525" y="2286000"/>
          <p14:tracePt t="88408" x="7385050" y="2259013"/>
          <p14:tracePt t="88424" x="7385050" y="2251075"/>
          <p14:tracePt t="88440" x="7394575" y="2241550"/>
          <p14:tracePt t="88558" x="7394575" y="2224088"/>
          <p14:tracePt t="88569" x="7394575" y="2187575"/>
          <p14:tracePt t="88585" x="7394575" y="2170113"/>
          <p14:tracePt t="88601" x="7394575" y="2143125"/>
          <p14:tracePt t="88618" x="7385050" y="2116138"/>
          <p14:tracePt t="88648" x="7375525" y="2089150"/>
          <p14:tracePt t="88665" x="7375525" y="2081213"/>
          <p14:tracePt t="88681" x="7367588" y="2071688"/>
          <p14:tracePt t="88698" x="7358063" y="2071688"/>
          <p14:tracePt t="88714" x="7358063" y="2062163"/>
          <p14:tracePt t="88729" x="7340600" y="2062163"/>
          <p14:tracePt t="88745" x="7331075" y="2062163"/>
          <p14:tracePt t="88777" x="7313613" y="2071688"/>
          <p14:tracePt t="88811" x="7313613" y="2089150"/>
          <p14:tracePt t="88827" x="7313613" y="2116138"/>
          <p14:tracePt t="88841" x="7313613" y="2143125"/>
          <p14:tracePt t="88858" x="7331075" y="2241550"/>
          <p14:tracePt t="88874" x="7348538" y="2286000"/>
          <p14:tracePt t="88889" x="7358063" y="2322513"/>
          <p14:tracePt t="88893" x="7375525" y="2374900"/>
          <p14:tracePt t="88907" x="7375525" y="2401888"/>
          <p14:tracePt t="88923" x="7385050" y="2438400"/>
          <p14:tracePt t="88938" x="7394575" y="2465388"/>
          <p14:tracePt t="88954" x="7412038" y="2517775"/>
          <p14:tracePt t="88969" x="7429500" y="2536825"/>
          <p14:tracePt t="88985" x="7439025" y="2554288"/>
          <p14:tracePt t="89002" x="7466013" y="2589213"/>
          <p14:tracePt t="89018" x="7491413" y="2598738"/>
          <p14:tracePt t="89033" x="7510463" y="2608263"/>
          <p14:tracePt t="89050" x="7537450" y="2608263"/>
          <p14:tracePt t="89066" x="7554913" y="2589213"/>
          <p14:tracePt t="89081" x="7562850" y="2562225"/>
          <p14:tracePt t="89097" x="7562850" y="2509838"/>
          <p14:tracePt t="89113" x="7562850" y="2374900"/>
          <p14:tracePt t="89129" x="7562850" y="2303463"/>
          <p14:tracePt t="89145" x="7537450" y="2232025"/>
          <p14:tracePt t="89162" x="7518400" y="2108200"/>
          <p14:tracePt t="89178" x="7518400" y="2071688"/>
          <p14:tracePt t="89193" x="7500938" y="2044700"/>
          <p14:tracePt t="89210" x="7483475" y="2000250"/>
          <p14:tracePt t="89225" x="7483475" y="1982788"/>
          <p14:tracePt t="89242" x="7473950" y="1965325"/>
          <p14:tracePt t="89258" x="7456488" y="1938338"/>
          <p14:tracePt t="89274" x="7446963" y="1928813"/>
          <p14:tracePt t="89289" x="7446963" y="1911350"/>
          <p14:tracePt t="89320" x="7429500" y="1893888"/>
          <p14:tracePt t="89337" x="7419975" y="1884363"/>
          <p14:tracePt t="89353" x="7412038" y="1874838"/>
          <p14:tracePt t="89369" x="7402513" y="1866900"/>
          <p14:tracePt t="89385" x="7402513" y="1857375"/>
          <p14:tracePt t="89448" x="7394575" y="1866900"/>
          <p14:tracePt t="89460" x="7385050" y="1884363"/>
          <p14:tracePt t="89472" x="7375525" y="1911350"/>
          <p14:tracePt t="89485" x="7358063" y="1946275"/>
          <p14:tracePt t="89498" x="7340600" y="1982788"/>
          <p14:tracePt t="89513" x="7340600" y="2009775"/>
          <p14:tracePt t="89529" x="7331075" y="2054225"/>
          <p14:tracePt t="89545" x="7313613" y="2187575"/>
          <p14:tracePt t="89561" x="7304088" y="2295525"/>
          <p14:tracePt t="89577" x="7304088" y="2401888"/>
          <p14:tracePt t="89594" x="7304088" y="2616200"/>
          <p14:tracePt t="89609" x="7304088" y="2724150"/>
          <p14:tracePt t="89625" x="7323138" y="2813050"/>
          <p14:tracePt t="89642" x="7348538" y="2965450"/>
          <p14:tracePt t="89657" x="7367588" y="3017838"/>
          <p14:tracePt t="89673" x="7385050" y="3062288"/>
          <p14:tracePt t="89689" x="7429500" y="3143250"/>
          <p14:tracePt t="89705" x="7456488" y="3160713"/>
          <p14:tracePt t="89722" x="7473950" y="3179763"/>
          <p14:tracePt t="89737" x="7518400" y="3187700"/>
          <p14:tracePt t="89752" x="7537450" y="3187700"/>
          <p14:tracePt t="89768" x="7562850" y="3179763"/>
          <p14:tracePt t="89784" x="7589838" y="3133725"/>
          <p14:tracePt t="89800" x="7608888" y="3089275"/>
          <p14:tracePt t="89816" x="7616825" y="3044825"/>
          <p14:tracePt t="89833" x="7643813" y="2901950"/>
          <p14:tracePt t="89848" x="7643813" y="2813050"/>
          <p14:tracePt t="89864" x="7643813" y="2697163"/>
          <p14:tracePt t="89880" x="7616825" y="2411413"/>
          <p14:tracePt t="89896" x="7562850" y="2259013"/>
          <p14:tracePt t="89912" x="7537450" y="2160588"/>
          <p14:tracePt t="89928" x="7510463" y="2089150"/>
          <p14:tracePt t="89944" x="7446963" y="2000250"/>
          <p14:tracePt t="89960" x="7439025" y="1973263"/>
          <p14:tracePt t="89991" x="7385050" y="1946275"/>
          <p14:tracePt t="90008" x="7367588" y="1946275"/>
          <p14:tracePt t="90024" x="7348538" y="1946275"/>
          <p14:tracePt t="90040" x="7286625" y="2000250"/>
          <p14:tracePt t="90056" x="7251700" y="2036763"/>
          <p14:tracePt t="90072" x="7197725" y="2170113"/>
          <p14:tracePt t="90088" x="7180263" y="2214563"/>
          <p14:tracePt t="90104" x="7170738" y="2268538"/>
          <p14:tracePt t="90120" x="7153275" y="2366963"/>
          <p14:tracePt t="90136" x="7153275" y="2428875"/>
          <p14:tracePt t="90152" x="7153275" y="2490788"/>
          <p14:tracePt t="90168" x="7170738" y="2589213"/>
          <p14:tracePt t="90184" x="7180263" y="2616200"/>
          <p14:tracePt t="90200" x="7197725" y="2633663"/>
          <p14:tracePt t="90217" x="7242175" y="2643188"/>
          <p14:tracePt t="90232" x="7259638" y="2643188"/>
          <p14:tracePt t="90248" x="7286625" y="2625725"/>
          <p14:tracePt t="90264" x="7313613" y="2536825"/>
          <p14:tracePt t="90280" x="7331075" y="2473325"/>
          <p14:tracePt t="90296" x="7348538" y="2384425"/>
          <p14:tracePt t="90312" x="7358063" y="2241550"/>
          <p14:tracePt t="90328" x="7367588" y="2197100"/>
          <p14:tracePt t="90344" x="7367588" y="2143125"/>
          <p14:tracePt t="90360" x="7367588" y="2108200"/>
          <p14:tracePt t="90376" x="7367588" y="2054225"/>
          <p14:tracePt t="90392" x="7358063" y="2036763"/>
          <p14:tracePt t="90408" x="7348538" y="2009775"/>
          <p14:tracePt t="90424" x="7340600" y="1990725"/>
          <p14:tracePt t="90519" x="7323138" y="1982788"/>
          <p14:tracePt t="90528" x="7313613" y="1982788"/>
          <p14:tracePt t="90540" x="7296150" y="1990725"/>
          <p14:tracePt t="90555" x="7277100" y="2000250"/>
          <p14:tracePt t="90571" x="7269163" y="2017713"/>
          <p14:tracePt t="90585" x="7251700" y="2062163"/>
          <p14:tracePt t="90601" x="7232650" y="2152650"/>
          <p14:tracePt t="90617" x="7232650" y="2197100"/>
          <p14:tracePt t="90648" x="7242175" y="2357438"/>
          <p14:tracePt t="90666" x="7259638" y="2393950"/>
          <p14:tracePt t="90681" x="7269163" y="2419350"/>
          <p14:tracePt t="90697" x="7286625" y="2428875"/>
          <p14:tracePt t="90714" x="7323138" y="2438400"/>
          <p14:tracePt t="90729" x="7340600" y="2438400"/>
          <p14:tracePt t="90745" x="7375525" y="2419350"/>
          <p14:tracePt t="90761" x="7412038" y="2366963"/>
          <p14:tracePt t="90777" x="7429500" y="2322513"/>
          <p14:tracePt t="90793" x="7446963" y="2259013"/>
          <p14:tracePt t="90809" x="7483475" y="2125663"/>
          <p14:tracePt t="90825" x="7500938" y="2054225"/>
          <p14:tracePt t="90841" x="7500938" y="1919288"/>
          <p14:tracePt t="90857" x="7500938" y="1884363"/>
          <p14:tracePt t="90873" x="7500938" y="1839913"/>
          <p14:tracePt t="90889" x="7483475" y="1812925"/>
          <p14:tracePt t="90905" x="7456488" y="1785938"/>
          <p14:tracePt t="90921" x="7429500" y="1776413"/>
          <p14:tracePt t="90938" x="7375525" y="1785938"/>
          <p14:tracePt t="90953" x="7348538" y="1803400"/>
          <p14:tracePt t="90969" x="7313613" y="1822450"/>
          <p14:tracePt t="90985" x="7269163" y="1884363"/>
          <p14:tracePt t="91002" x="7242175" y="1928813"/>
          <p14:tracePt t="91017" x="7232650" y="1982788"/>
          <p14:tracePt t="91033" x="7224713" y="2036763"/>
          <p14:tracePt t="91049" x="7215188" y="2232025"/>
          <p14:tracePt t="91065" x="7224713" y="2347913"/>
          <p14:tracePt t="91081" x="7242175" y="2482850"/>
          <p14:tracePt t="91097" x="7313613" y="2724150"/>
          <p14:tracePt t="91113" x="7340600" y="2803525"/>
          <p14:tracePt t="91129" x="7385050" y="2847975"/>
          <p14:tracePt t="91145" x="7446963" y="2901950"/>
          <p14:tracePt t="91161" x="7473950" y="2911475"/>
          <p14:tracePt t="91178" x="7527925" y="2911475"/>
          <p14:tracePt t="91193" x="7545388" y="2901950"/>
          <p14:tracePt t="91209" x="7572375" y="2874963"/>
          <p14:tracePt t="91225" x="7626350" y="2759075"/>
          <p14:tracePt t="91241" x="7653338" y="2643188"/>
          <p14:tracePt t="91257" x="7680325" y="2527300"/>
          <p14:tracePt t="91274" x="7697788" y="2251075"/>
          <p14:tracePt t="91290" x="7697788" y="2143125"/>
          <p14:tracePt t="91320" x="7680325" y="1973263"/>
          <p14:tracePt t="91337" x="7616825" y="1884363"/>
          <p14:tracePt t="91353" x="7589838" y="1874838"/>
          <p14:tracePt t="91370" x="7500938" y="1866900"/>
          <p14:tracePt t="91385" x="7466013" y="1884363"/>
          <p14:tracePt t="91401" x="7419975" y="1911350"/>
          <p14:tracePt t="91417" x="7358063" y="1990725"/>
          <p14:tracePt t="91433" x="7340600" y="2027238"/>
          <p14:tracePt t="91449" x="7323138" y="2071688"/>
          <p14:tracePt t="91465" x="7304088" y="2125663"/>
          <p14:tracePt t="91481" x="7269163" y="2259013"/>
          <p14:tracePt t="91497" x="7251700" y="2322513"/>
          <p14:tracePt t="91513" x="7242175" y="2401888"/>
          <p14:tracePt t="91529" x="7242175" y="2527300"/>
          <p14:tracePt t="91545" x="7242175" y="2571750"/>
          <p14:tracePt t="91561" x="7242175" y="2616200"/>
          <p14:tracePt t="91622" x="7242175" y="2625725"/>
          <p14:tracePt t="91635" x="7242175" y="2643188"/>
          <p14:tracePt t="91670" x="7251700" y="2643188"/>
          <p14:tracePt t="91804" x="7269163" y="2625725"/>
          <p14:tracePt t="91816" x="7304088" y="2581275"/>
          <p14:tracePt t="91831" x="7331075" y="2536825"/>
          <p14:tracePt t="91840" x="7385050" y="2473325"/>
          <p14:tracePt t="91853" x="7419975" y="2419350"/>
          <p14:tracePt t="91866" x="7456488" y="2374900"/>
          <p14:tracePt t="91881" x="7466013" y="2347913"/>
          <p14:tracePt t="91897" x="7491413" y="2322513"/>
          <p14:tracePt t="91913" x="7510463" y="2295525"/>
          <p14:tracePt t="91945" x="7510463" y="2286000"/>
          <p14:tracePt t="91996" x="7510463" y="2276475"/>
          <p14:tracePt t="92370" x="7491413" y="2276475"/>
          <p14:tracePt t="92381" x="7473950" y="2276475"/>
          <p14:tracePt t="92392" x="7446963" y="2276475"/>
          <p14:tracePt t="92408" x="7419975" y="2268538"/>
          <p14:tracePt t="92424" x="7402513" y="2251075"/>
          <p14:tracePt t="92441" x="7367588" y="2187575"/>
          <p14:tracePt t="92456" x="7348538" y="2143125"/>
          <p14:tracePt t="92472" x="7340600" y="2108200"/>
          <p14:tracePt t="92488" x="7323138" y="2062163"/>
          <p14:tracePt t="92504" x="7323138" y="2036763"/>
          <p14:tracePt t="92520" x="7323138" y="2027238"/>
          <p14:tracePt t="92536" x="7323138" y="1990725"/>
          <p14:tracePt t="92552" x="7340600" y="1928813"/>
          <p14:tracePt t="92802" x="7348538" y="1965325"/>
          <p14:tracePt t="92813" x="7385050" y="2044700"/>
          <p14:tracePt t="92824" x="7412038" y="2125663"/>
          <p14:tracePt t="92840" x="7429500" y="2224088"/>
          <p14:tracePt t="92856" x="7439025" y="2295525"/>
          <p14:tracePt t="92873" x="7446963" y="2428875"/>
          <p14:tracePt t="92888" x="7446963" y="2482850"/>
          <p14:tracePt t="92904" x="7446963" y="2536825"/>
          <p14:tracePt t="92920" x="7439025" y="2652713"/>
          <p14:tracePt t="92936" x="7429500" y="2705100"/>
          <p14:tracePt t="92952" x="7412038" y="2751138"/>
          <p14:tracePt t="92968" x="7402513" y="2795588"/>
          <p14:tracePt t="92984" x="7402513" y="2830513"/>
          <p14:tracePt t="93000" x="7402513" y="2840038"/>
          <p14:tracePt t="93016" x="7394575" y="2847975"/>
          <p14:tracePt t="93032" x="7394575" y="2857500"/>
          <p14:tracePt t="93185" x="7394575" y="2847975"/>
          <p14:tracePt t="93202" x="7385050" y="2830513"/>
          <p14:tracePt t="93210" x="7375525" y="2803525"/>
          <p14:tracePt t="93226" x="7375525" y="2768600"/>
          <p14:tracePt t="93240" x="7367588" y="2714625"/>
          <p14:tracePt t="93256" x="7367588" y="2670175"/>
          <p14:tracePt t="93273" x="7367588" y="2571750"/>
          <p14:tracePt t="93288" x="7367588" y="2500313"/>
          <p14:tracePt t="93305" x="7375525" y="2322513"/>
          <p14:tracePt t="93320" x="7385050" y="2214563"/>
          <p14:tracePt t="93336" x="7394575" y="2108200"/>
          <p14:tracePt t="93366" x="7394575" y="1866900"/>
          <p14:tracePt t="93384" x="7394575" y="1830388"/>
          <p14:tracePt t="93400" x="7394575" y="1803400"/>
          <p14:tracePt t="93416" x="7394575" y="1785938"/>
          <p14:tracePt t="93432" x="7394575" y="1776413"/>
          <p14:tracePt t="93532" x="7394575" y="1795463"/>
          <p14:tracePt t="93548" x="7394575" y="1822450"/>
          <p14:tracePt t="93560" x="7402513" y="1857375"/>
          <p14:tracePt t="93576" x="7402513" y="1901825"/>
          <p14:tracePt t="93592" x="7402513" y="2081213"/>
          <p14:tracePt t="93608" x="7402513" y="2179638"/>
          <p14:tracePt t="93624" x="7402513" y="2259013"/>
          <p14:tracePt t="93640" x="7402513" y="2384425"/>
          <p14:tracePt t="93656" x="7402513" y="2428875"/>
          <p14:tracePt t="93672" x="7402513" y="2482850"/>
          <p14:tracePt t="93689" x="7402513" y="2562225"/>
          <p14:tracePt t="93704" x="7402513" y="2598738"/>
          <p14:tracePt t="93721" x="7402513" y="2633663"/>
          <p14:tracePt t="93735" x="7402513" y="2660650"/>
          <p14:tracePt t="93751" x="7402513" y="2714625"/>
          <p14:tracePt t="93767" x="7394575" y="2732088"/>
          <p14:tracePt t="93783" x="7394575" y="2741613"/>
          <p14:tracePt t="93799" x="7394575" y="2768600"/>
          <p14:tracePt t="93831" x="7394575" y="2776538"/>
          <p14:tracePt t="93848" x="7385050" y="2776538"/>
          <p14:tracePt t="93917" x="7375525" y="2776538"/>
          <p14:tracePt t="93991" x="7375525" y="2768600"/>
          <p14:tracePt t="94004" x="7375525" y="2759075"/>
          <p14:tracePt t="94014" x="7375525" y="2741613"/>
          <p14:tracePt t="94025" x="7375525" y="2732088"/>
          <p14:tracePt t="94054" x="7375525" y="2724150"/>
          <p14:tracePt t="94348" x="7375525" y="2714625"/>
          <p14:tracePt t="94366" x="7375525" y="2705100"/>
          <p14:tracePt t="94376" x="7375525" y="2697163"/>
          <p14:tracePt t="94591" x="7375525" y="2687638"/>
          <p14:tracePt t="94749" x="7385050" y="2670175"/>
          <p14:tracePt t="94759" x="7402513" y="2652713"/>
          <p14:tracePt t="94775" x="7412038" y="2643188"/>
          <p14:tracePt t="94787" x="7429500" y="2625725"/>
          <p14:tracePt t="94803" x="7439025" y="2625725"/>
          <p14:tracePt t="94819" x="7456488" y="2625725"/>
          <p14:tracePt t="94857" x="7466013" y="2625725"/>
          <p14:tracePt t="94904" x="7473950" y="2625725"/>
          <p14:tracePt t="94917" x="7483475" y="2625725"/>
          <p14:tracePt t="94938" x="7491413" y="2625725"/>
          <p14:tracePt t="95046" x="7491413" y="2616200"/>
          <p14:tracePt t="95084" x="7491413" y="2608263"/>
          <p14:tracePt t="95132" x="7473950" y="2562225"/>
          <p14:tracePt t="95143" x="7446963" y="2500313"/>
          <p14:tracePt t="95154" x="7429500" y="2446338"/>
          <p14:tracePt t="95171" x="7412038" y="2419350"/>
          <p14:tracePt t="95187" x="7402513" y="2384425"/>
          <p14:tracePt t="95203" x="7367588" y="2339975"/>
          <p14:tracePt t="95219" x="7367588" y="2312988"/>
          <p14:tracePt t="95235" x="7358063" y="2276475"/>
          <p14:tracePt t="95361" x="7340600" y="2276475"/>
          <p14:tracePt t="95371" x="7304088" y="2276475"/>
          <p14:tracePt t="95386" x="7251700" y="2276475"/>
          <p14:tracePt t="95397" x="7205663" y="2276475"/>
          <p14:tracePt t="95412" x="7153275" y="2276475"/>
          <p14:tracePt t="95427" x="7126288" y="2276475"/>
          <p14:tracePt t="95443" x="7072313" y="2268538"/>
          <p14:tracePt t="95459" x="7037388" y="2268538"/>
          <p14:tracePt t="95475" x="7018338" y="2268538"/>
          <p14:tracePt t="95491" x="6973888" y="2268538"/>
          <p14:tracePt t="95507" x="6946900" y="2268538"/>
          <p14:tracePt t="95523" x="6938963" y="2286000"/>
          <p14:tracePt t="95539" x="6894513" y="2312988"/>
          <p14:tracePt t="95555" x="6884988" y="2322513"/>
          <p14:tracePt t="95585" x="6848475" y="2347913"/>
          <p14:tracePt t="95603" x="6831013" y="2357438"/>
          <p14:tracePt t="95635" x="6823075" y="2357438"/>
          <p14:tracePt t="95672" x="6813550" y="2357438"/>
          <p14:tracePt t="95707" x="6804025" y="2357438"/>
          <p14:tracePt t="95720" x="6786563" y="2347913"/>
          <p14:tracePt t="95733" x="6777038" y="2339975"/>
          <p14:tracePt t="95747" x="6759575" y="2330450"/>
          <p14:tracePt t="95762" x="6759575" y="2322513"/>
          <p14:tracePt t="95778" x="6742113" y="2303463"/>
          <p14:tracePt t="95794" x="6715125" y="2276475"/>
          <p14:tracePt t="95810" x="6715125" y="2268538"/>
          <p14:tracePt t="95826" x="6697663" y="2251075"/>
          <p14:tracePt t="95842" x="6697663" y="2232025"/>
          <p14:tracePt t="96103" x="6670675" y="2232025"/>
          <p14:tracePt t="96115" x="6653213" y="2232025"/>
          <p14:tracePt t="96129" x="6634163" y="2232025"/>
          <p14:tracePt t="96146" x="6626225" y="2232025"/>
          <p14:tracePt t="96161" x="6608763" y="2232025"/>
          <p14:tracePt t="96177" x="6572250" y="2214563"/>
          <p14:tracePt t="96193" x="6562725" y="2205038"/>
          <p14:tracePt t="96209" x="6545263" y="2197100"/>
          <p14:tracePt t="96225" x="6537325" y="2187575"/>
          <p14:tracePt t="96256" x="6527800" y="2179638"/>
          <p14:tracePt t="96273" x="6518275" y="2179638"/>
          <p14:tracePt t="96305" x="6510338" y="2179638"/>
          <p14:tracePt t="96322" x="6500813" y="2170113"/>
          <p14:tracePt t="96337" x="6491288" y="2170113"/>
          <p14:tracePt t="96428" x="6491288" y="2160588"/>
          <p14:tracePt t="96633" x="6491288" y="2152650"/>
          <p14:tracePt t="96980" x="6491288" y="2143125"/>
          <p14:tracePt t="97233" x="6500813" y="2143125"/>
          <p14:tracePt t="98521" x="6518275" y="2143125"/>
          <p14:tracePt t="98532" x="6545263" y="2143125"/>
          <p14:tracePt t="98543" x="6581775" y="2152650"/>
          <p14:tracePt t="98554" x="6634163" y="2152650"/>
          <p14:tracePt t="98569" x="6688138" y="2152650"/>
          <p14:tracePt t="98584" x="6769100" y="2152650"/>
          <p14:tracePt t="98600" x="6840538" y="2152650"/>
          <p14:tracePt t="98616" x="6956425" y="2152650"/>
          <p14:tracePt t="98632" x="7000875" y="2160588"/>
          <p14:tracePt t="98648" x="7037388" y="2179638"/>
          <p14:tracePt t="98664" x="7072313" y="2205038"/>
          <p14:tracePt t="98680" x="7081838" y="2232025"/>
          <p14:tracePt t="98696" x="7081838" y="2241550"/>
          <p14:tracePt t="98726" x="7089775" y="2251075"/>
          <p14:tracePt t="98744" x="7089775" y="2259013"/>
          <p14:tracePt t="98776" x="7089775" y="2268538"/>
          <p14:tracePt t="98792" x="7089775" y="2276475"/>
          <p14:tracePt t="98808" x="7089775" y="2303463"/>
          <p14:tracePt t="98839" x="7089775" y="2312988"/>
          <p14:tracePt t="98856" x="7089775" y="2330450"/>
          <p14:tracePt t="98872" x="7089775" y="2347913"/>
          <p14:tracePt t="99075" x="7089775" y="2366963"/>
          <p14:tracePt t="99084" x="7099300" y="2384425"/>
          <p14:tracePt t="99096" x="7108825" y="2393950"/>
          <p14:tracePt t="99112" x="7116763" y="2419350"/>
          <p14:tracePt t="99128" x="7126288" y="2438400"/>
          <p14:tracePt t="99144" x="7153275" y="2465388"/>
          <p14:tracePt t="99160" x="7170738" y="2490788"/>
          <p14:tracePt t="99176" x="7180263" y="2527300"/>
          <p14:tracePt t="99192" x="7197725" y="2554288"/>
          <p14:tracePt t="99208" x="7215188" y="2608263"/>
          <p14:tracePt t="99224" x="7232650" y="2652713"/>
          <p14:tracePt t="99239" x="7251700" y="2697163"/>
          <p14:tracePt t="99256" x="7286625" y="2741613"/>
          <p14:tracePt t="99271" x="7304088" y="2759075"/>
          <p14:tracePt t="99288" x="7323138" y="2786063"/>
          <p14:tracePt t="99304" x="7323138" y="2795588"/>
          <p14:tracePt t="99320" x="7331075" y="2795588"/>
          <p14:tracePt t="99336" x="7340600" y="2795588"/>
          <p14:tracePt t="99352" x="7348538" y="2795588"/>
          <p14:tracePt t="99578" x="7348538" y="2803525"/>
          <p14:tracePt t="99590" x="7348538" y="2813050"/>
          <p14:tracePt t="99600" x="7358063" y="2822575"/>
          <p14:tracePt t="99627" x="7358063" y="2840038"/>
          <p14:tracePt t="99639" x="7358063" y="2847975"/>
          <p14:tracePt t="99696" x="7358063" y="2857500"/>
          <p14:tracePt t="99880" x="7348538" y="2857500"/>
          <p14:tracePt t="99912" x="7340600" y="2847975"/>
          <p14:tracePt t="99926" x="7331075" y="2847975"/>
          <p14:tracePt t="99949" x="7323138" y="2847975"/>
          <p14:tracePt t="100047" x="7323138" y="2840038"/>
          <p14:tracePt t="100058" x="7313613" y="2840038"/>
          <p14:tracePt t="100106" x="7304088" y="2822575"/>
          <p14:tracePt t="100117" x="7296150" y="2822575"/>
          <p14:tracePt t="100134" x="7296150" y="2803525"/>
          <p14:tracePt t="100143" x="7286625" y="2795588"/>
          <p14:tracePt t="100154" x="7277100" y="2786063"/>
          <p14:tracePt t="100168" x="7277100" y="2768600"/>
          <p14:tracePt t="100184" x="7269163" y="2759075"/>
          <p14:tracePt t="100200" x="7259638" y="2741613"/>
          <p14:tracePt t="100216" x="7251700" y="2697163"/>
          <p14:tracePt t="100232" x="7242175" y="2670175"/>
          <p14:tracePt t="100248" x="7232650" y="2643188"/>
          <p14:tracePt t="100265" x="7224713" y="2554288"/>
          <p14:tracePt t="100280" x="7205663" y="2517775"/>
          <p14:tracePt t="100296" x="7197725" y="2490788"/>
          <p14:tracePt t="100317" x="7188200" y="2446338"/>
          <p14:tracePt t="100328" x="7188200" y="2438400"/>
          <p14:tracePt t="100344" x="7180263" y="2428875"/>
          <p14:tracePt t="100376" x="7180263" y="2419350"/>
          <p14:tracePt t="100394" x="7180263" y="2411413"/>
          <p14:tracePt t="100697" x="7180263" y="2401888"/>
          <p14:tracePt t="100778" x="7188200" y="2411413"/>
          <p14:tracePt t="100796" x="7188200" y="2438400"/>
          <p14:tracePt t="100805" x="7197725" y="2455863"/>
          <p14:tracePt t="100817" x="7215188" y="2473325"/>
          <p14:tracePt t="100832" x="7215188" y="2500313"/>
          <p14:tracePt t="100848" x="7224713" y="2536825"/>
          <p14:tracePt t="100864" x="7269163" y="2608263"/>
          <p14:tracePt t="100880" x="7313613" y="2660650"/>
          <p14:tracePt t="100896" x="7367588" y="2724150"/>
          <p14:tracePt t="100912" x="7500938" y="2884488"/>
          <p14:tracePt t="100928" x="7581900" y="2946400"/>
          <p14:tracePt t="100944" x="7670800" y="3000375"/>
          <p14:tracePt t="100960" x="7831138" y="3044825"/>
          <p14:tracePt t="100976" x="7894638" y="3054350"/>
          <p14:tracePt t="100992" x="7939088" y="3054350"/>
          <p14:tracePt t="101008" x="8045450" y="3017838"/>
          <p14:tracePt t="101211" x="8054975" y="3017838"/>
          <p14:tracePt t="101223" x="8062913" y="3017838"/>
          <p14:tracePt t="101249" x="8072438" y="3017838"/>
          <p14:tracePt t="101262" x="8081963" y="3017838"/>
          <p14:tracePt t="101270" x="8089900" y="3017838"/>
          <p14:tracePt t="101285" x="8099425" y="3017838"/>
          <p14:tracePt t="101297" x="8108950" y="3017838"/>
          <p14:tracePt t="101312" x="8116888" y="3017838"/>
          <p14:tracePt t="101327" x="8134350" y="3017838"/>
          <p14:tracePt t="101344" x="8161338" y="3017838"/>
          <p14:tracePt t="101360" x="8180388" y="3027363"/>
          <p14:tracePt t="101375" x="8188325" y="3027363"/>
          <p14:tracePt t="101392" x="8215313" y="3027363"/>
          <p14:tracePt t="101424" x="8224838" y="3027363"/>
          <p14:tracePt t="101440" x="8242300" y="3027363"/>
          <p14:tracePt t="101455" x="8242300" y="3017838"/>
          <p14:tracePt t="101472" x="8251825" y="3017838"/>
          <p14:tracePt t="101488" x="8251825" y="3009900"/>
          <p14:tracePt t="101520" x="8251825" y="3000375"/>
          <p14:tracePt t="101643" x="8259763" y="3000375"/>
          <p14:tracePt t="101669" x="8269288" y="3009900"/>
          <p14:tracePt t="101692" x="8277225" y="3017838"/>
          <p14:tracePt t="101714" x="8277225" y="3027363"/>
          <p14:tracePt t="101849" x="8277225" y="3000375"/>
          <p14:tracePt t="101860" x="8269288" y="2938463"/>
          <p14:tracePt t="101874" x="8259763" y="2884488"/>
          <p14:tracePt t="101889" x="8251825" y="2822575"/>
          <p14:tracePt t="101904" x="8242300" y="2795588"/>
          <p14:tracePt t="101920" x="8232775" y="2741613"/>
          <p14:tracePt t="101937" x="8224838" y="2714625"/>
          <p14:tracePt t="101951" x="8205788" y="2679700"/>
          <p14:tracePt t="101968" x="8197850" y="2652713"/>
          <p14:tracePt t="101983" x="8197850" y="2643188"/>
          <p14:tracePt t="101999" x="8188325" y="2643188"/>
          <p14:tracePt t="102015" x="8188325" y="2633663"/>
          <p14:tracePt t="102076" x="8188325" y="2643188"/>
          <p14:tracePt t="102088" x="8197850" y="2670175"/>
          <p14:tracePt t="102101" x="8205788" y="2714625"/>
          <p14:tracePt t="102114" x="8224838" y="2759075"/>
          <p14:tracePt t="102128" x="8242300" y="2822575"/>
          <p14:tracePt t="102143" x="8251825" y="2874963"/>
          <p14:tracePt t="102160" x="8269288" y="2919413"/>
          <p14:tracePt t="102176" x="8277225" y="2955925"/>
          <p14:tracePt t="102192" x="8286750" y="2973388"/>
          <p14:tracePt t="102208" x="8286750" y="3009900"/>
          <p14:tracePt t="102224" x="8286750" y="3017838"/>
          <p14:tracePt t="102239" x="8286750" y="3027363"/>
          <p14:tracePt t="102255" x="8286750" y="3036888"/>
          <p14:tracePt t="102272" x="8286750" y="3044825"/>
          <p14:tracePt t="102288" x="8286750" y="3054350"/>
          <p14:tracePt t="102411" x="8286750" y="3044825"/>
          <p14:tracePt t="102428" x="8286750" y="3027363"/>
          <p14:tracePt t="102438" x="8277225" y="3009900"/>
          <p14:tracePt t="102449" x="8269288" y="2982913"/>
          <p14:tracePt t="102465" x="8269288" y="2938463"/>
          <p14:tracePt t="102480" x="8259763" y="2894013"/>
          <p14:tracePt t="102495" x="8242300" y="2847975"/>
          <p14:tracePt t="102512" x="8215313" y="2786063"/>
          <p14:tracePt t="102527" x="8215313" y="2768600"/>
          <p14:tracePt t="102544" x="8215313" y="2741613"/>
          <p14:tracePt t="102560" x="8205788" y="2724150"/>
          <p14:tracePt t="102591" x="8205788" y="2714625"/>
          <p14:tracePt t="102608" x="8205788" y="2705100"/>
          <p14:tracePt t="102676" x="8205788" y="2724150"/>
          <p14:tracePt t="102692" x="8205788" y="2759075"/>
          <p14:tracePt t="102704" x="8215313" y="2803525"/>
          <p14:tracePt t="102720" x="8232775" y="2867025"/>
          <p14:tracePt t="102734" x="8251825" y="2973388"/>
          <p14:tracePt t="102751" x="8259763" y="2990850"/>
          <p14:tracePt t="102766" x="8259763" y="3000375"/>
          <p14:tracePt t="102782" x="8259763" y="3009900"/>
          <p14:tracePt t="102814" x="8269288" y="3027363"/>
          <p14:tracePt t="102833" x="8269288" y="3036888"/>
          <p14:tracePt t="102918" x="8277225" y="3044825"/>
          <p14:tracePt t="102957" x="8277225" y="3054350"/>
          <p14:tracePt t="102967" x="8277225" y="3062288"/>
          <p14:tracePt t="102979" x="8277225" y="3081338"/>
          <p14:tracePt t="103001" x="8277225" y="3089275"/>
          <p14:tracePt t="103015" x="8286750" y="3089275"/>
          <p14:tracePt t="103028" x="8286750" y="3098800"/>
          <p14:tracePt t="103302" x="8286750" y="3089275"/>
          <p14:tracePt t="103313" x="8286750" y="3081338"/>
          <p14:tracePt t="103340" x="8286750" y="3071813"/>
          <p14:tracePt t="103353" x="8286750" y="3062288"/>
          <p14:tracePt t="103362" x="8286750" y="3044825"/>
          <p14:tracePt t="103374" x="8277225" y="2990850"/>
          <p14:tracePt t="103390" x="8251825" y="2894013"/>
          <p14:tracePt t="103405" x="8180388" y="2751138"/>
          <p14:tracePt t="103421" x="8072438" y="2536825"/>
          <p14:tracePt t="103437" x="7912100" y="2276475"/>
          <p14:tracePt t="103452" x="7848600" y="2205038"/>
          <p14:tracePt t="103469" x="7796213" y="2133600"/>
          <p14:tracePt t="103484" x="7705725" y="2044700"/>
          <p14:tracePt t="103500" x="7688263" y="2009775"/>
          <p14:tracePt t="103516" x="7670800" y="2009775"/>
          <p14:tracePt t="103532" x="7661275" y="2000250"/>
          <p14:tracePt t="103617" x="7661275" y="2017713"/>
          <p14:tracePt t="103806" x="7643813" y="2017713"/>
          <p14:tracePt t="103819" x="7634288" y="2017713"/>
          <p14:tracePt t="103834" x="7626350" y="2036763"/>
          <p14:tracePt t="103843" x="7608888" y="2054225"/>
          <p14:tracePt t="103867" x="7589838" y="2071688"/>
          <p14:tracePt t="103885" x="7527925" y="2160588"/>
          <p14:tracePt t="103900" x="7500938" y="2205038"/>
          <p14:tracePt t="103917" x="7483475" y="2241550"/>
          <p14:tracePt t="103933" x="7473950" y="2268538"/>
          <p14:tracePt t="103948" x="7466013" y="2286000"/>
          <p14:tracePt t="103964" x="7446963" y="2339975"/>
          <p14:tracePt t="103980" x="7429500" y="2357438"/>
          <p14:tracePt t="103996" x="7419975" y="2357438"/>
          <p14:tracePt t="104013" x="7412038" y="2374900"/>
          <p14:tracePt t="104157" x="7412038" y="2384425"/>
          <p14:tracePt t="104170" x="7412038" y="2393950"/>
          <p14:tracePt t="104179" x="7412038" y="2401888"/>
          <p14:tracePt t="104190" x="7412038" y="2411413"/>
          <p14:tracePt t="104228" x="7412038" y="2428875"/>
          <p14:tracePt t="104406" x="7412038" y="2438400"/>
          <p14:tracePt t="104421" x="7412038" y="2455863"/>
          <p14:tracePt t="104434" x="7412038" y="2465388"/>
          <p14:tracePt t="104446" x="7412038" y="2490788"/>
          <p14:tracePt t="104461" x="7402513" y="2509838"/>
          <p14:tracePt t="104476" x="7402513" y="2527300"/>
          <p14:tracePt t="104493" x="7394575" y="2562225"/>
          <p14:tracePt t="104523" x="7385050" y="2581275"/>
          <p14:tracePt t="104541" x="7385050" y="2589213"/>
          <p14:tracePt t="104709" x="7385050" y="2562225"/>
          <p14:tracePt t="104719" x="7385050" y="2544763"/>
          <p14:tracePt t="104733" x="7375525" y="2509838"/>
          <p14:tracePt t="104747" x="7375525" y="2446338"/>
          <p14:tracePt t="104763" x="7375525" y="2384425"/>
          <p14:tracePt t="104779" x="7375525" y="2268538"/>
          <p14:tracePt t="104795" x="7375525" y="2205038"/>
          <p14:tracePt t="104811" x="7375525" y="2160588"/>
          <p14:tracePt t="104827" x="7375525" y="2081213"/>
          <p14:tracePt t="104843" x="7375525" y="2054225"/>
          <p14:tracePt t="104859" x="7375525" y="2027238"/>
          <p14:tracePt t="104875" x="7367588" y="2000250"/>
          <p14:tracePt t="104891" x="7367588" y="1990725"/>
          <p14:tracePt t="104923" x="7367588" y="1982788"/>
          <p14:tracePt t="105119" x="7375525" y="1990725"/>
          <p14:tracePt t="105130" x="7375525" y="2000250"/>
          <p14:tracePt t="105142" x="7375525" y="2027238"/>
          <p14:tracePt t="105151" x="7375525" y="2036763"/>
          <p14:tracePt t="105166" x="7375525" y="2044700"/>
          <p14:tracePt t="105195" x="7385050" y="2054225"/>
          <p14:tracePt t="105212" x="7385050" y="2062163"/>
          <p14:tracePt t="105273" x="7394575" y="2152650"/>
          <p14:tracePt t="105289" x="7412038" y="2268538"/>
          <p14:tracePt t="105296" x="7419975" y="2374900"/>
          <p14:tracePt t="105310" x="7429500" y="2455863"/>
          <p14:tracePt t="105325" x="7439025" y="2517775"/>
          <p14:tracePt t="105340" x="7439025" y="2581275"/>
          <p14:tracePt t="105357" x="7446963" y="2652713"/>
          <p14:tracePt t="105372" x="7446963" y="2679700"/>
          <p14:tracePt t="105388" x="7446963" y="2714625"/>
          <p14:tracePt t="105404" x="7456488" y="2741613"/>
          <p14:tracePt t="105420" x="7466013" y="2795588"/>
          <p14:tracePt t="105437" x="7466013" y="2822575"/>
          <p14:tracePt t="105452" x="7466013" y="2847975"/>
          <p14:tracePt t="105468" x="7466013" y="2867025"/>
          <p14:tracePt t="105484" x="7466013" y="2874963"/>
          <p14:tracePt t="105516" x="7466013" y="2884488"/>
          <p14:tracePt t="105670" x="7456488" y="2867025"/>
          <p14:tracePt t="105683" x="7456488" y="2857500"/>
          <p14:tracePt t="105693" x="7446963" y="2847975"/>
          <p14:tracePt t="105710" x="7439025" y="2830513"/>
          <p14:tracePt t="105724" x="7439025" y="2813050"/>
          <p14:tracePt t="105740" x="7439025" y="2786063"/>
          <p14:tracePt t="105755" x="7429500" y="2768600"/>
          <p14:tracePt t="105771" x="7429500" y="2759075"/>
          <p14:tracePt t="105787" x="7419975" y="2751138"/>
          <p14:tracePt t="105803" x="7419975" y="2714625"/>
          <p14:tracePt t="105835" x="7419975" y="2705100"/>
          <p14:tracePt t="106033" x="7412038" y="2705100"/>
          <p14:tracePt t="106043" x="7412038" y="2697163"/>
          <p14:tracePt t="106059" x="7412038" y="2670175"/>
          <p14:tracePt t="106077" x="7394575" y="2562225"/>
          <p14:tracePt t="106093" x="7385050" y="2490788"/>
          <p14:tracePt t="106108" x="7385050" y="2428875"/>
          <p14:tracePt t="106125" x="7367588" y="2286000"/>
          <p14:tracePt t="106140" x="7358063" y="2214563"/>
          <p14:tracePt t="106156" x="7348538" y="2152650"/>
          <p14:tracePt t="106173" x="7331075" y="2027238"/>
          <p14:tracePt t="106188" x="7323138" y="1965325"/>
          <p14:tracePt t="106204" x="7323138" y="1919288"/>
          <p14:tracePt t="106220" x="7323138" y="1884363"/>
          <p14:tracePt t="106237" x="7323138" y="1847850"/>
          <p14:tracePt t="106297" x="7313613" y="1847850"/>
          <p14:tracePt t="106535" x="7313613" y="1857375"/>
          <p14:tracePt t="106547" x="7313613" y="1874838"/>
          <p14:tracePt t="106557" x="7313613" y="1884363"/>
          <p14:tracePt t="106574" x="7313613" y="1901825"/>
          <p14:tracePt t="106588" x="7323138" y="1911350"/>
          <p14:tracePt t="106605" x="7331075" y="1928813"/>
          <p14:tracePt t="106621" x="7331075" y="1938338"/>
          <p14:tracePt t="106636" x="7331075" y="1946275"/>
          <p14:tracePt t="106668" x="7331075" y="1965325"/>
          <p14:tracePt t="106684" x="7340600" y="1965325"/>
          <p14:tracePt t="107365" x="7340600" y="1973263"/>
          <p14:tracePt t="108335" x="7331075" y="1982788"/>
          <p14:tracePt t="108352" x="7304088" y="2017713"/>
          <p14:tracePt t="108363" x="7251700" y="2062163"/>
          <p14:tracePt t="108375" x="7161213" y="2152650"/>
          <p14:tracePt t="108388" x="7037388" y="2295525"/>
          <p14:tracePt t="108404" x="6848475" y="2517775"/>
          <p14:tracePt t="108420" x="6715125" y="2714625"/>
          <p14:tracePt t="108436" x="6491288" y="3036888"/>
          <p14:tracePt t="108452" x="6438900" y="3133725"/>
          <p14:tracePt t="108469" x="6330950" y="3286125"/>
          <p14:tracePt t="108484" x="6286500" y="3340100"/>
          <p14:tracePt t="108500" x="6251575" y="3394075"/>
          <p14:tracePt t="108516" x="6215063" y="3429000"/>
          <p14:tracePt t="108532" x="6116638" y="3509963"/>
          <p14:tracePt t="108548" x="6054725" y="3571875"/>
          <p14:tracePt t="108565" x="5867400" y="3741738"/>
          <p14:tracePt t="108580" x="5759450" y="3840163"/>
          <p14:tracePt t="108596" x="5581650" y="3973513"/>
          <p14:tracePt t="108613" x="5268913" y="4232275"/>
          <p14:tracePt t="108628" x="5143500" y="4322763"/>
          <p14:tracePt t="108644" x="5054600" y="4384675"/>
          <p14:tracePt t="108660" x="4946650" y="4429125"/>
          <p14:tracePt t="108676" x="4929188" y="4429125"/>
          <p14:tracePt t="108692" x="4929188" y="4402138"/>
          <p14:tracePt t="108950" x="4902200" y="4402138"/>
          <p14:tracePt t="108963" x="4875213" y="4402138"/>
          <p14:tracePt t="108974" x="4857750" y="4402138"/>
          <p14:tracePt t="108985" x="4840288" y="4411663"/>
          <p14:tracePt t="108997" x="4813300" y="4419600"/>
          <p14:tracePt t="109013" x="4759325" y="4419600"/>
          <p14:tracePt t="109028" x="4705350" y="4438650"/>
          <p14:tracePt t="109045" x="4554538" y="4483100"/>
          <p14:tracePt t="109060" x="4465638" y="4500563"/>
          <p14:tracePt t="109076" x="4394200" y="4527550"/>
          <p14:tracePt t="109092" x="4259263" y="4581525"/>
          <p14:tracePt t="109108" x="4197350" y="4608513"/>
          <p14:tracePt t="109124" x="4125913" y="4633913"/>
          <p14:tracePt t="109140" x="4037013" y="4679950"/>
          <p14:tracePt t="109156" x="3875088" y="4751388"/>
          <p14:tracePt t="109172" x="3786188" y="4786313"/>
          <p14:tracePt t="109189" x="3633788" y="4875213"/>
          <p14:tracePt t="109204" x="3554413" y="4919663"/>
          <p14:tracePt t="109220" x="3490913" y="4973638"/>
          <p14:tracePt t="109236" x="3438525" y="5018088"/>
          <p14:tracePt t="109252" x="3340100" y="5089525"/>
          <p14:tracePt t="109268" x="3295650" y="5126038"/>
          <p14:tracePt t="109284" x="3251200" y="5160963"/>
          <p14:tracePt t="109300" x="3224213" y="5197475"/>
          <p14:tracePt t="109587" x="3205163" y="5197475"/>
          <p14:tracePt t="109601" x="3197225" y="5197475"/>
          <p14:tracePt t="109611" x="3170238" y="5197475"/>
          <p14:tracePt t="109621" x="3133725" y="5214938"/>
          <p14:tracePt t="109638" x="3071813" y="5232400"/>
          <p14:tracePt t="109652" x="3000375" y="5251450"/>
          <p14:tracePt t="109668" x="2911475" y="5286375"/>
          <p14:tracePt t="109684" x="2741613" y="5348288"/>
          <p14:tracePt t="109700" x="2660650" y="5367338"/>
          <p14:tracePt t="109716" x="2608263" y="5394325"/>
          <p14:tracePt t="109731" x="2517775" y="5419725"/>
          <p14:tracePt t="109747" x="2490788" y="5438775"/>
          <p14:tracePt t="109763" x="2438400" y="5473700"/>
          <p14:tracePt t="109779" x="2347913" y="5537200"/>
          <p14:tracePt t="109795" x="2322513" y="5554663"/>
          <p14:tracePt t="109811" x="2286000" y="5581650"/>
          <p14:tracePt t="109827" x="2241550" y="5626100"/>
          <p14:tracePt t="109843" x="2214563" y="5643563"/>
          <p14:tracePt t="109859" x="2197100" y="5661025"/>
          <p14:tracePt t="109875" x="2187575" y="5661025"/>
          <p14:tracePt t="109891" x="2160588" y="5688013"/>
          <p14:tracePt t="110142" x="2160588" y="5697538"/>
          <p14:tracePt t="110151" x="2152650" y="5697538"/>
          <p14:tracePt t="110164" x="2143125" y="5705475"/>
          <p14:tracePt t="110180" x="2116138" y="5724525"/>
          <p14:tracePt t="110210" x="2036763" y="5741988"/>
          <p14:tracePt t="110228" x="1955800" y="5751513"/>
          <p14:tracePt t="110244" x="1911350" y="5751513"/>
          <p14:tracePt t="110261" x="1822450" y="5732463"/>
          <p14:tracePt t="110276" x="1768475" y="5715000"/>
          <p14:tracePt t="110292" x="1731963" y="5705475"/>
          <p14:tracePt t="110309" x="1643063" y="5670550"/>
          <p14:tracePt t="110324" x="1616075" y="5661025"/>
          <p14:tracePt t="110340" x="1589088" y="5661025"/>
          <p14:tracePt t="110356" x="1554163" y="5634038"/>
          <p14:tracePt t="110372" x="1536700" y="5616575"/>
          <p14:tracePt t="110388" x="1517650" y="5608638"/>
          <p14:tracePt t="110404" x="1500188" y="5589588"/>
          <p14:tracePt t="110420" x="1490663" y="5589588"/>
          <p14:tracePt t="110436" x="1482725" y="5572125"/>
          <p14:tracePt t="110452" x="1482725" y="5562600"/>
          <p14:tracePt t="110468" x="1473200" y="5562600"/>
          <p14:tracePt t="110487" x="1473200" y="5554663"/>
          <p14:tracePt t="110728" x="1455738" y="5554663"/>
          <p14:tracePt t="110752" x="1446213" y="5537200"/>
          <p14:tracePt t="110776" x="1438275" y="5527675"/>
          <p14:tracePt t="110799" x="1438275" y="5518150"/>
          <p14:tracePt t="110822" x="1438275" y="5510213"/>
          <p14:tracePt t="110849" x="1438275" y="5500688"/>
          <p14:tracePt t="110860" x="1438275" y="5491163"/>
          <p14:tracePt t="110870" x="1446213" y="5483225"/>
          <p14:tracePt t="110886" x="1455738" y="5483225"/>
          <p14:tracePt t="110900" x="1465263" y="5473700"/>
          <p14:tracePt t="110916" x="1473200" y="5473700"/>
          <p14:tracePt t="110934" x="1490663" y="5473700"/>
          <p14:tracePt t="110949" x="1500188" y="5465763"/>
          <p14:tracePt t="110967" x="1517650" y="5465763"/>
          <p14:tracePt t="110981" x="1527175" y="5456238"/>
          <p14:tracePt t="110996" x="1536700" y="5456238"/>
          <p14:tracePt t="111012" x="1562100" y="5446713"/>
          <p14:tracePt t="111028" x="1608138" y="5419725"/>
          <p14:tracePt t="111222" x="1608138" y="5402263"/>
          <p14:tracePt t="111232" x="1598613" y="5402263"/>
          <p14:tracePt t="111254" x="1589088" y="5394325"/>
          <p14:tracePt t="111281" x="1589088" y="5384800"/>
          <p14:tracePt t="111303" x="1589088" y="5367338"/>
          <p14:tracePt t="111319" x="1598613" y="5348288"/>
          <p14:tracePt t="111329" x="1616075" y="5330825"/>
          <p14:tracePt t="111348" x="1633538" y="5313363"/>
          <p14:tracePt t="111364" x="1714500" y="5268913"/>
          <p14:tracePt t="111380" x="1758950" y="5251450"/>
          <p14:tracePt t="111396" x="1803400" y="5241925"/>
          <p14:tracePt t="111412" x="1901825" y="5224463"/>
          <p14:tracePt t="111428" x="1946275" y="5214938"/>
          <p14:tracePt t="111444" x="1982788" y="5214938"/>
          <p14:tracePt t="111460" x="2036763" y="5205413"/>
          <p14:tracePt t="111476" x="2054225" y="5205413"/>
          <p14:tracePt t="111492" x="2062163" y="5197475"/>
          <p14:tracePt t="111569" x="2054225" y="5197475"/>
          <p14:tracePt t="111606" x="2044700" y="5197475"/>
          <p14:tracePt t="111702" x="2036763" y="5187950"/>
          <p14:tracePt t="111715" x="2027238" y="5180013"/>
          <p14:tracePt t="111726" x="2017713" y="5170488"/>
          <p14:tracePt t="111737" x="2009775" y="5160963"/>
          <p14:tracePt t="111749" x="2000250" y="5153025"/>
          <p14:tracePt t="111764" x="1990725" y="5143500"/>
          <p14:tracePt t="111780" x="1973263" y="5133975"/>
          <p14:tracePt t="111796" x="1946275" y="5116513"/>
          <p14:tracePt t="111812" x="1919288" y="5099050"/>
          <p14:tracePt t="111828" x="1893888" y="5099050"/>
          <p14:tracePt t="111844" x="1857375" y="5099050"/>
          <p14:tracePt t="111860" x="1839913" y="5099050"/>
          <p14:tracePt t="111876" x="1822450" y="5099050"/>
          <p14:tracePt t="111892" x="1795463" y="5099050"/>
          <p14:tracePt t="111908" x="1785938" y="5099050"/>
          <p14:tracePt t="111924" x="1776413" y="5099050"/>
          <p14:tracePt t="111956" x="1776413" y="5108575"/>
          <p14:tracePt t="111972" x="1776413" y="5116513"/>
          <p14:tracePt t="112206" x="1768475" y="5116513"/>
          <p14:tracePt t="112217" x="1758950" y="5116513"/>
          <p14:tracePt t="112228" x="1731963" y="5116513"/>
          <p14:tracePt t="112244" x="1697038" y="5116513"/>
          <p14:tracePt t="112260" x="1660525" y="5116513"/>
          <p14:tracePt t="112276" x="1589088" y="5116513"/>
          <p14:tracePt t="112292" x="1554163" y="5116513"/>
          <p14:tracePt t="112308" x="1527175" y="5116513"/>
          <p14:tracePt t="112324" x="1465263" y="5116513"/>
          <p14:tracePt t="112340" x="1438275" y="5116513"/>
          <p14:tracePt t="112356" x="1419225" y="5108575"/>
          <p14:tracePt t="112373" x="1374775" y="5108575"/>
          <p14:tracePt t="112388" x="1366838" y="5108575"/>
          <p14:tracePt t="112404" x="1347788" y="5108575"/>
          <p14:tracePt t="112436" x="1339850" y="5108575"/>
          <p14:tracePt t="112746" x="1330325" y="5108575"/>
          <p14:tracePt t="112757" x="1322388" y="5108575"/>
          <p14:tracePt t="112784" x="1312863" y="5108575"/>
          <p14:tracePt t="112806" x="1303338" y="5108575"/>
          <p14:tracePt t="112817" x="1285875" y="5108575"/>
          <p14:tracePt t="112831" x="1276350" y="5108575"/>
          <p14:tracePt t="112847" x="1268413" y="5108575"/>
          <p14:tracePt t="112865" x="1250950" y="5108575"/>
          <p14:tracePt t="112881" x="1231900" y="5108575"/>
          <p14:tracePt t="112897" x="1223963" y="5108575"/>
          <p14:tracePt t="112913" x="1214438" y="5108575"/>
          <p14:tracePt t="112929" x="1204913" y="5108575"/>
          <p14:tracePt t="113156" x="1196975" y="5108575"/>
          <p14:tracePt t="113168" x="1179513" y="5116513"/>
          <p14:tracePt t="113183" x="1160463" y="5126038"/>
          <p14:tracePt t="113201" x="1143000" y="5133975"/>
          <p14:tracePt t="113217" x="1133475" y="5133975"/>
          <p14:tracePt t="113249" x="1116013" y="5133975"/>
          <p14:tracePt t="113281" x="1108075" y="5133975"/>
          <p14:tracePt t="113297" x="1098550" y="5133975"/>
          <p14:tracePt t="113313" x="1062038" y="5133975"/>
          <p14:tracePt t="113329" x="1044575" y="5133975"/>
          <p14:tracePt t="113345" x="1036638" y="5133975"/>
          <p14:tracePt t="113361" x="1017588" y="5126038"/>
          <p14:tracePt t="113393" x="1009650" y="5126038"/>
          <p14:tracePt t="113409" x="1000125" y="5126038"/>
          <p14:tracePt t="113758" x="1000125" y="5116513"/>
          <p14:tracePt t="113828" x="1009650" y="5116513"/>
          <p14:tracePt t="113840" x="1017588" y="5116513"/>
          <p14:tracePt t="113854" x="1027113" y="5116513"/>
          <p14:tracePt t="113936" x="1036638" y="5116513"/>
          <p14:tracePt t="113959" x="1044575" y="5116513"/>
          <p14:tracePt t="113985" x="1054100" y="5116513"/>
          <p14:tracePt t="114018" x="1062038" y="5116513"/>
          <p14:tracePt t="114032" x="1071563" y="5116513"/>
          <p14:tracePt t="114083" x="1081088" y="5116513"/>
          <p14:tracePt t="114104" x="1089025" y="5099050"/>
          <p14:tracePt t="114331" x="1089025" y="5072063"/>
          <p14:tracePt t="114345" x="1098550" y="5054600"/>
          <p14:tracePt t="114358" x="1098550" y="5037138"/>
          <p14:tracePt t="114373" x="1098550" y="5018088"/>
          <p14:tracePt t="114389" x="1098550" y="5010150"/>
          <p14:tracePt t="114405" x="1098550" y="5000625"/>
          <p14:tracePt t="114465" x="1098550" y="4991100"/>
          <p14:tracePt t="114559" x="1098550" y="4983163"/>
          <p14:tracePt t="114596" x="1098550" y="4973638"/>
          <p14:tracePt t="114608" x="1098550" y="4965700"/>
          <p14:tracePt t="114621" x="1089025" y="4965700"/>
          <p14:tracePt t="114634" x="1081088" y="4956175"/>
          <p14:tracePt t="114655" x="1071563" y="4956175"/>
          <p14:tracePt t="114693" x="1062038" y="4956175"/>
          <p14:tracePt t="114715" x="1054100" y="4956175"/>
          <p14:tracePt t="114728" x="1044575" y="4965700"/>
          <p14:tracePt t="114753" x="1036638" y="4973638"/>
          <p14:tracePt t="114777" x="1027113" y="4983163"/>
          <p14:tracePt t="114799" x="1027113" y="4991100"/>
          <p14:tracePt t="114812" x="1017588" y="5000625"/>
          <p14:tracePt t="114826" x="1009650" y="5010150"/>
          <p14:tracePt t="114839" x="1009650" y="5018088"/>
          <p14:tracePt t="114867" x="1009650" y="5027613"/>
          <p14:tracePt t="114911" x="1009650" y="5037138"/>
          <p14:tracePt t="114936" x="1009650" y="5054600"/>
          <p14:tracePt t="114946" x="1017588" y="5054600"/>
          <p14:tracePt t="114965" x="1027113" y="5062538"/>
          <p14:tracePt t="114981" x="1044575" y="5072063"/>
          <p14:tracePt t="114997" x="1062038" y="5072063"/>
          <p14:tracePt t="115013" x="1071563" y="5072063"/>
          <p14:tracePt t="115029" x="1089025" y="5072063"/>
          <p14:tracePt t="115045" x="1089025" y="5062538"/>
          <p14:tracePt t="115078" x="1089025" y="5054600"/>
          <p14:tracePt t="115149" x="1089025" y="5045075"/>
          <p14:tracePt t="115162" x="1089025" y="5027613"/>
          <p14:tracePt t="115186" x="1089025" y="5010150"/>
          <p14:tracePt t="115210" x="1089025" y="5000625"/>
          <p14:tracePt t="115234" x="1081088" y="4991100"/>
          <p14:tracePt t="115259" x="1071563" y="4983163"/>
          <p14:tracePt t="115281" x="1054100" y="4983163"/>
          <p14:tracePt t="115305" x="1044575" y="4983163"/>
          <p14:tracePt t="115329" x="1036638" y="4983163"/>
          <p14:tracePt t="115340" x="1027113" y="4973638"/>
          <p14:tracePt t="115367" x="1017588" y="4973638"/>
          <p14:tracePt t="115388" x="1009650" y="4973638"/>
          <p14:tracePt t="115414" x="1000125" y="4973638"/>
          <p14:tracePt t="115426" x="990600" y="4973638"/>
          <p14:tracePt t="115448" x="982663" y="4983163"/>
          <p14:tracePt t="115475" x="973138" y="4991100"/>
          <p14:tracePt t="115496" x="965200" y="5000625"/>
          <p14:tracePt t="115524" x="955675" y="5000625"/>
          <p14:tracePt t="115534" x="946150" y="5010150"/>
          <p14:tracePt t="115559" x="946150" y="5018088"/>
          <p14:tracePt t="115571" x="938213" y="5027613"/>
          <p14:tracePt t="115593" x="938213" y="5037138"/>
          <p14:tracePt t="115641" x="938213" y="5045075"/>
          <p14:tracePt t="115680" x="938213" y="5062538"/>
          <p14:tracePt t="115689" x="938213" y="5081588"/>
          <p14:tracePt t="115705" x="938213" y="5089525"/>
          <p14:tracePt t="115716" x="946150" y="5108575"/>
          <p14:tracePt t="115733" x="955675" y="5126038"/>
          <p14:tracePt t="115749" x="973138" y="5133975"/>
          <p14:tracePt t="115765" x="1017588" y="5143500"/>
          <p14:tracePt t="115781" x="1036638" y="5133975"/>
          <p14:tracePt t="115797" x="1062038" y="5108575"/>
          <p14:tracePt t="115813" x="1071563" y="5081588"/>
          <p14:tracePt t="115829" x="1089025" y="5054600"/>
          <p14:tracePt t="115845" x="1098550" y="5018088"/>
          <p14:tracePt t="115861" x="1108075" y="4983163"/>
          <p14:tracePt t="115877" x="1108075" y="4973638"/>
          <p14:tracePt t="115893" x="1108075" y="4965700"/>
          <p14:tracePt t="115909" x="1108075" y="4956175"/>
          <p14:tracePt t="115925" x="1098550" y="4946650"/>
          <p14:tracePt t="115941" x="1089025" y="4946650"/>
          <p14:tracePt t="115944" x="1081088" y="4938713"/>
          <p14:tracePt t="115958" x="1081088" y="4929188"/>
          <p14:tracePt t="115973" x="1062038" y="4929188"/>
          <p14:tracePt t="115990" x="1054100" y="4929188"/>
          <p14:tracePt t="116006" x="1036638" y="4929188"/>
          <p14:tracePt t="116021" x="1027113" y="4929188"/>
          <p14:tracePt t="116037" x="1009650" y="4929188"/>
          <p14:tracePt t="116053" x="1000125" y="4929188"/>
          <p14:tracePt t="116069" x="982663" y="4938713"/>
          <p14:tracePt t="116085" x="965200" y="4956175"/>
          <p14:tracePt t="116101" x="965200" y="4965700"/>
          <p14:tracePt t="116117" x="955675" y="4973638"/>
          <p14:tracePt t="116133" x="955675" y="4991100"/>
          <p14:tracePt t="116149" x="946150" y="5010150"/>
          <p14:tracePt t="116179" x="946150" y="5054600"/>
          <p14:tracePt t="116197" x="946150" y="5108575"/>
          <p14:tracePt t="116213" x="946150" y="5126038"/>
          <p14:tracePt t="116229" x="965200" y="5160963"/>
          <p14:tracePt t="116245" x="965200" y="5180013"/>
          <p14:tracePt t="116261" x="990600" y="5187950"/>
          <p14:tracePt t="116277" x="1009650" y="5205413"/>
          <p14:tracePt t="116293" x="1044575" y="5224463"/>
          <p14:tracePt t="116309" x="1071563" y="5232400"/>
          <p14:tracePt t="116325" x="1098550" y="5232400"/>
          <p14:tracePt t="116341" x="1125538" y="5232400"/>
          <p14:tracePt t="116357" x="1133475" y="5224463"/>
          <p14:tracePt t="116390" x="1133475" y="5214938"/>
          <p14:tracePt t="116405" x="1133475" y="5187950"/>
          <p14:tracePt t="116421" x="1133475" y="5126038"/>
          <p14:tracePt t="116437" x="1133475" y="5099050"/>
          <p14:tracePt t="116453" x="1133475" y="5072063"/>
          <p14:tracePt t="116469" x="1116013" y="5037138"/>
          <p14:tracePt t="116485" x="1108075" y="5027613"/>
          <p14:tracePt t="116501" x="1089025" y="5010150"/>
          <p14:tracePt t="116517" x="1071563" y="5000625"/>
          <p14:tracePt t="116533" x="1054100" y="4991100"/>
          <p14:tracePt t="116549" x="1036638" y="4991100"/>
          <p14:tracePt t="116565" x="1017588" y="4983163"/>
          <p14:tracePt t="116581" x="1000125" y="4983163"/>
          <p14:tracePt t="116597" x="982663" y="4983163"/>
          <p14:tracePt t="116629" x="965200" y="4983163"/>
          <p14:tracePt t="116645" x="955675" y="4991100"/>
          <p14:tracePt t="116661" x="955675" y="5000625"/>
          <p14:tracePt t="116953" x="965200" y="5000625"/>
          <p14:tracePt t="116974" x="965200" y="4991100"/>
          <p14:tracePt t="117000" x="965200" y="4983163"/>
          <p14:tracePt t="117070" x="965200" y="4991100"/>
          <p14:tracePt t="117110" x="965200" y="5000625"/>
          <p14:tracePt t="117157" x="965200" y="5010150"/>
          <p14:tracePt t="117206" x="973138" y="5010150"/>
          <p14:tracePt t="117230" x="982663" y="5010150"/>
          <p14:tracePt t="117238" x="990600" y="5010150"/>
          <p14:tracePt t="117266" x="1000125" y="5010150"/>
          <p14:tracePt t="117336" x="1000125" y="5000625"/>
          <p14:tracePt t="117829" x="1000125" y="5018088"/>
          <p14:tracePt t="117842" x="1000125" y="5037138"/>
          <p14:tracePt t="117852" x="990600" y="5045075"/>
          <p14:tracePt t="117868" x="990600" y="5062538"/>
          <p14:tracePt t="117898" x="982663" y="5081588"/>
          <p14:tracePt t="117931" x="973138" y="5089525"/>
          <p14:tracePt t="117963" x="965200" y="5089525"/>
          <p14:tracePt t="118059" x="965200" y="5081588"/>
          <p14:tracePt t="118068" x="965200" y="5072063"/>
          <p14:tracePt t="118080" x="965200" y="5054600"/>
          <p14:tracePt t="118094" x="965200" y="5027613"/>
          <p14:tracePt t="118109" x="982663" y="5010150"/>
          <p14:tracePt t="118124" x="990600" y="4991100"/>
          <p14:tracePt t="118140" x="1000125" y="4973638"/>
          <p14:tracePt t="118156" x="1009650" y="4965700"/>
          <p14:tracePt t="118215" x="1009650" y="4983163"/>
          <p14:tracePt t="118226" x="1000125" y="5010150"/>
          <p14:tracePt t="118237" x="982663" y="5037138"/>
          <p14:tracePt t="118252" x="973138" y="5062538"/>
          <p14:tracePt t="118268" x="965200" y="5072063"/>
          <p14:tracePt t="118284" x="946150" y="5099050"/>
          <p14:tracePt t="118300" x="938213" y="5099050"/>
          <p14:tracePt t="118331" x="928688" y="5099050"/>
          <p14:tracePt t="118418" x="928688" y="5089525"/>
          <p14:tracePt t="118442" x="928688" y="5072063"/>
          <p14:tracePt t="118453" x="938213" y="5054600"/>
          <p14:tracePt t="118479" x="946150" y="5037138"/>
          <p14:tracePt t="118490" x="946150" y="5027613"/>
          <p14:tracePt t="118507" x="955675" y="5027613"/>
          <p14:tracePt t="118516" x="965200" y="5010150"/>
          <p14:tracePt t="118539" x="973138" y="5000625"/>
          <p14:tracePt t="118550" x="982663" y="5000625"/>
          <p14:tracePt t="118570" x="990600" y="4991100"/>
          <p14:tracePt t="118587" x="1000125" y="4991100"/>
          <p14:tracePt t="118622" x="1000125" y="5000625"/>
          <p14:tracePt t="118646" x="1000125" y="5010150"/>
          <p14:tracePt t="118681" x="1000125" y="5018088"/>
          <p14:tracePt t="118709" x="1000125" y="5037138"/>
          <p14:tracePt t="118718" x="990600" y="5037138"/>
          <p14:tracePt t="118740" x="982663" y="5045075"/>
          <p14:tracePt t="118756" x="973138" y="5045075"/>
          <p14:tracePt t="118789" x="965200" y="5054600"/>
          <p14:tracePt t="118804" x="955675" y="5062538"/>
          <p14:tracePt t="118825" x="946150" y="5062538"/>
          <p14:tracePt t="118851" x="938213" y="5062538"/>
          <p14:tracePt t="118900" x="938213" y="5054600"/>
          <p14:tracePt t="118923" x="938213" y="5045075"/>
          <p14:tracePt t="118959" x="938213" y="5037138"/>
          <p14:tracePt t="118972" x="955675" y="5037138"/>
          <p14:tracePt t="118985" x="965200" y="5027613"/>
          <p14:tracePt t="119000" x="973138" y="5018088"/>
          <p14:tracePt t="119018" x="990600" y="5018088"/>
          <p14:tracePt t="119035" x="1000125" y="5018088"/>
          <p14:tracePt t="119052" x="1017588" y="5018088"/>
          <p14:tracePt t="119069" x="1027113" y="5018088"/>
          <p14:tracePt t="119139" x="1027113" y="5027613"/>
          <p14:tracePt t="119188" x="1009650" y="5037138"/>
          <p14:tracePt t="119209" x="1000125" y="5037138"/>
          <p14:tracePt t="119440" x="1000125" y="5045075"/>
          <p14:tracePt t="119452" x="990600" y="5054600"/>
          <p14:tracePt t="119467" x="982663" y="5062538"/>
          <p14:tracePt t="119512" x="973138" y="5062538"/>
          <p14:tracePt t="119548" x="965200" y="5054600"/>
          <p14:tracePt t="119571" x="965200" y="5045075"/>
          <p14:tracePt t="119609" x="965200" y="5037138"/>
          <p14:tracePt t="119620" x="965200" y="5027613"/>
          <p14:tracePt t="119658" x="982663" y="5018088"/>
          <p14:tracePt t="119668" x="1000125" y="5000625"/>
          <p14:tracePt t="119681" x="1017588" y="4991100"/>
          <p14:tracePt t="119693" x="1036638" y="4983163"/>
          <p14:tracePt t="119708" x="1054100" y="4973638"/>
          <p14:tracePt t="119723" x="1071563" y="4965700"/>
          <p14:tracePt t="119739" x="1098550" y="4965700"/>
          <p14:tracePt t="119754" x="1116013" y="4965700"/>
          <p14:tracePt t="119770" x="1125538" y="4965700"/>
          <p14:tracePt t="119786" x="1143000" y="4965700"/>
          <p14:tracePt t="119802" x="1160463" y="4965700"/>
          <p14:tracePt t="119818" x="1179513" y="4965700"/>
          <p14:tracePt t="119835" x="1204913" y="4965700"/>
          <p14:tracePt t="119850" x="1214438" y="4965700"/>
          <p14:tracePt t="119866" x="1223963" y="4973638"/>
          <p14:tracePt t="119898" x="1250950" y="4991100"/>
          <p14:tracePt t="119933" x="1250950" y="5000625"/>
          <p14:tracePt t="120618" x="1241425" y="5000625"/>
          <p14:tracePt t="120632" x="1223963" y="5000625"/>
          <p14:tracePt t="120641" x="1214438" y="5000625"/>
          <p14:tracePt t="120653" x="1187450" y="5000625"/>
          <p14:tracePt t="120669" x="1179513" y="5000625"/>
          <p14:tracePt t="120684" x="1169988" y="5000625"/>
          <p14:tracePt t="120700" x="1143000" y="5000625"/>
          <p14:tracePt t="120730" x="1125538" y="5000625"/>
          <p14:tracePt t="120746" x="1108075" y="5010150"/>
          <p14:tracePt t="120766" x="1081088" y="5037138"/>
          <p14:tracePt t="120778" x="1071563" y="5045075"/>
          <p14:tracePt t="120811" x="1071563" y="5054600"/>
          <p14:tracePt t="120955" x="1081088" y="5054600"/>
          <p14:tracePt t="120967" x="1081088" y="5045075"/>
          <p14:tracePt t="120978" x="1089025" y="5037138"/>
          <p14:tracePt t="120989" x="1098550" y="5018088"/>
          <p14:tracePt t="121004" x="1116013" y="4991100"/>
          <p14:tracePt t="121020" x="1133475" y="4965700"/>
          <p14:tracePt t="121036" x="1143000" y="4938713"/>
          <p14:tracePt t="121051" x="1160463" y="4902200"/>
          <p14:tracePt t="121083" x="1160463" y="4894263"/>
          <p14:tracePt t="121144" x="1152525" y="4884738"/>
          <p14:tracePt t="121170" x="1143000" y="4884738"/>
          <p14:tracePt t="121183" x="1133475" y="4875213"/>
          <p14:tracePt t="121205" x="1116013" y="4875213"/>
          <p14:tracePt t="121216" x="1108075" y="4875213"/>
          <p14:tracePt t="121242" x="1081088" y="4875213"/>
          <p14:tracePt t="121275" x="1071563" y="4875213"/>
          <p14:tracePt t="121446" x="1054100" y="4875213"/>
          <p14:tracePt t="121460" x="1036638" y="4884738"/>
          <p14:tracePt t="121469" x="1017588" y="4894263"/>
          <p14:tracePt t="121484" x="990600" y="4911725"/>
          <p14:tracePt t="121499" x="955675" y="4929188"/>
          <p14:tracePt t="121515" x="928688" y="4946650"/>
          <p14:tracePt t="121531" x="884238" y="4973638"/>
          <p14:tracePt t="121547" x="866775" y="4991100"/>
          <p14:tracePt t="121563" x="857250" y="5000625"/>
          <p14:tracePt t="121579" x="839788" y="5027613"/>
          <p14:tracePt t="121595" x="839788" y="5037138"/>
          <p14:tracePt t="121611" x="839788" y="5045075"/>
          <p14:tracePt t="121627" x="830263" y="5054600"/>
          <p14:tracePt t="121724" x="839788" y="5054600"/>
          <p14:tracePt t="121782" x="839788" y="5062538"/>
          <p14:tracePt t="121976" x="839788" y="5054600"/>
          <p14:tracePt t="122277" x="839788" y="5045075"/>
          <p14:tracePt t="122698" x="847725" y="5045075"/>
          <p14:tracePt t="122732" x="847725" y="5037138"/>
          <p14:tracePt t="122913" x="857250" y="5037138"/>
          <p14:tracePt t="122935" x="866775" y="5027613"/>
          <p14:tracePt t="123103" x="857250" y="5027613"/>
          <p14:tracePt t="123141" x="847725" y="5037138"/>
          <p14:tracePt t="123164" x="847725" y="5045075"/>
          <p14:tracePt t="123190" x="847725" y="5054600"/>
          <p14:tracePt t="123199" x="847725" y="5062538"/>
          <p14:tracePt t="123333" x="857250" y="5054600"/>
          <p14:tracePt t="123346" x="857250" y="5037138"/>
          <p14:tracePt t="123359" x="857250" y="5018088"/>
          <p14:tracePt t="123376" x="866775" y="5018088"/>
          <p14:tracePt t="123393" x="866775" y="5010150"/>
          <p14:tracePt t="123463" x="866775" y="5000625"/>
          <p14:tracePt t="123475" x="857250" y="5000625"/>
          <p14:tracePt t="123489" x="847725" y="5000625"/>
          <p14:tracePt t="123516" x="839788" y="5000625"/>
          <p14:tracePt t="123524" x="839788" y="5010150"/>
          <p14:tracePt t="123538" x="830263" y="5018088"/>
          <p14:tracePt t="123552" x="822325" y="5027613"/>
          <p14:tracePt t="123568" x="822325" y="5037138"/>
          <p14:tracePt t="123585" x="822325" y="5045075"/>
          <p14:tracePt t="123601" x="822325" y="5054600"/>
          <p14:tracePt t="123617" x="822325" y="5062538"/>
          <p14:tracePt t="123633" x="822325" y="5089525"/>
          <p14:tracePt t="123648" x="830263" y="5099050"/>
          <p14:tracePt t="123664" x="839788" y="5108575"/>
          <p14:tracePt t="123695" x="847725" y="5116513"/>
          <p14:tracePt t="123728" x="857250" y="5116513"/>
          <p14:tracePt t="123743" x="857250" y="5062538"/>
          <p14:tracePt t="123759" x="857250" y="5045075"/>
          <p14:tracePt t="123775" x="857250" y="5018088"/>
          <p14:tracePt t="123791" x="857250" y="4983163"/>
          <p14:tracePt t="123807" x="857250" y="4973638"/>
          <p14:tracePt t="123823" x="857250" y="4965700"/>
          <p14:tracePt t="123839" x="847725" y="4965700"/>
          <p14:tracePt t="123871" x="839788" y="4965700"/>
          <p14:tracePt t="123887" x="830263" y="4965700"/>
          <p14:tracePt t="123903" x="830263" y="4983163"/>
          <p14:tracePt t="123920" x="822325" y="5018088"/>
          <p14:tracePt t="123935" x="822325" y="5037138"/>
          <p14:tracePt t="123951" x="822325" y="5045075"/>
          <p14:tracePt t="123967" x="822325" y="5072063"/>
          <p14:tracePt t="123983" x="822325" y="5089525"/>
          <p14:tracePt t="123999" x="822325" y="5108575"/>
          <p14:tracePt t="124015" x="830263" y="5108575"/>
          <p14:tracePt t="124031" x="839788" y="5108575"/>
          <p14:tracePt t="124063" x="847725" y="5108575"/>
          <p14:tracePt t="124111" x="847725" y="5099050"/>
          <p14:tracePt t="124222" x="847725" y="5089525"/>
          <p14:tracePt t="124246" x="847725" y="5081588"/>
          <p14:tracePt t="124317" x="847725" y="5089525"/>
          <p14:tracePt t="124332" x="874713" y="5108575"/>
          <p14:tracePt t="124344" x="893763" y="5116513"/>
          <p14:tracePt t="124354" x="911225" y="5133975"/>
          <p14:tracePt t="124383" x="928688" y="5153025"/>
          <p14:tracePt t="124501" x="928688" y="5143500"/>
          <p14:tracePt t="124523" x="928688" y="5133975"/>
          <p14:tracePt t="124534" x="919163" y="5133975"/>
          <p14:tracePt t="124933" x="938213" y="5116513"/>
          <p14:tracePt t="124943" x="955675" y="5108575"/>
          <p14:tracePt t="124955" x="965200" y="5099050"/>
          <p14:tracePt t="124971" x="982663" y="5089525"/>
          <p14:tracePt t="124988" x="1009650" y="5081588"/>
          <p14:tracePt t="125004" x="1044575" y="5062538"/>
          <p14:tracePt t="125019" x="1054100" y="5062538"/>
          <p14:tracePt t="125035" x="1071563" y="5054600"/>
          <p14:tracePt t="125051" x="1089025" y="5054600"/>
          <p14:tracePt t="125067" x="1108075" y="5054600"/>
          <p14:tracePt t="125099" x="1116013" y="5045075"/>
          <p14:tracePt t="125115" x="1125538" y="5045075"/>
          <p14:tracePt t="125194" x="1133475" y="5045075"/>
          <p14:tracePt t="125317" x="1143000" y="5045075"/>
          <p14:tracePt t="125329" x="1152525" y="5045075"/>
          <p14:tracePt t="125387" x="1152525" y="5062538"/>
          <p14:tracePt t="125414" x="1143000" y="5072063"/>
          <p14:tracePt t="125425" x="1133475" y="5072063"/>
          <p14:tracePt t="125436" x="1125538" y="5081588"/>
          <p14:tracePt t="125452" x="1116013" y="5081588"/>
          <p14:tracePt t="125630" x="1133475" y="5081588"/>
          <p14:tracePt t="125641" x="1143000" y="5081588"/>
          <p14:tracePt t="125652" x="1152525" y="5072063"/>
          <p14:tracePt t="125662" x="1160463" y="5072063"/>
          <p14:tracePt t="125679" x="1169988" y="5072063"/>
          <p14:tracePt t="125692" x="1179513" y="5072063"/>
          <p14:tracePt t="125711" x="1187450" y="5062538"/>
          <p14:tracePt t="125965" x="1196975" y="5062538"/>
          <p14:tracePt t="125975" x="1196975" y="5054600"/>
          <p14:tracePt t="125987" x="1196975" y="5045075"/>
          <p14:tracePt t="126036" x="1196975" y="5037138"/>
          <p14:tracePt t="126047" x="1196975" y="5027613"/>
          <p14:tracePt t="126062" x="1187450" y="5018088"/>
          <p14:tracePt t="126073" x="1179513" y="5010150"/>
          <p14:tracePt t="126085" x="1160463" y="5000625"/>
          <p14:tracePt t="126099" x="1152525" y="5000625"/>
          <p14:tracePt t="126115" x="1143000" y="5000625"/>
          <p14:tracePt t="126131" x="1116013" y="5000625"/>
          <p14:tracePt t="126147" x="1098550" y="5000625"/>
          <p14:tracePt t="126163" x="1089025" y="5000625"/>
          <p14:tracePt t="126180" x="1044575" y="5018088"/>
          <p14:tracePt t="126196" x="1036638" y="5037138"/>
          <p14:tracePt t="126211" x="1017588" y="5037138"/>
          <p14:tracePt t="126242" x="1000125" y="5045075"/>
          <p14:tracePt t="126275" x="1000125" y="5054600"/>
          <p14:tracePt t="126291" x="990600" y="5062538"/>
          <p14:tracePt t="126307" x="990600" y="5072063"/>
          <p14:tracePt t="126323" x="990600" y="5081588"/>
          <p14:tracePt t="126408" x="982663" y="5081588"/>
          <p14:tracePt t="126444" x="982663" y="5099050"/>
          <p14:tracePt t="126457" x="965200" y="5108575"/>
          <p14:tracePt t="126470" x="965200" y="5116513"/>
          <p14:tracePt t="126485" x="946150" y="5116513"/>
          <p14:tracePt t="126504" x="938213" y="5126038"/>
          <p14:tracePt t="126531" x="928688" y="5126038"/>
          <p14:tracePt t="126563" x="919163" y="5126038"/>
          <p14:tracePt t="126865" x="919163" y="5116513"/>
          <p14:tracePt t="126876" x="919163" y="5108575"/>
          <p14:tracePt t="126887" x="919163" y="5089525"/>
          <p14:tracePt t="126905" x="919163" y="5072063"/>
          <p14:tracePt t="126919" x="919163" y="5062538"/>
          <p14:tracePt t="126935" x="919163" y="5045075"/>
          <p14:tracePt t="126988" x="919163" y="5037138"/>
          <p14:tracePt t="127239" x="911225" y="5037138"/>
          <p14:tracePt t="127442" x="901700" y="5037138"/>
          <p14:tracePt t="127502" x="901700" y="5027613"/>
          <p14:tracePt t="129281" x="911225" y="5027613"/>
          <p14:tracePt t="129295" x="928688" y="5027613"/>
          <p14:tracePt t="129305" x="955675" y="5027613"/>
          <p14:tracePt t="129320" x="1009650" y="5037138"/>
          <p14:tracePt t="129335" x="1071563" y="5045075"/>
          <p14:tracePt t="129351" x="1231900" y="5072063"/>
          <p14:tracePt t="129367" x="1312863" y="5089525"/>
          <p14:tracePt t="129383" x="1401763" y="5116513"/>
          <p14:tracePt t="129399" x="1562100" y="5170488"/>
          <p14:tracePt t="129428" x="1724025" y="5224463"/>
          <p14:tracePt t="129446" x="1785938" y="5268913"/>
          <p14:tracePt t="129448" x="1847850" y="5313363"/>
          <p14:tracePt t="129463" x="1901825" y="5348288"/>
          <p14:tracePt t="129478" x="1955800" y="5384800"/>
          <p14:tracePt t="129494" x="2000250" y="5411788"/>
          <p14:tracePt t="129510" x="2081213" y="5446713"/>
          <p14:tracePt t="129526" x="2098675" y="5465763"/>
          <p14:tracePt t="129542" x="2133600" y="5483225"/>
          <p14:tracePt t="129558" x="2170113" y="5510213"/>
          <p14:tracePt t="129573" x="2187575" y="5518150"/>
          <p14:tracePt t="129590" x="2197100" y="5527675"/>
          <p14:tracePt t="129606" x="2214563" y="5537200"/>
          <p14:tracePt t="129638" x="2232025" y="5537200"/>
          <p14:tracePt t="129653" x="2241550" y="5537200"/>
          <p14:tracePt t="129955" x="2241550" y="5572125"/>
          <p14:tracePt t="129967" x="2232025" y="5599113"/>
          <p14:tracePt t="129978" x="2232025" y="5626100"/>
          <p14:tracePt t="129994" x="2214563" y="5661025"/>
          <p14:tracePt t="130010" x="2197100" y="5688013"/>
          <p14:tracePt t="130026" x="2179638" y="5724525"/>
          <p14:tracePt t="130042" x="2179638" y="5732463"/>
          <p14:tracePt t="130074" x="2170113" y="5741988"/>
          <p14:tracePt t="130181" x="2160588" y="5751513"/>
          <p14:tracePt t="130192" x="2160588" y="5759450"/>
          <p14:tracePt t="130230" x="2152650" y="5776913"/>
          <p14:tracePt t="130301" x="2152650" y="5786438"/>
          <p14:tracePt t="130326" x="2152650" y="5795963"/>
          <p14:tracePt t="130337" x="2152650" y="5803900"/>
          <p14:tracePt t="130349" x="2152650" y="5813425"/>
          <p14:tracePt t="130362" x="2143125" y="5830888"/>
          <p14:tracePt t="130378" x="2143125" y="5840413"/>
          <p14:tracePt t="130394" x="2143125" y="5848350"/>
          <p14:tracePt t="130410" x="2133600" y="5867400"/>
          <p14:tracePt t="130426" x="2133600" y="5875338"/>
          <p14:tracePt t="130602" x="2125663" y="5875338"/>
          <p14:tracePt t="130617" x="2116138" y="5875338"/>
          <p14:tracePt t="130627" x="2108200" y="5875338"/>
          <p14:tracePt t="130650" x="2098675" y="5867400"/>
          <p14:tracePt t="130666" x="2089150" y="5857875"/>
          <p14:tracePt t="130682" x="2081213" y="5840413"/>
          <p14:tracePt t="130698" x="2071688" y="5803900"/>
          <p14:tracePt t="130714" x="2071688" y="5776913"/>
          <p14:tracePt t="130729" x="2062163" y="5751513"/>
          <p14:tracePt t="130745" x="2062163" y="5715000"/>
          <p14:tracePt t="130761" x="2062163" y="5653088"/>
          <p14:tracePt t="130777" x="2062163" y="5634038"/>
          <p14:tracePt t="130793" x="2062163" y="5608638"/>
          <p14:tracePt t="130809" x="2062163" y="5599113"/>
          <p14:tracePt t="130854" x="2062163" y="5589588"/>
          <p14:tracePt t="130987" x="2071688" y="5589588"/>
          <p14:tracePt t="131010" x="2081213" y="5589588"/>
          <p14:tracePt t="131144" x="2081213" y="5599113"/>
          <p14:tracePt t="131166" x="2081213" y="5608638"/>
          <p14:tracePt t="131193" x="2081213" y="5616575"/>
          <p14:tracePt t="131214" x="2081213" y="5626100"/>
          <p14:tracePt t="131240" x="2081213" y="5634038"/>
          <p14:tracePt t="131254" x="2089150" y="5643563"/>
          <p14:tracePt t="131275" x="2089150" y="5653088"/>
          <p14:tracePt t="131286" x="2098675" y="5653088"/>
          <p14:tracePt t="131345" x="2098675" y="5634038"/>
          <p14:tracePt t="131360" x="2098675" y="5589588"/>
          <p14:tracePt t="131420" x="2098675" y="5581650"/>
          <p14:tracePt t="131490" x="2098675" y="5599113"/>
          <p14:tracePt t="131501" x="2098675" y="5616575"/>
          <p14:tracePt t="131517" x="2098675" y="5634038"/>
          <p14:tracePt t="131531" x="2098675" y="5643563"/>
          <p14:tracePt t="131546" x="2098675" y="5661025"/>
          <p14:tracePt t="131565" x="2098675" y="5670550"/>
          <p14:tracePt t="131598" x="2098675" y="5680075"/>
          <p14:tracePt t="131625" x="2089150" y="5705475"/>
          <p14:tracePt t="131637" x="2089150" y="5724525"/>
          <p14:tracePt t="131651" x="2081213" y="5751513"/>
          <p14:tracePt t="131660" x="2081213" y="5759450"/>
          <p14:tracePt t="131675" x="2071688" y="5776913"/>
          <p14:tracePt t="131690" x="2071688" y="5786438"/>
          <p14:tracePt t="131706" x="2062163" y="5803900"/>
          <p14:tracePt t="131754" x="2062163" y="5830888"/>
          <p14:tracePt t="131768" x="2054225" y="5857875"/>
          <p14:tracePt t="131777" x="2044700" y="5884863"/>
          <p14:tracePt t="131793" x="2036763" y="5911850"/>
          <p14:tracePt t="131804" x="2027238" y="5938838"/>
          <p14:tracePt t="131818" x="2027238" y="5946775"/>
          <p14:tracePt t="131834" x="2017713" y="5956300"/>
          <p14:tracePt t="131850" x="2017713" y="5965825"/>
          <p14:tracePt t="132057" x="2017713" y="5938838"/>
          <p14:tracePt t="132069" x="2017713" y="5911850"/>
          <p14:tracePt t="132079" x="2027238" y="5884863"/>
          <p14:tracePt t="132091" x="2036763" y="5848350"/>
          <p14:tracePt t="132108" x="2036763" y="5822950"/>
          <p14:tracePt t="132122" x="2036763" y="5795963"/>
          <p14:tracePt t="132138" x="2044700" y="5776913"/>
          <p14:tracePt t="132154" x="2054225" y="5751513"/>
          <p14:tracePt t="132170" x="2054225" y="5741988"/>
          <p14:tracePt t="132333" x="2054225" y="5751513"/>
          <p14:tracePt t="132344" x="2054225" y="5759450"/>
          <p14:tracePt t="132360" x="2054225" y="5768975"/>
          <p14:tracePt t="132378" x="2054225" y="5776913"/>
          <p14:tracePt t="132394" x="2054225" y="5813425"/>
          <p14:tracePt t="132410" x="2044700" y="5840413"/>
          <p14:tracePt t="132426" x="2044700" y="5867400"/>
          <p14:tracePt t="132442" x="2044700" y="5911850"/>
          <p14:tracePt t="132458" x="2044700" y="5919788"/>
          <p14:tracePt t="132474" x="2036763" y="5929313"/>
          <p14:tracePt t="132571" x="2036763" y="5919788"/>
          <p14:tracePt t="132585" x="2036763" y="5902325"/>
          <p14:tracePt t="132599" x="2044700" y="5875338"/>
          <p14:tracePt t="132608" x="2054225" y="5840413"/>
          <p14:tracePt t="132632" x="2062163" y="5795963"/>
          <p14:tracePt t="132650" x="2081213" y="5741988"/>
          <p14:tracePt t="132666" x="2081213" y="5732463"/>
          <p14:tracePt t="132682" x="2081213" y="5715000"/>
          <p14:tracePt t="132826" x="2081213" y="5724525"/>
          <p14:tracePt t="132850" x="2081213" y="5732463"/>
          <p14:tracePt t="132863" x="2081213" y="5759450"/>
          <p14:tracePt t="132873" x="2081213" y="5776913"/>
          <p14:tracePt t="132888" x="2081213" y="5803900"/>
          <p14:tracePt t="132906" x="2081213" y="5830888"/>
          <p14:tracePt t="132922" x="2081213" y="5875338"/>
          <p14:tracePt t="132938" x="2081213" y="5884863"/>
          <p14:tracePt t="132954" x="2081213" y="5894388"/>
          <p14:tracePt t="132993" x="2081213" y="5902325"/>
          <p14:tracePt t="133209" x="2081213" y="5894388"/>
          <p14:tracePt t="133246" x="2081213" y="5875338"/>
          <p14:tracePt t="133257" x="2081213" y="5848350"/>
          <p14:tracePt t="133272" x="2089150" y="5822950"/>
          <p14:tracePt t="133290" x="2098675" y="5803900"/>
          <p14:tracePt t="133320" x="2098675" y="5776913"/>
          <p14:tracePt t="133355" x="2098675" y="5768975"/>
          <p14:tracePt t="133463" x="2098675" y="5759450"/>
          <p14:tracePt t="133500" x="2098675" y="5751513"/>
          <p14:tracePt t="133511" x="2098675" y="5741988"/>
          <p14:tracePt t="133522" x="2108200" y="5741988"/>
          <p14:tracePt t="133533" x="2116138" y="5741988"/>
          <p14:tracePt t="133547" x="2116138" y="5732463"/>
          <p14:tracePt t="133563" x="2125663" y="5732463"/>
          <p14:tracePt t="133577" x="2133600" y="5732463"/>
          <p14:tracePt t="133594" x="2143125" y="5732463"/>
          <p14:tracePt t="133611" x="2152650" y="5732463"/>
          <p14:tracePt t="133625" x="2152650" y="5724525"/>
          <p14:tracePt t="133642" x="2170113" y="5724525"/>
          <p14:tracePt t="133658" x="2179638" y="5724525"/>
          <p14:tracePt t="133690" x="2205038" y="5724525"/>
          <p14:tracePt t="133706" x="2214563" y="5715000"/>
          <p14:tracePt t="133722" x="2232025" y="5715000"/>
          <p14:tracePt t="133738" x="2251075" y="5705475"/>
          <p14:tracePt t="133754" x="2259013" y="5697538"/>
          <p14:tracePt t="133770" x="2268538" y="5688013"/>
          <p14:tracePt t="133786" x="2276475" y="5688013"/>
          <p14:tracePt t="133966" x="2268538" y="5680075"/>
          <p14:tracePt t="133990" x="2259013" y="5680075"/>
          <p14:tracePt t="134007" x="2251075" y="5680075"/>
          <p14:tracePt t="134017" x="2241550" y="5680075"/>
          <p14:tracePt t="134028" x="2232025" y="5680075"/>
          <p14:tracePt t="134042" x="2224088" y="5680075"/>
          <p14:tracePt t="134063" x="2214563" y="5680075"/>
          <p14:tracePt t="134076" x="2205038" y="5680075"/>
          <p14:tracePt t="134090" x="2197100" y="5680075"/>
          <p14:tracePt t="134114" x="2187575" y="5680075"/>
          <p14:tracePt t="134135" x="2179638" y="5670550"/>
          <p14:tracePt t="134184" x="2170113" y="5670550"/>
          <p14:tracePt t="134281" x="2160588" y="5670550"/>
          <p14:tracePt t="134293" x="2152650" y="5680075"/>
          <p14:tracePt t="134304" x="2133600" y="5688013"/>
          <p14:tracePt t="134328" x="2125663" y="5697538"/>
          <p14:tracePt t="134509" x="2125663" y="5688013"/>
          <p14:tracePt t="134519" x="2125663" y="5680075"/>
          <p14:tracePt t="134536" x="2125663" y="5670550"/>
          <p14:tracePt t="134554" x="2133600" y="5653088"/>
          <p14:tracePt t="134570" x="2133600" y="5634038"/>
          <p14:tracePt t="134616" x="2133600" y="5626100"/>
          <p14:tracePt t="134675" x="2143125" y="5572125"/>
          <p14:tracePt t="134686" x="2152650" y="5527675"/>
          <p14:tracePt t="134703" x="2160588" y="5518150"/>
          <p14:tracePt t="134715" x="2160588" y="5510213"/>
          <p14:tracePt t="134746" x="2160588" y="5500688"/>
          <p14:tracePt t="134795" x="2170113" y="5446713"/>
          <p14:tracePt t="134805" x="2170113" y="5402263"/>
          <p14:tracePt t="134822" x="2170113" y="5384800"/>
          <p14:tracePt t="134831" x="2179638" y="5375275"/>
          <p14:tracePt t="134855" x="2179638" y="5367338"/>
          <p14:tracePt t="134951" x="2197100" y="5303838"/>
          <p14:tracePt t="134966" x="2197100" y="5268913"/>
          <p14:tracePt t="134977" x="2197100" y="5259388"/>
          <p14:tracePt t="134990" x="2197100" y="5241925"/>
          <p14:tracePt t="135049" x="2197100" y="5232400"/>
          <p14:tracePt t="135253" x="2197100" y="5214938"/>
          <p14:tracePt t="135264" x="2197100" y="5205413"/>
          <p14:tracePt t="135350" x="2197100" y="5232400"/>
          <p14:tracePt t="135362" x="2187575" y="5251450"/>
          <p14:tracePt t="135371" x="2187575" y="5268913"/>
          <p14:tracePt t="135387" x="2170113" y="5286375"/>
          <p14:tracePt t="135402" x="2160588" y="5313363"/>
          <p14:tracePt t="135417" x="2152650" y="5340350"/>
          <p14:tracePt t="135434" x="2133600" y="5384800"/>
          <p14:tracePt t="135449" x="2133600" y="5411788"/>
          <p14:tracePt t="135465" x="2133600" y="5438775"/>
          <p14:tracePt t="135469" x="2125663" y="5465763"/>
          <p14:tracePt t="135483" x="2125663" y="5483225"/>
          <p14:tracePt t="135497" x="2116138" y="5500688"/>
          <p14:tracePt t="135513" x="2116138" y="5518150"/>
          <p14:tracePt t="135529" x="2116138" y="5537200"/>
          <p14:tracePt t="135545" x="2108200" y="5562600"/>
          <p14:tracePt t="135562" x="2108200" y="5589588"/>
          <p14:tracePt t="135578" x="2108200" y="5608638"/>
          <p14:tracePt t="135593" x="2108200" y="5616575"/>
          <p14:tracePt t="135609" x="2108200" y="5634038"/>
          <p14:tracePt t="135626" x="2098675" y="5670550"/>
          <p14:tracePt t="135641" x="2098675" y="5688013"/>
          <p14:tracePt t="135657" x="2098675" y="5697538"/>
          <p14:tracePt t="135673" x="2098675" y="5705475"/>
          <p14:tracePt t="135705" x="2098675" y="5715000"/>
          <p14:tracePt t="135731" x="2098675" y="5724525"/>
          <p14:tracePt t="135807" x="2098675" y="5741988"/>
          <p14:tracePt t="135817" x="2098675" y="5759450"/>
          <p14:tracePt t="135832" x="2098675" y="5768975"/>
          <p14:tracePt t="135856" x="2098675" y="5776913"/>
          <p14:tracePt t="135879" x="2108200" y="5786438"/>
          <p14:tracePt t="135889" x="2108200" y="5795963"/>
          <p14:tracePt t="135913" x="2116138" y="5795963"/>
          <p14:tracePt t="135936" x="2125663" y="5795963"/>
          <p14:tracePt t="135953" x="2133600" y="5795963"/>
          <p14:tracePt t="135961" x="2143125" y="5795963"/>
          <p14:tracePt t="135978" x="2152650" y="5795963"/>
          <p14:tracePt t="136008" x="2179638" y="5795963"/>
          <p14:tracePt t="136026" x="2187575" y="5795963"/>
          <p14:tracePt t="136096" x="2187575" y="5786438"/>
          <p14:tracePt t="136251" x="2179638" y="5786438"/>
          <p14:tracePt t="136261" x="2170113" y="5776913"/>
          <p14:tracePt t="136274" x="2152650" y="5776913"/>
          <p14:tracePt t="136283" x="2143125" y="5776913"/>
          <p14:tracePt t="136299" x="2133600" y="5776913"/>
          <p14:tracePt t="136314" x="2125663" y="5768975"/>
          <p14:tracePt t="136329" x="2116138" y="5759450"/>
          <p14:tracePt t="136429" x="2098675" y="5751513"/>
          <p14:tracePt t="136455" x="2098675" y="5732463"/>
          <p14:tracePt t="136468" x="2089150" y="5732463"/>
          <p14:tracePt t="136479" x="2081213" y="5724525"/>
          <p14:tracePt t="136537" x="2081213" y="5715000"/>
          <p14:tracePt t="136673" x="2081213" y="5724525"/>
          <p14:tracePt t="136850" x="2081213" y="5751513"/>
          <p14:tracePt t="136862" x="2081213" y="5776913"/>
          <p14:tracePt t="136876" x="2081213" y="5795963"/>
          <p14:tracePt t="136890" x="2081213" y="5813425"/>
          <p14:tracePt t="136905" x="2081213" y="5830888"/>
          <p14:tracePt t="136922" x="2081213" y="5867400"/>
          <p14:tracePt t="136938" x="2081213" y="5884863"/>
          <p14:tracePt t="136954" x="2081213" y="5911850"/>
          <p14:tracePt t="136970" x="2081213" y="5965825"/>
          <p14:tracePt t="136986" x="2081213" y="5983288"/>
          <p14:tracePt t="137002" x="2081213" y="6000750"/>
          <p14:tracePt t="137018" x="2081213" y="6037263"/>
          <p14:tracePt t="137033" x="2071688" y="6045200"/>
          <p14:tracePt t="137049" x="2071688" y="6054725"/>
          <p14:tracePt t="137081" x="2062163" y="6054725"/>
          <p14:tracePt t="137097" x="2062163" y="6062663"/>
          <p14:tracePt t="137113" x="2062163" y="6081713"/>
          <p14:tracePt t="137130" x="2044700" y="6099175"/>
          <p14:tracePt t="137145" x="2044700" y="6108700"/>
          <p14:tracePt t="137161" x="2044700" y="6116638"/>
          <p14:tracePt t="137177" x="2036763" y="6126163"/>
          <p14:tracePt t="137558" x="2036763" y="6116638"/>
          <p14:tracePt t="137572" x="2036763" y="6089650"/>
          <p14:tracePt t="137584" x="2036763" y="6081713"/>
          <p14:tracePt t="137606" x="2036763" y="6062663"/>
          <p14:tracePt t="137617" x="2036763" y="6054725"/>
          <p14:tracePt t="137633" x="2036763" y="6045200"/>
          <p14:tracePt t="137648" x="2036763" y="6037263"/>
          <p14:tracePt t="137753" x="2036763" y="6027738"/>
          <p14:tracePt t="137813" x="2036763" y="6000750"/>
          <p14:tracePt t="138028" x="2036763" y="5991225"/>
          <p14:tracePt t="138040" x="2036763" y="5965825"/>
          <p14:tracePt t="138050" x="2044700" y="5946775"/>
          <p14:tracePt t="138065" x="2054225" y="5919788"/>
          <p14:tracePt t="138080" x="2054225" y="5894388"/>
          <p14:tracePt t="138095" x="2054225" y="5867400"/>
          <p14:tracePt t="138111" x="2054225" y="5840413"/>
          <p14:tracePt t="138127" x="2062163" y="5768975"/>
          <p14:tracePt t="138143" x="2062163" y="5732463"/>
          <p14:tracePt t="138160" x="2071688" y="5680075"/>
          <p14:tracePt t="138175" x="2071688" y="5670550"/>
          <p14:tracePt t="138191" x="2071688" y="5661025"/>
          <p14:tracePt t="138207" x="2071688" y="5653088"/>
          <p14:tracePt t="138304" x="2081213" y="5653088"/>
          <p14:tracePt t="138568" x="2081213" y="5643563"/>
          <p14:tracePt t="138581" x="2081213" y="5626100"/>
          <p14:tracePt t="138591" x="2081213" y="5616575"/>
          <p14:tracePt t="138609" x="2089150" y="5599113"/>
          <p14:tracePt t="138701" x="2098675" y="5545138"/>
          <p14:tracePt t="138716" x="2098675" y="5510213"/>
          <p14:tracePt t="138726" x="2108200" y="5483225"/>
          <p14:tracePt t="138736" x="2116138" y="5456238"/>
          <p14:tracePt t="138751" x="2125663" y="5438775"/>
          <p14:tracePt t="138787" x="2125663" y="5429250"/>
          <p14:tracePt t="138855" x="2133600" y="5411788"/>
          <p14:tracePt t="138870" x="2143125" y="5394325"/>
          <p14:tracePt t="138882" x="2143125" y="5384800"/>
          <p14:tracePt t="138895" x="2152650" y="5375275"/>
          <p14:tracePt t="139147" x="2152650" y="5367338"/>
          <p14:tracePt t="139179" x="2160588" y="5367338"/>
          <p14:tracePt t="139206" x="2179638" y="5367338"/>
          <p14:tracePt t="139217" x="2187575" y="5375275"/>
          <p14:tracePt t="139232" x="2205038" y="5384800"/>
          <p14:tracePt t="139249" x="2224088" y="5394325"/>
          <p14:tracePt t="139265" x="2232025" y="5402263"/>
          <p14:tracePt t="139281" x="2251075" y="5419725"/>
          <p14:tracePt t="139297" x="2259013" y="5429250"/>
          <p14:tracePt t="139374" x="2268538" y="5438775"/>
          <p14:tracePt t="139384" x="2276475" y="5438775"/>
          <p14:tracePt t="139397" x="2286000" y="5438775"/>
          <p14:tracePt t="139411" x="2295525" y="5446713"/>
          <p14:tracePt t="139426" x="2303463" y="5456238"/>
          <p14:tracePt t="139441" x="2312988" y="5456238"/>
          <p14:tracePt t="139459" x="2322513" y="5465763"/>
          <p14:tracePt t="139482" x="2330450" y="5465763"/>
          <p14:tracePt t="139492" x="2339975" y="5465763"/>
          <p14:tracePt t="139519" x="2347913" y="5465763"/>
          <p14:tracePt t="139531" x="2347913" y="5473700"/>
          <p14:tracePt t="139540" x="2357438" y="5473700"/>
          <p14:tracePt t="139578" x="2366963" y="5473700"/>
          <p14:tracePt t="139601" x="2374900" y="5473700"/>
          <p14:tracePt t="139627" x="2384425" y="5473700"/>
          <p14:tracePt t="139638" x="2384425" y="5465763"/>
          <p14:tracePt t="139648" x="2393950" y="5465763"/>
          <p14:tracePt t="139678" x="2401888" y="5456238"/>
          <p14:tracePt t="139697" x="2401888" y="5446713"/>
          <p14:tracePt t="139720" x="2401888" y="5429250"/>
          <p14:tracePt t="139731" x="2401888" y="5419725"/>
          <p14:tracePt t="139747" x="2401888" y="5402263"/>
          <p14:tracePt t="139761" x="2401888" y="5394325"/>
          <p14:tracePt t="139778" x="2401888" y="5384800"/>
          <p14:tracePt t="139794" x="2374900" y="5357813"/>
          <p14:tracePt t="139809" x="2374900" y="5348288"/>
          <p14:tracePt t="139825" x="2366963" y="5348288"/>
          <p14:tracePt t="139841" x="2347913" y="5348288"/>
          <p14:tracePt t="139873" x="2339975" y="5348288"/>
          <p14:tracePt t="139890" x="2322513" y="5375275"/>
          <p14:tracePt t="139905" x="2312988" y="5384800"/>
          <p14:tracePt t="139921" x="2295525" y="5402263"/>
          <p14:tracePt t="139938" x="2286000" y="5438775"/>
          <p14:tracePt t="139953" x="2286000" y="5446713"/>
          <p14:tracePt t="139969" x="2286000" y="5456238"/>
          <p14:tracePt t="139987" x="2286000" y="5465763"/>
          <p14:tracePt t="140002" x="2286000" y="5491163"/>
          <p14:tracePt t="140018" x="2295525" y="5510213"/>
          <p14:tracePt t="140034" x="2312988" y="5545138"/>
          <p14:tracePt t="140049" x="2339975" y="5554663"/>
          <p14:tracePt t="140065" x="2357438" y="5572125"/>
          <p14:tracePt t="140081" x="2374900" y="5581650"/>
          <p14:tracePt t="140097" x="2419350" y="5581650"/>
          <p14:tracePt t="140113" x="2446338" y="5581650"/>
          <p14:tracePt t="140129" x="2465388" y="5581650"/>
          <p14:tracePt t="140145" x="2517775" y="5562600"/>
          <p14:tracePt t="140161" x="2536825" y="5545138"/>
          <p14:tracePt t="140177" x="2554288" y="5527675"/>
          <p14:tracePt t="140193" x="2589213" y="5456238"/>
          <p14:tracePt t="140209" x="2598738" y="5402263"/>
          <p14:tracePt t="140226" x="2608263" y="5303838"/>
          <p14:tracePt t="140241" x="2608263" y="5276850"/>
          <p14:tracePt t="140257" x="2608263" y="5241925"/>
          <p14:tracePt t="140274" x="2608263" y="5205413"/>
          <p14:tracePt t="140289" x="2598738" y="5187950"/>
          <p14:tracePt t="140320" x="2581275" y="5170488"/>
          <p14:tracePt t="140337" x="2562225" y="5160963"/>
          <p14:tracePt t="140353" x="2554288" y="5160963"/>
          <p14:tracePt t="140370" x="2527300" y="5160963"/>
          <p14:tracePt t="140385" x="2509838" y="5180013"/>
          <p14:tracePt t="140401" x="2500313" y="5187950"/>
          <p14:tracePt t="140417" x="2482850" y="5205413"/>
          <p14:tracePt t="140433" x="2438400" y="5259388"/>
          <p14:tracePt t="140449" x="2411413" y="5295900"/>
          <p14:tracePt t="140465" x="2374900" y="5330825"/>
          <p14:tracePt t="140483" x="2374900" y="5348288"/>
          <p14:tracePt t="140503" x="2374900" y="5357813"/>
          <p14:tracePt t="140527" x="2374900" y="5367338"/>
          <p14:tracePt t="140779" x="2384425" y="5367338"/>
          <p14:tracePt t="140805" x="2401888" y="5367338"/>
          <p14:tracePt t="141008" x="2401888" y="5375275"/>
          <p14:tracePt t="141021" x="2393950" y="5394325"/>
          <p14:tracePt t="141031" x="2384425" y="5419725"/>
          <p14:tracePt t="141043" x="2357438" y="5446713"/>
          <p14:tracePt t="141057" x="2339975" y="5473700"/>
          <p14:tracePt t="141073" x="2322513" y="5483225"/>
          <p14:tracePt t="141089" x="2312988" y="5500688"/>
          <p14:tracePt t="141105" x="2295525" y="5518150"/>
          <p14:tracePt t="141121" x="2286000" y="5518150"/>
          <p14:tracePt t="141137" x="2286000" y="5527675"/>
          <p14:tracePt t="141153" x="2276475" y="5527675"/>
          <p14:tracePt t="141169" x="2276475" y="5537200"/>
          <p14:tracePt t="141378" x="2276475" y="5554663"/>
          <p14:tracePt t="141488" x="2276475" y="5545138"/>
          <p14:tracePt t="141525" x="2276475" y="5537200"/>
          <p14:tracePt t="141585" x="2259013" y="5554663"/>
          <p14:tracePt t="141597" x="2241550" y="5599113"/>
          <p14:tracePt t="141607" x="2241550" y="5626100"/>
          <p14:tracePt t="141619" x="2224088" y="5653088"/>
          <p14:tracePt t="141635" x="2214563" y="5670550"/>
          <p14:tracePt t="141664" x="2214563" y="5680075"/>
          <p14:tracePt t="141681" x="2214563" y="5688013"/>
          <p14:tracePt t="141887" x="2214563" y="5697538"/>
          <p14:tracePt t="141897" x="2205038" y="5715000"/>
          <p14:tracePt t="141920" x="2205038" y="5724525"/>
          <p14:tracePt t="141944" x="2197100" y="5724525"/>
          <p14:tracePt t="142113" x="2187575" y="5724525"/>
          <p14:tracePt t="142152" x="2179638" y="5724525"/>
          <p14:tracePt t="142247" x="2179638" y="5715000"/>
          <p14:tracePt t="142257" x="2187575" y="5705475"/>
          <p14:tracePt t="142291" x="2205038" y="5697538"/>
          <p14:tracePt t="142329" x="2214563" y="5688013"/>
          <p14:tracePt t="142367" x="2224088" y="5688013"/>
          <p14:tracePt t="142486" x="2205038" y="5680075"/>
          <p14:tracePt t="142498" x="2197100" y="5680075"/>
          <p14:tracePt t="142520" x="2179638" y="5680075"/>
          <p14:tracePt t="142546" x="2170113" y="5680075"/>
          <p14:tracePt t="142702" x="2179638" y="5661025"/>
          <p14:tracePt t="142718" x="2197100" y="5653088"/>
          <p14:tracePt t="142725" x="2214563" y="5634038"/>
          <p14:tracePt t="142738" x="2232025" y="5626100"/>
          <p14:tracePt t="142754" x="2259013" y="5616575"/>
          <p14:tracePt t="142769" x="2295525" y="5599113"/>
          <p14:tracePt t="142784" x="2330450" y="5599113"/>
          <p14:tracePt t="142800" x="2465388" y="5599113"/>
          <p14:tracePt t="142816" x="2544763" y="5599113"/>
          <p14:tracePt t="142832" x="2643188" y="5599113"/>
          <p14:tracePt t="142848" x="2795588" y="5616575"/>
          <p14:tracePt t="142864" x="2874963" y="5634038"/>
          <p14:tracePt t="142880" x="2946400" y="5653088"/>
          <p14:tracePt t="142896" x="3036888" y="5680075"/>
          <p14:tracePt t="142912" x="3081338" y="5688013"/>
          <p14:tracePt t="142928" x="3098800" y="5688013"/>
          <p14:tracePt t="142944" x="3116263" y="5688013"/>
          <p14:tracePt t="143120" x="3133725" y="5688013"/>
          <p14:tracePt t="143137" x="3143250" y="5688013"/>
          <p14:tracePt t="143149" x="3160713" y="5688013"/>
          <p14:tracePt t="143159" x="3179763" y="5688013"/>
          <p14:tracePt t="143170" x="3205163" y="5688013"/>
          <p14:tracePt t="143185" x="3232150" y="5705475"/>
          <p14:tracePt t="143201" x="3276600" y="5732463"/>
          <p14:tracePt t="143217" x="3340100" y="5795963"/>
          <p14:tracePt t="143233" x="3384550" y="5840413"/>
          <p14:tracePt t="143249" x="3438525" y="5911850"/>
          <p14:tracePt t="143265" x="3473450" y="5965825"/>
          <p14:tracePt t="143281" x="3527425" y="6045200"/>
          <p14:tracePt t="143297" x="3544888" y="6062663"/>
          <p14:tracePt t="143313" x="3571875" y="6089650"/>
          <p14:tracePt t="143329" x="3616325" y="6089650"/>
          <p14:tracePt t="143345" x="3643313" y="6089650"/>
          <p14:tracePt t="143361" x="3670300" y="6072188"/>
          <p14:tracePt t="143377" x="3724275" y="5983288"/>
          <p14:tracePt t="143393" x="3724275" y="5911850"/>
          <p14:tracePt t="143409" x="3697288" y="5840413"/>
          <p14:tracePt t="143543" x="3697288" y="5830888"/>
          <p14:tracePt t="143591" x="3697288" y="5822950"/>
          <p14:tracePt t="143613" x="3697288" y="5813425"/>
          <p14:tracePt t="143640" x="3697288" y="5803900"/>
          <p14:tracePt t="143652" x="3705225" y="5803900"/>
          <p14:tracePt t="143663" x="3714750" y="5803900"/>
          <p14:tracePt t="143680" x="3724275" y="5803900"/>
          <p14:tracePt t="143697" x="3732213" y="5803900"/>
          <p14:tracePt t="143713" x="3759200" y="5813425"/>
          <p14:tracePt t="143745" x="3776663" y="5830888"/>
          <p14:tracePt t="143761" x="3776663" y="5840413"/>
          <p14:tracePt t="143793" x="3786188" y="5848350"/>
          <p14:tracePt t="143829" x="3795713" y="5848350"/>
          <p14:tracePt t="143868" x="3803650" y="5848350"/>
          <p14:tracePt t="143878" x="3803650" y="5857875"/>
          <p14:tracePt t="143889" x="3813175" y="5857875"/>
          <p14:tracePt t="143998" x="3803650" y="5857875"/>
          <p14:tracePt t="144013" x="3795713" y="5857875"/>
          <p14:tracePt t="144024" x="3786188" y="5857875"/>
          <p14:tracePt t="144035" x="3776663" y="5867400"/>
          <p14:tracePt t="144049" x="3759200" y="5867400"/>
          <p14:tracePt t="144072" x="3751263" y="5867400"/>
          <p14:tracePt t="144084" x="3741738" y="5875338"/>
          <p14:tracePt t="144098" x="3732213" y="5875338"/>
          <p14:tracePt t="144225" x="3751263" y="5867400"/>
          <p14:tracePt t="144239" x="3768725" y="5848350"/>
          <p14:tracePt t="144254" x="3776663" y="5830888"/>
          <p14:tracePt t="144263" x="3795713" y="5822950"/>
          <p14:tracePt t="144291" x="3795713" y="5813425"/>
          <p14:tracePt t="144304" x="3803650" y="5813425"/>
          <p14:tracePt t="144446" x="3803650" y="5830888"/>
          <p14:tracePt t="144457" x="3786188" y="5840413"/>
          <p14:tracePt t="144467" x="3776663" y="5848350"/>
          <p14:tracePt t="144481" x="3776663" y="5867400"/>
          <p14:tracePt t="144497" x="3759200" y="5875338"/>
          <p14:tracePt t="144516" x="3759200" y="5884863"/>
          <p14:tracePt t="144586" x="3776663" y="5867400"/>
          <p14:tracePt t="144600" x="3813175" y="5830888"/>
          <p14:tracePt t="144614" x="3830638" y="5813425"/>
          <p14:tracePt t="144626" x="3848100" y="5795963"/>
          <p14:tracePt t="144641" x="3848100" y="5786438"/>
          <p14:tracePt t="144657" x="3857625" y="5776913"/>
          <p14:tracePt t="144791" x="3857625" y="5786438"/>
          <p14:tracePt t="144802" x="3848100" y="5786438"/>
          <p14:tracePt t="144817" x="3840163" y="5795963"/>
          <p14:tracePt t="144833" x="3830638" y="5803900"/>
          <p14:tracePt t="144849" x="3822700" y="5813425"/>
          <p14:tracePt t="144865" x="3803650" y="5830888"/>
          <p14:tracePt t="144881" x="3795713" y="5830888"/>
          <p14:tracePt t="144897" x="3795713" y="5840413"/>
          <p14:tracePt t="145056" x="3803650" y="5830888"/>
          <p14:tracePt t="145068" x="3813175" y="5822950"/>
          <p14:tracePt t="145078" x="3813175" y="5813425"/>
          <p14:tracePt t="145094" x="3822700" y="5813425"/>
          <p14:tracePt t="145106" x="3830638" y="5803900"/>
          <p14:tracePt t="145131" x="3830638" y="5795963"/>
          <p14:tracePt t="145141" x="3840163" y="5795963"/>
          <p14:tracePt t="145154" x="3840163" y="5786438"/>
          <p14:tracePt t="145321" x="3840163" y="5795963"/>
          <p14:tracePt t="145548" x="3840163" y="5803900"/>
          <p14:tracePt t="145694" x="3848100" y="5803900"/>
          <p14:tracePt t="145705" x="3857625" y="5803900"/>
          <p14:tracePt t="145752" x="3867150" y="5803900"/>
          <p14:tracePt t="145849" x="3857625" y="5803900"/>
          <p14:tracePt t="145861" x="3848100" y="5803900"/>
          <p14:tracePt t="146222" x="3848100" y="5795963"/>
          <p14:tracePt t="146256" x="3848100" y="5786438"/>
          <p14:tracePt t="146271" x="3848100" y="5768975"/>
          <p14:tracePt t="146283" x="3848100" y="5751513"/>
          <p14:tracePt t="146294" x="3848100" y="5741988"/>
          <p14:tracePt t="146331" x="3848100" y="5732463"/>
          <p14:tracePt t="146413" x="3848100" y="5724525"/>
          <p14:tracePt t="146597" x="3848100" y="5732463"/>
          <p14:tracePt t="146629" x="3848100" y="5741988"/>
          <p14:tracePt t="146640" x="3848100" y="5768975"/>
          <p14:tracePt t="146656" x="3857625" y="5786438"/>
          <p14:tracePt t="146666" x="3857625" y="5813425"/>
          <p14:tracePt t="146678" x="3867150" y="5830888"/>
          <p14:tracePt t="146693" x="3867150" y="5857875"/>
          <p14:tracePt t="146710" x="3875088" y="5875338"/>
          <p14:tracePt t="146725" x="3884613" y="5894388"/>
          <p14:tracePt t="146740" x="3884613" y="5902325"/>
          <p14:tracePt t="146823" x="3894138" y="5902325"/>
          <p14:tracePt t="146834" x="3902075" y="5902325"/>
          <p14:tracePt t="146845" x="3911600" y="5902325"/>
          <p14:tracePt t="146859" x="3919538" y="5894388"/>
          <p14:tracePt t="146883" x="3929063" y="5884863"/>
          <p14:tracePt t="146894" x="3938588" y="5884863"/>
          <p14:tracePt t="146905" x="3938588" y="5875338"/>
          <p14:tracePt t="146918" x="3946525" y="5875338"/>
          <p14:tracePt t="146993" x="3956050" y="5857875"/>
          <p14:tracePt t="147015" x="3965575" y="5857875"/>
          <p14:tracePt t="147342" x="3965575" y="5848350"/>
          <p14:tracePt t="147349" x="3965575" y="5840413"/>
          <p14:tracePt t="147365" x="3973513" y="5830888"/>
          <p14:tracePt t="147381" x="3973513" y="5822950"/>
          <p14:tracePt t="147397" x="3983038" y="5822950"/>
          <p14:tracePt t="147413" x="3990975" y="5813425"/>
          <p14:tracePt t="147495" x="3990975" y="5803900"/>
          <p14:tracePt t="147954" x="3990975" y="5795963"/>
          <p14:tracePt t="148026" x="3990975" y="5786438"/>
          <p14:tracePt t="148204" x="3983038" y="5786438"/>
          <p14:tracePt t="148217" x="3983038" y="5776913"/>
          <p14:tracePt t="148230" x="3965575" y="5768975"/>
          <p14:tracePt t="148240" x="3956050" y="5751513"/>
          <p14:tracePt t="148251" x="3938588" y="5741988"/>
          <p14:tracePt t="148265" x="3929063" y="5724525"/>
          <p14:tracePt t="148281" x="3919538" y="5715000"/>
          <p14:tracePt t="148297" x="3911600" y="5705475"/>
          <p14:tracePt t="148313" x="3894138" y="5688013"/>
          <p14:tracePt t="148329" x="3884613" y="5680075"/>
          <p14:tracePt t="148345" x="3884613" y="5670550"/>
          <p14:tracePt t="148362" x="3884613" y="5661025"/>
          <p14:tracePt t="148377" x="3875088" y="5661025"/>
          <p14:tracePt t="148434" x="3867150" y="5661025"/>
          <p14:tracePt t="148445" x="3857625" y="5661025"/>
          <p14:tracePt t="148471" x="3848100" y="5661025"/>
          <p14:tracePt t="148640" x="3857625" y="5661025"/>
          <p14:tracePt t="148647" x="3867150" y="5680075"/>
          <p14:tracePt t="148665" x="3884613" y="5697538"/>
          <p14:tracePt t="148681" x="3919538" y="5724525"/>
          <p14:tracePt t="148712" x="3990975" y="5803900"/>
          <p14:tracePt t="148729" x="4027488" y="5822950"/>
          <p14:tracePt t="148745" x="4062413" y="5857875"/>
          <p14:tracePt t="148761" x="4071938" y="5875338"/>
          <p14:tracePt t="148777" x="4081463" y="5875338"/>
          <p14:tracePt t="148793" x="4081463" y="5884863"/>
          <p14:tracePt t="148986" x="4071938" y="5875338"/>
          <p14:tracePt t="148997" x="4054475" y="5867400"/>
          <p14:tracePt t="149009" x="4044950" y="5857875"/>
          <p14:tracePt t="149020" x="4027488" y="5840413"/>
          <p14:tracePt t="149036" x="4000500" y="5813425"/>
          <p14:tracePt t="149049" x="3983038" y="5786438"/>
          <p14:tracePt t="149065" x="3956050" y="5759450"/>
          <p14:tracePt t="149081" x="3919538" y="5705475"/>
          <p14:tracePt t="149097" x="3902075" y="5688013"/>
          <p14:tracePt t="149112" x="3894138" y="5670550"/>
          <p14:tracePt t="149129" x="3875088" y="5653088"/>
          <p14:tracePt t="149145" x="3867150" y="5653088"/>
          <p14:tracePt t="149161" x="3867150" y="5643563"/>
          <p14:tracePt t="149657" x="3867150" y="5634038"/>
          <p14:tracePt t="149669" x="3894138" y="5616575"/>
          <p14:tracePt t="149686" x="3946525" y="5581650"/>
          <p14:tracePt t="149702" x="4017963" y="5527675"/>
          <p14:tracePt t="149718" x="4205288" y="5411788"/>
          <p14:tracePt t="149734" x="4313238" y="5348288"/>
          <p14:tracePt t="149750" x="4429125" y="5303838"/>
          <p14:tracePt t="149766" x="4660900" y="5224463"/>
          <p14:tracePt t="149782" x="4776788" y="5187950"/>
          <p14:tracePt t="149798" x="4919663" y="5160963"/>
          <p14:tracePt t="150030" x="4938713" y="5116513"/>
          <p14:tracePt t="150041" x="4956175" y="5072063"/>
          <p14:tracePt t="150055" x="5000625" y="5010150"/>
          <p14:tracePt t="150070" x="5054600" y="4919663"/>
          <p14:tracePt t="150086" x="5126038" y="4822825"/>
          <p14:tracePt t="150102" x="5241925" y="4697413"/>
          <p14:tracePt t="150132" x="5554663" y="4330700"/>
          <p14:tracePt t="150150" x="5688013" y="4125913"/>
          <p14:tracePt t="150166" x="5715000" y="4037013"/>
          <p14:tracePt t="150182" x="5732463" y="3956050"/>
          <p14:tracePt t="150475" x="5732463" y="3946525"/>
          <p14:tracePt t="150487" x="5732463" y="3938588"/>
          <p14:tracePt t="150500" x="5732463" y="3919538"/>
          <p14:tracePt t="150513" x="5724525" y="3902075"/>
          <p14:tracePt t="150528" x="5705475" y="3884613"/>
          <p14:tracePt t="150545" x="5680075" y="3857625"/>
          <p14:tracePt t="150561" x="5643563" y="3822700"/>
          <p14:tracePt t="150577" x="5634038" y="3803650"/>
          <p14:tracePt t="150593" x="5626100" y="3795713"/>
          <p14:tracePt t="150609" x="5608638" y="3768725"/>
          <p14:tracePt t="150625" x="5608638" y="3759200"/>
          <p14:tracePt t="150641" x="5599113" y="3751263"/>
          <p14:tracePt t="150657" x="5589588" y="3732213"/>
          <p14:tracePt t="150673" x="5589588" y="3724275"/>
          <p14:tracePt t="150813" x="5589588" y="3705225"/>
          <p14:tracePt t="150825" x="5599113" y="3705225"/>
          <p14:tracePt t="151003" x="5599113" y="3687763"/>
          <p14:tracePt t="151030" x="5715000" y="3536950"/>
          <p14:tracePt t="151040" x="5983288" y="3232150"/>
          <p14:tracePt t="151055" x="6269038" y="2955925"/>
          <p14:tracePt t="151073" x="6545263" y="2670175"/>
          <p14:tracePt t="151089" x="6983413" y="2268538"/>
          <p14:tracePt t="151105" x="7072313" y="2170113"/>
          <p14:tracePt t="151121" x="7153275" y="2108200"/>
          <p14:tracePt t="151137" x="7251700" y="2009775"/>
          <p14:tracePt t="151152" x="7296150" y="1973263"/>
          <p14:tracePt t="151169" x="7385050" y="1874838"/>
          <p14:tracePt t="151185" x="7429500" y="1822450"/>
          <p14:tracePt t="151201" x="7473950" y="1776413"/>
          <p14:tracePt t="151217" x="7518400" y="1741488"/>
          <p14:tracePt t="151233" x="7581900" y="1697038"/>
          <p14:tracePt t="151249" x="7589838" y="1687513"/>
          <p14:tracePt t="151264" x="7608888" y="1679575"/>
          <p14:tracePt t="151281" x="7626350" y="1679575"/>
          <p14:tracePt t="151535" x="7626350" y="1697038"/>
          <p14:tracePt t="151544" x="7599363" y="1731963"/>
          <p14:tracePt t="151555" x="7581900" y="1751013"/>
          <p14:tracePt t="151569" x="7554913" y="1776413"/>
          <p14:tracePt t="151585" x="7545388" y="1803400"/>
          <p14:tracePt t="151601" x="7518400" y="1822450"/>
          <p14:tracePt t="151617" x="7500938" y="1857375"/>
          <p14:tracePt t="151633" x="7483475" y="1866900"/>
          <p14:tracePt t="151648" x="7473950" y="1874838"/>
          <p14:tracePt t="151679" x="7439025" y="1901825"/>
          <p14:tracePt t="151696" x="7419975" y="1911350"/>
          <p14:tracePt t="151713" x="7402513" y="1919288"/>
          <p14:tracePt t="151729" x="7385050" y="1919288"/>
          <p14:tracePt t="151760" x="7375525" y="1919288"/>
          <p14:tracePt t="152206" x="7358063" y="1938338"/>
          <p14:tracePt t="152215" x="7286625" y="1990725"/>
          <p14:tracePt t="152230" x="7143750" y="2152650"/>
          <p14:tracePt t="152245" x="6894513" y="2455863"/>
          <p14:tracePt t="152261" x="6643688" y="2768600"/>
          <p14:tracePt t="152277" x="6323013" y="3170238"/>
          <p14:tracePt t="152293" x="5634038" y="3938588"/>
          <p14:tracePt t="152308" x="5322888" y="4286250"/>
          <p14:tracePt t="152325" x="4830763" y="4776788"/>
          <p14:tracePt t="152340" x="4670425" y="4911725"/>
          <p14:tracePt t="152357" x="4581525" y="4983163"/>
          <p14:tracePt t="152373" x="4473575" y="5045075"/>
          <p14:tracePt t="152389" x="4438650" y="5062538"/>
          <p14:tracePt t="152404" x="4402138" y="5089525"/>
          <p14:tracePt t="152421" x="4330700" y="5126038"/>
          <p14:tracePt t="152437" x="4303713" y="5153025"/>
          <p14:tracePt t="152452" x="4259263" y="5170488"/>
          <p14:tracePt t="152469" x="4241800" y="5187950"/>
          <p14:tracePt t="152485" x="4214813" y="5205413"/>
          <p14:tracePt t="152508" x="4224338" y="5187950"/>
          <p14:tracePt t="152518" x="4276725" y="5126038"/>
          <p14:tracePt t="152648" x="4286250" y="5126038"/>
          <p14:tracePt t="152698" x="4286250" y="5143500"/>
          <p14:tracePt t="152711" x="4251325" y="5180013"/>
          <p14:tracePt t="152724" x="4205288" y="5232400"/>
          <p14:tracePt t="152740" x="4143375" y="5313363"/>
          <p14:tracePt t="152757" x="3983038" y="5465763"/>
          <p14:tracePt t="152773" x="3902075" y="5537200"/>
          <p14:tracePt t="152788" x="3840163" y="5608638"/>
          <p14:tracePt t="152805" x="3724275" y="5705475"/>
          <p14:tracePt t="152821" x="3697288" y="5741988"/>
          <p14:tracePt t="152851" x="3660775" y="5759450"/>
          <p14:tracePt t="152869" x="3643313" y="5768975"/>
          <p14:tracePt t="153118" x="3643313" y="5759450"/>
          <p14:tracePt t="153155" x="3652838" y="5751513"/>
          <p14:tracePt t="153167" x="3660775" y="5751513"/>
          <p14:tracePt t="153178" x="3670300" y="5732463"/>
          <p14:tracePt t="153189" x="3679825" y="5724525"/>
          <p14:tracePt t="153288" x="3687763" y="5724525"/>
          <p14:tracePt t="153311" x="3697288" y="5715000"/>
          <p14:tracePt t="153325" x="3705225" y="5715000"/>
          <p14:tracePt t="153337" x="3714750" y="5705475"/>
          <p14:tracePt t="153350" x="3724275" y="5705475"/>
          <p14:tracePt t="153365" x="3732213" y="5705475"/>
          <p14:tracePt t="153383" x="3741738" y="5697538"/>
          <p14:tracePt t="153406" x="3751263" y="5697538"/>
          <p14:tracePt t="153432" x="3759200" y="5697538"/>
          <p14:tracePt t="153455" x="3768725" y="5688013"/>
          <p14:tracePt t="153719" x="3786188" y="5688013"/>
          <p14:tracePt t="153731" x="3813175" y="5697538"/>
          <p14:tracePt t="153742" x="3857625" y="5724525"/>
          <p14:tracePt t="153759" x="3902075" y="5751513"/>
          <p14:tracePt t="153773" x="3929063" y="5768975"/>
          <p14:tracePt t="153791" x="3983038" y="5813425"/>
          <p14:tracePt t="153820" x="4027488" y="5840413"/>
          <p14:tracePt t="153838" x="4044950" y="5857875"/>
          <p14:tracePt t="153854" x="4054475" y="5857875"/>
          <p14:tracePt t="153885" x="4062413" y="5857875"/>
          <p14:tracePt t="153901" x="4071938" y="5857875"/>
          <p14:tracePt t="153936" x="4071938" y="5867400"/>
          <p14:tracePt t="154141" x="4071938" y="5857875"/>
          <p14:tracePt t="154235" x="4062413" y="5840413"/>
          <p14:tracePt t="154251" x="4062413" y="5830888"/>
          <p14:tracePt t="154261" x="4044950" y="5822950"/>
          <p14:tracePt t="154273" x="4037013" y="5813425"/>
          <p14:tracePt t="154286" x="4027488" y="5813425"/>
          <p14:tracePt t="154301" x="4010025" y="5813425"/>
          <p14:tracePt t="154317" x="3990975" y="5803900"/>
          <p14:tracePt t="154334" x="3965575" y="5795963"/>
          <p14:tracePt t="154403" x="3956050" y="5795963"/>
          <p14:tracePt t="154417" x="3946525" y="5795963"/>
          <p14:tracePt t="154451" x="3938588" y="5795963"/>
          <p14:tracePt t="154462" x="3929063" y="5795963"/>
          <p14:tracePt t="154477" x="3919538" y="5803900"/>
          <p14:tracePt t="154575" x="3902075" y="5803900"/>
          <p14:tracePt t="154586" x="3894138" y="5803900"/>
          <p14:tracePt t="154607" x="3875088" y="5803900"/>
          <p14:tracePt t="154633" x="3867150" y="5803900"/>
          <p14:tracePt t="154667" x="3867150" y="5795963"/>
          <p14:tracePt t="154803" x="3857625" y="5795963"/>
          <p14:tracePt t="154922" x="3848100" y="5786438"/>
          <p14:tracePt t="154944" x="3840163" y="5786438"/>
          <p14:tracePt t="155006" x="3830638" y="5786438"/>
          <p14:tracePt t="155260" x="3830638" y="5795963"/>
          <p14:tracePt t="155270" x="3822700" y="5795963"/>
          <p14:tracePt t="155283" x="3813175" y="5803900"/>
          <p14:tracePt t="155305" x="3813175" y="5813425"/>
          <p14:tracePt t="155354" x="3803650" y="5822950"/>
          <p14:tracePt t="155379" x="3803650" y="5830888"/>
          <p14:tracePt t="155392" x="3803650" y="5840413"/>
          <p14:tracePt t="155428" x="3795713" y="5848350"/>
          <p14:tracePt t="155473" x="3786188" y="5867400"/>
          <p14:tracePt t="155487" x="3776663" y="5867400"/>
          <p14:tracePt t="155499" x="3776663" y="5875338"/>
          <p14:tracePt t="155524" x="3768725" y="5884863"/>
          <p14:tracePt t="155547" x="3759200" y="5894388"/>
          <p14:tracePt t="155558" x="3751263" y="5902325"/>
          <p14:tracePt t="155569" x="3741738" y="5902325"/>
          <p14:tracePt t="155585" x="3741738" y="5911850"/>
          <p14:tracePt t="155602" x="3732213" y="5911850"/>
          <p14:tracePt t="155633" x="3724275" y="5919788"/>
          <p14:tracePt t="155810" x="3724275" y="5911850"/>
          <p14:tracePt t="155833" x="3724275" y="5902325"/>
          <p14:tracePt t="155848" x="3724275" y="5894388"/>
          <p14:tracePt t="155872" x="3732213" y="5884863"/>
          <p14:tracePt t="155894" x="3741738" y="5875338"/>
          <p14:tracePt t="155904" x="3741738" y="5867400"/>
          <p14:tracePt t="155920" x="3751263" y="5857875"/>
          <p14:tracePt t="155930" x="3759200" y="5857875"/>
          <p14:tracePt t="155953" x="3759200" y="5848350"/>
          <p14:tracePt t="155968" x="3768725" y="5848350"/>
          <p14:tracePt t="156074" x="3776663" y="5830888"/>
          <p14:tracePt t="156088" x="3786188" y="5830888"/>
          <p14:tracePt t="156098" x="3786188" y="5822950"/>
          <p14:tracePt t="156115" x="3795713" y="5813425"/>
          <p14:tracePt t="156129" x="3803650" y="5803900"/>
          <p14:tracePt t="156145" x="3813175" y="5803900"/>
          <p14:tracePt t="156161" x="3822700" y="5795963"/>
          <p14:tracePt t="156363" x="3813175" y="5803900"/>
          <p14:tracePt t="156374" x="3803650" y="5813425"/>
          <p14:tracePt t="156386" x="3803650" y="5830888"/>
          <p14:tracePt t="156402" x="3786188" y="5848350"/>
          <p14:tracePt t="156421" x="3768725" y="5867400"/>
          <p14:tracePt t="156472" x="3768725" y="5875338"/>
          <p14:tracePt t="156616" x="3776663" y="5867400"/>
          <p14:tracePt t="156629" x="3786188" y="5848350"/>
          <p14:tracePt t="156642" x="3795713" y="5840413"/>
          <p14:tracePt t="156658" x="3813175" y="5822950"/>
          <p14:tracePt t="156674" x="3822700" y="5803900"/>
          <p14:tracePt t="156691" x="3830638" y="5786438"/>
          <p14:tracePt t="156706" x="3840163" y="5776913"/>
          <p14:tracePt t="156722" x="3840163" y="5768975"/>
          <p14:tracePt t="156866" x="3840163" y="5776913"/>
          <p14:tracePt t="156879" x="3830638" y="5786438"/>
          <p14:tracePt t="156896" x="3822700" y="5795963"/>
          <p14:tracePt t="156904" x="3813175" y="5803900"/>
          <p14:tracePt t="156928" x="3803650" y="5813425"/>
          <p14:tracePt t="156945" x="3803650" y="5822950"/>
          <p14:tracePt t="157165" x="3813175" y="5803900"/>
          <p14:tracePt t="157182" x="3813175" y="5795963"/>
          <p14:tracePt t="157191" x="3822700" y="5776913"/>
          <p14:tracePt t="157204" x="3840163" y="5759450"/>
          <p14:tracePt t="157218" x="3840163" y="5751513"/>
          <p14:tracePt t="157235" x="3848100" y="5751513"/>
          <p14:tracePt t="157251" x="3848100" y="5732463"/>
          <p14:tracePt t="157311" x="3857625" y="5732463"/>
          <p14:tracePt t="157467" x="3857625" y="5741988"/>
          <p14:tracePt t="157481" x="3848100" y="5751513"/>
          <p14:tracePt t="157493" x="3840163" y="5768975"/>
          <p14:tracePt t="157506" x="3830638" y="5786438"/>
          <p14:tracePt t="157522" x="3813175" y="5803900"/>
          <p14:tracePt t="157538" x="3795713" y="5822950"/>
          <p14:tracePt t="157554" x="3776663" y="5840413"/>
          <p14:tracePt t="157601" x="3776663" y="5848350"/>
          <p14:tracePt t="157780" x="3776663" y="5840413"/>
          <p14:tracePt t="157839" x="3776663" y="5830888"/>
          <p14:tracePt t="157853" x="3776663" y="5822950"/>
          <p14:tracePt t="157867" x="3776663" y="5813425"/>
          <p14:tracePt t="157878" x="3795713" y="5803900"/>
          <p14:tracePt t="157899" x="3795713" y="5795963"/>
          <p14:tracePt t="157913" x="3803650" y="5786438"/>
          <p14:tracePt t="158067" x="3813175" y="5786438"/>
          <p14:tracePt t="158093" x="3822700" y="5786438"/>
          <p14:tracePt t="158119" x="3830638" y="5776913"/>
          <p14:tracePt t="158144" x="3840163" y="5768975"/>
          <p14:tracePt t="158454" x="3840163" y="5759450"/>
          <p14:tracePt t="158585" x="3840163" y="5751513"/>
          <p14:tracePt t="158682" x="3840163" y="5741988"/>
          <p14:tracePt t="158704" x="3840163" y="5724525"/>
          <p14:tracePt t="158718" x="3840163" y="5705475"/>
          <p14:tracePt t="158744" x="3840163" y="5697538"/>
          <p14:tracePt t="158994" x="3840163" y="5715000"/>
          <p14:tracePt t="159004" x="3848100" y="5715000"/>
          <p14:tracePt t="159017" x="3857625" y="5724525"/>
          <p14:tracePt t="159046" x="3857625" y="5741988"/>
          <p14:tracePt t="159065" x="3857625" y="5751513"/>
          <p14:tracePt t="159080" x="3867150" y="5751513"/>
          <p14:tracePt t="159102" x="3867150" y="5759450"/>
          <p14:tracePt t="159317" x="3875088" y="5759450"/>
          <p14:tracePt t="159329" x="3884613" y="5759450"/>
          <p14:tracePt t="159357" x="3894138" y="5759450"/>
          <p14:tracePt t="159366" x="3902075" y="5751513"/>
          <p14:tracePt t="159390" x="3911600" y="5751513"/>
          <p14:tracePt t="159401" x="3919538" y="5751513"/>
          <p14:tracePt t="159415" x="3929063" y="5751513"/>
          <p14:tracePt t="159437" x="3938588" y="5751513"/>
          <p14:tracePt t="159453" x="3946525" y="5751513"/>
          <p14:tracePt t="159479" x="3956050" y="5751513"/>
          <p14:tracePt t="159487" x="3965575" y="5759450"/>
          <p14:tracePt t="159511" x="3973513" y="5759450"/>
          <p14:tracePt t="159536" x="3983038" y="5759450"/>
          <p14:tracePt t="159726" x="3990975" y="5759450"/>
          <p14:tracePt t="159762" x="4000500" y="5759450"/>
          <p14:tracePt t="159860" x="3990975" y="5759450"/>
          <p14:tracePt t="159872" x="3983038" y="5759450"/>
          <p14:tracePt t="159884" x="3973513" y="5751513"/>
          <p14:tracePt t="159897" x="3965575" y="5751513"/>
          <p14:tracePt t="159913" x="3956050" y="5751513"/>
          <p14:tracePt t="159929" x="3938588" y="5741988"/>
          <p14:tracePt t="159945" x="3911600" y="5732463"/>
          <p14:tracePt t="159961" x="3902075" y="5732463"/>
          <p14:tracePt t="159992" x="3875088" y="5724525"/>
          <p14:tracePt t="160028" x="3867150" y="5724525"/>
          <p14:tracePt t="160170" x="3867150" y="5705475"/>
          <p14:tracePt t="160183" x="3867150" y="5697538"/>
          <p14:tracePt t="160198" x="3857625" y="5697538"/>
          <p14:tracePt t="160209" x="3857625" y="5688013"/>
          <p14:tracePt t="160376" x="3857625" y="5680075"/>
          <p14:tracePt t="160389" x="3857625" y="5670550"/>
          <p14:tracePt t="160424" x="3857625" y="5661025"/>
          <p14:tracePt t="160616" x="3848100" y="5661025"/>
          <p14:tracePt t="160677" x="3840163" y="5661025"/>
          <p14:tracePt t="160796" x="3848100" y="5661025"/>
          <p14:tracePt t="160822" x="3857625" y="5661025"/>
          <p14:tracePt t="160834" x="3867150" y="5670550"/>
          <p14:tracePt t="160845" x="3867150" y="5680075"/>
          <p14:tracePt t="160858" x="3875088" y="5688013"/>
          <p14:tracePt t="161181" x="3867150" y="5688013"/>
          <p14:tracePt t="161228" x="3857625" y="5688013"/>
          <p14:tracePt t="161612" x="3848100" y="5688013"/>
          <p14:tracePt t="161721" x="3848100" y="5680075"/>
          <p14:tracePt t="161759" x="3857625" y="5680075"/>
          <p14:tracePt t="161770" x="3867150" y="5680075"/>
          <p14:tracePt t="161783" x="3875088" y="5680075"/>
          <p14:tracePt t="161817" x="3884613" y="5680075"/>
          <p14:tracePt t="161828" x="3884613" y="5688013"/>
          <p14:tracePt t="161854" x="3894138" y="5697538"/>
          <p14:tracePt t="161866" x="3902075" y="5705475"/>
          <p14:tracePt t="161877" x="3902075" y="5715000"/>
          <p14:tracePt t="161888" x="3911600" y="5715000"/>
          <p14:tracePt t="161902" x="3919538" y="5732463"/>
          <p14:tracePt t="161917" x="3929063" y="5732463"/>
          <p14:tracePt t="161938" x="3938588" y="5741988"/>
          <p14:tracePt t="161973" x="3946525" y="5741988"/>
          <p14:tracePt t="161996" x="3946525" y="5751513"/>
          <p14:tracePt t="162010" x="3956050" y="5751513"/>
          <p14:tracePt t="162035" x="3965575" y="5751513"/>
          <p14:tracePt t="162045" x="3965575" y="5759450"/>
          <p14:tracePt t="162057" x="3973513" y="5768975"/>
          <p14:tracePt t="162084" x="3973513" y="5776913"/>
          <p14:tracePt t="162105" x="3983038" y="5776913"/>
          <p14:tracePt t="162153" x="3983038" y="5786438"/>
          <p14:tracePt t="162212" x="3990975" y="5786438"/>
          <p14:tracePt t="162348" x="3990975" y="5776913"/>
          <p14:tracePt t="162359" x="3983038" y="5776913"/>
          <p14:tracePt t="162369" x="3983038" y="5759450"/>
          <p14:tracePt t="162383" x="3973513" y="5751513"/>
          <p14:tracePt t="162397" x="3965575" y="5732463"/>
          <p14:tracePt t="162412" x="3946525" y="5705475"/>
          <p14:tracePt t="162428" x="3929063" y="5680075"/>
          <p14:tracePt t="162444" x="3894138" y="5653088"/>
          <p14:tracePt t="162460" x="3875088" y="5643563"/>
          <p14:tracePt t="162476" x="3857625" y="5626100"/>
          <p14:tracePt t="162508" x="3848100" y="5626100"/>
          <p14:tracePt t="162523" x="3848100" y="5616575"/>
          <p14:tracePt t="162661" x="3848100" y="5626100"/>
          <p14:tracePt t="162672" x="3857625" y="5634038"/>
          <p14:tracePt t="162683" x="3884613" y="5643563"/>
          <p14:tracePt t="162699" x="3902075" y="5661025"/>
          <p14:tracePt t="162716" x="3919538" y="5661025"/>
          <p14:tracePt t="162731" x="3938588" y="5680075"/>
          <p14:tracePt t="162747" x="3965575" y="5697538"/>
          <p14:tracePt t="162762" x="3973513" y="5705475"/>
          <p14:tracePt t="162779" x="3983038" y="5715000"/>
          <p14:tracePt t="162794" x="3983038" y="5724525"/>
          <p14:tracePt t="162810" x="3983038" y="5732463"/>
          <p14:tracePt t="162826" x="3990975" y="5732463"/>
          <p14:tracePt t="162842" x="3990975" y="5741988"/>
          <p14:tracePt t="163261" x="4054475" y="5688013"/>
          <p14:tracePt t="163271" x="4197350" y="5545138"/>
          <p14:tracePt t="163283" x="4446588" y="5322888"/>
          <p14:tracePt t="163300" x="4724400" y="5099050"/>
          <p14:tracePt t="163316" x="5018088" y="4867275"/>
          <p14:tracePt t="163332" x="5616575" y="4491038"/>
          <p14:tracePt t="163347" x="5894388" y="4375150"/>
          <p14:tracePt t="163363" x="6108700" y="4259263"/>
          <p14:tracePt t="163380" x="6411913" y="4143375"/>
          <p14:tracePt t="163396" x="6500813" y="4098925"/>
          <p14:tracePt t="163411" x="6572250" y="4081463"/>
          <p14:tracePt t="163428" x="6680200" y="4044950"/>
          <p14:tracePt t="163444" x="6715125" y="4037013"/>
          <p14:tracePt t="163459" x="6742113" y="4027488"/>
          <p14:tracePt t="163476" x="6769100" y="4017963"/>
          <p14:tracePt t="163492" x="6777038" y="4017963"/>
          <p14:tracePt t="163508" x="6777038" y="4000500"/>
          <p14:tracePt t="163714" x="6777038" y="3990975"/>
          <p14:tracePt t="163729" x="6777038" y="3973513"/>
          <p14:tracePt t="163741" x="6777038" y="3965575"/>
          <p14:tracePt t="163757" x="6777038" y="3938588"/>
          <p14:tracePt t="163765" x="6777038" y="3902075"/>
          <p14:tracePt t="163780" x="6777038" y="3848100"/>
          <p14:tracePt t="163795" x="6769100" y="3786188"/>
          <p14:tracePt t="163812" x="6769100" y="3643313"/>
          <p14:tracePt t="163827" x="6769100" y="3536950"/>
          <p14:tracePt t="163843" x="6786563" y="3419475"/>
          <p14:tracePt t="163860" x="6823075" y="3179763"/>
          <p14:tracePt t="163875" x="6848475" y="3081338"/>
          <p14:tracePt t="163892" x="6867525" y="3036888"/>
          <p14:tracePt t="163908" x="6919913" y="3017838"/>
          <p14:tracePt t="164146" x="6946900" y="2901950"/>
          <p14:tracePt t="164161" x="6991350" y="2732088"/>
          <p14:tracePt t="164173" x="7089775" y="2465388"/>
          <p14:tracePt t="164184" x="7170738" y="2232025"/>
          <p14:tracePt t="164197" x="7242175" y="2081213"/>
          <p14:tracePt t="164226" x="7348538" y="1847850"/>
          <p14:tracePt t="164244" x="7394575" y="1741488"/>
          <p14:tracePt t="164260" x="7412038" y="1697038"/>
          <p14:tracePt t="164275" x="7419975" y="1670050"/>
          <p14:tracePt t="164291" x="7419975" y="1660525"/>
          <p14:tracePt t="164307" x="7429500" y="1643063"/>
          <p14:tracePt t="164323" x="7439025" y="1643063"/>
          <p14:tracePt t="164339" x="7439025" y="1633538"/>
          <p14:tracePt t="164401" x="7439025" y="1643063"/>
          <p14:tracePt t="164412" x="7439025" y="1660525"/>
          <p14:tracePt t="164424" x="7439025" y="1687513"/>
          <p14:tracePt t="164437" x="7439025" y="1704975"/>
          <p14:tracePt t="164453" x="7429500" y="1724025"/>
          <p14:tracePt t="164467" x="7429500" y="1741488"/>
          <p14:tracePt t="164520" x="7429500" y="1751013"/>
          <p14:tracePt t="164546" x="7419975" y="1751013"/>
          <p14:tracePt t="164560" x="7419975" y="1768475"/>
          <p14:tracePt t="164569" x="7412038" y="1776413"/>
          <p14:tracePt t="164581" x="7412038" y="1795463"/>
          <p14:tracePt t="164597" x="7402513" y="1822450"/>
          <p14:tracePt t="164612" x="7385050" y="1866900"/>
          <p14:tracePt t="164628" x="7348538" y="1965325"/>
          <p14:tracePt t="164644" x="7331075" y="2009775"/>
          <p14:tracePt t="164659" x="7323138" y="2062163"/>
          <p14:tracePt t="164676" x="7304088" y="2116138"/>
          <p14:tracePt t="164691" x="7296150" y="2125663"/>
          <p14:tracePt t="164707" x="7296150" y="2143125"/>
          <p14:tracePt t="164724" x="7277100" y="2187575"/>
          <p14:tracePt t="164739" x="7269163" y="2214563"/>
          <p14:tracePt t="164754" x="7251700" y="2232025"/>
          <p14:tracePt t="164770" x="7232650" y="2259013"/>
          <p14:tracePt t="164786" x="7215188" y="2295525"/>
          <p14:tracePt t="164802" x="7215188" y="2303463"/>
          <p14:tracePt t="164818" x="7215188" y="2312988"/>
          <p14:tracePt t="164834" x="7205663" y="2330450"/>
          <p14:tracePt t="164850" x="7188200" y="2339975"/>
          <p14:tracePt t="164866" x="7188200" y="2347913"/>
          <p14:tracePt t="164898" x="7170738" y="2366963"/>
          <p14:tracePt t="165267" x="7197725" y="2393950"/>
          <p14:tracePt t="165279" x="7205663" y="2419350"/>
          <p14:tracePt t="165290" x="7232650" y="2446338"/>
          <p14:tracePt t="165306" x="7259638" y="2482850"/>
          <p14:tracePt t="165322" x="7277100" y="2509838"/>
          <p14:tracePt t="165339" x="7304088" y="2554288"/>
          <p14:tracePt t="165355" x="7304088" y="2562225"/>
          <p14:tracePt t="165370" x="7313613" y="2581275"/>
          <p14:tracePt t="165468" x="7313613" y="2589213"/>
          <p14:tracePt t="165484" x="7313613" y="2598738"/>
          <p14:tracePt t="165497" x="7313613" y="2608263"/>
          <p14:tracePt t="165532" x="7313613" y="2616200"/>
          <p14:tracePt t="165579" x="7313613" y="2625725"/>
          <p14:tracePt t="165592" x="7313613" y="2633663"/>
          <p14:tracePt t="165625" x="7313613" y="2643188"/>
          <p14:tracePt t="165687" x="7313613" y="2660650"/>
          <p14:tracePt t="165710" x="7323138" y="2670175"/>
          <p14:tracePt t="165830" x="7323138" y="2687638"/>
          <p14:tracePt t="165845" x="7323138" y="2697163"/>
          <p14:tracePt t="165857" x="7323138" y="2705100"/>
          <p14:tracePt t="166650" x="7323138" y="2660650"/>
          <p14:tracePt t="166660" x="7323138" y="2544763"/>
          <p14:tracePt t="166672" x="7331075" y="2357438"/>
          <p14:tracePt t="166687" x="7358063" y="2054225"/>
          <p14:tracePt t="166703" x="7394575" y="1731963"/>
          <p14:tracePt t="166720" x="7402513" y="1411288"/>
          <p14:tracePt t="166735" x="7402513" y="1339850"/>
          <p14:tracePt t="166751" x="7402513" y="1322388"/>
          <p14:tracePt t="166768" x="7402513" y="1303338"/>
          <p14:tracePt t="166854" x="7412038" y="1303338"/>
          <p14:tracePt t="166865" x="7412038" y="1312863"/>
          <p14:tracePt t="166878" x="7412038" y="1330325"/>
          <p14:tracePt t="166895" x="7412038" y="1347788"/>
          <p14:tracePt t="166911" x="7412038" y="1366838"/>
          <p14:tracePt t="166927" x="7429500" y="1411288"/>
          <p14:tracePt t="166943" x="7439025" y="1438275"/>
          <p14:tracePt t="166960" x="7439025" y="1473200"/>
          <p14:tracePt t="166976" x="7439025" y="1490663"/>
          <p14:tracePt t="166991" x="7439025" y="1527175"/>
          <p14:tracePt t="167008" x="7439025" y="1589088"/>
          <p14:tracePt t="167024" x="7439025" y="1625600"/>
          <p14:tracePt t="167039" x="7439025" y="1660525"/>
          <p14:tracePt t="167070" x="7419975" y="1731963"/>
          <p14:tracePt t="167087" x="7419975" y="1751013"/>
          <p14:tracePt t="167103" x="7419975" y="1758950"/>
          <p14:tracePt t="167119" x="7412038" y="1785938"/>
          <p14:tracePt t="167135" x="7412038" y="1795463"/>
          <p14:tracePt t="167151" x="7402513" y="1795463"/>
          <p14:tracePt t="167201" x="7394575" y="1803400"/>
          <p14:tracePt t="167223" x="7385050" y="1812925"/>
          <p14:tracePt t="167732" x="7385050" y="1847850"/>
          <p14:tracePt t="167743" x="7385050" y="1893888"/>
          <p14:tracePt t="167756" x="7385050" y="1928813"/>
          <p14:tracePt t="167771" x="7385050" y="1955800"/>
          <p14:tracePt t="167787" x="7402513" y="2000250"/>
          <p14:tracePt t="167803" x="7429500" y="2044700"/>
          <p14:tracePt t="167820" x="7439025" y="2062163"/>
          <p14:tracePt t="167835" x="7446963" y="2081213"/>
          <p14:tracePt t="167851" x="7466013" y="2116138"/>
          <p14:tracePt t="167867" x="7473950" y="2125663"/>
          <p14:tracePt t="167883" x="7473950" y="2133600"/>
          <p14:tracePt t="167914" x="7483475" y="2143125"/>
          <p14:tracePt t="167947" x="7491413" y="2143125"/>
          <p14:tracePt t="167969" x="7491413" y="2152650"/>
          <p14:tracePt t="167980" x="7491413" y="2160588"/>
          <p14:tracePt t="168009" x="7491413" y="2170113"/>
          <p14:tracePt t="168029" x="7491413" y="2179638"/>
          <p14:tracePt t="168137" x="7483475" y="2214563"/>
          <p14:tracePt t="168152" x="7483475" y="2232025"/>
          <p14:tracePt t="168163" x="7483475" y="2241550"/>
          <p14:tracePt t="168175" x="7473950" y="2259013"/>
          <p14:tracePt t="168187" x="7473950" y="2276475"/>
          <p14:tracePt t="168204" x="7466013" y="2303463"/>
          <p14:tracePt t="168219" x="7456488" y="2312988"/>
          <p14:tracePt t="168235" x="7429500" y="2339975"/>
          <p14:tracePt t="168251" x="7419975" y="2347913"/>
          <p14:tracePt t="168267" x="7412038" y="2366963"/>
          <p14:tracePt t="168284" x="7385050" y="2384425"/>
          <p14:tracePt t="168299" x="7367588" y="2384425"/>
          <p14:tracePt t="168331" x="7358063" y="2384425"/>
          <p14:tracePt t="168524" x="7358063" y="2401888"/>
          <p14:tracePt t="168536" x="7358063" y="2419350"/>
          <p14:tracePt t="168548" x="7358063" y="2428875"/>
          <p14:tracePt t="168557" x="7348538" y="2446338"/>
          <p14:tracePt t="168586" x="7348538" y="2473325"/>
          <p14:tracePt t="168603" x="7348538" y="2482850"/>
          <p14:tracePt t="168619" x="7348538" y="2500313"/>
          <p14:tracePt t="168635" x="7348538" y="2509838"/>
          <p14:tracePt t="168800" x="7340600" y="2509838"/>
          <p14:tracePt t="168944" x="7340600" y="2517775"/>
          <p14:tracePt t="168957" x="7340600" y="2527300"/>
          <p14:tracePt t="169990" x="7340600" y="2517775"/>
          <p14:tracePt t="171129" x="7331075" y="2527300"/>
          <p14:tracePt t="171139" x="7323138" y="2536825"/>
          <p14:tracePt t="171156" x="7313613" y="2544763"/>
          <p14:tracePt t="171168" x="7296150" y="2571750"/>
          <p14:tracePt t="171183" x="7259638" y="2598738"/>
          <p14:tracePt t="171199" x="7180263" y="2660650"/>
          <p14:tracePt t="171215" x="7116763" y="2697163"/>
          <p14:tracePt t="171231" x="7062788" y="2741613"/>
          <p14:tracePt t="171248" x="6946900" y="2840038"/>
          <p14:tracePt t="171263" x="6867525" y="2894013"/>
          <p14:tracePt t="171279" x="6804025" y="2946400"/>
          <p14:tracePt t="171295" x="6661150" y="3071813"/>
          <p14:tracePt t="171311" x="6589713" y="3143250"/>
          <p14:tracePt t="171327" x="6527800" y="3205163"/>
          <p14:tracePt t="171343" x="6465888" y="3276600"/>
          <p14:tracePt t="171359" x="6419850" y="3330575"/>
          <p14:tracePt t="171375" x="6357938" y="3411538"/>
          <p14:tracePt t="171391" x="6340475" y="3455988"/>
          <p14:tracePt t="171407" x="6313488" y="3509963"/>
          <p14:tracePt t="171423" x="6303963" y="3527425"/>
          <p14:tracePt t="171439" x="6296025" y="3536950"/>
          <p14:tracePt t="171455" x="6296025" y="3562350"/>
          <p14:tracePt t="171696" x="6286500" y="3571875"/>
          <p14:tracePt t="171708" x="6276975" y="3589338"/>
          <p14:tracePt t="171718" x="6259513" y="3633788"/>
          <p14:tracePt t="171728" x="6224588" y="3705225"/>
          <p14:tracePt t="171757" x="6108700" y="3919538"/>
          <p14:tracePt t="171775" x="6027738" y="4062413"/>
          <p14:tracePt t="171791" x="5857875" y="4330700"/>
          <p14:tracePt t="171807" x="5786438" y="4419600"/>
          <p14:tracePt t="171823" x="5715000" y="4510088"/>
          <p14:tracePt t="171839" x="5616575" y="4643438"/>
          <p14:tracePt t="171855" x="5562600" y="4705350"/>
          <p14:tracePt t="171871" x="5527675" y="4759325"/>
          <p14:tracePt t="171887" x="5510213" y="4822825"/>
          <p14:tracePt t="171903" x="5465763" y="4956175"/>
          <p14:tracePt t="171919" x="5456238" y="5018088"/>
          <p14:tracePt t="171935" x="5429250" y="5133975"/>
          <p14:tracePt t="171951" x="5419725" y="5170488"/>
          <p14:tracePt t="171967" x="5419725" y="5214938"/>
          <p14:tracePt t="171983" x="5419725" y="5232400"/>
          <p14:tracePt t="171999" x="5419725" y="5241925"/>
          <p14:tracePt t="172198" x="5411788" y="5259388"/>
          <p14:tracePt t="172212" x="5402263" y="5286375"/>
          <p14:tracePt t="172225" x="5394325" y="5313363"/>
          <p14:tracePt t="172239" x="5384800" y="5357813"/>
          <p14:tracePt t="172255" x="5375275" y="5419725"/>
          <p14:tracePt t="172271" x="5367338" y="5572125"/>
          <p14:tracePt t="172287" x="5348288" y="5653088"/>
          <p14:tracePt t="172303" x="5340350" y="5741988"/>
          <p14:tracePt t="172319" x="5322888" y="5884863"/>
          <p14:tracePt t="172335" x="5313363" y="5965825"/>
          <p14:tracePt t="172351" x="5313363" y="6027738"/>
          <p14:tracePt t="172368" x="5295900" y="6108700"/>
          <p14:tracePt t="172383" x="5295900" y="6126163"/>
          <p14:tracePt t="172414" x="5295900" y="6153150"/>
          <p14:tracePt t="172431" x="5295900" y="6161088"/>
          <p14:tracePt t="172549" x="5295900" y="6170613"/>
          <p14:tracePt t="172775" x="5286375" y="6188075"/>
          <p14:tracePt t="172786" x="5276850" y="6205538"/>
          <p14:tracePt t="172802" x="5268913" y="6232525"/>
          <p14:tracePt t="172816" x="5251450" y="6251575"/>
          <p14:tracePt t="172831" x="5241925" y="6286500"/>
          <p14:tracePt t="172847" x="5224463" y="6313488"/>
          <p14:tracePt t="172863" x="5224463" y="6323013"/>
          <p14:tracePt t="172879" x="5214938" y="6340475"/>
          <p14:tracePt t="172896" x="5214938" y="6357938"/>
          <p14:tracePt t="172911" x="5205413" y="6367463"/>
          <p14:tracePt t="172927" x="5205413" y="6375400"/>
          <p14:tracePt t="173052" x="5205413" y="6367463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D1D8492A-093B-4AB5-B27F-0D1FD0C683D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71625" y="2286000"/>
            <a:ext cx="6143625" cy="18621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1500" b="1" dirty="0">
                <a:solidFill>
                  <a:srgbClr val="4C27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itchFamily="66" charset="0"/>
              </a:rPr>
              <a:t>GOOD LUCK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25"/>
    </mc:Choice>
    <mc:Fallback xmlns="">
      <p:transition spd="slow" advTm="13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11" x="7518400" y="6072188"/>
          <p14:tracePt t="1522" x="7510463" y="6081713"/>
          <p14:tracePt t="1535" x="7491413" y="6089650"/>
          <p14:tracePt t="1562" x="7466013" y="6126163"/>
          <p14:tracePt t="1580" x="7456488" y="6143625"/>
          <p14:tracePt t="1595" x="7429500" y="6170613"/>
          <p14:tracePt t="1631" x="7419975" y="6188075"/>
          <p14:tracePt t="1641" x="7412038" y="6188075"/>
          <p14:tracePt t="1680" x="7412038" y="6197600"/>
          <p14:tracePt t="1690" x="7394575" y="6197600"/>
          <p14:tracePt t="1714" x="7385050" y="6197600"/>
          <p14:tracePt t="1734" x="7375525" y="6197600"/>
          <p14:tracePt t="1762" x="7323138" y="6197600"/>
          <p14:tracePt t="1781" x="7296150" y="6197600"/>
          <p14:tracePt t="1810" x="7188200" y="6134100"/>
          <p14:tracePt t="1834" x="7062788" y="6037263"/>
          <p14:tracePt t="1849" x="7000875" y="5973763"/>
          <p14:tracePt t="1879" x="6840538" y="5840413"/>
          <p14:tracePt t="1884" x="6777038" y="5776913"/>
          <p14:tracePt t="1896" x="6705600" y="5715000"/>
          <p14:tracePt t="1932" x="6562725" y="5562600"/>
          <p14:tracePt t="1964" x="6510338" y="5473700"/>
          <p14:tracePt t="1981" x="6510338" y="5384800"/>
          <p14:tracePt t="2206" x="6491288" y="5384800"/>
          <p14:tracePt t="2218" x="6465888" y="5384800"/>
          <p14:tracePt t="2234" x="6438900" y="5384800"/>
          <p14:tracePt t="2264" x="6323013" y="5394325"/>
          <p14:tracePt t="2269" x="6232525" y="5411788"/>
          <p14:tracePt t="2282" x="6126163" y="5411788"/>
          <p14:tracePt t="2311" x="5919788" y="5394325"/>
          <p14:tracePt t="2317" x="5795963" y="5340350"/>
          <p14:tracePt t="2336" x="5537200" y="5197475"/>
          <p14:tracePt t="2351" x="5429250" y="5108575"/>
          <p14:tracePt t="2380" x="5232400" y="4919663"/>
          <p14:tracePt t="2386" x="5153025" y="4840288"/>
          <p14:tracePt t="2398" x="5081588" y="4776788"/>
          <p14:tracePt t="2433" x="4875213" y="4652963"/>
          <p14:tracePt t="2451" x="4840288" y="4633913"/>
          <p14:tracePt t="2480" x="4786313" y="4598988"/>
          <p14:tracePt t="2687" x="4741863" y="4598988"/>
          <p14:tracePt t="2697" x="4687888" y="4598988"/>
          <p14:tracePt t="2734" x="4491038" y="4616450"/>
          <p14:tracePt t="2766" x="4384675" y="4598988"/>
          <p14:tracePt t="2771" x="4313238" y="4562475"/>
          <p14:tracePt t="2784" x="4259263" y="4500563"/>
          <p14:tracePt t="2812" x="4116388" y="4295775"/>
          <p14:tracePt t="2818" x="4054475" y="4179888"/>
          <p14:tracePt t="2837" x="3990975" y="4062413"/>
          <p14:tracePt t="2852" x="3929063" y="3965575"/>
          <p14:tracePt t="2868" x="3830638" y="3822700"/>
          <p14:tracePt t="2897" x="3751263" y="3751263"/>
          <p14:tracePt t="2903" x="3705225" y="3732213"/>
          <p14:tracePt t="2915" x="3670300" y="3732213"/>
          <p14:tracePt t="2937" x="3625850" y="3732213"/>
          <p14:tracePt t="2953" x="3608388" y="3751263"/>
          <p14:tracePt t="2981" x="3598863" y="3768725"/>
          <p14:tracePt t="3154" x="3571875" y="3786188"/>
          <p14:tracePt t="3165" x="3536950" y="3803650"/>
          <p14:tracePt t="3193" x="3455988" y="3795713"/>
          <p14:tracePt t="3209" x="3384550" y="3732213"/>
          <p14:tracePt t="3238" x="3062288" y="3133725"/>
          <p14:tracePt t="3270" x="2919413" y="2847975"/>
          <p14:tracePt t="3276" x="2884488" y="2795588"/>
          <p14:tracePt t="3288" x="2857500" y="2768600"/>
          <p14:tracePt t="3317" x="2830513" y="2751138"/>
          <p14:tracePt t="3322" x="2813050" y="2741613"/>
          <p14:tracePt t="3342" x="2795588" y="2732088"/>
          <p14:tracePt t="3357" x="2768600" y="2724150"/>
          <p14:tracePt t="3386" x="2751138" y="2687638"/>
          <p14:tracePt t="3404" x="2732088" y="2670175"/>
          <p14:tracePt t="3420" x="2705100" y="2633663"/>
          <p14:tracePt t="3442" x="2660650" y="2589213"/>
          <p14:tracePt t="3457" x="2643188" y="2554288"/>
          <p14:tracePt t="3486" x="2581275" y="2490788"/>
          <p14:tracePt t="3491" x="2562225" y="2465388"/>
          <p14:tracePt t="3504" x="2544763" y="2455863"/>
          <p14:tracePt t="3540" x="2509838" y="2438400"/>
          <p14:tracePt t="3564" x="2509838" y="2446338"/>
          <p14:tracePt t="3708" x="2509838" y="2465388"/>
          <p14:tracePt t="3717" x="2509838" y="2482850"/>
          <p14:tracePt t="3742" x="2517775" y="2527300"/>
          <p14:tracePt t="3772" x="2527300" y="2581275"/>
          <p14:tracePt t="3790" x="2527300" y="2633663"/>
          <p14:tracePt t="3818" x="2527300" y="2679700"/>
          <p14:tracePt t="3843" x="2527300" y="2687638"/>
          <p14:tracePt t="3969" x="2527300" y="2705100"/>
          <p14:tracePt t="3982" x="2527300" y="2714625"/>
          <p14:tracePt t="3996" x="2527300" y="2724150"/>
          <p14:tracePt t="4007" x="2527300" y="2732088"/>
          <p14:tracePt t="4022" x="2527300" y="2741613"/>
          <p14:tracePt t="4044" x="2527300" y="2751138"/>
          <p14:tracePt t="4072" x="2527300" y="2759075"/>
          <p14:tracePt t="4079" x="2527300" y="2776538"/>
          <p14:tracePt t="4092" x="2527300" y="2795588"/>
          <p14:tracePt t="4119" x="2527300" y="2830513"/>
          <p14:tracePt t="4128" x="2517775" y="2857500"/>
          <p14:tracePt t="4144" x="2517775" y="2874963"/>
          <p14:tracePt t="4173" x="2517775" y="2901950"/>
          <p14:tracePt t="6050" x="2517775" y="2911475"/>
          <p14:tracePt t="11773" x="2517775" y="2901950"/>
          <p14:tracePt t="11835" x="2509838" y="2901950"/>
          <p14:tracePt t="11868" x="2500313" y="2901950"/>
          <p14:tracePt t="12002" x="2500313" y="2919413"/>
          <p14:tracePt t="12951" x="2500313" y="2928938"/>
          <p14:tracePt t="13096" x="2500313" y="2938463"/>
          <p14:tracePt t="13107" x="2500313" y="2946400"/>
          <p14:tracePt t="13119" x="2509838" y="2955925"/>
          <p14:tracePt t="13148" x="2509838" y="2973388"/>
          <p14:tracePt t="13172" x="2517775" y="2973388"/>
          <p14:tracePt t="13203" x="2517775" y="2982913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8686800" cy="50292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</a:t>
            </a:r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At the end of the lecture, students should be able to:</a:t>
            </a:r>
          </a:p>
          <a:p>
            <a:pPr>
              <a:buFont typeface="Wingdings" pitchFamily="2" charset="2"/>
              <a:buChar char="q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Identify </a:t>
            </a:r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embryological origin of kidneys &amp; </a:t>
            </a:r>
            <a:r>
              <a:rPr lang="en-US" b="1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ureters</a:t>
            </a:r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Font typeface="Wingdings" pitchFamily="2" charset="2"/>
              <a:buChar char="q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Differentiate between </a:t>
            </a:r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3 systems of kidneys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during development.</a:t>
            </a:r>
          </a:p>
          <a:p>
            <a:pPr>
              <a:buFont typeface="Wingdings" pitchFamily="2" charset="2"/>
              <a:buChar char="q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Describe </a:t>
            </a:r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development of collecting &amp; excretory parts of permanent kidney.</a:t>
            </a:r>
          </a:p>
          <a:p>
            <a:pPr>
              <a:buFont typeface="Wingdings" pitchFamily="2" charset="2"/>
              <a:buChar char="q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Describe </a:t>
            </a:r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fetal kidney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&amp; identify the pre- </a:t>
            </a:r>
            <a:r>
              <a:rPr lang="en-US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and postnatal changes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that occur in the kidney.</a:t>
            </a:r>
          </a:p>
          <a:p>
            <a:pPr>
              <a:buFont typeface="Wingdings" pitchFamily="2" charset="2"/>
              <a:buChar char="q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Enumerate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most common anomalies of kidneys &amp; </a:t>
            </a:r>
            <a:r>
              <a:rPr lang="en-US" b="1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ureters</a:t>
            </a:r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en-US" b="1" i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"/>
    </mc:Choice>
    <mc:Fallback xmlns="">
      <p:transition spd="slow" advTm="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br>
              <a:rPr lang="en-US" sz="53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EMBRYOLOGICAL ORIGIN</a:t>
            </a:r>
          </a:p>
        </p:txBody>
      </p:sp>
      <p:pic>
        <p:nvPicPr>
          <p:cNvPr id="1026" name="Picture 2" descr="C:\Documents and Settings\user1\Desktop\CMRC approval\copyright 00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600200"/>
            <a:ext cx="7620000" cy="4953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cxnSp>
        <p:nvCxnSpPr>
          <p:cNvPr id="12" name="Straight Arrow Connector 11"/>
          <p:cNvCxnSpPr>
            <a:stCxn id="2" idx="2"/>
          </p:cNvCxnSpPr>
          <p:nvPr/>
        </p:nvCxnSpPr>
        <p:spPr>
          <a:xfrm rot="5400000">
            <a:off x="2763774" y="360426"/>
            <a:ext cx="1066800" cy="278434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76400" y="15240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from</a:t>
            </a:r>
          </a:p>
        </p:txBody>
      </p:sp>
      <p:sp>
        <p:nvSpPr>
          <p:cNvPr id="6" name="Rectangle 5"/>
          <p:cNvSpPr/>
          <p:nvPr/>
        </p:nvSpPr>
        <p:spPr>
          <a:xfrm>
            <a:off x="1295400" y="2362200"/>
            <a:ext cx="14478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84"/>
    </mc:Choice>
    <mc:Fallback xmlns="">
      <p:transition spd="slow" advTm="49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</p:bldLst>
  </p:timing>
  <p:extLst>
    <p:ext uri="{3A86A75C-4F4B-4683-9AE1-C65F6400EC91}">
      <p14:laserTraceLst xmlns:p14="http://schemas.microsoft.com/office/powerpoint/2010/main">
        <p14:tracePtLst>
          <p14:tracePt t="9297" x="847725" y="4938713"/>
          <p14:tracePt t="9744" x="847725" y="4973638"/>
          <p14:tracePt t="9889" x="847725" y="4965700"/>
          <p14:tracePt t="9902" x="847725" y="4938713"/>
          <p14:tracePt t="9912" x="866775" y="4929188"/>
          <p14:tracePt t="9932" x="866775" y="4911725"/>
          <p14:tracePt t="9947" x="884238" y="4894263"/>
          <p14:tracePt t="9963" x="911225" y="4848225"/>
          <p14:tracePt t="9992" x="938213" y="4803775"/>
          <p14:tracePt t="9998" x="965200" y="4768850"/>
          <p14:tracePt t="10010" x="1000125" y="4714875"/>
          <p14:tracePt t="10032" x="1098550" y="4518025"/>
          <p14:tracePt t="10048" x="1169988" y="4384675"/>
          <p14:tracePt t="10076" x="1322388" y="4108450"/>
          <p14:tracePt t="10082" x="1374775" y="4010025"/>
          <p14:tracePt t="10095" x="1428750" y="3929063"/>
          <p14:tracePt t="10130" x="1517650" y="3848100"/>
          <p14:tracePt t="10332" x="1527175" y="3830638"/>
          <p14:tracePt t="10345" x="1536700" y="3795713"/>
          <p14:tracePt t="10357" x="1571625" y="3732213"/>
          <p14:tracePt t="10380" x="1652588" y="3581400"/>
          <p14:tracePt t="10396" x="1687513" y="3509963"/>
          <p14:tracePt t="10415" x="1724025" y="3429000"/>
          <p14:tracePt t="10433" x="1776413" y="3322638"/>
          <p14:tracePt t="10462" x="1822450" y="3241675"/>
          <p14:tracePt t="10468" x="1830388" y="3205163"/>
          <p14:tracePt t="10481" x="1839913" y="3187700"/>
          <p14:tracePt t="10508" x="1857375" y="3143250"/>
          <p14:tracePt t="10533" x="1857375" y="3133725"/>
          <p14:tracePt t="10623" x="1866900" y="3133725"/>
          <p14:tracePt t="10778" x="1866900" y="3143250"/>
          <p14:tracePt t="10789" x="1866900" y="3152775"/>
          <p14:tracePt t="10800" x="1866900" y="3160713"/>
          <p14:tracePt t="10849" x="1874838" y="3160713"/>
          <p14:tracePt t="10860" x="1901825" y="3152775"/>
          <p14:tracePt t="10880" x="1946275" y="3143250"/>
          <p14:tracePt t="10897" x="2027238" y="3143250"/>
          <p14:tracePt t="10933" x="2098675" y="3152775"/>
          <p14:tracePt t="10950" x="2116138" y="3160713"/>
          <p14:tracePt t="10980" x="2143125" y="3170238"/>
          <p14:tracePt t="11010" x="2152650" y="3170238"/>
          <p14:tracePt t="11028" x="2152650" y="3179763"/>
          <p14:tracePt t="11102" x="2152650" y="3170238"/>
          <p14:tracePt t="11111" x="2133600" y="3152775"/>
          <p14:tracePt t="11134" x="2098675" y="3081338"/>
          <p14:tracePt t="11151" x="2071688" y="3036888"/>
          <p14:tracePt t="11180" x="2044700" y="2955925"/>
          <p14:tracePt t="11185" x="2036763" y="2919413"/>
          <p14:tracePt t="11198" x="2036763" y="2894013"/>
          <p14:tracePt t="11233" x="2036763" y="2786063"/>
          <p14:tracePt t="11264" x="2036763" y="2751138"/>
          <p14:tracePt t="11270" x="2036763" y="2741613"/>
          <p14:tracePt t="11311" x="2036763" y="2732088"/>
          <p14:tracePt t="11328" x="2044700" y="2732088"/>
          <p14:tracePt t="11339" x="2062163" y="2732088"/>
          <p14:tracePt t="11365" x="2071688" y="2732088"/>
          <p14:tracePt t="11387" x="2081213" y="2732088"/>
          <p14:tracePt t="11508" x="2089150" y="2732088"/>
          <p14:tracePt t="11711" x="2089150" y="2724150"/>
          <p14:tracePt t="11723" x="2089150" y="2714625"/>
          <p14:tracePt t="11738" x="2089150" y="2697163"/>
          <p14:tracePt t="11766" x="2098675" y="2679700"/>
          <p14:tracePt t="11773" x="2098675" y="2670175"/>
          <p14:tracePt t="11819" x="2098675" y="2660650"/>
          <p14:tracePt t="11843" x="2116138" y="2633663"/>
          <p14:tracePt t="11857" x="2125663" y="2616200"/>
          <p14:tracePt t="11868" x="2143125" y="2598738"/>
          <p14:tracePt t="11883" x="2152650" y="2571750"/>
          <p14:tracePt t="11912" x="2179638" y="2544763"/>
          <p14:tracePt t="11918" x="2197100" y="2527300"/>
          <p14:tracePt t="11952" x="2205038" y="2527300"/>
          <p14:tracePt t="11982" x="2214563" y="2527300"/>
          <p14:tracePt t="12190" x="2214563" y="2544763"/>
          <p14:tracePt t="12202" x="2224088" y="2571750"/>
          <p14:tracePt t="12216" x="2232025" y="2598738"/>
          <p14:tracePt t="12238" x="2251075" y="2652713"/>
          <p14:tracePt t="12267" x="2295525" y="2741613"/>
          <p14:tracePt t="12298" x="2411413" y="3009900"/>
          <p14:tracePt t="12336" x="2544763" y="3340100"/>
          <p14:tracePt t="12367" x="2598738" y="3482975"/>
          <p14:tracePt t="12372" x="2625725" y="3536950"/>
          <p14:tracePt t="12385" x="2633663" y="3581400"/>
          <p14:tracePt t="12564" x="2633663" y="3598863"/>
          <p14:tracePt t="12574" x="2643188" y="3616325"/>
          <p14:tracePt t="12589" x="2652713" y="3625850"/>
          <p14:tracePt t="12602" x="2660650" y="3643313"/>
          <p14:tracePt t="12637" x="2697163" y="3687763"/>
          <p14:tracePt t="12667" x="2714625" y="3751263"/>
          <p14:tracePt t="12673" x="2724150" y="3776663"/>
          <p14:tracePt t="12686" x="2732088" y="3813175"/>
          <p14:tracePt t="12714" x="2732088" y="3848100"/>
          <p14:tracePt t="12739" x="2732088" y="3867150"/>
          <p14:tracePt t="12756" x="2732088" y="3875088"/>
          <p14:tracePt t="12784" x="2732088" y="3919538"/>
          <p14:tracePt t="12802" x="2714625" y="4000500"/>
          <p14:tracePt t="12817" x="2705100" y="4037013"/>
          <p14:tracePt t="12840" x="2687638" y="4089400"/>
          <p14:tracePt t="12868" x="2679700" y="4108450"/>
          <p14:tracePt t="12874" x="2679700" y="4116388"/>
          <p14:tracePt t="12886" x="2679700" y="4125913"/>
          <p14:tracePt t="12915" x="2670175" y="4133850"/>
          <p14:tracePt t="12921" x="2670175" y="4143375"/>
          <p14:tracePt t="12939" x="2660650" y="4160838"/>
          <p14:tracePt t="12955" x="2652713" y="4179888"/>
          <p14:tracePt t="12971" x="2643188" y="4205288"/>
          <p14:tracePt t="13000" x="2625725" y="4241800"/>
          <p14:tracePt t="13018" x="2616200" y="4259263"/>
          <p14:tracePt t="13039" x="2608263" y="4259263"/>
          <p14:tracePt t="13055" x="2598738" y="4268788"/>
          <p14:tracePt t="13084" x="2581275" y="4276725"/>
          <p14:tracePt t="13089" x="2571750" y="4286250"/>
          <p14:tracePt t="13102" x="2554288" y="4286250"/>
          <p14:tracePt t="13137" x="2527300" y="4286250"/>
          <p14:tracePt t="13168" x="2509838" y="4286250"/>
          <p14:tracePt t="13187" x="2490788" y="4286250"/>
          <p14:tracePt t="13215" x="2465388" y="4286250"/>
          <p14:tracePt t="13240" x="2446338" y="4276725"/>
          <p14:tracePt t="13255" x="2428875" y="4259263"/>
          <p14:tracePt t="13271" x="2411413" y="4259263"/>
          <p14:tracePt t="13287" x="2374900" y="4241800"/>
          <p14:tracePt t="13316" x="2347913" y="4214813"/>
          <p14:tracePt t="13321" x="2330450" y="4214813"/>
          <p14:tracePt t="13341" x="2312988" y="4205288"/>
          <p14:tracePt t="13385" x="2303463" y="4205288"/>
          <p14:tracePt t="13438" x="2312988" y="4187825"/>
          <p14:tracePt t="13714" x="2312988" y="4197350"/>
          <p14:tracePt t="13724" x="2312988" y="4205288"/>
          <p14:tracePt t="13740" x="2312988" y="4214813"/>
          <p14:tracePt t="13757" x="2312988" y="4224338"/>
          <p14:tracePt t="13773" x="2312988" y="4251325"/>
          <p14:tracePt t="13801" x="2312988" y="4259263"/>
          <p14:tracePt t="13833" x="2312988" y="4268788"/>
          <p14:tracePt t="13844" x="2312988" y="4276725"/>
          <p14:tracePt t="13869" x="2312988" y="4286250"/>
          <p14:tracePt t="13918" x="2322513" y="4295775"/>
          <p14:tracePt t="13940" x="2330450" y="4295775"/>
          <p14:tracePt t="13966" x="2347913" y="4295775"/>
          <p14:tracePt t="13988" x="2357438" y="4286250"/>
          <p14:tracePt t="14005" x="2366963" y="4276725"/>
          <p14:tracePt t="14040" x="2374900" y="4259263"/>
          <p14:tracePt t="14057" x="2374900" y="4251325"/>
          <p14:tracePt t="14087" x="2374900" y="4232275"/>
          <p14:tracePt t="14096" x="2374900" y="4224338"/>
          <p14:tracePt t="14120" x="2366963" y="4214813"/>
          <p14:tracePt t="14142" x="2366963" y="4197350"/>
          <p14:tracePt t="14158" x="2347913" y="4197350"/>
          <p14:tracePt t="14187" x="2339975" y="4197350"/>
          <p14:tracePt t="14206" x="2330450" y="4197350"/>
          <p14:tracePt t="14242" x="2312988" y="4224338"/>
          <p14:tracePt t="14258" x="2312988" y="4241800"/>
          <p14:tracePt t="14287" x="2303463" y="4286250"/>
          <p14:tracePt t="14305" x="2303463" y="4303713"/>
          <p14:tracePt t="14340" x="2303463" y="4348163"/>
          <p14:tracePt t="14358" x="2303463" y="4357688"/>
          <p14:tracePt t="14374" x="2303463" y="4375150"/>
          <p14:tracePt t="14403" x="2312988" y="4384675"/>
          <p14:tracePt t="14408" x="2322513" y="4384675"/>
          <p14:tracePt t="14443" x="2339975" y="4384675"/>
          <p14:tracePt t="14472" x="2357438" y="4357688"/>
          <p14:tracePt t="14481" x="2357438" y="4340225"/>
          <p14:tracePt t="14506" x="2366963" y="4322763"/>
          <p14:tracePt t="14541" x="2366963" y="4303713"/>
          <p14:tracePt t="14547" x="2366963" y="4286250"/>
          <p14:tracePt t="14572" x="2366963" y="4241800"/>
          <p14:tracePt t="14578" x="2366963" y="4232275"/>
          <p14:tracePt t="14590" x="2357438" y="4224338"/>
          <p14:tracePt t="14606" x="2347913" y="4205288"/>
          <p14:tracePt t="14642" x="2339975" y="4197350"/>
          <p14:tracePt t="14671" x="2312988" y="4187825"/>
          <p14:tracePt t="14706" x="2303463" y="4187825"/>
          <p14:tracePt t="14742" x="2295525" y="4197350"/>
          <p14:tracePt t="14748" x="2295525" y="4214813"/>
          <p14:tracePt t="14768" x="2295525" y="4232275"/>
          <p14:tracePt t="14792" x="2295525" y="4251325"/>
          <p14:tracePt t="14807" x="2295525" y="4268788"/>
          <p14:tracePt t="14843" x="2295525" y="4303713"/>
          <p14:tracePt t="14860" x="2303463" y="4313238"/>
          <p14:tracePt t="14889" x="2322513" y="4313238"/>
          <p14:tracePt t="14921" x="2330450" y="4313238"/>
          <p14:tracePt t="14927" x="2339975" y="4295775"/>
          <p14:tracePt t="14945" x="2347913" y="4286250"/>
          <p14:tracePt t="14960" x="2347913" y="4251325"/>
          <p14:tracePt t="14989" x="2347913" y="4241800"/>
          <p14:tracePt t="15034" x="2347913" y="4232275"/>
          <p14:tracePt t="15081" x="2347913" y="4224338"/>
          <p14:tracePt t="15104" x="2347913" y="4214813"/>
          <p14:tracePt t="15115" x="2339975" y="4214813"/>
          <p14:tracePt t="15151" x="2330450" y="4214813"/>
          <p14:tracePt t="15223" x="2330450" y="4224338"/>
          <p14:tracePt t="15248" x="2330450" y="4232275"/>
          <p14:tracePt t="15272" x="2330450" y="4241800"/>
          <p14:tracePt t="15296" x="2330450" y="4251325"/>
          <p14:tracePt t="15307" x="2330450" y="4259263"/>
          <p14:tracePt t="15367" x="2339975" y="4259263"/>
          <p14:tracePt t="15393" x="2357438" y="4251325"/>
          <p14:tracePt t="15407" x="2366963" y="4232275"/>
          <p14:tracePt t="15444" x="2384425" y="4205288"/>
          <p14:tracePt t="15463" x="2384425" y="4197350"/>
          <p14:tracePt t="15501" x="2374900" y="4197350"/>
          <p14:tracePt t="15524" x="2366963" y="4197350"/>
          <p14:tracePt t="15559" x="2357438" y="4197350"/>
          <p14:tracePt t="15572" x="2347913" y="4205288"/>
          <p14:tracePt t="15583" x="2339975" y="4205288"/>
          <p14:tracePt t="15608" x="2330450" y="4214813"/>
          <p14:tracePt t="15631" x="2330450" y="4224338"/>
          <p14:tracePt t="15647" x="2322513" y="4224338"/>
          <p14:tracePt t="15675" x="2312988" y="4241800"/>
          <p14:tracePt t="15681" x="2312988" y="4251325"/>
          <p14:tracePt t="15693" x="2312988" y="4276725"/>
          <p14:tracePt t="15722" x="2312988" y="4295775"/>
          <p14:tracePt t="15728" x="2312988" y="4313238"/>
          <p14:tracePt t="15746" x="2312988" y="4322763"/>
          <p14:tracePt t="15787" x="2312988" y="4330700"/>
          <p14:tracePt t="15834" x="2322513" y="4330700"/>
          <p14:tracePt t="15847" x="2330450" y="4330700"/>
          <p14:tracePt t="15860" x="2339975" y="4330700"/>
          <p14:tracePt t="15907" x="2339975" y="4322763"/>
          <p14:tracePt t="15954" x="2339975" y="4313238"/>
          <p14:tracePt t="15991" x="2339975" y="4303713"/>
          <p14:tracePt t="16002" x="2339975" y="4295775"/>
          <p14:tracePt t="16029" x="2339975" y="4286250"/>
          <p14:tracePt t="16040" x="2330450" y="4276725"/>
          <p14:tracePt t="16062" x="2322513" y="4268788"/>
          <p14:tracePt t="16087" x="2312988" y="4268788"/>
          <p14:tracePt t="16136" x="2303463" y="4268788"/>
          <p14:tracePt t="16195" x="2303463" y="4276725"/>
          <p14:tracePt t="16233" x="2303463" y="4286250"/>
          <p14:tracePt t="16256" x="2312988" y="4286250"/>
          <p14:tracePt t="16266" x="2322513" y="4286250"/>
          <p14:tracePt t="16281" x="2330450" y="4286250"/>
          <p14:tracePt t="16309" x="2339975" y="4286250"/>
          <p14:tracePt t="16315" x="2347913" y="4276725"/>
          <p14:tracePt t="16339" x="2347913" y="4268788"/>
          <p14:tracePt t="16362" x="2347913" y="4251325"/>
          <p14:tracePt t="16386" x="2347913" y="4241800"/>
          <p14:tracePt t="16448" x="2339975" y="4241800"/>
          <p14:tracePt t="16460" x="2330450" y="4241800"/>
          <p14:tracePt t="16556" x="2339975" y="4241800"/>
          <p14:tracePt t="16579" x="2347913" y="4251325"/>
          <p14:tracePt t="16589" x="2357438" y="4251325"/>
          <p14:tracePt t="16611" x="2357438" y="4259263"/>
          <p14:tracePt t="16628" x="2366963" y="4259263"/>
          <p14:tracePt t="16649" x="2374900" y="4268788"/>
          <p14:tracePt t="16830" x="2366963" y="4268788"/>
          <p14:tracePt t="16842" x="2357438" y="4259263"/>
          <p14:tracePt t="16854" x="2357438" y="4251325"/>
          <p14:tracePt t="16868" x="2347913" y="4251325"/>
          <p14:tracePt t="16892" x="2339975" y="4251325"/>
          <p14:tracePt t="16912" x="2330450" y="4251325"/>
          <p14:tracePt t="16939" x="2322513" y="4251325"/>
          <p14:tracePt t="16963" x="2322513" y="4259263"/>
          <p14:tracePt t="16981" x="2312988" y="4259263"/>
          <p14:tracePt t="17010" x="2312988" y="4286250"/>
          <p14:tracePt t="17048" x="2312988" y="4295775"/>
          <p14:tracePt t="17070" x="2312988" y="4303713"/>
          <p14:tracePt t="17118" x="2322513" y="4303713"/>
          <p14:tracePt t="17154" x="2330450" y="4303713"/>
          <p14:tracePt t="17176" x="2339975" y="4303713"/>
          <p14:tracePt t="17286" x="2330450" y="4303713"/>
          <p14:tracePt t="17322" x="2322513" y="4303713"/>
          <p14:tracePt t="17647" x="2322513" y="4295775"/>
          <p14:tracePt t="17789" x="2330450" y="4295775"/>
          <p14:tracePt t="17801" x="2339975" y="4295775"/>
          <p14:tracePt t="17815" x="2357438" y="4295775"/>
          <p14:tracePt t="17852" x="2374900" y="4303713"/>
          <p14:tracePt t="17869" x="2384425" y="4303713"/>
          <p14:tracePt t="17898" x="2411413" y="4313238"/>
          <p14:tracePt t="17929" x="2428875" y="4322763"/>
          <p14:tracePt t="17935" x="2446338" y="4322763"/>
          <p14:tracePt t="17955" x="2455863" y="4322763"/>
          <p14:tracePt t="17970" x="2455863" y="4330700"/>
          <p14:tracePt t="17999" x="2465388" y="4330700"/>
          <p14:tracePt t="18220" x="2482850" y="4330700"/>
          <p14:tracePt t="18246" x="2500313" y="4330700"/>
          <p14:tracePt t="18269" x="2509838" y="4330700"/>
          <p14:tracePt t="18286" x="2527300" y="4340225"/>
          <p14:tracePt t="18302" x="2536825" y="4348163"/>
          <p14:tracePt t="18317" x="2554288" y="4375150"/>
          <p14:tracePt t="18354" x="2589213" y="4429125"/>
          <p14:tracePt t="18371" x="2598738" y="4446588"/>
          <p14:tracePt t="18387" x="2625725" y="4483100"/>
          <p14:tracePt t="18402" x="2633663" y="4483100"/>
          <p14:tracePt t="18431" x="2643188" y="4491038"/>
          <p14:tracePt t="18652" x="2652713" y="4491038"/>
          <p14:tracePt t="18712" x="2660650" y="4491038"/>
          <p14:tracePt t="18736" x="2670175" y="4491038"/>
          <p14:tracePt t="18749" x="2679700" y="4491038"/>
          <p14:tracePt t="19035" x="2687638" y="4491038"/>
          <p14:tracePt t="19108" x="2687638" y="4483100"/>
          <p14:tracePt t="19456" x="2697163" y="4483100"/>
          <p14:tracePt t="19505" x="2705100" y="4483100"/>
          <p14:tracePt t="19754" x="2705100" y="4473575"/>
          <p14:tracePt t="19767" x="2705100" y="4465638"/>
          <p14:tracePt t="19781" x="2697163" y="4465638"/>
          <p14:tracePt t="19792" x="2697163" y="4456113"/>
          <p14:tracePt t="19807" x="2687638" y="4456113"/>
          <p14:tracePt t="19836" x="2670175" y="4438650"/>
          <p14:tracePt t="19841" x="2660650" y="4438650"/>
          <p14:tracePt t="19860" x="2652713" y="4438650"/>
          <p14:tracePt t="19876" x="2633663" y="4429125"/>
          <p14:tracePt t="19891" x="2625725" y="4429125"/>
          <p14:tracePt t="19907" x="2616200" y="4429125"/>
          <p14:tracePt t="19923" x="2598738" y="4429125"/>
          <p14:tracePt t="19938" x="2589213" y="4429125"/>
          <p14:tracePt t="19960" x="2571750" y="4429125"/>
          <p14:tracePt t="19975" x="2562225" y="4429125"/>
          <p14:tracePt t="20005" x="2554288" y="4429125"/>
          <p14:tracePt t="20010" x="2544763" y="4429125"/>
          <p14:tracePt t="20282" x="2536825" y="4429125"/>
          <p14:tracePt t="20306" x="2517775" y="4419600"/>
          <p14:tracePt t="20321" x="2509838" y="4411663"/>
          <p14:tracePt t="20330" x="2490788" y="4402138"/>
          <p14:tracePt t="20361" x="2455863" y="4384675"/>
          <p14:tracePt t="20376" x="2428875" y="4367213"/>
          <p14:tracePt t="20392" x="2366963" y="4340225"/>
          <p14:tracePt t="20422" x="2303463" y="4303713"/>
          <p14:tracePt t="20428" x="2276475" y="4286250"/>
          <p14:tracePt t="20459" x="2224088" y="4259263"/>
          <p14:tracePt t="20464" x="2187575" y="4251325"/>
          <p14:tracePt t="20489" x="2133600" y="4224338"/>
          <p14:tracePt t="20508" x="2116138" y="4224338"/>
          <p14:tracePt t="20524" x="2071688" y="4205288"/>
          <p14:tracePt t="20559" x="2027238" y="4205288"/>
          <p14:tracePt t="20590" x="1990725" y="4197350"/>
          <p14:tracePt t="20595" x="1973263" y="4187825"/>
          <p14:tracePt t="20608" x="1965325" y="4179888"/>
          <p14:tracePt t="20637" x="1938338" y="4179888"/>
          <p14:tracePt t="20643" x="1928813" y="4179888"/>
          <p14:tracePt t="20662" x="1919288" y="4179888"/>
          <p14:tracePt t="20678" x="1901825" y="4179888"/>
          <p14:tracePt t="20693" x="1893888" y="4179888"/>
          <p14:tracePt t="20942" x="1874838" y="4179888"/>
          <p14:tracePt t="20958" x="1857375" y="4179888"/>
          <p14:tracePt t="20965" x="1839913" y="4179888"/>
          <p14:tracePt t="20979" x="1812925" y="4179888"/>
          <p14:tracePt t="21007" x="1776413" y="4179888"/>
          <p14:tracePt t="21025" x="1741488" y="4179888"/>
          <p14:tracePt t="21040" x="1714500" y="4179888"/>
          <p14:tracePt t="21063" x="1687513" y="4170363"/>
          <p14:tracePt t="21091" x="1652588" y="4170363"/>
          <p14:tracePt t="21099" x="1643063" y="4170363"/>
          <p14:tracePt t="21111" x="1633538" y="4160838"/>
          <p14:tracePt t="21138" x="1625600" y="4152900"/>
          <p14:tracePt t="21147" x="1616075" y="4152900"/>
          <p14:tracePt t="21164" x="1616075" y="4143375"/>
          <p14:tracePt t="21192" x="1598613" y="4125913"/>
          <p14:tracePt t="21253" x="1598613" y="4116388"/>
          <p14:tracePt t="21338" x="1608138" y="4116388"/>
          <p14:tracePt t="21349" x="1616075" y="4116388"/>
          <p14:tracePt t="21363" x="1633538" y="4116388"/>
          <p14:tracePt t="21392" x="1643063" y="4116388"/>
          <p14:tracePt t="21399" x="1652588" y="4116388"/>
          <p14:tracePt t="21422" x="1660525" y="4125913"/>
          <p14:tracePt t="21440" x="1670050" y="4125913"/>
          <p14:tracePt t="21464" x="1679575" y="4133850"/>
          <p14:tracePt t="21493" x="1697038" y="4143375"/>
          <p14:tracePt t="21511" x="1704975" y="4143375"/>
          <p14:tracePt t="21539" x="1724025" y="4152900"/>
          <p14:tracePt t="21544" x="1741488" y="4152900"/>
          <p14:tracePt t="21564" x="1758950" y="4160838"/>
          <p14:tracePt t="21579" x="1768475" y="4160838"/>
          <p14:tracePt t="21595" x="1776413" y="4160838"/>
          <p14:tracePt t="21624" x="1795463" y="4170363"/>
          <p14:tracePt t="21630" x="1795463" y="4179888"/>
          <p14:tracePt t="21662" x="1822450" y="4179888"/>
          <p14:tracePt t="21692" x="1839913" y="4179888"/>
          <p14:tracePt t="21698" x="1839913" y="4187825"/>
          <p14:tracePt t="21710" x="1847850" y="4187825"/>
          <p14:tracePt t="21748" x="1857375" y="4187825"/>
          <p14:tracePt t="21768" x="1866900" y="4179888"/>
          <p14:tracePt t="22032" x="1874838" y="4170363"/>
          <p14:tracePt t="22047" x="1893888" y="4170363"/>
          <p14:tracePt t="22064" x="1901825" y="4170363"/>
          <p14:tracePt t="22081" x="1928813" y="4170363"/>
          <p14:tracePt t="22096" x="1938338" y="4170363"/>
          <p14:tracePt t="22125" x="1973263" y="4187825"/>
          <p14:tracePt t="22130" x="1982788" y="4197350"/>
          <p14:tracePt t="22143" x="2000250" y="4205288"/>
          <p14:tracePt t="22166" x="2036763" y="4224338"/>
          <p14:tracePt t="22181" x="2054225" y="4232275"/>
          <p14:tracePt t="22210" x="2081213" y="4241800"/>
          <p14:tracePt t="22216" x="2089150" y="4241800"/>
          <p14:tracePt t="22248" x="2098675" y="4241800"/>
          <p14:tracePt t="22266" x="2108200" y="4241800"/>
          <p14:tracePt t="22296" x="2116138" y="4241800"/>
          <p14:tracePt t="22369" x="2125663" y="4241800"/>
          <p14:tracePt t="22416" x="2133600" y="4241800"/>
          <p14:tracePt t="22427" x="2143125" y="4251325"/>
          <p14:tracePt t="22453" x="2152650" y="4251325"/>
          <p14:tracePt t="22467" x="2160588" y="4251325"/>
          <p14:tracePt t="22694" x="2170113" y="4251325"/>
          <p14:tracePt t="22706" x="2187575" y="4251325"/>
          <p14:tracePt t="22726" x="2197100" y="4251325"/>
          <p14:tracePt t="22743" x="2224088" y="4251325"/>
          <p14:tracePt t="22767" x="2259013" y="4251325"/>
          <p14:tracePt t="22783" x="2268538" y="4251325"/>
          <p14:tracePt t="22812" x="2303463" y="4251325"/>
          <p14:tracePt t="22843" x="2330450" y="4259263"/>
          <p14:tracePt t="22849" x="2330450" y="4268788"/>
          <p14:tracePt t="22867" x="2339975" y="4268788"/>
          <p14:tracePt t="22883" x="2347913" y="4276725"/>
          <p14:tracePt t="22927" x="2357438" y="4276725"/>
          <p14:tracePt t="22933" x="2366963" y="4276725"/>
          <p14:tracePt t="22946" x="2366963" y="4286250"/>
          <p14:tracePt t="22967" x="2384425" y="4286250"/>
          <p14:tracePt t="22996" x="2393950" y="4295775"/>
          <p14:tracePt t="23003" x="2401888" y="4295775"/>
          <p14:tracePt t="23232" x="2401888" y="4303713"/>
          <p14:tracePt t="23246" x="2401888" y="4313238"/>
          <p14:tracePt t="23270" x="2411413" y="4313238"/>
          <p14:tracePt t="23284" x="2419350" y="4322763"/>
          <p14:tracePt t="23313" x="2455863" y="4330700"/>
          <p14:tracePt t="23319" x="2473325" y="4340225"/>
          <p14:tracePt t="23331" x="2482850" y="4348163"/>
          <p14:tracePt t="23367" x="2527300" y="4367213"/>
          <p14:tracePt t="23384" x="2536825" y="4367213"/>
          <p14:tracePt t="23413" x="2554288" y="4384675"/>
          <p14:tracePt t="23445" x="2571750" y="4394200"/>
          <p14:tracePt t="23450" x="2581275" y="4402138"/>
          <p14:tracePt t="23469" x="2589213" y="4402138"/>
          <p14:tracePt t="23499" x="2598738" y="4419600"/>
          <p14:tracePt t="23516" x="2608263" y="4419600"/>
          <p14:tracePt t="23545" x="2625725" y="4429125"/>
          <p14:tracePt t="23570" x="2633663" y="4429125"/>
          <p14:tracePt t="23598" x="2643188" y="4429125"/>
          <p14:tracePt t="24273" x="2652713" y="4429125"/>
          <p14:tracePt t="24321" x="2660650" y="4429125"/>
          <p14:tracePt t="24334" x="2660650" y="4419600"/>
          <p14:tracePt t="24350" x="2670175" y="4419600"/>
          <p14:tracePt t="24574" x="2679700" y="4419600"/>
          <p14:tracePt t="24598" x="2687638" y="4419600"/>
          <p14:tracePt t="24613" x="2687638" y="4429125"/>
          <p14:tracePt t="24633" x="2697163" y="4438650"/>
          <p14:tracePt t="25031" x="2697163" y="4446588"/>
          <p14:tracePt t="25079" x="2697163" y="4456113"/>
          <p14:tracePt t="25233" x="2697163" y="4446588"/>
          <p14:tracePt t="25248" x="2697163" y="4429125"/>
          <p14:tracePt t="25257" x="2697163" y="4419600"/>
          <p14:tracePt t="25275" x="2705100" y="4402138"/>
          <p14:tracePt t="25290" x="2705100" y="4394200"/>
          <p14:tracePt t="25306" x="2724150" y="4367213"/>
          <p14:tracePt t="25334" x="2732088" y="4340225"/>
          <p14:tracePt t="25340" x="2741613" y="4330700"/>
          <p14:tracePt t="25375" x="2751138" y="4276725"/>
          <p14:tracePt t="25390" x="2751138" y="4268788"/>
          <p14:tracePt t="25420" x="2768600" y="4224338"/>
          <p14:tracePt t="25426" x="2768600" y="4214813"/>
          <p14:tracePt t="25438" x="2768600" y="4205288"/>
          <p14:tracePt t="25473" x="2786063" y="4170363"/>
          <p14:tracePt t="25581" x="2813050" y="4125913"/>
          <p14:tracePt t="25593" x="2822575" y="4108450"/>
          <p14:tracePt t="25607" x="2830513" y="4098925"/>
          <p14:tracePt t="25636" x="2847975" y="4054475"/>
          <p14:tracePt t="25641" x="2867025" y="4010025"/>
          <p14:tracePt t="25654" x="2874963" y="4000500"/>
          <p14:tracePt t="25676" x="2874963" y="3990975"/>
          <p14:tracePt t="25679" x="2874963" y="3973513"/>
          <p14:tracePt t="25705" x="2894013" y="3929063"/>
          <p14:tracePt t="25916" x="2901950" y="3902075"/>
          <p14:tracePt t="25927" x="2928938" y="3857625"/>
          <p14:tracePt t="25941" x="2965450" y="3803650"/>
          <p14:tracePt t="25955" x="3000375" y="3751263"/>
          <p14:tracePt t="25977" x="3081338" y="3598863"/>
          <p14:tracePt t="25993" x="3108325" y="3536950"/>
          <p14:tracePt t="26021" x="3143250" y="3419475"/>
          <p14:tracePt t="26027" x="3170238" y="3357563"/>
          <p14:tracePt t="26053" x="3214688" y="3232150"/>
          <p14:tracePt t="26078" x="3259138" y="3125788"/>
          <p14:tracePt t="26093" x="3286125" y="3089275"/>
          <p14:tracePt t="26109" x="3303588" y="3009900"/>
          <p14:tracePt t="26137" x="3322638" y="2990850"/>
          <p14:tracePt t="26155" x="3322638" y="2982913"/>
          <p14:tracePt t="26238" x="3322638" y="2990850"/>
          <p14:tracePt t="26253" x="3322638" y="3000375"/>
          <p14:tracePt t="26264" x="3322638" y="3017838"/>
          <p14:tracePt t="26279" x="3322638" y="3044825"/>
          <p14:tracePt t="26307" x="3295650" y="3143250"/>
          <p14:tracePt t="26313" x="3276600" y="3205163"/>
          <p14:tracePt t="26325" x="3259138" y="3268663"/>
          <p14:tracePt t="26354" x="3205163" y="3367088"/>
          <p14:tracePt t="26378" x="3170238" y="3438525"/>
          <p14:tracePt t="26408" x="3125788" y="3527425"/>
          <p14:tracePt t="26437" x="3081338" y="3633788"/>
          <p14:tracePt t="26456" x="3027363" y="3741738"/>
          <p14:tracePt t="26480" x="2982913" y="3822700"/>
          <p14:tracePt t="26508" x="2946400" y="3894138"/>
          <p14:tracePt t="26526" x="2919413" y="3919538"/>
          <p14:tracePt t="26541" x="2857500" y="4010025"/>
          <p14:tracePt t="26577" x="2786063" y="4116388"/>
          <p14:tracePt t="26608" x="2751138" y="4160838"/>
          <p14:tracePt t="26613" x="2724150" y="4187825"/>
          <p14:tracePt t="26626" x="2705100" y="4214813"/>
          <p14:tracePt t="26655" x="2660650" y="4276725"/>
          <p14:tracePt t="26661" x="2652713" y="4303713"/>
          <p14:tracePt t="26680" x="2633663" y="4322763"/>
          <p14:tracePt t="26696" x="2625725" y="4348163"/>
          <p14:tracePt t="26724" x="2625725" y="4357688"/>
          <p14:tracePt t="26829" x="2625725" y="4375150"/>
          <p14:tracePt t="26850" x="2625725" y="4384675"/>
          <p14:tracePt t="26863" x="2625725" y="4394200"/>
          <p14:tracePt t="26971" x="2633663" y="4394200"/>
          <p14:tracePt t="26997" x="2643188" y="4394200"/>
          <p14:tracePt t="27010" x="2652713" y="4402138"/>
          <p14:tracePt t="27018" x="2660650" y="4411663"/>
          <p14:tracePt t="27044" x="2670175" y="4411663"/>
          <p14:tracePt t="27079" x="2670175" y="4419600"/>
          <p14:tracePt t="27596" x="2652713" y="4411663"/>
          <p14:tracePt t="27606" x="2633663" y="4402138"/>
          <p14:tracePt t="27627" x="2608263" y="4384675"/>
          <p14:tracePt t="27644" x="2517775" y="4313238"/>
          <p14:tracePt t="27679" x="2384425" y="4214813"/>
          <p14:tracePt t="27710" x="2339975" y="4187825"/>
          <p14:tracePt t="27714" x="2330450" y="4187825"/>
          <p14:tracePt t="27726" x="2322513" y="4187825"/>
          <p14:tracePt t="27740" x="2312988" y="4187825"/>
          <p14:tracePt t="27760" x="2303463" y="4187825"/>
          <p14:tracePt t="27944" x="2303463" y="4197350"/>
          <p14:tracePt t="28063" x="2303463" y="4205288"/>
          <p14:tracePt t="28085" x="2303463" y="4214813"/>
          <p14:tracePt t="28398" x="2312988" y="4232275"/>
          <p14:tracePt t="28424" x="2312988" y="4241800"/>
          <p14:tracePt t="28446" x="2312988" y="4251325"/>
          <p14:tracePt t="28516" x="2322513" y="4251325"/>
          <p14:tracePt t="28757" x="2322513" y="4259263"/>
          <p14:tracePt t="28769" x="2322513" y="4268788"/>
          <p14:tracePt t="28784" x="2330450" y="4268788"/>
          <p14:tracePt t="28805" x="2330450" y="4276725"/>
          <p14:tracePt t="28841" x="2339975" y="4276725"/>
          <p14:tracePt t="29081" x="2339975" y="4268788"/>
          <p14:tracePt t="29344" x="2322513" y="4268788"/>
          <p14:tracePt t="29356" x="2312988" y="4268788"/>
          <p14:tracePt t="29368" x="2295525" y="4259263"/>
          <p14:tracePt t="29387" x="2268538" y="4259263"/>
          <p14:tracePt t="29403" x="2251075" y="4241800"/>
          <p14:tracePt t="29432" x="2160588" y="4170363"/>
          <p14:tracePt t="29450" x="2133600" y="4160838"/>
          <p14:tracePt t="29485" x="2081213" y="4108450"/>
          <p14:tracePt t="29491" x="2071688" y="4108450"/>
          <p14:tracePt t="29537" x="2071688" y="4098925"/>
          <p14:tracePt t="29716" x="2062163" y="4098925"/>
          <p14:tracePt t="29754" x="2054225" y="4098925"/>
          <p14:tracePt t="29776" x="2054225" y="4108450"/>
          <p14:tracePt t="29787" x="2044700" y="4108450"/>
          <p14:tracePt t="29802" x="2044700" y="4116388"/>
          <p14:tracePt t="29824" x="2036763" y="4116388"/>
          <p14:tracePt t="29847" x="2027238" y="4116388"/>
          <p14:tracePt t="29867" x="2027238" y="4125913"/>
          <p14:tracePt t="29931" x="2027238" y="4133850"/>
          <p14:tracePt t="30410" x="2017713" y="4133850"/>
          <p14:tracePt t="30460" x="2009775" y="4133850"/>
          <p14:tracePt t="30519" x="2000250" y="4133850"/>
          <p14:tracePt t="30530" x="1990725" y="4133850"/>
          <p14:tracePt t="30566" x="1982788" y="4133850"/>
          <p14:tracePt t="30579" x="1982788" y="4143375"/>
          <p14:tracePt t="31214" x="1982788" y="4152900"/>
          <p14:tracePt t="32640" x="1973263" y="4152900"/>
          <p14:tracePt t="32651" x="1973263" y="4160838"/>
          <p14:tracePt t="32712" x="1973263" y="4170363"/>
          <p14:tracePt t="32737" x="1965325" y="4170363"/>
          <p14:tracePt t="32748" x="1965325" y="4179888"/>
          <p14:tracePt t="32763" x="1965325" y="4187825"/>
          <p14:tracePt t="32798" x="1955800" y="4197350"/>
          <p14:tracePt t="32833" x="1955800" y="4205288"/>
          <p14:tracePt t="32847" x="1955800" y="4214813"/>
          <p14:tracePt t="32876" x="1946275" y="4232275"/>
          <p14:tracePt t="33156" x="1928813" y="4232275"/>
          <p14:tracePt t="33193" x="1919288" y="4232275"/>
          <p14:tracePt t="33218" x="1911350" y="4241800"/>
          <p14:tracePt t="33227" x="1901825" y="4251325"/>
          <p14:tracePt t="33240" x="1893888" y="4268788"/>
          <p14:tracePt t="33265" x="1874838" y="4295775"/>
          <p14:tracePt t="33300" x="1839913" y="4348163"/>
          <p14:tracePt t="33318" x="1839913" y="4367213"/>
          <p14:tracePt t="33347" x="1830388" y="4402138"/>
          <p14:tracePt t="33371" x="1830388" y="4411663"/>
          <p14:tracePt t="33403" x="1822450" y="4429125"/>
          <p14:tracePt t="33448" x="1822450" y="4402138"/>
          <p14:tracePt t="33458" x="1822450" y="4367213"/>
          <p14:tracePt t="33481" x="1839913" y="4286250"/>
          <p14:tracePt t="33503" x="1857375" y="4205288"/>
          <p14:tracePt t="33530" x="1874838" y="4179888"/>
          <p14:tracePt t="33548" x="1874838" y="4170363"/>
          <p14:tracePt t="33565" x="1884363" y="4170363"/>
          <p14:tracePt t="33601" x="1901825" y="4170363"/>
          <p14:tracePt t="33635" x="1911350" y="4170363"/>
          <p14:tracePt t="33706" x="1911350" y="4179888"/>
          <p14:tracePt t="33733" x="1919288" y="4197350"/>
          <p14:tracePt t="33755" x="1919288" y="4205288"/>
          <p14:tracePt t="33766" x="1919288" y="4224338"/>
          <p14:tracePt t="33791" x="1928813" y="4232275"/>
          <p14:tracePt t="33815" x="1928813" y="4241800"/>
          <p14:tracePt t="33826" x="1928813" y="4251325"/>
          <p14:tracePt t="33949" x="1938338" y="4241800"/>
          <p14:tracePt t="33959" x="1938338" y="4224338"/>
          <p14:tracePt t="33981" x="1946275" y="4205288"/>
          <p14:tracePt t="34005" x="1965325" y="4170363"/>
          <p14:tracePt t="34020" x="1973263" y="4152900"/>
          <p14:tracePt t="34050" x="1982788" y="4143375"/>
          <p14:tracePt t="34511" x="1990725" y="4143375"/>
          <p14:tracePt t="34929" x="1990725" y="4160838"/>
          <p14:tracePt t="34966" x="1990725" y="4170363"/>
          <p14:tracePt t="35648" x="1990725" y="4179888"/>
          <p14:tracePt t="35902" x="1990725" y="4197350"/>
          <p14:tracePt t="35915" x="1982788" y="4197350"/>
          <p14:tracePt t="35926" x="1982788" y="4205288"/>
          <p14:tracePt t="36081" x="1973263" y="4205288"/>
          <p14:tracePt t="37567" x="1973263" y="4197350"/>
          <p14:tracePt t="37578" x="1982788" y="4187825"/>
          <p14:tracePt t="37722" x="1982788" y="4197350"/>
          <p14:tracePt t="37867" x="1982788" y="4187825"/>
          <p14:tracePt t="37879" x="1990725" y="4187825"/>
          <p14:tracePt t="38082" x="1982788" y="4187825"/>
          <p14:tracePt t="38095" x="1973263" y="4197350"/>
          <p14:tracePt t="38381" x="1973263" y="4187825"/>
          <p14:tracePt t="38779" x="1982788" y="4187825"/>
          <p14:tracePt t="38814" x="1990725" y="4187825"/>
          <p14:tracePt t="39090" x="1990725" y="4179888"/>
          <p14:tracePt t="39138" x="1990725" y="4170363"/>
          <p14:tracePt t="39149" x="2000250" y="4170363"/>
          <p14:tracePt t="40168" x="2000250" y="4160838"/>
          <p14:tracePt t="40193" x="2000250" y="4152900"/>
          <p14:tracePt t="40229" x="2017713" y="4152900"/>
          <p14:tracePt t="40241" x="2027238" y="4152900"/>
          <p14:tracePt t="40254" x="2036763" y="4160838"/>
          <p14:tracePt t="40276" x="2081213" y="4170363"/>
          <p14:tracePt t="40304" x="2116138" y="4197350"/>
          <p14:tracePt t="40329" x="2160588" y="4214813"/>
          <p14:tracePt t="40345" x="2179638" y="4214813"/>
          <p14:tracePt t="40361" x="2205038" y="4232275"/>
          <p14:tracePt t="40389" x="2224088" y="4241800"/>
          <p14:tracePt t="40395" x="2232025" y="4241800"/>
          <p14:tracePt t="40431" x="2241550" y="4241800"/>
          <p14:tracePt t="40480" x="2251075" y="4241800"/>
          <p14:tracePt t="40491" x="2259013" y="4241800"/>
          <p14:tracePt t="40517" x="2268538" y="4251325"/>
          <p14:tracePt t="40538" x="2276475" y="4251325"/>
          <p14:tracePt t="40560" x="2286000" y="4251325"/>
          <p14:tracePt t="40613" x="2295525" y="4251325"/>
          <p14:tracePt t="40684" x="2303463" y="4251325"/>
          <p14:tracePt t="40722" x="2312988" y="4251325"/>
          <p14:tracePt t="40959" x="2322513" y="4251325"/>
          <p14:tracePt t="40985" x="2330450" y="4251325"/>
          <p14:tracePt t="41007" x="2339975" y="4251325"/>
          <p14:tracePt t="41031" x="2347913" y="4251325"/>
          <p14:tracePt t="41044" x="2357438" y="4251325"/>
          <p14:tracePt t="41620" x="2347913" y="4251325"/>
          <p14:tracePt t="42194" x="2347913" y="4259263"/>
          <p14:tracePt t="42411" x="2347913" y="4268788"/>
          <p14:tracePt t="42434" x="2339975" y="4268788"/>
          <p14:tracePt t="42579" x="2339975" y="4276725"/>
          <p14:tracePt t="42650" x="2330450" y="4286250"/>
          <p14:tracePt t="43154" x="2330450" y="4276725"/>
          <p14:tracePt t="43489" x="2330450" y="4259263"/>
          <p14:tracePt t="43500" x="2330450" y="4241800"/>
          <p14:tracePt t="43512" x="2330450" y="4224338"/>
          <p14:tracePt t="43540" x="2330450" y="4214813"/>
          <p14:tracePt t="43569" x="2330450" y="4205288"/>
          <p14:tracePt t="43909" x="2330450" y="4214813"/>
          <p14:tracePt t="43958" x="2330450" y="4224338"/>
          <p14:tracePt t="43971" x="2322513" y="4224338"/>
          <p14:tracePt t="43980" x="2322513" y="4232275"/>
          <p14:tracePt t="44006" x="2322513" y="4241800"/>
          <p14:tracePt t="44054" x="2312988" y="4251325"/>
          <p14:tracePt t="44100" x="2312988" y="4259263"/>
          <p14:tracePt t="44557" x="2322513" y="4259263"/>
          <p14:tracePt t="45310" x="2322513" y="425132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INTERMEDIATE MESODERM</a:t>
            </a:r>
          </a:p>
        </p:txBody>
      </p:sp>
      <p:pic>
        <p:nvPicPr>
          <p:cNvPr id="2050" name="Picture 2" descr="C:\Documents and Settings\user1\My Documents\My Pictures\URO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9219" y="1600200"/>
            <a:ext cx="4580610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257801" y="1764774"/>
            <a:ext cx="3733799" cy="378565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Differentiates into:</a:t>
            </a:r>
          </a:p>
          <a:p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b="1" u="sng" dirty="0" err="1">
                <a:solidFill>
                  <a:srgbClr val="4C27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Nephrogenic</a:t>
            </a:r>
            <a:r>
              <a:rPr lang="en-US" sz="2400" b="1" u="sng" dirty="0">
                <a:solidFill>
                  <a:srgbClr val="4C27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ridge (cord)</a:t>
            </a:r>
            <a:r>
              <a:rPr lang="en-US" sz="2400" b="1" dirty="0">
                <a:solidFill>
                  <a:srgbClr val="4C27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</a:p>
          <a:p>
            <a:pPr marL="342900" indent="-342900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forms kidneys &amp; ureters</a:t>
            </a:r>
          </a:p>
          <a:p>
            <a:pPr marL="342900" indent="-342900"/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Gonadal ridge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</a:p>
          <a:p>
            <a:pPr marL="800100" lvl="1" indent="-342900"/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forms gonads </a:t>
            </a:r>
          </a:p>
          <a:p>
            <a:pPr marL="800100" lvl="1" indent="-342900"/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(testes or ovaries) </a:t>
            </a: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 flipH="1">
            <a:off x="3513811" y="2819400"/>
            <a:ext cx="1743990" cy="10287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</p:cNvCxnSpPr>
          <p:nvPr/>
        </p:nvCxnSpPr>
        <p:spPr>
          <a:xfrm flipH="1">
            <a:off x="3060025" y="4572000"/>
            <a:ext cx="2197776" cy="4381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70"/>
    </mc:Choice>
    <mc:Fallback xmlns="">
      <p:transition spd="slow" advTm="67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61" x="2312988" y="4251325"/>
          <p14:tracePt t="2884" x="2303463" y="4259263"/>
          <p14:tracePt t="2894" x="2295525" y="4259263"/>
          <p14:tracePt t="2907" x="2295525" y="4268788"/>
          <p14:tracePt t="2928" x="2286000" y="4276725"/>
          <p14:tracePt t="2943" x="2268538" y="4295775"/>
          <p14:tracePt t="2972" x="2251075" y="4340225"/>
          <p14:tracePt t="2990" x="2241550" y="4438650"/>
          <p14:tracePt t="3026" x="2251075" y="4562475"/>
          <p14:tracePt t="3032" x="2268538" y="4625975"/>
          <p14:tracePt t="3052" x="2303463" y="4714875"/>
          <p14:tracePt t="3068" x="2339975" y="4751388"/>
          <p14:tracePt t="3084" x="2384425" y="4776788"/>
          <p14:tracePt t="3100" x="2509838" y="4813300"/>
          <p14:tracePt t="3128" x="2660650" y="4803775"/>
          <p14:tracePt t="3158" x="2946400" y="4705350"/>
          <p14:tracePt t="3188" x="3116263" y="4598988"/>
          <p14:tracePt t="3194" x="3187700" y="4537075"/>
          <p14:tracePt t="3207" x="3259138" y="4456113"/>
          <p14:tracePt t="3228" x="3303588" y="4394200"/>
          <p14:tracePt t="3410" x="3322638" y="4375150"/>
          <p14:tracePt t="3435" x="3419475" y="4295775"/>
          <p14:tracePt t="3447" x="3625850" y="4152900"/>
          <p14:tracePt t="3461" x="3894138" y="3965575"/>
          <p14:tracePt t="3490" x="4465638" y="3608388"/>
          <p14:tracePt t="3495" x="4795838" y="3446463"/>
          <p14:tracePt t="3508" x="5072063" y="3322638"/>
          <p14:tracePt t="3529" x="5473700" y="3179763"/>
          <p14:tracePt t="3550" x="5589588" y="3152775"/>
          <p14:tracePt t="3565" x="5661025" y="3143250"/>
          <p14:tracePt t="3595" x="5751513" y="3133725"/>
          <p14:tracePt t="3616" x="5759450" y="3133725"/>
          <p14:tracePt t="3712" x="5768975" y="3133725"/>
          <p14:tracePt t="3723" x="5776913" y="3133725"/>
          <p14:tracePt t="3745" x="5786438" y="3133725"/>
          <p14:tracePt t="3774" x="5795963" y="3133725"/>
          <p14:tracePt t="3794" x="5803900" y="3125788"/>
          <p14:tracePt t="3807" x="5813425" y="3108325"/>
          <p14:tracePt t="3987" x="5813425" y="3089275"/>
          <p14:tracePt t="3999" x="5822950" y="3089275"/>
          <p14:tracePt t="4009" x="5830888" y="3081338"/>
          <p14:tracePt t="4031" x="5848350" y="3054350"/>
          <p14:tracePt t="4047" x="5894388" y="3017838"/>
          <p14:tracePt t="4063" x="5911850" y="2990850"/>
          <p14:tracePt t="4092" x="5956300" y="2965450"/>
          <p14:tracePt t="4097" x="5973763" y="2965450"/>
          <p14:tracePt t="4110" x="5991225" y="2955925"/>
          <p14:tracePt t="4132" x="6010275" y="2955925"/>
          <p14:tracePt t="4147" x="6010275" y="2946400"/>
          <p14:tracePt t="4163" x="6018213" y="2946400"/>
          <p14:tracePt t="4194" x="6018213" y="2938463"/>
          <p14:tracePt t="4300" x="6018213" y="2928938"/>
          <p14:tracePt t="4348" x="6018213" y="2919413"/>
          <p14:tracePt t="4381" x="6010275" y="2911475"/>
          <p14:tracePt t="4393" x="6000750" y="2911475"/>
          <p14:tracePt t="4430" x="5991225" y="2911475"/>
          <p14:tracePt t="4477" x="5991225" y="2901950"/>
          <p14:tracePt t="5640" x="5991225" y="2884488"/>
          <p14:tracePt t="5651" x="5991225" y="2874963"/>
          <p14:tracePt t="5668" x="5991225" y="2857500"/>
          <p14:tracePt t="6143" x="5991225" y="2847975"/>
          <p14:tracePt t="7235" x="5991225" y="2857500"/>
          <p14:tracePt t="7247" x="5991225" y="2884488"/>
          <p14:tracePt t="7259" x="5991225" y="2894013"/>
          <p14:tracePt t="7288" x="5991225" y="2911475"/>
          <p14:tracePt t="7294" x="5991225" y="2928938"/>
          <p14:tracePt t="7320" x="5991225" y="2965450"/>
          <p14:tracePt t="7344" x="5983288" y="3036888"/>
          <p14:tracePt t="7373" x="5875338" y="3187700"/>
          <p14:tracePt t="7379" x="5830888" y="3259138"/>
          <p14:tracePt t="7391" x="5786438" y="3330575"/>
          <p14:tracePt t="7420" x="5697538" y="3455988"/>
          <p14:tracePt t="7444" x="5589588" y="3616325"/>
          <p14:tracePt t="7460" x="5465763" y="3786188"/>
          <p14:tracePt t="7476" x="5402263" y="3875088"/>
          <p14:tracePt t="7505" x="5286375" y="4027488"/>
          <p14:tracePt t="7511" x="5232400" y="4089400"/>
          <p14:tracePt t="7522" x="5187950" y="4143375"/>
          <p14:tracePt t="7545" x="5126038" y="4197350"/>
          <p14:tracePt t="7560" x="5099050" y="4205288"/>
          <p14:tracePt t="7588" x="5081588" y="4205288"/>
          <p14:tracePt t="7772" x="5054600" y="4214813"/>
          <p14:tracePt t="7787" x="5010150" y="4232275"/>
          <p14:tracePt t="7799" x="4973638" y="4251325"/>
          <p14:tracePt t="7822" x="4875213" y="4259263"/>
          <p14:tracePt t="7844" x="4813300" y="4259263"/>
          <p14:tracePt t="7860" x="4724400" y="4224338"/>
          <p14:tracePt t="7889" x="4643438" y="4160838"/>
          <p14:tracePt t="7895" x="4608513" y="4116388"/>
          <p14:tracePt t="7907" x="4581525" y="4071938"/>
          <p14:tracePt t="7943" x="4518025" y="3983038"/>
          <p14:tracePt t="7960" x="4500563" y="3956050"/>
          <p14:tracePt t="7990" x="4473575" y="3929063"/>
          <p14:tracePt t="8205" x="4473575" y="3938588"/>
          <p14:tracePt t="8229" x="4473575" y="3946525"/>
          <p14:tracePt t="8240" x="4465638" y="3946525"/>
          <p14:tracePt t="8251" x="4446588" y="3946525"/>
          <p14:tracePt t="8264" x="4419600" y="3946525"/>
          <p14:tracePt t="8290" x="4357688" y="3938588"/>
          <p14:tracePt t="8321" x="4313238" y="3911600"/>
          <p14:tracePt t="8327" x="4295775" y="3902075"/>
          <p14:tracePt t="8346" x="4268788" y="3884613"/>
          <p14:tracePt t="8362" x="4241800" y="3848100"/>
          <p14:tracePt t="8378" x="4241800" y="3830638"/>
          <p14:tracePt t="8407" x="4224338" y="3813175"/>
          <p14:tracePt t="8412" x="4224338" y="3803650"/>
          <p14:tracePt t="8435" x="4224338" y="3795713"/>
          <p14:tracePt t="8468" x="4232275" y="3786188"/>
          <p14:tracePt t="8479" x="4241800" y="3776663"/>
          <p14:tracePt t="8636" x="4241800" y="3768725"/>
          <p14:tracePt t="8661" x="4232275" y="3751263"/>
          <p14:tracePt t="8683" x="4232275" y="3741738"/>
          <p14:tracePt t="8698" x="4224338" y="3724275"/>
          <p14:tracePt t="8711" x="4214813" y="3705225"/>
          <p14:tracePt t="8745" x="4205288" y="3660775"/>
          <p14:tracePt t="8763" x="4197350" y="3660775"/>
          <p14:tracePt t="8792" x="4197350" y="3643313"/>
          <p14:tracePt t="8865" x="4197350" y="3554413"/>
          <p14:tracePt t="8877" x="4187825" y="3465513"/>
          <p14:tracePt t="8887" x="4179888" y="3394075"/>
          <p14:tracePt t="8910" x="4170363" y="3348038"/>
          <p14:tracePt t="8926" x="4160838" y="3276600"/>
          <p14:tracePt t="8947" x="4160838" y="3251200"/>
          <p14:tracePt t="8975" x="4143375" y="3160713"/>
          <p14:tracePt t="8993" x="4143375" y="3143250"/>
          <p14:tracePt t="9011" x="4143375" y="3133725"/>
          <p14:tracePt t="9129" x="4143375" y="3152775"/>
          <p14:tracePt t="9141" x="4143375" y="3170238"/>
          <p14:tracePt t="9152" x="4143375" y="3187700"/>
          <p14:tracePt t="9166" x="4143375" y="3197225"/>
          <p14:tracePt t="9190" x="4133850" y="3197225"/>
          <p14:tracePt t="9211" x="4133850" y="3205163"/>
          <p14:tracePt t="9247" x="4133850" y="3224213"/>
          <p14:tracePt t="9258" x="4125913" y="3224213"/>
          <p14:tracePt t="9280" x="4125913" y="3232150"/>
          <p14:tracePt t="9309" x="4108450" y="3259138"/>
          <p14:tracePt t="9347" x="4098925" y="3276600"/>
          <p14:tracePt t="9365" x="4089400" y="3295650"/>
          <p14:tracePt t="9394" x="4037013" y="3402013"/>
          <p14:tracePt t="9425" x="4000500" y="3473450"/>
          <p14:tracePt t="9431" x="3983038" y="3509963"/>
          <p14:tracePt t="9450" x="3973513" y="3527425"/>
          <p14:tracePt t="9466" x="3956050" y="3589338"/>
          <p14:tracePt t="9495" x="3946525" y="3633788"/>
          <p14:tracePt t="9501" x="3946525" y="3660775"/>
          <p14:tracePt t="9513" x="3938588" y="3679825"/>
          <p14:tracePt t="9549" x="3929063" y="3705225"/>
          <p14:tracePt t="9579" x="3929063" y="3714750"/>
          <p14:tracePt t="11143" x="3929063" y="3732213"/>
          <p14:tracePt t="11154" x="3929063" y="3741738"/>
          <p14:tracePt t="11170" x="3929063" y="3751263"/>
          <p14:tracePt t="11200" x="3929063" y="3776663"/>
          <p14:tracePt t="11206" x="3929063" y="3795713"/>
          <p14:tracePt t="11231" x="3929063" y="3875088"/>
          <p14:tracePt t="11241" x="3919538" y="3938588"/>
          <p14:tracePt t="11256" x="3911600" y="4010025"/>
          <p14:tracePt t="11271" x="3902075" y="4062413"/>
          <p14:tracePt t="11288" x="3894138" y="4170363"/>
          <p14:tracePt t="11303" x="3884613" y="4232275"/>
          <p14:tracePt t="11332" x="3875088" y="4375150"/>
          <p14:tracePt t="11338" x="3867150" y="4465638"/>
          <p14:tracePt t="11356" x="3848100" y="4562475"/>
          <p14:tracePt t="11372" x="3830638" y="4741863"/>
          <p14:tracePt t="11401" x="3813175" y="4848225"/>
          <p14:tracePt t="11407" x="3813175" y="4875213"/>
          <p14:tracePt t="11612" x="3795713" y="4919663"/>
          <p14:tracePt t="11623" x="3776663" y="4983163"/>
          <p14:tracePt t="11635" x="3759200" y="5045075"/>
          <p14:tracePt t="11657" x="3741738" y="5108575"/>
          <p14:tracePt t="11673" x="3714750" y="5232400"/>
          <p14:tracePt t="11701" x="3687763" y="5357813"/>
          <p14:tracePt t="11707" x="3670300" y="5402263"/>
          <p14:tracePt t="11720" x="3652838" y="5446713"/>
          <p14:tracePt t="11754" x="3633788" y="5527675"/>
          <p14:tracePt t="11767" x="3625850" y="5537200"/>
          <p14:tracePt t="11780" x="3625850" y="5554663"/>
          <p14:tracePt t="11804" x="3616325" y="5599113"/>
          <p14:tracePt t="11819" x="3608388" y="5616575"/>
          <p14:tracePt t="11855" x="3598863" y="5670550"/>
          <p14:tracePt t="11897" x="3598863" y="5680075"/>
          <p14:tracePt t="11924" x="3598863" y="5688013"/>
          <p14:tracePt t="11935" x="3589338" y="5688013"/>
          <p14:tracePt t="11946" x="3589338" y="5697538"/>
          <p14:tracePt t="12064" x="3589338" y="5680075"/>
          <p14:tracePt t="12077" x="3589338" y="5661025"/>
          <p14:tracePt t="12091" x="3589338" y="5643563"/>
          <p14:tracePt t="12118" x="3598863" y="5608638"/>
          <p14:tracePt t="12124" x="3598863" y="5599113"/>
          <p14:tracePt t="12155" x="3608388" y="5562600"/>
          <p14:tracePt t="12161" x="3616325" y="5554663"/>
          <p14:tracePt t="12174" x="3616325" y="5537200"/>
          <p14:tracePt t="12189" x="3625850" y="5527675"/>
          <p14:tracePt t="12218" x="3633788" y="5500688"/>
          <p14:tracePt t="12224" x="3643313" y="5500688"/>
          <p14:tracePt t="12236" x="3643313" y="5491163"/>
          <p14:tracePt t="12259" x="3652838" y="5483225"/>
          <p14:tracePt t="12288" x="3660775" y="5465763"/>
          <p14:tracePt t="12305" x="3679825" y="5419725"/>
          <p14:tracePt t="12334" x="3705225" y="5340350"/>
          <p14:tracePt t="12359" x="3741738" y="5214938"/>
          <p14:tracePt t="12388" x="3803650" y="4983163"/>
          <p14:tracePt t="12406" x="3822700" y="4902200"/>
          <p14:tracePt t="12434" x="3857625" y="4714875"/>
          <p14:tracePt t="12440" x="3875088" y="4608513"/>
          <p14:tracePt t="12459" x="3894138" y="4491038"/>
          <p14:tracePt t="12475" x="3938588" y="4232275"/>
          <p14:tracePt t="12503" x="3973513" y="4044950"/>
          <p14:tracePt t="12510" x="3983038" y="3965575"/>
          <p14:tracePt t="12522" x="4000500" y="3894138"/>
          <p14:tracePt t="12557" x="4044950" y="3813175"/>
          <p14:tracePt t="12575" x="4054475" y="3795713"/>
          <p14:tracePt t="12604" x="4062413" y="3786188"/>
          <p14:tracePt t="12905" x="4062413" y="3759200"/>
          <p14:tracePt t="12918" x="4071938" y="3705225"/>
          <p14:tracePt t="12930" x="4081463" y="3633788"/>
          <p14:tracePt t="12960" x="4081463" y="3527425"/>
          <p14:tracePt t="12976" x="4081463" y="3482975"/>
          <p14:tracePt t="12992" x="4081463" y="3465513"/>
          <p14:tracePt t="13021" x="4081463" y="3438525"/>
          <p14:tracePt t="13027" x="4081463" y="3429000"/>
          <p14:tracePt t="13039" x="4081463" y="3419475"/>
          <p14:tracePt t="13086" x="4081463" y="3411538"/>
          <p14:tracePt t="15674" x="4081463" y="3419475"/>
          <p14:tracePt t="15700" x="4081463" y="3438525"/>
          <p14:tracePt t="15730" x="4081463" y="3446463"/>
          <p14:tracePt t="15736" x="4081463" y="3455988"/>
          <p14:tracePt t="15771" x="4081463" y="3473450"/>
          <p14:tracePt t="15786" x="4081463" y="3490913"/>
          <p14:tracePt t="15815" x="4089400" y="3517900"/>
          <p14:tracePt t="15821" x="4098925" y="3536950"/>
          <p14:tracePt t="15833" x="4108450" y="3562350"/>
          <p14:tracePt t="15868" x="4143375" y="3660775"/>
          <p14:tracePt t="15886" x="4152900" y="3687763"/>
          <p14:tracePt t="15915" x="4179888" y="3741738"/>
          <p14:tracePt t="15937" x="4187825" y="3741738"/>
          <p14:tracePt t="16141" x="4160838" y="3768725"/>
          <p14:tracePt t="16156" x="4116388" y="3803650"/>
          <p14:tracePt t="16171" x="4089400" y="3830638"/>
          <p14:tracePt t="16201" x="4037013" y="3857625"/>
          <p14:tracePt t="16261" x="4027488" y="3848100"/>
          <p14:tracePt t="16276" x="4027488" y="3840163"/>
          <p14:tracePt t="16286" x="4017963" y="3830638"/>
          <p14:tracePt t="16301" x="4017963" y="3813175"/>
          <p14:tracePt t="16320" x="4017963" y="3803650"/>
          <p14:tracePt t="16340" x="4017963" y="3776663"/>
          <p14:tracePt t="16358" x="4010025" y="3741738"/>
          <p14:tracePt t="16377" x="4010025" y="3724275"/>
          <p14:tracePt t="16398" x="4000500" y="3679825"/>
          <p14:tracePt t="16419" x="4000500" y="3633788"/>
          <p14:tracePt t="16441" x="4000500" y="3581400"/>
          <p14:tracePt t="16458" x="4000500" y="3562350"/>
          <p14:tracePt t="16478" x="4000500" y="3554413"/>
          <p14:tracePt t="16549" x="4010025" y="3554413"/>
          <p14:tracePt t="16561" x="4017963" y="3554413"/>
          <p14:tracePt t="16573" x="4027488" y="3562350"/>
          <p14:tracePt t="16601" x="4044950" y="3571875"/>
          <p14:tracePt t="16633" x="4054475" y="3581400"/>
          <p14:tracePt t="16671" x="4054475" y="3589338"/>
          <p14:tracePt t="16694" x="4062413" y="3571875"/>
          <p14:tracePt t="16705" x="4081463" y="3544888"/>
          <p14:tracePt t="16720" x="4098925" y="3500438"/>
          <p14:tracePt t="16749" x="4125913" y="3394075"/>
          <p14:tracePt t="16755" x="4133850" y="3330575"/>
          <p14:tracePt t="16773" x="4133850" y="3259138"/>
          <p14:tracePt t="16789" x="4143375" y="3125788"/>
          <p14:tracePt t="16819" x="4143375" y="3054350"/>
          <p14:tracePt t="16824" x="4143375" y="3027363"/>
          <p14:tracePt t="16872" x="4143375" y="2990850"/>
          <p14:tracePt t="16903" x="4143375" y="2982913"/>
          <p14:tracePt t="17076" x="4143375" y="2990850"/>
          <p14:tracePt t="17088" x="4143375" y="3000375"/>
          <p14:tracePt t="17148" x="4143375" y="3009900"/>
          <p14:tracePt t="17161" x="4143375" y="3017838"/>
          <p14:tracePt t="17175" x="4143375" y="3027363"/>
          <p14:tracePt t="17204" x="4133850" y="3027363"/>
          <p14:tracePt t="17244" x="4125913" y="3036888"/>
          <p14:tracePt t="17256" x="4125913" y="3054350"/>
          <p14:tracePt t="17273" x="4125913" y="3062288"/>
          <p14:tracePt t="17303" x="4108450" y="3098800"/>
          <p14:tracePt t="17315" x="4108450" y="3108325"/>
          <p14:tracePt t="17329" x="4108450" y="3116263"/>
          <p14:tracePt t="17351" x="4098925" y="3143250"/>
          <p14:tracePt t="17373" x="4071938" y="3268663"/>
          <p14:tracePt t="17389" x="4037013" y="3384550"/>
          <p14:tracePt t="17405" x="4017963" y="3419475"/>
          <p14:tracePt t="17434" x="4010025" y="3455988"/>
          <p14:tracePt t="18000" x="4010025" y="3465513"/>
          <p14:tracePt t="18060" x="4000500" y="3473450"/>
          <p14:tracePt t="18086" x="4000500" y="3482975"/>
          <p14:tracePt t="18096" x="4000500" y="3490913"/>
          <p14:tracePt t="18110" x="4000500" y="3500438"/>
          <p14:tracePt t="18138" x="4000500" y="3527425"/>
          <p14:tracePt t="18144" x="3990975" y="3527425"/>
          <p14:tracePt t="18156" x="3990975" y="3544888"/>
          <p14:tracePt t="18178" x="3983038" y="3554413"/>
          <p14:tracePt t="18193" x="3983038" y="3571875"/>
          <p14:tracePt t="18223" x="3983038" y="3589338"/>
          <p14:tracePt t="18240" x="3973513" y="3625850"/>
          <p14:tracePt t="18276" x="3965575" y="3643313"/>
          <p14:tracePt t="18294" x="3965575" y="3652838"/>
          <p14:tracePt t="18348" x="3956050" y="3660775"/>
          <p14:tracePt t="18359" x="3956050" y="3670300"/>
          <p14:tracePt t="18378" x="3956050" y="3679825"/>
          <p14:tracePt t="18397" x="3946525" y="3679825"/>
          <p14:tracePt t="18635" x="3946525" y="3687763"/>
          <p14:tracePt t="18647" x="3946525" y="3705225"/>
          <p14:tracePt t="18661" x="3946525" y="3724275"/>
          <p14:tracePt t="18679" x="3946525" y="3741738"/>
          <p14:tracePt t="18695" x="3946525" y="3795713"/>
          <p14:tracePt t="18711" x="3946525" y="3813175"/>
          <p14:tracePt t="18740" x="3938588" y="3848100"/>
          <p14:tracePt t="18745" x="3938588" y="3857625"/>
          <p14:tracePt t="18758" x="3938588" y="3875088"/>
          <p14:tracePt t="18780" x="3929063" y="3902075"/>
          <p14:tracePt t="18795" x="3929063" y="3919538"/>
          <p14:tracePt t="18825" x="3919538" y="3956050"/>
          <p14:tracePt t="18830" x="3911600" y="3973513"/>
          <p14:tracePt t="18842" x="3911600" y="3990975"/>
          <p14:tracePt t="18878" x="3911600" y="4037013"/>
          <p14:tracePt t="18895" x="3902075" y="4062413"/>
          <p14:tracePt t="18911" x="3894138" y="4108450"/>
          <p14:tracePt t="18940" x="3884613" y="4143375"/>
          <p14:tracePt t="19128" x="3884613" y="4152900"/>
          <p14:tracePt t="19140" x="3875088" y="4152900"/>
          <p14:tracePt t="19152" x="3875088" y="4170363"/>
          <p14:tracePt t="19181" x="3867150" y="4224338"/>
          <p14:tracePt t="19197" x="3857625" y="4276725"/>
          <p14:tracePt t="19213" x="3848100" y="4340225"/>
          <p14:tracePt t="19241" x="3822700" y="4483100"/>
          <p14:tracePt t="19247" x="3813175" y="4545013"/>
          <p14:tracePt t="19260" x="3813175" y="4616450"/>
          <p14:tracePt t="19282" x="3795713" y="4741863"/>
          <p14:tracePt t="19297" x="3795713" y="4786313"/>
          <p14:tracePt t="19326" x="3786188" y="4848225"/>
          <p14:tracePt t="19332" x="3786188" y="4867275"/>
          <p14:tracePt t="19344" x="3786188" y="4875213"/>
          <p14:tracePt t="19380" x="3768725" y="4938713"/>
          <p14:tracePt t="19397" x="3759200" y="4965700"/>
          <p14:tracePt t="19427" x="3751263" y="5037138"/>
          <p14:tracePt t="19444" x="3741738" y="5045075"/>
          <p14:tracePt t="19480" x="3732213" y="5081588"/>
          <p14:tracePt t="19486" x="3724275" y="5099050"/>
          <p14:tracePt t="19514" x="3714750" y="5116513"/>
          <p14:tracePt t="19534" x="3714750" y="5143500"/>
          <p14:tracePt t="19550" x="3714750" y="5153025"/>
          <p14:tracePt t="19580" x="3697288" y="5187950"/>
          <p14:tracePt t="19586" x="3697288" y="5205413"/>
          <p14:tracePt t="19598" x="3697288" y="5214938"/>
          <p14:tracePt t="19627" x="3679825" y="5251450"/>
          <p14:tracePt t="19633" x="3670300" y="5268913"/>
          <p14:tracePt t="19659" x="3660775" y="5303838"/>
          <p14:tracePt t="19683" x="3652838" y="5330825"/>
          <p14:tracePt t="19712" x="3652838" y="5348288"/>
          <p14:tracePt t="19717" x="3643313" y="5348288"/>
          <p14:tracePt t="19743" x="3643313" y="5367338"/>
          <p14:tracePt t="19780" x="3633788" y="5375275"/>
          <p14:tracePt t="19798" x="3633788" y="5384800"/>
          <p14:tracePt t="19871" x="3633788" y="5394325"/>
          <p14:tracePt t="23744" x="3625850" y="5394325"/>
          <p14:tracePt t="23779" x="3616325" y="5394325"/>
          <p14:tracePt t="23791" x="3616325" y="5384800"/>
          <p14:tracePt t="23803" x="3608388" y="5384800"/>
          <p14:tracePt t="23815" x="3608388" y="5375275"/>
          <p14:tracePt t="23829" x="3598863" y="5367338"/>
          <p14:tracePt t="23858" x="3589338" y="5348288"/>
          <p14:tracePt t="23864" x="3589338" y="5340350"/>
          <p14:tracePt t="23876" x="3589338" y="5330825"/>
          <p14:tracePt t="23898" x="3589338" y="5313363"/>
          <p14:tracePt t="23914" x="3589338" y="5286375"/>
          <p14:tracePt t="23943" x="3589338" y="5276850"/>
          <p14:tracePt t="23949" x="3589338" y="5268913"/>
          <p14:tracePt t="24008" x="3589338" y="5259388"/>
          <p14:tracePt t="24067" x="3589338" y="5251450"/>
          <p14:tracePt t="24078" x="3589338" y="5241925"/>
          <p14:tracePt t="24175" x="3589338" y="5232400"/>
          <p14:tracePt t="24198" x="3598863" y="5214938"/>
          <p14:tracePt t="24210" x="3608388" y="5180013"/>
          <p14:tracePt t="24463" x="3608388" y="5099050"/>
          <p14:tracePt t="24476" x="3616325" y="5018088"/>
          <p14:tracePt t="24489" x="3633788" y="4956175"/>
          <p14:tracePt t="24501" x="3643313" y="4911725"/>
          <p14:tracePt t="24530" x="3652838" y="4875213"/>
          <p14:tracePt t="24548" x="3652838" y="4848225"/>
          <p14:tracePt t="24577" x="3660775" y="4786313"/>
          <p14:tracePt t="24601" x="3660775" y="4724400"/>
          <p14:tracePt t="24630" x="3660775" y="4660900"/>
          <p14:tracePt t="24648" x="3660775" y="4643438"/>
          <p14:tracePt t="24678" x="3679825" y="4572000"/>
          <p14:tracePt t="24701" x="3679825" y="4554538"/>
          <p14:tracePt t="24716" x="3687763" y="4500563"/>
          <p14:tracePt t="24745" x="3697288" y="4473575"/>
          <p14:tracePt t="24786" x="3697288" y="4465638"/>
          <p14:tracePt t="24967" x="3697288" y="4456113"/>
          <p14:tracePt t="24990" x="3697288" y="4446588"/>
          <p14:tracePt t="25015" x="3697288" y="4438650"/>
          <p14:tracePt t="25074" x="3697288" y="4429125"/>
          <p14:tracePt t="25112" x="3687763" y="4411663"/>
          <p14:tracePt t="25123" x="3670300" y="4402138"/>
          <p14:tracePt t="25135" x="3670300" y="4394200"/>
          <p14:tracePt t="25163" x="3660775" y="4384675"/>
          <p14:tracePt t="25182" x="3652838" y="4384675"/>
          <p14:tracePt t="25202" x="3643313" y="4384675"/>
          <p14:tracePt t="25230" x="3625850" y="4402138"/>
          <p14:tracePt t="25249" x="3616325" y="4429125"/>
          <p14:tracePt t="25265" x="3589338" y="4500563"/>
          <p14:tracePt t="25301" x="3554413" y="4660900"/>
          <p14:tracePt t="25331" x="3536950" y="4732338"/>
          <p14:tracePt t="25337" x="3527425" y="4786313"/>
          <p14:tracePt t="25350" x="3517900" y="4830763"/>
          <p14:tracePt t="25378" x="3500438" y="4946650"/>
          <p14:tracePt t="25387" x="3500438" y="4983163"/>
          <p14:tracePt t="25403" x="3490913" y="5037138"/>
          <p14:tracePt t="25431" x="3482975" y="5108575"/>
          <p14:tracePt t="25437" x="3482975" y="5133975"/>
          <p14:tracePt t="25449" x="3482975" y="5160963"/>
          <p14:tracePt t="25465" x="3473450" y="5187950"/>
          <p14:tracePt t="25501" x="3473450" y="5268913"/>
          <p14:tracePt t="25507" x="3473450" y="5286375"/>
          <p14:tracePt t="25519" x="3473450" y="5303838"/>
          <p14:tracePt t="25548" x="3465513" y="5357813"/>
          <p14:tracePt t="25554" x="3455988" y="5384800"/>
          <p14:tracePt t="25566" x="3446463" y="5402263"/>
          <p14:tracePt t="25602" x="3438525" y="5456238"/>
          <p14:tracePt t="25632" x="3429000" y="5491163"/>
          <p14:tracePt t="25664" x="3429000" y="5518150"/>
          <p14:tracePt t="25701" x="3429000" y="5527675"/>
          <p14:tracePt t="25793" x="3438525" y="5527675"/>
          <p14:tracePt t="25808" x="3446463" y="5527675"/>
          <p14:tracePt t="25828" x="3455988" y="5527675"/>
          <p14:tracePt t="25851" x="3465513" y="5527675"/>
          <p14:tracePt t="25868" x="3473450" y="5527675"/>
          <p14:tracePt t="25902" x="3490913" y="5500688"/>
          <p14:tracePt t="25924" x="3490913" y="5483225"/>
          <p14:tracePt t="25949" x="3490913" y="5456238"/>
          <p14:tracePt t="25967" x="3490913" y="5438775"/>
          <p14:tracePt t="26003" x="3490913" y="5375275"/>
          <p14:tracePt t="26009" x="3490913" y="5348288"/>
          <p14:tracePt t="26050" x="3500438" y="5276850"/>
          <p14:tracePt t="26067" x="3500438" y="5259388"/>
          <p14:tracePt t="26104" x="3509963" y="5170488"/>
          <p14:tracePt t="26134" x="3527425" y="5116513"/>
          <p14:tracePt t="26140" x="3527425" y="5072063"/>
          <p14:tracePt t="26153" x="3536950" y="5037138"/>
          <p14:tracePt t="26181" x="3536950" y="4991100"/>
          <p14:tracePt t="26206" x="3544888" y="4956175"/>
          <p14:tracePt t="26237" x="3544888" y="4946650"/>
          <p14:tracePt t="26272" x="3544888" y="4938713"/>
          <p14:tracePt t="26346" x="3554413" y="4813300"/>
          <p14:tracePt t="26356" x="3554413" y="4705350"/>
          <p14:tracePt t="26368" x="3562350" y="4608513"/>
          <p14:tracePt t="26404" x="3571875" y="4518025"/>
          <p14:tracePt t="26435" x="3581400" y="4510088"/>
          <p14:tracePt t="26716" x="3581400" y="4518025"/>
          <p14:tracePt t="26754" x="3581400" y="4537075"/>
          <p14:tracePt t="26765" x="3581400" y="4545013"/>
          <p14:tracePt t="26784" x="3581400" y="4562475"/>
          <p14:tracePt t="26808" x="3571875" y="4589463"/>
          <p14:tracePt t="26835" x="3571875" y="4616450"/>
          <p14:tracePt t="26853" x="3571875" y="4652963"/>
          <p14:tracePt t="26870" x="3562350" y="4679950"/>
          <p14:tracePt t="26873" x="3562350" y="4705350"/>
          <p14:tracePt t="26906" x="3562350" y="4768850"/>
          <p14:tracePt t="26912" x="3562350" y="4795838"/>
          <p14:tracePt t="26924" x="3562350" y="4822825"/>
          <p14:tracePt t="26953" x="3554413" y="4867275"/>
          <p14:tracePt t="26959" x="3544888" y="4884738"/>
          <p14:tracePt t="26971" x="3544888" y="4894263"/>
          <p14:tracePt t="27006" x="3536950" y="4929188"/>
          <p14:tracePt t="27031" x="3536950" y="4938713"/>
          <p14:tracePt t="27055" x="3536950" y="4946650"/>
          <p14:tracePt t="27071" x="3536950" y="4956175"/>
          <p14:tracePt t="27185" x="3536950" y="4965700"/>
          <p14:tracePt t="27196" x="3544888" y="4973638"/>
          <p14:tracePt t="27209" x="3544888" y="4983163"/>
          <p14:tracePt t="27237" x="3562350" y="4991100"/>
          <p14:tracePt t="27245" x="3571875" y="5000625"/>
          <p14:tracePt t="28382" x="3571875" y="4991100"/>
          <p14:tracePt t="28527" x="3571875" y="4983163"/>
          <p14:tracePt t="28538" x="3571875" y="4973638"/>
          <p14:tracePt t="28586" x="3571875" y="4965700"/>
          <p14:tracePt t="28635" x="3571875" y="4956175"/>
          <p14:tracePt t="28695" x="3571875" y="4946650"/>
          <p14:tracePt t="28706" x="3571875" y="4938713"/>
          <p14:tracePt t="28840" x="3581400" y="4938713"/>
          <p14:tracePt t="28866" x="3589338" y="4946650"/>
          <p14:tracePt t="28890" x="3589338" y="4956175"/>
          <p14:tracePt t="28899" x="3589338" y="4973638"/>
          <p14:tracePt t="28915" x="3598863" y="4973638"/>
          <p14:tracePt t="28930" x="3598863" y="4983163"/>
          <p14:tracePt t="28959" x="3608388" y="5000625"/>
          <p14:tracePt t="28990" x="3608388" y="5010150"/>
          <p14:tracePt t="28996" x="3616325" y="5018088"/>
          <p14:tracePt t="29043" x="3616325" y="5027613"/>
          <p14:tracePt t="29067" x="3625850" y="5027613"/>
          <p14:tracePt t="29141" x="3625850" y="5045075"/>
          <p14:tracePt t="29151" x="3625850" y="5054600"/>
          <p14:tracePt t="29162" x="3616325" y="5062538"/>
          <p14:tracePt t="29190" x="3608388" y="5072063"/>
          <p14:tracePt t="29215" x="3589338" y="5072063"/>
          <p14:tracePt t="29246" x="3581400" y="5062538"/>
          <p14:tracePt t="29275" x="3562350" y="5037138"/>
          <p14:tracePt t="29330" x="3562350" y="5027613"/>
          <p14:tracePt t="29593" x="3571875" y="5027613"/>
          <p14:tracePt t="29642" x="3571875" y="5037138"/>
          <p14:tracePt t="29776" x="3562350" y="5027613"/>
          <p14:tracePt t="29787" x="3544888" y="5027613"/>
          <p14:tracePt t="29815" x="3536950" y="5010150"/>
          <p14:tracePt t="29861" x="3527425" y="5000625"/>
          <p14:tracePt t="30136" x="3536950" y="5000625"/>
          <p14:tracePt t="30161" x="3536950" y="5010150"/>
          <p14:tracePt t="30183" x="3536950" y="5018088"/>
          <p14:tracePt t="30304" x="3527425" y="5018088"/>
          <p14:tracePt t="30325" x="3517900" y="5010150"/>
          <p14:tracePt t="30352" x="3517900" y="5000625"/>
          <p14:tracePt t="30374" x="3509963" y="5000625"/>
          <p14:tracePt t="30541" x="3509963" y="5010150"/>
          <p14:tracePt t="30568" x="3509963" y="5018088"/>
          <p14:tracePt t="30579" x="3517900" y="5018088"/>
          <p14:tracePt t="30591" x="3517900" y="5027613"/>
          <p14:tracePt t="30620" x="3527425" y="5027613"/>
          <p14:tracePt t="30649" x="3544888" y="5037138"/>
          <p14:tracePt t="30680" x="3544888" y="5054600"/>
          <p14:tracePt t="30686" x="3554413" y="5054600"/>
          <p14:tracePt t="30718" x="3562350" y="5062538"/>
          <p14:tracePt t="30877" x="3562350" y="5054600"/>
          <p14:tracePt t="30892" x="3544888" y="5054600"/>
          <p14:tracePt t="30920" x="3536950" y="5037138"/>
          <p14:tracePt t="30936" x="3527425" y="5037138"/>
          <p14:tracePt t="30952" x="3527425" y="5027613"/>
          <p14:tracePt t="30988" x="3517900" y="5027613"/>
          <p14:tracePt t="31034" x="3517900" y="5018088"/>
          <p14:tracePt t="31095" x="3517900" y="5010150"/>
          <p14:tracePt t="31359" x="3517900" y="5018088"/>
          <p14:tracePt t="31370" x="3536950" y="5018088"/>
          <p14:tracePt t="31385" x="3544888" y="5027613"/>
          <p14:tracePt t="31420" x="3571875" y="5037138"/>
          <p14:tracePt t="31452" x="3589338" y="5054600"/>
          <p14:tracePt t="31454" x="3608388" y="5062538"/>
          <p14:tracePt t="31468" x="3616325" y="5072063"/>
          <p14:tracePt t="31478" x="3633788" y="5089525"/>
          <p14:tracePt t="31501" x="3643313" y="5108575"/>
          <p14:tracePt t="31523" x="3679825" y="5153025"/>
          <p14:tracePt t="31539" x="3714750" y="5180013"/>
          <p14:tracePt t="31568" x="3732213" y="5197475"/>
          <p14:tracePt t="31586" x="3741738" y="5205413"/>
          <p14:tracePt t="31621" x="3759200" y="5205413"/>
          <p14:tracePt t="31627" x="3759200" y="5214938"/>
          <p14:tracePt t="31656" x="3768725" y="5224463"/>
          <p14:tracePt t="31671" x="3768725" y="5232400"/>
          <p14:tracePt t="31699" x="3776663" y="5241925"/>
          <p14:tracePt t="31705" x="3786188" y="5241925"/>
          <p14:tracePt t="31723" x="3795713" y="5251450"/>
          <p14:tracePt t="31790" x="3795713" y="5259388"/>
          <p14:tracePt t="32163" x="3786188" y="5259388"/>
          <p14:tracePt t="32184" x="3776663" y="5259388"/>
          <p14:tracePt t="32210" x="3776663" y="5251450"/>
          <p14:tracePt t="32497" x="3768725" y="5251450"/>
          <p14:tracePt t="32534" x="3759200" y="5251450"/>
          <p14:tracePt t="32544" x="3751263" y="5241925"/>
          <p14:tracePt t="32569" x="3741738" y="5232400"/>
          <p14:tracePt t="32589" x="3732213" y="5224463"/>
          <p14:tracePt t="32605" x="3714750" y="5197475"/>
          <p14:tracePt t="32627" x="3705225" y="5180013"/>
          <p14:tracePt t="32643" x="3687763" y="5143500"/>
          <p14:tracePt t="32672" x="3679825" y="5133975"/>
          <p14:tracePt t="32678" x="3679825" y="5126038"/>
          <p14:tracePt t="33072" x="3670300" y="5126038"/>
          <p14:tracePt t="33110" x="3660775" y="5126038"/>
          <p14:tracePt t="33123" x="3652838" y="5116513"/>
          <p14:tracePt t="33131" x="3652838" y="5108575"/>
          <p14:tracePt t="33146" x="3643313" y="5099050"/>
          <p14:tracePt t="33174" x="3633788" y="5099050"/>
          <p14:tracePt t="33180" x="3633788" y="5089525"/>
          <p14:tracePt t="33193" x="3625850" y="5089525"/>
          <p14:tracePt t="33207" x="3616325" y="5089525"/>
          <p14:tracePt t="33231" x="3608388" y="5081588"/>
          <p14:tracePt t="33256" x="3598863" y="5081588"/>
          <p14:tracePt t="33492" x="3598863" y="5072063"/>
          <p14:tracePt t="33564" x="3589338" y="5062538"/>
          <p14:tracePt t="33600" x="3581400" y="5062538"/>
          <p14:tracePt t="33708" x="3581400" y="5054600"/>
          <p14:tracePt t="33719" x="3581400" y="5027613"/>
          <p14:tracePt t="33732" x="3581400" y="5018088"/>
          <p14:tracePt t="33760" x="3581400" y="5010150"/>
          <p14:tracePt t="34010" x="3571875" y="5010150"/>
          <p14:tracePt t="34057" x="3562350" y="5000625"/>
          <p14:tracePt t="36694" x="3554413" y="5000625"/>
          <p14:tracePt t="37066" x="3554413" y="4991100"/>
          <p14:tracePt t="37079" x="3554413" y="4973638"/>
          <p14:tracePt t="37090" x="3554413" y="4946650"/>
          <p14:tracePt t="37120" x="3554413" y="4875213"/>
          <p14:tracePt t="37144" x="3554413" y="4803775"/>
          <p14:tracePt t="37173" x="3554413" y="4741863"/>
          <p14:tracePt t="37179" x="3562350" y="4724400"/>
          <p14:tracePt t="37191" x="3562350" y="4697413"/>
          <p14:tracePt t="37220" x="3571875" y="4670425"/>
          <p14:tracePt t="37257" x="3571875" y="4660900"/>
          <p14:tracePt t="37318" x="3581400" y="4660900"/>
          <p14:tracePt t="37580" x="3581400" y="4633913"/>
          <p14:tracePt t="37593" x="3598863" y="4572000"/>
          <p14:tracePt t="37608" x="3616325" y="4510088"/>
          <p14:tracePt t="37644" x="3705225" y="4251325"/>
          <p14:tracePt t="37675" x="3768725" y="4133850"/>
          <p14:tracePt t="37681" x="3795713" y="4098925"/>
          <p14:tracePt t="37706" x="3840163" y="4044950"/>
          <p14:tracePt t="37724" x="3857625" y="4027488"/>
          <p14:tracePt t="37746" x="3911600" y="3983038"/>
          <p14:tracePt t="37775" x="3983038" y="3911600"/>
          <p14:tracePt t="37806" x="4027488" y="3857625"/>
          <p14:tracePt t="37941" x="4027488" y="3867150"/>
          <p14:tracePt t="37952" x="4027488" y="3875088"/>
          <p14:tracePt t="38012" x="4054475" y="3803650"/>
          <p14:tracePt t="38027" x="4081463" y="3697288"/>
          <p14:tracePt t="38046" x="4108450" y="3581400"/>
          <p14:tracePt t="38063" x="4160838" y="3394075"/>
          <p14:tracePt t="38092" x="4160838" y="3357563"/>
          <p14:tracePt t="38098" x="4160838" y="3348038"/>
          <p14:tracePt t="38110" x="4160838" y="3340100"/>
          <p14:tracePt t="38159" x="4160838" y="3330575"/>
          <p14:tracePt t="38183" x="4160838" y="3295650"/>
          <p14:tracePt t="38194" x="4160838" y="3268663"/>
          <p14:tracePt t="38210" x="4160838" y="3241675"/>
          <p14:tracePt t="38245" x="4160838" y="3170238"/>
          <p14:tracePt t="38277" x="4160838" y="3133725"/>
          <p14:tracePt t="38295" x="4160838" y="3125788"/>
          <p14:tracePt t="38313" x="4160838" y="3116263"/>
          <p14:tracePt t="38328" x="4160838" y="3108325"/>
          <p14:tracePt t="38351" x="4160838" y="3116263"/>
          <p14:tracePt t="38626" x="4152900" y="3116263"/>
          <p14:tracePt t="38637" x="4143375" y="3116263"/>
          <p14:tracePt t="38650" x="4133850" y="3116263"/>
          <p14:tracePt t="38679" x="4098925" y="3116263"/>
          <p14:tracePt t="38685" x="4089400" y="3116263"/>
          <p14:tracePt t="38697" x="4071938" y="3125788"/>
          <p14:tracePt t="38712" x="4054475" y="3125788"/>
          <p14:tracePt t="38747" x="3983038" y="3170238"/>
          <p14:tracePt t="38765" x="3965575" y="3187700"/>
          <p14:tracePt t="38794" x="3911600" y="3268663"/>
          <p14:tracePt t="38812" x="3894138" y="3313113"/>
          <p14:tracePt t="38848" x="3875088" y="3411538"/>
          <p14:tracePt t="38853" x="3875088" y="3455988"/>
          <p14:tracePt t="38866" x="3867150" y="3490913"/>
          <p14:tracePt t="38895" x="3857625" y="3544888"/>
          <p14:tracePt t="38901" x="3857625" y="3562350"/>
          <p14:tracePt t="38913" x="3857625" y="3571875"/>
          <p14:tracePt t="38948" x="3848100" y="3652838"/>
          <p14:tracePt t="38965" x="3848100" y="3670300"/>
          <p14:tracePt t="38995" x="3840163" y="3724275"/>
          <p14:tracePt t="39000" x="3840163" y="3732213"/>
          <p14:tracePt t="39013" x="3840163" y="3741738"/>
          <p14:tracePt t="39048" x="3840163" y="3751263"/>
          <p14:tracePt t="39272" x="3768725" y="3857625"/>
          <p14:tracePt t="39283" x="3670300" y="4000500"/>
          <p14:tracePt t="39298" x="3598863" y="4098925"/>
          <p14:tracePt t="39327" x="3517900" y="4241800"/>
          <p14:tracePt t="39333" x="3490913" y="4286250"/>
          <p14:tracePt t="39352" x="3473450" y="4303713"/>
          <p14:tracePt t="39367" x="3465513" y="4330700"/>
          <p14:tracePt t="39383" x="3455988" y="4367213"/>
          <p14:tracePt t="39412" x="3455988" y="4394200"/>
          <p14:tracePt t="39418" x="3455988" y="4429125"/>
          <p14:tracePt t="39430" x="3455988" y="4456113"/>
          <p14:tracePt t="39451" x="3455988" y="4483100"/>
          <p14:tracePt t="39467" x="3455988" y="4545013"/>
          <p14:tracePt t="39496" x="3465513" y="4608513"/>
          <p14:tracePt t="39502" x="3465513" y="4652963"/>
          <p14:tracePt t="39514" x="3473450" y="4679950"/>
          <p14:tracePt t="39550" x="3490913" y="4768850"/>
          <p14:tracePt t="39564" x="3500438" y="4795838"/>
          <p14:tracePt t="39573" x="3500438" y="4813300"/>
          <p14:tracePt t="39599" x="3500438" y="4840288"/>
          <p14:tracePt t="39629" x="3500438" y="4867275"/>
          <p14:tracePt t="39652" x="3517900" y="4902200"/>
          <p14:tracePt t="39668" x="3517900" y="4911725"/>
          <p14:tracePt t="39697" x="3544888" y="4919663"/>
          <p14:tracePt t="39886" x="3554413" y="4929188"/>
          <p14:tracePt t="39908" x="3571875" y="4946650"/>
          <p14:tracePt t="39935" x="3581400" y="4965700"/>
          <p14:tracePt t="39945" x="3589338" y="4983163"/>
          <p14:tracePt t="39955" x="3589338" y="5018088"/>
          <p14:tracePt t="39969" x="3598863" y="5054600"/>
          <p14:tracePt t="39997" x="3598863" y="5116513"/>
          <p14:tracePt t="40003" x="3598863" y="5143500"/>
          <p14:tracePt t="40015" x="3598863" y="5170488"/>
          <p14:tracePt t="40051" x="3598863" y="5303838"/>
          <p14:tracePt t="40065" x="3589338" y="5357813"/>
          <p14:tracePt t="40075" x="3571875" y="5411788"/>
          <p14:tracePt t="40100" x="3536950" y="5500688"/>
          <p14:tracePt t="40129" x="3509963" y="5537200"/>
          <p14:tracePt t="40134" x="3490913" y="5554663"/>
          <p14:tracePt t="40182" x="3455988" y="5562600"/>
          <p14:tracePt t="40200" x="3446463" y="5562600"/>
          <p14:tracePt t="40229" x="3419475" y="5562600"/>
          <p14:tracePt t="40235" x="3411538" y="5562600"/>
          <p14:tracePt t="40253" x="3394075" y="5572125"/>
          <p14:tracePt t="40270" x="3384550" y="5572125"/>
          <p14:tracePt t="40402" x="3384550" y="5581650"/>
          <p14:tracePt t="40426" x="3402013" y="5589588"/>
          <p14:tracePt t="40435" x="3402013" y="5599113"/>
          <p14:tracePt t="40453" x="3419475" y="5599113"/>
          <p14:tracePt t="40469" x="3429000" y="5616575"/>
          <p14:tracePt t="40485" x="3455988" y="5626100"/>
          <p14:tracePt t="40514" x="3473450" y="5634038"/>
          <p14:tracePt t="40532" x="3490913" y="5634038"/>
          <p14:tracePt t="40553" x="3500438" y="5634038"/>
          <p14:tracePt t="40556" x="3517900" y="5634038"/>
          <p14:tracePt t="40579" x="3527425" y="5626100"/>
          <p14:tracePt t="40600" x="3536950" y="5616575"/>
          <p14:tracePt t="40616" x="3544888" y="5589588"/>
          <p14:tracePt t="40652" x="3562350" y="5545138"/>
          <p14:tracePt t="40670" x="3581400" y="5518150"/>
          <p14:tracePt t="40699" x="3608388" y="5438775"/>
          <p14:tracePt t="40729" x="3625850" y="5402263"/>
          <p14:tracePt t="40735" x="3633788" y="5375275"/>
          <p14:tracePt t="40754" x="3643313" y="5340350"/>
          <p14:tracePt t="40770" x="3679825" y="5286375"/>
          <p14:tracePt t="40786" x="3679825" y="5259388"/>
          <p14:tracePt t="40815" x="3705225" y="5214938"/>
          <p14:tracePt t="40820" x="3705225" y="5197475"/>
          <p14:tracePt t="40833" x="3705225" y="5180013"/>
          <p14:tracePt t="40855" x="3714750" y="5133975"/>
          <p14:tracePt t="40883" x="3732213" y="5054600"/>
          <p14:tracePt t="40913" x="3741738" y="4956175"/>
          <p14:tracePt t="40931" x="3759200" y="4857750"/>
          <p14:tracePt t="40955" x="3768725" y="4776788"/>
          <p14:tracePt t="40984" x="3776663" y="4705350"/>
          <p14:tracePt t="40990" x="3786188" y="4660900"/>
          <p14:tracePt t="41002" x="3786188" y="4625975"/>
          <p14:tracePt t="41031" x="3795713" y="4554538"/>
          <p14:tracePt t="41036" x="3803650" y="4527550"/>
          <p14:tracePt t="41055" x="3803650" y="4491038"/>
          <p14:tracePt t="41070" x="3803650" y="4473575"/>
          <p14:tracePt t="41086" x="3813175" y="4411663"/>
          <p14:tracePt t="41115" x="3813175" y="4348163"/>
          <p14:tracePt t="41120" x="3813175" y="4322763"/>
          <p14:tracePt t="41133" x="3822700" y="4276725"/>
          <p14:tracePt t="41155" x="3830638" y="4232275"/>
          <p14:tracePt t="41170" x="3848100" y="4160838"/>
          <p14:tracePt t="41199" x="3857625" y="4098925"/>
          <p14:tracePt t="41217" x="3875088" y="4089400"/>
          <p14:tracePt t="41443" x="3894138" y="4062413"/>
          <p14:tracePt t="41455" x="3902075" y="4017963"/>
          <p14:tracePt t="41469" x="3938588" y="3946525"/>
          <p14:tracePt t="41480" x="3965575" y="3867150"/>
          <p14:tracePt t="41503" x="4027488" y="3687763"/>
          <p14:tracePt t="41518" x="4044950" y="3616325"/>
          <p14:tracePt t="41554" x="4108450" y="3438525"/>
          <p14:tracePt t="41563" x="4125913" y="3402013"/>
          <p14:tracePt t="41577" x="4143375" y="3367088"/>
          <p14:tracePt t="41589" x="4152900" y="3330575"/>
          <p14:tracePt t="41616" x="4179888" y="3241675"/>
          <p14:tracePt t="41635" x="4197350" y="3152775"/>
          <p14:tracePt t="41657" x="4214813" y="3125788"/>
          <p14:tracePt t="41673" x="4214813" y="3116263"/>
          <p14:tracePt t="41793" x="4214813" y="3108325"/>
          <p14:tracePt t="42056" x="4197350" y="3108325"/>
          <p14:tracePt t="42068" x="4197350" y="3098800"/>
          <p14:tracePt t="42078" x="4187825" y="3098800"/>
          <p14:tracePt t="42091" x="4179888" y="3098800"/>
          <p14:tracePt t="42116" x="4170363" y="3098800"/>
          <p14:tracePt t="42134" x="4160838" y="3098800"/>
          <p14:tracePt t="42187" x="4152900" y="3098800"/>
          <p14:tracePt t="42213" x="4143375" y="3089275"/>
          <p14:tracePt t="42223" x="4133850" y="3089275"/>
          <p14:tracePt t="42245" x="4125913" y="3089275"/>
          <p14:tracePt t="42332" x="4125913" y="3108325"/>
          <p14:tracePt t="42342" x="4108450" y="3143250"/>
          <p14:tracePt t="42357" x="4098925" y="3187700"/>
          <p14:tracePt t="42387" x="4062413" y="3295650"/>
          <p14:tracePt t="42393" x="4044950" y="3330575"/>
          <p14:tracePt t="42405" x="4037013" y="3375025"/>
          <p14:tracePt t="42434" x="4010025" y="3455988"/>
          <p14:tracePt t="42440" x="3990975" y="3500438"/>
          <p14:tracePt t="42459" x="3973513" y="3554413"/>
          <p14:tracePt t="42488" x="3929063" y="3687763"/>
          <p14:tracePt t="42518" x="3902075" y="3776663"/>
          <p14:tracePt t="42524" x="3884613" y="3822700"/>
          <p14:tracePt t="42537" x="3875088" y="3857625"/>
          <p14:tracePt t="42559" x="3857625" y="3911600"/>
          <p14:tracePt t="42588" x="3830638" y="3973513"/>
          <p14:tracePt t="42596" x="3822700" y="4010025"/>
          <p14:tracePt t="42621" x="3803650" y="4062413"/>
          <p14:tracePt t="42638" x="3795713" y="4089400"/>
          <p14:tracePt t="42660" x="3786188" y="4116388"/>
          <p14:tracePt t="42688" x="3768725" y="4152900"/>
          <p14:tracePt t="42694" x="3768725" y="4160838"/>
          <p14:tracePt t="42706" x="3768725" y="4170363"/>
          <p14:tracePt t="42735" x="3768725" y="4205288"/>
          <p14:tracePt t="42741" x="3768725" y="4224338"/>
          <p14:tracePt t="42759" x="3759200" y="4251325"/>
          <p14:tracePt t="42775" x="3759200" y="4313238"/>
          <p14:tracePt t="42804" x="3759200" y="4375150"/>
          <p14:tracePt t="42810" x="3759200" y="4402138"/>
          <p14:tracePt t="42822" x="3759200" y="4429125"/>
          <p14:tracePt t="42858" x="3768725" y="4500563"/>
          <p14:tracePt t="42875" x="3776663" y="4518025"/>
          <p14:tracePt t="42904" x="3786188" y="4545013"/>
          <p14:tracePt t="42910" x="3786188" y="4562475"/>
          <p14:tracePt t="42944" x="3795713" y="4562475"/>
          <p14:tracePt t="43074" x="3803650" y="4598988"/>
          <p14:tracePt t="43085" x="3803650" y="4625975"/>
          <p14:tracePt t="43105" x="3803650" y="4652963"/>
          <p14:tracePt t="43123" x="3803650" y="4705350"/>
          <p14:tracePt t="43159" x="3803650" y="4741863"/>
          <p14:tracePt t="43164" x="3803650" y="4751388"/>
          <p14:tracePt t="43176" x="3803650" y="4768850"/>
          <p14:tracePt t="43206" x="3803650" y="4776788"/>
          <p14:tracePt t="43221" x="3803650" y="4795838"/>
          <p14:tracePt t="43229" x="3803650" y="4803775"/>
          <p14:tracePt t="43261" x="3803650" y="4830763"/>
          <p14:tracePt t="43482" x="3786188" y="4884738"/>
          <p14:tracePt t="43493" x="3759200" y="4938713"/>
          <p14:tracePt t="43508" x="3732213" y="4991100"/>
          <p14:tracePt t="43537" x="3705225" y="5089525"/>
          <p14:tracePt t="43543" x="3679825" y="5133975"/>
          <p14:tracePt t="43562" x="3660775" y="5170488"/>
          <p14:tracePt t="43578" x="3633788" y="5241925"/>
          <p14:tracePt t="43607" x="3616325" y="5286375"/>
          <p14:tracePt t="43615" x="3608388" y="5303838"/>
          <p14:tracePt t="43640" x="3589338" y="5348288"/>
          <p14:tracePt t="43662" x="3581400" y="5394325"/>
          <p14:tracePt t="43678" x="3571875" y="5411788"/>
          <p14:tracePt t="43707" x="3554413" y="5465763"/>
          <p14:tracePt t="43713" x="3554413" y="5491163"/>
          <p14:tracePt t="43738" x="3554413" y="5518150"/>
          <p14:tracePt t="43762" x="3544888" y="5545138"/>
          <p14:tracePt t="43793" x="3544888" y="5554663"/>
          <p14:tracePt t="43855" x="3536950" y="5554663"/>
          <p14:tracePt t="43937" x="3536950" y="5545138"/>
          <p14:tracePt t="43948" x="3536950" y="5527675"/>
          <p14:tracePt t="43963" x="3544888" y="5491163"/>
          <p14:tracePt t="43979" x="3554413" y="5446713"/>
          <p14:tracePt t="44008" x="3571875" y="5375275"/>
          <p14:tracePt t="44014" x="3581400" y="5348288"/>
          <p14:tracePt t="44037" x="3608388" y="5295900"/>
          <p14:tracePt t="44062" x="3616325" y="5251450"/>
          <p14:tracePt t="44093" x="3643313" y="5153025"/>
          <p14:tracePt t="44105" x="3660775" y="5116513"/>
          <p14:tracePt t="44126" x="3679825" y="5062538"/>
          <p14:tracePt t="44142" x="3714750" y="4965700"/>
          <p14:tracePt t="44164" x="3732213" y="4919663"/>
          <p14:tracePt t="44180" x="3768725" y="4795838"/>
          <p14:tracePt t="44209" x="3813175" y="4652963"/>
          <p14:tracePt t="44215" x="3830638" y="4598988"/>
          <p14:tracePt t="44227" x="3848100" y="4562475"/>
          <p14:tracePt t="44262" x="3848100" y="4518025"/>
          <p14:tracePt t="44280" x="3848100" y="4510088"/>
          <p14:tracePt t="44309" x="3848100" y="4500563"/>
          <p14:tracePt t="44323" x="3857625" y="4438650"/>
          <p14:tracePt t="44342" x="3875088" y="4375150"/>
          <p14:tracePt t="44364" x="3911600" y="4268788"/>
          <p14:tracePt t="44380" x="3929063" y="4232275"/>
          <p14:tracePt t="44409" x="3965575" y="4143375"/>
          <p14:tracePt t="44427" x="3973513" y="4133850"/>
          <p14:tracePt t="44463" x="3973513" y="4125913"/>
          <p14:tracePt t="44524" x="3983038" y="4125913"/>
          <p14:tracePt t="44694" x="3983038" y="4143375"/>
          <p14:tracePt t="44705" x="3983038" y="4152900"/>
          <p14:tracePt t="44728" x="3990975" y="4152900"/>
          <p14:tracePt t="44742" x="3990975" y="4133850"/>
          <p14:tracePt t="44755" x="4010025" y="4098925"/>
          <p14:tracePt t="44767" x="4027488" y="4037013"/>
          <p14:tracePt t="44795" x="4071938" y="3840163"/>
          <p14:tracePt t="44801" x="4098925" y="3741738"/>
          <p14:tracePt t="44813" x="4116388" y="3670300"/>
          <p14:tracePt t="44841" x="4125913" y="3589338"/>
          <p14:tracePt t="44847" x="4133850" y="3562350"/>
          <p14:tracePt t="44866" x="4143375" y="3536950"/>
          <p14:tracePt t="44881" x="4143375" y="3509963"/>
          <p14:tracePt t="44897" x="4160838" y="3455988"/>
          <p14:tracePt t="44926" x="4160838" y="3411538"/>
          <p14:tracePt t="44932" x="4160838" y="3394075"/>
          <p14:tracePt t="44966" x="4160838" y="3384550"/>
          <p14:tracePt t="45184" x="4143375" y="3394075"/>
          <p14:tracePt t="45195" x="4143375" y="3402013"/>
          <p14:tracePt t="45207" x="4133850" y="3402013"/>
          <p14:tracePt t="45229" x="4125913" y="3402013"/>
          <p14:tracePt t="45265" x="4098925" y="3402013"/>
          <p14:tracePt t="45284" x="4089400" y="3402013"/>
          <p14:tracePt t="45448" x="4081463" y="3429000"/>
          <p14:tracePt t="45461" x="4071938" y="3465513"/>
          <p14:tracePt t="45471" x="4054475" y="3527425"/>
          <p14:tracePt t="45485" x="4037013" y="3608388"/>
          <p14:tracePt t="45512" x="3990975" y="3741738"/>
          <p14:tracePt t="45531" x="3956050" y="3857625"/>
          <p14:tracePt t="45566" x="3929063" y="3946525"/>
          <p14:tracePt t="45572" x="3919538" y="3983038"/>
          <p14:tracePt t="45584" x="3902075" y="4044950"/>
          <p14:tracePt t="45613" x="3884613" y="4133850"/>
          <p14:tracePt t="45617" x="3875088" y="4187825"/>
          <p14:tracePt t="45628" x="3867150" y="4214813"/>
          <p14:tracePt t="45647" x="3857625" y="4241800"/>
          <p14:tracePt t="45670" x="3848100" y="4276725"/>
          <p14:tracePt t="45685" x="3840163" y="4295775"/>
          <p14:tracePt t="45700" x="3830638" y="4303713"/>
          <p14:tracePt t="45729" x="3822700" y="4340225"/>
          <p14:tracePt t="45735" x="3822700" y="4348163"/>
          <p14:tracePt t="45769" x="3822700" y="4367213"/>
          <p14:tracePt t="45786" x="3822700" y="4375150"/>
          <p14:tracePt t="45976" x="3822700" y="4384675"/>
          <p14:tracePt t="45987" x="3813175" y="4402138"/>
          <p14:tracePt t="46001" x="3813175" y="4419600"/>
          <p14:tracePt t="46030" x="3803650" y="4465638"/>
          <p14:tracePt t="46036" x="3803650" y="4483100"/>
          <p14:tracePt t="46049" x="3803650" y="4510088"/>
          <p14:tracePt t="46071" x="3803650" y="4537075"/>
          <p14:tracePt t="46086" x="3803650" y="4598988"/>
          <p14:tracePt t="46115" x="3803650" y="4697413"/>
          <p14:tracePt t="46119" x="3803650" y="4759325"/>
          <p14:tracePt t="46133" x="3803650" y="4803775"/>
          <p14:tracePt t="46145" x="3803650" y="4840288"/>
          <p14:tracePt t="46171" x="3803650" y="4894263"/>
          <p14:tracePt t="46200" x="3803650" y="4938713"/>
          <p14:tracePt t="46205" x="3803650" y="4946650"/>
          <p14:tracePt t="46218" x="3803650" y="4956175"/>
          <p14:tracePt t="46247" x="3803650" y="4965700"/>
          <p14:tracePt t="46253" x="3803650" y="4973638"/>
          <p14:tracePt t="46564" x="3803650" y="4965700"/>
          <p14:tracePt t="46575" x="3803650" y="4946650"/>
          <p14:tracePt t="46588" x="3803650" y="4919663"/>
          <p14:tracePt t="46617" x="3803650" y="4867275"/>
          <p14:tracePt t="46626" x="3803650" y="4822825"/>
          <p14:tracePt t="46651" x="3813175" y="4714875"/>
          <p14:tracePt t="46674" x="3840163" y="4589463"/>
          <p14:tracePt t="46702" x="3857625" y="4456113"/>
          <p14:tracePt t="46708" x="3875088" y="4394200"/>
          <p14:tracePt t="46720" x="3875088" y="4340225"/>
          <p14:tracePt t="46749" x="3902075" y="4259263"/>
          <p14:tracePt t="46773" x="3929063" y="4197350"/>
          <p14:tracePt t="46789" x="3929063" y="4170363"/>
          <p14:tracePt t="46804" x="3956050" y="4098925"/>
          <p14:tracePt t="46833" x="3973513" y="4054475"/>
          <p14:tracePt t="46839" x="3973513" y="4037013"/>
          <p14:tracePt t="46873" x="3973513" y="4027488"/>
          <p14:tracePt t="46911" x="3983038" y="4027488"/>
          <p14:tracePt t="46983" x="3983038" y="3973513"/>
          <p14:tracePt t="46996" x="3990975" y="3929063"/>
          <p14:tracePt t="47006" x="4000500" y="3875088"/>
          <p14:tracePt t="47022" x="4010025" y="3840163"/>
          <p14:tracePt t="47049" x="4017963" y="3822700"/>
          <p14:tracePt t="47283" x="4017963" y="3813175"/>
          <p14:tracePt t="47306" x="4017963" y="3803650"/>
          <p14:tracePt t="47319" x="4017963" y="3776663"/>
          <p14:tracePt t="47330" x="4017963" y="3751263"/>
          <p14:tracePt t="47352" x="4017963" y="3732213"/>
          <p14:tracePt t="47374" x="4017963" y="3705225"/>
          <p14:tracePt t="47390" x="4017963" y="3697288"/>
          <p14:tracePt t="47750" x="4017963" y="3714750"/>
          <p14:tracePt t="47775" x="4017963" y="3724275"/>
          <p14:tracePt t="47786" x="4017963" y="3751263"/>
          <p14:tracePt t="47807" x="4010025" y="3751263"/>
          <p14:tracePt t="47835" x="4010025" y="3768725"/>
          <p14:tracePt t="48266" x="4000500" y="3776663"/>
          <p14:tracePt t="48279" x="4000500" y="3786188"/>
          <p14:tracePt t="48292" x="3990975" y="3786188"/>
          <p14:tracePt t="48322" x="3990975" y="3803650"/>
          <p14:tracePt t="48338" x="3983038" y="3813175"/>
          <p14:tracePt t="48387" x="3983038" y="3822700"/>
          <p14:tracePt t="48399" x="3973513" y="3822700"/>
          <p14:tracePt t="48422" x="3965575" y="3840163"/>
          <p14:tracePt t="48454" x="3956050" y="3857625"/>
          <p14:tracePt t="48459" x="3956050" y="3875088"/>
          <p14:tracePt t="48478" x="3946525" y="3875088"/>
          <p14:tracePt t="48523" x="3946525" y="3884613"/>
          <p14:tracePt t="48651" x="3946525" y="3867150"/>
          <p14:tracePt t="48661" x="3946525" y="3848100"/>
          <p14:tracePt t="48679" x="3956050" y="3840163"/>
          <p14:tracePt t="48707" x="3965575" y="3813175"/>
          <p14:tracePt t="48713" x="3973513" y="3803650"/>
          <p14:tracePt t="48754" x="3983038" y="3795713"/>
          <p14:tracePt t="48866" x="3983038" y="3803650"/>
          <p14:tracePt t="48879" x="3983038" y="3813175"/>
          <p14:tracePt t="48891" x="3983038" y="3822700"/>
          <p14:tracePt t="48901" x="3983038" y="3830638"/>
          <p14:tracePt t="48926" x="3973513" y="3840163"/>
          <p14:tracePt t="49094" x="3973513" y="3848100"/>
          <p14:tracePt t="49252" x="3965575" y="3848100"/>
          <p14:tracePt t="49261" x="3965575" y="3857625"/>
          <p14:tracePt t="49299" x="3965575" y="3867150"/>
          <p14:tracePt t="49324" x="3965575" y="3875088"/>
          <p14:tracePt t="49682" x="3973513" y="3875088"/>
          <p14:tracePt t="52223" x="3938588" y="3938588"/>
          <p14:tracePt t="52235" x="3857625" y="4071938"/>
          <p14:tracePt t="52246" x="3776663" y="4214813"/>
          <p14:tracePt t="52269" x="3687763" y="4375150"/>
          <p14:tracePt t="52291" x="3589338" y="4572000"/>
          <p14:tracePt t="52319" x="3527425" y="4751388"/>
          <p14:tracePt t="52337" x="3517900" y="4776788"/>
          <p14:tracePt t="52354" x="3509963" y="4813300"/>
          <p14:tracePt t="52389" x="3509963" y="4840288"/>
          <p14:tracePt t="52394" x="3509963" y="4848225"/>
          <p14:tracePt t="52429" x="3509963" y="4857750"/>
          <p14:tracePt t="52525" x="3509963" y="4867275"/>
          <p14:tracePt t="52570" x="3509963" y="4894263"/>
          <p14:tracePt t="52584" x="3500438" y="4929188"/>
          <p14:tracePt t="52596" x="3500438" y="4973638"/>
          <p14:tracePt t="52609" x="3490913" y="5000625"/>
          <p14:tracePt t="52637" x="3473450" y="5037138"/>
          <p14:tracePt t="52655" x="3473450" y="5062538"/>
          <p14:tracePt t="52691" x="3455988" y="5099050"/>
          <p14:tracePt t="52713" x="3455988" y="5108575"/>
          <p14:tracePt t="52726" x="3446463" y="5116513"/>
          <p14:tracePt t="53004" x="3446463" y="5108575"/>
          <p14:tracePt t="53027" x="3446463" y="5099050"/>
          <p14:tracePt t="53074" x="3446463" y="5089525"/>
          <p14:tracePt t="53086" x="3455988" y="5081588"/>
          <p14:tracePt t="53098" x="3465513" y="5081588"/>
          <p14:tracePt t="53135" x="3465513" y="5072063"/>
          <p14:tracePt t="53146" x="3473450" y="5072063"/>
          <p14:tracePt t="53161" x="3473450" y="5062538"/>
          <p14:tracePt t="53192" x="3482975" y="5054600"/>
          <p14:tracePt t="53198" x="3482975" y="5045075"/>
          <p14:tracePt t="53210" x="3490913" y="5027613"/>
          <p14:tracePt t="53239" x="3509963" y="5010150"/>
          <p14:tracePt t="53245" x="3509963" y="4991100"/>
          <p14:tracePt t="53257" x="3509963" y="4983163"/>
          <p14:tracePt t="53292" x="3517900" y="4965700"/>
          <p14:tracePt t="53458" x="3517900" y="4973638"/>
          <p14:tracePt t="53518" x="3517900" y="4983163"/>
          <p14:tracePt t="53566" x="3517900" y="4991100"/>
          <p14:tracePt t="53602" x="3517900" y="5000625"/>
          <p14:tracePt t="53626" x="3517900" y="5010150"/>
          <p14:tracePt t="53651" x="3517900" y="5018088"/>
          <p14:tracePt t="53673" x="3517900" y="5027613"/>
          <p14:tracePt t="53686" x="3509963" y="5027613"/>
          <p14:tracePt t="53710" x="3509963" y="5037138"/>
          <p14:tracePt t="53985" x="3509963" y="5027613"/>
          <p14:tracePt t="55099" x="3509963" y="5018088"/>
          <p14:tracePt t="55187" x="3509963" y="5010150"/>
          <p14:tracePt t="55197" x="3509963" y="4983163"/>
          <p14:tracePt t="55209" x="3509963" y="4965700"/>
          <p14:tracePt t="55225" x="3517900" y="4956175"/>
          <p14:tracePt t="55241" x="3517900" y="4946650"/>
          <p14:tracePt t="55257" x="3517900" y="4938713"/>
          <p14:tracePt t="55436" x="3517900" y="4946650"/>
          <p14:tracePt t="55450" x="3527425" y="4946650"/>
          <p14:tracePt t="55461" x="3527425" y="4956175"/>
          <p14:tracePt t="55484" x="3527425" y="4973638"/>
          <p14:tracePt t="55506" x="3536950" y="4983163"/>
          <p14:tracePt t="55521" x="3544888" y="5000625"/>
          <p14:tracePt t="55551" x="3544888" y="5010150"/>
          <p14:tracePt t="55570" x="3554413" y="5018088"/>
          <p14:tracePt t="55604" x="3554413" y="5027613"/>
          <p14:tracePt t="55891" x="3544888" y="5018088"/>
          <p14:tracePt t="55904" x="3544888" y="5010150"/>
          <p14:tracePt t="55915" x="3536950" y="5000625"/>
          <p14:tracePt t="56179" x="3536950" y="5010150"/>
          <p14:tracePt t="56193" x="3544888" y="5010150"/>
          <p14:tracePt t="56564" x="3554413" y="5010150"/>
          <p14:tracePt t="56575" x="3562350" y="5018088"/>
          <p14:tracePt t="56587" x="3562350" y="5027613"/>
          <p14:tracePt t="56610" x="3571875" y="5037138"/>
          <p14:tracePt t="56639" x="3589338" y="5062538"/>
          <p14:tracePt t="56803" x="3581400" y="5054600"/>
          <p14:tracePt t="57046" x="3589338" y="5054600"/>
          <p14:tracePt t="57093" x="3598863" y="5062538"/>
          <p14:tracePt t="57103" x="3608388" y="5072063"/>
          <p14:tracePt t="57211" x="3608388" y="5081588"/>
          <p14:tracePt t="57858" x="3608388" y="5089525"/>
          <p14:tracePt t="57871" x="3616325" y="5089525"/>
          <p14:tracePt t="57931" x="3616325" y="5099050"/>
          <p14:tracePt t="59021" x="3616325" y="5108575"/>
          <p14:tracePt t="59068" x="3608388" y="5108575"/>
          <p14:tracePt t="59262" x="3598863" y="5108575"/>
          <p14:tracePt t="63015" x="3598863" y="511651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 OF KIDNEYS</a:t>
            </a:r>
          </a:p>
        </p:txBody>
      </p:sp>
      <p:pic>
        <p:nvPicPr>
          <p:cNvPr id="3075" name="Picture 3" descr="C:\Documents and Settings\user1\My Documents\My Pictures\Copy of URO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676400"/>
            <a:ext cx="4267200" cy="4876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2" name="Straight Connector 11"/>
          <p:cNvCxnSpPr/>
          <p:nvPr/>
        </p:nvCxnSpPr>
        <p:spPr>
          <a:xfrm rot="16200000" flipH="1">
            <a:off x="2095500" y="6057900"/>
            <a:ext cx="457200" cy="76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3086100" y="4838700"/>
            <a:ext cx="228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611990" y="1706463"/>
            <a:ext cx="4532010" cy="477053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Three systems of kidney develops: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u="sng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Pronephric</a:t>
            </a:r>
            <a:r>
              <a:rPr lang="en-US" sz="1600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system: </a:t>
            </a:r>
          </a:p>
          <a:p>
            <a:pPr marL="342900" indent="-342900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-  appears at </a:t>
            </a:r>
            <a:r>
              <a:rPr lang="en-US" sz="1600" b="1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beginning of 4</a:t>
            </a:r>
            <a:r>
              <a:rPr lang="en-US" sz="1600" b="1" u="sng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600" b="1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week</a:t>
            </a:r>
          </a:p>
          <a:p>
            <a:pPr marL="342900" indent="-342900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   in </a:t>
            </a:r>
            <a:r>
              <a:rPr 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cervical region</a:t>
            </a:r>
          </a:p>
          <a:p>
            <a:pPr marL="342900" indent="-342900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- analogous to kidney of fish</a:t>
            </a:r>
          </a:p>
          <a:p>
            <a:pPr marL="342900" indent="-342900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- formed of tubules &amp; a duct</a:t>
            </a:r>
          </a:p>
          <a:p>
            <a:pPr marL="342900" indent="-342900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- not function in human</a:t>
            </a:r>
          </a:p>
          <a:p>
            <a:pPr marL="342900" indent="-342900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- disappears</a:t>
            </a:r>
          </a:p>
          <a:p>
            <a:pPr marL="342900" indent="-342900">
              <a:buAutoNum type="arabicPeriod" startAt="2"/>
            </a:pPr>
            <a:r>
              <a:rPr lang="en-US" sz="1600" b="1" u="sng" dirty="0" err="1">
                <a:solidFill>
                  <a:srgbClr val="4C27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Mesonephric</a:t>
            </a:r>
            <a:r>
              <a:rPr lang="en-US" sz="1600" b="1" u="sng" dirty="0">
                <a:solidFill>
                  <a:srgbClr val="4C27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system:</a:t>
            </a:r>
          </a:p>
          <a:p>
            <a:pPr marL="342900" indent="-342900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- appears at </a:t>
            </a:r>
            <a:r>
              <a:rPr lang="en-US" sz="1600" b="1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end of 4</a:t>
            </a:r>
            <a:r>
              <a:rPr lang="en-US" sz="1600" b="1" u="sng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600" b="1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week</a:t>
            </a:r>
          </a:p>
          <a:p>
            <a:pPr marL="342900" indent="-342900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   in </a:t>
            </a:r>
            <a:r>
              <a:rPr 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thoracic &amp; abdominal regions</a:t>
            </a:r>
          </a:p>
          <a:p>
            <a:pPr marL="342900" indent="-342900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- analogous to kidney of amphibians</a:t>
            </a:r>
          </a:p>
          <a:p>
            <a:pPr marL="342900" indent="-342900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- formed of tubules &amp; a duct</a:t>
            </a:r>
          </a:p>
          <a:p>
            <a:pPr marL="342900" indent="-342900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- function temporarily</a:t>
            </a:r>
          </a:p>
          <a:p>
            <a:pPr marL="342900" indent="-342900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-The duct: </a:t>
            </a:r>
            <a:r>
              <a:rPr lang="en-US" sz="16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 male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 forms genital duct</a:t>
            </a:r>
          </a:p>
          <a:p>
            <a:pPr marL="342900" indent="-342900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- </a:t>
            </a:r>
            <a:r>
              <a:rPr lang="en-US" sz="1600" b="1" u="sng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In both sexes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 forms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ureteric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bud</a:t>
            </a:r>
          </a:p>
          <a:p>
            <a:pPr marL="342900" indent="-342900">
              <a:buAutoNum type="arabicPeriod" startAt="3"/>
            </a:pPr>
            <a:r>
              <a:rPr lang="en-US" sz="16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Metanephric</a:t>
            </a:r>
            <a:r>
              <a:rPr lang="en-US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system:</a:t>
            </a:r>
          </a:p>
          <a:p>
            <a:pPr marL="342900" indent="-342900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- appears at </a:t>
            </a:r>
            <a:r>
              <a:rPr lang="en-US" sz="1600" b="1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sz="1600" b="1" u="sng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600" b="1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week </a:t>
            </a:r>
            <a:r>
              <a:rPr lang="en-US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 </a:t>
            </a:r>
            <a:r>
              <a:rPr 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pelvis</a:t>
            </a:r>
            <a:endParaRPr lang="en-US" sz="16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- </a:t>
            </a:r>
            <a:r>
              <a:rPr lang="en-US" sz="1600" b="1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starts to function at 9</a:t>
            </a:r>
            <a:r>
              <a:rPr lang="en-US" sz="1600" b="1" u="sng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600" b="1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week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" y="6019800"/>
            <a:ext cx="123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latin typeface="Arial" pitchFamily="34" charset="0"/>
                <a:cs typeface="Arial" pitchFamily="34" charset="0"/>
              </a:rPr>
              <a:t>Ureteric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bud</a:t>
            </a:r>
          </a:p>
        </p:txBody>
      </p:sp>
      <p:cxnSp>
        <p:nvCxnSpPr>
          <p:cNvPr id="11" name="Straight Connector 10"/>
          <p:cNvCxnSpPr>
            <a:endCxn id="9" idx="0"/>
          </p:cNvCxnSpPr>
          <p:nvPr/>
        </p:nvCxnSpPr>
        <p:spPr>
          <a:xfrm rot="10800000" flipV="1">
            <a:off x="1000722" y="5562600"/>
            <a:ext cx="1132879" cy="45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Left Arrow 12"/>
          <p:cNvSpPr/>
          <p:nvPr/>
        </p:nvSpPr>
        <p:spPr>
          <a:xfrm>
            <a:off x="3733800" y="1905000"/>
            <a:ext cx="457200" cy="228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3733800" y="4572000"/>
            <a:ext cx="304800" cy="381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Arrow 15"/>
          <p:cNvSpPr/>
          <p:nvPr/>
        </p:nvSpPr>
        <p:spPr>
          <a:xfrm>
            <a:off x="3352800" y="6248400"/>
            <a:ext cx="457200" cy="228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88"/>
    </mc:Choice>
    <mc:Fallback xmlns="">
      <p:transition spd="slow" advTm="212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6" grpId="0" animBg="1"/>
    </p:bldLst>
  </p:timing>
  <p:extLst>
    <p:ext uri="{3A86A75C-4F4B-4683-9AE1-C65F6400EC91}">
      <p14:laserTraceLst xmlns:p14="http://schemas.microsoft.com/office/powerpoint/2010/main">
        <p14:tracePtLst>
          <p14:tracePt t="1978" x="3571875" y="5170488"/>
          <p14:tracePt t="1990" x="3490913" y="5340350"/>
          <p14:tracePt t="2004" x="3348038" y="5643563"/>
          <p14:tracePt t="2024" x="3205163" y="5919788"/>
          <p14:tracePt t="2040" x="2973388" y="6242050"/>
          <p14:tracePt t="2069" x="2732088" y="6510338"/>
          <p14:tracePt t="2075" x="2527300" y="6705600"/>
          <p14:tracePt t="2086" x="2322513" y="6848475"/>
          <p14:tracePt t="2122" x="1830388" y="6848475"/>
          <p14:tracePt t="2271" x="1724025" y="6000750"/>
          <p14:tracePt t="2287" x="1741488" y="5938838"/>
          <p14:tracePt t="2323" x="1803400" y="5724525"/>
          <p14:tracePt t="2328" x="1822450" y="5661025"/>
          <p14:tracePt t="2341" x="1847850" y="5608638"/>
          <p14:tracePt t="2370" x="1866900" y="5545138"/>
          <p14:tracePt t="2376" x="1866900" y="5537200"/>
          <p14:tracePt t="2388" x="1866900" y="5527675"/>
          <p14:tracePt t="2445" x="1874838" y="5518150"/>
          <p14:tracePt t="2661" x="1874838" y="5527675"/>
          <p14:tracePt t="2687" x="1857375" y="5537200"/>
          <p14:tracePt t="2698" x="1839913" y="5537200"/>
          <p14:tracePt t="2726" x="1812925" y="5510213"/>
          <p14:tracePt t="2742" x="1795463" y="5473700"/>
          <p14:tracePt t="2758" x="1776413" y="5357813"/>
          <p14:tracePt t="2773" x="1768475" y="5276850"/>
          <p14:tracePt t="2802" x="1768475" y="5153025"/>
          <p14:tracePt t="2807" x="1768475" y="5099050"/>
          <p14:tracePt t="2827" x="1776413" y="5037138"/>
          <p14:tracePt t="2842" x="1830388" y="4884738"/>
          <p14:tracePt t="2871" x="1928813" y="4697413"/>
          <p14:tracePt t="2877" x="1990725" y="4581525"/>
          <p14:tracePt t="2889" x="2044700" y="4491038"/>
          <p14:tracePt t="2925" x="2205038" y="4241800"/>
          <p14:tracePt t="2955" x="2259013" y="4160838"/>
          <p14:tracePt t="2961" x="2268538" y="4133850"/>
          <p14:tracePt t="2974" x="2276475" y="4133850"/>
          <p14:tracePt t="3002" x="2286000" y="4133850"/>
          <p14:tracePt t="3027" x="2295525" y="4170363"/>
          <p14:tracePt t="3189" x="2286000" y="4179888"/>
          <p14:tracePt t="3202" x="2276475" y="4187825"/>
          <p14:tracePt t="3226" x="2259013" y="4187825"/>
          <p14:tracePt t="3243" x="2251075" y="4179888"/>
          <p14:tracePt t="3263" x="2241550" y="4108450"/>
          <p14:tracePt t="3279" x="2241550" y="4054475"/>
          <p14:tracePt t="3309" x="2241550" y="3822700"/>
          <p14:tracePt t="3328" x="2241550" y="3786188"/>
          <p14:tracePt t="3343" x="2241550" y="3759200"/>
          <p14:tracePt t="3359" x="2251075" y="3714750"/>
          <p14:tracePt t="3388" x="2268538" y="3670300"/>
          <p14:tracePt t="3394" x="2276475" y="3643313"/>
          <p14:tracePt t="3406" x="2286000" y="3625850"/>
          <p14:tracePt t="3428" x="2303463" y="3598863"/>
          <p14:tracePt t="3455" x="2322513" y="3562350"/>
          <p14:tracePt t="3473" x="2339975" y="3554413"/>
          <p14:tracePt t="3490" x="2347913" y="3554413"/>
          <p14:tracePt t="3526" x="2357438" y="3554413"/>
          <p14:tracePt t="3730" x="2357438" y="3527425"/>
          <p14:tracePt t="3741" x="2366963" y="3473450"/>
          <p14:tracePt t="3755" x="2393950" y="3402013"/>
          <p14:tracePt t="3776" x="2500313" y="3214688"/>
          <p14:tracePt t="3792" x="2571750" y="3116263"/>
          <p14:tracePt t="3826" x="2795588" y="2847975"/>
          <p14:tracePt t="3844" x="2874963" y="2768600"/>
          <p14:tracePt t="3874" x="3089275" y="2571750"/>
          <p14:tracePt t="3905" x="3205163" y="2490788"/>
          <p14:tracePt t="3911" x="3259138" y="2455863"/>
          <p14:tracePt t="3929" x="3313113" y="2438400"/>
          <p14:tracePt t="3945" x="3384550" y="2411413"/>
          <p14:tracePt t="3961" x="3411538" y="2411413"/>
          <p14:tracePt t="3990" x="3465513" y="2401888"/>
          <p14:tracePt t="3995" x="3490913" y="2393950"/>
          <p14:tracePt t="4007" x="3509963" y="2393950"/>
          <p14:tracePt t="4029" x="3527425" y="2393950"/>
          <p14:tracePt t="4137" x="3517900" y="2393950"/>
          <p14:tracePt t="4148" x="3500438" y="2393950"/>
          <p14:tracePt t="4175" x="3490913" y="2393950"/>
          <p14:tracePt t="4207" x="3490913" y="2384425"/>
          <p14:tracePt t="4246" x="3500438" y="2384425"/>
          <p14:tracePt t="4268" x="3509963" y="2384425"/>
          <p14:tracePt t="4376" x="3509963" y="2393950"/>
          <p14:tracePt t="4390" x="3509963" y="2411413"/>
          <p14:tracePt t="4406" x="3509963" y="2419350"/>
          <p14:tracePt t="4430" x="3500438" y="2438400"/>
          <p14:tracePt t="4446" x="3490913" y="2438400"/>
          <p14:tracePt t="4461" x="3482975" y="2446338"/>
          <p14:tracePt t="4497" x="3473450" y="2455863"/>
          <p14:tracePt t="4510" x="3473450" y="2465388"/>
          <p14:tracePt t="4530" x="3465513" y="2465388"/>
          <p14:tracePt t="4546" x="3465513" y="2473325"/>
          <p14:tracePt t="4568" x="3455988" y="2482850"/>
          <p14:tracePt t="4653" x="3446463" y="2482850"/>
          <p14:tracePt t="4965" x="3438525" y="2482850"/>
          <p14:tracePt t="4977" x="3411538" y="2482850"/>
          <p14:tracePt t="4987" x="3384550" y="2482850"/>
          <p14:tracePt t="5001" x="3357563" y="2482850"/>
          <p14:tracePt t="5011" x="3322638" y="2490788"/>
          <p14:tracePt t="5032" x="3286125" y="2500313"/>
          <p14:tracePt t="5048" x="3205163" y="2517775"/>
          <p14:tracePt t="5077" x="3125788" y="2562225"/>
          <p14:tracePt t="5086" x="3071813" y="2581275"/>
          <p14:tracePt t="5110" x="2982913" y="2616200"/>
          <p14:tracePt t="5133" x="2901950" y="2670175"/>
          <p14:tracePt t="5148" x="2884488" y="2679700"/>
          <p14:tracePt t="5177" x="2857500" y="2697163"/>
          <p14:tracePt t="5183" x="2840038" y="2697163"/>
          <p14:tracePt t="5195" x="2830513" y="2705100"/>
          <p14:tracePt t="5230" x="2822575" y="2724150"/>
          <p14:tracePt t="5445" x="2803525" y="2741613"/>
          <p14:tracePt t="5455" x="2795588" y="2751138"/>
          <p14:tracePt t="5467" x="2768600" y="2776538"/>
          <p14:tracePt t="5482" x="2724150" y="2822575"/>
          <p14:tracePt t="5509" x="2643188" y="2919413"/>
          <p14:tracePt t="5533" x="2581275" y="2982913"/>
          <p14:tracePt t="5549" x="2554288" y="3000375"/>
          <p14:tracePt t="5565" x="2527300" y="3036888"/>
          <p14:tracePt t="5593" x="2490788" y="3071813"/>
          <p14:tracePt t="5603" x="2473325" y="3098800"/>
          <p14:tracePt t="5634" x="2419350" y="3152775"/>
          <p14:tracePt t="5662" x="2401888" y="3187700"/>
          <p14:tracePt t="5680" x="2393950" y="3197225"/>
          <p14:tracePt t="5697" x="2393950" y="3205163"/>
          <p14:tracePt t="6067" x="2401888" y="3205163"/>
          <p14:tracePt t="6081" x="2411413" y="3205163"/>
          <p14:tracePt t="6092" x="2419350" y="3205163"/>
          <p14:tracePt t="6113" x="2438400" y="3205163"/>
          <p14:tracePt t="6135" x="2446338" y="3214688"/>
          <p14:tracePt t="6152" x="2455863" y="3214688"/>
          <p14:tracePt t="6196" x="2455863" y="3224213"/>
          <p14:tracePt t="6307" x="2455863" y="3214688"/>
          <p14:tracePt t="6329" x="2455863" y="3205163"/>
          <p14:tracePt t="6355" x="2446338" y="3205163"/>
          <p14:tracePt t="6365" x="2438400" y="3205163"/>
          <p14:tracePt t="6383" x="2428875" y="3205163"/>
          <p14:tracePt t="6425" x="2419350" y="3205163"/>
          <p14:tracePt t="6475" x="2411413" y="3205163"/>
          <p14:tracePt t="6607" x="2419350" y="3214688"/>
          <p14:tracePt t="6619" x="2428875" y="3214688"/>
          <p14:tracePt t="6636" x="2438400" y="3214688"/>
          <p14:tracePt t="6653" x="2446338" y="3214688"/>
          <p14:tracePt t="6845" x="2438400" y="3214688"/>
          <p14:tracePt t="6871" x="2428875" y="3214688"/>
          <p14:tracePt t="6893" x="2419350" y="3214688"/>
          <p14:tracePt t="6906" x="2411413" y="3214688"/>
          <p14:tracePt t="6918" x="2401888" y="3214688"/>
          <p14:tracePt t="6938" x="2393950" y="3214688"/>
          <p14:tracePt t="6954" x="2374900" y="3214688"/>
          <p14:tracePt t="6983" x="2366963" y="3214688"/>
          <p14:tracePt t="7002" x="2357438" y="3214688"/>
          <p14:tracePt t="7303" x="2357438" y="3232150"/>
          <p14:tracePt t="7569" x="2357438" y="3241675"/>
          <p14:tracePt t="7578" x="2366963" y="3259138"/>
          <p14:tracePt t="7589" x="2393950" y="3276600"/>
          <p14:tracePt t="7616" x="2428875" y="3303588"/>
          <p14:tracePt t="7626" x="2438400" y="3303588"/>
          <p14:tracePt t="7641" x="2465388" y="3313113"/>
          <p14:tracePt t="7670" x="2473325" y="3322638"/>
          <p14:tracePt t="7709" x="2482850" y="3322638"/>
          <p14:tracePt t="7794" x="2482850" y="3330575"/>
          <p14:tracePt t="8310" x="2490788" y="3330575"/>
          <p14:tracePt t="8345" x="2500313" y="3340100"/>
          <p14:tracePt t="8370" x="2500313" y="3348038"/>
          <p14:tracePt t="9271" x="2509838" y="3348038"/>
          <p14:tracePt t="9307" x="2517775" y="3348038"/>
          <p14:tracePt t="9325" x="2517775" y="3357563"/>
          <p14:tracePt t="9347" x="2527300" y="3357563"/>
          <p14:tracePt t="9362" x="2536825" y="3357563"/>
          <p14:tracePt t="9392" x="2536825" y="3367088"/>
          <p14:tracePt t="9399" x="2544763" y="3375025"/>
          <p14:tracePt t="9435" x="2544763" y="3384550"/>
          <p14:tracePt t="9663" x="2544763" y="3394075"/>
          <p14:tracePt t="9772" x="2554288" y="3394075"/>
          <p14:tracePt t="10206" x="2571750" y="3394075"/>
          <p14:tracePt t="10216" x="2589213" y="3394075"/>
          <p14:tracePt t="10228" x="2598738" y="3394075"/>
          <p14:tracePt t="10250" x="2616200" y="3394075"/>
          <p14:tracePt t="10266" x="2643188" y="3394075"/>
          <p14:tracePt t="10295" x="2679700" y="3394075"/>
          <p14:tracePt t="10301" x="2697163" y="3394075"/>
          <p14:tracePt t="10313" x="2705100" y="3394075"/>
          <p14:tracePt t="10329" x="2724150" y="3394075"/>
          <p14:tracePt t="10351" x="2732088" y="3394075"/>
          <p14:tracePt t="10379" x="2751138" y="3394075"/>
          <p14:tracePt t="10385" x="2751138" y="3402013"/>
          <p14:tracePt t="10610" x="2759075" y="3402013"/>
          <p14:tracePt t="10623" x="2768600" y="3402013"/>
          <p14:tracePt t="10650" x="2786063" y="3402013"/>
          <p14:tracePt t="10667" x="2795588" y="3402013"/>
          <p14:tracePt t="10683" x="2803525" y="3402013"/>
          <p14:tracePt t="10712" x="2813050" y="3402013"/>
          <p14:tracePt t="10730" x="2822575" y="3402013"/>
          <p14:tracePt t="12002" x="2813050" y="3402013"/>
          <p14:tracePt t="12026" x="2813050" y="3394075"/>
          <p14:tracePt t="12038" x="2803525" y="3394075"/>
          <p14:tracePt t="12074" x="2795588" y="3394075"/>
          <p14:tracePt t="12123" x="2795588" y="3384550"/>
          <p14:tracePt t="12134" x="2786063" y="3375025"/>
          <p14:tracePt t="12158" x="2776538" y="3375025"/>
          <p14:tracePt t="12174" x="2776538" y="3367088"/>
          <p14:tracePt t="12202" x="2768600" y="3367088"/>
          <p14:tracePt t="12219" x="2759075" y="3357563"/>
          <p14:tracePt t="12507" x="2741613" y="3357563"/>
          <p14:tracePt t="12518" x="2724150" y="3357563"/>
          <p14:tracePt t="12530" x="2687638" y="3367088"/>
          <p14:tracePt t="12558" x="2643188" y="3375025"/>
          <p14:tracePt t="12574" x="2616200" y="3384550"/>
          <p14:tracePt t="12603" x="2562225" y="3394075"/>
          <p14:tracePt t="12620" x="2554288" y="3394075"/>
          <p14:tracePt t="12639" x="2544763" y="3394075"/>
          <p14:tracePt t="12662" x="2536825" y="3394075"/>
          <p14:tracePt t="12675" x="2527300" y="3394075"/>
          <p14:tracePt t="12703" x="2527300" y="3384550"/>
          <p14:tracePt t="12711" x="2527300" y="3375025"/>
          <p14:tracePt t="12758" x="2517775" y="3375025"/>
          <p14:tracePt t="12937" x="2527300" y="3375025"/>
          <p14:tracePt t="12964" x="2536825" y="3375025"/>
          <p14:tracePt t="12988" x="2544763" y="3375025"/>
          <p14:tracePt t="12997" x="2554288" y="3375025"/>
          <p14:tracePt t="13022" x="2562225" y="3375025"/>
          <p14:tracePt t="13037" x="2571750" y="3375025"/>
          <p14:tracePt t="13060" x="2581275" y="3375025"/>
          <p14:tracePt t="13076" x="2589213" y="3375025"/>
          <p14:tracePt t="13105" x="2608263" y="3384550"/>
          <p14:tracePt t="13321" x="2625725" y="3384550"/>
          <p14:tracePt t="13336" x="2643188" y="3384550"/>
          <p14:tracePt t="13345" x="2660650" y="3375025"/>
          <p14:tracePt t="13361" x="2687638" y="3375025"/>
          <p14:tracePt t="13390" x="2759075" y="3375025"/>
          <p14:tracePt t="13395" x="2795588" y="3375025"/>
          <p14:tracePt t="13408" x="2830513" y="3375025"/>
          <p14:tracePt t="13436" x="2911475" y="3375025"/>
          <p14:tracePt t="13442" x="2938463" y="3384550"/>
          <p14:tracePt t="13461" x="2955925" y="3394075"/>
          <p14:tracePt t="13490" x="2982913" y="3411538"/>
          <p14:tracePt t="13521" x="2990850" y="3411538"/>
          <p14:tracePt t="13924" x="3000375" y="3411538"/>
          <p14:tracePt t="14111" x="3000375" y="3402013"/>
          <p14:tracePt t="14423" x="3009900" y="3394075"/>
          <p14:tracePt t="14609" x="3000375" y="3394075"/>
          <p14:tracePt t="14676" x="3027363" y="3357563"/>
          <p14:tracePt t="14687" x="3071813" y="3268663"/>
          <p14:tracePt t="14700" x="3143250" y="3170238"/>
          <p14:tracePt t="14726" x="3348038" y="2874963"/>
          <p14:tracePt t="14763" x="3643313" y="2509838"/>
          <p14:tracePt t="14781" x="3714750" y="2428875"/>
          <p14:tracePt t="14797" x="3830638" y="2339975"/>
          <p14:tracePt t="14826" x="3894138" y="2312988"/>
          <p14:tracePt t="14832" x="3911600" y="2312988"/>
          <p14:tracePt t="14844" x="3919538" y="2312988"/>
          <p14:tracePt t="14882" x="3929063" y="2312988"/>
          <p14:tracePt t="14911" x="3929063" y="2330450"/>
          <p14:tracePt t="14917" x="3929063" y="2357438"/>
          <p14:tracePt t="14930" x="3919538" y="2366963"/>
          <p14:tracePt t="14964" x="3884613" y="2419350"/>
          <p14:tracePt t="14982" x="3875088" y="2428875"/>
          <p14:tracePt t="15011" x="3857625" y="2446338"/>
          <p14:tracePt t="15017" x="3848100" y="2455863"/>
          <p14:tracePt t="15042" x="3768725" y="2527300"/>
          <p14:tracePt t="15048" x="3714750" y="2581275"/>
          <p14:tracePt t="15067" x="3660775" y="2643188"/>
          <p14:tracePt t="15082" x="3608388" y="2697163"/>
          <p14:tracePt t="15098" x="3473450" y="2795588"/>
          <p14:tracePt t="15127" x="3330575" y="2901950"/>
          <p14:tracePt t="15133" x="3251200" y="2955925"/>
          <p14:tracePt t="15145" x="3187700" y="3009900"/>
          <p14:tracePt t="15167" x="3062288" y="3089275"/>
          <p14:tracePt t="15182" x="3009900" y="3125788"/>
          <p14:tracePt t="15211" x="2919413" y="3197225"/>
          <p14:tracePt t="15217" x="2884488" y="3232150"/>
          <p14:tracePt t="15242" x="2847975" y="3259138"/>
          <p14:tracePt t="15479" x="2822575" y="3286125"/>
          <p14:tracePt t="15490" x="2795588" y="3303588"/>
          <p14:tracePt t="15504" x="2751138" y="3303588"/>
          <p14:tracePt t="15516" x="2724150" y="3303588"/>
          <p14:tracePt t="15530" x="2697163" y="3303588"/>
          <p14:tracePt t="15565" x="2625725" y="3295650"/>
          <p14:tracePt t="15596" x="2589213" y="3276600"/>
          <p14:tracePt t="15601" x="2571750" y="3251200"/>
          <p14:tracePt t="15614" x="2554288" y="3214688"/>
          <p14:tracePt t="15643" x="2517775" y="3160713"/>
          <p14:tracePt t="15649" x="2509838" y="3133725"/>
          <p14:tracePt t="15667" x="2500313" y="3125788"/>
          <p14:tracePt t="15684" x="2490788" y="3098800"/>
          <p14:tracePt t="15712" x="2482850" y="3081338"/>
          <p14:tracePt t="15722" x="2482850" y="3071813"/>
          <p14:tracePt t="15758" x="2482850" y="3062288"/>
          <p14:tracePt t="15781" x="2482850" y="3054350"/>
          <p14:tracePt t="15887" x="2473325" y="3044825"/>
          <p14:tracePt t="15910" x="2455863" y="3036888"/>
          <p14:tracePt t="15936" x="2446338" y="3036888"/>
          <p14:tracePt t="15948" x="2446338" y="3027363"/>
          <p14:tracePt t="15968" x="2438400" y="3027363"/>
          <p14:tracePt t="15984" x="2419350" y="3027363"/>
          <p14:tracePt t="16013" x="2401888" y="3027363"/>
          <p14:tracePt t="16019" x="2393950" y="3027363"/>
          <p14:tracePt t="16066" x="2366963" y="3036888"/>
          <p14:tracePt t="16095" x="2366963" y="3044825"/>
          <p14:tracePt t="16114" x="2357438" y="3054350"/>
          <p14:tracePt t="16144" x="2357438" y="3062288"/>
          <p14:tracePt t="16307" x="2339975" y="3071813"/>
          <p14:tracePt t="16319" x="2330450" y="3089275"/>
          <p14:tracePt t="16332" x="2312988" y="3098800"/>
          <p14:tracePt t="16368" x="2286000" y="3143250"/>
          <p14:tracePt t="16399" x="2268538" y="3160713"/>
          <p14:tracePt t="16404" x="2259013" y="3170238"/>
          <p14:tracePt t="16417" x="2259013" y="3179763"/>
          <p14:tracePt t="16446" x="2251075" y="3205163"/>
          <p14:tracePt t="16452" x="2241550" y="3224213"/>
          <p14:tracePt t="16470" x="2241550" y="3232150"/>
          <p14:tracePt t="16486" x="2232025" y="3251200"/>
          <p14:tracePt t="16620" x="2241550" y="3251200"/>
          <p14:tracePt t="16631" x="2251075" y="3251200"/>
          <p14:tracePt t="16642" x="2259013" y="3251200"/>
          <p14:tracePt t="16668" x="2268538" y="3251200"/>
          <p14:tracePt t="16690" x="2276475" y="3251200"/>
          <p14:tracePt t="16713" x="2286000" y="3251200"/>
          <p14:tracePt t="16733" x="2295525" y="3251200"/>
          <p14:tracePt t="16750" x="2303463" y="3251200"/>
          <p14:tracePt t="16771" x="2312988" y="3259138"/>
          <p14:tracePt t="16787" x="2322513" y="3259138"/>
          <p14:tracePt t="16802" x="2330450" y="3259138"/>
          <p14:tracePt t="16831" x="2339975" y="3268663"/>
          <p14:tracePt t="16836" x="2339975" y="3276600"/>
          <p14:tracePt t="16849" x="2347913" y="3276600"/>
          <p14:tracePt t="16871" x="2357438" y="3286125"/>
          <p14:tracePt t="16900" x="2374900" y="3286125"/>
          <p14:tracePt t="16906" x="2374900" y="3295650"/>
          <p14:tracePt t="16918" x="2384425" y="3295650"/>
          <p14:tracePt t="16947" x="2393950" y="3313113"/>
          <p14:tracePt t="16971" x="2393950" y="3330575"/>
          <p14:tracePt t="17000" x="2411413" y="3357563"/>
          <p14:tracePt t="17006" x="2419350" y="3367088"/>
          <p14:tracePt t="17018" x="2428875" y="3375025"/>
          <p14:tracePt t="17047" x="2438400" y="3394075"/>
          <p14:tracePt t="17053" x="2446338" y="3411538"/>
          <p14:tracePt t="17072" x="2446338" y="3419475"/>
          <p14:tracePt t="17101" x="2455863" y="3438525"/>
          <p14:tracePt t="17132" x="2455863" y="3446463"/>
          <p14:tracePt t="17170" x="2465388" y="3446463"/>
          <p14:tracePt t="17183" x="2465388" y="3455988"/>
          <p14:tracePt t="17207" x="2473325" y="3455988"/>
          <p14:tracePt t="17314" x="2482850" y="3455988"/>
          <p14:tracePt t="17649" x="2490788" y="3455988"/>
          <p14:tracePt t="17662" x="2490788" y="3473450"/>
          <p14:tracePt t="17674" x="2509838" y="3482975"/>
          <p14:tracePt t="17702" x="2536825" y="3500438"/>
          <p14:tracePt t="17720" x="2544763" y="3509963"/>
          <p14:tracePt t="17737" x="2544763" y="3517900"/>
          <p14:tracePt t="17771" x="2554288" y="3527425"/>
          <p14:tracePt t="17789" x="2554288" y="3536950"/>
          <p14:tracePt t="17902" x="2562225" y="3536950"/>
          <p14:tracePt t="17925" x="2571750" y="3544888"/>
          <p14:tracePt t="17985" x="2581275" y="3544888"/>
          <p14:tracePt t="18000" x="2581275" y="3554413"/>
          <p14:tracePt t="18021" x="2581275" y="3562350"/>
          <p14:tracePt t="18033" x="2589213" y="3562350"/>
          <p14:tracePt t="18057" x="2589213" y="3571875"/>
          <p14:tracePt t="18117" x="2589213" y="3581400"/>
          <p14:tracePt t="18297" x="2589213" y="3589338"/>
          <p14:tracePt t="18323" x="2589213" y="3598863"/>
          <p14:tracePt t="19135" x="2687638" y="3544888"/>
          <p14:tracePt t="19148" x="2884488" y="3384550"/>
          <p14:tracePt t="19177" x="3429000" y="2955925"/>
          <p14:tracePt t="19194" x="4054475" y="2571750"/>
          <p14:tracePt t="19223" x="4537075" y="2374900"/>
          <p14:tracePt t="19233" x="4697413" y="2339975"/>
          <p14:tracePt t="19256" x="4946650" y="2312988"/>
          <p14:tracePt t="19280" x="5116513" y="2312988"/>
          <p14:tracePt t="19295" x="5197475" y="2312988"/>
          <p14:tracePt t="19324" x="5322888" y="2312988"/>
          <p14:tracePt t="19329" x="5384800" y="2303463"/>
          <p14:tracePt t="19341" x="5438775" y="2268538"/>
          <p14:tracePt t="19377" x="5545138" y="2197100"/>
          <p14:tracePt t="19568" x="5554663" y="2197100"/>
          <p14:tracePt t="19582" x="5572125" y="2179638"/>
          <p14:tracePt t="19596" x="5599113" y="2160588"/>
          <p14:tracePt t="19624" x="5643563" y="2108200"/>
          <p14:tracePt t="19630" x="5653088" y="2098675"/>
          <p14:tracePt t="19642" x="5661025" y="2089150"/>
          <p14:tracePt t="19772" x="5653088" y="2089150"/>
          <p14:tracePt t="19783" x="5643563" y="2089150"/>
          <p14:tracePt t="19797" x="5634038" y="2089150"/>
          <p14:tracePt t="19824" x="5626100" y="2098675"/>
          <p14:tracePt t="19830" x="5616575" y="2098675"/>
          <p14:tracePt t="20061" x="5608638" y="2098675"/>
          <p14:tracePt t="20335" x="5616575" y="2089150"/>
          <p14:tracePt t="20346" x="5661025" y="2071688"/>
          <p14:tracePt t="20360" x="5732463" y="2036763"/>
          <p14:tracePt t="20382" x="5830888" y="1982788"/>
          <p14:tracePt t="20398" x="6027738" y="1901825"/>
          <p14:tracePt t="20427" x="6197600" y="1874838"/>
          <p14:tracePt t="20433" x="6251575" y="1874838"/>
          <p14:tracePt t="20445" x="6276975" y="1874838"/>
          <p14:tracePt t="20481" x="6330950" y="1874838"/>
          <p14:tracePt t="20511" x="6357938" y="1893888"/>
          <p14:tracePt t="20517" x="6367463" y="1893888"/>
          <p14:tracePt t="20529" x="6375400" y="1901825"/>
          <p14:tracePt t="20558" x="6394450" y="1911350"/>
          <p14:tracePt t="20582" x="6402388" y="1919288"/>
          <p14:tracePt t="20600" x="6411913" y="1919288"/>
          <p14:tracePt t="20614" x="6411913" y="1928813"/>
          <p14:tracePt t="20643" x="6429375" y="1928813"/>
          <p14:tracePt t="20683" x="6438900" y="1928813"/>
          <p14:tracePt t="20876" x="6446838" y="1928813"/>
          <p14:tracePt t="20886" x="6456363" y="1938338"/>
          <p14:tracePt t="20901" x="6465888" y="1946275"/>
          <p14:tracePt t="20929" x="6518275" y="1955800"/>
          <p14:tracePt t="20935" x="6545263" y="1965325"/>
          <p14:tracePt t="20947" x="6562725" y="1973263"/>
          <p14:tracePt t="20983" x="6626225" y="2000250"/>
          <p14:tracePt t="21013" x="6643688" y="2009775"/>
          <p14:tracePt t="21019" x="6643688" y="2017713"/>
          <p14:tracePt t="21031" x="6653213" y="2017713"/>
          <p14:tracePt t="21082" x="6670675" y="2017713"/>
          <p14:tracePt t="22984" x="6670675" y="2027238"/>
          <p14:tracePt t="22997" x="6670675" y="2036763"/>
          <p14:tracePt t="23008" x="6670675" y="2044700"/>
          <p14:tracePt t="23037" x="6670675" y="2062163"/>
          <p14:tracePt t="23055" x="6670675" y="2081213"/>
          <p14:tracePt t="23093" x="6670675" y="2098675"/>
          <p14:tracePt t="23108" x="6670675" y="2116138"/>
          <p14:tracePt t="23137" x="6661150" y="2133600"/>
          <p14:tracePt t="23155" x="6653213" y="2152650"/>
          <p14:tracePt t="23191" x="6643688" y="2160588"/>
          <p14:tracePt t="23201" x="6634163" y="2160588"/>
          <p14:tracePt t="23224" x="6634163" y="2170113"/>
          <p14:tracePt t="23251" x="6626225" y="2187575"/>
          <p14:tracePt t="23270" x="6616700" y="2197100"/>
          <p14:tracePt t="23293" x="6616700" y="2205038"/>
          <p14:tracePt t="23309" x="6599238" y="2214563"/>
          <p14:tracePt t="23339" x="6589713" y="2224088"/>
          <p14:tracePt t="23369" x="6562725" y="2259013"/>
          <p14:tracePt t="23394" x="6537325" y="2268538"/>
          <p14:tracePt t="23423" x="6527800" y="2276475"/>
          <p14:tracePt t="23429" x="6518275" y="2276475"/>
          <p14:tracePt t="23470" x="6510338" y="2276475"/>
          <p14:tracePt t="23476" x="6500813" y="2276475"/>
          <p14:tracePt t="23503" x="6491288" y="2286000"/>
          <p14:tracePt t="23525" x="6483350" y="2286000"/>
          <p14:tracePt t="23541" x="6473825" y="2286000"/>
          <p14:tracePt t="23570" x="6446838" y="2295525"/>
          <p14:tracePt t="23575" x="6429375" y="2303463"/>
          <p14:tracePt t="23594" x="6411913" y="2303463"/>
          <p14:tracePt t="23610" x="6367463" y="2312988"/>
          <p14:tracePt t="23639" x="6313488" y="2347913"/>
          <p14:tracePt t="23645" x="6286500" y="2347913"/>
          <p14:tracePt t="23692" x="6224588" y="2366963"/>
          <p14:tracePt t="23710" x="6215063" y="2366963"/>
          <p14:tracePt t="23739" x="6188075" y="2366963"/>
          <p14:tracePt t="23770" x="6180138" y="2366963"/>
          <p14:tracePt t="23777" x="6170613" y="2366963"/>
          <p14:tracePt t="23794" x="6161088" y="2366963"/>
          <p14:tracePt t="23823" x="6153150" y="2366963"/>
          <p14:tracePt t="23836" x="6143625" y="2366963"/>
          <p14:tracePt t="23994" x="6153150" y="2366963"/>
          <p14:tracePt t="24077" x="6161088" y="2366963"/>
          <p14:tracePt t="24100" x="6180138" y="2366963"/>
          <p14:tracePt t="24111" x="6188075" y="2366963"/>
          <p14:tracePt t="24127" x="6215063" y="2366963"/>
          <p14:tracePt t="24156" x="6286500" y="2357438"/>
          <p14:tracePt t="24161" x="6330950" y="2347913"/>
          <p14:tracePt t="24174" x="6384925" y="2330450"/>
          <p14:tracePt t="24196" x="6446838" y="2322513"/>
          <p14:tracePt t="24225" x="6473825" y="2322513"/>
          <p14:tracePt t="24235" x="6491288" y="2322513"/>
          <p14:tracePt t="24713" x="6500813" y="2322513"/>
          <p14:tracePt t="24928" x="6527800" y="2322513"/>
          <p14:tracePt t="24939" x="6554788" y="2322513"/>
          <p14:tracePt t="24957" x="6589713" y="2312988"/>
          <p14:tracePt t="24975" x="6653213" y="2303463"/>
          <p14:tracePt t="24999" x="6705600" y="2295525"/>
          <p14:tracePt t="25014" x="6732588" y="2295525"/>
          <p14:tracePt t="25043" x="6759575" y="2295525"/>
          <p14:tracePt t="25049" x="6769100" y="2295525"/>
          <p14:tracePt t="25061" x="6777038" y="2295525"/>
          <p14:tracePt t="25097" x="6796088" y="2295525"/>
          <p14:tracePt t="25127" x="6813550" y="2295525"/>
          <p14:tracePt t="25147" x="6823075" y="2295525"/>
          <p14:tracePt t="25174" x="6831013" y="2295525"/>
          <p14:tracePt t="25181" x="6840538" y="2295525"/>
          <p14:tracePt t="25216" x="6848475" y="2295525"/>
          <p14:tracePt t="25243" x="6858000" y="2295525"/>
          <p14:tracePt t="25252" x="6858000" y="2303463"/>
          <p14:tracePt t="25277" x="6867525" y="2303463"/>
          <p14:tracePt t="25575" x="6875463" y="2303463"/>
          <p14:tracePt t="25587" x="6884988" y="2303463"/>
          <p14:tracePt t="25601" x="6894513" y="2295525"/>
          <p14:tracePt t="25629" x="6929438" y="2286000"/>
          <p14:tracePt t="25635" x="6938963" y="2286000"/>
          <p14:tracePt t="25647" x="6946900" y="2286000"/>
          <p14:tracePt t="25676" x="6973888" y="2276475"/>
          <p14:tracePt t="25700" x="7000875" y="2268538"/>
          <p14:tracePt t="25716" x="7010400" y="2268538"/>
          <p14:tracePt t="25732" x="7027863" y="2268538"/>
          <p14:tracePt t="25761" x="7045325" y="2268538"/>
          <p14:tracePt t="25770" x="7062788" y="2268538"/>
          <p14:tracePt t="25801" x="7089775" y="2268538"/>
          <p14:tracePt t="25817" x="7108825" y="2259013"/>
          <p14:tracePt t="25846" x="7116763" y="2259013"/>
          <p14:tracePt t="26018" x="7126288" y="2259013"/>
          <p14:tracePt t="26030" x="7143750" y="2259013"/>
          <p14:tracePt t="26047" x="7170738" y="2259013"/>
          <p14:tracePt t="26064" x="7197725" y="2259013"/>
          <p14:tracePt t="26080" x="7277100" y="2259013"/>
          <p14:tracePt t="26102" x="7367588" y="2268538"/>
          <p14:tracePt t="26117" x="7402513" y="2276475"/>
          <p14:tracePt t="26146" x="7446963" y="2303463"/>
          <p14:tracePt t="26152" x="7473950" y="2303463"/>
          <p14:tracePt t="26164" x="7483475" y="2312988"/>
          <p14:tracePt t="26200" x="7500938" y="2322513"/>
          <p14:tracePt t="26231" x="7510463" y="2322513"/>
          <p14:tracePt t="26512" x="7527925" y="2322513"/>
          <p14:tracePt t="26523" x="7562850" y="2312988"/>
          <p14:tracePt t="26536" x="7599363" y="2303463"/>
          <p14:tracePt t="26564" x="7715250" y="2295525"/>
          <p14:tracePt t="26582" x="7823200" y="2286000"/>
          <p14:tracePt t="26604" x="7848600" y="2286000"/>
          <p14:tracePt t="26620" x="7894638" y="2286000"/>
          <p14:tracePt t="26648" x="7912100" y="2286000"/>
          <p14:tracePt t="26654" x="7920038" y="2286000"/>
          <p14:tracePt t="26702" x="7929563" y="2286000"/>
          <p14:tracePt t="26846" x="7939088" y="2286000"/>
          <p14:tracePt t="26870" x="7939088" y="2276475"/>
          <p14:tracePt t="26966" x="7947025" y="2276475"/>
          <p14:tracePt t="26991" x="7956550" y="2276475"/>
          <p14:tracePt t="27013" x="7966075" y="2276475"/>
          <p14:tracePt t="27037" x="7974013" y="2276475"/>
          <p14:tracePt t="27053" x="7983538" y="2276475"/>
          <p14:tracePt t="27086" x="7991475" y="2276475"/>
          <p14:tracePt t="28080" x="7983538" y="2295525"/>
          <p14:tracePt t="28094" x="7956550" y="2312988"/>
          <p14:tracePt t="28110" x="7920038" y="2330450"/>
          <p14:tracePt t="28138" x="7804150" y="2357438"/>
          <p14:tracePt t="28144" x="7715250" y="2374900"/>
          <p14:tracePt t="28157" x="7608888" y="2393950"/>
          <p14:tracePt t="28185" x="7259638" y="2465388"/>
          <p14:tracePt t="28191" x="6965950" y="2571750"/>
          <p14:tracePt t="28210" x="6661150" y="2705100"/>
          <p14:tracePt t="28237" x="5661025" y="3303588"/>
          <p14:tracePt t="28255" x="5313363" y="3562350"/>
          <p14:tracePt t="28272" x="4751388" y="3965575"/>
          <p14:tracePt t="28309" x="4384675" y="4214813"/>
          <p14:tracePt t="28326" x="4330700" y="4241800"/>
          <p14:tracePt t="28355" x="4295775" y="4251325"/>
          <p14:tracePt t="28572" x="4232275" y="4276725"/>
          <p14:tracePt t="28588" x="4133850" y="4322763"/>
          <p14:tracePt t="28597" x="4017963" y="4348163"/>
          <p14:tracePt t="28612" x="3822700" y="4411663"/>
          <p14:tracePt t="28640" x="3241675" y="4562475"/>
          <p14:tracePt t="28646" x="2955925" y="4643438"/>
          <p14:tracePt t="28658" x="2670175" y="4697413"/>
          <p14:tracePt t="28687" x="2276475" y="4751388"/>
          <p14:tracePt t="28693" x="2133600" y="4751388"/>
          <p14:tracePt t="28711" x="2027238" y="4751388"/>
          <p14:tracePt t="28728" x="1803400" y="4751388"/>
          <p14:tracePt t="28756" x="1643063" y="4759325"/>
          <p14:tracePt t="28787" x="1562100" y="4768850"/>
          <p14:tracePt t="28790" x="1536700" y="4768850"/>
          <p14:tracePt t="28801" x="1509713" y="4759325"/>
          <p14:tracePt t="28813" x="1482725" y="4732338"/>
          <p14:tracePt t="28827" x="1455738" y="4697413"/>
          <p14:tracePt t="28856" x="1411288" y="4625975"/>
          <p14:tracePt t="28862" x="1384300" y="4598988"/>
          <p14:tracePt t="28874" x="1366838" y="4572000"/>
          <p14:tracePt t="28910" x="1347788" y="4510088"/>
          <p14:tracePt t="28940" x="1347788" y="4473575"/>
          <p14:tracePt t="28946" x="1347788" y="4446588"/>
          <p14:tracePt t="28970" x="1366838" y="4384675"/>
          <p14:tracePt t="28988" x="1401763" y="4330700"/>
          <p14:tracePt t="29012" x="1455738" y="4251325"/>
          <p14:tracePt t="29161" x="1473200" y="4251325"/>
          <p14:tracePt t="29173" x="1482725" y="4241800"/>
          <p14:tracePt t="29184" x="1500188" y="4214813"/>
          <p14:tracePt t="29195" x="1536700" y="4160838"/>
          <p14:tracePt t="29213" x="1581150" y="4081463"/>
          <p14:tracePt t="29241" x="1697038" y="3732213"/>
          <p14:tracePt t="29247" x="1741488" y="3544888"/>
          <p14:tracePt t="29260" x="1758950" y="3367088"/>
          <p14:tracePt t="29287" x="1776413" y="3108325"/>
          <p14:tracePt t="29294" x="1776413" y="3036888"/>
          <p14:tracePt t="29312" x="1776413" y="2982913"/>
          <p14:tracePt t="29327" x="1776413" y="2938463"/>
          <p14:tracePt t="29343" x="1741488" y="2874963"/>
          <p14:tracePt t="29358" x="1741488" y="2857500"/>
          <p14:tracePt t="29375" x="1731963" y="2840038"/>
          <p14:tracePt t="29410" x="1724025" y="2822575"/>
          <p14:tracePt t="29472" x="1724025" y="2830513"/>
          <p14:tracePt t="29487" x="1731963" y="2830513"/>
          <p14:tracePt t="29496" x="1751013" y="2830513"/>
          <p14:tracePt t="29513" x="1768475" y="2840038"/>
          <p14:tracePt t="29528" x="1785938" y="2847975"/>
          <p14:tracePt t="29544" x="1839913" y="2911475"/>
          <p14:tracePt t="29560" x="1866900" y="2965450"/>
          <p14:tracePt t="29589" x="1866900" y="3062288"/>
          <p14:tracePt t="29594" x="1866900" y="3081338"/>
          <p14:tracePt t="29613" x="1857375" y="3089275"/>
          <p14:tracePt t="29628" x="1847850" y="3089275"/>
          <p14:tracePt t="29657" x="1822450" y="3062288"/>
          <p14:tracePt t="29663" x="1822450" y="3054350"/>
          <p14:tracePt t="29680" x="1812925" y="3027363"/>
          <p14:tracePt t="29695" x="1795463" y="3017838"/>
          <p14:tracePt t="29712" x="1776413" y="2990850"/>
          <p14:tracePt t="29727" x="1758950" y="2990850"/>
          <p14:tracePt t="29743" x="1751013" y="2990850"/>
          <p14:tracePt t="29760" x="1741488" y="2990850"/>
          <p14:tracePt t="29776" x="1714500" y="3000375"/>
          <p14:tracePt t="29792" x="1697038" y="3017838"/>
          <p14:tracePt t="29808" x="1679575" y="3036888"/>
          <p14:tracePt t="29823" x="1679575" y="3054350"/>
          <p14:tracePt t="29859" x="1679575" y="3062288"/>
          <p14:tracePt t="29879" x="1679575" y="3071813"/>
          <p14:tracePt t="29890" x="1704975" y="3071813"/>
          <p14:tracePt t="29905" x="1741488" y="3071813"/>
          <p14:tracePt t="29920" x="1785938" y="3054350"/>
          <p14:tracePt t="29935" x="1839913" y="3027363"/>
          <p14:tracePt t="29951" x="1893888" y="3000375"/>
          <p14:tracePt t="29967" x="1990725" y="2946400"/>
          <p14:tracePt t="29984" x="2027238" y="2928938"/>
          <p14:tracePt t="30015" x="2133600" y="2894013"/>
          <p14:tracePt t="30031" x="2160588" y="2894013"/>
          <p14:tracePt t="30047" x="2214563" y="2894013"/>
          <p14:tracePt t="30076" x="2241550" y="2894013"/>
          <p14:tracePt t="30094" x="2276475" y="2901950"/>
          <p14:tracePt t="30116" x="2286000" y="2901950"/>
          <p14:tracePt t="30143" x="2303463" y="2901950"/>
          <p14:tracePt t="30217" x="2286000" y="2894013"/>
          <p14:tracePt t="30229" x="2268538" y="2874963"/>
          <p14:tracePt t="30240" x="2251075" y="2867025"/>
          <p14:tracePt t="30263" x="2205038" y="2857500"/>
          <p14:tracePt t="30291" x="2143125" y="2847975"/>
          <p14:tracePt t="30301" x="2098675" y="2847975"/>
          <p14:tracePt t="30316" x="2062163" y="2847975"/>
          <p14:tracePt t="30332" x="2027238" y="2857500"/>
          <p14:tracePt t="30347" x="2000250" y="2857500"/>
          <p14:tracePt t="30363" x="1919288" y="2884488"/>
          <p14:tracePt t="30392" x="1847850" y="2911475"/>
          <p14:tracePt t="30397" x="1812925" y="2928938"/>
          <p14:tracePt t="30416" x="1768475" y="2955925"/>
          <p14:tracePt t="30432" x="1724025" y="3009900"/>
          <p14:tracePt t="30461" x="1714500" y="3036888"/>
          <p14:tracePt t="30493" x="1714500" y="3071813"/>
          <p14:tracePt t="30517" x="1768475" y="3133725"/>
          <p14:tracePt t="30546" x="1857375" y="3197225"/>
          <p14:tracePt t="30552" x="1893888" y="3224213"/>
          <p14:tracePt t="30564" x="1938338" y="3232150"/>
          <p14:tracePt t="30592" x="2027238" y="3241675"/>
          <p14:tracePt t="30617" x="2116138" y="3241675"/>
          <p14:tracePt t="30632" x="2170113" y="3241675"/>
          <p14:tracePt t="30649" x="2259013" y="3241675"/>
          <p14:tracePt t="30677" x="2347913" y="3224213"/>
          <p14:tracePt t="30683" x="2374900" y="3214688"/>
          <p14:tracePt t="30695" x="2401888" y="3205163"/>
          <p14:tracePt t="30718" x="2428875" y="3197225"/>
          <p14:tracePt t="30733" x="2438400" y="3187700"/>
          <p14:tracePt t="30762" x="2446338" y="3179763"/>
          <p14:tracePt t="30768" x="2446338" y="3160713"/>
          <p14:tracePt t="30780" x="2446338" y="3133725"/>
          <p14:tracePt t="30816" x="2446338" y="3036888"/>
          <p14:tracePt t="30827" x="2438400" y="2982913"/>
          <p14:tracePt t="30849" x="2411413" y="2901950"/>
          <p14:tracePt t="30876" x="2347913" y="2795588"/>
          <p14:tracePt t="30894" x="2303463" y="2732088"/>
          <p14:tracePt t="30918" x="2160588" y="2633663"/>
          <p14:tracePt t="30934" x="2081213" y="2616200"/>
          <p14:tracePt t="30963" x="1893888" y="2608263"/>
          <p14:tracePt t="30980" x="1839913" y="2616200"/>
          <p14:tracePt t="31016" x="1704975" y="2705100"/>
          <p14:tracePt t="31022" x="1660525" y="2724150"/>
          <p14:tracePt t="31034" x="1625600" y="2751138"/>
          <p14:tracePt t="31063" x="1571625" y="2776538"/>
          <p14:tracePt t="31069" x="1544638" y="2803525"/>
          <p14:tracePt t="31081" x="1527175" y="2813050"/>
          <p14:tracePt t="31116" x="1490663" y="2901950"/>
          <p14:tracePt t="31147" x="1482725" y="2965450"/>
          <p14:tracePt t="31153" x="1482725" y="3000375"/>
          <p14:tracePt t="31165" x="1490663" y="3044825"/>
          <p14:tracePt t="31195" x="1536700" y="3133725"/>
          <p14:tracePt t="31200" x="1562100" y="3179763"/>
          <p14:tracePt t="31219" x="1608138" y="3214688"/>
          <p14:tracePt t="31235" x="1704975" y="3241675"/>
          <p14:tracePt t="31264" x="1822450" y="3241675"/>
          <p14:tracePt t="31270" x="1884363" y="3241675"/>
          <p14:tracePt t="31317" x="2108200" y="3241675"/>
          <p14:tracePt t="31332" x="2152650" y="3241675"/>
          <p14:tracePt t="31363" x="2224088" y="3251200"/>
          <p14:tracePt t="31369" x="2241550" y="3268663"/>
          <p14:tracePt t="31381" x="2268538" y="3268663"/>
          <p14:tracePt t="31417" x="2322513" y="3295650"/>
          <p14:tracePt t="31434" x="2339975" y="3303588"/>
          <p14:tracePt t="31451" x="2384425" y="3303588"/>
          <p14:tracePt t="31479" x="2411413" y="3303588"/>
          <p14:tracePt t="31502" x="2428875" y="3303588"/>
          <p14:tracePt t="31524" x="2438400" y="3286125"/>
          <p14:tracePt t="31545" x="2438400" y="3268663"/>
          <p14:tracePt t="31568" x="2446338" y="3241675"/>
          <p14:tracePt t="31586" x="2446338" y="3197225"/>
          <p14:tracePt t="31602" x="2446338" y="3179763"/>
          <p14:tracePt t="31623" x="2428875" y="3152775"/>
          <p14:tracePt t="31643" x="2401888" y="3116263"/>
          <p14:tracePt t="31665" x="2393950" y="3108325"/>
          <p14:tracePt t="31689" x="2366963" y="3089275"/>
          <p14:tracePt t="31709" x="2330450" y="3089275"/>
          <p14:tracePt t="31736" x="2312988" y="3098800"/>
          <p14:tracePt t="31741" x="2312988" y="3116263"/>
          <p14:tracePt t="31769" x="2312988" y="3160713"/>
          <p14:tracePt t="31775" x="2312988" y="3197225"/>
          <p14:tracePt t="31799" x="2366963" y="3286125"/>
          <p14:tracePt t="31818" x="2393950" y="3313113"/>
          <p14:tracePt t="31848" x="2446338" y="3394075"/>
          <p14:tracePt t="31866" x="2465388" y="3402013"/>
          <p14:tracePt t="31895" x="2482850" y="3419475"/>
          <p14:tracePt t="31921" x="2490788" y="3419475"/>
          <p14:tracePt t="31936" x="2500313" y="3419475"/>
          <p14:tracePt t="32121" x="2500313" y="3402013"/>
          <p14:tracePt t="32135" x="2490788" y="3384550"/>
          <p14:tracePt t="32146" x="2482850" y="3367088"/>
          <p14:tracePt t="32167" x="2465388" y="3357563"/>
          <p14:tracePt t="32183" x="2455863" y="3340100"/>
          <p14:tracePt t="32219" x="2401888" y="3313113"/>
          <p14:tracePt t="32243" x="2393950" y="3313113"/>
          <p14:tracePt t="32304" x="2384425" y="3313113"/>
          <p14:tracePt t="32341" x="2374900" y="3313113"/>
          <p14:tracePt t="32351" x="2374900" y="3322638"/>
          <p14:tracePt t="32388" x="2374900" y="3330575"/>
          <p14:tracePt t="32401" x="2374900" y="3340100"/>
          <p14:tracePt t="32420" x="2384425" y="3348038"/>
          <p14:tracePt t="32437" x="2411413" y="3367088"/>
          <p14:tracePt t="32466" x="2428875" y="3384550"/>
          <p14:tracePt t="32472" x="2446338" y="3384550"/>
          <p14:tracePt t="32484" x="2455863" y="3394075"/>
          <p14:tracePt t="32519" x="2473325" y="3402013"/>
          <p14:tracePt t="32549" x="2482850" y="3402013"/>
          <p14:tracePt t="32759" x="2490788" y="3402013"/>
          <p14:tracePt t="34125" x="2490788" y="3394075"/>
          <p14:tracePt t="34187" x="2490788" y="3384550"/>
          <p14:tracePt t="34436" x="2490788" y="3375025"/>
          <p14:tracePt t="34448" x="2490788" y="3367088"/>
          <p14:tracePt t="34462" x="2490788" y="3357563"/>
          <p14:tracePt t="34490" x="2490788" y="3348038"/>
          <p14:tracePt t="34497" x="2490788" y="3340100"/>
          <p14:tracePt t="34677" x="2490788" y="3348038"/>
          <p14:tracePt t="34700" x="2490788" y="3357563"/>
          <p14:tracePt t="34727" x="2490788" y="3367088"/>
          <p14:tracePt t="34797" x="2490788" y="3375025"/>
          <p14:tracePt t="34833" x="2490788" y="3384550"/>
          <p14:tracePt t="34846" x="2500313" y="3384550"/>
          <p14:tracePt t="34868" x="2500313" y="3394075"/>
          <p14:tracePt t="34882" x="2509838" y="3402013"/>
          <p14:tracePt t="34917" x="2509838" y="3411538"/>
          <p14:tracePt t="35108" x="2509838" y="3402013"/>
          <p14:tracePt t="35120" x="2500313" y="3384550"/>
          <p14:tracePt t="35132" x="2490788" y="3367088"/>
          <p14:tracePt t="35149" x="2482850" y="3357563"/>
          <p14:tracePt t="35177" x="2465388" y="3330575"/>
          <p14:tracePt t="35182" x="2446338" y="3322638"/>
          <p14:tracePt t="35195" x="2438400" y="3313113"/>
          <p14:tracePt t="35230" x="2411413" y="3303588"/>
          <p14:tracePt t="35248" x="2393950" y="3303588"/>
          <p14:tracePt t="35277" x="2374900" y="3303588"/>
          <p14:tracePt t="35308" x="2366963" y="3303588"/>
          <p14:tracePt t="35315" x="2357438" y="3303588"/>
          <p14:tracePt t="35362" x="2357438" y="3313113"/>
          <p14:tracePt t="35372" x="2357438" y="3322638"/>
          <p14:tracePt t="35384" x="2366963" y="3340100"/>
          <p14:tracePt t="35397" x="2384425" y="3357563"/>
          <p14:tracePt t="35413" x="2401888" y="3367088"/>
          <p14:tracePt t="35439" x="2446338" y="3394075"/>
          <p14:tracePt t="35455" x="2473325" y="3402013"/>
          <p14:tracePt t="35483" x="2500313" y="3411538"/>
          <p14:tracePt t="35501" x="2509838" y="3411538"/>
          <p14:tracePt t="35530" x="2536825" y="3429000"/>
          <p14:tracePt t="35548" x="2544763" y="3429000"/>
          <p14:tracePt t="35564" x="2554288" y="3438525"/>
          <p14:tracePt t="35593" x="2562225" y="3438525"/>
          <p14:tracePt t="35707" x="2562225" y="3419475"/>
          <p14:tracePt t="35722" x="2554288" y="3402013"/>
          <p14:tracePt t="35733" x="2544763" y="3384550"/>
          <p14:tracePt t="35763" x="2517775" y="3348038"/>
          <p14:tracePt t="35769" x="2517775" y="3340100"/>
          <p14:tracePt t="35781" x="2509838" y="3330575"/>
          <p14:tracePt t="35832" x="2473325" y="3313113"/>
          <p14:tracePt t="35840" x="2465388" y="3313113"/>
          <p14:tracePt t="35878" x="2455863" y="3313113"/>
          <p14:tracePt t="35900" x="2446338" y="3313113"/>
          <p14:tracePt t="35914" x="2438400" y="3313113"/>
          <p14:tracePt t="35934" x="2428875" y="3322638"/>
          <p14:tracePt t="35950" x="2411413" y="3322638"/>
          <p14:tracePt t="35979" x="2401888" y="3322638"/>
          <p14:tracePt t="36057" x="2393950" y="3322638"/>
          <p14:tracePt t="36068" x="2384425" y="3322638"/>
          <p14:tracePt t="36094" x="2374900" y="3322638"/>
          <p14:tracePt t="36126" x="2366963" y="3322638"/>
          <p14:tracePt t="36175" x="2366963" y="3330575"/>
          <p14:tracePt t="36201" x="2384425" y="3348038"/>
          <p14:tracePt t="36213" x="2401888" y="3357563"/>
          <p14:tracePt t="36235" x="2455863" y="3394075"/>
          <p14:tracePt t="36251" x="2473325" y="3411538"/>
          <p14:tracePt t="36266" x="2500313" y="3419475"/>
          <p14:tracePt t="36296" x="2544763" y="3438525"/>
          <p14:tracePt t="36333" x="2562225" y="3438525"/>
          <p14:tracePt t="36537" x="2562225" y="3429000"/>
          <p14:tracePt t="36549" x="2544763" y="3394075"/>
          <p14:tracePt t="36560" x="2536825" y="3375025"/>
          <p14:tracePt t="36583" x="2509838" y="3340100"/>
          <p14:tracePt t="36599" x="2509838" y="3330575"/>
          <p14:tracePt t="36634" x="2473325" y="3313113"/>
          <p14:tracePt t="36657" x="2465388" y="3313113"/>
          <p14:tracePt t="36823" x="2465388" y="3322638"/>
          <p14:tracePt t="36897" x="2455863" y="3322638"/>
          <p14:tracePt t="36907" x="2446338" y="3322638"/>
          <p14:tracePt t="36918" x="2438400" y="3322638"/>
          <p14:tracePt t="36946" x="2428875" y="3322638"/>
          <p14:tracePt t="36969" x="2419350" y="3322638"/>
          <p14:tracePt t="36993" x="2411413" y="3322638"/>
          <p14:tracePt t="37075" x="2419350" y="3322638"/>
          <p14:tracePt t="37087" x="2428875" y="3330575"/>
          <p14:tracePt t="37101" x="2438400" y="3357563"/>
          <p14:tracePt t="37136" x="2482850" y="3402013"/>
          <p14:tracePt t="37167" x="2500313" y="3429000"/>
          <p14:tracePt t="37173" x="2509838" y="3438525"/>
          <p14:tracePt t="37185" x="2509838" y="3446463"/>
          <p14:tracePt t="37214" x="2517775" y="3455988"/>
          <p14:tracePt t="37238" x="2527300" y="3455988"/>
          <p14:tracePt t="37339" x="2527300" y="3446463"/>
          <p14:tracePt t="37352" x="2517775" y="3419475"/>
          <p14:tracePt t="37369" x="2500313" y="3394075"/>
          <p14:tracePt t="37386" x="2482850" y="3375025"/>
          <p14:tracePt t="37402" x="2465388" y="3340100"/>
          <p14:tracePt t="37438" x="2455863" y="3330575"/>
          <p14:tracePt t="37819" x="2446338" y="3330575"/>
          <p14:tracePt t="40337" x="2455863" y="3330575"/>
          <p14:tracePt t="40375" x="2455863" y="3340100"/>
          <p14:tracePt t="40408" x="2465388" y="3340100"/>
          <p14:tracePt t="40421" x="2465388" y="3348038"/>
          <p14:tracePt t="40505" x="2465388" y="3357563"/>
          <p14:tracePt t="40543" x="2465388" y="3367088"/>
          <p14:tracePt t="40554" x="2455863" y="3367088"/>
          <p14:tracePt t="40567" x="2455863" y="3375025"/>
          <p14:tracePt t="40596" x="2446338" y="3375025"/>
          <p14:tracePt t="40602" x="2438400" y="3384550"/>
          <p14:tracePt t="40672" x="2428875" y="3384550"/>
          <p14:tracePt t="40699" x="2428875" y="3375025"/>
          <p14:tracePt t="40876" x="2438400" y="3375025"/>
          <p14:tracePt t="40900" x="2446338" y="3375025"/>
          <p14:tracePt t="40925" x="2455863" y="3375025"/>
          <p14:tracePt t="41226" x="2455863" y="3384550"/>
          <p14:tracePt t="42810" x="2465388" y="3384550"/>
          <p14:tracePt t="43467" x="2473325" y="3384550"/>
          <p14:tracePt t="43478" x="2490788" y="3367088"/>
          <p14:tracePt t="43494" x="2517775" y="3348038"/>
          <p14:tracePt t="43523" x="2536825" y="3330575"/>
          <p14:tracePt t="43743" x="2527300" y="3330575"/>
          <p14:tracePt t="43755" x="2517775" y="3330575"/>
          <p14:tracePt t="43769" x="2517775" y="3340100"/>
          <p14:tracePt t="43792" x="2509838" y="3340100"/>
          <p14:tracePt t="43804" x="2509838" y="3348038"/>
          <p14:tracePt t="43826" x="2500313" y="3348038"/>
          <p14:tracePt t="43851" x="2490788" y="3348038"/>
          <p14:tracePt t="43889" x="2482850" y="3348038"/>
          <p14:tracePt t="43924" x="2473325" y="3340100"/>
          <p14:tracePt t="43937" x="2473325" y="3330575"/>
          <p14:tracePt t="43947" x="2465388" y="3322638"/>
          <p14:tracePt t="43972" x="2455863" y="3313113"/>
          <p14:tracePt t="43996" x="2446338" y="3295650"/>
          <p14:tracePt t="44024" x="2438400" y="3276600"/>
          <p14:tracePt t="44034" x="2438400" y="3268663"/>
          <p14:tracePt t="44064" x="2419350" y="3259138"/>
          <p14:tracePt t="44080" x="2419350" y="3251200"/>
          <p14:tracePt t="44141" x="2411413" y="3251200"/>
          <p14:tracePt t="44175" x="2401888" y="3251200"/>
          <p14:tracePt t="44199" x="2393950" y="3251200"/>
          <p14:tracePt t="44210" x="2384425" y="3251200"/>
          <p14:tracePt t="44223" x="2384425" y="3259138"/>
          <p14:tracePt t="44237" x="2374900" y="3259138"/>
          <p14:tracePt t="44266" x="2357438" y="3268663"/>
          <p14:tracePt t="44294" x="2347913" y="3268663"/>
          <p14:tracePt t="44300" x="2339975" y="3268663"/>
          <p14:tracePt t="44331" x="2330450" y="3268663"/>
          <p14:tracePt t="44356" x="2322513" y="3259138"/>
          <p14:tracePt t="44379" x="2322513" y="3251200"/>
          <p14:tracePt t="44409" x="2312988" y="3241675"/>
          <p14:tracePt t="44622" x="2322513" y="3241675"/>
          <p14:tracePt t="44630" x="2339975" y="3241675"/>
          <p14:tracePt t="44644" x="2357438" y="3251200"/>
          <p14:tracePt t="44666" x="2384425" y="3259138"/>
          <p14:tracePt t="44682" x="2411413" y="3286125"/>
          <p14:tracePt t="44711" x="2428875" y="3313113"/>
          <p14:tracePt t="44717" x="2428875" y="3322638"/>
          <p14:tracePt t="44729" x="2446338" y="3340100"/>
          <p14:tracePt t="44747" x="2446338" y="3348038"/>
          <p14:tracePt t="44763" x="2465388" y="3367088"/>
          <p14:tracePt t="44779" x="2465388" y="3375025"/>
          <p14:tracePt t="44795" x="2473325" y="3375025"/>
          <p14:tracePt t="44811" x="2490788" y="3384550"/>
          <p14:tracePt t="44827" x="2490788" y="3394075"/>
          <p14:tracePt t="44843" x="2500313" y="3402013"/>
          <p14:tracePt t="44859" x="2500313" y="3411538"/>
          <p14:tracePt t="44875" x="2509838" y="3419475"/>
          <p14:tracePt t="44891" x="2517775" y="3429000"/>
          <p14:tracePt t="44908" x="2517775" y="3438525"/>
          <p14:tracePt t="44924" x="2527300" y="3455988"/>
          <p14:tracePt t="44943" x="2536825" y="3465513"/>
          <p14:tracePt t="44967" x="2544763" y="3473450"/>
          <p14:tracePt t="45062" x="2554288" y="3473450"/>
          <p14:tracePt t="45075" x="2554288" y="3482975"/>
          <p14:tracePt t="45196" x="2554288" y="3490913"/>
          <p14:tracePt t="45211" x="2554288" y="3500438"/>
          <p14:tracePt t="45256" x="2554288" y="3509963"/>
          <p14:tracePt t="46251" x="2554288" y="3500438"/>
          <p14:tracePt t="46393" x="2562225" y="3490913"/>
          <p14:tracePt t="46419" x="2571750" y="3490913"/>
          <p14:tracePt t="46456" x="2581275" y="3490913"/>
          <p14:tracePt t="46480" x="2581275" y="3482975"/>
          <p14:tracePt t="46502" x="2581275" y="3473450"/>
          <p14:tracePt t="46586" x="2589213" y="3465513"/>
          <p14:tracePt t="46597" x="2589213" y="3455988"/>
          <p14:tracePt t="46610" x="2589213" y="3446463"/>
          <p14:tracePt t="46624" x="2598738" y="3446463"/>
          <p14:tracePt t="46636" x="2598738" y="3438525"/>
          <p14:tracePt t="46731" x="2608263" y="3429000"/>
          <p14:tracePt t="46764" x="2616200" y="3429000"/>
          <p14:tracePt t="46790" x="2616200" y="3419475"/>
          <p14:tracePt t="46839" x="2616200" y="3411538"/>
          <p14:tracePt t="46908" x="2616200" y="3402013"/>
          <p14:tracePt t="46921" x="2616200" y="3384550"/>
          <p14:tracePt t="46935" x="2616200" y="3375025"/>
          <p14:tracePt t="46953" x="2616200" y="3367088"/>
          <p14:tracePt t="46975" x="2616200" y="3357563"/>
          <p14:tracePt t="47002" x="2616200" y="3348038"/>
          <p14:tracePt t="47028" x="2608263" y="3340100"/>
          <p14:tracePt t="47053" x="2608263" y="3330575"/>
          <p14:tracePt t="47221" x="2598738" y="3322638"/>
          <p14:tracePt t="47247" x="2589213" y="3313113"/>
          <p14:tracePt t="47261" x="2589213" y="3303588"/>
          <p14:tracePt t="47275" x="2581275" y="3303588"/>
          <p14:tracePt t="47292" x="2571750" y="3295650"/>
          <p14:tracePt t="47308" x="2562225" y="3286125"/>
          <p14:tracePt t="47336" x="2544763" y="3276600"/>
          <p14:tracePt t="47342" x="2536825" y="3268663"/>
          <p14:tracePt t="47354" x="2536825" y="3259138"/>
          <p14:tracePt t="47376" x="2527300" y="3251200"/>
          <p14:tracePt t="47392" x="2509838" y="3241675"/>
          <p14:tracePt t="47420" x="2500313" y="3232150"/>
          <p14:tracePt t="47449" x="2490788" y="3232150"/>
          <p14:tracePt t="47476" x="2490788" y="3224213"/>
          <p14:tracePt t="47505" x="2482850" y="3214688"/>
          <p14:tracePt t="47524" x="2473325" y="3214688"/>
          <p14:tracePt t="47551" x="2465388" y="3214688"/>
          <p14:tracePt t="47558" x="2455863" y="3214688"/>
          <p14:tracePt t="47582" x="2446338" y="3205163"/>
          <p14:tracePt t="47605" x="2428875" y="3205163"/>
          <p14:tracePt t="47636" x="2419350" y="3187700"/>
          <p14:tracePt t="47678" x="2411413" y="3179763"/>
          <p14:tracePt t="47868" x="2419350" y="3179763"/>
          <p14:tracePt t="47881" x="2438400" y="3187700"/>
          <p14:tracePt t="47895" x="2455863" y="3205163"/>
          <p14:tracePt t="47908" x="2473325" y="3214688"/>
          <p14:tracePt t="47937" x="2509838" y="3241675"/>
          <p14:tracePt t="47945" x="2527300" y="3259138"/>
          <p14:tracePt t="47975" x="2554288" y="3286125"/>
          <p14:tracePt t="47980" x="2562225" y="3303588"/>
          <p14:tracePt t="47993" x="2571750" y="3313113"/>
          <p14:tracePt t="48022" x="2589213" y="3340100"/>
          <p14:tracePt t="48027" x="2598738" y="3348038"/>
          <p14:tracePt t="48040" x="2608263" y="3367088"/>
          <p14:tracePt t="48075" x="2608263" y="3375025"/>
          <p14:tracePt t="48110" x="2616200" y="3375025"/>
          <p14:tracePt t="48337" x="2608263" y="3357563"/>
          <p14:tracePt t="48351" x="2589213" y="3330575"/>
          <p14:tracePt t="48362" x="2571750" y="3295650"/>
          <p14:tracePt t="48379" x="2554288" y="3276600"/>
          <p14:tracePt t="48394" x="2544763" y="3259138"/>
          <p14:tracePt t="48410" x="2517775" y="3241675"/>
          <p14:tracePt t="48439" x="2482850" y="3214688"/>
          <p14:tracePt t="48447" x="2473325" y="3205163"/>
          <p14:tracePt t="48479" x="2446338" y="3187700"/>
          <p14:tracePt t="48495" x="2428875" y="3179763"/>
          <p14:tracePt t="48524" x="2419350" y="3170238"/>
          <p14:tracePt t="48782" x="2411413" y="3170238"/>
          <p14:tracePt t="48890" x="2401888" y="3170238"/>
          <p14:tracePt t="49188" x="2401888" y="3179763"/>
          <p14:tracePt t="49200" x="2401888" y="3197225"/>
          <p14:tracePt t="49216" x="2401888" y="3205163"/>
          <p14:tracePt t="49229" x="2401888" y="3214688"/>
          <p14:tracePt t="49258" x="2411413" y="3232150"/>
          <p14:tracePt t="49263" x="2419350" y="3232150"/>
          <p14:tracePt t="49297" x="2419350" y="3241675"/>
          <p14:tracePt t="49327" x="2419350" y="3251200"/>
          <p14:tracePt t="49344" x="2419350" y="3259138"/>
          <p14:tracePt t="49358" x="2411413" y="3268663"/>
          <p14:tracePt t="49381" x="2401888" y="3268663"/>
          <p14:tracePt t="49404" x="2393950" y="3268663"/>
          <p14:tracePt t="49418" x="2384425" y="3268663"/>
          <p14:tracePt t="49430" x="2374900" y="3268663"/>
          <p14:tracePt t="49458" x="2366963" y="3259138"/>
          <p14:tracePt t="49482" x="2357438" y="3251200"/>
          <p14:tracePt t="49513" x="2357438" y="3241675"/>
          <p14:tracePt t="49527" x="2347913" y="3241675"/>
          <p14:tracePt t="49634" x="2357438" y="3241675"/>
          <p14:tracePt t="49644" x="2357438" y="3259138"/>
          <p14:tracePt t="49660" x="2374900" y="3259138"/>
          <p14:tracePt t="49683" x="2393950" y="3276600"/>
          <p14:tracePt t="49711" x="2411413" y="3286125"/>
          <p14:tracePt t="49717" x="2411413" y="3295650"/>
          <p14:tracePt t="49729" x="2419350" y="3295650"/>
          <p14:tracePt t="49758" x="2428875" y="3303588"/>
          <p14:tracePt t="49764" x="2438400" y="3303588"/>
          <p14:tracePt t="49783" x="2446338" y="3313113"/>
          <p14:tracePt t="49812" x="2455863" y="3330575"/>
          <p14:tracePt t="49843" x="2465388" y="3340100"/>
          <p14:tracePt t="49851" x="2465388" y="3348038"/>
          <p14:tracePt t="49862" x="2473325" y="3357563"/>
          <p14:tracePt t="49883" x="2473325" y="3367088"/>
          <p14:tracePt t="49899" x="2490788" y="3384550"/>
          <p14:tracePt t="49934" x="2490788" y="3394075"/>
          <p14:tracePt t="49968" x="2490788" y="3402013"/>
          <p14:tracePt t="49992" x="2490788" y="3411538"/>
          <p14:tracePt t="50014" x="2500313" y="3411538"/>
          <p14:tracePt t="50031" x="2500313" y="3419475"/>
          <p14:tracePt t="50059" x="2500313" y="3429000"/>
          <p14:tracePt t="50076" x="2509838" y="3446463"/>
          <p14:tracePt t="50100" x="2517775" y="3455988"/>
          <p14:tracePt t="50114" x="2517775" y="3473450"/>
          <p14:tracePt t="50127" x="2527300" y="3473450"/>
          <p14:tracePt t="50136" x="2527300" y="3490913"/>
          <p14:tracePt t="50161" x="2536825" y="3500438"/>
          <p14:tracePt t="50184" x="2536825" y="3509963"/>
          <p14:tracePt t="50199" x="2544763" y="3509963"/>
          <p14:tracePt t="50228" x="2554288" y="3527425"/>
          <p14:tracePt t="50246" x="2554288" y="3536950"/>
          <p14:tracePt t="50282" x="2562225" y="3544888"/>
          <p14:tracePt t="50312" x="2562225" y="3554413"/>
          <p14:tracePt t="50319" x="2571750" y="3562350"/>
          <p14:tracePt t="50341" x="2581275" y="3571875"/>
          <p14:tracePt t="50362" x="2581275" y="3581400"/>
          <p14:tracePt t="50383" x="2589213" y="3589338"/>
          <p14:tracePt t="50413" x="2598738" y="3616325"/>
          <p14:tracePt t="50430" x="2598738" y="3625850"/>
          <p14:tracePt t="50474" x="2598738" y="3633788"/>
          <p14:tracePt t="50509" x="2598738" y="3643313"/>
          <p14:tracePt t="50604" x="2608263" y="3643313"/>
          <p14:tracePt t="50750" x="2608263" y="3652838"/>
          <p14:tracePt t="50917" x="2608263" y="3616325"/>
          <p14:tracePt t="50928" x="2589213" y="3571875"/>
          <p14:tracePt t="50939" x="2589213" y="3554413"/>
          <p14:tracePt t="50964" x="2589213" y="3517900"/>
          <p14:tracePt t="50985" x="2589213" y="3509963"/>
          <p14:tracePt t="51002" x="2589213" y="3500438"/>
          <p14:tracePt t="51030" x="2581275" y="3465513"/>
          <p14:tracePt t="51036" x="2581275" y="3455988"/>
          <p14:tracePt t="51083" x="2581275" y="3419475"/>
          <p14:tracePt t="51110" x="2581275" y="3411538"/>
          <p14:tracePt t="51133" x="2581275" y="3402013"/>
          <p14:tracePt t="51148" x="2581275" y="3394075"/>
          <p14:tracePt t="51183" x="2581275" y="3357563"/>
          <p14:tracePt t="51214" x="2581275" y="3348038"/>
          <p14:tracePt t="51220" x="2589213" y="3330575"/>
          <p14:tracePt t="51239" x="2589213" y="3322638"/>
          <p14:tracePt t="51385" x="2598738" y="3322638"/>
          <p14:tracePt t="51530" x="2589213" y="3313113"/>
          <p14:tracePt t="51541" x="2581275" y="3303588"/>
          <p14:tracePt t="51552" x="2571750" y="3295650"/>
          <p14:tracePt t="51566" x="2554288" y="3276600"/>
          <p14:tracePt t="51587" x="2544763" y="3276600"/>
          <p14:tracePt t="51603" x="2517775" y="3251200"/>
          <p14:tracePt t="51618" x="2500313" y="3232150"/>
          <p14:tracePt t="51634" x="2482850" y="3224213"/>
          <p14:tracePt t="51664" x="2455863" y="3197225"/>
          <p14:tracePt t="51687" x="2438400" y="3179763"/>
          <p14:tracePt t="51703" x="2428875" y="3170238"/>
          <p14:tracePt t="53375" x="2428875" y="3179763"/>
          <p14:tracePt t="53390" x="2428875" y="3187700"/>
          <p14:tracePt t="53399" x="2428875" y="3197225"/>
          <p14:tracePt t="53411" x="2428875" y="3205163"/>
          <p14:tracePt t="53425" x="2428875" y="3214688"/>
          <p14:tracePt t="53454" x="2428875" y="3251200"/>
          <p14:tracePt t="53460" x="2428875" y="3268663"/>
          <p14:tracePt t="53473" x="2428875" y="3276600"/>
          <p14:tracePt t="53494" x="2428875" y="3286125"/>
          <p14:tracePt t="53497" x="2428875" y="3295650"/>
          <p14:tracePt t="53519" x="2428875" y="3313113"/>
          <p14:tracePt t="53546" x="2428875" y="3322638"/>
          <p14:tracePt t="53593" x="2428875" y="3330575"/>
          <p14:tracePt t="53653" x="2428875" y="3340100"/>
          <p14:tracePt t="53666" x="2428875" y="3348038"/>
          <p14:tracePt t="53700" x="2438400" y="3348038"/>
          <p14:tracePt t="53964" x="2438400" y="3357563"/>
          <p14:tracePt t="53976" x="2438400" y="3367088"/>
          <p14:tracePt t="53998" x="2446338" y="3375025"/>
          <p14:tracePt t="54024" x="2446338" y="3384550"/>
          <p14:tracePt t="54043" x="2455863" y="3394075"/>
          <p14:tracePt t="54058" x="2455863" y="3411538"/>
          <p14:tracePt t="54074" x="2465388" y="3411538"/>
          <p14:tracePt t="54096" x="2465388" y="3419475"/>
          <p14:tracePt t="54141" x="2473325" y="3419475"/>
          <p14:tracePt t="56410" x="2473325" y="3429000"/>
          <p14:tracePt t="56650" x="2482850" y="3429000"/>
          <p14:tracePt t="56686" x="2490788" y="3429000"/>
          <p14:tracePt t="56697" x="2500313" y="3429000"/>
          <p14:tracePt t="56733" x="2509838" y="3429000"/>
          <p14:tracePt t="56794" x="2517775" y="3429000"/>
          <p14:tracePt t="56901" x="2517775" y="3419475"/>
          <p14:tracePt t="56996" x="2517775" y="3411538"/>
          <p14:tracePt t="57273" x="2517775" y="3402013"/>
          <p14:tracePt t="57298" x="2517775" y="3394075"/>
          <p14:tracePt t="57369" x="2527300" y="3394075"/>
          <p14:tracePt t="57693" x="2536825" y="3394075"/>
          <p14:tracePt t="57741" x="2536825" y="3384550"/>
          <p14:tracePt t="57908" x="2544763" y="3375025"/>
          <p14:tracePt t="57945" x="2544763" y="3367088"/>
          <p14:tracePt t="57993" x="2544763" y="3357563"/>
          <p14:tracePt t="58028" x="2554288" y="3357563"/>
          <p14:tracePt t="61651" x="2589213" y="3394075"/>
          <p14:tracePt t="61662" x="2652713" y="3455988"/>
          <p14:tracePt t="61678" x="2732088" y="3509963"/>
          <p14:tracePt t="61689" x="2803525" y="3581400"/>
          <p14:tracePt t="61725" x="2973388" y="3732213"/>
          <p14:tracePt t="61755" x="3009900" y="3795713"/>
          <p14:tracePt t="61761" x="3017838" y="3813175"/>
          <p14:tracePt t="61774" x="3017838" y="3830638"/>
          <p14:tracePt t="61803" x="3017838" y="3840163"/>
          <p14:tracePt t="62310" x="3017838" y="3848100"/>
          <p14:tracePt t="62346" x="3009900" y="3867150"/>
          <p14:tracePt t="62371" x="2990850" y="3875088"/>
          <p14:tracePt t="62383" x="2982913" y="3875088"/>
          <p14:tracePt t="62394" x="2973388" y="3884613"/>
          <p14:tracePt t="62408" x="2973388" y="3894138"/>
          <p14:tracePt t="62429" x="2965450" y="3894138"/>
          <p14:tracePt t="62445" x="2946400" y="3902075"/>
          <p14:tracePt t="62474" x="2938463" y="3911600"/>
          <p14:tracePt t="62480" x="2928938" y="3911600"/>
          <p14:tracePt t="62527" x="2911475" y="3911600"/>
          <p14:tracePt t="62558" x="2894013" y="3911600"/>
          <p14:tracePt t="62577" x="2884488" y="3911600"/>
          <p14:tracePt t="62605" x="2874963" y="3919538"/>
          <p14:tracePt t="62731" x="2874963" y="3911600"/>
          <p14:tracePt t="63018" x="2867025" y="3911600"/>
          <p14:tracePt t="63078" x="2857500" y="3911600"/>
          <p14:tracePt t="63105" x="2857500" y="3919538"/>
          <p14:tracePt t="63115" x="2847975" y="3929063"/>
          <p14:tracePt t="63138" x="2840038" y="3929063"/>
          <p14:tracePt t="63186" x="2840038" y="3938588"/>
          <p14:tracePt t="63207" x="2830513" y="3938588"/>
          <p14:tracePt t="63233" x="2822575" y="3938588"/>
          <p14:tracePt t="63366" x="2813050" y="3938588"/>
          <p14:tracePt t="63393" x="2803525" y="3938588"/>
          <p14:tracePt t="63462" x="2813050" y="3929063"/>
          <p14:tracePt t="63654" x="2803525" y="3929063"/>
          <p14:tracePt t="63665" x="2795588" y="3938588"/>
          <p14:tracePt t="63680" x="2795588" y="3946525"/>
          <p14:tracePt t="63709" x="2786063" y="3956050"/>
          <p14:tracePt t="63715" x="2776538" y="3965575"/>
          <p14:tracePt t="63734" x="2768600" y="3973513"/>
          <p14:tracePt t="63763" x="2751138" y="3990975"/>
          <p14:tracePt t="63793" x="2741613" y="4000500"/>
          <p14:tracePt t="63800" x="2732088" y="4000500"/>
          <p14:tracePt t="63813" x="2732088" y="4010025"/>
          <p14:tracePt t="64830" x="2732088" y="4000500"/>
          <p14:tracePt t="64866" x="2732088" y="3990975"/>
          <p14:tracePt t="64877" x="2732088" y="3983038"/>
          <p14:tracePt t="64901" x="2732088" y="3973513"/>
          <p14:tracePt t="64926" x="2732088" y="3965575"/>
          <p14:tracePt t="66113" x="2732088" y="3973513"/>
          <p14:tracePt t="66138" x="2732088" y="3983038"/>
          <p14:tracePt t="66401" x="2732088" y="3990975"/>
          <p14:tracePt t="66412" x="2732088" y="4000500"/>
          <p14:tracePt t="66424" x="2741613" y="4000500"/>
          <p14:tracePt t="66443" x="2751138" y="4000500"/>
          <p14:tracePt t="66499" x="2751138" y="4010025"/>
          <p14:tracePt t="66702" x="2751138" y="4017963"/>
          <p14:tracePt t="67073" x="2751138" y="4027488"/>
          <p14:tracePt t="67085" x="2751138" y="4037013"/>
          <p14:tracePt t="67106" x="2751138" y="4044950"/>
          <p14:tracePt t="67123" x="2751138" y="4054475"/>
          <p14:tracePt t="67146" x="2741613" y="4062413"/>
          <p14:tracePt t="67174" x="2741613" y="4071938"/>
          <p14:tracePt t="67468" x="2751138" y="4071938"/>
          <p14:tracePt t="67495" x="2751138" y="4081463"/>
          <p14:tracePt t="67507" x="2759075" y="4081463"/>
          <p14:tracePt t="67527" x="2768600" y="4089400"/>
          <p14:tracePt t="67758" x="2786063" y="4089400"/>
          <p14:tracePt t="67769" x="2803525" y="4089400"/>
          <p14:tracePt t="67780" x="2830513" y="4081463"/>
          <p14:tracePt t="67795" x="2884488" y="4054475"/>
          <p14:tracePt t="67824" x="3098800" y="3983038"/>
          <p14:tracePt t="67829" x="3295650" y="3911600"/>
          <p14:tracePt t="67848" x="3562350" y="3840163"/>
          <p14:tracePt t="67864" x="3848100" y="3768725"/>
          <p14:tracePt t="67893" x="4572000" y="3633788"/>
          <p14:tracePt t="67899" x="4697413" y="3633788"/>
          <p14:tracePt t="67922" x="4795838" y="3633788"/>
          <p14:tracePt t="67947" x="4919663" y="3652838"/>
          <p14:tracePt t="67977" x="4991100" y="3660775"/>
          <p14:tracePt t="67995" x="4991100" y="3643313"/>
          <p14:tracePt t="68164" x="5027613" y="3643313"/>
          <p14:tracePt t="68177" x="5081588" y="3643313"/>
          <p14:tracePt t="68190" x="5153025" y="3643313"/>
          <p14:tracePt t="68212" x="5303838" y="3625850"/>
          <p14:tracePt t="68228" x="5384800" y="3616325"/>
          <p14:tracePt t="68250" x="5500688" y="3616325"/>
          <p14:tracePt t="68279" x="5572125" y="3633788"/>
          <p14:tracePt t="68285" x="5589588" y="3633788"/>
          <p14:tracePt t="68297" x="5608638" y="3652838"/>
          <p14:tracePt t="68326" x="5608638" y="3670300"/>
          <p14:tracePt t="68380" x="5608638" y="3687763"/>
          <p14:tracePt t="68393" x="5608638" y="3697288"/>
          <p14:tracePt t="68413" x="5608638" y="3714750"/>
          <p14:tracePt t="68448" x="5608638" y="3759200"/>
          <p14:tracePt t="68466" x="5608638" y="3768725"/>
          <p14:tracePt t="68495" x="5608638" y="3776663"/>
          <p14:tracePt t="68501" x="5608638" y="3786188"/>
          <p14:tracePt t="68514" x="5608638" y="3795713"/>
          <p14:tracePt t="68549" x="5608638" y="3822700"/>
          <p14:tracePt t="68579" x="5608638" y="3830638"/>
          <p14:tracePt t="68815" x="5626100" y="3830638"/>
          <p14:tracePt t="68826" x="5653088" y="3822700"/>
          <p14:tracePt t="68837" x="5705475" y="3803650"/>
          <p14:tracePt t="68852" x="5776913" y="3795713"/>
          <p14:tracePt t="68881" x="5919788" y="3795713"/>
          <p14:tracePt t="68887" x="5991225" y="3813175"/>
          <p14:tracePt t="68899" x="6054725" y="3830638"/>
          <p14:tracePt t="68927" x="6143625" y="3875088"/>
          <p14:tracePt t="68933" x="6170613" y="3894138"/>
          <p14:tracePt t="68952" x="6188075" y="3902075"/>
          <p14:tracePt t="68968" x="6205538" y="3919538"/>
          <p14:tracePt t="68997" x="6259513" y="3938588"/>
          <p14:tracePt t="69003" x="6276975" y="3946525"/>
          <p14:tracePt t="69015" x="6286500" y="3946525"/>
          <p14:tracePt t="69050" x="6296025" y="3946525"/>
          <p14:tracePt t="69056" x="6303963" y="3946525"/>
          <p14:tracePt t="71621" x="6296025" y="3946525"/>
          <p14:tracePt t="71632" x="6286500" y="3965575"/>
          <p14:tracePt t="71661" x="6259513" y="3983038"/>
          <p14:tracePt t="71678" x="6242050" y="3990975"/>
          <p14:tracePt t="71705" x="6170613" y="4027488"/>
          <p14:tracePt t="71723" x="6153150" y="4044950"/>
          <p14:tracePt t="71762" x="6037263" y="4089400"/>
          <p14:tracePt t="71777" x="6010275" y="4089400"/>
          <p14:tracePt t="71787" x="5983288" y="4098925"/>
          <p14:tracePt t="71810" x="5946775" y="4116388"/>
          <p14:tracePt t="71825" x="5919788" y="4125913"/>
          <p14:tracePt t="71862" x="5884863" y="4143375"/>
          <p14:tracePt t="71879" x="5884863" y="4152900"/>
          <p14:tracePt t="71908" x="5867400" y="4160838"/>
          <p14:tracePt t="71939" x="5857875" y="4160838"/>
          <p14:tracePt t="71946" x="5848350" y="4179888"/>
          <p14:tracePt t="71964" x="5840413" y="4179888"/>
          <p14:tracePt t="71979" x="5840413" y="4187825"/>
          <p14:tracePt t="72009" x="5822950" y="4205288"/>
          <p14:tracePt t="72014" x="5822950" y="4214813"/>
          <p14:tracePt t="72290" x="5803900" y="4214813"/>
          <p14:tracePt t="72304" x="5795963" y="4224338"/>
          <p14:tracePt t="72315" x="5786438" y="4224338"/>
          <p14:tracePt t="72328" x="5768975" y="4224338"/>
          <p14:tracePt t="72363" x="5732463" y="4224338"/>
          <p14:tracePt t="72394" x="5715000" y="4224338"/>
          <p14:tracePt t="72506" x="5715000" y="4232275"/>
          <p14:tracePt t="72520" x="5705475" y="4232275"/>
          <p14:tracePt t="72542" x="5705475" y="4241800"/>
          <p14:tracePt t="72566" x="5697538" y="4241800"/>
          <p14:tracePt t="72601" x="5697538" y="4251325"/>
          <p14:tracePt t="72629" x="5688013" y="4251325"/>
          <p14:tracePt t="72644" x="5680075" y="4251325"/>
          <p14:tracePt t="72794" x="5688013" y="4251325"/>
          <p14:tracePt t="72806" x="5697538" y="4251325"/>
          <p14:tracePt t="72827" x="5705475" y="4251325"/>
          <p14:tracePt t="72853" x="5715000" y="4251325"/>
          <p14:tracePt t="72870" x="5732463" y="4251325"/>
          <p14:tracePt t="72885" x="5741988" y="4251325"/>
          <p14:tracePt t="72902" x="5759450" y="4241800"/>
          <p14:tracePt t="72917" x="5776913" y="4214813"/>
          <p14:tracePt t="73178" x="5786438" y="4214813"/>
          <p14:tracePt t="73189" x="5803900" y="4214813"/>
          <p14:tracePt t="73212" x="5830888" y="4214813"/>
          <p14:tracePt t="73218" x="5857875" y="4214813"/>
          <p14:tracePt t="73230" x="5884863" y="4232275"/>
          <p14:tracePt t="73266" x="5965825" y="4268788"/>
          <p14:tracePt t="73275" x="5983288" y="4276725"/>
          <p14:tracePt t="73300" x="6018213" y="4276725"/>
          <p14:tracePt t="73329" x="6037263" y="4276725"/>
          <p14:tracePt t="73550" x="6045200" y="4286250"/>
          <p14:tracePt t="73565" x="6054725" y="4295775"/>
          <p14:tracePt t="73576" x="6062663" y="4295775"/>
          <p14:tracePt t="73587" x="6072188" y="4295775"/>
          <p14:tracePt t="73601" x="6089650" y="4295775"/>
          <p14:tracePt t="73630" x="6108700" y="4295775"/>
          <p14:tracePt t="73636" x="6126163" y="4295775"/>
          <p14:tracePt t="73666" x="6170613" y="4295775"/>
          <p14:tracePt t="73671" x="6180138" y="4295775"/>
          <p14:tracePt t="73684" x="6197600" y="4295775"/>
          <p14:tracePt t="73713" x="6232525" y="4286250"/>
          <p14:tracePt t="73718" x="6251575" y="4276725"/>
          <p14:tracePt t="73747" x="6269038" y="4268788"/>
          <p14:tracePt t="73873" x="6259513" y="4268788"/>
          <p14:tracePt t="73887" x="6251575" y="4268788"/>
          <p14:tracePt t="73902" x="6242050" y="4268788"/>
          <p14:tracePt t="73936" x="6251575" y="4259263"/>
          <p14:tracePt t="73950" x="6269038" y="4259263"/>
          <p14:tracePt t="73971" x="6313488" y="4251325"/>
          <p14:tracePt t="74000" x="6394450" y="4251325"/>
          <p14:tracePt t="74006" x="6429375" y="4251325"/>
          <p14:tracePt t="74031" x="6473825" y="4259263"/>
          <p14:tracePt t="74069" x="6500813" y="4268788"/>
          <p14:tracePt t="74086" x="6510338" y="4268788"/>
          <p14:tracePt t="74234" x="6518275" y="4268788"/>
          <p14:tracePt t="74247" x="6527800" y="4259263"/>
          <p14:tracePt t="74378" x="6518275" y="4259263"/>
          <p14:tracePt t="74390" x="6510338" y="4259263"/>
          <p14:tracePt t="74403" x="6500813" y="4259263"/>
          <p14:tracePt t="74419" x="6491288" y="4251325"/>
          <p14:tracePt t="74450" x="6510338" y="4241800"/>
          <p14:tracePt t="74473" x="6537325" y="4232275"/>
          <p14:tracePt t="74502" x="6634163" y="4224338"/>
          <p14:tracePt t="74520" x="6670675" y="4224338"/>
          <p14:tracePt t="74536" x="6742113" y="4241800"/>
          <p14:tracePt t="74571" x="6813550" y="4276725"/>
          <p14:tracePt t="74587" x="6823075" y="4276725"/>
          <p14:tracePt t="74617" x="6840538" y="4286250"/>
          <p14:tracePt t="74648" x="6848475" y="4286250"/>
          <p14:tracePt t="74654" x="6848475" y="4295775"/>
          <p14:tracePt t="74679" x="6858000" y="4303713"/>
          <p14:tracePt t="74701" x="6875463" y="4303713"/>
          <p14:tracePt t="74719" x="6884988" y="4303713"/>
          <p14:tracePt t="74740" x="6902450" y="4303713"/>
          <p14:tracePt t="74771" x="6919913" y="4303713"/>
          <p14:tracePt t="74917" x="6919913" y="4295775"/>
          <p14:tracePt t="74943" x="6929438" y="4295775"/>
          <p14:tracePt t="74954" x="6946900" y="4295775"/>
          <p14:tracePt t="74974" x="6965950" y="4295775"/>
          <p14:tracePt t="75001" x="7054850" y="4286250"/>
          <p14:tracePt t="75019" x="7170738" y="4276725"/>
          <p14:tracePt t="75037" x="7224713" y="4276725"/>
          <p14:tracePt t="75072" x="7323138" y="4313238"/>
          <p14:tracePt t="75078" x="7340600" y="4330700"/>
          <p14:tracePt t="75090" x="7367588" y="4340225"/>
          <p14:tracePt t="75119" x="7385050" y="4357688"/>
          <p14:tracePt t="75125" x="7394575" y="4357688"/>
          <p14:tracePt t="75172" x="7412038" y="4357688"/>
          <p14:tracePt t="75301" x="7419975" y="4357688"/>
          <p14:tracePt t="75326" x="7429500" y="4357688"/>
          <p14:tracePt t="75349" x="7439025" y="4357688"/>
          <p14:tracePt t="75361" x="7446963" y="4348163"/>
          <p14:tracePt t="75565" x="7466013" y="4340225"/>
          <p14:tracePt t="75579" x="7483475" y="4322763"/>
          <p14:tracePt t="75605" x="7518400" y="4303713"/>
          <p14:tracePt t="75623" x="7537450" y="4295775"/>
          <p14:tracePt t="75645" x="7554913" y="4295775"/>
          <p14:tracePt t="75661" x="7572375" y="4295775"/>
          <p14:tracePt t="75698" x="7581900" y="4295775"/>
          <p14:tracePt t="76575" x="7572375" y="4295775"/>
          <p14:tracePt t="76588" x="7554913" y="4295775"/>
          <p14:tracePt t="76608" x="7527925" y="4295775"/>
          <p14:tracePt t="76626" x="7429500" y="4303713"/>
          <p14:tracePt t="76656" x="7116763" y="4411663"/>
          <p14:tracePt t="76681" x="6911975" y="4465638"/>
          <p14:tracePt t="76696" x="6840538" y="4483100"/>
          <p14:tracePt t="76725" x="6732588" y="4510088"/>
          <p14:tracePt t="76731" x="6697663" y="4527550"/>
          <p14:tracePt t="76757" x="6643688" y="4537075"/>
          <p14:tracePt t="76781" x="6589713" y="4537075"/>
          <p14:tracePt t="76796" x="6562725" y="4537075"/>
          <p14:tracePt t="76826" x="6483350" y="4537075"/>
          <p14:tracePt t="76837" x="6465888" y="4537075"/>
          <p14:tracePt t="76851" x="6446838" y="4527550"/>
          <p14:tracePt t="76881" x="6419850" y="4518025"/>
          <p14:tracePt t="76908" x="6394450" y="4518025"/>
          <p14:tracePt t="76926" x="6367463" y="4518025"/>
          <p14:tracePt t="76958" x="6330950" y="4527550"/>
          <p14:tracePt t="76982" x="6313488" y="4527550"/>
          <p14:tracePt t="77010" x="6303963" y="4527550"/>
          <p14:tracePt t="77018" x="6296025" y="4527550"/>
          <p14:tracePt t="77030" x="6286500" y="4537075"/>
          <p14:tracePt t="77045" x="6286500" y="4545013"/>
          <p14:tracePt t="77080" x="6259513" y="4554538"/>
          <p14:tracePt t="77097" x="6251575" y="4572000"/>
          <p14:tracePt t="77113" x="6242050" y="4581525"/>
          <p14:tracePt t="77305" x="6205538" y="4581525"/>
          <p14:tracePt t="77319" x="6170613" y="4581525"/>
          <p14:tracePt t="77343" x="6027738" y="4581525"/>
          <p14:tracePt t="77380" x="5456238" y="4598988"/>
          <p14:tracePt t="77398" x="5205413" y="4625975"/>
          <p14:tracePt t="77427" x="4633913" y="4633913"/>
          <p14:tracePt t="77459" x="4214813" y="4616450"/>
          <p14:tracePt t="77483" x="4098925" y="4625975"/>
          <p14:tracePt t="77499" x="3938588" y="4660900"/>
          <p14:tracePt t="77527" x="3840163" y="4697413"/>
          <p14:tracePt t="77533" x="3813175" y="4705350"/>
          <p14:tracePt t="77546" x="3795713" y="4714875"/>
          <p14:tracePt t="77772" x="3724275" y="4724400"/>
          <p14:tracePt t="77785" x="3652838" y="4732338"/>
          <p14:tracePt t="77799" x="3589338" y="4732338"/>
          <p14:tracePt t="77828" x="3429000" y="4732338"/>
          <p14:tracePt t="77837" x="3348038" y="4732338"/>
          <p14:tracePt t="77862" x="3197225" y="4724400"/>
          <p14:tracePt t="77884" x="3054350" y="4724400"/>
          <p14:tracePt t="77913" x="2928938" y="4714875"/>
          <p14:tracePt t="77918" x="2874963" y="4705350"/>
          <p14:tracePt t="77931" x="2830513" y="4697413"/>
          <p14:tracePt t="77960" x="2768600" y="4660900"/>
          <p14:tracePt t="77966" x="2741613" y="4633913"/>
          <p14:tracePt t="77984" x="2732088" y="4598988"/>
          <p14:tracePt t="78013" x="2705100" y="4510088"/>
          <p14:tracePt t="78045" x="2705100" y="4456113"/>
          <p14:tracePt t="78050" x="2705100" y="4419600"/>
          <p14:tracePt t="78063" x="2705100" y="4384675"/>
          <p14:tracePt t="78085" x="2705100" y="4340225"/>
          <p14:tracePt t="78111" x="2705100" y="4295775"/>
          <p14:tracePt t="78130" x="2705100" y="4286250"/>
          <p14:tracePt t="78147" x="2705100" y="4232275"/>
          <p14:tracePt t="78183" x="2714625" y="4170363"/>
          <p14:tracePt t="78375" x="2714625" y="4152900"/>
          <p14:tracePt t="78386" x="2714625" y="4125913"/>
          <p14:tracePt t="78401" x="2714625" y="4081463"/>
          <p14:tracePt t="78430" x="2714625" y="3965575"/>
          <p14:tracePt t="78436" x="2714625" y="3911600"/>
          <p14:tracePt t="78449" x="2714625" y="3894138"/>
          <p14:tracePt t="78484" x="2705100" y="3894138"/>
          <p14:tracePt t="78515" x="2697163" y="3911600"/>
          <p14:tracePt t="78533" x="2687638" y="3929063"/>
          <p14:tracePt t="78562" x="2679700" y="3946525"/>
          <p14:tracePt t="78567" x="2670175" y="3983038"/>
          <p14:tracePt t="78586" x="2670175" y="4027488"/>
          <p14:tracePt t="78615" x="2625725" y="4179888"/>
          <p14:tracePt t="78646" x="2616200" y="4259263"/>
          <p14:tracePt t="78652" x="2616200" y="4286250"/>
          <p14:tracePt t="78664" x="2616200" y="4303713"/>
          <p14:tracePt t="78686" x="2616200" y="4348163"/>
          <p14:tracePt t="78715" x="2616200" y="4402138"/>
          <p14:tracePt t="78721" x="2616200" y="4429125"/>
          <p14:tracePt t="78747" x="2616200" y="4465638"/>
          <p14:tracePt t="78785" x="2616200" y="4491038"/>
          <p14:tracePt t="78813" x="2616200" y="4500563"/>
          <p14:tracePt t="78839" x="2625725" y="4500563"/>
          <p14:tracePt t="78862" x="2633663" y="4500563"/>
          <p14:tracePt t="78868" x="2643188" y="4500563"/>
          <p14:tracePt t="78887" x="2652713" y="4500563"/>
          <p14:tracePt t="78914" x="2652713" y="4491038"/>
          <p14:tracePt t="78972" x="2652713" y="4465638"/>
          <p14:tracePt t="78985" x="2652713" y="4438650"/>
          <p14:tracePt t="78996" x="2652713" y="4419600"/>
          <p14:tracePt t="79018" x="2652713" y="4394200"/>
          <p14:tracePt t="79034" x="2652713" y="4357688"/>
          <p14:tracePt t="79063" x="2652713" y="4322763"/>
          <p14:tracePt t="79087" x="2633663" y="4286250"/>
          <p14:tracePt t="79103" x="2633663" y="4276725"/>
          <p14:tracePt t="79119" x="2625725" y="4276725"/>
          <p14:tracePt t="79152" x="2616200" y="4286250"/>
          <p14:tracePt t="79167" x="2616200" y="4303713"/>
          <p14:tracePt t="79188" x="2608263" y="4330700"/>
          <p14:tracePt t="79203" x="2608263" y="4367213"/>
          <p14:tracePt t="79232" x="2608263" y="4402138"/>
          <p14:tracePt t="79252" x="2608263" y="4411663"/>
          <p14:tracePt t="79286" x="2652713" y="4411663"/>
          <p14:tracePt t="79317" x="2697163" y="4394200"/>
          <p14:tracePt t="79322" x="2741613" y="4375150"/>
          <p14:tracePt t="79335" x="2795588" y="4357688"/>
          <p14:tracePt t="79364" x="2965450" y="4303713"/>
          <p14:tracePt t="79367" x="3081338" y="4276725"/>
          <p14:tracePt t="79381" x="3259138" y="4241800"/>
          <p14:tracePt t="79393" x="3465513" y="4205288"/>
          <p14:tracePt t="79405" x="3679825" y="4160838"/>
          <p14:tracePt t="79432" x="4010025" y="4143375"/>
          <p14:tracePt t="79450" x="4143375" y="4133850"/>
          <p14:tracePt t="79486" x="4394200" y="4116388"/>
          <p14:tracePt t="79491" x="4446588" y="4133850"/>
          <p14:tracePt t="79504" x="4465638" y="4143375"/>
          <p14:tracePt t="79706" x="4500563" y="4133850"/>
          <p14:tracePt t="79718" x="4554538" y="4116388"/>
          <p14:tracePt t="79728" x="4633913" y="4098925"/>
          <p14:tracePt t="79751" x="4732338" y="4089400"/>
          <p14:tracePt t="79767" x="5000625" y="4089400"/>
          <p14:tracePt t="79789" x="5348288" y="4143375"/>
          <p14:tracePt t="79804" x="5491163" y="4187825"/>
          <p14:tracePt t="79833" x="5732463" y="4295775"/>
          <p14:tracePt t="79839" x="5822950" y="4340225"/>
          <p14:tracePt t="79851" x="5911850" y="4394200"/>
          <p14:tracePt t="79886" x="6108700" y="4500563"/>
          <p14:tracePt t="79904" x="6161088" y="4518025"/>
          <p14:tracePt t="79933" x="6251575" y="4537075"/>
          <p14:tracePt t="79951" x="6269038" y="4527550"/>
          <p14:tracePt t="79967" x="6286500" y="4500563"/>
          <p14:tracePt t="80136" x="6296025" y="4500563"/>
          <p14:tracePt t="80148" x="6303963" y="4500563"/>
          <p14:tracePt t="80159" x="6323013" y="4500563"/>
          <p14:tracePt t="80189" x="6402388" y="4500563"/>
          <p14:tracePt t="80219" x="6537325" y="4527550"/>
          <p14:tracePt t="80249" x="6599238" y="4537075"/>
          <p14:tracePt t="80255" x="6616700" y="4537075"/>
          <p14:tracePt t="80268" x="6626225" y="4537075"/>
          <p14:tracePt t="80290" x="6643688" y="4537075"/>
          <p14:tracePt t="80306" x="6653213" y="4537075"/>
          <p14:tracePt t="80334" x="6661150" y="4537075"/>
          <p14:tracePt t="80376" x="6670675" y="4537075"/>
          <p14:tracePt t="80403" x="6670675" y="4527550"/>
          <p14:tracePt t="80423" x="6680200" y="4518025"/>
          <p14:tracePt t="80437" x="6688138" y="4518025"/>
          <p14:tracePt t="80471" x="6697663" y="4518025"/>
          <p14:tracePt t="80499" x="6697663" y="4510088"/>
          <p14:tracePt t="80701" x="6724650" y="4500563"/>
          <p14:tracePt t="80712" x="6751638" y="4483100"/>
          <p14:tracePt t="80725" x="6804025" y="4456113"/>
          <p14:tracePt t="80751" x="6946900" y="4419600"/>
          <p14:tracePt t="80789" x="7153275" y="4402138"/>
          <p14:tracePt t="80795" x="7205663" y="4402138"/>
          <p14:tracePt t="80836" x="7323138" y="4402138"/>
          <p14:tracePt t="80842" x="7358063" y="4411663"/>
          <p14:tracePt t="80854" x="7385050" y="4419600"/>
          <p14:tracePt t="80889" x="7429500" y="4419600"/>
          <p14:tracePt t="80892" x="7439025" y="4429125"/>
          <p14:tracePt t="80906" x="7446963" y="4438650"/>
          <p14:tracePt t="80920" x="7456488" y="4438650"/>
          <p14:tracePt t="80928" x="7466013" y="4438650"/>
          <p14:tracePt t="80940" x="7473950" y="4438650"/>
          <p14:tracePt t="80967" x="7483475" y="4438650"/>
          <p14:tracePt t="80992" x="7491413" y="4446588"/>
          <p14:tracePt t="81025" x="7500938" y="4446588"/>
          <p14:tracePt t="81230" x="7510463" y="4446588"/>
          <p14:tracePt t="81240" x="7518400" y="4446588"/>
          <p14:tracePt t="81254" x="7537450" y="4446588"/>
          <p14:tracePt t="81291" x="7608888" y="4446588"/>
          <p14:tracePt t="81321" x="7661275" y="4446588"/>
          <p14:tracePt t="81327" x="7688263" y="4446588"/>
          <p14:tracePt t="81340" x="7715250" y="4446588"/>
          <p14:tracePt t="81368" x="7751763" y="4456113"/>
          <p14:tracePt t="81372" x="7769225" y="4465638"/>
          <p14:tracePt t="81383" x="7786688" y="4465638"/>
          <p14:tracePt t="81397" x="7796213" y="4465638"/>
          <p14:tracePt t="81410" x="7796213" y="4473575"/>
          <p14:tracePt t="81437" x="7813675" y="4473575"/>
          <p14:tracePt t="82487" x="7813675" y="4483100"/>
          <p14:tracePt t="82501" x="7804150" y="4483100"/>
          <p14:tracePt t="82513" x="7804150" y="4491038"/>
          <p14:tracePt t="82549" x="7796213" y="4491038"/>
          <p14:tracePt t="82560" x="7786688" y="4491038"/>
          <p14:tracePt t="82595" x="7759700" y="4500563"/>
          <p14:tracePt t="82613" x="7732713" y="4500563"/>
          <p14:tracePt t="82628" x="7697788" y="4500563"/>
          <p14:tracePt t="82644" x="7608888" y="4510088"/>
          <p14:tracePt t="82673" x="7510463" y="4527550"/>
          <p14:tracePt t="82678" x="7473950" y="4527550"/>
          <p14:tracePt t="82697" x="7439025" y="4537075"/>
          <p14:tracePt t="82713" x="7402513" y="4545013"/>
          <p14:tracePt t="82742" x="7313613" y="4581525"/>
          <p14:tracePt t="82760" x="7277100" y="4598988"/>
          <p14:tracePt t="82796" x="7197725" y="4670425"/>
          <p14:tracePt t="82801" x="7180263" y="4687888"/>
          <p14:tracePt t="82813" x="7153275" y="4687888"/>
          <p14:tracePt t="82842" x="7089775" y="4705350"/>
          <p14:tracePt t="82848" x="7072313" y="4714875"/>
          <p14:tracePt t="82860" x="7045325" y="4714875"/>
          <p14:tracePt t="82876" x="7027863" y="4714875"/>
          <p14:tracePt t="82897" x="7000875" y="4714875"/>
          <p14:tracePt t="82926" x="6983413" y="4724400"/>
          <p14:tracePt t="82969" x="6983413" y="4732338"/>
          <p14:tracePt t="82980" x="6973888" y="4741863"/>
          <p14:tracePt t="82998" x="6973888" y="4751388"/>
          <p14:tracePt t="83291" x="6965950" y="4751388"/>
          <p14:tracePt t="83303" x="6956425" y="4759325"/>
          <p14:tracePt t="83314" x="6946900" y="4759325"/>
          <p14:tracePt t="83343" x="6938963" y="4759325"/>
          <p14:tracePt t="83497" x="6938963" y="4751388"/>
          <p14:tracePt t="83508" x="6946900" y="4741863"/>
          <p14:tracePt t="83529" x="6956425" y="4714875"/>
          <p14:tracePt t="83560" x="7010400" y="4679950"/>
          <p14:tracePt t="83566" x="7027863" y="4670425"/>
          <p14:tracePt t="83600" x="7054850" y="4660900"/>
          <p14:tracePt t="83627" x="7072313" y="4660900"/>
          <p14:tracePt t="83734" x="7072313" y="4670425"/>
          <p14:tracePt t="83854" x="7062788" y="4670425"/>
          <p14:tracePt t="83869" x="7054850" y="4670425"/>
          <p14:tracePt t="83891" x="7045325" y="4670425"/>
          <p14:tracePt t="83902" x="7037388" y="4679950"/>
          <p14:tracePt t="83930" x="7018338" y="4679950"/>
          <p14:tracePt t="83947" x="7010400" y="4687888"/>
          <p14:tracePt t="83977" x="6965950" y="4697413"/>
          <p14:tracePt t="84001" x="6938963" y="4714875"/>
          <p14:tracePt t="84030" x="6884988" y="4724400"/>
          <p14:tracePt t="84035" x="6858000" y="4732338"/>
          <p14:tracePt t="84048" x="6831013" y="4741863"/>
          <p14:tracePt t="84077" x="6769100" y="4759325"/>
          <p14:tracePt t="84083" x="6724650" y="4759325"/>
          <p14:tracePt t="84101" x="6688138" y="4776788"/>
          <p14:tracePt t="84117" x="6616700" y="4795838"/>
          <p14:tracePt t="84133" x="6581775" y="4803775"/>
          <p14:tracePt t="84162" x="6527800" y="4803775"/>
          <p14:tracePt t="84167" x="6500813" y="4803775"/>
          <p14:tracePt t="84180" x="6473825" y="4803775"/>
          <p14:tracePt t="84202" x="6456363" y="4822825"/>
          <p14:tracePt t="84217" x="6438900" y="4830763"/>
          <p14:tracePt t="84347" x="6438900" y="4822825"/>
          <p14:tracePt t="84370" x="6446838" y="4813300"/>
          <p14:tracePt t="84381" x="6456363" y="4803775"/>
          <p14:tracePt t="84402" x="6465888" y="4795838"/>
          <p14:tracePt t="84418" x="6491288" y="4795838"/>
          <p14:tracePt t="84433" x="6500813" y="4795838"/>
          <p14:tracePt t="84464" x="6527800" y="4795838"/>
          <p14:tracePt t="84470" x="6554788" y="4795838"/>
          <p14:tracePt t="84501" x="6599238" y="4786313"/>
          <p14:tracePt t="84506" x="6634163" y="4786313"/>
          <p14:tracePt t="84518" x="6688138" y="4776788"/>
          <p14:tracePt t="84548" x="6813550" y="4751388"/>
          <p14:tracePt t="84553" x="6875463" y="4732338"/>
          <p14:tracePt t="84566" x="6946900" y="4705350"/>
          <p14:tracePt t="84601" x="7116763" y="4633913"/>
          <p14:tracePt t="84632" x="7180263" y="4598988"/>
          <p14:tracePt t="84637" x="7197725" y="4598988"/>
          <p14:tracePt t="84650" x="7205663" y="4589463"/>
          <p14:tracePt t="84679" x="7215188" y="4581525"/>
          <p14:tracePt t="84827" x="7224713" y="4581525"/>
          <p14:tracePt t="84838" x="7232650" y="4581525"/>
          <p14:tracePt t="84851" x="7242175" y="4581525"/>
          <p14:tracePt t="84880" x="7259638" y="4589463"/>
          <p14:tracePt t="84904" x="7269163" y="4589463"/>
          <p14:tracePt t="84921" x="7277100" y="4589463"/>
          <p14:tracePt t="85093" x="7277100" y="4598988"/>
          <p14:tracePt t="85101" x="7277100" y="4616450"/>
          <p14:tracePt t="85133" x="7277100" y="4643438"/>
          <p14:tracePt t="85139" x="7277100" y="4660900"/>
          <p14:tracePt t="85152" x="7277100" y="4670425"/>
          <p14:tracePt t="85180" x="7286625" y="4697413"/>
          <p14:tracePt t="85186" x="7286625" y="4705350"/>
          <p14:tracePt t="85221" x="7286625" y="4714875"/>
          <p14:tracePt t="85376" x="7296150" y="4714875"/>
          <p14:tracePt t="85403" x="7304088" y="4714875"/>
          <p14:tracePt t="85425" x="7323138" y="4714875"/>
          <p14:tracePt t="85450" x="7331075" y="4705350"/>
          <p14:tracePt t="85463" x="7331075" y="4697413"/>
          <p14:tracePt t="85482" x="7348538" y="4687888"/>
          <p14:tracePt t="85653" x="7367588" y="4687888"/>
          <p14:tracePt t="85667" x="7385050" y="4679950"/>
          <p14:tracePt t="85679" x="7412038" y="4679950"/>
          <p14:tracePt t="85707" x="7518400" y="4687888"/>
          <p14:tracePt t="85722" x="7589838" y="4705350"/>
          <p14:tracePt t="85752" x="7786688" y="4776788"/>
          <p14:tracePt t="85782" x="7858125" y="4813300"/>
          <p14:tracePt t="85788" x="7875588" y="4822825"/>
          <p14:tracePt t="85807" x="7885113" y="4830763"/>
          <p14:tracePt t="85823" x="7894638" y="4830763"/>
          <p14:tracePt t="86121" x="7902575" y="4830763"/>
          <p14:tracePt t="86136" x="7912100" y="4830763"/>
          <p14:tracePt t="86146" x="7920038" y="4830763"/>
          <p14:tracePt t="86171" x="7966075" y="4822825"/>
          <p14:tracePt t="86206" x="8027988" y="4822825"/>
          <p14:tracePt t="86224" x="8045450" y="4822825"/>
          <p14:tracePt t="86239" x="8054975" y="4822825"/>
          <p14:tracePt t="86255" x="8081963" y="4822825"/>
          <p14:tracePt t="86284" x="8099425" y="4822825"/>
          <p14:tracePt t="86308" x="8108950" y="4822825"/>
          <p14:tracePt t="86338" x="8126413" y="4813300"/>
          <p14:tracePt t="86369" x="8134350" y="4803775"/>
          <p14:tracePt t="86374" x="8143875" y="4803775"/>
          <p14:tracePt t="86387" x="8153400" y="4803775"/>
          <p14:tracePt t="86438" x="8153400" y="4795838"/>
          <p14:tracePt t="86481" x="8153400" y="4786313"/>
          <p14:tracePt t="86505" x="8161338" y="4786313"/>
          <p14:tracePt t="86529" x="8170863" y="4776788"/>
          <p14:tracePt t="86541" x="8170863" y="4768850"/>
          <p14:tracePt t="86745" x="8161338" y="4768850"/>
          <p14:tracePt t="86757" x="8153400" y="4776788"/>
          <p14:tracePt t="86772" x="8134350" y="4776788"/>
          <p14:tracePt t="86807" x="7974013" y="4813300"/>
          <p14:tracePt t="86825" x="7875588" y="4840288"/>
          <p14:tracePt t="86841" x="7589838" y="4919663"/>
          <p14:tracePt t="86856" x="7429500" y="4956175"/>
          <p14:tracePt t="86886" x="6973888" y="5045075"/>
          <p14:tracePt t="86891" x="6742113" y="5108575"/>
          <p14:tracePt t="86910" x="6473825" y="5160963"/>
          <p14:tracePt t="86913" x="6188075" y="5224463"/>
          <p14:tracePt t="86928" x="5902325" y="5303838"/>
          <p14:tracePt t="86955" x="5348288" y="5438775"/>
          <p14:tracePt t="86961" x="5133975" y="5491163"/>
          <p14:tracePt t="86973" x="4991100" y="5518150"/>
          <p14:tracePt t="86988" x="4894263" y="5554663"/>
          <p14:tracePt t="87010" x="4768850" y="5562600"/>
          <p14:tracePt t="87039" x="4751388" y="5554663"/>
          <p14:tracePt t="87236" x="4732338" y="5554663"/>
          <p14:tracePt t="87248" x="4705350" y="5554663"/>
          <p14:tracePt t="87263" x="4679950" y="5554663"/>
          <p14:tracePt t="87281" x="4633913" y="5554663"/>
          <p14:tracePt t="87309" x="4465638" y="5510213"/>
          <p14:tracePt t="87315" x="4303713" y="5465763"/>
          <p14:tracePt t="87327" x="4098925" y="5384800"/>
          <p14:tracePt t="87355" x="3759200" y="5232400"/>
          <p14:tracePt t="87361" x="3652838" y="5180013"/>
          <p14:tracePt t="87374" x="3544888" y="5143500"/>
          <p14:tracePt t="87409" x="3303588" y="5054600"/>
          <p14:tracePt t="87419" x="3241675" y="5037138"/>
          <p14:tracePt t="87442" x="3133725" y="5000625"/>
          <p14:tracePt t="87472" x="3044825" y="4965700"/>
          <p14:tracePt t="87477" x="3017838" y="4946650"/>
          <p14:tracePt t="87490" x="2990850" y="4919663"/>
          <p14:tracePt t="87512" x="2965450" y="4894263"/>
          <p14:tracePt t="87540" x="2928938" y="4857750"/>
          <p14:tracePt t="87558" x="2919413" y="4848225"/>
          <p14:tracePt t="87588" x="2901950" y="4840288"/>
          <p14:tracePt t="87825" x="2857500" y="4840288"/>
          <p14:tracePt t="87840" x="2803525" y="4830763"/>
          <p14:tracePt t="87849" x="2768600" y="4803775"/>
          <p14:tracePt t="87861" x="2732088" y="4759325"/>
          <p14:tracePt t="87888" x="2687638" y="4652963"/>
          <p14:tracePt t="87913" x="2670175" y="4581525"/>
          <p14:tracePt t="87940" x="2670175" y="4527550"/>
          <p14:tracePt t="87958" x="2670175" y="4473575"/>
          <p14:tracePt t="87988" x="2660650" y="4419600"/>
          <p14:tracePt t="87994" x="2660650" y="4402138"/>
          <p14:tracePt t="88012" x="2660650" y="4384675"/>
          <p14:tracePt t="88042" x="2660650" y="4367213"/>
          <p14:tracePt t="88137" x="2660650" y="4384675"/>
          <p14:tracePt t="88152" x="2670175" y="4402138"/>
          <p14:tracePt t="88161" x="2679700" y="4419600"/>
          <p14:tracePt t="88176" x="2679700" y="4438650"/>
          <p14:tracePt t="88211" x="2679700" y="4456113"/>
          <p14:tracePt t="88245" x="2679700" y="4465638"/>
          <p14:tracePt t="88269" x="2679700" y="4473575"/>
          <p14:tracePt t="88291" x="2679700" y="4483100"/>
          <p14:tracePt t="88313" x="2679700" y="4491038"/>
          <p14:tracePt t="88329" x="2679700" y="4510088"/>
          <p14:tracePt t="88358" x="2679700" y="4527550"/>
          <p14:tracePt t="88376" x="2679700" y="4537075"/>
          <p14:tracePt t="88411" x="2679700" y="4562475"/>
          <p14:tracePt t="88429" x="2670175" y="4572000"/>
          <p14:tracePt t="88458" x="2670175" y="4589463"/>
          <p14:tracePt t="88464" x="2660650" y="4608513"/>
          <p14:tracePt t="88477" x="2652713" y="4608513"/>
          <p14:tracePt t="88511" x="2643188" y="4633913"/>
          <p14:tracePt t="88529" x="2643188" y="4643438"/>
          <p14:tracePt t="88559" x="2633663" y="4652963"/>
          <p14:tracePt t="88593" x="2633663" y="4660900"/>
          <p14:tracePt t="88603" x="2625725" y="4660900"/>
          <p14:tracePt t="88630" x="2625725" y="4670425"/>
          <p14:tracePt t="88646" x="2616200" y="4687888"/>
          <p14:tracePt t="88661" x="2616200" y="4705350"/>
          <p14:tracePt t="88677" x="2608263" y="4724400"/>
          <p14:tracePt t="88713" x="2598738" y="4741863"/>
          <p14:tracePt t="88730" x="2598738" y="4751388"/>
          <p14:tracePt t="88759" x="2598738" y="4786313"/>
          <p14:tracePt t="88777" x="2589213" y="4803775"/>
          <p14:tracePt t="88813" x="2571750" y="4848225"/>
          <p14:tracePt t="88830" x="2571750" y="4857750"/>
          <p14:tracePt t="88846" x="2571750" y="4875213"/>
          <p14:tracePt t="88875" x="2571750" y="4894263"/>
          <p14:tracePt t="88893" x="2562225" y="4929188"/>
          <p14:tracePt t="88916" x="2562225" y="4956175"/>
          <p14:tracePt t="89084" x="2562225" y="4965700"/>
          <p14:tracePt t="89111" x="2554288" y="4983163"/>
          <p14:tracePt t="89144" x="2544763" y="4983163"/>
          <p14:tracePt t="89205" x="2544763" y="4973638"/>
          <p14:tracePt t="89216" x="2544763" y="4965700"/>
          <p14:tracePt t="89231" x="2544763" y="4946650"/>
          <p14:tracePt t="89261" x="2554288" y="4919663"/>
          <p14:tracePt t="89267" x="2562225" y="4894263"/>
          <p14:tracePt t="89292" x="2562225" y="4875213"/>
          <p14:tracePt t="89315" x="2571750" y="4867275"/>
          <p14:tracePt t="89331" x="2571750" y="4857750"/>
          <p14:tracePt t="89672" x="2571750" y="4848225"/>
          <p14:tracePt t="89686" x="2571750" y="4830763"/>
          <p14:tracePt t="89697" x="2571750" y="4803775"/>
          <p14:tracePt t="89714" x="2571750" y="4776788"/>
          <p14:tracePt t="89730" x="2571750" y="4732338"/>
          <p14:tracePt t="89746" x="2571750" y="4687888"/>
          <p14:tracePt t="89762" x="2571750" y="4679950"/>
          <p14:tracePt t="89778" x="2571750" y="4670425"/>
          <p14:tracePt t="89842" x="2571750" y="4660900"/>
          <p14:tracePt t="89864" x="2571750" y="4643438"/>
          <p14:tracePt t="89875" x="2571750" y="4625975"/>
          <p14:tracePt t="89890" x="2581275" y="4616450"/>
          <p14:tracePt t="89918" x="2589213" y="4581525"/>
          <p14:tracePt t="89933" x="2598738" y="4572000"/>
          <p14:tracePt t="89962" x="2598738" y="4545013"/>
          <p14:tracePt t="89972" x="2598738" y="4537075"/>
          <p14:tracePt t="89998" x="2598738" y="4527550"/>
          <p14:tracePt t="90032" x="2598738" y="4510088"/>
          <p14:tracePt t="90043" x="2598738" y="4491038"/>
          <p14:tracePt t="90065" x="2598738" y="4465638"/>
          <p14:tracePt t="90081" x="2608263" y="4456113"/>
          <p14:tracePt t="90154" x="2608263" y="4446588"/>
          <p14:tracePt t="90274" x="2608263" y="4456113"/>
          <p14:tracePt t="90283" x="2608263" y="4473575"/>
          <p14:tracePt t="90297" x="2608263" y="4500563"/>
          <p14:tracePt t="90320" x="2608263" y="4527550"/>
          <p14:tracePt t="90335" x="2598738" y="4572000"/>
          <p14:tracePt t="90364" x="2589213" y="4616450"/>
          <p14:tracePt t="90382" x="2589213" y="4633913"/>
          <p14:tracePt t="90418" x="2589213" y="4652963"/>
          <p14:tracePt t="90449" x="2581275" y="4687888"/>
          <p14:tracePt t="90452" x="2571750" y="4714875"/>
          <p14:tracePt t="90465" x="2571750" y="4732338"/>
          <p14:tracePt t="90478" x="2571750" y="4741863"/>
          <p14:tracePt t="90498" x="2571750" y="4751388"/>
          <p14:tracePt t="90520" x="2562225" y="4776788"/>
          <p14:tracePt t="90536" x="2554288" y="4795838"/>
          <p14:tracePt t="90565" x="2554288" y="4813300"/>
          <p14:tracePt t="90571" x="2554288" y="4840288"/>
          <p14:tracePt t="90618" x="2544763" y="4875213"/>
          <p14:tracePt t="90624" x="2536825" y="4884738"/>
          <p14:tracePt t="90637" x="2536825" y="4894263"/>
          <p14:tracePt t="90665" x="2536825" y="4919663"/>
          <p14:tracePt t="90670" x="2536825" y="4929188"/>
          <p14:tracePt t="90683" x="2527300" y="4946650"/>
          <p14:tracePt t="90718" x="2517775" y="4983163"/>
          <p14:tracePt t="90736" x="2517775" y="5000625"/>
          <p14:tracePt t="90765" x="2509838" y="5027613"/>
          <p14:tracePt t="90885" x="2517775" y="5018088"/>
          <p14:tracePt t="90898" x="2517775" y="5000625"/>
          <p14:tracePt t="90910" x="2527300" y="4983163"/>
          <p14:tracePt t="90923" x="2536825" y="4956175"/>
          <p14:tracePt t="90950" x="2544763" y="4902200"/>
          <p14:tracePt t="90959" x="2554288" y="4875213"/>
          <p14:tracePt t="90970" x="2562225" y="4840288"/>
          <p14:tracePt t="90997" x="2562225" y="4768850"/>
          <p14:tracePt t="91022" x="2562225" y="4724400"/>
          <p14:tracePt t="91049" x="2562225" y="4705350"/>
          <p14:tracePt t="91067" x="2562225" y="4697413"/>
          <p14:tracePt t="91097" x="2562225" y="4679950"/>
          <p14:tracePt t="91124" x="2562225" y="4670425"/>
          <p14:tracePt t="91484" x="2571750" y="4670425"/>
          <p14:tracePt t="91497" x="2571750" y="4679950"/>
          <p14:tracePt t="91522" x="2581275" y="4687888"/>
          <p14:tracePt t="91553" x="2589213" y="4697413"/>
          <p14:tracePt t="91571" x="2589213" y="4705350"/>
          <p14:tracePt t="91599" x="2589213" y="4714875"/>
          <p14:tracePt t="91617" x="2589213" y="4724400"/>
          <p14:tracePt t="91644" x="2589213" y="4732338"/>
          <p14:tracePt t="91676" x="2589213" y="4741863"/>
          <p14:tracePt t="91748" x="2589213" y="4724400"/>
          <p14:tracePt t="91759" x="2589213" y="4714875"/>
          <p14:tracePt t="91772" x="2589213" y="4705350"/>
          <p14:tracePt t="91800" x="2589213" y="4670425"/>
          <p14:tracePt t="91825" x="2598738" y="4643438"/>
          <p14:tracePt t="91854" x="2616200" y="4608513"/>
          <p14:tracePt t="91859" x="2625725" y="4598988"/>
          <p14:tracePt t="91872" x="2625725" y="4581525"/>
          <p14:tracePt t="91901" x="2643188" y="4537075"/>
          <p14:tracePt t="91906" x="2652713" y="4527550"/>
          <p14:tracePt t="91925" x="2652713" y="4518025"/>
          <p14:tracePt t="91941" x="2660650" y="4500563"/>
          <p14:tracePt t="92251" x="2660650" y="4465638"/>
          <p14:tracePt t="92265" x="2660650" y="4429125"/>
          <p14:tracePt t="92278" x="2660650" y="4375150"/>
          <p14:tracePt t="92307" x="2679700" y="4295775"/>
          <p14:tracePt t="92312" x="2679700" y="4251325"/>
          <p14:tracePt t="92327" x="2679700" y="4241800"/>
          <p14:tracePt t="92355" x="2679700" y="4232275"/>
          <p14:tracePt t="92361" x="2679700" y="4224338"/>
          <p14:tracePt t="92433" x="2679700" y="4197350"/>
          <p14:tracePt t="92444" x="2679700" y="4179888"/>
          <p14:tracePt t="92458" x="2687638" y="4160838"/>
          <p14:tracePt t="92745" x="2687638" y="4143375"/>
          <p14:tracePt t="92756" x="2687638" y="4125913"/>
          <p14:tracePt t="92767" x="2687638" y="4108450"/>
          <p14:tracePt t="92790" x="2687638" y="4081463"/>
          <p14:tracePt t="92806" x="2687638" y="4027488"/>
          <p14:tracePt t="92829" x="2687638" y="4017963"/>
          <p14:tracePt t="92873" x="2687638" y="4010025"/>
          <p14:tracePt t="93213" x="2687638" y="4000500"/>
          <p14:tracePt t="93645" x="2687638" y="3990975"/>
          <p14:tracePt t="93703" x="2697163" y="4000500"/>
          <p14:tracePt t="93714" x="2697163" y="4010025"/>
          <p14:tracePt t="93730" x="2697163" y="4017963"/>
          <p14:tracePt t="93759" x="2697163" y="4037013"/>
          <p14:tracePt t="93777" x="2697163" y="4044950"/>
          <p14:tracePt t="93806" x="2697163" y="4054475"/>
          <p14:tracePt t="93813" x="2697163" y="4062413"/>
          <p14:tracePt t="93834" x="2697163" y="4071938"/>
          <p14:tracePt t="93848" x="2697163" y="4081463"/>
          <p14:tracePt t="93875" x="2697163" y="4098925"/>
          <p14:tracePt t="93881" x="2697163" y="4116388"/>
          <p14:tracePt t="93928" x="2697163" y="4152900"/>
          <p14:tracePt t="93934" x="2697163" y="4160838"/>
          <p14:tracePt t="93946" x="2697163" y="4170363"/>
          <p14:tracePt t="93975" x="2697163" y="4205288"/>
          <p14:tracePt t="93978" x="2697163" y="4224338"/>
          <p14:tracePt t="93992" x="2697163" y="4232275"/>
          <p14:tracePt t="94004" x="2697163" y="4251325"/>
          <p14:tracePt t="94031" x="2687638" y="4276725"/>
          <p14:tracePt t="94291" x="2687638" y="4286250"/>
          <p14:tracePt t="94458" x="2679700" y="4286250"/>
          <p14:tracePt t="94544" x="2679700" y="4295775"/>
          <p14:tracePt t="94555" x="2679700" y="4303713"/>
          <p14:tracePt t="94566" x="2670175" y="4303713"/>
          <p14:tracePt t="94582" x="2670175" y="4313238"/>
          <p14:tracePt t="94615" x="2670175" y="4322763"/>
          <p14:tracePt t="94999" x="2670175" y="4330700"/>
          <p14:tracePt t="95014" x="2670175" y="4340225"/>
          <p14:tracePt t="95023" x="2670175" y="4348163"/>
          <p14:tracePt t="95037" x="2670175" y="4357688"/>
          <p14:tracePt t="95064" x="2660650" y="4384675"/>
          <p14:tracePt t="95082" x="2652713" y="4419600"/>
          <p14:tracePt t="95111" x="2652713" y="4456113"/>
          <p14:tracePt t="95135" x="2652713" y="4473575"/>
          <p14:tracePt t="95151" x="2643188" y="4483100"/>
          <p14:tracePt t="95167" x="2643188" y="4500563"/>
          <p14:tracePt t="95196" x="2633663" y="4518025"/>
          <p14:tracePt t="95202" x="2633663" y="4527550"/>
          <p14:tracePt t="95235" x="2633663" y="4537075"/>
          <p14:tracePt t="95251" x="2633663" y="4554538"/>
          <p14:tracePt t="95267" x="2633663" y="4562475"/>
          <p14:tracePt t="95295" x="2625725" y="4572000"/>
          <p14:tracePt t="95301" x="2625725" y="4581525"/>
          <p14:tracePt t="95337" x="2625725" y="4589463"/>
          <p14:tracePt t="95898" x="2616200" y="4589463"/>
          <p14:tracePt t="95994" x="2608263" y="4589463"/>
          <p14:tracePt t="96332" x="2616200" y="4589463"/>
          <p14:tracePt t="96391" x="2616200" y="4581525"/>
          <p14:tracePt t="96608" x="2616200" y="4572000"/>
          <p14:tracePt t="96619" x="2625725" y="4572000"/>
          <p14:tracePt t="96644" x="2633663" y="4572000"/>
          <p14:tracePt t="96666" x="2643188" y="4572000"/>
          <p14:tracePt t="96687" x="2652713" y="4572000"/>
          <p14:tracePt t="96703" x="2660650" y="4572000"/>
          <p14:tracePt t="96719" x="2679700" y="4572000"/>
          <p14:tracePt t="96741" x="2687638" y="4572000"/>
          <p14:tracePt t="97075" x="2697163" y="4572000"/>
          <p14:tracePt t="97124" x="2705100" y="4572000"/>
          <p14:tracePt t="97134" x="2714625" y="4572000"/>
          <p14:tracePt t="97375" x="2724150" y="4572000"/>
          <p14:tracePt t="97411" x="2732088" y="4572000"/>
          <p14:tracePt t="97438" x="2741613" y="4572000"/>
          <p14:tracePt t="97447" x="2751138" y="4581525"/>
          <p14:tracePt t="97470" x="2759075" y="4581525"/>
          <p14:tracePt t="97496" x="2768600" y="4581525"/>
          <p14:tracePt t="97531" x="2768600" y="4589463"/>
          <p14:tracePt t="97701" x="2768600" y="4581525"/>
          <p14:tracePt t="97711" x="2768600" y="4572000"/>
          <p14:tracePt t="97722" x="2759075" y="4554538"/>
          <p14:tracePt t="97744" x="2751138" y="4545013"/>
          <p14:tracePt t="97760" x="2724150" y="4537075"/>
          <p14:tracePt t="97788" x="2705100" y="4537075"/>
          <p14:tracePt t="97794" x="2687638" y="4537075"/>
          <p14:tracePt t="97819" x="2679700" y="4537075"/>
          <p14:tracePt t="97845" x="2652713" y="4537075"/>
          <p14:tracePt t="97889" x="2633663" y="4545013"/>
          <p14:tracePt t="97907" x="2625725" y="4554538"/>
          <p14:tracePt t="97943" x="2608263" y="4589463"/>
          <p14:tracePt t="97960" x="2608263" y="4598988"/>
          <p14:tracePt t="97989" x="2598738" y="4643438"/>
          <p14:tracePt t="98007" x="2598738" y="4652963"/>
          <p14:tracePt t="98043" x="2598738" y="4714875"/>
          <p14:tracePt t="98048" x="2598738" y="4732338"/>
          <p14:tracePt t="98061" x="2616200" y="4751388"/>
          <p14:tracePt t="98090" x="2633663" y="4768850"/>
          <p14:tracePt t="98096" x="2643188" y="4768850"/>
          <p14:tracePt t="98108" x="2660650" y="4776788"/>
          <p14:tracePt t="98144" x="2724150" y="4768850"/>
          <p14:tracePt t="98175" x="2759075" y="4724400"/>
          <p14:tracePt t="98180" x="2768600" y="4697413"/>
          <p14:tracePt t="98204" x="2795588" y="4633913"/>
          <p14:tracePt t="98222" x="2803525" y="4608513"/>
          <p14:tracePt t="98246" x="2813050" y="4572000"/>
          <p14:tracePt t="98262" x="2813050" y="4537075"/>
          <p14:tracePt t="98278" x="2813050" y="4527550"/>
          <p14:tracePt t="98293" x="2813050" y="4518025"/>
          <p14:tracePt t="98322" x="2768600" y="4491038"/>
          <p14:tracePt t="98346" x="2732088" y="4491038"/>
          <p14:tracePt t="98361" x="2724150" y="4491038"/>
          <p14:tracePt t="98391" x="2687638" y="4491038"/>
          <p14:tracePt t="98396" x="2670175" y="4491038"/>
          <p14:tracePt t="98408" x="2652713" y="4510088"/>
          <p14:tracePt t="98444" x="2616200" y="4554538"/>
          <p14:tracePt t="98475" x="2598738" y="4581525"/>
          <p14:tracePt t="98480" x="2589213" y="4608513"/>
          <p14:tracePt t="98493" x="2589213" y="4633913"/>
          <p14:tracePt t="98522" x="2589213" y="4687888"/>
          <p14:tracePt t="98525" x="2589213" y="4724400"/>
          <p14:tracePt t="98538" x="2589213" y="4751388"/>
          <p14:tracePt t="98552" x="2589213" y="4776788"/>
          <p14:tracePt t="98563" x="2589213" y="4803775"/>
          <p14:tracePt t="98591" x="2589213" y="4830763"/>
          <p14:tracePt t="98609" x="2598738" y="4840288"/>
          <p14:tracePt t="98644" x="2633663" y="4848225"/>
          <p14:tracePt t="98673" x="2660650" y="4803775"/>
          <p14:tracePt t="98692" x="2679700" y="4759325"/>
          <p14:tracePt t="98722" x="2724150" y="4633913"/>
          <p14:tracePt t="98747" x="2724150" y="4616450"/>
          <p14:tracePt t="98762" x="2724150" y="4608513"/>
          <p14:tracePt t="98778" x="2724150" y="4598988"/>
          <p14:tracePt t="98793" x="2705100" y="4598988"/>
          <p14:tracePt t="98822" x="2687638" y="4581525"/>
          <p14:tracePt t="98828" x="2670175" y="4581525"/>
          <p14:tracePt t="98847" x="2660650" y="4581525"/>
          <p14:tracePt t="98862" x="2643188" y="4572000"/>
          <p14:tracePt t="98891" x="2625725" y="4572000"/>
          <p14:tracePt t="98897" x="2608263" y="4572000"/>
          <p14:tracePt t="98909" x="2608263" y="4589463"/>
          <p14:tracePt t="98945" x="2581275" y="4616450"/>
          <p14:tracePt t="98962" x="2571750" y="4625975"/>
          <p14:tracePt t="98991" x="2562225" y="4660900"/>
          <p14:tracePt t="98997" x="2562225" y="4679950"/>
          <p14:tracePt t="99022" x="2562225" y="4714875"/>
          <p14:tracePt t="99046" x="2562225" y="4759325"/>
          <p14:tracePt t="99076" x="2562225" y="4776788"/>
          <p14:tracePt t="99081" x="2571750" y="4786313"/>
          <p14:tracePt t="99094" x="2581275" y="4786313"/>
          <p14:tracePt t="99123" x="2608263" y="4786313"/>
          <p14:tracePt t="99128" x="2616200" y="4786313"/>
          <p14:tracePt t="99147" x="2633663" y="4768850"/>
          <p14:tracePt t="99176" x="2670175" y="4724400"/>
          <p14:tracePt t="99208" x="2679700" y="4670425"/>
          <p14:tracePt t="99226" x="2687638" y="4652963"/>
          <p14:tracePt t="99247" x="2687638" y="4616450"/>
          <p14:tracePt t="99276" x="2687638" y="4608513"/>
          <p14:tracePt t="99307" x="2687638" y="4589463"/>
          <p14:tracePt t="99329" x="2679700" y="4581525"/>
          <p14:tracePt t="99348" x="2670175" y="4581525"/>
          <p14:tracePt t="99366" x="2652713" y="4581525"/>
          <p14:tracePt t="99391" x="2643188" y="4581525"/>
          <p14:tracePt t="99410" x="2633663" y="4598988"/>
          <p14:tracePt t="99426" x="2616200" y="4625975"/>
          <p14:tracePt t="99447" x="2616200" y="4643438"/>
          <p14:tracePt t="99463" x="2616200" y="4687888"/>
          <p14:tracePt t="99492" x="2616200" y="4724400"/>
          <p14:tracePt t="99511" x="2633663" y="4751388"/>
          <p14:tracePt t="99546" x="2660650" y="4759325"/>
          <p14:tracePt t="99570" x="2679700" y="4768850"/>
          <p14:tracePt t="99594" x="2687638" y="4768850"/>
          <p14:tracePt t="99618" x="2697163" y="4768850"/>
          <p14:tracePt t="99630" x="2697163" y="4759325"/>
          <p14:tracePt t="99648" x="2697163" y="4751388"/>
          <p14:tracePt t="99676" x="2705100" y="4724400"/>
          <p14:tracePt t="99701" x="2705100" y="4714875"/>
          <p14:tracePt t="99726" x="2705100" y="4687888"/>
          <p14:tracePt t="99748" x="2697163" y="4679950"/>
          <p14:tracePt t="99764" x="2679700" y="4660900"/>
          <p14:tracePt t="99792" x="2660650" y="4660900"/>
          <p14:tracePt t="99798" x="2652713" y="4660900"/>
          <p14:tracePt t="99824" x="2633663" y="4660900"/>
          <p14:tracePt t="99849" x="2608263" y="4670425"/>
          <p14:tracePt t="99877" x="2589213" y="4687888"/>
          <p14:tracePt t="99883" x="2589213" y="4705350"/>
          <p14:tracePt t="99895" x="2581275" y="4724400"/>
          <p14:tracePt t="99924" x="2571750" y="4751388"/>
          <p14:tracePt t="99930" x="2571750" y="4768850"/>
          <p14:tracePt t="99949" x="2571750" y="4776788"/>
          <p14:tracePt t="99978" x="2571750" y="4803775"/>
          <p14:tracePt t="100009" x="2581275" y="4813300"/>
          <p14:tracePt t="100028" x="2598738" y="4813300"/>
          <p14:tracePt t="100049" x="2616200" y="4795838"/>
          <p14:tracePt t="100064" x="2633663" y="4776788"/>
          <p14:tracePt t="100093" x="2652713" y="4732338"/>
          <p14:tracePt t="100099" x="2660650" y="4714875"/>
          <p14:tracePt t="100111" x="2660650" y="4705350"/>
          <p14:tracePt t="100147" x="2660650" y="4697413"/>
          <p14:tracePt t="100183" x="2660650" y="4679950"/>
          <p14:tracePt t="100197" x="2660650" y="4670425"/>
          <p14:tracePt t="100225" x="2643188" y="4660900"/>
          <p14:tracePt t="100230" x="2633663" y="4660900"/>
          <p14:tracePt t="100249" x="2625725" y="4660900"/>
          <p14:tracePt t="100265" x="2608263" y="4660900"/>
          <p14:tracePt t="100309" x="2598738" y="4679950"/>
          <p14:tracePt t="100315" x="2589213" y="4679950"/>
          <p14:tracePt t="100328" x="2581275" y="4687888"/>
          <p14:tracePt t="100349" x="2571750" y="4705350"/>
          <p14:tracePt t="100376" x="2571750" y="4724400"/>
          <p14:tracePt t="100395" x="2571750" y="4732338"/>
          <p14:tracePt t="100412" x="2571750" y="4741863"/>
          <p14:tracePt t="100448" x="2571750" y="4759325"/>
          <p14:tracePt t="100529" x="2581275" y="4759325"/>
          <p14:tracePt t="100541" x="2589213" y="4759325"/>
          <p14:tracePt t="100555" x="2598738" y="4759325"/>
          <p14:tracePt t="100567" x="2608263" y="4759325"/>
          <p14:tracePt t="100595" x="2625725" y="4751388"/>
          <p14:tracePt t="100612" x="2625725" y="4741863"/>
          <p14:tracePt t="100649" x="2633663" y="4705350"/>
          <p14:tracePt t="100654" x="2633663" y="4687888"/>
          <p14:tracePt t="100666" x="2633663" y="4679950"/>
          <p14:tracePt t="100696" x="2633663" y="4633913"/>
          <p14:tracePt t="100722" x="2633663" y="4616450"/>
          <p14:tracePt t="100751" x="2625725" y="4616450"/>
          <p14:tracePt t="100780" x="2608263" y="4616450"/>
          <p14:tracePt t="100785" x="2598738" y="4616450"/>
          <p14:tracePt t="100811" x="2581275" y="4633913"/>
          <p14:tracePt t="100829" x="2581275" y="4652963"/>
          <p14:tracePt t="100852" x="2562225" y="4687888"/>
          <p14:tracePt t="100867" x="2544763" y="4724400"/>
          <p14:tracePt t="100896" x="2536825" y="4768850"/>
          <p14:tracePt t="100902" x="2536825" y="4786313"/>
          <p14:tracePt t="100927" x="2536825" y="4795838"/>
          <p14:tracePt t="100932" x="2544763" y="4813300"/>
          <p14:tracePt t="100952" x="2571750" y="4830763"/>
          <p14:tracePt t="100967" x="2581275" y="4830763"/>
          <p14:tracePt t="100996" x="2652713" y="4803775"/>
          <p14:tracePt t="101014" x="2660650" y="4786313"/>
          <p14:tracePt t="101050" x="2697163" y="4679950"/>
          <p14:tracePt t="101059" x="2705100" y="4652963"/>
          <p14:tracePt t="101083" x="2705100" y="4589463"/>
          <p14:tracePt t="101099" x="2705100" y="4562475"/>
          <p14:tracePt t="101128" x="2705100" y="4537075"/>
          <p14:tracePt t="101153" x="2697163" y="4527550"/>
          <p14:tracePt t="101181" x="2687638" y="4527550"/>
          <p14:tracePt t="101199" x="2670175" y="4527550"/>
          <p14:tracePt t="101215" x="2643188" y="4554538"/>
          <p14:tracePt t="101251" x="2616200" y="4581525"/>
          <p14:tracePt t="101281" x="2608263" y="4598988"/>
          <p14:tracePt t="101287" x="2598738" y="4608513"/>
          <p14:tracePt t="101467" x="2598738" y="4616450"/>
          <p14:tracePt t="101477" x="2598738" y="4625975"/>
          <p14:tracePt t="101525" x="2598738" y="4633913"/>
          <p14:tracePt t="101670" x="2608263" y="4633913"/>
          <p14:tracePt t="101897" x="2608263" y="4643438"/>
          <p14:tracePt t="101934" x="2608263" y="4652963"/>
          <p14:tracePt t="101993" x="2598738" y="4660900"/>
          <p14:tracePt t="102041" x="2598738" y="4670425"/>
          <p14:tracePt t="102103" x="2598738" y="4679950"/>
          <p14:tracePt t="104202" x="2598738" y="4670425"/>
          <p14:tracePt t="104213" x="2608263" y="4660900"/>
          <p14:tracePt t="104227" x="2616200" y="4652963"/>
          <p14:tracePt t="104263" x="2633663" y="4625975"/>
          <p14:tracePt t="104280" x="2643188" y="4625975"/>
          <p14:tracePt t="104295" x="2652713" y="4616450"/>
          <p14:tracePt t="104324" x="2670175" y="4616450"/>
          <p14:tracePt t="104331" x="2679700" y="4616450"/>
          <p14:tracePt t="104364" x="2705100" y="4598988"/>
          <p14:tracePt t="104380" x="2732088" y="4581525"/>
          <p14:tracePt t="104409" x="2751138" y="4554538"/>
          <p14:tracePt t="104438" x="2768600" y="4537075"/>
          <p14:tracePt t="104680" x="2768600" y="4527550"/>
          <p14:tracePt t="104693" x="2776538" y="4510088"/>
          <p14:tracePt t="104704" x="2786063" y="4491038"/>
          <p14:tracePt t="104718" x="2803525" y="4473575"/>
          <p14:tracePt t="104730" x="2813050" y="4465638"/>
          <p14:tracePt t="104745" x="2813050" y="4446588"/>
          <p14:tracePt t="104767" x="2822575" y="4438650"/>
          <p14:tracePt t="104795" x="2830513" y="4429125"/>
          <p14:tracePt t="104801" x="2840038" y="4419600"/>
          <p14:tracePt t="104814" x="2840038" y="4402138"/>
          <p14:tracePt t="104829" x="2840038" y="4384675"/>
          <p14:tracePt t="104865" x="2857500" y="4357688"/>
          <p14:tracePt t="104881" x="2857500" y="4348163"/>
          <p14:tracePt t="104944" x="2857500" y="4330700"/>
          <p14:tracePt t="104957" x="2857500" y="4322763"/>
          <p14:tracePt t="104968" x="2857500" y="4303713"/>
          <p14:tracePt t="104997" x="2857500" y="4295775"/>
          <p14:tracePt t="105233" x="2857500" y="4268788"/>
          <p14:tracePt t="105246" x="2857500" y="4232275"/>
          <p14:tracePt t="105267" x="2857500" y="4187825"/>
          <p14:tracePt t="105283" x="2857500" y="4133850"/>
          <p14:tracePt t="105313" x="2857500" y="4116388"/>
          <p14:tracePt t="105318" x="2847975" y="4098925"/>
          <p14:tracePt t="105366" x="2847975" y="4071938"/>
          <p14:tracePt t="105397" x="2847975" y="4062413"/>
          <p14:tracePt t="105414" x="2847975" y="4054475"/>
          <p14:tracePt t="105689" x="2847975" y="4044950"/>
          <p14:tracePt t="105700" x="2847975" y="4037013"/>
          <p14:tracePt t="105715" x="2847975" y="4027488"/>
          <p14:tracePt t="105745" x="2847975" y="4017963"/>
          <p14:tracePt t="105751" x="2847975" y="4010025"/>
          <p14:tracePt t="105785" x="2847975" y="3990975"/>
          <p14:tracePt t="105801" x="2840038" y="3990975"/>
          <p14:tracePt t="105830" x="2840038" y="3983038"/>
          <p14:tracePt t="105964" x="2840038" y="4000500"/>
          <p14:tracePt t="105976" x="2840038" y="4010025"/>
          <p14:tracePt t="105990" x="2840038" y="4027488"/>
          <p14:tracePt t="106003" x="2840038" y="4044950"/>
          <p14:tracePt t="106031" x="2840038" y="4062413"/>
          <p14:tracePt t="106050" x="2840038" y="4071938"/>
          <p14:tracePt t="106087" x="2840038" y="4089400"/>
          <p14:tracePt t="106109" x="2840038" y="4098925"/>
          <p14:tracePt t="106120" x="2840038" y="4116388"/>
          <p14:tracePt t="106158" x="2840038" y="4125913"/>
          <p14:tracePt t="106180" x="2840038" y="4143375"/>
          <p14:tracePt t="106194" x="2840038" y="4152900"/>
          <p14:tracePt t="106208" x="2840038" y="4160838"/>
          <p14:tracePt t="106219" x="2840038" y="4170363"/>
          <p14:tracePt t="106247" x="2840038" y="4187825"/>
          <p14:tracePt t="106271" x="2840038" y="4197350"/>
          <p14:tracePt t="106298" x="2840038" y="4205288"/>
          <p14:tracePt t="106317" x="2840038" y="4224338"/>
          <p14:tracePt t="106334" x="2840038" y="4232275"/>
          <p14:tracePt t="106369" x="2840038" y="4251325"/>
          <p14:tracePt t="106432" x="2840038" y="4268788"/>
          <p14:tracePt t="106446" x="2840038" y="4276725"/>
          <p14:tracePt t="106470" x="2840038" y="4295775"/>
          <p14:tracePt t="106504" x="2840038" y="4303713"/>
          <p14:tracePt t="106518" x="2830513" y="4313238"/>
          <p14:tracePt t="106528" x="2830513" y="4322763"/>
          <p14:tracePt t="106552" x="2830513" y="4330700"/>
          <p14:tracePt t="106577" x="2830513" y="4340225"/>
          <p14:tracePt t="106599" x="2830513" y="4357688"/>
          <p14:tracePt t="106619" x="2822575" y="4375150"/>
          <p14:tracePt t="106635" x="2822575" y="4384675"/>
          <p14:tracePt t="106651" x="2822575" y="4411663"/>
          <p14:tracePt t="106673" x="2822575" y="4429125"/>
          <p14:tracePt t="106912" x="2822575" y="4456113"/>
          <p14:tracePt t="106923" x="2822575" y="4473575"/>
          <p14:tracePt t="106938" x="2822575" y="4491038"/>
          <p14:tracePt t="106972" x="2822575" y="4589463"/>
          <p14:tracePt t="107001" x="2813050" y="4633913"/>
          <p14:tracePt t="107019" x="2813050" y="4652963"/>
          <p14:tracePt t="107050" x="2803525" y="4697413"/>
          <p14:tracePt t="107056" x="2795588" y="4714875"/>
          <p14:tracePt t="107074" x="2795588" y="4724400"/>
          <p14:tracePt t="107090" x="2795588" y="4732338"/>
          <p14:tracePt t="107093" x="2795588" y="4751388"/>
          <p14:tracePt t="107116" x="2786063" y="4759325"/>
          <p14:tracePt t="107154" x="2786063" y="4768850"/>
          <p14:tracePt t="107163" x="2776538" y="4776788"/>
          <p14:tracePt t="107176" x="2776538" y="4786313"/>
          <p14:tracePt t="107214" x="2776538" y="4795838"/>
          <p14:tracePt t="107224" x="2768600" y="4803775"/>
          <p14:tracePt t="107237" x="2768600" y="4813300"/>
          <p14:tracePt t="107273" x="2768600" y="4822825"/>
          <p14:tracePt t="107284" x="2759075" y="4830763"/>
          <p14:tracePt t="107381" x="2751138" y="4840288"/>
          <p14:tracePt t="107392" x="2741613" y="4840288"/>
          <p14:tracePt t="107407" x="2741613" y="4848225"/>
          <p14:tracePt t="107435" x="2732088" y="4848225"/>
          <p14:tracePt t="107442" x="2732088" y="4857750"/>
          <p14:tracePt t="107465" x="2724150" y="4857750"/>
          <p14:tracePt t="107500" x="2724150" y="4867275"/>
          <p14:tracePt t="107526" x="2714625" y="4875213"/>
          <p14:tracePt t="107548" x="2705100" y="4884738"/>
          <p14:tracePt t="107576" x="2705100" y="4894263"/>
          <p14:tracePt t="107604" x="2697163" y="4894263"/>
          <p14:tracePt t="107610" x="2697163" y="4902200"/>
          <p14:tracePt t="107632" x="2697163" y="4911725"/>
          <p14:tracePt t="107655" x="2687638" y="4919663"/>
          <p14:tracePt t="107871" x="2687638" y="4929188"/>
          <p14:tracePt t="108004" x="2679700" y="4938713"/>
          <p14:tracePt t="108016" x="2670175" y="4946650"/>
          <p14:tracePt t="108038" x="2670175" y="4956175"/>
          <p14:tracePt t="108075" x="2670175" y="4965700"/>
          <p14:tracePt t="108088" x="2660650" y="4965700"/>
          <p14:tracePt t="108114" x="2660650" y="4973638"/>
          <p14:tracePt t="108149" x="2660650" y="4983163"/>
          <p14:tracePt t="108171" x="2652713" y="4983163"/>
          <p14:tracePt t="108447" x="2652713" y="4991100"/>
          <p14:tracePt t="108567" x="2652713" y="5000625"/>
          <p14:tracePt t="108592" x="2643188" y="5000625"/>
          <p14:tracePt t="108603" x="2633663" y="5000625"/>
          <p14:tracePt t="112109" x="2625725" y="5000625"/>
          <p14:tracePt t="112142" x="2616200" y="5000625"/>
          <p14:tracePt t="112170" x="2616200" y="4983163"/>
          <p14:tracePt t="112191" x="2616200" y="4973638"/>
          <p14:tracePt t="112287" x="2608263" y="4973638"/>
          <p14:tracePt t="112433" x="2608263" y="4956175"/>
          <p14:tracePt t="112589" x="2608263" y="4965700"/>
          <p14:tracePt t="112719" x="2608263" y="4956175"/>
          <p14:tracePt t="112768" x="2616200" y="4956175"/>
          <p14:tracePt t="112971" x="2625725" y="4956175"/>
          <p14:tracePt t="113320" x="2625725" y="4946650"/>
          <p14:tracePt t="113354" x="2625725" y="4938713"/>
          <p14:tracePt t="113450" x="2625725" y="4929188"/>
          <p14:tracePt t="113474" x="2633663" y="4919663"/>
          <p14:tracePt t="113489" x="2643188" y="4919663"/>
          <p14:tracePt t="113499" x="2643188" y="4911725"/>
          <p14:tracePt t="113800" x="2643188" y="4902200"/>
          <p14:tracePt t="113811" x="2643188" y="4894263"/>
          <p14:tracePt t="113822" x="2643188" y="4875213"/>
          <p14:tracePt t="113847" x="2643188" y="4857750"/>
          <p14:tracePt t="113862" x="2652713" y="4840288"/>
          <p14:tracePt t="113897" x="2660650" y="4803775"/>
          <p14:tracePt t="113918" x="2660650" y="4795838"/>
          <p14:tracePt t="113932" x="2660650" y="4786313"/>
          <p14:tracePt t="113960" x="2670175" y="4768850"/>
          <p14:tracePt t="114038" x="2679700" y="4751388"/>
          <p14:tracePt t="114049" x="2679700" y="4724400"/>
          <p14:tracePt t="114063" x="2679700" y="4705350"/>
          <p14:tracePt t="114080" x="2687638" y="4697413"/>
          <p14:tracePt t="114104" x="2697163" y="4687888"/>
          <p14:tracePt t="114121" x="2697163" y="4679950"/>
          <p14:tracePt t="114137" x="2697163" y="4670425"/>
          <p14:tracePt t="114160" x="2697163" y="4660900"/>
          <p14:tracePt t="114410" x="2697163" y="4652963"/>
          <p14:tracePt t="114423" x="2705100" y="4652963"/>
          <p14:tracePt t="114436" x="2705100" y="4633913"/>
          <p14:tracePt t="114449" x="2714625" y="4633913"/>
          <p14:tracePt t="114476" x="2724150" y="4616450"/>
          <p14:tracePt t="114506" x="2732088" y="4616450"/>
          <p14:tracePt t="114530" x="2732088" y="4608513"/>
          <p14:tracePt t="114555" x="2741613" y="4598988"/>
          <p14:tracePt t="114699" x="2751138" y="4589463"/>
          <p14:tracePt t="114714" x="2751138" y="4581525"/>
          <p14:tracePt t="114723" x="2759075" y="4572000"/>
          <p14:tracePt t="114734" x="2759075" y="4562475"/>
          <p14:tracePt t="114760" x="2759075" y="4554538"/>
          <p14:tracePt t="114780" x="2768600" y="4545013"/>
          <p14:tracePt t="114802" x="2768600" y="4518025"/>
          <p14:tracePt t="114832" x="2786063" y="4491038"/>
          <p14:tracePt t="114862" x="2786063" y="4473575"/>
          <p14:tracePt t="114868" x="2795588" y="4456113"/>
          <p14:tracePt t="114880" x="2803525" y="4438650"/>
          <p14:tracePt t="114903" x="2803525" y="4411663"/>
          <p14:tracePt t="114918" x="2803525" y="4402138"/>
          <p14:tracePt t="114947" x="2813050" y="4394200"/>
          <p14:tracePt t="115023" x="2813050" y="4384675"/>
          <p14:tracePt t="115058" x="2813050" y="4367213"/>
          <p14:tracePt t="115072" x="2813050" y="4348163"/>
          <p14:tracePt t="115082" x="2813050" y="4330700"/>
          <p14:tracePt t="115103" x="2813050" y="4322763"/>
          <p14:tracePt t="115119" x="2813050" y="4313238"/>
          <p14:tracePt t="115227" x="2813050" y="4295775"/>
          <p14:tracePt t="115238" x="2813050" y="4286250"/>
          <p14:tracePt t="115350" x="2813050" y="4295775"/>
          <p14:tracePt t="115390" x="2813050" y="4330700"/>
          <p14:tracePt t="115397" x="2813050" y="4340225"/>
          <p14:tracePt t="115406" x="2813050" y="4357688"/>
          <p14:tracePt t="115420" x="2813050" y="4367213"/>
          <p14:tracePt t="115449" x="2803525" y="4394200"/>
          <p14:tracePt t="115455" x="2795588" y="4419600"/>
          <p14:tracePt t="115467" x="2786063" y="4446588"/>
          <p14:tracePt t="115502" x="2768600" y="4518025"/>
          <p14:tracePt t="115533" x="2759075" y="4545013"/>
          <p14:tracePt t="115551" x="2751138" y="4572000"/>
          <p14:tracePt t="115580" x="2741613" y="4608513"/>
          <p14:tracePt t="115586" x="2741613" y="4616450"/>
          <p14:tracePt t="115605" x="2732088" y="4625975"/>
          <p14:tracePt t="115634" x="2714625" y="4670425"/>
          <p14:tracePt t="115664" x="2697163" y="4705350"/>
          <p14:tracePt t="115670" x="2697163" y="4714875"/>
          <p14:tracePt t="115683" x="2697163" y="4732338"/>
          <p14:tracePt t="115704" x="2687638" y="4732338"/>
          <p14:tracePt t="115755" x="2679700" y="4759325"/>
          <p14:tracePt t="115768" x="2679700" y="4768850"/>
          <p14:tracePt t="115803" x="2679700" y="4803775"/>
          <p14:tracePt t="115820" x="2679700" y="4813300"/>
          <p14:tracePt t="115850" x="2670175" y="4830763"/>
          <p14:tracePt t="115874" x="2670175" y="4840288"/>
          <p14:tracePt t="115906" x="2660650" y="4867275"/>
          <p14:tracePt t="115921" x="2660650" y="4875213"/>
          <p14:tracePt t="115950" x="2660650" y="4894263"/>
          <p14:tracePt t="115960" x="2660650" y="4902200"/>
          <p14:tracePt t="115983" x="2660650" y="4919663"/>
          <p14:tracePt t="116006" x="2660650" y="4956175"/>
          <p14:tracePt t="116032" x="2652713" y="4965700"/>
          <p14:tracePt t="116051" x="2652713" y="4973638"/>
          <p14:tracePt t="116082" x="2652713" y="4983163"/>
          <p14:tracePt t="116105" x="2652713" y="5000625"/>
          <p14:tracePt t="116135" x="2652713" y="5010150"/>
          <p14:tracePt t="116141" x="2652713" y="5018088"/>
          <p14:tracePt t="116153" x="2652713" y="5027613"/>
          <p14:tracePt t="116461" x="2652713" y="5037138"/>
          <p14:tracePt t="116548" x="2643188" y="5037138"/>
          <p14:tracePt t="116571" x="2633663" y="5045075"/>
          <p14:tracePt t="116619" x="2633663" y="5054600"/>
          <p14:tracePt t="117352" x="2633663" y="5062538"/>
          <p14:tracePt t="117361" x="2625725" y="5062538"/>
          <p14:tracePt t="117373" x="2625725" y="5072063"/>
          <p14:tracePt t="117410" x="2625725" y="5081588"/>
          <p14:tracePt t="117868" x="2625725" y="5089525"/>
          <p14:tracePt t="117901" x="2625725" y="5099050"/>
          <p14:tracePt t="117939" x="2625725" y="5108575"/>
          <p14:tracePt t="117988" x="2616200" y="5108575"/>
          <p14:tracePt t="118239" x="2616200" y="5116513"/>
          <p14:tracePt t="122570" x="2616200" y="5126038"/>
          <p14:tracePt t="122582" x="2616200" y="5133975"/>
          <p14:tracePt t="122593" x="2616200" y="5153025"/>
          <p14:tracePt t="122629" x="2608263" y="5197475"/>
          <p14:tracePt t="122659" x="2608263" y="5224463"/>
          <p14:tracePt t="122665" x="2608263" y="5241925"/>
          <p14:tracePt t="122689" x="2598738" y="5268913"/>
          <p14:tracePt t="122707" x="2598738" y="5276850"/>
          <p14:tracePt t="122731" x="2598738" y="5286375"/>
          <p14:tracePt t="122746" x="2589213" y="5303838"/>
          <p14:tracePt t="122762" x="2589213" y="5313363"/>
          <p14:tracePt t="122845" x="2581275" y="5330825"/>
          <p14:tracePt t="122869" x="2571750" y="5330825"/>
          <p14:tracePt t="122905" x="2562225" y="5340350"/>
          <p14:tracePt t="122930" x="2554288" y="5348288"/>
          <p14:tracePt t="122954" x="2554288" y="5357813"/>
          <p14:tracePt t="122965" x="2544763" y="5357813"/>
          <p14:tracePt t="122990" x="2536825" y="5357813"/>
          <p14:tracePt t="123012" x="2527300" y="5357813"/>
          <p14:tracePt t="123032" x="2517775" y="5367338"/>
          <p14:tracePt t="123072" x="2509838" y="5367338"/>
          <p14:tracePt t="123276" x="2500313" y="5394325"/>
          <p14:tracePt t="123291" x="2482850" y="5402263"/>
          <p14:tracePt t="123305" x="2473325" y="5411788"/>
          <p14:tracePt t="123332" x="2455863" y="5419725"/>
          <p14:tracePt t="123348" x="2446338" y="5429250"/>
          <p14:tracePt t="123377" x="2411413" y="5456238"/>
          <p14:tracePt t="123397" x="2401888" y="5465763"/>
          <p14:tracePt t="123431" x="2384425" y="5465763"/>
          <p14:tracePt t="123436" x="2374900" y="5473700"/>
          <p14:tracePt t="123449" x="2366963" y="5473700"/>
          <p14:tracePt t="123477" x="2357438" y="5483225"/>
          <p14:tracePt t="123518" x="2347913" y="5483225"/>
          <p14:tracePt t="123533" x="2339975" y="5483225"/>
          <p14:tracePt t="123549" x="2330450" y="5491163"/>
          <p14:tracePt t="123578" x="2303463" y="5491163"/>
          <p14:tracePt t="123600" x="2295525" y="5491163"/>
          <p14:tracePt t="123614" x="2295525" y="5500688"/>
          <p14:tracePt t="123637" x="2286000" y="5500688"/>
          <p14:tracePt t="123660" x="2276475" y="5500688"/>
          <p14:tracePt t="123771" x="2276475" y="5491163"/>
          <p14:tracePt t="123782" x="2276475" y="5483225"/>
          <p14:tracePt t="123796" x="2276475" y="5473700"/>
          <p14:tracePt t="123832" x="2276475" y="5465763"/>
          <p14:tracePt t="124020" x="2268538" y="5465763"/>
          <p14:tracePt t="124047" x="2259013" y="5473700"/>
          <p14:tracePt t="124081" x="2251075" y="5473700"/>
          <p14:tracePt t="124130" x="2251075" y="5483225"/>
          <p14:tracePt t="124283" x="2268538" y="5483225"/>
          <p14:tracePt t="124310" x="2276475" y="5483225"/>
          <p14:tracePt t="124333" x="2295525" y="5483225"/>
          <p14:tracePt t="124347" x="2295525" y="5473700"/>
          <p14:tracePt t="124367" x="2295525" y="5465763"/>
          <p14:tracePt t="124383" x="2312988" y="5438775"/>
          <p14:tracePt t="124412" x="2322513" y="5411788"/>
          <p14:tracePt t="124418" x="2330450" y="5384800"/>
          <p14:tracePt t="124436" x="2339975" y="5367338"/>
          <p14:tracePt t="124452" x="2347913" y="5340350"/>
          <p14:tracePt t="124481" x="2374900" y="5276850"/>
          <p14:tracePt t="124499" x="2393950" y="5259388"/>
          <p14:tracePt t="124534" x="2411413" y="5232400"/>
          <p14:tracePt t="124540" x="2411413" y="5214938"/>
          <p14:tracePt t="124563" x="2428875" y="5197475"/>
          <p14:tracePt t="124581" x="2438400" y="5180013"/>
          <p14:tracePt t="124613" x="2455863" y="5143500"/>
          <p14:tracePt t="124636" x="2473325" y="5108575"/>
          <p14:tracePt t="124666" x="2490788" y="5054600"/>
          <p14:tracePt t="124671" x="2500313" y="5027613"/>
          <p14:tracePt t="124684" x="2509838" y="5000625"/>
          <p14:tracePt t="124712" x="2536825" y="4929188"/>
          <p14:tracePt t="124718" x="2554288" y="4894263"/>
          <p14:tracePt t="124737" x="2562225" y="4857750"/>
          <p14:tracePt t="124752" x="2598738" y="4813300"/>
          <p14:tracePt t="124768" x="2616200" y="4795838"/>
          <p14:tracePt t="124968" x="2633663" y="4786313"/>
          <p14:tracePt t="124980" x="2633663" y="4776788"/>
          <p14:tracePt t="124994" x="2660650" y="4759325"/>
          <p14:tracePt t="125016" x="2687638" y="4705350"/>
          <p14:tracePt t="125038" x="2697163" y="4687888"/>
          <p14:tracePt t="125054" x="2724150" y="4652963"/>
          <p14:tracePt t="125069" x="2732088" y="4633913"/>
          <p14:tracePt t="125098" x="2751138" y="4598988"/>
          <p14:tracePt t="125104" x="2768600" y="4572000"/>
          <p14:tracePt t="125136" x="2786063" y="4518025"/>
          <p14:tracePt t="125306" x="2786063" y="4500563"/>
          <p14:tracePt t="125318" x="2786063" y="4483100"/>
          <p14:tracePt t="125340" x="2786063" y="4473575"/>
          <p14:tracePt t="125367" x="2786063" y="4465638"/>
          <p14:tracePt t="125386" x="2786063" y="4456113"/>
          <p14:tracePt t="125403" x="2786063" y="4446588"/>
          <p14:tracePt t="125417" x="2795588" y="4438650"/>
          <p14:tracePt t="125439" x="2795588" y="4419600"/>
          <p14:tracePt t="125712" x="2803525" y="4419600"/>
          <p14:tracePt t="125819" x="2813050" y="4419600"/>
          <p14:tracePt t="125954" x="2822575" y="4394200"/>
          <p14:tracePt t="125963" x="2830513" y="4375150"/>
          <p14:tracePt t="125987" x="2840038" y="4348163"/>
          <p14:tracePt t="126003" x="2847975" y="4348163"/>
          <p14:tracePt t="126216" x="2847975" y="4357688"/>
          <p14:tracePt t="126240" x="2847975" y="4367213"/>
          <p14:tracePt t="126303" x="2847975" y="4375150"/>
          <p14:tracePt t="126327" x="2840038" y="4384675"/>
          <p14:tracePt t="126338" x="2840038" y="4394200"/>
          <p14:tracePt t="126349" x="2840038" y="4402138"/>
          <p14:tracePt t="126373" x="2830513" y="4429125"/>
          <p14:tracePt t="126389" x="2822575" y="4456113"/>
          <p14:tracePt t="126417" x="2822575" y="4473575"/>
          <p14:tracePt t="126423" x="2813050" y="4491038"/>
          <p14:tracePt t="126442" x="2803525" y="4510088"/>
          <p14:tracePt t="126458" x="2786063" y="4545013"/>
          <p14:tracePt t="126487" x="2768600" y="4598988"/>
          <p14:tracePt t="126493" x="2751138" y="4616450"/>
          <p14:tracePt t="126504" x="2741613" y="4643438"/>
          <p14:tracePt t="126540" x="2724150" y="4679950"/>
          <p14:tracePt t="126545" x="2724150" y="4697413"/>
          <p14:tracePt t="126557" x="2714625" y="4714875"/>
          <p14:tracePt t="126587" x="2705100" y="4741863"/>
          <p14:tracePt t="126592" x="2697163" y="4759325"/>
          <p14:tracePt t="126618" x="2697163" y="4776788"/>
          <p14:tracePt t="126642" x="2687638" y="4795838"/>
          <p14:tracePt t="126658" x="2679700" y="4822825"/>
          <p14:tracePt t="126702" x="2670175" y="4848225"/>
          <p14:tracePt t="126721" x="2660650" y="4867275"/>
          <p14:tracePt t="126742" x="2652713" y="4875213"/>
          <p14:tracePt t="126758" x="2652713" y="4884738"/>
          <p14:tracePt t="126787" x="2652713" y="4902200"/>
          <p14:tracePt t="126793" x="2643188" y="4902200"/>
          <p14:tracePt t="126840" x="2643188" y="4919663"/>
          <p14:tracePt t="126845" x="2643188" y="4938713"/>
          <p14:tracePt t="126857" x="2633663" y="4956175"/>
          <p14:tracePt t="126887" x="2625725" y="4991100"/>
          <p14:tracePt t="126892" x="2616200" y="5010150"/>
          <p14:tracePt t="126904" x="2616200" y="5018088"/>
          <p14:tracePt t="126941" x="2616200" y="5037138"/>
          <p14:tracePt t="127214" x="2598738" y="5062538"/>
          <p14:tracePt t="127226" x="2598738" y="5089525"/>
          <p14:tracePt t="127242" x="2589213" y="5116513"/>
          <p14:tracePt t="127260" x="2562225" y="5197475"/>
          <p14:tracePt t="127275" x="2544763" y="5241925"/>
          <p14:tracePt t="127304" x="2517775" y="5330825"/>
          <p14:tracePt t="127309" x="2509838" y="5367338"/>
          <p14:tracePt t="127322" x="2490788" y="5394325"/>
          <p14:tracePt t="127344" x="2482850" y="5419725"/>
          <p14:tracePt t="127359" x="2473325" y="5438775"/>
          <p14:tracePt t="127388" x="2465388" y="5465763"/>
          <p14:tracePt t="127394" x="2455863" y="5483225"/>
          <p14:tracePt t="127407" x="2446338" y="5491163"/>
          <p14:tracePt t="127442" x="2438400" y="5510213"/>
          <p14:tracePt t="127459" x="2419350" y="5518150"/>
          <p14:tracePt t="127489" x="2401888" y="5537200"/>
          <p14:tracePt t="127520" x="2374900" y="5537200"/>
          <p14:tracePt t="127544" x="2366963" y="5537200"/>
          <p14:tracePt t="127561" x="2347913" y="5537200"/>
          <p14:tracePt t="127589" x="2339975" y="5537200"/>
          <p14:tracePt t="127623" x="2330450" y="5537200"/>
          <p14:tracePt t="127655" x="2322513" y="5537200"/>
          <p14:tracePt t="127667" x="2312988" y="5537200"/>
          <p14:tracePt t="127693" x="2303463" y="5537200"/>
          <p14:tracePt t="127704" x="2295525" y="5537200"/>
          <p14:tracePt t="127723" x="2286000" y="5537200"/>
          <p14:tracePt t="127790" x="2286000" y="5510213"/>
          <p14:tracePt t="127800" x="2286000" y="5483225"/>
          <p14:tracePt t="127991" x="2268538" y="5500688"/>
          <p14:tracePt t="128008" x="2268538" y="5518150"/>
          <p14:tracePt t="128016" x="2251075" y="5537200"/>
          <p14:tracePt t="128046" x="2241550" y="5554663"/>
          <p14:tracePt t="128076" x="2224088" y="5572125"/>
          <p14:tracePt t="128106" x="2205038" y="5572125"/>
          <p14:tracePt t="128113" x="2187575" y="5572125"/>
          <p14:tracePt t="128126" x="2187575" y="5581650"/>
          <p14:tracePt t="128147" x="2170113" y="5581650"/>
          <p14:tracePt t="128174" x="2160588" y="5589588"/>
          <p14:tracePt t="128192" x="2152650" y="5589588"/>
          <p14:tracePt t="128244" x="2143125" y="5589588"/>
          <p14:tracePt t="128412" x="2152650" y="5572125"/>
          <p14:tracePt t="128652" x="2152650" y="5554663"/>
          <p14:tracePt t="128663" x="2152650" y="5545138"/>
          <p14:tracePt t="128678" x="2152650" y="5537200"/>
          <p14:tracePt t="128798" x="2152650" y="5527675"/>
          <p14:tracePt t="128927" x="2143125" y="5527675"/>
          <p14:tracePt t="129109" x="2143125" y="5537200"/>
          <p14:tracePt t="129143" x="2143125" y="5554663"/>
          <p14:tracePt t="129444" x="2133600" y="5554663"/>
          <p14:tracePt t="129611" x="2133600" y="5562600"/>
          <p14:tracePt t="129622" x="2133600" y="5572125"/>
          <p14:tracePt t="129746" x="2133600" y="5545138"/>
          <p14:tracePt t="129755" x="2133600" y="5527675"/>
          <p14:tracePt t="129769" x="2133600" y="5518150"/>
          <p14:tracePt t="129797" x="2133600" y="5510213"/>
          <p14:tracePt t="129912" x="2133600" y="5518150"/>
          <p14:tracePt t="129923" x="2133600" y="5527675"/>
          <p14:tracePt t="129937" x="2133600" y="5537200"/>
          <p14:tracePt t="129954" x="2133600" y="5545138"/>
          <p14:tracePt t="129983" x="2133600" y="5554663"/>
          <p14:tracePt t="130068" x="2143125" y="5545138"/>
          <p14:tracePt t="130079" x="2143125" y="5527675"/>
          <p14:tracePt t="130099" x="2152650" y="5510213"/>
          <p14:tracePt t="130117" x="2152650" y="5500688"/>
          <p14:tracePt t="130307" x="2152650" y="5510213"/>
          <p14:tracePt t="130332" x="2152650" y="5518150"/>
          <p14:tracePt t="130343" x="2152650" y="5527675"/>
          <p14:tracePt t="130357" x="2152650" y="5537200"/>
          <p14:tracePt t="130386" x="2152650" y="5545138"/>
          <p14:tracePt t="130944" x="2152650" y="5554663"/>
          <p14:tracePt t="130968" x="2152650" y="5562600"/>
          <p14:tracePt t="130990" x="2143125" y="5572125"/>
          <p14:tracePt t="131005" x="2143125" y="5581650"/>
          <p14:tracePt t="131315" x="2143125" y="5572125"/>
          <p14:tracePt t="131328" x="2152650" y="5572125"/>
          <p14:tracePt t="132444" x="2152650" y="5581650"/>
          <p14:tracePt t="132467" x="2152650" y="5589588"/>
          <p14:tracePt t="132603" x="2143125" y="5589588"/>
          <p14:tracePt t="132960" x="2143125" y="5599113"/>
          <p14:tracePt t="132972" x="2143125" y="5608638"/>
          <p14:tracePt t="132983" x="2133600" y="5626100"/>
          <p14:tracePt t="133007" x="2125663" y="5634038"/>
          <p14:tracePt t="133028" x="2116138" y="5653088"/>
          <p14:tracePt t="133044" x="2098675" y="5680075"/>
          <p14:tracePt t="133066" x="2089150" y="5697538"/>
          <p14:tracePt t="133082" x="2044700" y="5751513"/>
          <p14:tracePt t="133111" x="1990725" y="5822950"/>
          <p14:tracePt t="133117" x="1973263" y="5848350"/>
          <p14:tracePt t="133129" x="1955800" y="5867400"/>
          <p14:tracePt t="133165" x="1938338" y="5938838"/>
          <p14:tracePt t="133378" x="1928813" y="5938838"/>
          <p14:tracePt t="133403" x="1919288" y="5946775"/>
          <p14:tracePt t="133414" x="1911350" y="5946775"/>
          <p14:tracePt t="133443" x="1893888" y="5956300"/>
          <p14:tracePt t="133467" x="1857375" y="5965825"/>
          <p14:tracePt t="133483" x="1847850" y="5973763"/>
          <p14:tracePt t="133512" x="1776413" y="6000750"/>
          <p14:tracePt t="133543" x="1714500" y="6027738"/>
          <p14:tracePt t="133549" x="1697038" y="6037263"/>
          <p14:tracePt t="133568" x="1679575" y="6045200"/>
          <p14:tracePt t="133595" x="1616075" y="6054725"/>
          <p14:tracePt t="133613" x="1589088" y="6054725"/>
          <p14:tracePt t="133643" x="1517650" y="6072188"/>
          <p14:tracePt t="133668" x="1490663" y="6089650"/>
          <p14:tracePt t="133697" x="1473200" y="6089650"/>
          <p14:tracePt t="133715" x="1465263" y="6089650"/>
          <p14:tracePt t="133744" x="1465263" y="6081713"/>
          <p14:tracePt t="133931" x="1446213" y="6089650"/>
          <p14:tracePt t="133944" x="1438275" y="6099175"/>
          <p14:tracePt t="133955" x="1411288" y="6099175"/>
          <p14:tracePt t="133971" x="1401763" y="6099175"/>
          <p14:tracePt t="133998" x="1374775" y="6116638"/>
          <p14:tracePt t="134004" x="1366838" y="6126163"/>
          <p14:tracePt t="134017" x="1357313" y="6143625"/>
          <p14:tracePt t="134045" x="1322388" y="6180138"/>
          <p14:tracePt t="134051" x="1303338" y="6197600"/>
          <p14:tracePt t="134070" x="1295400" y="6224588"/>
          <p14:tracePt t="134086" x="1276350" y="6251575"/>
          <p14:tracePt t="134101" x="1268413" y="6269038"/>
          <p14:tracePt t="134130" x="1258888" y="6276975"/>
          <p14:tracePt t="134233" x="1258888" y="6259513"/>
          <p14:tracePt t="134242" x="1258888" y="6232525"/>
          <p14:tracePt t="134254" x="1276350" y="6197600"/>
          <p14:tracePt t="134269" x="1295400" y="6161088"/>
          <p14:tracePt t="134286" x="1322388" y="6126163"/>
          <p14:tracePt t="134315" x="1393825" y="6081713"/>
          <p14:tracePt t="134332" x="1428750" y="6054725"/>
          <p14:tracePt t="134369" x="1527175" y="5973763"/>
          <p14:tracePt t="134375" x="1562100" y="5956300"/>
          <p14:tracePt t="134415" x="1643063" y="5902325"/>
          <p14:tracePt t="134425" x="1660525" y="5884863"/>
          <p14:tracePt t="134449" x="1714500" y="5857875"/>
          <p14:tracePt t="134471" x="1758950" y="5830888"/>
          <p14:tracePt t="134499" x="1795463" y="5803900"/>
          <p14:tracePt t="134518" x="1839913" y="5795963"/>
          <p14:tracePt t="134546" x="1874838" y="5786438"/>
          <p14:tracePt t="134571" x="1911350" y="5776913"/>
          <p14:tracePt t="134601" x="1946275" y="5759450"/>
          <p14:tracePt t="134607" x="1965325" y="5751513"/>
          <p14:tracePt t="134631" x="2009775" y="5697538"/>
          <p14:tracePt t="134637" x="2036763" y="5661025"/>
          <p14:tracePt t="134671" x="2081213" y="5599113"/>
          <p14:tracePt t="134688" x="2125663" y="5537200"/>
          <p14:tracePt t="134708" x="2143125" y="5510213"/>
          <p14:tracePt t="134728" x="2170113" y="5473700"/>
          <p14:tracePt t="134752" x="2179638" y="5465763"/>
          <p14:tracePt t="134776" x="2179638" y="5456238"/>
          <p14:tracePt t="134793" x="2187575" y="5456238"/>
          <p14:tracePt t="135073" x="2187575" y="5465763"/>
          <p14:tracePt t="135096" x="2179638" y="5473700"/>
          <p14:tracePt t="135121" x="2170113" y="5483225"/>
          <p14:tracePt t="135145" x="2170113" y="5491163"/>
          <p14:tracePt t="135167" x="2170113" y="5500688"/>
          <p14:tracePt t="135179" x="2160588" y="5500688"/>
          <p14:tracePt t="135288" x="2152650" y="5500688"/>
          <p14:tracePt t="135719" x="2160588" y="5500688"/>
          <p14:tracePt t="135733" x="2197100" y="5483225"/>
          <p14:tracePt t="135741" x="2224088" y="5465763"/>
          <p14:tracePt t="135754" x="2251075" y="5456238"/>
          <p14:tracePt t="135774" x="2268538" y="5438775"/>
          <p14:tracePt t="135790" x="2295525" y="5411788"/>
          <p14:tracePt t="135819" x="2322513" y="5402263"/>
          <p14:tracePt t="135850" x="2357438" y="5375275"/>
          <p14:tracePt t="135875" x="2366963" y="5375275"/>
          <p14:tracePt t="135890" x="2384425" y="5367338"/>
          <p14:tracePt t="135919" x="2393950" y="5357813"/>
          <p14:tracePt t="135926" x="2401888" y="5348288"/>
          <p14:tracePt t="135938" x="2419350" y="5330825"/>
          <p14:tracePt t="135974" x="2465388" y="5286375"/>
          <p14:tracePt t="136004" x="2509838" y="5232400"/>
          <p14:tracePt t="136010" x="2527300" y="5224463"/>
          <p14:tracePt t="136033" x="2536825" y="5205413"/>
          <p14:tracePt t="136051" x="2536825" y="5197475"/>
          <p14:tracePt t="136075" x="2544763" y="5197475"/>
          <p14:tracePt t="136092" x="2544763" y="5187950"/>
          <p14:tracePt t="136128" x="2544763" y="5180013"/>
          <p14:tracePt t="136139" x="2544763" y="5170488"/>
          <p14:tracePt t="136247" x="2554288" y="5153025"/>
          <p14:tracePt t="136258" x="2562225" y="5143500"/>
          <p14:tracePt t="136275" x="2562225" y="5133975"/>
          <p14:tracePt t="136291" x="2571750" y="5116513"/>
          <p14:tracePt t="136307" x="2581275" y="5099050"/>
          <p14:tracePt t="136336" x="2589213" y="5089525"/>
          <p14:tracePt t="136353" x="2598738" y="5089525"/>
          <p14:tracePt t="136416" x="2598738" y="5081588"/>
          <p14:tracePt t="136763" x="2608263" y="5054600"/>
          <p14:tracePt t="136775" x="2625725" y="5018088"/>
          <p14:tracePt t="136786" x="2633663" y="4973638"/>
          <p14:tracePt t="136808" x="2652713" y="4938713"/>
          <p14:tracePt t="136824" x="2670175" y="4894263"/>
          <p14:tracePt t="136853" x="2670175" y="4875213"/>
          <p14:tracePt t="136859" x="2679700" y="4867275"/>
          <p14:tracePt t="136877" x="2679700" y="4857750"/>
          <p14:tracePt t="136893" x="2687638" y="4840288"/>
          <p14:tracePt t="136909" x="2687638" y="4830763"/>
          <p14:tracePt t="137351" x="2687638" y="4840288"/>
          <p14:tracePt t="137578" x="2687638" y="4830763"/>
          <p14:tracePt t="138730" x="2687638" y="4813300"/>
          <p14:tracePt t="138743" x="2687638" y="4803775"/>
          <p14:tracePt t="138752" x="2697163" y="4803775"/>
          <p14:tracePt t="138765" x="2697163" y="4795838"/>
          <p14:tracePt t="138784" x="2705100" y="4795838"/>
          <p14:tracePt t="138813" x="2705100" y="4786313"/>
          <p14:tracePt t="138946" x="2705100" y="4776788"/>
          <p14:tracePt t="138970" x="2714625" y="4768850"/>
          <p14:tracePt t="138983" x="2714625" y="4759325"/>
          <p14:tracePt t="138994" x="2724150" y="4751388"/>
          <p14:tracePt t="139016" x="2724150" y="4741863"/>
          <p14:tracePt t="139033" x="2724150" y="4732338"/>
          <p14:tracePt t="139061" x="2732088" y="4732338"/>
          <p14:tracePt t="139078" x="2732088" y="4724400"/>
          <p14:tracePt t="139091" x="2732088" y="4714875"/>
          <p14:tracePt t="139115" x="2741613" y="4679950"/>
          <p14:tracePt t="139132" x="2741613" y="4670425"/>
          <p14:tracePt t="139161" x="2751138" y="4633913"/>
          <p14:tracePt t="139185" x="2751138" y="4625975"/>
          <p14:tracePt t="139201" x="2759075" y="4616450"/>
          <p14:tracePt t="139231" x="2759075" y="4598988"/>
          <p14:tracePt t="139236" x="2759075" y="4589463"/>
          <p14:tracePt t="139262" x="2768600" y="4581525"/>
          <p14:tracePt t="139286" x="2768600" y="4572000"/>
          <p14:tracePt t="139329" x="2768600" y="4562475"/>
          <p14:tracePt t="139533" x="2776538" y="4554538"/>
          <p14:tracePt t="139786" x="2776538" y="4545013"/>
          <p14:tracePt t="139797" x="2776538" y="4537075"/>
          <p14:tracePt t="139818" x="2786063" y="4527550"/>
          <p14:tracePt t="139835" x="2795588" y="4518025"/>
          <p14:tracePt t="139864" x="2795588" y="4500563"/>
          <p14:tracePt t="139869" x="2803525" y="4491038"/>
          <p14:tracePt t="139888" x="2803525" y="4483100"/>
          <p14:tracePt t="139904" x="2803525" y="4473575"/>
          <p14:tracePt t="139933" x="2813050" y="4446588"/>
          <p14:tracePt t="139951" x="2813050" y="4438650"/>
          <p14:tracePt t="139967" x="2822575" y="4419600"/>
          <p14:tracePt t="139989" x="2822575" y="4411663"/>
          <p14:tracePt t="140017" x="2830513" y="4384675"/>
          <p14:tracePt t="140039" x="2830513" y="4375150"/>
          <p14:tracePt t="140065" x="2840038" y="4375150"/>
          <p14:tracePt t="140148" x="2840038" y="4357688"/>
          <p14:tracePt t="140158" x="2840038" y="4348163"/>
          <p14:tracePt t="140192" x="2840038" y="4330700"/>
          <p14:tracePt t="140219" x="2840038" y="4322763"/>
          <p14:tracePt t="140362" x="2840038" y="4303713"/>
          <p14:tracePt t="140373" x="2840038" y="4276725"/>
          <p14:tracePt t="140389" x="2840038" y="4268788"/>
          <p14:tracePt t="140420" x="2840038" y="4259263"/>
          <p14:tracePt t="140425" x="2840038" y="4251325"/>
          <p14:tracePt t="140437" x="2840038" y="4241800"/>
          <p14:tracePt t="140456" x="2840038" y="4224338"/>
          <p14:tracePt t="140471" x="2840038" y="4214813"/>
          <p14:tracePt t="140490" x="2840038" y="4205288"/>
          <p14:tracePt t="140517" x="2840038" y="4187825"/>
          <p14:tracePt t="140536" x="2840038" y="4170363"/>
          <p14:tracePt t="140553" x="2840038" y="4160838"/>
          <p14:tracePt t="140588" x="2840038" y="4152900"/>
          <p14:tracePt t="140805" x="2830513" y="4152900"/>
          <p14:tracePt t="140818" x="2830513" y="4143375"/>
          <p14:tracePt t="140830" x="2830513" y="4125913"/>
          <p14:tracePt t="140854" x="2830513" y="4098925"/>
          <p14:tracePt t="140870" x="2830513" y="4081463"/>
          <p14:tracePt t="140892" x="2830513" y="4044950"/>
          <p14:tracePt t="140921" x="2830513" y="4017963"/>
          <p14:tracePt t="140926" x="2840038" y="4010025"/>
          <p14:tracePt t="140967" x="2840038" y="4000500"/>
          <p14:tracePt t="141238" x="2840038" y="3990975"/>
          <p14:tracePt t="141898" x="2847975" y="3990975"/>
          <p14:tracePt t="142103" x="2857500" y="3990975"/>
          <p14:tracePt t="143530" x="2857500" y="4000500"/>
          <p14:tracePt t="143553" x="2857500" y="4010025"/>
          <p14:tracePt t="143578" x="2857500" y="4017963"/>
          <p14:tracePt t="143611" x="2857500" y="4027488"/>
          <p14:tracePt t="143650" x="2857500" y="4044950"/>
          <p14:tracePt t="143661" x="2857500" y="4062413"/>
          <p14:tracePt t="143671" x="2857500" y="4081463"/>
          <p14:tracePt t="143702" x="2857500" y="4098925"/>
          <p14:tracePt t="144080" x="2857500" y="4089400"/>
          <p14:tracePt t="144093" x="2857500" y="4081463"/>
          <p14:tracePt t="144105" x="2857500" y="4071938"/>
          <p14:tracePt t="144133" x="2867025" y="4062413"/>
          <p14:tracePt t="144139" x="2867025" y="4054475"/>
          <p14:tracePt t="145005" x="2874963" y="4054475"/>
          <p14:tracePt t="145019" x="2874963" y="4062413"/>
          <p14:tracePt t="145039" x="2874963" y="4071938"/>
          <p14:tracePt t="145735" x="2874963" y="4081463"/>
          <p14:tracePt t="145772" x="2874963" y="4089400"/>
          <p14:tracePt t="145786" x="2874963" y="4098925"/>
          <p14:tracePt t="145797" x="2874963" y="4116388"/>
          <p14:tracePt t="145832" x="2874963" y="4125913"/>
          <p14:tracePt t="145892" x="2874963" y="4143375"/>
          <p14:tracePt t="145907" x="2874963" y="4160838"/>
          <p14:tracePt t="145915" x="2874963" y="4170363"/>
          <p14:tracePt t="145928" x="2874963" y="4179888"/>
          <p14:tracePt t="146217" x="2874963" y="4187825"/>
          <p14:tracePt t="146228" x="2874963" y="4197350"/>
          <p14:tracePt t="146244" x="2874963" y="4205288"/>
          <p14:tracePt t="146272" x="2874963" y="4214813"/>
          <p14:tracePt t="146279" x="2874963" y="4224338"/>
          <p14:tracePt t="146291" x="2874963" y="4232275"/>
          <p14:tracePt t="146313" x="2874963" y="4268788"/>
          <p14:tracePt t="146341" x="2874963" y="4313238"/>
          <p14:tracePt t="146347" x="2867025" y="4340225"/>
          <p14:tracePt t="146388" x="2857500" y="4394200"/>
          <p14:tracePt t="146413" x="2840038" y="4411663"/>
          <p14:tracePt t="146428" x="2840038" y="4419600"/>
          <p14:tracePt t="146455" x="2822575" y="4446588"/>
          <p14:tracePt t="146474" x="2822575" y="4456113"/>
          <p14:tracePt t="146511" x="2813050" y="4473575"/>
          <p14:tracePt t="146527" x="2813050" y="4483100"/>
          <p14:tracePt t="146541" x="2803525" y="4491038"/>
          <p14:tracePt t="146671" x="2803525" y="4473575"/>
          <p14:tracePt t="146684" x="2803525" y="4446588"/>
          <p14:tracePt t="146950" x="2795588" y="4456113"/>
          <p14:tracePt t="146974" x="2795588" y="4465638"/>
          <p14:tracePt t="146996" x="2786063" y="4465638"/>
          <p14:tracePt t="147284" x="2786063" y="4456113"/>
          <p14:tracePt t="147333" x="2786063" y="4446588"/>
          <p14:tracePt t="147943" x="2795588" y="4446588"/>
          <p14:tracePt t="148003" x="2803525" y="4446588"/>
          <p14:tracePt t="148328" x="2803525" y="4456113"/>
          <p14:tracePt t="148341" x="2803525" y="4465638"/>
          <p14:tracePt t="148400" x="2803525" y="4473575"/>
          <p14:tracePt t="148543" x="2803525" y="4483100"/>
          <p14:tracePt t="148556" x="2803525" y="4491038"/>
          <p14:tracePt t="148578" x="2803525" y="4500563"/>
          <p14:tracePt t="148604" x="2803525" y="4510088"/>
          <p14:tracePt t="148620" x="2795588" y="4510088"/>
          <p14:tracePt t="148831" x="2795588" y="4518025"/>
          <p14:tracePt t="149277" x="2795588" y="4527550"/>
          <p14:tracePt t="149288" x="2795588" y="4537075"/>
          <p14:tracePt t="149301" x="2786063" y="4537075"/>
          <p14:tracePt t="149711" x="2786063" y="4545013"/>
          <p14:tracePt t="149767" x="2776538" y="4554538"/>
          <p14:tracePt t="149791" x="2776538" y="4562475"/>
          <p14:tracePt t="150055" x="2776538" y="4572000"/>
          <p14:tracePt t="150129" x="2776538" y="4581525"/>
          <p14:tracePt t="150139" x="2768600" y="4581525"/>
          <p14:tracePt t="150162" x="2768600" y="4589463"/>
          <p14:tracePt t="150185" x="2768600" y="4598988"/>
          <p14:tracePt t="150202" x="2768600" y="4608513"/>
          <p14:tracePt t="150211" x="2759075" y="4616450"/>
          <p14:tracePt t="150228" x="2759075" y="4625975"/>
          <p14:tracePt t="150255" x="2759075" y="4633913"/>
          <p14:tracePt t="150261" x="2751138" y="4643438"/>
          <p14:tracePt t="150414" x="2741613" y="4643438"/>
          <p14:tracePt t="150441" x="2741613" y="4652963"/>
          <p14:tracePt t="150451" x="2741613" y="4660900"/>
          <p14:tracePt t="150487" x="2741613" y="4670425"/>
          <p14:tracePt t="150502" x="2732088" y="4670425"/>
          <p14:tracePt t="150511" x="2732088" y="4679950"/>
          <p14:tracePt t="150527" x="2732088" y="4687888"/>
          <p14:tracePt t="150556" x="2724150" y="4705350"/>
          <p14:tracePt t="150560" x="2724150" y="4714875"/>
          <p14:tracePt t="150571" x="2714625" y="4732338"/>
          <p14:tracePt t="150589" x="2705100" y="4732338"/>
          <p14:tracePt t="150605" x="2705100" y="4741863"/>
          <p14:tracePt t="150627" x="2705100" y="4751388"/>
          <p14:tracePt t="150679" x="2697163" y="4759325"/>
          <p14:tracePt t="150690" x="2687638" y="4776788"/>
          <p14:tracePt t="150706" x="2687638" y="4786313"/>
          <p14:tracePt t="150727" x="2679700" y="4803775"/>
          <p14:tracePt t="150823" x="2679700" y="4822825"/>
          <p14:tracePt t="150847" x="2670175" y="4830763"/>
          <p14:tracePt t="150860" x="2670175" y="4840288"/>
          <p14:tracePt t="150875" x="2660650" y="4840288"/>
          <p14:tracePt t="150921" x="2660650" y="4848225"/>
          <p14:tracePt t="150969" x="2660650" y="4857750"/>
          <p14:tracePt t="150981" x="2652713" y="4857750"/>
          <p14:tracePt t="150992" x="2652713" y="4867275"/>
          <p14:tracePt t="151026" x="2652713" y="4875213"/>
          <p14:tracePt t="151040" x="2652713" y="4884738"/>
          <p14:tracePt t="151059" x="2652713" y="4894263"/>
          <p14:tracePt t="151278" x="2652713" y="4902200"/>
          <p14:tracePt t="151293" x="2652713" y="4919663"/>
          <p14:tracePt t="151305" x="2643188" y="4929188"/>
          <p14:tracePt t="151315" x="2633663" y="4946650"/>
          <p14:tracePt t="151329" x="2625725" y="4965700"/>
          <p14:tracePt t="151358" x="2625725" y="5000625"/>
          <p14:tracePt t="151364" x="2625725" y="5010150"/>
          <p14:tracePt t="151376" x="2616200" y="5027613"/>
          <p14:tracePt t="151405" x="2616200" y="5037138"/>
          <p14:tracePt t="151410" x="2608263" y="5054600"/>
          <p14:tracePt t="151445" x="2608263" y="5062538"/>
          <p14:tracePt t="151471" x="2608263" y="5072063"/>
          <p14:tracePt t="151496" x="2598738" y="5081588"/>
          <p14:tracePt t="151578" x="2598738" y="5089525"/>
          <p14:tracePt t="151699" x="2598738" y="5099050"/>
          <p14:tracePt t="151714" x="2598738" y="5108575"/>
          <p14:tracePt t="151729" x="2598738" y="5116513"/>
          <p14:tracePt t="151746" x="2589213" y="5116513"/>
          <p14:tracePt t="151783" x="2589213" y="5126038"/>
          <p14:tracePt t="152133" x="2581275" y="5143500"/>
          <p14:tracePt t="152166" x="2581275" y="5153025"/>
          <p14:tracePt t="152181" x="2571750" y="5153025"/>
          <p14:tracePt t="152229" x="2571750" y="5160963"/>
          <p14:tracePt t="152241" x="2571750" y="5170488"/>
          <p14:tracePt t="152263" x="2571750" y="5180013"/>
          <p14:tracePt t="152292" x="2571750" y="5187950"/>
          <p14:tracePt t="152358" x="2562225" y="5197475"/>
          <p14:tracePt t="152383" x="2562225" y="5205413"/>
          <p14:tracePt t="153126" x="2562225" y="5214938"/>
          <p14:tracePt t="153140" x="2554288" y="5214938"/>
          <p14:tracePt t="153151" x="2554288" y="5224463"/>
          <p14:tracePt t="153180" x="2544763" y="5241925"/>
          <p14:tracePt t="153199" x="2536825" y="5251450"/>
          <p14:tracePt t="153236" x="2527300" y="5259388"/>
          <p14:tracePt t="153296" x="2527300" y="5268913"/>
          <p14:tracePt t="153306" x="2527300" y="5276850"/>
          <p14:tracePt t="153329" x="2517775" y="5276850"/>
          <p14:tracePt t="153438" x="2517775" y="5286375"/>
          <p14:tracePt t="153463" x="2517775" y="5295900"/>
          <p14:tracePt t="153475" x="2509838" y="5295900"/>
          <p14:tracePt t="153486" x="2509838" y="5303838"/>
          <p14:tracePt t="153608" x="2500313" y="5303838"/>
          <p14:tracePt t="153621" x="2500313" y="5313363"/>
          <p14:tracePt t="153703" x="2490788" y="5322888"/>
          <p14:tracePt t="153738" x="2482850" y="5322888"/>
          <p14:tracePt t="153775" x="2473325" y="5322888"/>
          <p14:tracePt t="153788" x="2465388" y="5322888"/>
          <p14:tracePt t="153800" x="2465388" y="5330825"/>
          <p14:tracePt t="153954" x="2455863" y="5340350"/>
          <p14:tracePt t="154088" x="2446338" y="5340350"/>
          <p14:tracePt t="154112" x="2438400" y="5348288"/>
          <p14:tracePt t="154137" x="2428875" y="5348288"/>
          <p14:tracePt t="154363" x="2428875" y="5357813"/>
          <p14:tracePt t="154422" x="2428875" y="5367338"/>
          <p14:tracePt t="154433" x="2419350" y="5375275"/>
          <p14:tracePt t="157494" x="2411413" y="5375275"/>
          <p14:tracePt t="157555" x="2401888" y="5384800"/>
          <p14:tracePt t="157569" x="2393950" y="5384800"/>
          <p14:tracePt t="157582" x="2384425" y="5394325"/>
          <p14:tracePt t="157604" x="2374900" y="5402263"/>
          <p14:tracePt t="157616" x="2366963" y="5411788"/>
          <p14:tracePt t="157651" x="2330450" y="5438775"/>
          <p14:tracePt t="157668" x="2303463" y="5446713"/>
          <p14:tracePt t="157698" x="2268538" y="5456238"/>
          <p14:tracePt t="157715" x="2259013" y="5465763"/>
          <p14:tracePt t="157751" x="2187575" y="5510213"/>
          <p14:tracePt t="157757" x="2152650" y="5527675"/>
          <p14:tracePt t="157797" x="2089150" y="5572125"/>
          <p14:tracePt t="157815" x="2071688" y="5581650"/>
          <p14:tracePt t="157851" x="2044700" y="5589588"/>
          <p14:tracePt t="157857" x="2036763" y="5599113"/>
          <p14:tracePt t="157898" x="2027238" y="5608638"/>
          <p14:tracePt t="157903" x="2017713" y="5616575"/>
          <p14:tracePt t="157951" x="2009775" y="5634038"/>
          <p14:tracePt t="157982" x="2000250" y="5643563"/>
          <p14:tracePt t="158095" x="2009775" y="5643563"/>
          <p14:tracePt t="158131" x="2009775" y="5634038"/>
          <p14:tracePt t="158144" x="2017713" y="5634038"/>
          <p14:tracePt t="158168" x="2027238" y="5634038"/>
          <p14:tracePt t="158178" x="2027238" y="5626100"/>
          <p14:tracePt t="158201" x="2036763" y="5626100"/>
          <p14:tracePt t="158217" x="2044700" y="5626100"/>
          <p14:tracePt t="158252" x="2062163" y="5626100"/>
          <p14:tracePt t="158283" x="2071688" y="5626100"/>
          <p14:tracePt t="158289" x="2081213" y="5616575"/>
          <p14:tracePt t="158302" x="2089150" y="5608638"/>
          <p14:tracePt t="158331" x="2108200" y="5608638"/>
          <p14:tracePt t="158336" x="2108200" y="5599113"/>
          <p14:tracePt t="158355" x="2116138" y="5599113"/>
          <p14:tracePt t="158372" x="2125663" y="5599113"/>
          <p14:tracePt t="158400" x="2125663" y="5589588"/>
          <p14:tracePt t="158419" x="2133600" y="5589588"/>
          <p14:tracePt t="158431" x="2143125" y="5581650"/>
          <p14:tracePt t="158468" x="2152650" y="5572125"/>
          <p14:tracePt t="158490" x="2160588" y="5572125"/>
          <p14:tracePt t="158501" x="2160588" y="5562600"/>
          <p14:tracePt t="158518" x="2170113" y="5562600"/>
          <p14:tracePt t="158609" x="2160588" y="5562600"/>
          <p14:tracePt t="158658" x="2152650" y="5572125"/>
          <p14:tracePt t="158732" x="2143125" y="5572125"/>
          <p14:tracePt t="158742" x="2133600" y="5572125"/>
          <p14:tracePt t="158765" x="2133600" y="5562600"/>
          <p14:tracePt t="158787" x="2125663" y="5562600"/>
          <p14:tracePt t="158840" x="2125663" y="5554663"/>
          <p14:tracePt t="158862" x="2125663" y="5545138"/>
          <p14:tracePt t="158936" x="2125663" y="5537200"/>
          <p14:tracePt t="158948" x="2133600" y="5537200"/>
          <p14:tracePt t="158958" x="2143125" y="5527675"/>
          <p14:tracePt t="158973" x="2152650" y="5527675"/>
          <p14:tracePt t="159002" x="2170113" y="5510213"/>
          <p14:tracePt t="159007" x="2179638" y="5491163"/>
          <p14:tracePt t="159032" x="2205038" y="5483225"/>
          <p14:tracePt t="159057" x="2224088" y="5473700"/>
          <p14:tracePt t="159086" x="2241550" y="5473700"/>
          <p14:tracePt t="159092" x="2251075" y="5465763"/>
          <p14:tracePt t="159105" x="2259013" y="5465763"/>
          <p14:tracePt t="159133" x="2268538" y="5456238"/>
          <p14:tracePt t="159139" x="2276475" y="5456238"/>
          <p14:tracePt t="159158" x="2286000" y="5446713"/>
          <p14:tracePt t="159173" x="2295525" y="5446713"/>
          <p14:tracePt t="159202" x="2303463" y="5438775"/>
          <p14:tracePt t="159220" x="2312988" y="5438775"/>
          <p14:tracePt t="159236" x="2322513" y="5419725"/>
          <p14:tracePt t="159259" x="2330450" y="5419725"/>
          <p14:tracePt t="159279" x="2339975" y="5411788"/>
          <p14:tracePt t="159295" x="2347913" y="5394325"/>
          <p14:tracePt t="159324" x="2357438" y="5384800"/>
          <p14:tracePt t="159330" x="2366963" y="5367338"/>
          <p14:tracePt t="159342" x="2366963" y="5357813"/>
          <p14:tracePt t="159358" x="2366963" y="5348288"/>
          <p14:tracePt t="159387" x="2384425" y="5340350"/>
          <p14:tracePt t="159393" x="2384425" y="5330825"/>
          <p14:tracePt t="159434" x="2393950" y="5322888"/>
          <p14:tracePt t="159498" x="2393950" y="5330825"/>
          <p14:tracePt t="159774" x="2393950" y="5340350"/>
          <p14:tracePt t="159788" x="2384425" y="5357813"/>
          <p14:tracePt t="159805" x="2366963" y="5367338"/>
          <p14:tracePt t="159822" x="2347913" y="5402263"/>
          <p14:tracePt t="159838" x="2330450" y="5419725"/>
          <p14:tracePt t="159860" x="2286000" y="5483225"/>
          <p14:tracePt t="159889" x="2232025" y="5518150"/>
          <p14:tracePt t="159895" x="2214563" y="5527675"/>
          <p14:tracePt t="159907" x="2197100" y="5545138"/>
          <p14:tracePt t="159936" x="2160588" y="5554663"/>
          <p14:tracePt t="159942" x="2152650" y="5554663"/>
          <p14:tracePt t="159961" x="2143125" y="5562600"/>
          <p14:tracePt t="159977" x="2133600" y="5562600"/>
          <p14:tracePt t="160005" x="2125663" y="5562600"/>
          <p14:tracePt t="160023" x="2116138" y="5562600"/>
          <p14:tracePt t="160159" x="2108200" y="5562600"/>
          <p14:tracePt t="160173" x="2098675" y="5562600"/>
          <p14:tracePt t="160194" x="2089150" y="5562600"/>
          <p14:tracePt t="160434" x="2098675" y="5562600"/>
          <p14:tracePt t="160446" x="2108200" y="5562600"/>
          <p14:tracePt t="160471" x="2116138" y="5562600"/>
          <p14:tracePt t="160494" x="2125663" y="5554663"/>
          <p14:tracePt t="160522" x="2133600" y="5554663"/>
          <p14:tracePt t="160566" x="2143125" y="5554663"/>
          <p14:tracePt t="161021" x="2152650" y="5554663"/>
          <p14:tracePt t="161141" x="2152650" y="5562600"/>
          <p14:tracePt t="161190" x="2160588" y="5572125"/>
          <p14:tracePt t="161215" x="2170113" y="5572125"/>
          <p14:tracePt t="161346" x="2179638" y="5572125"/>
          <p14:tracePt t="161732" x="2179638" y="5562600"/>
          <p14:tracePt t="161743" x="2170113" y="5562600"/>
          <p14:tracePt t="161792" x="2170113" y="5554663"/>
          <p14:tracePt t="161899" x="2160588" y="5554663"/>
          <p14:tracePt t="161922" x="2152650" y="5554663"/>
          <p14:tracePt t="161958" x="2143125" y="5554663"/>
          <p14:tracePt t="162127" x="2133600" y="5554663"/>
          <p14:tracePt t="162342" x="2133600" y="5572125"/>
          <p14:tracePt t="162368" x="2133600" y="5581650"/>
          <p14:tracePt t="162401" x="2133600" y="5589588"/>
          <p14:tracePt t="162560" x="2133600" y="5581650"/>
          <p14:tracePt t="162570" x="2133600" y="5572125"/>
          <p14:tracePt t="162586" x="2133600" y="5562600"/>
          <p14:tracePt t="162602" x="2133600" y="5545138"/>
          <p14:tracePt t="162619" x="2133600" y="5537200"/>
          <p14:tracePt t="162775" x="2133600" y="5562600"/>
          <p14:tracePt t="162787" x="2133600" y="5572125"/>
          <p14:tracePt t="162801" x="2133600" y="5581650"/>
          <p14:tracePt t="162831" x="2133600" y="5599113"/>
          <p14:tracePt t="162837" x="2133600" y="5608638"/>
          <p14:tracePt t="162907" x="2143125" y="5608638"/>
          <p14:tracePt t="162941" x="2152650" y="5608638"/>
          <p14:tracePt t="162990" x="2152650" y="5599113"/>
          <p14:tracePt t="163052" x="2152650" y="5589588"/>
          <p14:tracePt t="163062" x="2152650" y="5581650"/>
          <p14:tracePt t="163074" x="2152650" y="5562600"/>
          <p14:tracePt t="163089" x="2143125" y="5554663"/>
          <p14:tracePt t="163117" x="2143125" y="5545138"/>
          <p14:tracePt t="163124" x="2133600" y="5537200"/>
          <p14:tracePt t="163208" x="2125663" y="5537200"/>
          <p14:tracePt t="163219" x="2125663" y="5545138"/>
          <p14:tracePt t="163234" x="2116138" y="5562600"/>
          <p14:tracePt t="163251" x="2108200" y="5589588"/>
          <p14:tracePt t="163274" x="2108200" y="5608638"/>
          <p14:tracePt t="163289" x="2108200" y="5653088"/>
          <p14:tracePt t="163318" x="2108200" y="5670550"/>
          <p14:tracePt t="163336" x="2108200" y="5680075"/>
          <p14:tracePt t="163352" x="2116138" y="5697538"/>
          <p14:tracePt t="163389" x="2125663" y="5705475"/>
          <p14:tracePt t="163418" x="2143125" y="5705475"/>
          <p14:tracePt t="163472" x="2152650" y="5697538"/>
          <p14:tracePt t="163483" x="2152650" y="5680075"/>
          <p14:tracePt t="163505" x="2152650" y="5670550"/>
          <p14:tracePt t="163532" x="2152650" y="5661025"/>
          <p14:tracePt t="163542" x="2152650" y="5634038"/>
          <p14:tracePt t="163553" x="2152650" y="5616575"/>
          <p14:tracePt t="163574" x="2152650" y="5599113"/>
          <p14:tracePt t="163589" x="2152650" y="5589588"/>
          <p14:tracePt t="163605" x="2152650" y="5572125"/>
          <p14:tracePt t="163634" x="2152650" y="5562600"/>
          <p14:tracePt t="163688" x="2143125" y="5562600"/>
          <p14:tracePt t="163698" x="2133600" y="5562600"/>
          <p14:tracePt t="163732" x="2125663" y="5572125"/>
          <p14:tracePt t="163752" x="2125663" y="5581650"/>
          <p14:tracePt t="163774" x="2125663" y="5599113"/>
          <p14:tracePt t="163789" x="2125663" y="5626100"/>
          <p14:tracePt t="163818" x="2125663" y="5653088"/>
          <p14:tracePt t="163849" x="2125663" y="5670550"/>
          <p14:tracePt t="163962" x="2125663" y="5653088"/>
          <p14:tracePt t="163973" x="2133600" y="5643563"/>
          <p14:tracePt t="163989" x="2133600" y="5626100"/>
          <p14:tracePt t="164021" x="2133600" y="5616575"/>
          <p14:tracePt t="164037" x="2143125" y="5599113"/>
          <p14:tracePt t="164528" x="2143125" y="5589588"/>
          <p14:tracePt t="164561" x="2133600" y="5581650"/>
          <p14:tracePt t="164598" x="2125663" y="5581650"/>
          <p14:tracePt t="164694" x="2125663" y="5589588"/>
          <p14:tracePt t="164706" x="2125663" y="5599113"/>
          <p14:tracePt t="164717" x="2125663" y="5608638"/>
          <p14:tracePt t="164740" x="2125663" y="5626100"/>
          <p14:tracePt t="164776" x="2143125" y="5634038"/>
          <p14:tracePt t="164803" x="2152650" y="5634038"/>
          <p14:tracePt t="164864" x="2152650" y="5626100"/>
          <p14:tracePt t="164872" x="2152650" y="5616575"/>
          <p14:tracePt t="164885" x="2152650" y="5599113"/>
          <p14:tracePt t="164909" x="2152650" y="5581650"/>
          <p14:tracePt t="164939" x="2143125" y="5545138"/>
          <p14:tracePt t="164944" x="2133600" y="5537200"/>
          <p14:tracePt t="165067" x="2133600" y="5545138"/>
          <p14:tracePt t="165078" x="2125663" y="5562600"/>
          <p14:tracePt t="165093" x="2125663" y="5589588"/>
          <p14:tracePt t="165110" x="2125663" y="5616575"/>
          <p14:tracePt t="165126" x="2125663" y="5653088"/>
          <p14:tracePt t="165155" x="2125663" y="5661025"/>
          <p14:tracePt t="165270" x="2133600" y="5661025"/>
          <p14:tracePt t="165293" x="2143125" y="5653088"/>
          <p14:tracePt t="165331" x="2143125" y="5643563"/>
          <p14:tracePt t="165653" x="2133600" y="5653088"/>
          <p14:tracePt t="165688" x="2125663" y="5653088"/>
          <p14:tracePt t="165725" x="2108200" y="5661025"/>
          <p14:tracePt t="165751" x="2098675" y="5670550"/>
          <p14:tracePt t="165761" x="2089150" y="5680075"/>
          <p14:tracePt t="165781" x="2081213" y="5688013"/>
          <p14:tracePt t="165797" x="2062163" y="5697538"/>
          <p14:tracePt t="165826" x="2036763" y="5705475"/>
          <p14:tracePt t="165845" x="2017713" y="5715000"/>
          <p14:tracePt t="165861" x="2009775" y="5724525"/>
          <p14:tracePt t="165881" x="1990725" y="5732463"/>
          <p14:tracePt t="165910" x="1973263" y="5741988"/>
          <p14:tracePt t="165928" x="1946275" y="5759450"/>
          <p14:tracePt t="165955" x="1928813" y="5776913"/>
          <p14:tracePt t="165980" x="1911350" y="5803900"/>
          <p14:tracePt t="165997" x="1911350" y="5813425"/>
          <p14:tracePt t="166207" x="1893888" y="5813425"/>
          <p14:tracePt t="166216" x="1874838" y="5813425"/>
          <p14:tracePt t="166231" x="1847850" y="5813425"/>
          <p14:tracePt t="166258" x="1785938" y="5830888"/>
          <p14:tracePt t="166264" x="1731963" y="5848350"/>
          <p14:tracePt t="166283" x="1670050" y="5867400"/>
          <p14:tracePt t="166312" x="1473200" y="5919788"/>
          <p14:tracePt t="166330" x="1411288" y="5938838"/>
          <p14:tracePt t="166359" x="1258888" y="5991225"/>
          <p14:tracePt t="166383" x="1214438" y="6000750"/>
          <p14:tracePt t="166412" x="1116013" y="6045200"/>
          <p14:tracePt t="166430" x="1089025" y="6054725"/>
          <p14:tracePt t="166459" x="1062038" y="6081713"/>
          <p14:tracePt t="166483" x="1054100" y="6081713"/>
          <p14:tracePt t="166505" x="1044575" y="6081713"/>
          <p14:tracePt t="166530" x="1036638" y="6099175"/>
          <p14:tracePt t="166559" x="1036638" y="6108700"/>
          <p14:tracePt t="166613" x="1036638" y="6116638"/>
          <p14:tracePt t="166795" x="1036638" y="6134100"/>
          <p14:tracePt t="166806" x="1017588" y="6170613"/>
          <p14:tracePt t="166818" x="1009650" y="6188075"/>
          <p14:tracePt t="166832" x="1000125" y="6205538"/>
          <p14:tracePt t="166860" x="982663" y="6232525"/>
          <p14:tracePt t="166866" x="973138" y="6242050"/>
          <p14:tracePt t="166884" x="973138" y="6251575"/>
          <p14:tracePt t="166900" x="955675" y="6259513"/>
          <p14:tracePt t="166916" x="955675" y="6269038"/>
          <p14:tracePt t="166945" x="946150" y="6269038"/>
          <p14:tracePt t="167082" x="955675" y="6269038"/>
          <p14:tracePt t="167092" x="955675" y="6259513"/>
          <p14:tracePt t="167115" x="965200" y="6259513"/>
          <p14:tracePt t="167145" x="990600" y="6224588"/>
          <p14:tracePt t="167151" x="1009650" y="6205538"/>
          <p14:tracePt t="167164" x="1017588" y="6197600"/>
          <p14:tracePt t="167186" x="1036638" y="6170613"/>
          <p14:tracePt t="167202" x="1081088" y="6134100"/>
          <p14:tracePt t="167230" x="1133475" y="6089650"/>
          <p14:tracePt t="167236" x="1160463" y="6062663"/>
          <p14:tracePt t="167248" x="1196975" y="6045200"/>
          <p14:tracePt t="167284" x="1268413" y="5991225"/>
          <p14:tracePt t="167287" x="1303338" y="5965825"/>
          <p14:tracePt t="167298" x="1347788" y="5946775"/>
          <p14:tracePt t="167308" x="1393825" y="5911850"/>
          <p14:tracePt t="167333" x="1446213" y="5875338"/>
          <p14:tracePt t="167348" x="1571625" y="5813425"/>
          <p14:tracePt t="167384" x="1741488" y="5724525"/>
          <p14:tracePt t="167402" x="1785938" y="5697538"/>
          <p14:tracePt t="167431" x="1901825" y="5616575"/>
          <p14:tracePt t="167462" x="1965325" y="5562600"/>
          <p14:tracePt t="167468" x="1990725" y="5545138"/>
          <p14:tracePt t="167487" x="2027238" y="5510213"/>
          <p14:tracePt t="167502" x="2062163" y="5483225"/>
          <p14:tracePt t="167707" x="2071688" y="5483225"/>
          <p14:tracePt t="167728" x="2089150" y="5483225"/>
          <p14:tracePt t="167748" x="2108200" y="5483225"/>
          <p14:tracePt t="167766" x="2116138" y="5491163"/>
          <p14:tracePt t="167788" x="2133600" y="5491163"/>
          <p14:tracePt t="167956" x="2133600" y="5500688"/>
          <p14:tracePt t="167980" x="2133600" y="5510213"/>
          <p14:tracePt t="168004" x="2143125" y="5510213"/>
          <p14:tracePt t="168029" x="2143125" y="5518150"/>
          <p14:tracePt t="168821" x="2143125" y="5527675"/>
          <p14:tracePt t="168977" x="2143125" y="5537200"/>
          <p14:tracePt t="168988" x="2133600" y="5537200"/>
          <p14:tracePt t="169036" x="2170113" y="5483225"/>
          <p14:tracePt t="169047" x="2241550" y="5375275"/>
          <p14:tracePt t="169068" x="2347913" y="5241925"/>
          <p14:tracePt t="169092" x="2527300" y="5018088"/>
          <p14:tracePt t="169108" x="2625725" y="4911725"/>
          <p14:tracePt t="169137" x="2687638" y="4840288"/>
          <p14:tracePt t="169154" x="2724150" y="4813300"/>
          <p14:tracePt t="169170" x="2786063" y="4741863"/>
          <p14:tracePt t="169193" x="2857500" y="4652963"/>
          <p14:tracePt t="169221" x="2884488" y="4608513"/>
          <p14:tracePt t="169384" x="2874963" y="4608513"/>
          <p14:tracePt t="169398" x="2867025" y="4608513"/>
          <p14:tracePt t="169410" x="2867025" y="4598988"/>
          <p14:tracePt t="169424" x="2857500" y="4572000"/>
          <p14:tracePt t="169453" x="2840038" y="4500563"/>
          <p14:tracePt t="169459" x="2830513" y="4446588"/>
          <p14:tracePt t="169471" x="2813050" y="4384675"/>
          <p14:tracePt t="169493" x="2776538" y="4259263"/>
          <p14:tracePt t="169508" x="2759075" y="4214813"/>
          <p14:tracePt t="169537" x="2751138" y="4152900"/>
          <p14:tracePt t="169544" x="2732088" y="4125913"/>
          <p14:tracePt t="169556" x="2732088" y="4116388"/>
          <p14:tracePt t="169591" x="2705100" y="4044950"/>
          <p14:tracePt t="169609" x="2697163" y="4027488"/>
          <p14:tracePt t="169638" x="2679700" y="3973513"/>
          <p14:tracePt t="169668" x="2670175" y="3965575"/>
          <p14:tracePt t="169675" x="2660650" y="3938588"/>
          <p14:tracePt t="169693" x="2660650" y="3929063"/>
          <p14:tracePt t="169720" x="2643188" y="3894138"/>
          <p14:tracePt t="169738" x="2616200" y="3867150"/>
          <p14:tracePt t="169756" x="2608263" y="3848100"/>
          <p14:tracePt t="169791" x="2581275" y="3776663"/>
          <p14:tracePt t="169808" x="2571750" y="3741738"/>
          <p14:tracePt t="169838" x="2562225" y="3670300"/>
          <p14:tracePt t="169844" x="2554288" y="3616325"/>
          <p14:tracePt t="169869" x="2536825" y="3490913"/>
          <p14:tracePt t="169893" x="2527300" y="3384550"/>
          <p14:tracePt t="170095" x="2509838" y="3384550"/>
          <p14:tracePt t="170118" x="2500313" y="3375025"/>
          <p14:tracePt t="170129" x="2500313" y="3357563"/>
          <p14:tracePt t="170143" x="2500313" y="3348038"/>
          <p14:tracePt t="170169" x="2482850" y="3330575"/>
          <p14:tracePt t="170308" x="2490788" y="3330575"/>
          <p14:tracePt t="170332" x="2490788" y="3348038"/>
          <p14:tracePt t="170346" x="2500313" y="3357563"/>
          <p14:tracePt t="170357" x="2500313" y="3367088"/>
          <p14:tracePt t="170393" x="2517775" y="3394075"/>
          <p14:tracePt t="170398" x="2527300" y="3402013"/>
          <p14:tracePt t="170411" x="2536825" y="3411538"/>
          <p14:tracePt t="170440" x="2554288" y="3429000"/>
          <p14:tracePt t="170445" x="2562225" y="3446463"/>
          <p14:tracePt t="170457" x="2562225" y="3455988"/>
          <p14:tracePt t="170493" x="2571750" y="3473450"/>
          <p14:tracePt t="170511" x="2581275" y="3473450"/>
          <p14:tracePt t="170526" x="2589213" y="3490913"/>
          <p14:tracePt t="170550" x="2589213" y="3500438"/>
          <p14:tracePt t="170573" x="2598738" y="3500438"/>
          <p14:tracePt t="170610" x="2598738" y="3509963"/>
          <p14:tracePt t="170766" x="2598738" y="3517900"/>
          <p14:tracePt t="170777" x="2608263" y="3527425"/>
          <p14:tracePt t="170795" x="2616200" y="3527425"/>
          <p14:tracePt t="170811" x="2616200" y="3536950"/>
          <p14:tracePt t="170828" x="2625725" y="3544888"/>
          <p14:tracePt t="170856" x="2625725" y="3562350"/>
          <p14:tracePt t="170862" x="2633663" y="3571875"/>
          <p14:tracePt t="171040" x="2633663" y="3589338"/>
          <p14:tracePt t="171051" x="2633663" y="3608388"/>
          <p14:tracePt t="171064" x="2643188" y="3625850"/>
          <p14:tracePt t="171078" x="2643188" y="3652838"/>
          <p14:tracePt t="171097" x="2643188" y="3679825"/>
          <p14:tracePt t="171113" x="2643188" y="3741738"/>
          <p14:tracePt t="171142" x="2643188" y="3795713"/>
          <p14:tracePt t="171159" x="2643188" y="3848100"/>
          <p14:tracePt t="171175" x="2643188" y="3875088"/>
          <p14:tracePt t="171198" x="2643188" y="3929063"/>
          <p14:tracePt t="171213" x="2643188" y="3956050"/>
          <p14:tracePt t="171242" x="2633663" y="4000500"/>
          <p14:tracePt t="171248" x="2625725" y="4010025"/>
          <p14:tracePt t="171260" x="2625725" y="4027488"/>
          <p14:tracePt t="171295" x="2625725" y="4071938"/>
          <p14:tracePt t="171313" x="2616200" y="4098925"/>
          <p14:tracePt t="171342" x="2598738" y="4160838"/>
          <p14:tracePt t="171373" x="2598738" y="4205288"/>
          <p14:tracePt t="171379" x="2589213" y="4241800"/>
          <p14:tracePt t="171397" x="2589213" y="4268788"/>
          <p14:tracePt t="171414" x="2581275" y="4322763"/>
          <p14:tracePt t="171429" x="2571750" y="4348163"/>
          <p14:tracePt t="171458" x="2571750" y="4394200"/>
          <p14:tracePt t="171463" x="2562225" y="4411663"/>
          <p14:tracePt t="171476" x="2562225" y="4429125"/>
          <p14:tracePt t="171498" x="2554288" y="4446588"/>
          <p14:tracePt t="171513" x="2554288" y="4456113"/>
          <p14:tracePt t="171559" x="2554288" y="4473575"/>
          <p14:tracePt t="171596" x="2536825" y="4510088"/>
          <p14:tracePt t="171628" x="2536825" y="4545013"/>
          <p14:tracePt t="171652" x="2536825" y="4554538"/>
          <p14:tracePt t="171892" x="2536825" y="4537075"/>
          <p14:tracePt t="171904" x="2544763" y="4527550"/>
          <p14:tracePt t="171918" x="2554288" y="4518025"/>
          <p14:tracePt t="171944" x="2581275" y="4491038"/>
          <p14:tracePt t="171961" x="2589213" y="4473575"/>
          <p14:tracePt t="171998" x="2598738" y="4438650"/>
          <p14:tracePt t="172003" x="2608263" y="4419600"/>
          <p14:tracePt t="172015" x="2608263" y="4394200"/>
          <p14:tracePt t="172044" x="2625725" y="4322763"/>
          <p14:tracePt t="172050" x="2625725" y="4259263"/>
          <p14:tracePt t="172062" x="2625725" y="4214813"/>
          <p14:tracePt t="172099" x="2625725" y="4062413"/>
          <p14:tracePt t="172127" x="2616200" y="3973513"/>
          <p14:tracePt t="172146" x="2608263" y="3902075"/>
          <p14:tracePt t="172176" x="2598738" y="3848100"/>
          <p14:tracePt t="172182" x="2589213" y="3830638"/>
          <p14:tracePt t="172200" x="2589213" y="3803650"/>
          <p14:tracePt t="172216" x="2581275" y="3759200"/>
          <p14:tracePt t="172245" x="2581275" y="3751263"/>
          <p14:tracePt t="172263" x="2571750" y="3751263"/>
          <p14:tracePt t="172350" x="2581275" y="3759200"/>
          <p14:tracePt t="172360" x="2589213" y="3768725"/>
          <p14:tracePt t="172377" x="2598738" y="3786188"/>
          <p14:tracePt t="172401" x="2625725" y="3813175"/>
          <p14:tracePt t="172431" x="2652713" y="3840163"/>
          <p14:tracePt t="172461" x="2660650" y="3848100"/>
          <p14:tracePt t="172517" x="2660650" y="3795713"/>
          <p14:tracePt t="172529" x="2660650" y="3732213"/>
          <p14:tracePt t="172539" x="2652713" y="3687763"/>
          <p14:tracePt t="172554" x="2643188" y="3633788"/>
          <p14:tracePt t="172566" x="2625725" y="3598863"/>
          <p14:tracePt t="172602" x="2589213" y="3500438"/>
          <p14:tracePt t="172631" x="2562225" y="3446463"/>
          <p14:tracePt t="172636" x="2554288" y="3429000"/>
          <p14:tracePt t="172649" x="2544763" y="3411538"/>
          <p14:tracePt t="172678" x="2527300" y="3394075"/>
          <p14:tracePt t="172755" x="2536825" y="3402013"/>
          <p14:tracePt t="172769" x="2544763" y="3419475"/>
          <p14:tracePt t="172782" x="2562225" y="3429000"/>
          <p14:tracePt t="172802" x="2589213" y="3446463"/>
          <p14:tracePt t="172829" x="2633663" y="3473450"/>
          <p14:tracePt t="172848" x="2633663" y="3482975"/>
          <p14:tracePt t="172900" x="2616200" y="3465513"/>
          <p14:tracePt t="172931" x="2589213" y="3438525"/>
          <p14:tracePt t="172937" x="2571750" y="3438525"/>
          <p14:tracePt t="172949" x="2554288" y="3429000"/>
          <p14:tracePt t="172978" x="2527300" y="3419475"/>
          <p14:tracePt t="173002" x="2490788" y="3411538"/>
          <p14:tracePt t="173018" x="2473325" y="3411538"/>
          <p14:tracePt t="173034" x="2465388" y="3411538"/>
          <p14:tracePt t="173104" x="2473325" y="3429000"/>
          <p14:tracePt t="173116" x="2490788" y="3465513"/>
          <p14:tracePt t="173127" x="2517775" y="3517900"/>
          <p14:tracePt t="173149" x="2554288" y="3562350"/>
          <p14:tracePt t="173165" x="2616200" y="3633788"/>
          <p14:tracePt t="173201" x="2679700" y="3732213"/>
          <p14:tracePt t="173232" x="2697163" y="3776663"/>
          <p14:tracePt t="173238" x="2705100" y="3795713"/>
          <p14:tracePt t="173263" x="2724150" y="3857625"/>
          <p14:tracePt t="173281" x="2732088" y="3884613"/>
          <p14:tracePt t="173303" x="2741613" y="3956050"/>
          <p14:tracePt t="173332" x="2732088" y="4017963"/>
          <p14:tracePt t="173361" x="2705100" y="4037013"/>
          <p14:tracePt t="173380" x="2705100" y="4027488"/>
          <p14:tracePt t="173562" x="2705100" y="4037013"/>
          <p14:tracePt t="173572" x="2705100" y="4062413"/>
          <p14:tracePt t="173584" x="2697163" y="4089400"/>
          <p14:tracePt t="173605" x="2687638" y="4116388"/>
          <p14:tracePt t="173619" x="2670175" y="4143375"/>
          <p14:tracePt t="173649" x="2660650" y="4232275"/>
          <p14:tracePt t="173666" x="2652713" y="4259263"/>
          <p14:tracePt t="173703" x="2652713" y="4340225"/>
          <p14:tracePt t="173720" x="2652713" y="4357688"/>
          <p14:tracePt t="173749" x="2643188" y="4384675"/>
          <p14:tracePt t="173767" x="2633663" y="4384675"/>
          <p14:tracePt t="173782" x="2633663" y="4375150"/>
          <p14:tracePt t="173805" x="2633663" y="4330700"/>
          <p14:tracePt t="173820" x="2633663" y="4322763"/>
          <p14:tracePt t="173896" x="2625725" y="4330700"/>
          <p14:tracePt t="173908" x="2616200" y="4348163"/>
          <p14:tracePt t="173921" x="2616200" y="4367213"/>
          <p14:tracePt t="173937" x="2616200" y="4384675"/>
          <p14:tracePt t="173965" x="2608263" y="4429125"/>
          <p14:tracePt t="173970" x="2608263" y="4465638"/>
          <p14:tracePt t="173983" x="2608263" y="4491038"/>
          <p14:tracePt t="174005" x="2598738" y="4562475"/>
          <p14:tracePt t="174034" x="2589213" y="4608513"/>
          <p14:tracePt t="174052" x="2581275" y="4633913"/>
          <p14:tracePt t="174068" x="2581275" y="4643438"/>
          <p14:tracePt t="176081" x="2581275" y="4633913"/>
          <p14:tracePt t="176154" x="2581275" y="4643438"/>
          <p14:tracePt t="176175" x="2581275" y="4652963"/>
          <p14:tracePt t="176189" x="2581275" y="4660900"/>
          <p14:tracePt t="176202" x="2581275" y="4670425"/>
          <p14:tracePt t="176223" x="2581275" y="4679950"/>
          <p14:tracePt t="176244" x="2581275" y="4687888"/>
          <p14:tracePt t="176273" x="2581275" y="4705350"/>
          <p14:tracePt t="176294" x="2581275" y="4724400"/>
          <p14:tracePt t="176320" x="2581275" y="4732338"/>
          <p14:tracePt t="176344" x="2581275" y="4751388"/>
          <p14:tracePt t="176368" x="2581275" y="4759325"/>
          <p14:tracePt t="176380" x="2581275" y="4768850"/>
          <p14:tracePt t="176403" x="2581275" y="4776788"/>
          <p14:tracePt t="176418" x="2581275" y="4786313"/>
          <p14:tracePt t="176442" x="2581275" y="4803775"/>
          <p14:tracePt t="176460" x="2581275" y="4822825"/>
          <p14:tracePt t="176489" x="2562225" y="4875213"/>
          <p14:tracePt t="176514" x="2554288" y="4911725"/>
          <p14:tracePt t="176543" x="2544763" y="4938713"/>
          <p14:tracePt t="176548" x="2544763" y="4965700"/>
          <p14:tracePt t="176561" x="2536825" y="4983163"/>
          <p14:tracePt t="176576" x="2527300" y="5010150"/>
          <p14:tracePt t="176612" x="2500313" y="5089525"/>
          <p14:tracePt t="176618" x="2482850" y="5116513"/>
          <p14:tracePt t="176659" x="2482850" y="5126038"/>
          <p14:tracePt t="176859" x="2482850" y="5133975"/>
          <p14:tracePt t="176870" x="2473325" y="5153025"/>
          <p14:tracePt t="176891" x="2465388" y="5180013"/>
          <p14:tracePt t="176915" x="2446338" y="5241925"/>
          <p14:tracePt t="176931" x="2438400" y="5357813"/>
          <p14:tracePt t="176960" x="2419350" y="5456238"/>
          <p14:tracePt t="176969" x="2411413" y="5500688"/>
          <p14:tracePt t="176994" x="2401888" y="5581650"/>
          <p14:tracePt t="177016" x="2384425" y="5634038"/>
          <p14:tracePt t="177031" x="2384425" y="5653088"/>
          <p14:tracePt t="177060" x="2384425" y="5670550"/>
          <p14:tracePt t="177091" x="2384425" y="5680075"/>
          <p14:tracePt t="177100" x="2384425" y="5688013"/>
          <p14:tracePt t="177117" x="2374900" y="5688013"/>
          <p14:tracePt t="177475" x="2374900" y="5680075"/>
          <p14:tracePt t="177483" x="2374900" y="5670550"/>
          <p14:tracePt t="177506" x="2374900" y="5661025"/>
          <p14:tracePt t="177522" x="2374900" y="5653088"/>
          <p14:tracePt t="177555" x="2374900" y="5643563"/>
          <p14:tracePt t="177711" x="2374900" y="5653088"/>
          <p14:tracePt t="177747" x="2374900" y="5661025"/>
          <p14:tracePt t="177758" x="2366963" y="5661025"/>
          <p14:tracePt t="177818" x="2357438" y="5670550"/>
          <p14:tracePt t="177845" x="2347913" y="5680075"/>
          <p14:tracePt t="177892" x="2347913" y="5688013"/>
          <p14:tracePt t="177974" x="2347913" y="5680075"/>
          <p14:tracePt t="178157" x="2339975" y="5680075"/>
          <p14:tracePt t="178168" x="2322513" y="5688013"/>
          <p14:tracePt t="178182" x="2312988" y="5697538"/>
          <p14:tracePt t="178218" x="2259013" y="5724525"/>
          <p14:tracePt t="178249" x="2232025" y="5741988"/>
          <p14:tracePt t="178255" x="2224088" y="5751513"/>
          <p14:tracePt t="178268" x="2214563" y="5759450"/>
          <p14:tracePt t="178296" x="2187575" y="5786438"/>
          <p14:tracePt t="178302" x="2170113" y="5803900"/>
          <p14:tracePt t="178320" x="2170113" y="5822950"/>
          <p14:tracePt t="178336" x="2143125" y="5848350"/>
          <p14:tracePt t="178365" x="2125663" y="5875338"/>
          <p14:tracePt t="178383" x="2108200" y="5884863"/>
          <p14:tracePt t="178398" x="2098675" y="5884863"/>
          <p14:tracePt t="178552" x="2116138" y="5875338"/>
          <p14:tracePt t="178577" x="2125663" y="5867400"/>
          <p14:tracePt t="178588" x="2143125" y="5867400"/>
          <p14:tracePt t="178619" x="2160588" y="5857875"/>
          <p14:tracePt t="178625" x="2170113" y="5848350"/>
          <p14:tracePt t="178637" x="2179638" y="5848350"/>
          <p14:tracePt t="178652" x="2187575" y="5840413"/>
          <p14:tracePt t="178681" x="2197100" y="5830888"/>
          <p14:tracePt t="178687" x="2205038" y="5822950"/>
          <p14:tracePt t="178699" x="2214563" y="5813425"/>
          <p14:tracePt t="178722" x="2232025" y="5795963"/>
          <p14:tracePt t="178737" x="2241550" y="5786438"/>
          <p14:tracePt t="178752" x="2251075" y="5776913"/>
          <p14:tracePt t="178781" x="2268538" y="5751513"/>
          <p14:tracePt t="178799" x="2268538" y="5741988"/>
          <p14:tracePt t="178821" x="2276475" y="5732463"/>
          <p14:tracePt t="181191" x="2259013" y="5724525"/>
          <p14:tracePt t="181205" x="2251075" y="5715000"/>
          <p14:tracePt t="181216" x="2232025" y="5705475"/>
          <p14:tracePt t="181251" x="2251075" y="5705475"/>
          <p14:tracePt t="181265" x="2276475" y="5705475"/>
          <p14:tracePt t="181279" x="2330450" y="5705475"/>
          <p14:tracePt t="181307" x="2482850" y="5715000"/>
          <p14:tracePt t="181312" x="2589213" y="5724525"/>
          <p14:tracePt t="181331" x="2714625" y="5732463"/>
          <p14:tracePt t="181347" x="2965450" y="5759450"/>
          <p14:tracePt t="181375" x="3160713" y="5776913"/>
          <p14:tracePt t="181407" x="3384550" y="5813425"/>
          <p14:tracePt t="181431" x="3419475" y="5822950"/>
          <p14:tracePt t="181447" x="3482975" y="5830888"/>
          <p14:tracePt t="181476" x="3517900" y="5830888"/>
          <p14:tracePt t="181494" x="3544888" y="5795963"/>
          <p14:tracePt t="181697" x="3598863" y="5795963"/>
          <p14:tracePt t="181706" x="3643313" y="5795963"/>
          <p14:tracePt t="181719" x="3687763" y="5795963"/>
          <p14:tracePt t="181734" x="3751263" y="5795963"/>
          <p14:tracePt t="181748" x="3822700" y="5795963"/>
          <p14:tracePt t="181777" x="3946525" y="5813425"/>
          <p14:tracePt t="181782" x="4010025" y="5830888"/>
          <p14:tracePt t="181795" x="4062413" y="5848350"/>
          <p14:tracePt t="181830" x="4197350" y="5911850"/>
          <p14:tracePt t="181848" x="4241800" y="5938838"/>
          <p14:tracePt t="181877" x="4330700" y="6010275"/>
          <p14:tracePt t="181908" x="4384675" y="6054725"/>
          <p14:tracePt t="181914" x="4402138" y="6072188"/>
          <p14:tracePt t="181933" x="4411663" y="6072188"/>
          <p14:tracePt t="181948" x="4429125" y="6072188"/>
          <p14:tracePt t="181977" x="4438650" y="6072188"/>
          <p14:tracePt t="182150" x="4456113" y="6072188"/>
          <p14:tracePt t="182166" x="4473575" y="6072188"/>
          <p14:tracePt t="182176" x="4500563" y="6081713"/>
          <p14:tracePt t="182195" x="4554538" y="6099175"/>
          <p14:tracePt t="182211" x="4687888" y="6153150"/>
          <p14:tracePt t="182234" x="4840288" y="6224588"/>
          <p14:tracePt t="182249" x="4902200" y="6251575"/>
          <p14:tracePt t="182278" x="5010150" y="6296025"/>
          <p14:tracePt t="182284" x="5054600" y="6330950"/>
          <p14:tracePt t="182296" x="5072063" y="6348413"/>
          <p14:tracePt t="182331" x="5133975" y="6384925"/>
          <p14:tracePt t="182362" x="5160963" y="6394450"/>
          <p14:tracePt t="182368" x="5170488" y="6394450"/>
          <p14:tracePt t="182409" x="5180013" y="6394450"/>
          <p14:tracePt t="182430" x="5187950" y="6394450"/>
          <p14:tracePt t="182440" x="5187950" y="6402388"/>
          <p14:tracePt t="182693" x="5197475" y="6402388"/>
          <p14:tracePt t="182705" x="5224463" y="6402388"/>
          <p14:tracePt t="182715" x="5259388" y="6402388"/>
          <p14:tracePt t="182735" x="5313363" y="6411913"/>
          <p14:tracePt t="182750" x="5375275" y="6429375"/>
          <p14:tracePt t="182766" x="5510213" y="6491288"/>
          <p14:tracePt t="182795" x="5608638" y="6527800"/>
          <p14:tracePt t="182801" x="5653088" y="6545263"/>
          <p14:tracePt t="182813" x="5670550" y="6554788"/>
          <p14:tracePt t="182835" x="5705475" y="6562725"/>
          <p14:tracePt t="182864" x="5732463" y="6562725"/>
          <p14:tracePt t="182883" x="5741988" y="6562725"/>
          <p14:tracePt t="182909" x="5751513" y="6562725"/>
          <p14:tracePt t="182935" x="5759450" y="6562725"/>
          <p14:tracePt t="182992" x="5776913" y="6545263"/>
          <p14:tracePt t="183173" x="5803900" y="6545263"/>
          <p14:tracePt t="183183" x="5822950" y="6545263"/>
          <p14:tracePt t="183197" x="5840413" y="6545263"/>
          <p14:tracePt t="183234" x="5894388" y="6545263"/>
          <p14:tracePt t="183265" x="5919788" y="6545263"/>
          <p14:tracePt t="183271" x="5929313" y="6545263"/>
          <p14:tracePt t="183297" x="5956300" y="6545263"/>
          <p14:tracePt t="183315" x="5965825" y="6545263"/>
          <p14:tracePt t="183335" x="5973763" y="6545263"/>
          <p14:tracePt t="183351" x="5983288" y="6545263"/>
          <p14:tracePt t="183389" x="5991225" y="6545263"/>
          <p14:tracePt t="183459" x="6000750" y="6545263"/>
          <p14:tracePt t="183652" x="6010275" y="6545263"/>
          <p14:tracePt t="183665" x="6018213" y="6545263"/>
          <p14:tracePt t="183712" x="6027738" y="6545263"/>
          <p14:tracePt t="183748" x="6037263" y="6545263"/>
          <p14:tracePt t="183951" x="6045200" y="6545263"/>
          <p14:tracePt t="183976" x="6054725" y="6545263"/>
          <p14:tracePt t="184000" x="6054725" y="6537325"/>
          <p14:tracePt t="184012" x="6062663" y="6537325"/>
          <p14:tracePt t="184039" x="6062663" y="6518275"/>
          <p14:tracePt t="184911" x="6045200" y="6518275"/>
          <p14:tracePt t="184923" x="6027738" y="6518275"/>
          <p14:tracePt t="184941" x="5991225" y="6510338"/>
          <p14:tracePt t="184958" x="5875338" y="6483350"/>
          <p14:tracePt t="184974" x="5803900" y="6465888"/>
          <p14:tracePt t="185003" x="5599113" y="6429375"/>
          <p14:tracePt t="185009" x="5483225" y="6411913"/>
          <p14:tracePt t="185021" x="5330825" y="6384925"/>
          <p14:tracePt t="185043" x="5027613" y="6394450"/>
          <p14:tracePt t="185059" x="4840288" y="6429375"/>
          <p14:tracePt t="185088" x="4500563" y="6510338"/>
          <p14:tracePt t="185091" x="4384675" y="6545263"/>
          <p14:tracePt t="185104" x="4276725" y="6572250"/>
          <p14:tracePt t="185114" x="4160838" y="6589713"/>
          <p14:tracePt t="185144" x="4017963" y="6608763"/>
          <p14:tracePt t="185159" x="3973513" y="6608763"/>
          <p14:tracePt t="185175" x="3938588" y="6608763"/>
          <p14:tracePt t="185204" x="3867150" y="6616700"/>
          <p14:tracePt t="185451" x="3848100" y="6616700"/>
          <p14:tracePt t="185464" x="3830638" y="6616700"/>
          <p14:tracePt t="185476" x="3813175" y="6608763"/>
          <p14:tracePt t="185504" x="3741738" y="6589713"/>
          <p14:tracePt t="185510" x="3660775" y="6581775"/>
          <p14:tracePt t="185523" x="3571875" y="6572250"/>
          <p14:tracePt t="185544" x="3473450" y="6562725"/>
          <p14:tracePt t="185561" x="3251200" y="6545263"/>
          <p14:tracePt t="185589" x="3054350" y="6527800"/>
          <p14:tracePt t="185595" x="2990850" y="6510338"/>
          <p14:tracePt t="185607" x="2946400" y="6500813"/>
          <p14:tracePt t="185644" x="2857500" y="6483350"/>
          <p14:tracePt t="185661" x="2830513" y="6483350"/>
          <p14:tracePt t="185690" x="2768600" y="6483350"/>
          <p14:tracePt t="185708" x="2751138" y="6483350"/>
          <p14:tracePt t="185743" x="2741613" y="6483350"/>
          <p14:tracePt t="185750" x="2732088" y="6483350"/>
          <p14:tracePt t="185954" x="2724150" y="6483350"/>
          <p14:tracePt t="185968" x="2714625" y="6483350"/>
          <p14:tracePt t="185991" x="2705100" y="6483350"/>
          <p14:tracePt t="186002" x="2697163" y="6473825"/>
          <p14:tracePt t="186024" x="2687638" y="6473825"/>
          <p14:tracePt t="186046" x="2643188" y="6446838"/>
          <p14:tracePt t="186063" x="2598738" y="6402388"/>
          <p14:tracePt t="186078" x="2581275" y="6375400"/>
          <p14:tracePt t="186107" x="2527300" y="6269038"/>
          <p14:tracePt t="186110" x="2500313" y="6188075"/>
          <p14:tracePt t="186125" x="2473325" y="6108700"/>
          <p14:tracePt t="186148" x="2411413" y="5956300"/>
          <p14:tracePt t="186176" x="2393950" y="5875338"/>
          <p14:tracePt t="186206" x="2374900" y="5830888"/>
          <p14:tracePt t="186496" x="2357438" y="5830888"/>
          <p14:tracePt t="186507" x="2330450" y="5840413"/>
          <p14:tracePt t="186519" x="2322513" y="5840413"/>
          <p14:tracePt t="186548" x="2286000" y="5813425"/>
          <p14:tracePt t="186564" x="2259013" y="5786438"/>
          <p14:tracePt t="186593" x="2187575" y="5626100"/>
          <p14:tracePt t="186610" x="2160588" y="5589588"/>
          <p14:tracePt t="186646" x="2125663" y="5510213"/>
          <p14:tracePt t="186655" x="2125663" y="5491163"/>
          <p14:tracePt t="186680" x="2108200" y="5473700"/>
          <p14:tracePt t="186695" x="2098675" y="5456238"/>
          <p14:tracePt t="186711" x="2089150" y="5446713"/>
          <p14:tracePt t="186727" x="2089150" y="5438775"/>
          <p14:tracePt t="186749" x="2081213" y="5438775"/>
          <p14:tracePt t="186820" x="2081213" y="5429250"/>
          <p14:tracePt t="186988" x="2071688" y="5429250"/>
          <p14:tracePt t="187010" x="2062163" y="5429250"/>
          <p14:tracePt t="187027" x="2044700" y="5419725"/>
          <p14:tracePt t="187050" x="2027238" y="5402263"/>
          <p14:tracePt t="187065" x="2017713" y="5394325"/>
          <p14:tracePt t="187081" x="2000250" y="5384800"/>
          <p14:tracePt t="187110" x="1982788" y="5357813"/>
          <p14:tracePt t="187128" x="1965325" y="5348288"/>
          <p14:tracePt t="187151" x="1946275" y="5330825"/>
          <p14:tracePt t="187180" x="1938338" y="5295900"/>
          <p14:tracePt t="187197" x="1928813" y="5295900"/>
          <p14:tracePt t="187226" x="1919288" y="5286375"/>
          <p14:tracePt t="187232" x="1911350" y="5276850"/>
          <p14:tracePt t="187253" x="1911350" y="5268913"/>
          <p14:tracePt t="188021" x="1901825" y="5268913"/>
          <p14:tracePt t="188035" x="1893888" y="5268913"/>
          <p14:tracePt t="188052" x="1893888" y="5276850"/>
          <p14:tracePt t="188082" x="1874838" y="5295900"/>
          <p14:tracePt t="188115" x="1866900" y="5295900"/>
          <p14:tracePt t="188126" x="1857375" y="5295900"/>
          <p14:tracePt t="188162" x="1847850" y="5303838"/>
          <p14:tracePt t="188582" x="1839913" y="5303838"/>
          <p14:tracePt t="188595" x="1830388" y="5295900"/>
          <p14:tracePt t="188616" x="1830388" y="5276850"/>
          <p14:tracePt t="188633" x="1822450" y="5268913"/>
          <p14:tracePt t="188655" x="1812925" y="5251450"/>
          <p14:tracePt t="188670" x="1812925" y="5232400"/>
          <p14:tracePt t="188700" x="1795463" y="5197475"/>
          <p14:tracePt t="188704" x="1795463" y="5180013"/>
          <p14:tracePt t="188717" x="1785938" y="5170488"/>
          <p14:tracePt t="188733" x="1776413" y="5143500"/>
          <p14:tracePt t="188756" x="1768475" y="5126038"/>
          <p14:tracePt t="188784" x="1758950" y="5116513"/>
          <p14:tracePt t="188920" x="1768475" y="5126038"/>
          <p14:tracePt t="188931" x="1776413" y="5143500"/>
          <p14:tracePt t="188942" x="1803400" y="5170488"/>
          <p14:tracePt t="188956" x="1830388" y="5214938"/>
          <p14:tracePt t="188985" x="1893888" y="5286375"/>
          <p14:tracePt t="188990" x="1919288" y="5330825"/>
          <p14:tracePt t="189016" x="1955800" y="5384800"/>
          <p14:tracePt t="189054" x="2000250" y="5438775"/>
          <p14:tracePt t="189085" x="2044700" y="5473700"/>
          <p14:tracePt t="189089" x="2062163" y="5491163"/>
          <p14:tracePt t="189117" x="2125663" y="5537200"/>
          <p14:tracePt t="189134" x="2143125" y="5545138"/>
          <p14:tracePt t="189156" x="2187575" y="5572125"/>
          <p14:tracePt t="189185" x="2232025" y="5589588"/>
          <p14:tracePt t="189202" x="2241550" y="5589588"/>
          <p14:tracePt t="189218" x="2241550" y="5599113"/>
          <p14:tracePt t="189255" x="2241550" y="5608638"/>
          <p14:tracePt t="189340" x="2251075" y="5608638"/>
          <p14:tracePt t="189589" x="2241550" y="5634038"/>
          <p14:tracePt t="189602" x="2224088" y="5653088"/>
          <p14:tracePt t="189616" x="2205038" y="5680075"/>
          <p14:tracePt t="189627" x="2197100" y="5688013"/>
          <p14:tracePt t="189658" x="2187575" y="5697538"/>
          <p14:tracePt t="189687" x="2179638" y="5705475"/>
          <p14:tracePt t="189758" x="2187575" y="5705475"/>
          <p14:tracePt t="189772" x="2197100" y="5705475"/>
          <p14:tracePt t="189831" x="2205038" y="5705475"/>
          <p14:tracePt t="189868" x="2205038" y="5697538"/>
          <p14:tracePt t="190958" x="2197100" y="5697538"/>
          <p14:tracePt t="190969" x="2179638" y="5705475"/>
          <p14:tracePt t="190983" x="2160588" y="5705475"/>
          <p14:tracePt t="190995" x="2143125" y="5715000"/>
          <p14:tracePt t="191022" x="2116138" y="5732463"/>
          <p14:tracePt t="191043" x="2108200" y="5741988"/>
          <p14:tracePt t="191092" x="2108200" y="5751513"/>
          <p14:tracePt t="191102" x="2116138" y="5751513"/>
          <p14:tracePt t="191126" x="2143125" y="5759450"/>
          <p14:tracePt t="191141" x="2152650" y="5759450"/>
          <p14:tracePt t="191163" x="2160588" y="5759450"/>
          <p14:tracePt t="191222" x="2170113" y="5759450"/>
          <p14:tracePt t="191247" x="2170113" y="5751513"/>
          <p14:tracePt t="191271" x="2179638" y="5741988"/>
          <p14:tracePt t="191281" x="2179638" y="5732463"/>
          <p14:tracePt t="191295" x="2179638" y="5724525"/>
          <p14:tracePt t="191415" x="2170113" y="5732463"/>
          <p14:tracePt t="191426" x="2160588" y="5741988"/>
          <p14:tracePt t="191440" x="2160588" y="5751513"/>
          <p14:tracePt t="191486" x="2160588" y="5759450"/>
          <p14:tracePt t="191511" x="2179638" y="5759450"/>
          <p14:tracePt t="191524" x="2197100" y="5759450"/>
          <p14:tracePt t="191533" x="2214563" y="5751513"/>
          <p14:tracePt t="191564" x="2241550" y="5732463"/>
          <p14:tracePt t="191579" x="2241550" y="5715000"/>
          <p14:tracePt t="191608" x="2251075" y="5697538"/>
          <p14:tracePt t="191630" x="2251075" y="5688013"/>
          <p14:tracePt t="191643" x="2251075" y="5680075"/>
          <p14:tracePt t="191664" x="2241550" y="5670550"/>
          <p14:tracePt t="191692" x="2197100" y="5670550"/>
          <p14:tracePt t="191702" x="2179638" y="5670550"/>
          <p14:tracePt t="191726" x="2160588" y="5697538"/>
          <p14:tracePt t="191742" x="2116138" y="5732463"/>
          <p14:tracePt t="191764" x="2108200" y="5759450"/>
          <p14:tracePt t="191792" x="2108200" y="5768975"/>
          <p14:tracePt t="191824" x="2108200" y="5776913"/>
          <p14:tracePt t="191842" x="2108200" y="5786438"/>
          <p14:tracePt t="191864" x="2125663" y="5803900"/>
          <p14:tracePt t="191879" x="2143125" y="5803900"/>
          <p14:tracePt t="191895" x="2170113" y="5803900"/>
          <p14:tracePt t="191924" x="2187575" y="5795963"/>
          <p14:tracePt t="191942" x="2197100" y="5786438"/>
          <p14:tracePt t="191964" x="2197100" y="5776913"/>
          <p14:tracePt t="192074" x="2187575" y="5776913"/>
          <p14:tracePt t="192242" x="2187575" y="5786438"/>
          <p14:tracePt t="196932" x="2187575" y="5776913"/>
          <p14:tracePt t="196947" x="2187575" y="5768975"/>
          <p14:tracePt t="196980" x="2197100" y="5751513"/>
          <p14:tracePt t="197007" x="2197100" y="5741988"/>
          <p14:tracePt t="197078" x="2197100" y="5732463"/>
          <p14:tracePt t="197089" x="2187575" y="5732463"/>
          <p14:tracePt t="197103" x="2179638" y="5732463"/>
          <p14:tracePt t="197115" x="2170113" y="5732463"/>
          <p14:tracePt t="197130" x="2160588" y="5732463"/>
          <p14:tracePt t="197159" x="2116138" y="5732463"/>
          <p14:tracePt t="197164" x="2108200" y="5732463"/>
          <p14:tracePt t="197183" x="2098675" y="5732463"/>
          <p14:tracePt t="197199" x="2071688" y="5724525"/>
          <p14:tracePt t="197228" x="2036763" y="5705475"/>
          <p14:tracePt t="197233" x="2009775" y="5705475"/>
          <p14:tracePt t="197245" x="1990725" y="5705475"/>
          <p14:tracePt t="197281" x="1955800" y="5705475"/>
          <p14:tracePt t="197295" x="1946275" y="5705475"/>
          <p14:tracePt t="197389" x="1965325" y="5680075"/>
          <p14:tracePt t="197557" x="1955800" y="5680075"/>
          <p14:tracePt t="197570" x="1946275" y="5680075"/>
          <p14:tracePt t="197584" x="1928813" y="5680075"/>
          <p14:tracePt t="197613" x="1901825" y="5670550"/>
          <p14:tracePt t="197618" x="1901825" y="5643563"/>
          <p14:tracePt t="197645" x="1928813" y="5446713"/>
          <p14:tracePt t="197682" x="2276475" y="4527550"/>
          <p14:tracePt t="197713" x="2616200" y="3990975"/>
          <p14:tracePt t="197744" x="2714625" y="3875088"/>
          <p14:tracePt t="197750" x="2759075" y="3830638"/>
          <p14:tracePt t="197762" x="2813050" y="3803650"/>
          <p14:tracePt t="197784" x="2867025" y="3786188"/>
          <p14:tracePt t="197800" x="2990850" y="3776663"/>
          <p14:tracePt t="197966" x="2982913" y="3776663"/>
          <p14:tracePt t="197988" x="2982913" y="3759200"/>
          <p14:tracePt t="198003" x="2982913" y="3724275"/>
          <p14:tracePt t="198016" x="2990850" y="3652838"/>
          <p14:tracePt t="198032" x="3017838" y="3536950"/>
          <p14:tracePt t="198047" x="3081338" y="3340100"/>
          <p14:tracePt t="198064" x="3251200" y="2840038"/>
          <p14:tracePt t="198086" x="3348038" y="2598738"/>
          <p14:tracePt t="198101" x="3375025" y="2554288"/>
          <p14:tracePt t="198130" x="3419475" y="2490788"/>
          <p14:tracePt t="198136" x="3429000" y="2473325"/>
          <p14:tracePt t="198148" x="3455988" y="2438400"/>
          <p14:tracePt t="198184" x="3544888" y="2312988"/>
          <p14:tracePt t="198201" x="3581400" y="2259013"/>
          <p14:tracePt t="198231" x="3643313" y="2160588"/>
          <p14:tracePt t="198262" x="3652838" y="2152650"/>
          <p14:tracePt t="198361" x="3643313" y="2143125"/>
          <p14:tracePt t="198497" x="3633788" y="2143125"/>
          <p14:tracePt t="198505" x="3616325" y="2143125"/>
          <p14:tracePt t="198518" x="3598863" y="2125663"/>
          <p14:tracePt t="198547" x="3562350" y="2108200"/>
          <p14:tracePt t="198553" x="3544888" y="2089150"/>
          <p14:tracePt t="198587" x="3455988" y="2062163"/>
          <p14:tracePt t="198616" x="3268663" y="2081213"/>
          <p14:tracePt t="198635" x="3197225" y="2098675"/>
          <p14:tracePt t="198663" x="3027363" y="2179638"/>
          <p14:tracePt t="198688" x="2973388" y="2214563"/>
          <p14:tracePt t="198717" x="2928938" y="2251075"/>
          <p14:tracePt t="198722" x="2894013" y="2276475"/>
          <p14:tracePt t="198735" x="2867025" y="2295525"/>
          <p14:tracePt t="198763" x="2795588" y="2393950"/>
          <p14:tracePt t="198772" x="2759075" y="2446338"/>
          <p14:tracePt t="198788" x="2714625" y="2500313"/>
          <p14:tracePt t="198817" x="2633663" y="2598738"/>
          <p14:tracePt t="198848" x="2616200" y="2625725"/>
          <p14:tracePt t="198854" x="2608263" y="2652713"/>
          <p14:tracePt t="198866" x="2608263" y="2679700"/>
          <p14:tracePt t="198888" x="2598738" y="2724150"/>
          <p14:tracePt t="198904" x="2589213" y="2857500"/>
          <p14:tracePt t="198920" x="2581275" y="2946400"/>
          <p14:tracePt t="198937" x="2571750" y="3098800"/>
          <p14:tracePt t="198953" x="2562225" y="3152775"/>
          <p14:tracePt t="198968" x="2562225" y="3205163"/>
          <p14:tracePt t="198985" x="2562225" y="3276600"/>
          <p14:tracePt t="199000" x="2571750" y="3322638"/>
          <p14:tracePt t="199016" x="2589213" y="3357563"/>
          <p14:tracePt t="199033" x="2643188" y="3419475"/>
          <p14:tracePt t="199056" x="2670175" y="3446463"/>
          <p14:tracePt t="199072" x="2751138" y="3465513"/>
          <p14:tracePt t="199088" x="2795588" y="3455988"/>
          <p14:tracePt t="199118" x="2901950" y="3295650"/>
          <p14:tracePt t="199135" x="2919413" y="3197225"/>
          <p14:tracePt t="199165" x="2973388" y="2884488"/>
          <p14:tracePt t="199189" x="2990850" y="2732088"/>
          <p14:tracePt t="199218" x="2990850" y="2687638"/>
          <p14:tracePt t="199235" x="2990850" y="2679700"/>
          <p14:tracePt t="199251" x="2938463" y="2679700"/>
          <p14:tracePt t="199287" x="2840038" y="2705100"/>
          <p14:tracePt t="199297" x="2813050" y="2732088"/>
          <p14:tracePt t="199320" x="2786063" y="2751138"/>
          <p14:tracePt t="199349" x="2714625" y="2822575"/>
          <p14:tracePt t="199367" x="2697163" y="2857500"/>
          <p14:tracePt t="199389" x="2670175" y="2919413"/>
          <p14:tracePt t="199406" x="2670175" y="2990850"/>
          <p14:tracePt t="199434" x="2660650" y="3062288"/>
          <p14:tracePt t="199452" x="2660650" y="3116263"/>
          <p14:tracePt t="199488" x="2660650" y="3160713"/>
          <p14:tracePt t="199493" x="2679700" y="3170238"/>
          <p14:tracePt t="199517" x="2697163" y="3205163"/>
          <p14:tracePt t="199535" x="2705100" y="3214688"/>
          <p14:tracePt t="199566" x="2724150" y="3224213"/>
          <p14:tracePt t="199571" x="2732088" y="3224213"/>
          <p14:tracePt t="199590" x="2741613" y="3224213"/>
          <p14:tracePt t="199606" x="2751138" y="3224213"/>
          <p14:tracePt t="199707" x="2741613" y="3224213"/>
          <p14:tracePt t="199717" x="2732088" y="3224213"/>
          <p14:tracePt t="199736" x="2724150" y="3232150"/>
          <p14:tracePt t="199753" x="2697163" y="3259138"/>
          <p14:tracePt t="199769" x="2687638" y="3286125"/>
          <p14:tracePt t="199791" x="2652713" y="3348038"/>
          <p14:tracePt t="199820" x="2633663" y="3429000"/>
          <p14:tracePt t="199826" x="2633663" y="3455988"/>
          <p14:tracePt t="199838" x="2633663" y="3473450"/>
          <p14:tracePt t="199867" x="2625725" y="3509963"/>
          <p14:tracePt t="199873" x="2625725" y="3536950"/>
          <p14:tracePt t="199891" x="2625725" y="3544888"/>
          <p14:tracePt t="199923" x="2625725" y="3562350"/>
          <p14:tracePt t="200233" x="2643188" y="3562350"/>
          <p14:tracePt t="200244" x="2687638" y="3589338"/>
          <p14:tracePt t="200256" x="2751138" y="3616325"/>
          <p14:tracePt t="200290" x="2938463" y="3732213"/>
          <p14:tracePt t="200296" x="3054350" y="3803650"/>
          <p14:tracePt t="200308" x="3143250" y="3884613"/>
          <p14:tracePt t="200337" x="3251200" y="4010025"/>
          <p14:tracePt t="200343" x="3276600" y="4062413"/>
          <p14:tracePt t="202178" x="3268663" y="4062413"/>
          <p14:tracePt t="202190" x="3259138" y="4062413"/>
          <p14:tracePt t="202212" x="3241675" y="4062413"/>
          <p14:tracePt t="202225" x="3224213" y="4062413"/>
          <p14:tracePt t="202246" x="3205163" y="4062413"/>
          <p14:tracePt t="202262" x="3160713" y="4054475"/>
          <p14:tracePt t="202297" x="3116263" y="4037013"/>
          <p14:tracePt t="202309" x="3098800" y="4037013"/>
          <p14:tracePt t="202335" x="3081338" y="4037013"/>
          <p14:tracePt t="202465" x="3089275" y="4044950"/>
          <p14:tracePt t="202478" x="3089275" y="4054475"/>
          <p14:tracePt t="202490" x="3089275" y="4071938"/>
          <p14:tracePt t="202504" x="3098800" y="4081463"/>
          <p14:tracePt t="202529" x="3108325" y="4098925"/>
          <p14:tracePt t="202536" x="3108325" y="4108450"/>
          <p14:tracePt t="202551" x="3116263" y="4116388"/>
          <p14:tracePt t="202564" x="3125788" y="4143375"/>
          <p14:tracePt t="202598" x="3133725" y="4179888"/>
          <p14:tracePt t="202604" x="3143250" y="4197350"/>
          <p14:tracePt t="202631" x="3143250" y="4251325"/>
          <p14:tracePt t="202636" x="3133725" y="4286250"/>
          <p14:tracePt t="202661" x="3098800" y="4384675"/>
          <p14:tracePt t="202679" x="3062288" y="4419600"/>
          <p14:tracePt t="202701" x="3036888" y="4438650"/>
          <p14:tracePt t="202730" x="2928938" y="4438650"/>
          <p14:tracePt t="202761" x="2874963" y="4411663"/>
          <p14:tracePt t="202766" x="2840038" y="4394200"/>
          <p14:tracePt t="202779" x="2813050" y="4384675"/>
          <p14:tracePt t="202801" x="2786063" y="4384675"/>
          <p14:tracePt t="202830" x="2751138" y="4384675"/>
          <p14:tracePt t="202848" x="2724150" y="4419600"/>
          <p14:tracePt t="202877" x="2697163" y="4465638"/>
          <p14:tracePt t="202901" x="2687638" y="4518025"/>
          <p14:tracePt t="202930" x="2660650" y="4589463"/>
          <p14:tracePt t="202936" x="2652713" y="4616450"/>
          <p14:tracePt t="202962" x="2652713" y="4652963"/>
          <p14:tracePt t="202979" x="2652713" y="4697413"/>
          <p14:tracePt t="203002" x="2652713" y="4714875"/>
          <p14:tracePt t="203017" x="2652713" y="4724400"/>
          <p14:tracePt t="203046" x="2652713" y="4776788"/>
          <p14:tracePt t="203064" x="2652713" y="4803775"/>
          <p14:tracePt t="203080" x="2652713" y="4840288"/>
          <p14:tracePt t="203102" x="2652713" y="4857750"/>
          <p14:tracePt t="203147" x="2679700" y="4848225"/>
          <p14:tracePt t="203164" x="2705100" y="4813300"/>
          <p14:tracePt t="203201" x="2795588" y="4562475"/>
          <p14:tracePt t="203217" x="2822575" y="4518025"/>
          <p14:tracePt t="203247" x="2830513" y="4473575"/>
          <p14:tracePt t="203282" x="2822575" y="4473575"/>
          <p14:tracePt t="203302" x="2803525" y="4483100"/>
          <p14:tracePt t="203332" x="2768600" y="4510088"/>
          <p14:tracePt t="203362" x="2751138" y="4537075"/>
          <p14:tracePt t="203368" x="2751138" y="4545013"/>
          <p14:tracePt t="203402" x="2759075" y="4554538"/>
          <p14:tracePt t="203415" x="2768600" y="4562475"/>
          <p14:tracePt t="203424" x="2795588" y="4572000"/>
          <p14:tracePt t="203438" x="2822575" y="4572000"/>
          <p14:tracePt t="203451" x="2847975" y="4572000"/>
          <p14:tracePt t="203479" x="2928938" y="4545013"/>
          <p14:tracePt t="203485" x="2982913" y="4518025"/>
          <p14:tracePt t="203503" x="3017838" y="4500563"/>
          <p14:tracePt t="203533" x="3160713" y="4419600"/>
          <p14:tracePt t="203563" x="3214688" y="4384675"/>
          <p14:tracePt t="203569" x="3241675" y="4367213"/>
          <p14:tracePt t="203581" x="3251200" y="4367213"/>
          <p14:tracePt t="203603" x="3259138" y="4357688"/>
          <p14:tracePt t="203666" x="3241675" y="4384675"/>
          <p14:tracePt t="203680" x="3197225" y="4429125"/>
          <p14:tracePt t="203688" x="3152775" y="4483100"/>
          <p14:tracePt t="203704" x="3108325" y="4527550"/>
          <p14:tracePt t="203732" x="3000375" y="4625975"/>
          <p14:tracePt t="203738" x="2955925" y="4660900"/>
          <p14:tracePt t="203750" x="2911475" y="4697413"/>
          <p14:tracePt t="203779" x="2857500" y="4741863"/>
          <p14:tracePt t="203784" x="2847975" y="4751388"/>
          <p14:tracePt t="203803" x="2830513" y="4768850"/>
          <p14:tracePt t="203833" x="2813050" y="4822825"/>
          <p14:tracePt t="203846" x="2813050" y="4830763"/>
          <p14:tracePt t="203879" x="2813050" y="4875213"/>
          <p14:tracePt t="203884" x="2813050" y="4894263"/>
          <p14:tracePt t="203904" x="2813050" y="4919663"/>
          <p14:tracePt t="204134" x="2795588" y="4919663"/>
          <p14:tracePt t="204146" x="2795588" y="4938713"/>
          <p14:tracePt t="204156" x="2786063" y="4973638"/>
          <p14:tracePt t="204169" x="2786063" y="5010150"/>
          <p14:tracePt t="204203" x="2822575" y="5276850"/>
          <p14:tracePt t="204233" x="2901950" y="5429250"/>
          <p14:tracePt t="204251" x="2938463" y="5483225"/>
          <p14:tracePt t="204280" x="3009900" y="5599113"/>
          <p14:tracePt t="204304" x="3036888" y="5626100"/>
          <p14:tracePt t="204333" x="3054350" y="5643563"/>
          <p14:tracePt t="204342" x="3054350" y="5653088"/>
          <p14:tracePt t="204398" x="3062288" y="5653088"/>
          <p14:tracePt t="204447" x="3071813" y="5653088"/>
          <p14:tracePt t="204494" x="3081338" y="5661025"/>
          <p14:tracePt t="204517" x="3089275" y="5670550"/>
          <p14:tracePt t="204534" x="3098800" y="5680075"/>
          <p14:tracePt t="204557" x="3108325" y="5688013"/>
          <p14:tracePt t="204581" x="3108325" y="5705475"/>
          <p14:tracePt t="204587" x="3116263" y="5705475"/>
          <p14:tracePt t="204605" x="3116263" y="5715000"/>
          <p14:tracePt t="204635" x="3116263" y="5724525"/>
          <p14:tracePt t="204640" x="3125788" y="5724525"/>
          <p14:tracePt t="204696" x="3125788" y="5732463"/>
          <p14:tracePt t="204720" x="3125788" y="5741988"/>
          <p14:tracePt t="204744" x="3133725" y="5759450"/>
          <p14:tracePt t="204758" x="3133725" y="5768975"/>
          <p14:tracePt t="204770" x="3133725" y="5776913"/>
          <p14:tracePt t="204804" x="3133725" y="5813425"/>
          <p14:tracePt t="204809" x="3133725" y="5822950"/>
          <p14:tracePt t="204822" x="3133725" y="5830888"/>
          <p14:tracePt t="204997" x="3133725" y="5840413"/>
          <p14:tracePt t="205022" x="3133725" y="5848350"/>
          <p14:tracePt t="205033" x="3133725" y="5867400"/>
          <p14:tracePt t="205054" x="3133725" y="5875338"/>
          <p14:tracePt t="205069" x="3133725" y="5902325"/>
          <p14:tracePt t="205105" x="3143250" y="5902325"/>
          <p14:tracePt t="205122" x="3143250" y="5911850"/>
          <p14:tracePt t="205319" x="3133725" y="5919788"/>
          <p14:tracePt t="205332" x="3125788" y="5929313"/>
          <p14:tracePt t="205353" x="3116263" y="5929313"/>
          <p14:tracePt t="205383" x="3071813" y="5946775"/>
          <p14:tracePt t="205393" x="3062288" y="5946775"/>
          <p14:tracePt t="205408" x="3044825" y="5956300"/>
          <p14:tracePt t="205437" x="3000375" y="5965825"/>
          <p14:tracePt t="205443" x="2982913" y="5965825"/>
          <p14:tracePt t="205455" x="2973388" y="5965825"/>
          <p14:tracePt t="205484" x="2946400" y="5965825"/>
          <p14:tracePt t="205508" x="2938463" y="5965825"/>
          <p14:tracePt t="205753" x="2946400" y="5973763"/>
          <p14:tracePt t="207865" x="2946400" y="5983288"/>
          <p14:tracePt t="207879" x="2938463" y="5991225"/>
          <p14:tracePt t="207889" x="2928938" y="5991225"/>
          <p14:tracePt t="207917" x="2919413" y="6000750"/>
          <p14:tracePt t="207932" x="2911475" y="6000750"/>
          <p14:tracePt t="207948" x="2894013" y="6000750"/>
          <p14:tracePt t="207977" x="2847975" y="6000750"/>
          <p14:tracePt t="207995" x="2830513" y="6000750"/>
          <p14:tracePt t="208017" x="2786063" y="5991225"/>
          <p14:tracePt t="208033" x="2768600" y="5991225"/>
          <p14:tracePt t="208048" x="2724150" y="5973763"/>
          <p14:tracePt t="208078" x="2697163" y="5938838"/>
          <p14:tracePt t="208083" x="2687638" y="5919788"/>
          <p14:tracePt t="208095" x="2670175" y="5902325"/>
          <p14:tracePt t="208118" x="2643188" y="5875338"/>
          <p14:tracePt t="208147" x="2625725" y="5857875"/>
          <p14:tracePt t="208152" x="2608263" y="5848350"/>
          <p14:tracePt t="208165" x="2598738" y="5840413"/>
          <p14:tracePt t="208193" x="2589213" y="5840413"/>
          <p14:tracePt t="208249" x="2598738" y="5840413"/>
          <p14:tracePt t="208453" x="2598738" y="5848350"/>
          <p14:tracePt t="208488" x="2589213" y="5848350"/>
          <p14:tracePt t="208502" x="2581275" y="5848350"/>
          <p14:tracePt t="208519" x="2571750" y="5857875"/>
          <p14:tracePt t="208548" x="2544763" y="5875338"/>
          <p14:tracePt t="208567" x="2536825" y="5875338"/>
          <p14:tracePt t="208595" x="2490788" y="5875338"/>
          <p14:tracePt t="208619" x="2482850" y="5875338"/>
          <p14:tracePt t="208635" x="2465388" y="5875338"/>
          <p14:tracePt t="208663" x="2455863" y="5875338"/>
          <p14:tracePt t="208670" x="2446338" y="5875338"/>
          <p14:tracePt t="208695" x="2438400" y="5875338"/>
          <p14:tracePt t="208825" x="2428875" y="5875338"/>
          <p14:tracePt t="208849" x="2428875" y="5867400"/>
          <p14:tracePt t="208860" x="2428875" y="5857875"/>
          <p14:tracePt t="208882" x="2419350" y="5857875"/>
          <p14:tracePt t="208920" x="2419350" y="5848350"/>
          <p14:tracePt t="209030" x="2419350" y="5840413"/>
          <p14:tracePt t="209042" x="2419350" y="5830888"/>
          <p14:tracePt t="209054" x="2419350" y="5813425"/>
          <p14:tracePt t="209068" x="2419350" y="5803900"/>
          <p14:tracePt t="209097" x="2411413" y="5776913"/>
          <p14:tracePt t="209102" x="2411413" y="5759450"/>
          <p14:tracePt t="209121" x="2411413" y="5741988"/>
          <p14:tracePt t="209137" x="2411413" y="5705475"/>
          <p14:tracePt t="209166" x="2411413" y="5680075"/>
          <p14:tracePt t="209199" x="2411413" y="5670550"/>
          <p14:tracePt t="209223" x="2401888" y="5661025"/>
          <p14:tracePt t="209237" x="2393950" y="5661025"/>
          <p14:tracePt t="209266" x="2384425" y="5653088"/>
          <p14:tracePt t="209271" x="2366963" y="5653088"/>
          <p14:tracePt t="209298" x="2357438" y="5653088"/>
          <p14:tracePt t="209305" x="2339975" y="5653088"/>
          <p14:tracePt t="209321" x="2330450" y="5653088"/>
          <p14:tracePt t="209350" x="2303463" y="5661025"/>
          <p14:tracePt t="209368" x="2295525" y="5670550"/>
          <p14:tracePt t="209511" x="2295525" y="5680075"/>
          <p14:tracePt t="209520" x="2312988" y="5680075"/>
          <p14:tracePt t="209536" x="2322513" y="5680075"/>
          <p14:tracePt t="209553" x="2330450" y="5680075"/>
          <p14:tracePt t="209580" x="2347913" y="5680075"/>
          <p14:tracePt t="209641" x="2347913" y="5670550"/>
          <p14:tracePt t="209667" x="2347913" y="5661025"/>
          <p14:tracePt t="209677" x="2339975" y="5661025"/>
          <p14:tracePt t="209701" x="2330450" y="5653088"/>
          <p14:tracePt t="209722" x="2322513" y="5653088"/>
          <p14:tracePt t="209738" x="2303463" y="5653088"/>
          <p14:tracePt t="209767" x="2286000" y="5653088"/>
          <p14:tracePt t="209786" x="2276475" y="5661025"/>
          <p14:tracePt t="209835" x="2276475" y="5670550"/>
          <p14:tracePt t="209857" x="2276475" y="5680075"/>
          <p14:tracePt t="209868" x="2276475" y="5688013"/>
          <p14:tracePt t="209886" x="2276475" y="5697538"/>
          <p14:tracePt t="209921" x="2276475" y="5724525"/>
          <p14:tracePt t="209953" x="2276475" y="5732463"/>
          <p14:tracePt t="210121" x="2276475" y="5741988"/>
          <p14:tracePt t="210133" x="2286000" y="5751513"/>
          <p14:tracePt t="210146" x="2286000" y="5768975"/>
          <p14:tracePt t="210168" x="2295525" y="5776913"/>
          <p14:tracePt t="210193" x="2295525" y="5786438"/>
          <p14:tracePt t="210205" x="2303463" y="5786438"/>
          <p14:tracePt t="210217" x="2303463" y="5795963"/>
          <p14:tracePt t="210233" x="2303463" y="5803900"/>
          <p14:tracePt t="210257" x="2312988" y="5803900"/>
          <p14:tracePt t="210286" x="2322513" y="5803900"/>
          <p14:tracePt t="210518" x="2322513" y="579596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0772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METANEPHROS</a:t>
            </a:r>
            <a:b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PERMANENT KIDNEY)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304800" y="1752600"/>
            <a:ext cx="4114800" cy="48006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Formed of 2 origins: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Ureteric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Bud 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(derived from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mesonephric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duct):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457200" indent="-457200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gives </a:t>
            </a:r>
            <a:r>
              <a:rPr lang="en-US" sz="2400" b="1" dirty="0">
                <a:solidFill>
                  <a:srgbClr val="4C27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Collecting</a:t>
            </a:r>
            <a:r>
              <a:rPr lang="en-US" sz="2400" b="1" dirty="0">
                <a:solidFill>
                  <a:srgbClr val="4C27E7"/>
                </a:solidFill>
                <a:latin typeface="Arial" pitchFamily="34" charset="0"/>
                <a:cs typeface="Arial" pitchFamily="34" charset="0"/>
              </a:rPr>
              <a:t> part of kidney</a:t>
            </a:r>
          </a:p>
          <a:p>
            <a:pPr marL="457200" indent="-457200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2)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Metanephric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Blastema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(Mass): 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derived from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nephrogenic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cord </a:t>
            </a:r>
          </a:p>
          <a:p>
            <a:pPr marL="457200" indent="-457200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gives </a:t>
            </a:r>
            <a:r>
              <a:rPr lang="en-US" sz="2400" b="1" dirty="0">
                <a:solidFill>
                  <a:srgbClr val="4C27E7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2400" b="1" dirty="0">
                <a:solidFill>
                  <a:srgbClr val="4C27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xcretory</a:t>
            </a:r>
            <a:r>
              <a:rPr lang="en-US" sz="2400" b="1" dirty="0">
                <a:solidFill>
                  <a:srgbClr val="4C27E7"/>
                </a:solidFill>
                <a:latin typeface="Arial" pitchFamily="34" charset="0"/>
                <a:cs typeface="Arial" pitchFamily="34" charset="0"/>
              </a:rPr>
              <a:t> part of kidney</a:t>
            </a:r>
          </a:p>
        </p:txBody>
      </p:sp>
      <p:pic>
        <p:nvPicPr>
          <p:cNvPr id="2050" name="Picture 2" descr="C:\Documents and Settings\user1\My Documents\My Pictures\KIDNEY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1676400"/>
            <a:ext cx="4114800" cy="4876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Down Arrow 6"/>
          <p:cNvSpPr/>
          <p:nvPr/>
        </p:nvSpPr>
        <p:spPr>
          <a:xfrm>
            <a:off x="8305800" y="5410200"/>
            <a:ext cx="304800" cy="381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/>
          <p:cNvSpPr/>
          <p:nvPr/>
        </p:nvSpPr>
        <p:spPr>
          <a:xfrm>
            <a:off x="5257800" y="6172200"/>
            <a:ext cx="228600" cy="3048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937"/>
    </mc:Choice>
    <mc:Fallback xmlns="">
      <p:transition spd="slow" advTm="148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  <p:extLst>
    <p:ext uri="{3A86A75C-4F4B-4683-9AE1-C65F6400EC91}">
      <p14:laserTraceLst xmlns:p14="http://schemas.microsoft.com/office/powerpoint/2010/main">
        <p14:tracePtLst>
          <p14:tracePt t="1419" x="2312988" y="5795963"/>
          <p14:tracePt t="1453" x="2303463" y="5795963"/>
          <p14:tracePt t="1478" x="2295525" y="5776913"/>
          <p14:tracePt t="1490" x="2286000" y="5751513"/>
          <p14:tracePt t="1501" x="2276475" y="5715000"/>
          <p14:tracePt t="1529" x="2268538" y="5599113"/>
          <p14:tracePt t="1553" x="2259013" y="5394325"/>
          <p14:tracePt t="1569" x="2259013" y="5286375"/>
          <p14:tracePt t="1585" x="2259013" y="5000625"/>
          <p14:tracePt t="1614" x="2295525" y="4518025"/>
          <p14:tracePt t="1619" x="2322513" y="4268788"/>
          <p14:tracePt t="1653" x="2393950" y="3751263"/>
          <p14:tracePt t="1670" x="2473325" y="3419475"/>
          <p14:tracePt t="1698" x="2527300" y="3268663"/>
          <p14:tracePt t="1703" x="2527300" y="3251200"/>
          <p14:tracePt t="1716" x="2544763" y="3241675"/>
          <p14:tracePt t="1751" x="2598738" y="3251200"/>
          <p14:tracePt t="1920" x="2589213" y="3251200"/>
          <p14:tracePt t="1944" x="2581275" y="3251200"/>
          <p14:tracePt t="1971" x="2581275" y="3241675"/>
          <p14:tracePt t="1985" x="2589213" y="3187700"/>
          <p14:tracePt t="2014" x="2786063" y="2840038"/>
          <p14:tracePt t="2017" x="2946400" y="2598738"/>
          <p14:tracePt t="2030" x="3152775" y="2347913"/>
          <p14:tracePt t="2040" x="3322638" y="2160588"/>
          <p14:tracePt t="2054" x="3482975" y="2017713"/>
          <p14:tracePt t="2083" x="3670300" y="1874838"/>
          <p14:tracePt t="2089" x="3741738" y="1839913"/>
          <p14:tracePt t="2101" x="3776663" y="1822450"/>
          <p14:tracePt t="2130" x="3822700" y="1812925"/>
          <p14:tracePt t="2162" x="3830638" y="1812925"/>
          <p14:tracePt t="2195" x="3822700" y="1822450"/>
          <p14:tracePt t="2315" x="3813175" y="1822450"/>
          <p14:tracePt t="2330" x="3795713" y="1822450"/>
          <p14:tracePt t="2341" x="3786188" y="1822450"/>
          <p14:tracePt t="2355" x="3776663" y="1822450"/>
          <p14:tracePt t="2426" x="3776663" y="1812925"/>
          <p14:tracePt t="2437" x="3776663" y="1785938"/>
          <p14:tracePt t="2451" x="3795713" y="1751013"/>
          <p14:tracePt t="2469" x="3822700" y="1704975"/>
          <p14:tracePt t="2486" x="3857625" y="1625600"/>
          <p14:tracePt t="2515" x="3867150" y="1581150"/>
          <p14:tracePt t="2518" x="3875088" y="1562100"/>
          <p14:tracePt t="2544" x="3875088" y="1544638"/>
          <p14:tracePt t="2556" x="3875088" y="1527175"/>
          <p14:tracePt t="2573" x="3884613" y="1527175"/>
          <p14:tracePt t="2589" x="3884613" y="1517650"/>
          <p14:tracePt t="2605" x="3894138" y="1500188"/>
          <p14:tracePt t="2633" x="3919538" y="1473200"/>
          <p14:tracePt t="2811" x="3919538" y="1465263"/>
          <p14:tracePt t="2820" x="3919538" y="1455738"/>
          <p14:tracePt t="2834" x="3919538" y="1428750"/>
          <p14:tracePt t="2855" x="3919538" y="1374775"/>
          <p14:tracePt t="2871" x="3919538" y="1187450"/>
          <p14:tracePt t="2900" x="3919538" y="965200"/>
          <p14:tracePt t="2918" x="3919538" y="857250"/>
          <p14:tracePt t="2954" x="3919538" y="803275"/>
          <p14:tracePt t="3025" x="3919538" y="795338"/>
          <p14:tracePt t="3061" x="3929063" y="768350"/>
          <p14:tracePt t="3072" x="3946525" y="750888"/>
          <p14:tracePt t="3101" x="3973513" y="723900"/>
          <p14:tracePt t="3107" x="3990975" y="714375"/>
          <p14:tracePt t="3154" x="4010025" y="714375"/>
          <p14:tracePt t="3288" x="4054475" y="615950"/>
          <p14:tracePt t="3300" x="4125913" y="517525"/>
          <p14:tracePt t="3313" x="4197350" y="438150"/>
          <p14:tracePt t="3335" x="4268788" y="401638"/>
          <p14:tracePt t="3515" x="4259263" y="401638"/>
          <p14:tracePt t="3575" x="4268788" y="384175"/>
          <p14:tracePt t="3590" x="4276725" y="347663"/>
          <p14:tracePt t="3600" x="4295775" y="322263"/>
          <p14:tracePt t="3621" x="4313238" y="303213"/>
          <p14:tracePt t="3637" x="4348163" y="268288"/>
          <p14:tracePt t="3659" x="4375150" y="250825"/>
          <p14:tracePt t="3688" x="4394200" y="250825"/>
          <p14:tracePt t="3720" x="4419600" y="250825"/>
          <p14:tracePt t="3757" x="4456113" y="268288"/>
          <p14:tracePt t="3788" x="4465638" y="295275"/>
          <p14:tracePt t="3793" x="4473575" y="312738"/>
          <p14:tracePt t="3822" x="4473575" y="322263"/>
          <p14:tracePt t="3858" x="4483100" y="322263"/>
          <p14:tracePt t="3926" x="4483100" y="330200"/>
          <p14:tracePt t="3935" x="4483100" y="339725"/>
          <p14:tracePt t="4033" x="4473575" y="339725"/>
          <p14:tracePt t="4056" x="4465638" y="339725"/>
          <p14:tracePt t="4082" x="4456113" y="339725"/>
          <p14:tracePt t="4279" x="4465638" y="339725"/>
          <p14:tracePt t="4584" x="4465638" y="347663"/>
          <p14:tracePt t="4705" x="4465638" y="339725"/>
          <p14:tracePt t="4727" x="4465638" y="330200"/>
          <p14:tracePt t="4775" x="4465638" y="322263"/>
          <p14:tracePt t="4911" x="4465638" y="330200"/>
          <p14:tracePt t="4921" x="4465638" y="339725"/>
          <p14:tracePt t="4932" x="4473575" y="339725"/>
          <p14:tracePt t="4962" x="4483100" y="339725"/>
          <p14:tracePt t="4978" x="4483100" y="347663"/>
          <p14:tracePt t="5702" x="4491038" y="347663"/>
          <p14:tracePt t="5713" x="4500563" y="347663"/>
          <p14:tracePt t="5741" x="4537075" y="366713"/>
          <p14:tracePt t="5765" x="4572000" y="374650"/>
          <p14:tracePt t="5781" x="4581525" y="374650"/>
          <p14:tracePt t="5797" x="4616450" y="374650"/>
          <p14:tracePt t="5826" x="4652963" y="374650"/>
          <p14:tracePt t="5832" x="4670425" y="384175"/>
          <p14:tracePt t="5844" x="4687888" y="384175"/>
          <p14:tracePt t="5865" x="4705350" y="384175"/>
          <p14:tracePt t="5881" x="4724400" y="384175"/>
          <p14:tracePt t="5910" x="4741863" y="384175"/>
          <p14:tracePt t="5928" x="4751388" y="374650"/>
          <p14:tracePt t="5964" x="4768850" y="347663"/>
          <p14:tracePt t="6120" x="4776788" y="347663"/>
          <p14:tracePt t="6134" x="4786313" y="347663"/>
          <p14:tracePt t="6145" x="4803775" y="347663"/>
          <p14:tracePt t="6166" x="4822825" y="347663"/>
          <p14:tracePt t="6182" x="4867275" y="339725"/>
          <p14:tracePt t="6211" x="4929188" y="330200"/>
          <p14:tracePt t="6217" x="4956175" y="322263"/>
          <p14:tracePt t="6265" x="5037138" y="312738"/>
          <p14:tracePt t="6294" x="5062538" y="303213"/>
          <p14:tracePt t="6313" x="5081588" y="303213"/>
          <p14:tracePt t="6329" x="5099050" y="285750"/>
          <p14:tracePt t="6345" x="5116513" y="276225"/>
          <p14:tracePt t="6367" x="5133975" y="258763"/>
          <p14:tracePt t="6541" x="5143500" y="258763"/>
          <p14:tracePt t="6552" x="5160963" y="258763"/>
          <p14:tracePt t="6567" x="5180013" y="258763"/>
          <p14:tracePt t="6597" x="5214938" y="258763"/>
          <p14:tracePt t="6603" x="5224463" y="258763"/>
          <p14:tracePt t="6615" x="5241925" y="258763"/>
          <p14:tracePt t="6644" x="5251450" y="258763"/>
          <p14:tracePt t="6732" x="5259388" y="258763"/>
          <p14:tracePt t="7550" x="5259388" y="268288"/>
          <p14:tracePt t="7572" x="5259388" y="276225"/>
          <p14:tracePt t="7631" x="5259388" y="285750"/>
          <p14:tracePt t="7656" x="5259388" y="303213"/>
          <p14:tracePt t="7671" x="5251450" y="312738"/>
          <p14:tracePt t="7701" x="5232400" y="347663"/>
          <p14:tracePt t="7706" x="5205413" y="393700"/>
          <p14:tracePt t="7732" x="5126038" y="500063"/>
          <p14:tracePt t="7750" x="5089525" y="554038"/>
          <p14:tracePt t="7772" x="5037138" y="608013"/>
          <p14:tracePt t="7788" x="5027613" y="625475"/>
          <p14:tracePt t="7803" x="5018088" y="625475"/>
          <p14:tracePt t="7970" x="5010150" y="625475"/>
          <p14:tracePt t="7992" x="5000625" y="633413"/>
          <p14:tracePt t="8003" x="4991100" y="633413"/>
          <p14:tracePt t="8028" x="4983163" y="633413"/>
          <p14:tracePt t="8040" x="4973638" y="633413"/>
          <p14:tracePt t="8065" x="4965700" y="633413"/>
          <p14:tracePt t="8077" x="4956175" y="633413"/>
          <p14:tracePt t="8113" x="4946650" y="633413"/>
          <p14:tracePt t="8148" x="4946650" y="642938"/>
          <p14:tracePt t="8173" x="4946650" y="652463"/>
          <p14:tracePt t="8363" x="4938713" y="652463"/>
          <p14:tracePt t="8412" x="4929188" y="660400"/>
          <p14:tracePt t="8423" x="4919663" y="660400"/>
          <p14:tracePt t="8448" x="4911725" y="669925"/>
          <p14:tracePt t="8473" x="4894263" y="687388"/>
          <p14:tracePt t="8503" x="4884738" y="704850"/>
          <p14:tracePt t="8508" x="4875213" y="723900"/>
          <p14:tracePt t="8549" x="4867275" y="731838"/>
          <p14:tracePt t="8579" x="4857750" y="741363"/>
          <p14:tracePt t="8712" x="4857750" y="731838"/>
          <p14:tracePt t="8774" x="4848225" y="731838"/>
          <p14:tracePt t="8785" x="4840288" y="731838"/>
          <p14:tracePt t="8809" x="4830763" y="731838"/>
          <p14:tracePt t="9011" x="4840288" y="731838"/>
          <p14:tracePt t="9025" x="4848225" y="731838"/>
          <p14:tracePt t="9037" x="4857750" y="731838"/>
          <p14:tracePt t="9073" x="4894263" y="714375"/>
          <p14:tracePt t="9104" x="4911725" y="714375"/>
          <p14:tracePt t="9109" x="4919663" y="714375"/>
          <p14:tracePt t="9123" x="4929188" y="714375"/>
          <p14:tracePt t="9151" x="4938713" y="704850"/>
          <p14:tracePt t="9154" x="4946650" y="704850"/>
          <p14:tracePt t="9445" x="4946650" y="696913"/>
          <p14:tracePt t="9458" x="4956175" y="696913"/>
          <p14:tracePt t="9476" x="4965700" y="696913"/>
          <p14:tracePt t="9493" x="4991100" y="696913"/>
          <p14:tracePt t="9522" x="5018088" y="696913"/>
          <p14:tracePt t="9539" x="5054600" y="687388"/>
          <p14:tracePt t="9576" x="5116513" y="669925"/>
          <p14:tracePt t="9606" x="5153025" y="633413"/>
          <p14:tracePt t="9612" x="5170488" y="615950"/>
          <p14:tracePt t="9792" x="5180013" y="608013"/>
          <p14:tracePt t="9803" x="5197475" y="608013"/>
          <p14:tracePt t="9824" x="5224463" y="588963"/>
          <p14:tracePt t="9841" x="5313363" y="536575"/>
          <p14:tracePt t="9856" x="5384800" y="500063"/>
          <p14:tracePt t="9878" x="5510213" y="419100"/>
          <p14:tracePt t="9907" x="5599113" y="347663"/>
          <p14:tracePt t="9913" x="5616575" y="330200"/>
          <p14:tracePt t="9926" x="5634038" y="312738"/>
          <p14:tracePt t="9954" x="5653088" y="295275"/>
          <p14:tracePt t="9978" x="5653088" y="285750"/>
          <p14:tracePt t="10680" x="5643563" y="285750"/>
          <p14:tracePt t="10694" x="5616575" y="295275"/>
          <p14:tracePt t="10706" x="5572125" y="312738"/>
          <p14:tracePt t="10728" x="5473700" y="366713"/>
          <p14:tracePt t="10744" x="5411788" y="401638"/>
          <p14:tracePt t="10780" x="5224463" y="500063"/>
          <p14:tracePt t="10797" x="5170488" y="517525"/>
          <p14:tracePt t="10827" x="5027613" y="608013"/>
          <p14:tracePt t="10857" x="4956175" y="652463"/>
          <p14:tracePt t="10863" x="4938713" y="687388"/>
          <p14:tracePt t="10882" x="4911725" y="696913"/>
          <p14:tracePt t="10898" x="4894263" y="723900"/>
          <p14:tracePt t="10926" x="4884738" y="750888"/>
          <p14:tracePt t="11136" x="4875213" y="750888"/>
          <p14:tracePt t="11159" x="4867275" y="750888"/>
          <p14:tracePt t="11185" x="4857750" y="750888"/>
          <p14:tracePt t="11255" x="4848225" y="758825"/>
          <p14:tracePt t="11267" x="4840288" y="758825"/>
          <p14:tracePt t="11283" x="4830763" y="758825"/>
          <p14:tracePt t="11299" x="4822825" y="758825"/>
          <p14:tracePt t="11328" x="4813300" y="768350"/>
          <p14:tracePt t="11357" x="4803775" y="776288"/>
          <p14:tracePt t="11382" x="4795838" y="776288"/>
          <p14:tracePt t="11399" x="4786313" y="776288"/>
          <p14:tracePt t="11415" x="4786313" y="785813"/>
          <p14:tracePt t="11444" x="4776788" y="795338"/>
          <p14:tracePt t="11449" x="4776788" y="803275"/>
          <p14:tracePt t="11462" x="4768850" y="803275"/>
          <p14:tracePt t="11484" x="4759325" y="812800"/>
          <p14:tracePt t="11500" x="4759325" y="822325"/>
          <p14:tracePt t="11529" x="4751388" y="830263"/>
          <p14:tracePt t="11534" x="4751388" y="839788"/>
          <p14:tracePt t="11546" x="4741863" y="839788"/>
          <p14:tracePt t="11562" x="4741863" y="847725"/>
          <p14:tracePt t="11584" x="4741863" y="857250"/>
          <p14:tracePt t="11629" x="4741863" y="866775"/>
          <p14:tracePt t="11782" x="4732338" y="874713"/>
          <p14:tracePt t="11795" x="4724400" y="884238"/>
          <p14:tracePt t="11815" x="4714875" y="901700"/>
          <p14:tracePt t="11832" x="4687888" y="928688"/>
          <p14:tracePt t="11848" x="4679950" y="938213"/>
          <p14:tracePt t="11884" x="4670425" y="946150"/>
          <p14:tracePt t="11901" x="4660900" y="946150"/>
          <p14:tracePt t="11917" x="4643438" y="965200"/>
          <p14:tracePt t="11945" x="4633913" y="973138"/>
          <p14:tracePt t="11951" x="4616450" y="982663"/>
          <p14:tracePt t="11964" x="4616450" y="990600"/>
          <p14:tracePt t="11986" x="4608513" y="990600"/>
          <p14:tracePt t="12001" x="4598988" y="1000125"/>
          <p14:tracePt t="12048" x="4598988" y="1009650"/>
          <p14:tracePt t="12252" x="4598988" y="1000125"/>
          <p14:tracePt t="12265" x="4608513" y="990600"/>
          <p14:tracePt t="12290" x="4625975" y="973138"/>
          <p14:tracePt t="12299" x="4643438" y="955675"/>
          <p14:tracePt t="12311" x="4660900" y="938213"/>
          <p14:tracePt t="12333" x="4687888" y="901700"/>
          <p14:tracePt t="12363" x="4751388" y="822325"/>
          <p14:tracePt t="12388" x="4786313" y="785813"/>
          <p14:tracePt t="12416" x="4803775" y="768350"/>
          <p14:tracePt t="12422" x="4813300" y="758825"/>
          <p14:tracePt t="12463" x="4822825" y="750888"/>
          <p14:tracePt t="12743" x="4803775" y="776288"/>
          <p14:tracePt t="12757" x="4759325" y="839788"/>
          <p14:tracePt t="12769" x="4714875" y="874713"/>
          <p14:tracePt t="12789" x="4679950" y="928688"/>
          <p14:tracePt t="12805" x="4652963" y="965200"/>
          <p14:tracePt t="12833" x="4598988" y="1017588"/>
          <p14:tracePt t="12839" x="4589463" y="1027113"/>
          <p14:tracePt t="12852" x="4572000" y="1044575"/>
          <p14:tracePt t="12888" x="4537075" y="1089025"/>
          <p14:tracePt t="12918" x="4510088" y="1116013"/>
          <p14:tracePt t="12937" x="4500563" y="1125538"/>
          <p14:tracePt t="13151" x="4500563" y="1133475"/>
          <p14:tracePt t="13404" x="4491038" y="1143000"/>
          <p14:tracePt t="14063" x="4500563" y="1133475"/>
          <p14:tracePt t="14077" x="4518025" y="1125538"/>
          <p14:tracePt t="14093" x="4537075" y="1108075"/>
          <p14:tracePt t="14109" x="4572000" y="1098550"/>
          <p14:tracePt t="14125" x="4633913" y="1054100"/>
          <p14:tracePt t="14154" x="4714875" y="1009650"/>
          <p14:tracePt t="14160" x="4751388" y="990600"/>
          <p14:tracePt t="14172" x="4803775" y="982663"/>
          <p14:tracePt t="14194" x="4830763" y="973138"/>
          <p14:tracePt t="14223" x="4929188" y="965200"/>
          <p14:tracePt t="14233" x="4946650" y="955675"/>
          <p14:tracePt t="14257" x="4973638" y="955675"/>
          <p14:tracePt t="14292" x="4991100" y="946150"/>
          <p14:tracePt t="14450" x="5000625" y="946150"/>
          <p14:tracePt t="14459" x="5027613" y="938213"/>
          <p14:tracePt t="14472" x="5045075" y="928688"/>
          <p14:tracePt t="14494" x="5072063" y="919163"/>
          <p14:tracePt t="14510" x="5170488" y="901700"/>
          <p14:tracePt t="14539" x="5268913" y="893763"/>
          <p14:tracePt t="14544" x="5322888" y="893763"/>
          <p14:tracePt t="14557" x="5357813" y="893763"/>
          <p14:tracePt t="14592" x="5456238" y="893763"/>
          <p14:tracePt t="14610" x="5491163" y="901700"/>
          <p14:tracePt t="14640" x="5545138" y="928688"/>
          <p14:tracePt t="14657" x="5562600" y="938213"/>
          <p14:tracePt t="14693" x="5599113" y="955675"/>
          <p14:tracePt t="14699" x="5608638" y="965200"/>
          <p14:tracePt t="14740" x="5626100" y="973138"/>
          <p14:tracePt t="14772" x="5634038" y="973138"/>
          <p14:tracePt t="14821" x="5634038" y="982663"/>
          <p14:tracePt t="15995" x="5634038" y="1000125"/>
          <p14:tracePt t="16006" x="5634038" y="1027113"/>
          <p14:tracePt t="16029" x="5634038" y="1044575"/>
          <p14:tracePt t="16036" x="5634038" y="1054100"/>
          <p14:tracePt t="16060" x="5643563" y="1089025"/>
          <p14:tracePt t="16078" x="5643563" y="1108075"/>
          <p14:tracePt t="16100" x="5643563" y="1125538"/>
          <p14:tracePt t="16116" x="5653088" y="1143000"/>
          <p14:tracePt t="16175" x="5653088" y="1152525"/>
          <p14:tracePt t="16260" x="5661025" y="1152525"/>
          <p14:tracePt t="16368" x="5653088" y="1152525"/>
          <p14:tracePt t="16547" x="5653088" y="1133475"/>
          <p14:tracePt t="16561" x="5670550" y="1125538"/>
          <p14:tracePt t="16572" x="5688013" y="1116013"/>
          <p14:tracePt t="16601" x="5697538" y="1108075"/>
          <p14:tracePt t="16633" x="5697538" y="1098550"/>
          <p14:tracePt t="16662" x="5705475" y="1098550"/>
          <p14:tracePt t="16691" x="5715000" y="1089025"/>
          <p14:tracePt t="16970" x="5724525" y="1089025"/>
          <p14:tracePt t="16982" x="5741988" y="1089025"/>
          <p14:tracePt t="17002" x="5751513" y="1098550"/>
          <p14:tracePt t="17019" x="5768975" y="1116013"/>
          <p14:tracePt t="17048" x="5795963" y="1152525"/>
          <p14:tracePt t="17053" x="5803900" y="1169988"/>
          <p14:tracePt t="17066" x="5813425" y="1187450"/>
          <p14:tracePt t="17101" x="5822950" y="1196975"/>
          <p14:tracePt t="17119" x="5822950" y="1204913"/>
          <p14:tracePt t="17134" x="5813425" y="1204913"/>
          <p14:tracePt t="17163" x="5776913" y="1204913"/>
          <p14:tracePt t="17509" x="5786438" y="1214438"/>
          <p14:tracePt t="17531" x="5786438" y="1223963"/>
          <p14:tracePt t="17591" x="5795963" y="1223963"/>
          <p14:tracePt t="17639" x="5803900" y="1223963"/>
          <p14:tracePt t="17651" x="5813425" y="1223963"/>
          <p14:tracePt t="17773" x="5813425" y="1214438"/>
          <p14:tracePt t="17964" x="5813425" y="1204913"/>
          <p14:tracePt t="18023" x="5822950" y="1204913"/>
          <p14:tracePt t="18059" x="5830888" y="1204913"/>
          <p14:tracePt t="18108" x="5840413" y="1204913"/>
          <p14:tracePt t="18781" x="5840413" y="1214438"/>
          <p14:tracePt t="19092" x="5848350" y="1214438"/>
          <p14:tracePt t="19127" x="5857875" y="1214438"/>
          <p14:tracePt t="19464" x="5867400" y="1214438"/>
          <p14:tracePt t="19487" x="5875338" y="1214438"/>
          <p14:tracePt t="19609" x="5875338" y="1204913"/>
          <p14:tracePt t="19624" x="5875338" y="1196975"/>
          <p14:tracePt t="19632" x="5875338" y="1187450"/>
          <p14:tracePt t="19680" x="5875338" y="1214438"/>
          <p14:tracePt t="19691" x="5919788" y="1295400"/>
          <p14:tracePt t="19712" x="5983288" y="1419225"/>
          <p14:tracePt t="19728" x="6180138" y="1795463"/>
          <p14:tracePt t="19743" x="6313488" y="2009775"/>
          <p14:tracePt t="19772" x="6527800" y="2330450"/>
          <p14:tracePt t="19778" x="6616700" y="2455863"/>
          <p14:tracePt t="19790" x="6697663" y="2571750"/>
          <p14:tracePt t="19813" x="6813550" y="2751138"/>
          <p14:tracePt t="19828" x="6867525" y="2847975"/>
          <p14:tracePt t="19857" x="6946900" y="3027363"/>
          <p14:tracePt t="19862" x="6991350" y="3089275"/>
          <p14:tracePt t="19875" x="7027863" y="3143250"/>
          <p14:tracePt t="19910" x="7099300" y="3187700"/>
          <p14:tracePt t="20100" x="7116763" y="3187700"/>
          <p14:tracePt t="20111" x="7134225" y="3187700"/>
          <p14:tracePt t="20123" x="7153275" y="3187700"/>
          <p14:tracePt t="20144" x="7180263" y="3187700"/>
          <p14:tracePt t="20161" x="7269163" y="3224213"/>
          <p14:tracePt t="20190" x="7394575" y="3313113"/>
          <p14:tracePt t="20213" x="7510463" y="3473450"/>
          <p14:tracePt t="20229" x="7562850" y="3562350"/>
          <p14:tracePt t="20245" x="7626350" y="3768725"/>
          <p14:tracePt t="20261" x="7643813" y="3875088"/>
          <p14:tracePt t="20290" x="7653338" y="4044950"/>
          <p14:tracePt t="20295" x="7653338" y="4089400"/>
          <p14:tracePt t="20315" x="7653338" y="4152900"/>
          <p14:tracePt t="20343" x="7634288" y="4214813"/>
          <p14:tracePt t="20375" x="7599363" y="4251325"/>
          <p14:tracePt t="20412" x="7545388" y="4268788"/>
          <p14:tracePt t="20443" x="7510463" y="4268788"/>
          <p14:tracePt t="20448" x="7491413" y="4268788"/>
          <p14:tracePt t="20461" x="7473950" y="4268788"/>
          <p14:tracePt t="20490" x="7446963" y="4286250"/>
          <p14:tracePt t="20495" x="7439025" y="4295775"/>
          <p14:tracePt t="20530" x="7419975" y="4322763"/>
          <p14:tracePt t="20574" x="7412038" y="4357688"/>
          <p14:tracePt t="20593" x="7412038" y="4367213"/>
          <p14:tracePt t="20724" x="7402513" y="4367213"/>
          <p14:tracePt t="20736" x="7394575" y="4367213"/>
          <p14:tracePt t="20748" x="7375525" y="4367213"/>
          <p14:tracePt t="20774" x="7340600" y="4394200"/>
          <p14:tracePt t="20793" x="7313613" y="4402138"/>
          <p14:tracePt t="20815" x="7269163" y="4429125"/>
          <p14:tracePt t="20844" x="7205663" y="4500563"/>
          <p14:tracePt t="20854" x="7197725" y="4537075"/>
          <p14:tracePt t="20877" x="7188200" y="4554538"/>
          <p14:tracePt t="20913" x="7170738" y="4643438"/>
          <p14:tracePt t="20919" x="7170738" y="4679950"/>
          <p14:tracePt t="20931" x="7170738" y="4724400"/>
          <p14:tracePt t="20960" x="7170738" y="4840288"/>
          <p14:tracePt t="20966" x="7170738" y="4894263"/>
          <p14:tracePt t="20978" x="7188200" y="4973638"/>
          <p14:tracePt t="21013" x="7242175" y="5133975"/>
          <p14:tracePt t="21044" x="7296150" y="5205413"/>
          <p14:tracePt t="21049" x="7313613" y="5224463"/>
          <p14:tracePt t="21062" x="7340600" y="5232400"/>
          <p14:tracePt t="21091" x="7394575" y="5241925"/>
          <p14:tracePt t="21097" x="7439025" y="5241925"/>
          <p14:tracePt t="21116" x="7466013" y="5224463"/>
          <p14:tracePt t="21132" x="7537450" y="5160963"/>
          <p14:tracePt t="21160" x="7589838" y="5099050"/>
          <p14:tracePt t="21166" x="7608888" y="5062538"/>
          <p14:tracePt t="21214" x="7643813" y="4946650"/>
          <p14:tracePt t="21231" x="7653338" y="4929188"/>
          <p14:tracePt t="21260" x="7661275" y="4884738"/>
          <p14:tracePt t="21266" x="7670800" y="4857750"/>
          <p14:tracePt t="21278" x="7680325" y="4813300"/>
          <p14:tracePt t="21294" x="7680325" y="4751388"/>
          <p14:tracePt t="21316" x="7680325" y="4643438"/>
          <p14:tracePt t="21331" x="7653338" y="4589463"/>
          <p14:tracePt t="21347" x="7616825" y="4527550"/>
          <p14:tracePt t="21376" x="7572375" y="4491038"/>
          <p14:tracePt t="21414" x="7537450" y="4465638"/>
          <p14:tracePt t="21420" x="7527925" y="4465638"/>
          <p14:tracePt t="21432" x="7518400" y="4465638"/>
          <p14:tracePt t="21461" x="7483475" y="4465638"/>
          <p14:tracePt t="21467" x="7473950" y="4465638"/>
          <p14:tracePt t="21514" x="7429500" y="4510088"/>
          <p14:tracePt t="21520" x="7402513" y="4537075"/>
          <p14:tracePt t="21533" x="7375525" y="4545013"/>
          <p14:tracePt t="21562" x="7331075" y="4589463"/>
          <p14:tracePt t="21567" x="7313613" y="4616450"/>
          <p14:tracePt t="21590" x="7259638" y="4652963"/>
          <p14:tracePt t="21616" x="7205663" y="4705350"/>
          <p14:tracePt t="21633" x="7188200" y="4724400"/>
          <p14:tracePt t="21662" x="7134225" y="4776788"/>
          <p14:tracePt t="21680" x="7116763" y="4795838"/>
          <p14:tracePt t="21715" x="7099300" y="4830763"/>
          <p14:tracePt t="21733" x="7089775" y="4867275"/>
          <p14:tracePt t="21762" x="7081838" y="4884738"/>
          <p14:tracePt t="21781" x="7081838" y="4894263"/>
          <p14:tracePt t="21816" x="7081838" y="4902200"/>
          <p14:tracePt t="21831" x="7081838" y="4911725"/>
          <p14:tracePt t="21851" x="7099300" y="4911725"/>
          <p14:tracePt t="21865" x="7108825" y="4902200"/>
          <p14:tracePt t="21893" x="7126288" y="4884738"/>
          <p14:tracePt t="22331" x="7126288" y="4875213"/>
          <p14:tracePt t="22343" x="7126288" y="4867275"/>
          <p14:tracePt t="22368" x="7126288" y="4857750"/>
          <p14:tracePt t="22382" x="7126288" y="4848225"/>
          <p14:tracePt t="22418" x="7108825" y="4822825"/>
          <p14:tracePt t="22439" x="7108825" y="4813300"/>
          <p14:tracePt t="22456" x="7099300" y="4803775"/>
          <p14:tracePt t="22535" x="7099300" y="4795838"/>
          <p14:tracePt t="22836" x="7099300" y="4786313"/>
          <p14:tracePt t="22897" x="7099300" y="4776788"/>
          <p14:tracePt t="22906" x="7089775" y="4768850"/>
          <p14:tracePt t="22922" x="7089775" y="4759325"/>
          <p14:tracePt t="22967" x="7089775" y="4751388"/>
          <p14:tracePt t="22980" x="7089775" y="4741863"/>
          <p14:tracePt t="23003" x="7089775" y="4724400"/>
          <p14:tracePt t="23022" x="7108825" y="4705350"/>
          <p14:tracePt t="23037" x="7116763" y="4697413"/>
          <p14:tracePt t="23066" x="7143750" y="4670425"/>
          <p14:tracePt t="23089" x="7153275" y="4670425"/>
          <p14:tracePt t="23123" x="7161213" y="4670425"/>
          <p14:tracePt t="23159" x="7170738" y="4670425"/>
          <p14:tracePt t="23171" x="7180263" y="4670425"/>
          <p14:tracePt t="23435" x="7180263" y="4660900"/>
          <p14:tracePt t="23726" x="7180263" y="4652963"/>
          <p14:tracePt t="23929" x="7170738" y="4652963"/>
          <p14:tracePt t="23975" x="7170738" y="4643438"/>
          <p14:tracePt t="24011" x="7170738" y="4633913"/>
          <p14:tracePt t="24024" x="7170738" y="4625975"/>
          <p14:tracePt t="24036" x="7170738" y="4616450"/>
          <p14:tracePt t="24056" x="7170738" y="4608513"/>
          <p14:tracePt t="24072" x="7170738" y="4598988"/>
          <p14:tracePt t="24096" x="7170738" y="4589463"/>
          <p14:tracePt t="24155" x="7180263" y="4581525"/>
          <p14:tracePt t="24169" x="7180263" y="4572000"/>
          <p14:tracePt t="24265" x="7180263" y="4581525"/>
          <p14:tracePt t="24278" x="7180263" y="4589463"/>
          <p14:tracePt t="24289" x="7180263" y="4598988"/>
          <p14:tracePt t="24325" x="7180263" y="4608513"/>
          <p14:tracePt t="26111" x="7161213" y="4589463"/>
          <p14:tracePt t="26122" x="7134225" y="4562475"/>
          <p14:tracePt t="26135" x="7089775" y="4545013"/>
          <p14:tracePt t="26151" x="7027863" y="4510088"/>
          <p14:tracePt t="26178" x="6831013" y="4446588"/>
          <p14:tracePt t="26184" x="6688138" y="4411663"/>
          <p14:tracePt t="26196" x="6500813" y="4375150"/>
          <p14:tracePt t="26231" x="5822950" y="4438650"/>
          <p14:tracePt t="26262" x="5537200" y="4491038"/>
          <p14:tracePt t="26268" x="5446713" y="4500563"/>
          <p14:tracePt t="26280" x="5402263" y="4500563"/>
          <p14:tracePt t="26310" x="5357813" y="4491038"/>
          <p14:tracePt t="26506" x="5348288" y="4491038"/>
          <p14:tracePt t="26520" x="5322888" y="4491038"/>
          <p14:tracePt t="26533" x="5295900" y="4483100"/>
          <p14:tracePt t="26563" x="5170488" y="4419600"/>
          <p14:tracePt t="26569" x="5081588" y="4375150"/>
          <p14:tracePt t="26582" x="4956175" y="4276725"/>
          <p14:tracePt t="26611" x="4679950" y="3990975"/>
          <p14:tracePt t="26616" x="4562475" y="3822700"/>
          <p14:tracePt t="26635" x="4429125" y="3608388"/>
          <p14:tracePt t="26651" x="4205288" y="3187700"/>
          <p14:tracePt t="26681" x="4062413" y="2946400"/>
          <p14:tracePt t="26686" x="4000500" y="2867025"/>
          <p14:tracePt t="26733" x="3919538" y="2768600"/>
          <p14:tracePt t="26738" x="3894138" y="2759075"/>
          <p14:tracePt t="26751" x="3875088" y="2751138"/>
          <p14:tracePt t="26780" x="3840163" y="2741613"/>
          <p14:tracePt t="26786" x="3830638" y="2741613"/>
          <p14:tracePt t="26989" x="3830638" y="2751138"/>
          <p14:tracePt t="27059" x="3786188" y="2751138"/>
          <p14:tracePt t="27070" x="3741738" y="2751138"/>
          <p14:tracePt t="27085" x="3670300" y="2741613"/>
          <p14:tracePt t="27112" x="3482975" y="2643188"/>
          <p14:tracePt t="27118" x="3375025" y="2581275"/>
          <p14:tracePt t="27137" x="3276600" y="2509838"/>
          <p14:tracePt t="27152" x="3197225" y="2428875"/>
          <p14:tracePt t="27168" x="3054350" y="2295525"/>
          <p14:tracePt t="27197" x="2965450" y="2214563"/>
          <p14:tracePt t="27215" x="2919413" y="2170113"/>
          <p14:tracePt t="27238" x="2894013" y="2152650"/>
          <p14:tracePt t="27264" x="2884488" y="2143125"/>
          <p14:tracePt t="27283" x="2884488" y="2125663"/>
          <p14:tracePt t="27300" x="2965450" y="2108200"/>
          <p14:tracePt t="27335" x="3133725" y="2143125"/>
          <p14:tracePt t="27367" x="3232150" y="2232025"/>
          <p14:tracePt t="27370" x="3259138" y="2286000"/>
          <p14:tracePt t="27383" x="3268663" y="2322513"/>
          <p14:tracePt t="27394" x="3276600" y="2357438"/>
          <p14:tracePt t="27416" x="3276600" y="2401888"/>
          <p14:tracePt t="27438" x="3286125" y="2428875"/>
          <p14:tracePt t="27454" x="3286125" y="2455863"/>
          <p14:tracePt t="27498" x="3295650" y="2455863"/>
          <p14:tracePt t="27517" x="3313113" y="2455863"/>
          <p14:tracePt t="27527" x="3322638" y="2465388"/>
          <p14:tracePt t="27540" x="3330575" y="2465388"/>
          <p14:tracePt t="27567" x="3375025" y="2482850"/>
          <p14:tracePt t="27585" x="3394075" y="2482850"/>
          <p14:tracePt t="27614" x="3411538" y="2490788"/>
          <p14:tracePt t="27782" x="3411538" y="2473325"/>
          <p14:tracePt t="27790" x="3411538" y="2465388"/>
          <p14:tracePt t="27802" x="3402013" y="2455863"/>
          <p14:tracePt t="27817" x="3402013" y="2438400"/>
          <p14:tracePt t="27839" x="3384550" y="2401888"/>
          <p14:tracePt t="27868" x="3367088" y="2366963"/>
          <p14:tracePt t="27877" x="3357563" y="2339975"/>
          <p14:tracePt t="27901" x="3357563" y="2322513"/>
          <p14:tracePt t="27917" x="3348038" y="2322513"/>
          <p14:tracePt t="27938" x="3348038" y="2312988"/>
          <p14:tracePt t="28092" x="3348038" y="2322513"/>
          <p14:tracePt t="28115" x="3348038" y="2339975"/>
          <p14:tracePt t="28282" x="3340100" y="2357438"/>
          <p14:tracePt t="28295" x="3313113" y="2384425"/>
          <p14:tracePt t="28308" x="3276600" y="2438400"/>
          <p14:tracePt t="28338" x="3179763" y="2581275"/>
          <p14:tracePt t="28344" x="3125788" y="2660650"/>
          <p14:tracePt t="28356" x="3098800" y="2714625"/>
          <p14:tracePt t="28385" x="3089275" y="2795588"/>
          <p14:tracePt t="28393" x="3089275" y="2830513"/>
          <p14:tracePt t="28418" x="3170238" y="2955925"/>
          <p14:tracePt t="28440" x="3330575" y="3071813"/>
          <p14:tracePt t="28467" x="3554413" y="3152775"/>
          <p14:tracePt t="28486" x="3660775" y="3187700"/>
          <p14:tracePt t="28516" x="3973513" y="3340100"/>
          <p14:tracePt t="28540" x="4152900" y="3455988"/>
          <p14:tracePt t="28556" x="4232275" y="3527425"/>
          <p14:tracePt t="28584" x="4438650" y="3732213"/>
          <p14:tracePt t="28616" x="4537075" y="3822700"/>
          <p14:tracePt t="28621" x="4572000" y="3840163"/>
          <p14:tracePt t="28825" x="4581525" y="3840163"/>
          <p14:tracePt t="28837" x="4598988" y="3848100"/>
          <p14:tracePt t="28846" x="4643438" y="3848100"/>
          <p14:tracePt t="28869" x="4803775" y="3867150"/>
          <p14:tracePt t="28885" x="4911725" y="3875088"/>
          <p14:tracePt t="28895" x="5027613" y="3911600"/>
          <p14:tracePt t="28919" x="5303838" y="4010025"/>
          <p14:tracePt t="28941" x="5402263" y="4054475"/>
          <p14:tracePt t="28956" x="5572125" y="4152900"/>
          <p14:tracePt t="28985" x="5670550" y="4241800"/>
          <p14:tracePt t="28991" x="5705475" y="4276725"/>
          <p14:tracePt t="29039" x="5795963" y="4340225"/>
          <p14:tracePt t="29057" x="5813425" y="4340225"/>
          <p14:tracePt t="29085" x="5840413" y="4322763"/>
          <p14:tracePt t="29266" x="5813425" y="4322763"/>
          <p14:tracePt t="29277" x="5786438" y="4322763"/>
          <p14:tracePt t="29290" x="5768975" y="4322763"/>
          <p14:tracePt t="29317" x="5768975" y="4313238"/>
          <p14:tracePt t="29326" x="5776913" y="4313238"/>
          <p14:tracePt t="29351" x="5867400" y="4340225"/>
          <p14:tracePt t="29374" x="6089650" y="4473575"/>
          <p14:tracePt t="29389" x="6215063" y="4572000"/>
          <p14:tracePt t="29418" x="6429375" y="4741863"/>
          <p14:tracePt t="29424" x="6518275" y="4822825"/>
          <p14:tracePt t="29443" x="6599238" y="4884738"/>
          <p14:tracePt t="29472" x="6777038" y="5027613"/>
          <p14:tracePt t="29502" x="6867525" y="5081588"/>
          <p14:tracePt t="29508" x="6894513" y="5099050"/>
          <p14:tracePt t="29521" x="6919913" y="5108575"/>
          <p14:tracePt t="29543" x="6965950" y="5116513"/>
          <p14:tracePt t="29572" x="7000875" y="5126038"/>
          <p14:tracePt t="29590" x="7010400" y="5126038"/>
          <p14:tracePt t="29618" x="7027863" y="5126038"/>
          <p14:tracePt t="29643" x="7045325" y="5126038"/>
          <p14:tracePt t="29673" x="7054850" y="5108575"/>
          <p14:tracePt t="29866" x="7072313" y="5108575"/>
          <p14:tracePt t="29878" x="7089775" y="5108575"/>
          <p14:tracePt t="29903" x="7099300" y="5108575"/>
          <p14:tracePt t="29921" x="7108825" y="5108575"/>
          <p14:tracePt t="30035" x="7108825" y="5099050"/>
          <p14:tracePt t="30058" x="7099300" y="5099050"/>
          <p14:tracePt t="30071" x="7099300" y="5081588"/>
          <p14:tracePt t="30091" x="7089775" y="5072063"/>
          <p14:tracePt t="30107" x="7072313" y="5045075"/>
          <p14:tracePt t="30122" x="7062788" y="5037138"/>
          <p14:tracePt t="30144" x="7054850" y="5010150"/>
          <p14:tracePt t="30173" x="7045325" y="4991100"/>
          <p14:tracePt t="30179" x="7045325" y="4983163"/>
          <p14:tracePt t="30191" x="7045325" y="4973638"/>
          <p14:tracePt t="30242" x="7037388" y="4973638"/>
          <p14:tracePt t="30394" x="7037388" y="4965700"/>
          <p14:tracePt t="30405" x="7027863" y="4956175"/>
          <p14:tracePt t="30420" x="7027863" y="4946650"/>
          <p14:tracePt t="30450" x="7018338" y="4938713"/>
          <p14:tracePt t="30495" x="7018338" y="4929188"/>
          <p14:tracePt t="30501" x="7010400" y="4929188"/>
          <p14:tracePt t="30598" x="7000875" y="4919663"/>
          <p14:tracePt t="30625" x="7000875" y="4911725"/>
          <p14:tracePt t="30644" x="6991350" y="4911725"/>
          <p14:tracePt t="30661" x="6983413" y="4884738"/>
          <p14:tracePt t="30690" x="6983413" y="4867275"/>
          <p14:tracePt t="30696" x="6983413" y="4857750"/>
          <p14:tracePt t="30709" x="6973888" y="4840288"/>
          <p14:tracePt t="30744" x="6965950" y="4813300"/>
          <p14:tracePt t="31031" x="6973888" y="4822825"/>
          <p14:tracePt t="31057" x="6983413" y="4830763"/>
          <p14:tracePt t="31066" x="6983413" y="4840288"/>
          <p14:tracePt t="31080" x="6991350" y="4840288"/>
          <p14:tracePt t="31107" x="7000875" y="4840288"/>
          <p14:tracePt t="31115" x="7010400" y="4848225"/>
          <p14:tracePt t="31139" x="7018338" y="4848225"/>
          <p14:tracePt t="31163" x="7027863" y="4848225"/>
          <p14:tracePt t="31201" x="7037388" y="4848225"/>
          <p14:tracePt t="31294" x="7027863" y="4848225"/>
          <p14:tracePt t="31319" x="7018338" y="4848225"/>
          <p14:tracePt t="31330" x="7018338" y="4840288"/>
          <p14:tracePt t="31348" x="7010400" y="4840288"/>
          <p14:tracePt t="31364" x="7010400" y="4830763"/>
          <p14:tracePt t="31380" x="6991350" y="4822825"/>
          <p14:tracePt t="31408" x="6983413" y="4795838"/>
          <p14:tracePt t="31439" x="6983413" y="4786313"/>
          <p14:tracePt t="31573" x="6983413" y="4795838"/>
          <p14:tracePt t="31583" x="6991350" y="4803775"/>
          <p14:tracePt t="31596" x="7000875" y="4813300"/>
          <p14:tracePt t="31625" x="7010400" y="4830763"/>
          <p14:tracePt t="31631" x="7018338" y="4830763"/>
          <p14:tracePt t="31649" x="7018338" y="4840288"/>
          <p14:tracePt t="32964" x="7037388" y="4830763"/>
          <p14:tracePt t="33299" x="7037388" y="4822825"/>
          <p14:tracePt t="33313" x="7045325" y="4813300"/>
          <p14:tracePt t="33324" x="7045325" y="4803775"/>
          <p14:tracePt t="33338" x="7054850" y="4803775"/>
          <p14:tracePt t="33360" x="7054850" y="4795838"/>
          <p14:tracePt t="33539" x="7045325" y="4795838"/>
          <p14:tracePt t="33563" x="7037388" y="4795838"/>
          <p14:tracePt t="33636" x="7037388" y="4786313"/>
          <p14:tracePt t="33697" x="7037388" y="4776788"/>
          <p14:tracePt t="33733" x="7037388" y="4768850"/>
          <p14:tracePt t="33744" x="7045325" y="4759325"/>
          <p14:tracePt t="33757" x="7054850" y="4759325"/>
          <p14:tracePt t="33863" x="7054850" y="4751388"/>
          <p14:tracePt t="33876" x="7062788" y="4724400"/>
          <p14:tracePt t="33889" x="7072313" y="4714875"/>
          <p14:tracePt t="33918" x="7072313" y="4705350"/>
          <p14:tracePt t="33924" x="7072313" y="4697413"/>
          <p14:tracePt t="34044" x="7081838" y="4687888"/>
          <p14:tracePt t="34056" x="7081838" y="4679950"/>
          <p14:tracePt t="34078" x="7089775" y="4679950"/>
          <p14:tracePt t="34308" x="7081838" y="4679950"/>
          <p14:tracePt t="34320" x="7072313" y="4679950"/>
          <p14:tracePt t="34332" x="7062788" y="4679950"/>
          <p14:tracePt t="34359" x="7027863" y="4687888"/>
          <p14:tracePt t="34388" x="7000875" y="4687888"/>
          <p14:tracePt t="34393" x="6991350" y="4687888"/>
          <p14:tracePt t="34435" x="6983413" y="4687888"/>
          <p14:tracePt t="34487" x="6983413" y="4697413"/>
          <p14:tracePt t="34547" x="6991350" y="4697413"/>
          <p14:tracePt t="34558" x="7000875" y="4697413"/>
          <p14:tracePt t="34573" x="7010400" y="4697413"/>
          <p14:tracePt t="34591" x="7018338" y="4697413"/>
          <p14:tracePt t="34607" x="7037388" y="4687888"/>
          <p14:tracePt t="34623" x="7045325" y="4679950"/>
          <p14:tracePt t="34658" x="7062788" y="4670425"/>
          <p14:tracePt t="34677" x="7062788" y="4660900"/>
          <p14:tracePt t="34705" x="7089775" y="4643438"/>
          <p14:tracePt t="34723" x="7099300" y="4643438"/>
          <p14:tracePt t="34847" x="7089775" y="4652963"/>
          <p14:tracePt t="34858" x="7062788" y="4670425"/>
          <p14:tracePt t="34871" x="7045325" y="4679950"/>
          <p14:tracePt t="34892" x="7027863" y="4697413"/>
          <p14:tracePt t="34920" x="6991350" y="4714875"/>
          <p14:tracePt t="35100" x="6991350" y="4705350"/>
          <p14:tracePt t="35112" x="7000875" y="4697413"/>
          <p14:tracePt t="35125" x="7000875" y="4687888"/>
          <p14:tracePt t="35160" x="7018338" y="4670425"/>
          <p14:tracePt t="35166" x="7018338" y="4660900"/>
          <p14:tracePt t="35191" x="7018338" y="4652963"/>
          <p14:tracePt t="36610" x="7027863" y="4652963"/>
          <p14:tracePt t="36622" x="7037388" y="4652963"/>
          <p14:tracePt t="36647" x="7045325" y="4652963"/>
          <p14:tracePt t="36658" x="7054850" y="4652963"/>
          <p14:tracePt t="36671" x="7062788" y="4652963"/>
          <p14:tracePt t="36685" x="7062788" y="4643438"/>
          <p14:tracePt t="36712" x="7081838" y="4643438"/>
          <p14:tracePt t="36718" x="7089775" y="4633913"/>
          <p14:tracePt t="36744" x="7099300" y="4625975"/>
          <p14:tracePt t="36754" x="7108825" y="4616450"/>
          <p14:tracePt t="36768" x="7116763" y="4608513"/>
          <p14:tracePt t="36797" x="7134225" y="4598988"/>
          <p14:tracePt t="36802" x="7143750" y="4598988"/>
          <p14:tracePt t="36826" x="7170738" y="4589463"/>
          <p14:tracePt t="36845" x="7170738" y="4581525"/>
          <p14:tracePt t="36868" x="7197725" y="4581525"/>
          <p14:tracePt t="36884" x="7197725" y="4572000"/>
          <p14:tracePt t="36900" x="7215188" y="4572000"/>
          <p14:tracePt t="36928" x="7224713" y="4562475"/>
          <p14:tracePt t="36936" x="7224713" y="4554538"/>
          <p14:tracePt t="36958" x="7232650" y="4554538"/>
          <p14:tracePt t="36997" x="7232650" y="4545013"/>
          <p14:tracePt t="37042" x="7242175" y="4527550"/>
          <p14:tracePt t="37056" x="7251700" y="4518025"/>
          <p14:tracePt t="37068" x="7259638" y="4510088"/>
          <p14:tracePt t="37098" x="7259638" y="4500563"/>
          <p14:tracePt t="37310" x="7269163" y="4491038"/>
          <p14:tracePt t="37320" x="7277100" y="4473575"/>
          <p14:tracePt t="37331" x="7296150" y="4456113"/>
          <p14:tracePt t="37367" x="7331075" y="4384675"/>
          <p14:tracePt t="37398" x="7340600" y="4322763"/>
          <p14:tracePt t="37403" x="7358063" y="4295775"/>
          <p14:tracePt t="37416" x="7358063" y="4276725"/>
          <p14:tracePt t="37445" x="7385050" y="4232275"/>
          <p14:tracePt t="37453" x="7394575" y="4197350"/>
          <p14:tracePt t="37469" x="7412038" y="4179888"/>
          <p14:tracePt t="37485" x="7439025" y="4152900"/>
          <p14:tracePt t="37514" x="7456488" y="4116388"/>
          <p14:tracePt t="37532" x="7466013" y="4098925"/>
          <p14:tracePt t="37548" x="7491413" y="4062413"/>
          <p14:tracePt t="37570" x="7518400" y="4037013"/>
          <p14:tracePt t="37585" x="7537450" y="4027488"/>
          <p14:tracePt t="37614" x="7537450" y="4017963"/>
          <p14:tracePt t="37620" x="7545388" y="4010025"/>
          <p14:tracePt t="37692" x="7545388" y="3990975"/>
          <p14:tracePt t="37704" x="7545388" y="3983038"/>
          <p14:tracePt t="37715" x="7554913" y="3965575"/>
          <p14:tracePt t="37726" x="7562850" y="3946525"/>
          <p14:tracePt t="37966" x="7562850" y="3938588"/>
          <p14:tracePt t="37977" x="7572375" y="3929063"/>
          <p14:tracePt t="38000" x="7589838" y="3911600"/>
          <p14:tracePt t="38031" x="7616825" y="3795713"/>
          <p14:tracePt t="38037" x="7626350" y="3751263"/>
          <p14:tracePt t="38068" x="7661275" y="3660775"/>
          <p14:tracePt t="38074" x="7661275" y="3608388"/>
          <p14:tracePt t="38087" x="7680325" y="3562350"/>
          <p14:tracePt t="38116" x="7705725" y="3465513"/>
          <p14:tracePt t="38134" x="7732713" y="3367088"/>
          <p14:tracePt t="38169" x="7769225" y="3295650"/>
          <p14:tracePt t="38174" x="7786688" y="3276600"/>
          <p14:tracePt t="38187" x="7796213" y="3259138"/>
          <p14:tracePt t="38203" x="7813675" y="3241675"/>
          <p14:tracePt t="38435" x="7813675" y="3224213"/>
          <p14:tracePt t="38448" x="7813675" y="3205163"/>
          <p14:tracePt t="38459" x="7813675" y="3187700"/>
          <p14:tracePt t="38474" x="7813675" y="3152775"/>
          <p14:tracePt t="38501" x="7831138" y="3054350"/>
          <p14:tracePt t="38507" x="7840663" y="2990850"/>
          <p14:tracePt t="38519" x="7848600" y="2955925"/>
          <p14:tracePt t="38548" x="7858125" y="2874963"/>
          <p14:tracePt t="38554" x="7867650" y="2847975"/>
          <p14:tracePt t="38573" x="7867650" y="2830513"/>
          <p14:tracePt t="38602" x="7875588" y="2786063"/>
          <p14:tracePt t="38619" x="7875588" y="2768600"/>
          <p14:tracePt t="38635" x="7885113" y="2768600"/>
          <p14:tracePt t="38664" x="7902575" y="2732088"/>
          <p14:tracePt t="38687" x="7902575" y="2724150"/>
          <p14:tracePt t="38925" x="7902575" y="2714625"/>
          <p14:tracePt t="38938" x="7894638" y="2705100"/>
          <p14:tracePt t="38954" x="7894638" y="2697163"/>
          <p14:tracePt t="38975" x="7894638" y="2652713"/>
          <p14:tracePt t="38990" x="7894638" y="2625725"/>
          <p14:tracePt t="39019" x="7894638" y="2544763"/>
          <p14:tracePt t="39024" x="7894638" y="2527300"/>
          <p14:tracePt t="39037" x="7894638" y="2509838"/>
          <p14:tracePt t="39073" x="7894638" y="2490788"/>
          <p14:tracePt t="39094" x="7894638" y="2482850"/>
          <p14:tracePt t="39286" x="7894638" y="2465388"/>
          <p14:tracePt t="39297" x="7894638" y="2446338"/>
          <p14:tracePt t="39310" x="7894638" y="2438400"/>
          <p14:tracePt t="39324" x="7894638" y="2428875"/>
          <p14:tracePt t="39351" x="7894638" y="2393950"/>
          <p14:tracePt t="39357" x="7894638" y="2384425"/>
          <p14:tracePt t="39405" x="7885113" y="2374900"/>
          <p14:tracePt t="39432" x="7885113" y="2366963"/>
          <p14:tracePt t="39922" x="7885113" y="2357438"/>
          <p14:tracePt t="39997" x="7885113" y="2347913"/>
          <p14:tracePt t="40773" x="7885113" y="2357438"/>
          <p14:tracePt t="40799" x="7885113" y="2366963"/>
          <p14:tracePt t="40811" x="7894638" y="2374900"/>
          <p14:tracePt t="40827" x="7894638" y="2384425"/>
          <p14:tracePt t="40896" x="7894638" y="2401888"/>
          <p14:tracePt t="40907" x="7894638" y="2428875"/>
          <p14:tracePt t="40918" x="7894638" y="2446338"/>
          <p14:tracePt t="40930" x="7894638" y="2455863"/>
          <p14:tracePt t="40945" x="7894638" y="2465388"/>
          <p14:tracePt t="40980" x="7894638" y="2482850"/>
          <p14:tracePt t="40989" x="7894638" y="2490788"/>
          <p14:tracePt t="41004" x="7902575" y="2490788"/>
          <p14:tracePt t="41029" x="7902575" y="2509838"/>
          <p14:tracePt t="41112" x="7902575" y="2517775"/>
          <p14:tracePt t="41423" x="7902575" y="2527300"/>
          <p14:tracePt t="41435" x="7902575" y="2544763"/>
          <p14:tracePt t="41446" x="7902575" y="2571750"/>
          <p14:tracePt t="41481" x="7912100" y="2608263"/>
          <p14:tracePt t="41485" x="7912100" y="2625725"/>
          <p14:tracePt t="41496" x="7920038" y="2633663"/>
          <p14:tracePt t="41505" x="7920038" y="2643188"/>
          <p14:tracePt t="41519" x="7920038" y="2660650"/>
          <p14:tracePt t="41533" x="7920038" y="2670175"/>
          <p14:tracePt t="41560" x="7920038" y="2687638"/>
          <p14:tracePt t="41566" x="7920038" y="2697163"/>
          <p14:tracePt t="41584" x="7920038" y="2705100"/>
          <p14:tracePt t="41600" x="7920038" y="2724150"/>
          <p14:tracePt t="41615" x="7920038" y="2732088"/>
          <p14:tracePt t="41644" x="7920038" y="2759075"/>
          <p14:tracePt t="41663" x="7920038" y="2776538"/>
          <p14:tracePt t="41687" x="7920038" y="2786063"/>
          <p14:tracePt t="41713" x="7912100" y="2803525"/>
          <p14:tracePt t="41734" x="7902575" y="2813050"/>
          <p14:tracePt t="41758" x="7902575" y="2822575"/>
          <p14:tracePt t="41785" x="7902575" y="2840038"/>
          <p14:tracePt t="41807" x="7894638" y="2857500"/>
          <p14:tracePt t="41831" x="7894638" y="2867025"/>
          <p14:tracePt t="41847" x="7894638" y="2884488"/>
          <p14:tracePt t="41883" x="7875588" y="2919413"/>
          <p14:tracePt t="41900" x="7875588" y="2938463"/>
          <p14:tracePt t="41929" x="7858125" y="3009900"/>
          <p14:tracePt t="41947" x="7848600" y="3036888"/>
          <p14:tracePt t="41982" x="7840663" y="3108325"/>
          <p14:tracePt t="41985" x="7840663" y="3125788"/>
          <p14:tracePt t="41997" x="7840663" y="3152775"/>
          <p14:tracePt t="42016" x="7840663" y="3179763"/>
          <p14:tracePt t="42032" x="7831138" y="3214688"/>
          <p14:tracePt t="42047" x="7823200" y="3259138"/>
          <p14:tracePt t="42083" x="7796213" y="3322638"/>
          <p14:tracePt t="42100" x="7796213" y="3340100"/>
          <p14:tracePt t="42130" x="7777163" y="3367088"/>
          <p14:tracePt t="42136" x="7769225" y="3384550"/>
          <p14:tracePt t="42147" x="7759700" y="3411538"/>
          <p14:tracePt t="42183" x="7742238" y="3455988"/>
          <p14:tracePt t="42189" x="7732713" y="3473450"/>
          <p14:tracePt t="42201" x="7724775" y="3482975"/>
          <p14:tracePt t="42230" x="7724775" y="3509963"/>
          <p14:tracePt t="42247" x="7715250" y="3517900"/>
          <p14:tracePt t="42263" x="7705725" y="3544888"/>
          <p14:tracePt t="42286" x="7697788" y="3554413"/>
          <p14:tracePt t="42330" x="7688263" y="3554413"/>
          <p14:tracePt t="42525" x="7688263" y="3571875"/>
          <p14:tracePt t="42540" x="7680325" y="3598863"/>
          <p14:tracePt t="42550" x="7680325" y="3616325"/>
          <p14:tracePt t="42565" x="7680325" y="3643313"/>
          <p14:tracePt t="42587" x="7670800" y="3670300"/>
          <p14:tracePt t="42603" x="7661275" y="3724275"/>
          <p14:tracePt t="42632" x="7653338" y="3795713"/>
          <p14:tracePt t="42650" x="7643813" y="3822700"/>
          <p14:tracePt t="42687" x="7634288" y="3894138"/>
          <p14:tracePt t="42715" x="7626350" y="3929063"/>
          <p14:tracePt t="42720" x="7626350" y="3938588"/>
          <p14:tracePt t="42733" x="7626350" y="3946525"/>
          <p14:tracePt t="42763" x="7626350" y="3973513"/>
          <p14:tracePt t="42769" x="7626350" y="3983038"/>
          <p14:tracePt t="42788" x="7626350" y="3990975"/>
          <p14:tracePt t="42804" x="7616825" y="4017963"/>
          <p14:tracePt t="42832" x="7608888" y="4054475"/>
          <p14:tracePt t="42838" x="7608888" y="4062413"/>
          <p14:tracePt t="42886" x="7581900" y="4116388"/>
          <p14:tracePt t="42916" x="7581900" y="4152900"/>
          <p14:tracePt t="42922" x="7572375" y="4152900"/>
          <p14:tracePt t="42963" x="7572375" y="4160838"/>
          <p14:tracePt t="43224" x="7562850" y="4179888"/>
          <p14:tracePt t="43234" x="7554913" y="4187825"/>
          <p14:tracePt t="43264" x="7545388" y="4205288"/>
          <p14:tracePt t="43289" x="7518400" y="4224338"/>
          <p14:tracePt t="43305" x="7491413" y="4241800"/>
          <p14:tracePt t="43321" x="7483475" y="4268788"/>
          <p14:tracePt t="43349" x="7466013" y="4286250"/>
          <p14:tracePt t="43354" x="7446963" y="4303713"/>
          <p14:tracePt t="43367" x="7439025" y="4313238"/>
          <p14:tracePt t="43390" x="7412038" y="4357688"/>
          <p14:tracePt t="43418" x="7385050" y="4394200"/>
          <p14:tracePt t="43436" x="7375525" y="4411663"/>
          <p14:tracePt t="43452" x="7348538" y="4429125"/>
          <p14:tracePt t="43487" x="7340600" y="4438650"/>
          <p14:tracePt t="43498" x="7331075" y="4446588"/>
          <p14:tracePt t="43525" x="7323138" y="4446588"/>
          <p14:tracePt t="43537" x="7313613" y="4456113"/>
          <p14:tracePt t="43618" x="7304088" y="4456113"/>
          <p14:tracePt t="43630" x="7296150" y="4473575"/>
          <p14:tracePt t="43643" x="7286625" y="4473575"/>
          <p14:tracePt t="43654" x="7286625" y="4483100"/>
          <p14:tracePt t="43679" x="7277100" y="4491038"/>
          <p14:tracePt t="43715" x="7269163" y="4500563"/>
          <p14:tracePt t="43735" x="7269163" y="4510088"/>
          <p14:tracePt t="43754" x="7259638" y="4510088"/>
          <p14:tracePt t="43788" x="7251700" y="4518025"/>
          <p14:tracePt t="44064" x="7242175" y="4527550"/>
          <p14:tracePt t="44085" x="7232650" y="4537075"/>
          <p14:tracePt t="44111" x="7224713" y="4545013"/>
          <p14:tracePt t="44135" x="7215188" y="4545013"/>
          <p14:tracePt t="44158" x="7205663" y="4545013"/>
          <p14:tracePt t="44182" x="7197725" y="4545013"/>
          <p14:tracePt t="44194" x="7197725" y="4554538"/>
          <p14:tracePt t="44219" x="7188200" y="4554538"/>
          <p14:tracePt t="44328" x="7180263" y="4554538"/>
          <p14:tracePt t="44375" x="7170738" y="4554538"/>
          <p14:tracePt t="44424" x="7161213" y="4554538"/>
          <p14:tracePt t="44435" x="7161213" y="4562475"/>
          <p14:tracePt t="44495" x="7153275" y="4562475"/>
          <p14:tracePt t="44505" x="7153275" y="4572000"/>
          <p14:tracePt t="44519" x="7143750" y="4572000"/>
          <p14:tracePt t="44539" x="7143750" y="4581525"/>
          <p14:tracePt t="44557" x="7134225" y="4581525"/>
          <p14:tracePt t="44571" x="7134225" y="4589463"/>
          <p14:tracePt t="44603" x="7126288" y="4589463"/>
          <p14:tracePt t="44626" x="7126288" y="4598988"/>
          <p14:tracePt t="44641" x="7116763" y="4598988"/>
          <p14:tracePt t="44669" x="7108825" y="4608513"/>
          <p14:tracePt t="44674" x="7099300" y="4616450"/>
          <p14:tracePt t="44891" x="7099300" y="4625975"/>
          <p14:tracePt t="44906" x="7081838" y="4643438"/>
          <p14:tracePt t="44914" x="7072313" y="4643438"/>
          <p14:tracePt t="44927" x="7062788" y="4660900"/>
          <p14:tracePt t="44954" x="7037388" y="4670425"/>
          <p14:tracePt t="44972" x="7027863" y="4670425"/>
          <p14:tracePt t="44994" x="7018338" y="4679950"/>
          <p14:tracePt t="45012" x="7010400" y="4687888"/>
          <p14:tracePt t="45026" x="7000875" y="4687888"/>
          <p14:tracePt t="45054" x="6991350" y="4687888"/>
          <p14:tracePt t="45071" x="6991350" y="4697413"/>
          <p14:tracePt t="45108" x="6983413" y="4705350"/>
          <p14:tracePt t="45145" x="6973888" y="4705350"/>
          <p14:tracePt t="45155" x="6965950" y="4714875"/>
          <p14:tracePt t="45194" x="6956425" y="4724400"/>
          <p14:tracePt t="45239" x="6956425" y="4732338"/>
          <p14:tracePt t="45262" x="6956425" y="4741863"/>
          <p14:tracePt t="45276" x="6946900" y="4751388"/>
          <p14:tracePt t="45298" x="6946900" y="4768850"/>
          <p14:tracePt t="45346" x="6946900" y="4776788"/>
          <p14:tracePt t="45384" x="6956425" y="4776788"/>
          <p14:tracePt t="45396" x="6965950" y="4776788"/>
          <p14:tracePt t="45408" x="6973888" y="4776788"/>
          <p14:tracePt t="45432" x="6983413" y="4776788"/>
          <p14:tracePt t="45453" x="6983413" y="4768850"/>
          <p14:tracePt t="45466" x="6983413" y="4759325"/>
          <p14:tracePt t="45541" x="6983413" y="4751388"/>
          <p14:tracePt t="45563" x="6983413" y="4741863"/>
          <p14:tracePt t="45574" x="6973888" y="4741863"/>
          <p14:tracePt t="45587" x="6965950" y="4741863"/>
          <p14:tracePt t="45610" x="6956425" y="4741863"/>
          <p14:tracePt t="45636" x="6946900" y="4741863"/>
          <p14:tracePt t="45647" x="6938963" y="4741863"/>
          <p14:tracePt t="45659" x="6929438" y="4751388"/>
          <p14:tracePt t="45693" x="6929438" y="4759325"/>
          <p14:tracePt t="45730" x="6929438" y="4768850"/>
          <p14:tracePt t="45767" x="6929438" y="4776788"/>
          <p14:tracePt t="45777" x="6929438" y="4786313"/>
          <p14:tracePt t="45795" x="6938963" y="4786313"/>
          <p14:tracePt t="45825" x="6956425" y="4786313"/>
          <p14:tracePt t="45856" x="6973888" y="4786313"/>
          <p14:tracePt t="45875" x="6983413" y="4776788"/>
          <p14:tracePt t="45896" x="6983413" y="4768850"/>
          <p14:tracePt t="45971" x="6983413" y="4759325"/>
          <p14:tracePt t="46101" x="6983413" y="4751388"/>
          <p14:tracePt t="46115" x="6973888" y="4741863"/>
          <p14:tracePt t="46127" x="6965950" y="4741863"/>
          <p14:tracePt t="46156" x="6956425" y="4741863"/>
          <p14:tracePt t="46164" x="6946900" y="4741863"/>
          <p14:tracePt t="46194" x="6938963" y="4751388"/>
          <p14:tracePt t="46199" x="6938963" y="4759325"/>
          <p14:tracePt t="46246" x="6938963" y="4768850"/>
          <p14:tracePt t="46273" x="6946900" y="4776788"/>
          <p14:tracePt t="46283" x="6956425" y="4776788"/>
          <p14:tracePt t="46298" x="6965950" y="4776788"/>
          <p14:tracePt t="46325" x="6983413" y="4776788"/>
          <p14:tracePt t="46331" x="6991350" y="4776788"/>
          <p14:tracePt t="46344" x="7000875" y="4776788"/>
          <p14:tracePt t="46359" x="7010400" y="4776788"/>
          <p14:tracePt t="46395" x="7037388" y="4768850"/>
          <p14:tracePt t="46413" x="7037388" y="4759325"/>
          <p14:tracePt t="46501" x="7037388" y="4751388"/>
          <p14:tracePt t="46509" x="7027863" y="4732338"/>
          <p14:tracePt t="46535" x="7018338" y="4732338"/>
          <p14:tracePt t="46560" x="7000875" y="4732338"/>
          <p14:tracePt t="46596" x="6991350" y="4732338"/>
          <p14:tracePt t="46601" x="6991350" y="4741863"/>
          <p14:tracePt t="46654" x="6991350" y="4759325"/>
          <p14:tracePt t="46665" x="6991350" y="4768850"/>
          <p14:tracePt t="46678" x="6991350" y="4776788"/>
          <p14:tracePt t="46698" x="6991350" y="4786313"/>
          <p14:tracePt t="46714" x="7000875" y="4803775"/>
          <p14:tracePt t="46743" x="7010400" y="4803775"/>
          <p14:tracePt t="46761" x="7027863" y="4813300"/>
          <p14:tracePt t="46796" x="7037388" y="4813300"/>
          <p14:tracePt t="46802" x="7045325" y="4795838"/>
          <p14:tracePt t="46842" x="7045325" y="4786313"/>
          <p14:tracePt t="46870" x="7045325" y="4776788"/>
          <p14:tracePt t="46882" x="7045325" y="4768850"/>
          <p14:tracePt t="46898" x="7045325" y="4759325"/>
          <p14:tracePt t="46928" x="7018338" y="4751388"/>
          <p14:tracePt t="46933" x="7010400" y="4751388"/>
          <p14:tracePt t="46945" x="7000875" y="4751388"/>
          <p14:tracePt t="46974" x="6983413" y="4751388"/>
          <p14:tracePt t="46979" x="6965950" y="4751388"/>
          <p14:tracePt t="46999" x="6965950" y="4759325"/>
          <p14:tracePt t="47014" x="6956425" y="4768850"/>
          <p14:tracePt t="47049" x="6956425" y="4776788"/>
          <p14:tracePt t="47087" x="6956425" y="4786313"/>
          <p14:tracePt t="47098" x="6965950" y="4803775"/>
          <p14:tracePt t="47112" x="6973888" y="4803775"/>
          <p14:tracePt t="47123" x="6991350" y="4813300"/>
          <p14:tracePt t="47147" x="7000875" y="4813300"/>
          <p14:tracePt t="47161" x="7010400" y="4813300"/>
          <p14:tracePt t="47196" x="7037388" y="4795838"/>
          <p14:tracePt t="47214" x="7037388" y="4768850"/>
          <p14:tracePt t="47243" x="7037388" y="4724400"/>
          <p14:tracePt t="47275" x="7037388" y="4687888"/>
          <p14:tracePt t="47281" x="7027863" y="4687888"/>
          <p14:tracePt t="47299" x="7018338" y="4679950"/>
          <p14:tracePt t="47326" x="6983413" y="4670425"/>
          <p14:tracePt t="47345" x="6973888" y="4670425"/>
          <p14:tracePt t="47362" x="6956425" y="4670425"/>
          <p14:tracePt t="47409" x="6956425" y="4679950"/>
          <p14:tracePt t="47436" x="6956425" y="4687888"/>
          <p14:tracePt t="47447" x="6956425" y="4705350"/>
          <p14:tracePt t="47475" x="6965950" y="4732338"/>
          <p14:tracePt t="47499" x="6991350" y="4768850"/>
          <p14:tracePt t="47515" x="7010400" y="4776788"/>
          <p14:tracePt t="47531" x="7027863" y="4795838"/>
          <p14:tracePt t="47560" x="7027863" y="4803775"/>
          <p14:tracePt t="48446" x="7045325" y="4776788"/>
          <p14:tracePt t="48464" x="7072313" y="4741863"/>
          <p14:tracePt t="48481" x="7188200" y="4572000"/>
          <p14:tracePt t="48503" x="7331075" y="4384675"/>
          <p14:tracePt t="48519" x="7394575" y="4303713"/>
          <p14:tracePt t="48534" x="7439025" y="4241800"/>
          <p14:tracePt t="48550" x="7483475" y="4187825"/>
          <p14:tracePt t="48566" x="7537450" y="4116388"/>
          <p14:tracePt t="48602" x="7608888" y="3956050"/>
          <p14:tracePt t="48619" x="7626350" y="3894138"/>
          <p14:tracePt t="48649" x="7688263" y="3670300"/>
          <p14:tracePt t="48680" x="7715250" y="3473450"/>
          <p14:tracePt t="48704" x="7724775" y="3429000"/>
          <p14:tracePt t="48719" x="7751763" y="3322638"/>
          <p14:tracePt t="48735" x="7759700" y="3259138"/>
          <p14:tracePt t="48764" x="7786688" y="3152775"/>
          <p14:tracePt t="48769" x="7796213" y="3098800"/>
          <p14:tracePt t="48782" x="7813675" y="3044825"/>
          <p14:tracePt t="48804" x="7840663" y="2946400"/>
          <p14:tracePt t="48833" x="7858125" y="2867025"/>
          <p14:tracePt t="48838" x="7867650" y="2847975"/>
          <p14:tracePt t="48851" x="7867650" y="2840038"/>
          <p14:tracePt t="48880" x="7867650" y="2830513"/>
          <p14:tracePt t="49030" x="7867650" y="2822575"/>
          <p14:tracePt t="49042" x="7867650" y="2813050"/>
          <p14:tracePt t="49080" x="7867650" y="2803525"/>
          <p14:tracePt t="49090" x="7867650" y="2795588"/>
          <p14:tracePt t="49105" x="7875588" y="2786063"/>
          <p14:tracePt t="49318" x="7875588" y="2795588"/>
          <p14:tracePt t="49429" x="7875588" y="2803525"/>
          <p14:tracePt t="49440" x="7875588" y="2822575"/>
          <p14:tracePt t="49452" x="7875588" y="2830513"/>
          <p14:tracePt t="49481" x="7867650" y="2847975"/>
          <p14:tracePt t="49505" x="7858125" y="2884488"/>
          <p14:tracePt t="49521" x="7848600" y="2919413"/>
          <p14:tracePt t="49537" x="7848600" y="2946400"/>
          <p14:tracePt t="49566" x="7840663" y="3000375"/>
          <p14:tracePt t="49571" x="7831138" y="3027363"/>
          <p14:tracePt t="49584" x="7831138" y="3054350"/>
          <p14:tracePt t="49607" x="7823200" y="3089275"/>
          <p14:tracePt t="49635" x="7813675" y="3133725"/>
          <p14:tracePt t="49652" x="7813675" y="3152775"/>
          <p14:tracePt t="49668" x="7813675" y="3214688"/>
          <p14:tracePt t="49704" x="7796213" y="3340100"/>
          <p14:tracePt t="49735" x="7786688" y="3384550"/>
          <p14:tracePt t="49740" x="7786688" y="3402013"/>
          <p14:tracePt t="49754" x="7777163" y="3411538"/>
          <p14:tracePt t="49782" x="7777163" y="3419475"/>
          <p14:tracePt t="49806" x="7777163" y="3429000"/>
          <p14:tracePt t="49824" x="7759700" y="3482975"/>
          <p14:tracePt t="49851" x="7742238" y="3554413"/>
          <p14:tracePt t="49869" x="7732713" y="3581400"/>
          <p14:tracePt t="49904" x="7724775" y="3616325"/>
          <p14:tracePt t="49910" x="7724775" y="3625850"/>
          <p14:tracePt t="49922" x="7715250" y="3643313"/>
          <p14:tracePt t="49951" x="7697788" y="3687763"/>
          <p14:tracePt t="49957" x="7697788" y="3714750"/>
          <p14:tracePt t="49969" x="7688263" y="3751263"/>
          <p14:tracePt t="50005" x="7680325" y="3786188"/>
          <p14:tracePt t="50195" x="7680325" y="3795713"/>
          <p14:tracePt t="50206" x="7680325" y="3813175"/>
          <p14:tracePt t="50220" x="7680325" y="3822700"/>
          <p14:tracePt t="50239" x="7680325" y="3830638"/>
          <p14:tracePt t="50254" x="7680325" y="3840163"/>
          <p14:tracePt t="50284" x="7680325" y="3867150"/>
          <p14:tracePt t="50289" x="7680325" y="3884613"/>
          <p14:tracePt t="50308" x="7670800" y="3902075"/>
          <p14:tracePt t="50324" x="7670800" y="3911600"/>
          <p14:tracePt t="50340" x="7661275" y="3938588"/>
          <p14:tracePt t="50368" x="7643813" y="3973513"/>
          <p14:tracePt t="50386" x="7643813" y="4000500"/>
          <p14:tracePt t="50408" x="7626350" y="4054475"/>
          <p14:tracePt t="50424" x="7608888" y="4089400"/>
          <p14:tracePt t="50453" x="7589838" y="4133850"/>
          <p14:tracePt t="50458" x="7581900" y="4152900"/>
          <p14:tracePt t="50482" x="7572375" y="4160838"/>
          <p14:tracePt t="50507" x="7545388" y="4187825"/>
          <p14:tracePt t="50537" x="7537450" y="4197350"/>
          <p14:tracePt t="50546" x="7527925" y="4205288"/>
          <p14:tracePt t="50571" x="7510463" y="4214813"/>
          <p14:tracePt t="50586" x="7500938" y="4224338"/>
          <p14:tracePt t="50609" x="7483475" y="4241800"/>
          <p14:tracePt t="50640" x="7466013" y="4251325"/>
          <p14:tracePt t="50669" x="7456488" y="4268788"/>
          <p14:tracePt t="50963" x="7446963" y="4268788"/>
          <p14:tracePt t="50977" x="7446963" y="4276725"/>
          <p14:tracePt t="50998" x="7439025" y="4286250"/>
          <p14:tracePt t="51023" x="7429500" y="4286250"/>
          <p14:tracePt t="51041" x="7429500" y="4295775"/>
          <p14:tracePt t="51057" x="7419975" y="4313238"/>
          <p14:tracePt t="51074" x="7402513" y="4322763"/>
          <p14:tracePt t="51108" x="7394575" y="4348163"/>
          <p14:tracePt t="51125" x="7385050" y="4348163"/>
          <p14:tracePt t="51155" x="7375525" y="4367213"/>
          <p14:tracePt t="51179" x="7367588" y="4384675"/>
          <p14:tracePt t="51210" x="7358063" y="4384675"/>
          <p14:tracePt t="51226" x="7358063" y="4394200"/>
          <p14:tracePt t="51241" x="7348538" y="4402138"/>
          <p14:tracePt t="51270" x="7340600" y="4411663"/>
          <p14:tracePt t="51276" x="7340600" y="4419600"/>
          <p14:tracePt t="51308" x="7323138" y="4429125"/>
          <p14:tracePt t="51327" x="7313613" y="4429125"/>
          <p14:tracePt t="51355" x="7304088" y="4438650"/>
          <p14:tracePt t="51360" x="7304088" y="4446588"/>
          <p14:tracePt t="51408" x="7286625" y="4456113"/>
          <p14:tracePt t="51426" x="7286625" y="4465638"/>
          <p14:tracePt t="51767" x="7277100" y="4465638"/>
          <p14:tracePt t="51779" x="7259638" y="4483100"/>
          <p14:tracePt t="51791" x="7251700" y="4500563"/>
          <p14:tracePt t="51812" x="7232650" y="4527550"/>
          <p14:tracePt t="51828" x="7205663" y="4554538"/>
          <p14:tracePt t="51857" x="7188200" y="4572000"/>
          <p14:tracePt t="51863" x="7180263" y="4572000"/>
          <p14:tracePt t="51910" x="7161213" y="4589463"/>
          <p14:tracePt t="51916" x="7143750" y="4598988"/>
          <p14:tracePt t="51942" x="7134225" y="4608513"/>
          <p14:tracePt t="51948" x="7126288" y="4608513"/>
          <p14:tracePt t="51961" x="7116763" y="4616450"/>
          <p14:tracePt t="51988" x="7108825" y="4625975"/>
          <p14:tracePt t="51995" x="7099300" y="4625975"/>
          <p14:tracePt t="52013" x="7089775" y="4633913"/>
          <p14:tracePt t="52091" x="7081838" y="4633913"/>
          <p14:tracePt t="52366" x="7072313" y="4633913"/>
          <p14:tracePt t="52391" x="7072313" y="4643438"/>
          <p14:tracePt t="52403" x="7062788" y="4643438"/>
          <p14:tracePt t="52619" x="7054850" y="4643438"/>
          <p14:tracePt t="52645" x="7045325" y="4643438"/>
          <p14:tracePt t="52801" x="7037388" y="4643438"/>
          <p14:tracePt t="53135" x="7027863" y="4652963"/>
          <p14:tracePt t="53147" x="7010400" y="4670425"/>
          <p14:tracePt t="53163" x="7000875" y="4705350"/>
          <p14:tracePt t="53179" x="6983413" y="4714875"/>
          <p14:tracePt t="53215" x="6973888" y="4732338"/>
          <p14:tracePt t="53221" x="6973888" y="4741863"/>
          <p14:tracePt t="53262" x="6965950" y="4759325"/>
          <p14:tracePt t="53281" x="6956425" y="4776788"/>
          <p14:tracePt t="53303" x="6956425" y="4786313"/>
          <p14:tracePt t="53363" x="6946900" y="4803775"/>
          <p14:tracePt t="53375" x="6946900" y="4813300"/>
          <p14:tracePt t="53394" x="6946900" y="4822825"/>
          <p14:tracePt t="53417" x="6946900" y="4830763"/>
          <p14:tracePt t="53507" x="6956425" y="4830763"/>
          <p14:tracePt t="53545" x="6965950" y="4830763"/>
          <p14:tracePt t="53556" x="6973888" y="4822825"/>
          <p14:tracePt t="53567" x="6983413" y="4813300"/>
          <p14:tracePt t="53593" x="6991350" y="4803775"/>
          <p14:tracePt t="53617" x="7000875" y="4803775"/>
          <p14:tracePt t="53652" x="7010400" y="4795838"/>
          <p14:tracePt t="53701" x="7018338" y="4795838"/>
          <p14:tracePt t="53809" x="7018338" y="4786313"/>
          <p14:tracePt t="53844" x="7018338" y="4776788"/>
          <p14:tracePt t="53869" x="7018338" y="4768850"/>
          <p14:tracePt t="53894" x="7010400" y="4768850"/>
          <p14:tracePt t="53905" x="7000875" y="4759325"/>
          <p14:tracePt t="53931" x="6991350" y="4759325"/>
          <p14:tracePt t="53951" x="6983413" y="4759325"/>
          <p14:tracePt t="54014" x="6983413" y="4768850"/>
          <p14:tracePt t="54107" x="6983413" y="4776788"/>
          <p14:tracePt t="54132" x="6983413" y="4786313"/>
          <p14:tracePt t="54144" x="6983413" y="4803775"/>
          <p14:tracePt t="54165" x="6991350" y="4803775"/>
          <p14:tracePt t="54196" x="7010400" y="4813300"/>
          <p14:tracePt t="54201" x="7010400" y="4822825"/>
          <p14:tracePt t="54220" x="7018338" y="4822825"/>
          <p14:tracePt t="54249" x="7027863" y="4822825"/>
          <p14:tracePt t="54254" x="7037388" y="4813300"/>
          <p14:tracePt t="54279" x="7037388" y="4795838"/>
          <p14:tracePt t="54325" x="7037388" y="4786313"/>
          <p14:tracePt t="54360" x="7037388" y="4776788"/>
          <p14:tracePt t="54374" x="7037388" y="4768850"/>
          <p14:tracePt t="54385" x="7037388" y="4751388"/>
          <p14:tracePt t="54398" x="7027863" y="4751388"/>
          <p14:tracePt t="54420" x="7018338" y="4732338"/>
          <p14:tracePt t="54449" x="7010400" y="4732338"/>
          <p14:tracePt t="54455" x="6991350" y="4732338"/>
          <p14:tracePt t="54484" x="6983413" y="4732338"/>
          <p14:tracePt t="54518" x="6973888" y="4741863"/>
          <p14:tracePt t="54540" x="6973888" y="4751388"/>
          <p14:tracePt t="54649" x="6973888" y="4768850"/>
          <p14:tracePt t="54660" x="6991350" y="4776788"/>
          <p14:tracePt t="54671" x="7000875" y="4786313"/>
          <p14:tracePt t="54687" x="7010400" y="4786313"/>
          <p14:tracePt t="54720" x="7027863" y="4795838"/>
          <p14:tracePt t="54962" x="7018338" y="4786313"/>
          <p14:tracePt t="54996" x="7010400" y="4786313"/>
          <p14:tracePt t="55129" x="7018338" y="4786313"/>
          <p14:tracePt t="55139" x="7027863" y="4786313"/>
          <p14:tracePt t="55154" x="7037388" y="4786313"/>
          <p14:tracePt t="55183" x="7045325" y="4786313"/>
          <p14:tracePt t="55189" x="7054850" y="4786313"/>
          <p14:tracePt t="55224" x="7054850" y="4776788"/>
          <p14:tracePt t="55236" x="7054850" y="4759325"/>
          <p14:tracePt t="55254" x="7054850" y="4741863"/>
          <p14:tracePt t="55270" x="7054850" y="4724400"/>
          <p14:tracePt t="55292" x="7054850" y="4697413"/>
          <p14:tracePt t="55307" x="7054850" y="4687888"/>
          <p14:tracePt t="55352" x="7045325" y="4687888"/>
          <p14:tracePt t="55358" x="7037388" y="4687888"/>
          <p14:tracePt t="55371" x="7027863" y="4697413"/>
          <p14:tracePt t="55399" x="7018338" y="4714875"/>
          <p14:tracePt t="55441" x="7018338" y="4724400"/>
          <p14:tracePt t="55452" x="7018338" y="4732338"/>
          <p14:tracePt t="55463" x="7018338" y="4741863"/>
          <p14:tracePt t="55486" x="7027863" y="4751388"/>
          <p14:tracePt t="55521" x="7045325" y="4751388"/>
          <p14:tracePt t="58320" x="7045325" y="4759325"/>
          <p14:tracePt t="58334" x="7037388" y="4776788"/>
          <p14:tracePt t="58344" x="7027863" y="4776788"/>
          <p14:tracePt t="58367" x="7027863" y="4786313"/>
          <p14:tracePt t="58406" x="7027863" y="4795838"/>
          <p14:tracePt t="58452" x="7027863" y="4803775"/>
          <p14:tracePt t="58465" x="7027863" y="4813300"/>
          <p14:tracePt t="58501" x="7027863" y="4822825"/>
          <p14:tracePt t="58523" x="7027863" y="4830763"/>
          <p14:tracePt t="58549" x="7037388" y="4830763"/>
          <p14:tracePt t="58560" x="7045325" y="4830763"/>
          <p14:tracePt t="58646" x="7045325" y="4813300"/>
          <p14:tracePt t="58669" x="7045325" y="4803775"/>
          <p14:tracePt t="58681" x="7037388" y="4795838"/>
          <p14:tracePt t="58694" x="7037388" y="4786313"/>
          <p14:tracePt t="58714" x="7027863" y="4786313"/>
          <p14:tracePt t="58737" x="7018338" y="4776788"/>
          <p14:tracePt t="58896" x="7018338" y="4786313"/>
          <p14:tracePt t="58911" x="7018338" y="4795838"/>
          <p14:tracePt t="58920" x="7018338" y="4813300"/>
          <p14:tracePt t="58937" x="7027863" y="4822825"/>
          <p14:tracePt t="58953" x="7037388" y="4822825"/>
          <p14:tracePt t="58969" x="7045325" y="4840288"/>
          <p14:tracePt t="58997" x="7062788" y="4840288"/>
          <p14:tracePt t="59004" x="7072313" y="4840288"/>
          <p14:tracePt t="59100" x="7072313" y="4830763"/>
          <p14:tracePt t="59112" x="7062788" y="4830763"/>
          <p14:tracePt t="59125" x="7054850" y="4813300"/>
          <p14:tracePt t="59139" x="7045325" y="4813300"/>
          <p14:tracePt t="59166" x="7018338" y="4795838"/>
          <p14:tracePt t="59184" x="7000875" y="4786313"/>
          <p14:tracePt t="59235" x="6991350" y="4786313"/>
          <p14:tracePt t="59363" x="6991350" y="4795838"/>
          <p14:tracePt t="59380" x="6991350" y="4803775"/>
          <p14:tracePt t="59389" x="6991350" y="4813300"/>
          <p14:tracePt t="59402" x="6991350" y="4830763"/>
          <p14:tracePt t="59436" x="7000875" y="4848225"/>
          <p14:tracePt t="59442" x="7010400" y="4857750"/>
          <p14:tracePt t="59454" x="7018338" y="4867275"/>
          <p14:tracePt t="59483" x="7027863" y="4867275"/>
          <p14:tracePt t="59488" x="7037388" y="4867275"/>
          <p14:tracePt t="59643" x="7037388" y="4857750"/>
          <p14:tracePt t="59843" x="7027863" y="4857750"/>
          <p14:tracePt t="59868" x="7027863" y="4848225"/>
          <p14:tracePt t="59880" x="7018338" y="4848225"/>
          <p14:tracePt t="67249" x="7010400" y="4848225"/>
          <p14:tracePt t="67612" x="7018338" y="4848225"/>
          <p14:tracePt t="67659" x="7018338" y="4857750"/>
          <p14:tracePt t="67693" x="7018338" y="4867275"/>
          <p14:tracePt t="67712" x="7027863" y="4867275"/>
          <p14:tracePt t="67729" x="7037388" y="4867275"/>
          <p14:tracePt t="68018" x="7045325" y="4867275"/>
          <p14:tracePt t="68030" x="7054850" y="4875213"/>
          <p14:tracePt t="68051" x="7062788" y="4884738"/>
          <p14:tracePt t="68081" x="7108825" y="4902200"/>
          <p14:tracePt t="68099" x="7126288" y="4911725"/>
          <p14:tracePt t="68116" x="7134225" y="4929188"/>
          <p14:tracePt t="68150" x="7153275" y="4929188"/>
          <p14:tracePt t="68181" x="7153275" y="4938713"/>
          <p14:tracePt t="68393" x="7161213" y="4938713"/>
          <p14:tracePt t="68426" x="7170738" y="4938713"/>
          <p14:tracePt t="68439" x="7180263" y="4938713"/>
          <p14:tracePt t="68472" x="7180263" y="4946650"/>
          <p14:tracePt t="68486" x="7188200" y="4956175"/>
          <p14:tracePt t="68678" x="7197725" y="4956175"/>
          <p14:tracePt t="68725" x="7197725" y="4965700"/>
          <p14:tracePt t="68786" x="7205663" y="4965700"/>
          <p14:tracePt t="69001" x="7205663" y="4973638"/>
          <p14:tracePt t="69038" x="7205663" y="4983163"/>
          <p14:tracePt t="69049" x="7215188" y="4983163"/>
          <p14:tracePt t="71209" x="7224713" y="4983163"/>
          <p14:tracePt t="71222" x="7242175" y="4973638"/>
          <p14:tracePt t="71241" x="7251700" y="4956175"/>
          <p14:tracePt t="71264" x="7277100" y="4929188"/>
          <p14:tracePt t="71280" x="7296150" y="4911725"/>
          <p14:tracePt t="71296" x="7323138" y="4894263"/>
          <p14:tracePt t="71325" x="7348538" y="4867275"/>
          <p14:tracePt t="71330" x="7358063" y="4867275"/>
          <p14:tracePt t="71343" x="7375525" y="4857750"/>
          <p14:tracePt t="71365" x="7394575" y="4840288"/>
          <p14:tracePt t="71409" x="7402513" y="4822825"/>
          <p14:tracePt t="71596" x="7402513" y="4813300"/>
          <p14:tracePt t="71619" x="7419975" y="4795838"/>
          <p14:tracePt t="71629" x="7429500" y="4768850"/>
          <p14:tracePt t="71644" x="7446963" y="4741863"/>
          <p14:tracePt t="71664" x="7456488" y="4714875"/>
          <p14:tracePt t="71680" x="7466013" y="4679950"/>
          <p14:tracePt t="71709" x="7473950" y="4660900"/>
          <p14:tracePt t="71727" x="7473950" y="4633913"/>
          <p14:tracePt t="71763" x="7483475" y="4589463"/>
          <p14:tracePt t="71811" x="7483475" y="4581525"/>
          <p14:tracePt t="71906" x="7483475" y="4545013"/>
          <p14:tracePt t="71920" x="7491413" y="4518025"/>
          <p14:tracePt t="71942" x="7491413" y="4473575"/>
          <p14:tracePt t="71966" x="7491413" y="4456113"/>
          <p14:tracePt t="72027" x="7491413" y="4446588"/>
          <p14:tracePt t="72049" x="7491413" y="4419600"/>
          <p14:tracePt t="72062" x="7491413" y="4394200"/>
          <p14:tracePt t="72074" x="7491413" y="4375150"/>
          <p14:tracePt t="72098" x="7491413" y="4348163"/>
          <p14:tracePt t="72142" x="7491413" y="4330700"/>
          <p14:tracePt t="72157" x="7491413" y="4322763"/>
          <p14:tracePt t="72304" x="7473950" y="4322763"/>
          <p14:tracePt t="72313" x="7456488" y="4340225"/>
          <p14:tracePt t="72329" x="7429500" y="4375150"/>
          <p14:tracePt t="72365" x="7385050" y="4446588"/>
          <p14:tracePt t="72396" x="7385050" y="4456113"/>
          <p14:tracePt t="72412" x="7385050" y="4465638"/>
          <p14:tracePt t="72421" x="7385050" y="4483100"/>
          <p14:tracePt t="72445" x="7402513" y="4491038"/>
          <p14:tracePt t="72467" x="7419975" y="4510088"/>
          <p14:tracePt t="72483" x="7456488" y="4518025"/>
          <p14:tracePt t="72513" x="7483475" y="4518025"/>
          <p14:tracePt t="72518" x="7500938" y="4510088"/>
          <p14:tracePt t="72530" x="7510463" y="4491038"/>
          <p14:tracePt t="72566" x="7545388" y="4384675"/>
          <p14:tracePt t="72583" x="7554913" y="4357688"/>
          <p14:tracePt t="72613" x="7554913" y="4330700"/>
          <p14:tracePt t="72643" x="7554913" y="4322763"/>
          <p14:tracePt t="72651" x="7554913" y="4313238"/>
          <p14:tracePt t="72674" x="7554913" y="4303713"/>
          <p14:tracePt t="72700" x="7545388" y="4303713"/>
          <p14:tracePt t="72734" x="7537450" y="4303713"/>
          <p14:tracePt t="72759" x="7527925" y="4303713"/>
          <p14:tracePt t="72771" x="7518400" y="4313238"/>
          <p14:tracePt t="72798" x="7491413" y="4340225"/>
          <p14:tracePt t="72816" x="7483475" y="4357688"/>
          <p14:tracePt t="72845" x="7466013" y="4394200"/>
          <p14:tracePt t="72870" x="7466013" y="4402138"/>
          <p14:tracePt t="72898" x="7466013" y="4419600"/>
          <p14:tracePt t="72903" x="7483475" y="4429125"/>
          <p14:tracePt t="72916" x="7491413" y="4438650"/>
          <p14:tracePt t="72931" x="7500938" y="4438650"/>
          <p14:tracePt t="72966" x="7527925" y="4429125"/>
          <p14:tracePt t="72985" x="7537450" y="4411663"/>
          <p14:tracePt t="73001" x="7562850" y="4357688"/>
          <p14:tracePt t="73030" x="7572375" y="4303713"/>
          <p14:tracePt t="73035" x="7572375" y="4286250"/>
          <p14:tracePt t="73069" x="7572375" y="4276725"/>
          <p14:tracePt t="73094" x="7572375" y="4268788"/>
          <p14:tracePt t="73133" x="7562850" y="4268788"/>
          <p14:tracePt t="73152" x="7554913" y="4268788"/>
          <p14:tracePt t="73170" x="7545388" y="4268788"/>
          <p14:tracePt t="73186" x="7537450" y="4276725"/>
          <p14:tracePt t="73215" x="7491413" y="4348163"/>
          <p14:tracePt t="73246" x="7456488" y="4411663"/>
          <p14:tracePt t="73249" x="7456488" y="4429125"/>
          <p14:tracePt t="73274" x="7456488" y="4438650"/>
          <p14:tracePt t="73287" x="7456488" y="4446588"/>
          <p14:tracePt t="73298" x="7456488" y="4465638"/>
          <p14:tracePt t="73316" x="7466013" y="4483100"/>
          <p14:tracePt t="73333" x="7491413" y="4491038"/>
          <p14:tracePt t="73371" x="7510463" y="4491038"/>
          <p14:tracePt t="73386" x="7518400" y="4465638"/>
          <p14:tracePt t="73416" x="7537450" y="4357688"/>
          <p14:tracePt t="73433" x="7545388" y="4322763"/>
          <p14:tracePt t="73449" x="7554913" y="4303713"/>
          <p14:tracePt t="73471" x="7554913" y="4286250"/>
          <p14:tracePt t="73500" x="7554913" y="4276725"/>
          <p14:tracePt t="73526" x="7554913" y="4259263"/>
          <p14:tracePt t="73537" x="7554913" y="4232275"/>
          <p14:tracePt t="73569" x="7545388" y="4205288"/>
          <p14:tracePt t="73574" x="7537450" y="4187825"/>
          <p14:tracePt t="73587" x="7527925" y="4170363"/>
          <p14:tracePt t="73616" x="7518400" y="4125913"/>
          <p14:tracePt t="73634" x="7491413" y="4054475"/>
          <p14:tracePt t="73670" x="7473950" y="3965575"/>
          <p14:tracePt t="73675" x="7466013" y="3929063"/>
          <p14:tracePt t="73701" x="7446963" y="3894138"/>
          <p14:tracePt t="73707" x="7446963" y="3875088"/>
          <p14:tracePt t="73748" x="7446963" y="3867150"/>
          <p14:tracePt t="73875" x="7446963" y="3875088"/>
          <p14:tracePt t="73886" x="7446963" y="3884613"/>
          <p14:tracePt t="73897" x="7446963" y="3902075"/>
          <p14:tracePt t="73919" x="7456488" y="3929063"/>
          <p14:tracePt t="73935" x="7466013" y="3956050"/>
          <p14:tracePt t="73970" x="7473950" y="3990975"/>
          <p14:tracePt t="73976" x="7483475" y="4010025"/>
          <p14:tracePt t="73988" x="7483475" y="4027488"/>
          <p14:tracePt t="74017" x="7500938" y="4062413"/>
          <p14:tracePt t="74023" x="7510463" y="4081463"/>
          <p14:tracePt t="74070" x="7518400" y="4098925"/>
          <p14:tracePt t="74187" x="7518400" y="4071938"/>
          <p14:tracePt t="74197" x="7527925" y="4037013"/>
          <p14:tracePt t="74210" x="7527925" y="4010025"/>
          <p14:tracePt t="74223" x="7527925" y="4000500"/>
          <p14:tracePt t="74250" x="7527925" y="3983038"/>
          <p14:tracePt t="74319" x="7527925" y="3990975"/>
          <p14:tracePt t="74330" x="7527925" y="4010025"/>
          <p14:tracePt t="74350" x="7518400" y="4017963"/>
          <p14:tracePt t="74374" x="7510463" y="4062413"/>
          <p14:tracePt t="74390" x="7510463" y="4116388"/>
          <p14:tracePt t="74419" x="7510463" y="4187825"/>
          <p14:tracePt t="74425" x="7510463" y="4232275"/>
          <p14:tracePt t="74472" x="7527925" y="4303713"/>
          <p14:tracePt t="74478" x="7527925" y="4322763"/>
          <p14:tracePt t="74504" x="7527925" y="4340225"/>
          <p14:tracePt t="74509" x="7537450" y="4340225"/>
          <p14:tracePt t="74534" x="7537450" y="4357688"/>
          <p14:tracePt t="74552" x="7537450" y="4367213"/>
          <p14:tracePt t="74786" x="7537450" y="4348163"/>
          <p14:tracePt t="74811" x="7537450" y="4340225"/>
          <p14:tracePt t="74850" x="7545388" y="4322763"/>
          <p14:tracePt t="74858" x="7545388" y="4313238"/>
          <p14:tracePt t="74876" x="7545388" y="4303713"/>
          <p14:tracePt t="74891" x="7554913" y="4303713"/>
          <p14:tracePt t="75002" x="7554913" y="4322763"/>
          <p14:tracePt t="75018" x="7554913" y="4330700"/>
          <p14:tracePt t="75027" x="7554913" y="4348163"/>
          <p14:tracePt t="75040" x="7554913" y="4367213"/>
          <p14:tracePt t="75074" x="7545388" y="4384675"/>
          <p14:tracePt t="75229" x="7545388" y="4394200"/>
          <p14:tracePt t="75243" x="7545388" y="4402138"/>
          <p14:tracePt t="75265" x="7537450" y="4419600"/>
          <p14:tracePt t="75305" x="7527925" y="4419600"/>
          <p14:tracePt t="75314" x="7527925" y="4429125"/>
          <p14:tracePt t="75351" x="7527925" y="4438650"/>
          <p14:tracePt t="75374" x="7527925" y="4446588"/>
          <p14:tracePt t="75400" x="7527925" y="4456113"/>
          <p14:tracePt t="75494" x="7518400" y="4456113"/>
          <p14:tracePt t="75530" x="7518400" y="4465638"/>
          <p14:tracePt t="75556" x="7518400" y="4473575"/>
          <p14:tracePt t="75578" x="7518400" y="4483100"/>
          <p14:tracePt t="75590" x="7510463" y="4483100"/>
          <p14:tracePt t="75610" x="7510463" y="4491038"/>
          <p14:tracePt t="75625" x="7510463" y="4500563"/>
          <p14:tracePt t="75654" x="7500938" y="4518025"/>
          <p14:tracePt t="75678" x="7491413" y="4518025"/>
          <p14:tracePt t="75694" x="7491413" y="4527550"/>
          <p14:tracePt t="76046" x="7483475" y="4527550"/>
          <p14:tracePt t="76057" x="7473950" y="4527550"/>
          <p14:tracePt t="76079" x="7466013" y="4537075"/>
          <p14:tracePt t="76096" x="7446963" y="4545013"/>
          <p14:tracePt t="76125" x="7429500" y="4562475"/>
          <p14:tracePt t="76130" x="7419975" y="4572000"/>
          <p14:tracePt t="76155" x="7402513" y="4589463"/>
          <p14:tracePt t="76179" x="7385050" y="4625975"/>
          <p14:tracePt t="76196" x="7367588" y="4633913"/>
          <p14:tracePt t="76212" x="7367588" y="4643438"/>
          <p14:tracePt t="76228" x="7358063" y="4652963"/>
          <p14:tracePt t="76256" x="7348538" y="4660900"/>
          <p14:tracePt t="76274" x="7340600" y="4660900"/>
          <p14:tracePt t="76289" x="7340600" y="4670425"/>
          <p14:tracePt t="76312" x="7331075" y="4670425"/>
          <p14:tracePt t="76383" x="7323138" y="4679950"/>
          <p14:tracePt t="76395" x="7313613" y="4687888"/>
          <p14:tracePt t="76418" x="7313613" y="4697413"/>
          <p14:tracePt t="76430" x="7304088" y="4697413"/>
          <p14:tracePt t="76458" x="7304088" y="4705350"/>
          <p14:tracePt t="76467" x="7304088" y="4714875"/>
          <p14:tracePt t="76482" x="7296150" y="4724400"/>
          <p14:tracePt t="76506" x="7296150" y="4732338"/>
          <p14:tracePt t="76529" x="7286625" y="4741863"/>
          <p14:tracePt t="76558" x="7277100" y="4751388"/>
          <p14:tracePt t="76563" x="7277100" y="4759325"/>
          <p14:tracePt t="76681" x="7277100" y="4751388"/>
          <p14:tracePt t="76694" x="7277100" y="4732338"/>
          <p14:tracePt t="76705" x="7277100" y="4714875"/>
          <p14:tracePt t="76730" x="7296150" y="4670425"/>
          <p14:tracePt t="76745" x="7304088" y="4652963"/>
          <p14:tracePt t="76780" x="7331075" y="4616450"/>
          <p14:tracePt t="76790" x="7340600" y="4608513"/>
          <p14:tracePt t="76816" x="7348538" y="4608513"/>
          <p14:tracePt t="76850" x="7358063" y="4608513"/>
          <p14:tracePt t="76881" x="7367588" y="4608513"/>
          <p14:tracePt t="76888" x="7375525" y="4608513"/>
          <p14:tracePt t="76901" x="7375525" y="4616450"/>
          <p14:tracePt t="76928" x="7385050" y="4625975"/>
          <p14:tracePt t="76934" x="7394575" y="4633913"/>
          <p14:tracePt t="76946" x="7402513" y="4633913"/>
          <p14:tracePt t="76981" x="7402513" y="4652963"/>
          <p14:tracePt t="76987" x="7412038" y="4660900"/>
          <p14:tracePt t="77013" x="7419975" y="4670425"/>
          <p14:tracePt t="77018" x="7429500" y="4687888"/>
          <p14:tracePt t="77031" x="7429500" y="4705350"/>
          <p14:tracePt t="77060" x="7429500" y="4724400"/>
          <p14:tracePt t="77084" x="7439025" y="4751388"/>
          <p14:tracePt t="77113" x="7439025" y="4795838"/>
          <p14:tracePt t="77144" x="7439025" y="4813300"/>
          <p14:tracePt t="77151" x="7439025" y="4822825"/>
          <p14:tracePt t="77164" x="7439025" y="4830763"/>
          <p14:tracePt t="77184" x="7439025" y="4840288"/>
          <p14:tracePt t="77213" x="7439025" y="4848225"/>
          <p14:tracePt t="77260" x="7439025" y="4857750"/>
          <p14:tracePt t="77269" x="7439025" y="4867275"/>
          <p14:tracePt t="77284" x="7439025" y="4875213"/>
          <p14:tracePt t="77313" x="7439025" y="4894263"/>
          <p14:tracePt t="77331" x="7439025" y="4902200"/>
          <p14:tracePt t="77619" x="7429500" y="4919663"/>
          <p14:tracePt t="77631" x="7429500" y="4929188"/>
          <p14:tracePt t="77642" x="7429500" y="4946650"/>
          <p14:tracePt t="77664" x="7429500" y="4965700"/>
          <p14:tracePt t="77686" x="7419975" y="5010150"/>
          <p14:tracePt t="77702" x="7419975" y="5027613"/>
          <p14:tracePt t="77717" x="7419975" y="5037138"/>
          <p14:tracePt t="77746" x="7412038" y="5054600"/>
          <p14:tracePt t="77751" x="7412038" y="5072063"/>
          <p14:tracePt t="77764" x="7412038" y="5081588"/>
          <p14:tracePt t="77787" x="7402513" y="5108575"/>
          <p14:tracePt t="77816" x="7394575" y="5116513"/>
          <p14:tracePt t="77848" x="7385050" y="5116513"/>
          <p14:tracePt t="77859" x="7375525" y="5126038"/>
          <p14:tracePt t="77887" x="7358063" y="5126038"/>
          <p14:tracePt t="77916" x="7340600" y="5126038"/>
          <p14:tracePt t="77921" x="7331075" y="5126038"/>
          <p14:tracePt t="77934" x="7323138" y="5126038"/>
          <p14:tracePt t="77963" x="7304088" y="5126038"/>
          <p14:tracePt t="77968" x="7286625" y="5133975"/>
          <p14:tracePt t="78014" x="7269163" y="5143500"/>
          <p14:tracePt t="78032" x="7251700" y="5143500"/>
          <p14:tracePt t="78062" x="7232650" y="5143500"/>
          <p14:tracePt t="78087" x="7215188" y="5133975"/>
          <p14:tracePt t="78103" x="7205663" y="5126038"/>
          <p14:tracePt t="78132" x="7180263" y="5108575"/>
          <p14:tracePt t="78137" x="7170738" y="5099050"/>
          <p14:tracePt t="78150" x="7170738" y="5081588"/>
          <p14:tracePt t="78185" x="7153275" y="5072063"/>
          <p14:tracePt t="78267" x="7143750" y="5072063"/>
          <p14:tracePt t="78292" x="7143750" y="5081588"/>
          <p14:tracePt t="78303" x="7134225" y="5099050"/>
          <p14:tracePt t="78316" x="7126288" y="5116513"/>
          <p14:tracePt t="78325" x="7126288" y="5126038"/>
          <p14:tracePt t="78340" x="7116763" y="5133975"/>
          <p14:tracePt t="78364" x="7108825" y="5160963"/>
          <p14:tracePt t="78389" x="7108825" y="5187950"/>
          <p14:tracePt t="78417" x="7108825" y="5205413"/>
          <p14:tracePt t="78423" x="7108825" y="5214938"/>
          <p14:tracePt t="78436" x="7116763" y="5232400"/>
          <p14:tracePt t="78464" x="7143750" y="5268913"/>
          <p14:tracePt t="78470" x="7170738" y="5286375"/>
          <p14:tracePt t="78489" x="7188200" y="5295900"/>
          <p14:tracePt t="78504" x="7205663" y="5295900"/>
          <p14:tracePt t="78520" x="7232650" y="5295900"/>
          <p14:tracePt t="78549" x="7259638" y="5295900"/>
          <p14:tracePt t="78567" x="7286625" y="5286375"/>
          <p14:tracePt t="78589" x="7313613" y="5259388"/>
          <p14:tracePt t="78605" x="7323138" y="5232400"/>
          <p14:tracePt t="78633" x="7348538" y="5197475"/>
          <p14:tracePt t="78639" x="7358063" y="5187950"/>
          <p14:tracePt t="78651" x="7367588" y="5170488"/>
          <p14:tracePt t="78686" x="7375525" y="5116513"/>
          <p14:tracePt t="78718" x="7385050" y="5062538"/>
          <p14:tracePt t="78723" x="7385050" y="5037138"/>
          <p14:tracePt t="78736" x="7385050" y="5018088"/>
          <p14:tracePt t="78765" x="7402513" y="4973638"/>
          <p14:tracePt t="78789" x="7412038" y="4929188"/>
          <p14:tracePt t="78805" x="7419975" y="4902200"/>
          <p14:tracePt t="78809" x="7429500" y="4875213"/>
          <p14:tracePt t="78834" x="7446963" y="4822825"/>
          <p14:tracePt t="78865" x="7466013" y="4795838"/>
          <p14:tracePt t="78890" x="7466013" y="4786313"/>
          <p14:tracePt t="78906" x="7466013" y="4776788"/>
          <p14:tracePt t="78934" x="7466013" y="4768850"/>
          <p14:tracePt t="78941" x="7466013" y="4751388"/>
          <p14:tracePt t="78953" x="7466013" y="4741863"/>
          <p14:tracePt t="78988" x="7466013" y="4724400"/>
          <p14:tracePt t="79006" x="7466013" y="4714875"/>
          <p14:tracePt t="79035" x="7446963" y="4687888"/>
          <p14:tracePt t="79053" x="7439025" y="4687888"/>
          <p14:tracePt t="79069" x="7419975" y="4670425"/>
          <p14:tracePt t="79090" x="7402513" y="4670425"/>
          <p14:tracePt t="79106" x="7385050" y="4670425"/>
          <p14:tracePt t="79135" x="7367588" y="4679950"/>
          <p14:tracePt t="79167" x="7331075" y="4724400"/>
          <p14:tracePt t="79191" x="7323138" y="4751388"/>
          <p14:tracePt t="79206" x="7313613" y="4768850"/>
          <p14:tracePt t="79235" x="7304088" y="4795838"/>
          <p14:tracePt t="79241" x="7304088" y="4803775"/>
          <p14:tracePt t="79407" x="7313613" y="4803775"/>
          <p14:tracePt t="79429" x="7323138" y="4795838"/>
          <p14:tracePt t="79442" x="7340600" y="4795838"/>
          <p14:tracePt t="79456" x="7348538" y="4776788"/>
          <p14:tracePt t="79490" x="7375525" y="4768850"/>
          <p14:tracePt t="79520" x="7394575" y="4768850"/>
          <p14:tracePt t="79526" x="7402513" y="4768850"/>
          <p14:tracePt t="79539" x="7412038" y="4768850"/>
          <p14:tracePt t="79568" x="7429500" y="4795838"/>
          <p14:tracePt t="79592" x="7446963" y="4822825"/>
          <p14:tracePt t="79621" x="7456488" y="4848225"/>
          <p14:tracePt t="79627" x="7456488" y="4867275"/>
          <p14:tracePt t="79639" x="7456488" y="4875213"/>
          <p14:tracePt t="79668" x="7456488" y="4919663"/>
          <p14:tracePt t="79673" x="7456488" y="4946650"/>
          <p14:tracePt t="79692" x="7456488" y="4983163"/>
          <p14:tracePt t="79708" x="7439025" y="5045075"/>
          <p14:tracePt t="79737" x="7419975" y="5108575"/>
          <p14:tracePt t="79742" x="7412038" y="5126038"/>
          <p14:tracePt t="79755" x="7402513" y="5143500"/>
          <p14:tracePt t="79790" x="7375525" y="5214938"/>
          <p14:tracePt t="79808" x="7358063" y="5232400"/>
          <p14:tracePt t="79837" x="7348538" y="5268913"/>
          <p14:tracePt t="79843" x="7331075" y="5276850"/>
          <p14:tracePt t="79869" x="7323138" y="5295900"/>
          <p14:tracePt t="79892" x="7296150" y="5322888"/>
          <p14:tracePt t="79919" x="7269163" y="5322888"/>
          <p14:tracePt t="79938" x="7242175" y="5340350"/>
          <p14:tracePt t="79968" x="7224713" y="5340350"/>
          <p14:tracePt t="79974" x="7205663" y="5340350"/>
          <p14:tracePt t="79992" x="7180263" y="5330825"/>
          <p14:tracePt t="80008" x="7153275" y="5303838"/>
          <p14:tracePt t="80037" x="7126288" y="5276850"/>
          <p14:tracePt t="80043" x="7108825" y="5259388"/>
          <p14:tracePt t="80055" x="7099300" y="5259388"/>
          <p14:tracePt t="80091" x="7081838" y="5205413"/>
          <p14:tracePt t="80122" x="7062788" y="5160963"/>
          <p14:tracePt t="80128" x="7062788" y="5143500"/>
          <p14:tracePt t="80140" x="7062788" y="5133975"/>
          <p14:tracePt t="80169" x="7062788" y="5126038"/>
          <p14:tracePt t="80175" x="7062788" y="5116513"/>
          <p14:tracePt t="80222" x="7062788" y="5089525"/>
          <p14:tracePt t="80240" x="7062788" y="5081588"/>
          <p14:tracePt t="80269" x="7072313" y="5072063"/>
          <p14:tracePt t="80293" x="7081838" y="5062538"/>
          <p14:tracePt t="80309" x="7081838" y="5054600"/>
          <p14:tracePt t="81052" x="7089775" y="5054600"/>
          <p14:tracePt t="81411" x="7089775" y="5062538"/>
          <p14:tracePt t="81424" x="7089775" y="5072063"/>
          <p14:tracePt t="81446" x="7089775" y="5081588"/>
          <p14:tracePt t="81482" x="7089775" y="5089525"/>
          <p14:tracePt t="81530" x="7089775" y="5099050"/>
          <p14:tracePt t="81542" x="7089775" y="5108575"/>
          <p14:tracePt t="81579" x="7089775" y="5116513"/>
          <p14:tracePt t="81651" x="7089775" y="5126038"/>
          <p14:tracePt t="81700" x="7099300" y="5126038"/>
          <p14:tracePt t="81713" x="7099300" y="5133975"/>
          <p14:tracePt t="81773" x="7099300" y="5126038"/>
          <p14:tracePt t="81784" x="7108825" y="5108575"/>
          <p14:tracePt t="81798" x="7108825" y="5081588"/>
          <p14:tracePt t="81829" x="7108825" y="4991100"/>
          <p14:tracePt t="81836" x="7108825" y="4956175"/>
          <p14:tracePt t="81860" x="7108825" y="4938713"/>
          <p14:tracePt t="81930" x="7108825" y="4946650"/>
          <p14:tracePt t="81939" x="7108825" y="4965700"/>
          <p14:tracePt t="81961" x="7108825" y="4973638"/>
          <p14:tracePt t="81978" x="7116763" y="5000625"/>
          <p14:tracePt t="82000" x="7134225" y="5018088"/>
          <p14:tracePt t="82028" x="7153275" y="5037138"/>
          <p14:tracePt t="82047" x="7180263" y="5037138"/>
          <p14:tracePt t="82076" x="7224713" y="5037138"/>
          <p14:tracePt t="82100" x="7259638" y="5037138"/>
          <p14:tracePt t="82129" x="7296150" y="5010150"/>
          <p14:tracePt t="82179" x="7296150" y="5000625"/>
          <p14:tracePt t="82193" x="7304088" y="4973638"/>
          <p14:tracePt t="82203" x="7313613" y="4938713"/>
          <p14:tracePt t="82217" x="7313613" y="4929188"/>
          <p14:tracePt t="82245" x="7313613" y="4919663"/>
          <p14:tracePt t="82252" x="7313613" y="4911725"/>
          <p14:tracePt t="82274" x="7313613" y="4902200"/>
          <p14:tracePt t="82312" x="7313613" y="4867275"/>
          <p14:tracePt t="82332" x="7313613" y="4848225"/>
          <p14:tracePt t="82349" x="7313613" y="4840288"/>
          <p14:tracePt t="82383" x="7313613" y="4822825"/>
          <p14:tracePt t="82394" x="7323138" y="4803775"/>
          <p14:tracePt t="82408" x="7331075" y="4795838"/>
          <p14:tracePt t="82432" x="7348538" y="4776788"/>
          <p14:tracePt t="82459" x="7358063" y="4768850"/>
          <p14:tracePt t="82475" x="7358063" y="4759325"/>
          <p14:tracePt t="82501" x="7367588" y="4759325"/>
          <p14:tracePt t="82553" x="7375525" y="4741863"/>
          <p14:tracePt t="82566" x="7394575" y="4741863"/>
          <p14:tracePt t="82587" x="7402513" y="4732338"/>
          <p14:tracePt t="82721" x="7402513" y="4741863"/>
          <p14:tracePt t="82995" x="7402513" y="4751388"/>
          <p14:tracePt t="83007" x="7402513" y="4759325"/>
          <p14:tracePt t="83019" x="7412038" y="4768850"/>
          <p14:tracePt t="83048" x="7412038" y="4776788"/>
          <p14:tracePt t="83056" x="7412038" y="4786313"/>
          <p14:tracePt t="83082" x="7412038" y="4795838"/>
          <p14:tracePt t="83189" x="7412038" y="4803775"/>
          <p14:tracePt t="83847" x="7412038" y="4813300"/>
          <p14:tracePt t="89956" x="7412038" y="4803775"/>
          <p14:tracePt t="89982" x="7412038" y="4795838"/>
          <p14:tracePt t="90123" x="7412038" y="4786313"/>
          <p14:tracePt t="90630" x="7412038" y="4795838"/>
          <p14:tracePt t="90664" x="7412038" y="4803775"/>
          <p14:tracePt t="90700" x="7412038" y="4813300"/>
          <p14:tracePt t="90711" x="7412038" y="4822825"/>
          <p14:tracePt t="90732" x="7412038" y="4830763"/>
          <p14:tracePt t="90751" x="7412038" y="4848225"/>
          <p14:tracePt t="90767" x="7412038" y="4857750"/>
          <p14:tracePt t="90798" x="7412038" y="4875213"/>
          <p14:tracePt t="90831" x="7412038" y="4884738"/>
          <p14:tracePt t="90847" x="7412038" y="4894263"/>
          <p14:tracePt t="90882" x="7412038" y="4911725"/>
          <p14:tracePt t="90904" x="7412038" y="4919663"/>
          <p14:tracePt t="90915" x="7412038" y="4929188"/>
          <p14:tracePt t="90928" x="7412038" y="4938713"/>
          <p14:tracePt t="90953" x="7412038" y="4946650"/>
          <p14:tracePt t="91324" x="7412038" y="4956175"/>
          <p14:tracePt t="91348" x="7412038" y="4973638"/>
          <p14:tracePt t="91373" x="7412038" y="4983163"/>
          <p14:tracePt t="91397" x="7412038" y="4991100"/>
          <p14:tracePt t="91421" x="7412038" y="5000625"/>
          <p14:tracePt t="91444" x="7412038" y="5010150"/>
          <p14:tracePt t="91470" x="7412038" y="5018088"/>
          <p14:tracePt t="91482" x="7412038" y="5027613"/>
          <p14:tracePt t="91495" x="7412038" y="5037138"/>
          <p14:tracePt t="91515" x="7412038" y="5045075"/>
          <p14:tracePt t="91537" x="7412038" y="5062538"/>
          <p14:tracePt t="91552" x="7412038" y="5072063"/>
          <p14:tracePt t="91602" x="7412038" y="5081588"/>
          <p14:tracePt t="91615" x="7402513" y="5089525"/>
          <p14:tracePt t="91638" x="7402513" y="5108575"/>
          <p14:tracePt t="91653" x="7402513" y="5116513"/>
          <p14:tracePt t="91682" x="7402513" y="5126038"/>
          <p14:tracePt t="91722" x="7394575" y="5126038"/>
          <p14:tracePt t="91939" x="7385050" y="5143500"/>
          <p14:tracePt t="91951" x="7385050" y="5160963"/>
          <p14:tracePt t="91960" x="7385050" y="5180013"/>
          <p14:tracePt t="91983" x="7375525" y="5197475"/>
          <p14:tracePt t="91988" x="7367588" y="5224463"/>
          <p14:tracePt t="92001" x="7358063" y="5232400"/>
          <p14:tracePt t="92037" x="7340600" y="5276850"/>
          <p14:tracePt t="92068" x="7296150" y="5348288"/>
          <p14:tracePt t="92086" x="7277100" y="5367338"/>
          <p14:tracePt t="92115" x="7259638" y="5394325"/>
          <p14:tracePt t="92154" x="7251700" y="5394325"/>
          <p14:tracePt t="92203" x="7242175" y="5394325"/>
          <p14:tracePt t="92214" x="7232650" y="5384800"/>
          <p14:tracePt t="92238" x="7205663" y="5367338"/>
          <p14:tracePt t="92255" x="7197725" y="5357813"/>
          <p14:tracePt t="92286" x="7197725" y="5348288"/>
          <p14:tracePt t="92315" x="7188200" y="5348288"/>
          <p14:tracePt t="92333" x="7180263" y="5348288"/>
          <p14:tracePt t="92344" x="7170738" y="5348288"/>
          <p14:tracePt t="92357" x="7161213" y="5348288"/>
          <p14:tracePt t="92384" x="7153275" y="5348288"/>
          <p14:tracePt t="92392" x="7143750" y="5348288"/>
          <p14:tracePt t="92404" x="7134225" y="5348288"/>
          <p14:tracePt t="92429" x="7126288" y="5348288"/>
          <p14:tracePt t="92467" x="7116763" y="5348288"/>
          <p14:tracePt t="92742" x="7126288" y="5348288"/>
          <p14:tracePt t="92753" x="7134225" y="5348288"/>
          <p14:tracePt t="92764" x="7143750" y="5348288"/>
          <p14:tracePt t="92787" x="7153275" y="5348288"/>
          <p14:tracePt t="92803" x="7161213" y="5348288"/>
          <p14:tracePt t="92840" x="7180263" y="5340350"/>
          <p14:tracePt t="92870" x="7188200" y="5322888"/>
          <p14:tracePt t="92875" x="7197725" y="5322888"/>
          <p14:tracePt t="92888" x="7197725" y="5313363"/>
          <p14:tracePt t="92916" x="7215188" y="5295900"/>
          <p14:tracePt t="92920" x="7224713" y="5295900"/>
          <p14:tracePt t="92941" x="7232650" y="5276850"/>
          <p14:tracePt t="92957" x="7242175" y="5268913"/>
          <p14:tracePt t="92986" x="7259638" y="5241925"/>
          <p14:tracePt t="93003" x="7277100" y="5232400"/>
          <p14:tracePt t="93039" x="7304088" y="5197475"/>
          <p14:tracePt t="93045" x="7313613" y="5187950"/>
          <p14:tracePt t="93057" x="7323138" y="5170488"/>
          <p14:tracePt t="93086" x="7331075" y="5153025"/>
          <p14:tracePt t="93092" x="7340600" y="5133975"/>
          <p14:tracePt t="93104" x="7348538" y="5126038"/>
          <p14:tracePt t="93140" x="7375525" y="5062538"/>
          <p14:tracePt t="93157" x="7394575" y="5045075"/>
          <p14:tracePt t="93187" x="7419975" y="4991100"/>
          <p14:tracePt t="93215" x="7419975" y="4983163"/>
          <p14:tracePt t="93240" x="7419975" y="4973638"/>
          <p14:tracePt t="93271" x="7419975" y="4956175"/>
          <p14:tracePt t="93281" x="7419975" y="4919663"/>
          <p14:tracePt t="93304" x="7419975" y="4894263"/>
          <p14:tracePt t="93320" x="7419975" y="4848225"/>
          <p14:tracePt t="93342" x="7412038" y="4822825"/>
          <p14:tracePt t="93371" x="7402513" y="4786313"/>
          <p14:tracePt t="93377" x="7402513" y="4776788"/>
          <p14:tracePt t="93390" x="7402513" y="4768850"/>
          <p14:tracePt t="93419" x="7402513" y="4751388"/>
          <p14:tracePt t="93437" x="7402513" y="4741863"/>
          <p14:tracePt t="93653" x="7402513" y="4751388"/>
          <p14:tracePt t="93679" x="7402513" y="4768850"/>
          <p14:tracePt t="93688" x="7402513" y="4786313"/>
          <p14:tracePt t="93706" x="7402513" y="4803775"/>
          <p14:tracePt t="93741" x="7412038" y="4867275"/>
          <p14:tracePt t="93761" x="7412038" y="4875213"/>
          <p14:tracePt t="93788" x="7412038" y="4894263"/>
          <p14:tracePt t="93806" x="7412038" y="4919663"/>
          <p14:tracePt t="93822" x="7412038" y="4973638"/>
          <p14:tracePt t="93844" x="7402513" y="5000625"/>
          <p14:tracePt t="93860" x="7402513" y="5045075"/>
          <p14:tracePt t="93888" x="7385050" y="5099050"/>
          <p14:tracePt t="93894" x="7375525" y="5133975"/>
          <p14:tracePt t="93906" x="7367588" y="5160963"/>
          <p14:tracePt t="93942" x="7348538" y="5259388"/>
          <p14:tracePt t="93954" x="7340600" y="5295900"/>
          <p14:tracePt t="93975" x="7331075" y="5330825"/>
          <p14:tracePt t="93991" x="7304088" y="5375275"/>
          <p14:tracePt t="94020" x="7277100" y="5419725"/>
          <p14:tracePt t="94026" x="7269163" y="5429250"/>
          <p14:tracePt t="94045" x="7259638" y="5446713"/>
          <p14:tracePt t="94060" x="7232650" y="5446713"/>
          <p14:tracePt t="94076" x="7224713" y="5456238"/>
          <p14:tracePt t="94105" x="7197725" y="5465763"/>
          <p14:tracePt t="94111" x="7180263" y="5473700"/>
          <p14:tracePt t="94123" x="7170738" y="5473700"/>
          <p14:tracePt t="94145" x="7153275" y="5483225"/>
          <p14:tracePt t="94160" x="7134225" y="5491163"/>
          <p14:tracePt t="94189" x="7108825" y="5491163"/>
          <p14:tracePt t="94194" x="7099300" y="5500688"/>
          <p14:tracePt t="94220" x="7081838" y="5500688"/>
          <p14:tracePt t="94245" x="7062788" y="5500688"/>
          <p14:tracePt t="94260" x="7054850" y="5500688"/>
          <p14:tracePt t="94290" x="7045325" y="5483225"/>
          <p14:tracePt t="94314" x="7045325" y="5473700"/>
          <p14:tracePt t="94457" x="7054850" y="5473700"/>
          <p14:tracePt t="94482" x="7054850" y="5465763"/>
          <p14:tracePt t="94542" x="7054850" y="5446713"/>
          <p14:tracePt t="94553" x="7054850" y="5419725"/>
          <p14:tracePt t="94576" x="7054850" y="5402263"/>
          <p14:tracePt t="94606" x="7037388" y="5340350"/>
          <p14:tracePt t="94624" x="7037388" y="5322888"/>
          <p14:tracePt t="94646" x="7037388" y="5303838"/>
          <p14:tracePt t="94662" x="7027863" y="5303838"/>
          <p14:tracePt t="94723" x="7027863" y="5286375"/>
          <p14:tracePt t="94735" x="7027863" y="5276850"/>
          <p14:tracePt t="94748" x="7027863" y="5268913"/>
          <p14:tracePt t="94762" x="7027863" y="5259388"/>
          <p14:tracePt t="94891" x="7037388" y="5259388"/>
          <p14:tracePt t="94902" x="7054850" y="5259388"/>
          <p14:tracePt t="94925" x="7062788" y="5259388"/>
          <p14:tracePt t="94947" x="7081838" y="5259388"/>
          <p14:tracePt t="94963" x="7108825" y="5259388"/>
          <p14:tracePt t="94992" x="7143750" y="5268913"/>
          <p14:tracePt t="95009" x="7161213" y="5268913"/>
          <p14:tracePt t="95025" x="7188200" y="5259388"/>
          <p14:tracePt t="95047" x="7224713" y="5241925"/>
          <p14:tracePt t="95076" x="7251700" y="5214938"/>
          <p14:tracePt t="95095" x="7259638" y="5205413"/>
          <p14:tracePt t="95122" x="7269163" y="5170488"/>
          <p14:tracePt t="95128" x="7277100" y="5143500"/>
          <p14:tracePt t="95147" x="7286625" y="5116513"/>
          <p14:tracePt t="95176" x="7296150" y="5054600"/>
          <p14:tracePt t="95207" x="7313613" y="5027613"/>
          <p14:tracePt t="95213" x="7323138" y="5010150"/>
          <p14:tracePt t="95225" x="7323138" y="4991100"/>
          <p14:tracePt t="95247" x="7331075" y="4983163"/>
          <p14:tracePt t="95263" x="7340600" y="4946650"/>
          <p14:tracePt t="95292" x="7367588" y="4919663"/>
          <p14:tracePt t="95298" x="7375525" y="4902200"/>
          <p14:tracePt t="95345" x="7402513" y="4857750"/>
          <p14:tracePt t="95350" x="7402513" y="4840288"/>
          <p14:tracePt t="95376" x="7412038" y="4813300"/>
          <p14:tracePt t="95382" x="7412038" y="4803775"/>
          <p14:tracePt t="95454" x="7412038" y="4795838"/>
          <p14:tracePt t="95516" x="7412038" y="4768850"/>
          <p14:tracePt t="95527" x="7412038" y="4759325"/>
          <p14:tracePt t="95546" x="7412038" y="4751388"/>
          <p14:tracePt t="98323" x="7402513" y="4751388"/>
          <p14:tracePt t="98371" x="7394575" y="4751388"/>
          <p14:tracePt t="98394" x="7385050" y="4751388"/>
          <p14:tracePt t="98611" x="7385050" y="4759325"/>
          <p14:tracePt t="98780" x="7394575" y="4759325"/>
          <p14:tracePt t="98827" x="7402513" y="4759325"/>
          <p14:tracePt t="99381" x="7412038" y="4759325"/>
          <p14:tracePt t="99428" x="7419975" y="4751388"/>
          <p14:tracePt t="99931" x="7429500" y="4759325"/>
          <p14:tracePt t="99943" x="7429500" y="4776788"/>
          <p14:tracePt t="99964" x="7429500" y="4786313"/>
          <p14:tracePt t="99981" x="7429500" y="4822825"/>
          <p14:tracePt t="100010" x="7429500" y="4840288"/>
          <p14:tracePt t="100018" x="7429500" y="4848225"/>
          <p14:tracePt t="100770" x="7429500" y="4830763"/>
          <p14:tracePt t="100784" x="7439025" y="4830763"/>
          <p14:tracePt t="100796" x="7439025" y="4813300"/>
          <p14:tracePt t="100819" x="7446963" y="4813300"/>
          <p14:tracePt t="100844" x="7446963" y="4803775"/>
          <p14:tracePt t="101372" x="7446963" y="4822825"/>
          <p14:tracePt t="101385" x="7439025" y="4822825"/>
          <p14:tracePt t="101394" x="7429500" y="4830763"/>
          <p14:tracePt t="101417" x="7429500" y="4848225"/>
          <p14:tracePt t="101433" x="7419975" y="4848225"/>
          <p14:tracePt t="101530" x="7419975" y="4857750"/>
          <p14:tracePt t="101793" x="7412038" y="4867275"/>
          <p14:tracePt t="101802" x="7394575" y="4884738"/>
          <p14:tracePt t="101818" x="7385050" y="4894263"/>
          <p14:tracePt t="101835" x="7375525" y="4902200"/>
          <p14:tracePt t="101851" x="7358063" y="4911725"/>
          <p14:tracePt t="101873" x="7348538" y="4919663"/>
          <p14:tracePt t="101888" x="7323138" y="4919663"/>
          <p14:tracePt t="101917" x="7304088" y="4919663"/>
          <p14:tracePt t="101923" x="7304088" y="4929188"/>
          <p14:tracePt t="101935" x="7286625" y="4929188"/>
          <p14:tracePt t="101971" x="7259638" y="4938713"/>
          <p14:tracePt t="102001" x="7242175" y="4946650"/>
          <p14:tracePt t="102007" x="7232650" y="4956175"/>
          <p14:tracePt t="102020" x="7224713" y="4956175"/>
          <p14:tracePt t="102056" x="7215188" y="4956175"/>
          <p14:tracePt t="102165" x="7205663" y="4956175"/>
          <p14:tracePt t="102283" x="7205663" y="4965700"/>
          <p14:tracePt t="102294" x="7205663" y="4973638"/>
          <p14:tracePt t="102310" x="7197725" y="4973638"/>
          <p14:tracePt t="102322" x="7188200" y="4983163"/>
          <p14:tracePt t="102350" x="7188200" y="5000625"/>
          <p14:tracePt t="102439" x="7197725" y="5000625"/>
          <p14:tracePt t="102450" x="7215188" y="4983163"/>
          <p14:tracePt t="102463" x="7242175" y="4973638"/>
          <p14:tracePt t="102477" x="7269163" y="4946650"/>
          <p14:tracePt t="102504" x="7304088" y="4919663"/>
          <p14:tracePt t="102509" x="7313613" y="4919663"/>
          <p14:tracePt t="102550" x="7340600" y="4902200"/>
          <p14:tracePt t="102560" x="7348538" y="4902200"/>
          <p14:tracePt t="102575" x="7358063" y="4902200"/>
          <p14:tracePt t="102604" x="7385050" y="4884738"/>
          <p14:tracePt t="102609" x="7402513" y="4884738"/>
          <p14:tracePt t="102622" x="7419975" y="4884738"/>
          <p14:tracePt t="102651" x="7439025" y="4875213"/>
          <p14:tracePt t="102657" x="7446963" y="4875213"/>
          <p14:tracePt t="102675" x="7456488" y="4867275"/>
          <p14:tracePt t="102691" x="7466013" y="4857750"/>
          <p14:tracePt t="102752" x="7466013" y="4848225"/>
          <p14:tracePt t="103447" x="7446963" y="4875213"/>
          <p14:tracePt t="103460" x="7419975" y="4902200"/>
          <p14:tracePt t="103476" x="7394575" y="4938713"/>
          <p14:tracePt t="103507" x="7331075" y="5027613"/>
          <p14:tracePt t="103537" x="7296150" y="5062538"/>
          <p14:tracePt t="103543" x="7277100" y="5072063"/>
          <p14:tracePt t="103556" x="7269163" y="5089525"/>
          <p14:tracePt t="103578" x="7259638" y="5089525"/>
          <p14:tracePt t="103593" x="7251700" y="5089525"/>
          <p14:tracePt t="103653" x="7242175" y="5089525"/>
          <p14:tracePt t="103662" x="7232650" y="5089525"/>
          <p14:tracePt t="103700" x="7224713" y="5089525"/>
          <p14:tracePt t="103797" x="7215188" y="5089525"/>
          <p14:tracePt t="103821" x="7205663" y="5081588"/>
          <p14:tracePt t="103855" x="7205663" y="5072063"/>
          <p14:tracePt t="103866" x="7197725" y="5072063"/>
          <p14:tracePt t="103927" x="7197725" y="5062538"/>
          <p14:tracePt t="103939" x="7197725" y="5045075"/>
          <p14:tracePt t="103953" x="7197725" y="5037138"/>
          <p14:tracePt t="103979" x="7188200" y="5027613"/>
          <p14:tracePt t="103994" x="7188200" y="5018088"/>
          <p14:tracePt t="104073" x="7188200" y="5010150"/>
          <p14:tracePt t="104169" x="7188200" y="5000625"/>
          <p14:tracePt t="104528" x="7180263" y="5000625"/>
          <p14:tracePt t="104766" x="7180263" y="4991100"/>
          <p14:tracePt t="105919" x="7180263" y="5000625"/>
          <p14:tracePt t="105945" x="7170738" y="5000625"/>
          <p14:tracePt t="105968" x="7161213" y="5000625"/>
          <p14:tracePt t="105979" x="7153275" y="4991100"/>
          <p14:tracePt t="105990" x="7143750" y="4983163"/>
          <p14:tracePt t="106013" x="7134225" y="4973638"/>
          <p14:tracePt t="106032" x="7108825" y="4956175"/>
          <p14:tracePt t="106062" x="7099300" y="4938713"/>
          <p14:tracePt t="106068" x="7089775" y="4929188"/>
          <p14:tracePt t="106087" x="7081838" y="4911725"/>
          <p14:tracePt t="106103" x="7072313" y="4902200"/>
          <p14:tracePt t="106131" x="7062788" y="4884738"/>
          <p14:tracePt t="106136" x="7062788" y="4867275"/>
          <p14:tracePt t="106149" x="7054850" y="4867275"/>
          <p14:tracePt t="106184" x="7045325" y="4840288"/>
          <p14:tracePt t="106207" x="7037388" y="4830763"/>
          <p14:tracePt t="106232" x="7027863" y="4822825"/>
          <p14:tracePt t="106256" x="7018338" y="4803775"/>
          <p14:tracePt t="106280" x="7018338" y="4795838"/>
          <p14:tracePt t="106652" x="7010400" y="4795838"/>
          <p14:tracePt t="106771" x="7010400" y="4776788"/>
          <p14:tracePt t="106786" x="7000875" y="4768850"/>
          <p14:tracePt t="106810" x="7000875" y="4759325"/>
          <p14:tracePt t="106845" x="7000875" y="4751388"/>
          <p14:tracePt t="107095" x="7000875" y="4741863"/>
          <p14:tracePt t="107110" x="7010400" y="4714875"/>
          <p14:tracePt t="107131" x="7018338" y="4714875"/>
          <p14:tracePt t="107169" x="7018338" y="4724400"/>
          <p14:tracePt t="107191" x="7018338" y="4768850"/>
          <p14:tracePt t="107218" x="7018338" y="4776788"/>
          <p14:tracePt t="107384" x="7018338" y="4759325"/>
          <p14:tracePt t="107397" x="7027863" y="4751388"/>
          <p14:tracePt t="107408" x="7027863" y="4741863"/>
          <p14:tracePt t="107423" x="7045325" y="4741863"/>
          <p14:tracePt t="107438" x="7045325" y="4724400"/>
          <p14:tracePt t="107467" x="7062788" y="4724400"/>
          <p14:tracePt t="107474" x="7062788" y="4714875"/>
          <p14:tracePt t="107719" x="7054850" y="4714875"/>
          <p14:tracePt t="107746" x="7045325" y="4705350"/>
          <p14:tracePt t="107768" x="7037388" y="4705350"/>
          <p14:tracePt t="107781" x="7027863" y="4705350"/>
          <p14:tracePt t="107799" x="7018338" y="4705350"/>
          <p14:tracePt t="107823" x="7010400" y="4697413"/>
          <p14:tracePt t="107843" x="6991350" y="4697413"/>
          <p14:tracePt t="107863" x="6973888" y="4697413"/>
          <p14:tracePt t="107889" x="6965950" y="4697413"/>
          <p14:tracePt t="107922" x="6956425" y="4697413"/>
          <p14:tracePt t="108069" x="6965950" y="4697413"/>
          <p14:tracePt t="108081" x="6973888" y="4687888"/>
          <p14:tracePt t="108093" x="6991350" y="4679950"/>
          <p14:tracePt t="108122" x="7000875" y="4670425"/>
          <p14:tracePt t="108129" x="7018338" y="4670425"/>
          <p14:tracePt t="108141" x="7018338" y="4660900"/>
          <p14:tracePt t="108169" x="7027863" y="4652963"/>
          <p14:tracePt t="108187" x="7037388" y="4652963"/>
          <p14:tracePt t="108200" x="7037388" y="4643438"/>
          <p14:tracePt t="108307" x="7027863" y="4652963"/>
          <p14:tracePt t="108332" x="7018338" y="4660900"/>
          <p14:tracePt t="108344" x="7010400" y="4660900"/>
          <p14:tracePt t="108357" x="7000875" y="4660900"/>
          <p14:tracePt t="108392" x="6991350" y="4660900"/>
          <p14:tracePt t="108429" x="6983413" y="4660900"/>
          <p14:tracePt t="108464" x="6973888" y="4660900"/>
          <p14:tracePt t="108475" x="6973888" y="4670425"/>
          <p14:tracePt t="108717" x="6983413" y="4670425"/>
          <p14:tracePt t="108727" x="7000875" y="4670425"/>
          <p14:tracePt t="108932" x="7010400" y="4670425"/>
          <p14:tracePt t="108944" x="7018338" y="4670425"/>
          <p14:tracePt t="108960" x="7027863" y="4670425"/>
          <p14:tracePt t="108994" x="7062788" y="4643438"/>
          <p14:tracePt t="109011" x="7072313" y="4633913"/>
          <p14:tracePt t="109041" x="7116763" y="4598988"/>
          <p14:tracePt t="109072" x="7143750" y="4554538"/>
          <p14:tracePt t="109077" x="7161213" y="4545013"/>
          <p14:tracePt t="109097" x="7170738" y="4527550"/>
          <p14:tracePt t="109100" x="7180263" y="4510088"/>
          <p14:tracePt t="109124" x="7205663" y="4483100"/>
          <p14:tracePt t="109142" x="7215188" y="4473575"/>
          <p14:tracePt t="109172" x="7251700" y="4438650"/>
          <p14:tracePt t="109197" x="7269163" y="4419600"/>
          <p14:tracePt t="109212" x="7269163" y="4402138"/>
          <p14:tracePt t="109241" x="7277100" y="4394200"/>
          <p14:tracePt t="109247" x="7286625" y="4375150"/>
          <p14:tracePt t="109269" x="7296150" y="4357688"/>
          <p14:tracePt t="109297" x="7296150" y="4330700"/>
          <p14:tracePt t="109326" x="7313613" y="4303713"/>
          <p14:tracePt t="109331" x="7313613" y="4295775"/>
          <p14:tracePt t="109344" x="7331075" y="4286250"/>
          <p14:tracePt t="109521" x="7331075" y="4295775"/>
          <p14:tracePt t="109546" x="7331075" y="4303713"/>
          <p14:tracePt t="109582" x="7331075" y="4295775"/>
          <p14:tracePt t="109596" x="7348538" y="4268788"/>
          <p14:tracePt t="109605" x="7367588" y="4232275"/>
          <p14:tracePt t="109616" x="7375525" y="4197350"/>
          <p14:tracePt t="109631" x="7394575" y="4152900"/>
          <p14:tracePt t="109658" x="7419975" y="4098925"/>
          <p14:tracePt t="109664" x="7419975" y="4081463"/>
          <p14:tracePt t="109677" x="7429500" y="4062413"/>
          <p14:tracePt t="109698" x="7439025" y="4044950"/>
          <p14:tracePt t="109713" x="7456488" y="4010025"/>
          <p14:tracePt t="109743" x="7483475" y="3983038"/>
          <p14:tracePt t="109760" x="7491413" y="3956050"/>
          <p14:tracePt t="109776" x="7500938" y="3956050"/>
          <p14:tracePt t="109798" x="7510463" y="3938588"/>
          <p14:tracePt t="109843" x="7527925" y="3911600"/>
          <p14:tracePt t="109871" x="7537450" y="3902075"/>
          <p14:tracePt t="109896" x="7545388" y="3902075"/>
          <p14:tracePt t="109914" x="7554913" y="3894138"/>
          <p14:tracePt t="109930" x="7562850" y="3875088"/>
          <p14:tracePt t="109959" x="7581900" y="3857625"/>
          <p14:tracePt t="109964" x="7589838" y="3830638"/>
          <p14:tracePt t="109977" x="7599363" y="3813175"/>
          <p14:tracePt t="109999" x="7608888" y="3795713"/>
          <p14:tracePt t="110027" x="7643813" y="3751263"/>
          <p14:tracePt t="110251" x="7661275" y="3724275"/>
          <p14:tracePt t="110264" x="7680325" y="3687763"/>
          <p14:tracePt t="110279" x="7705725" y="3643313"/>
          <p14:tracePt t="110300" x="7769225" y="3554413"/>
          <p14:tracePt t="110327" x="7796213" y="3500438"/>
          <p14:tracePt t="110345" x="7813675" y="3473450"/>
          <p14:tracePt t="110362" x="7831138" y="3394075"/>
          <p14:tracePt t="110398" x="7848600" y="3286125"/>
          <p14:tracePt t="110415" x="7848600" y="3259138"/>
          <p14:tracePt t="110445" x="7858125" y="3179763"/>
          <p14:tracePt t="110475" x="7858125" y="3152775"/>
          <p14:tracePt t="110481" x="7858125" y="3133725"/>
          <p14:tracePt t="110500" x="7858125" y="3125788"/>
          <p14:tracePt t="110516" x="7858125" y="3089275"/>
          <p14:tracePt t="110531" x="7858125" y="3081338"/>
          <p14:tracePt t="110560" x="7858125" y="3062288"/>
          <p14:tracePt t="110794" x="7858125" y="3054350"/>
          <p14:tracePt t="110806" x="7858125" y="3044825"/>
          <p14:tracePt t="110819" x="7858125" y="3036888"/>
          <p14:tracePt t="110847" x="7858125" y="2973388"/>
          <p14:tracePt t="110852" x="7858125" y="2919413"/>
          <p14:tracePt t="110864" x="7858125" y="2867025"/>
          <p14:tracePt t="110900" x="7858125" y="2660650"/>
          <p14:tracePt t="110919" x="7858125" y="2598738"/>
          <p14:tracePt t="110946" x="7858125" y="2500313"/>
          <p14:tracePt t="110952" x="7858125" y="2465388"/>
          <p14:tracePt t="110966" x="7858125" y="2438400"/>
          <p14:tracePt t="110999" x="7858125" y="2393950"/>
          <p14:tracePt t="111031" x="7858125" y="2374900"/>
          <p14:tracePt t="111062" x="7858125" y="2366963"/>
          <p14:tracePt t="111356" x="7858125" y="2384425"/>
          <p14:tracePt t="111368" x="7858125" y="2393950"/>
          <p14:tracePt t="111383" x="7858125" y="2401888"/>
          <p14:tracePt t="111404" x="7858125" y="2428875"/>
          <p14:tracePt t="111432" x="7858125" y="2455863"/>
          <p14:tracePt t="111450" x="7867650" y="2473325"/>
          <p14:tracePt t="111480" x="7885113" y="2544763"/>
          <p14:tracePt t="111504" x="7885113" y="2589213"/>
          <p14:tracePt t="111533" x="7894638" y="2625725"/>
          <p14:tracePt t="111538" x="7894638" y="2633663"/>
          <p14:tracePt t="111551" x="7894638" y="2643188"/>
          <p14:tracePt t="111580" x="7894638" y="2679700"/>
          <p14:tracePt t="111585" x="7902575" y="2687638"/>
          <p14:tracePt t="111604" x="7902575" y="2705100"/>
          <p14:tracePt t="111608" x="7902575" y="2714625"/>
          <p14:tracePt t="111620" x="7902575" y="2732088"/>
          <p14:tracePt t="111636" x="7902575" y="2751138"/>
          <p14:tracePt t="111665" x="7902575" y="2768600"/>
          <p14:tracePt t="111683" x="7902575" y="2776538"/>
          <p14:tracePt t="111705" x="7902575" y="2813050"/>
          <p14:tracePt t="111733" x="7894638" y="2847975"/>
          <p14:tracePt t="111765" x="7885113" y="2911475"/>
          <p14:tracePt t="111803" x="7875588" y="2990850"/>
          <p14:tracePt t="111833" x="7858125" y="3054350"/>
          <p14:tracePt t="111840" x="7848600" y="3089275"/>
          <p14:tracePt t="111852" x="7831138" y="3133725"/>
          <p14:tracePt t="111880" x="7813675" y="3214688"/>
          <p14:tracePt t="111886" x="7804150" y="3241675"/>
          <p14:tracePt t="111905" x="7796213" y="3268663"/>
          <p14:tracePt t="111934" x="7759700" y="3367088"/>
          <p14:tracePt t="111965" x="7732713" y="3455988"/>
          <p14:tracePt t="111970" x="7724775" y="3490913"/>
          <p14:tracePt t="112004" x="7688263" y="3608388"/>
          <p14:tracePt t="112021" x="7670800" y="3643313"/>
          <p14:tracePt t="112051" x="7626350" y="3759200"/>
          <p14:tracePt t="112081" x="7599363" y="3840163"/>
          <p14:tracePt t="112105" x="7581900" y="3867150"/>
          <p14:tracePt t="112341" x="7572375" y="3884613"/>
          <p14:tracePt t="112353" x="7562850" y="3911600"/>
          <p14:tracePt t="112382" x="7537450" y="4000500"/>
          <p14:tracePt t="112407" x="7500938" y="4125913"/>
          <p14:tracePt t="112436" x="7473950" y="4205288"/>
          <p14:tracePt t="112441" x="7466013" y="4224338"/>
          <p14:tracePt t="112467" x="7446963" y="4268788"/>
          <p14:tracePt t="112473" x="7439025" y="4295775"/>
          <p14:tracePt t="112485" x="7429500" y="4322763"/>
          <p14:tracePt t="112507" x="7394575" y="4375150"/>
          <p14:tracePt t="112522" x="7385050" y="4402138"/>
          <p14:tracePt t="112551" x="7348538" y="4446588"/>
          <p14:tracePt t="112557" x="7331075" y="4465638"/>
          <p14:tracePt t="112569" x="7323138" y="4483100"/>
          <p14:tracePt t="112606" x="7286625" y="4510088"/>
          <p14:tracePt t="112617" x="7277100" y="4527550"/>
          <p14:tracePt t="112627" x="7269163" y="4537075"/>
          <p14:tracePt t="112640" x="7259638" y="4545013"/>
          <p14:tracePt t="112668" x="7242175" y="4562475"/>
          <p14:tracePt t="112685" x="7232650" y="4581525"/>
          <p14:tracePt t="112708" x="7215188" y="4598988"/>
          <p14:tracePt t="112723" x="7197725" y="4616450"/>
          <p14:tracePt t="112752" x="7170738" y="4643438"/>
          <p14:tracePt t="112761" x="7161213" y="4652963"/>
          <p14:tracePt t="112787" x="7153275" y="4660900"/>
          <p14:tracePt t="112807" x="7143750" y="4660900"/>
          <p14:tracePt t="112823" x="7134225" y="4670425"/>
          <p14:tracePt t="112853" x="7126288" y="4679950"/>
          <p14:tracePt t="112858" x="7108825" y="4679950"/>
          <p14:tracePt t="112883" x="7089775" y="4697413"/>
          <p14:tracePt t="112908" x="7072313" y="4705350"/>
          <p14:tracePt t="112937" x="7054850" y="4705350"/>
          <p14:tracePt t="112942" x="7045325" y="4705350"/>
          <p14:tracePt t="112966" x="7037388" y="4714875"/>
          <p14:tracePt t="112984" x="7027863" y="4732338"/>
          <p14:tracePt t="113008" x="7010400" y="4741863"/>
          <p14:tracePt t="113024" x="7010400" y="4751388"/>
          <p14:tracePt t="113039" x="7000875" y="4759325"/>
          <p14:tracePt t="113085" x="7010400" y="4705350"/>
          <p14:tracePt t="113096" x="7027863" y="4616450"/>
          <p14:tracePt t="113300" x="7027863" y="4625975"/>
          <p14:tracePt t="113312" x="7027863" y="4633913"/>
          <p14:tracePt t="113338" x="7027863" y="4652963"/>
          <p14:tracePt t="113360" x="7027863" y="4660900"/>
          <p14:tracePt t="113373" x="7027863" y="4670425"/>
          <p14:tracePt t="113407" x="7027863" y="4687888"/>
          <p14:tracePt t="113412" x="7037388" y="4697413"/>
          <p14:tracePt t="113436" x="7037388" y="4724400"/>
          <p14:tracePt t="113454" x="7037388" y="4741863"/>
          <p14:tracePt t="113485" x="7054850" y="4768850"/>
          <p14:tracePt t="113509" x="7054850" y="4786313"/>
          <p14:tracePt t="113554" x="7062788" y="4795838"/>
          <p14:tracePt t="113585" x="7072313" y="4803775"/>
          <p14:tracePt t="113606" x="7081838" y="4803775"/>
          <p14:tracePt t="113635" x="7089775" y="4813300"/>
          <p14:tracePt t="113671" x="7099300" y="4813300"/>
          <p14:tracePt t="113710" x="7108825" y="4813300"/>
          <p14:tracePt t="113722" x="7116763" y="4822825"/>
          <p14:tracePt t="113744" x="7126288" y="4822825"/>
          <p14:tracePt t="113768" x="7134225" y="4830763"/>
          <p14:tracePt t="113788" x="7143750" y="4830763"/>
          <p14:tracePt t="113810" x="7153275" y="4840288"/>
          <p14:tracePt t="113841" x="7161213" y="4840288"/>
          <p14:tracePt t="113870" x="7161213" y="4848225"/>
          <p14:tracePt t="113948" x="7161213" y="4857750"/>
          <p14:tracePt t="113997" x="7170738" y="4867275"/>
          <p14:tracePt t="114009" x="7180263" y="4875213"/>
          <p14:tracePt t="114022" x="7180263" y="4884738"/>
          <p14:tracePt t="114042" x="7180263" y="4894263"/>
          <p14:tracePt t="114058" x="7180263" y="4902200"/>
          <p14:tracePt t="114081" x="7180263" y="4911725"/>
          <p14:tracePt t="114179" x="7180263" y="4919663"/>
          <p14:tracePt t="114248" x="7180263" y="4929188"/>
          <p14:tracePt t="114337" x="7180263" y="4938713"/>
          <p14:tracePt t="115328" x="7180263" y="4946650"/>
          <p14:tracePt t="115353" x="7180263" y="4956175"/>
          <p14:tracePt t="115377" x="7180263" y="4965700"/>
          <p14:tracePt t="115392" x="7170738" y="4965700"/>
          <p14:tracePt t="115402" x="7161213" y="4965700"/>
          <p14:tracePt t="115417" x="7161213" y="4973638"/>
          <p14:tracePt t="115445" x="7153275" y="4973638"/>
          <p14:tracePt t="115487" x="7143750" y="4973638"/>
          <p14:tracePt t="115749" x="7143750" y="4965700"/>
          <p14:tracePt t="115763" x="7143750" y="4956175"/>
          <p14:tracePt t="115773" x="7143750" y="4946650"/>
          <p14:tracePt t="115796" x="7161213" y="4929188"/>
          <p14:tracePt t="116109" x="7153275" y="4929188"/>
          <p14:tracePt t="116183" x="7153275" y="4938713"/>
          <p14:tracePt t="116230" x="7153275" y="4946650"/>
          <p14:tracePt t="116555" x="7153275" y="4956175"/>
          <p14:tracePt t="116565" x="7153275" y="4973638"/>
          <p14:tracePt t="116588" x="7153275" y="4983163"/>
          <p14:tracePt t="116937" x="7161213" y="4983163"/>
          <p14:tracePt t="116997" x="7170738" y="4983163"/>
          <p14:tracePt t="118628" x="7161213" y="4983163"/>
          <p14:tracePt t="118641" x="7161213" y="4991100"/>
          <p14:tracePt t="118666" x="7161213" y="5000625"/>
          <p14:tracePt t="118689" x="7153275" y="5000625"/>
          <p14:tracePt t="118823" x="7143750" y="5000625"/>
          <p14:tracePt t="118907" x="7134225" y="5000625"/>
          <p14:tracePt t="118979" x="7134225" y="4991100"/>
          <p14:tracePt t="118990" x="7126288" y="4991100"/>
          <p14:tracePt t="119006" x="7126288" y="4983163"/>
          <p14:tracePt t="119030" x="7116763" y="4973638"/>
          <p14:tracePt t="119045" x="7108825" y="4965700"/>
          <p14:tracePt t="119061" x="7099300" y="4956175"/>
          <p14:tracePt t="119097" x="7089775" y="4946650"/>
          <p14:tracePt t="119120" x="7089775" y="4929188"/>
          <p14:tracePt t="119134" x="7081838" y="4929188"/>
          <p14:tracePt t="119147" x="7072313" y="4919663"/>
          <p14:tracePt t="119162" x="7072313" y="4911725"/>
          <p14:tracePt t="119191" x="7054850" y="4884738"/>
          <p14:tracePt t="119196" x="7045325" y="4875213"/>
          <p14:tracePt t="119213" x="7045325" y="4867275"/>
          <p14:tracePt t="119246" x="7027863" y="4857750"/>
          <p14:tracePt t="119275" x="7027863" y="4848225"/>
          <p14:tracePt t="119293" x="7018338" y="4848225"/>
          <p14:tracePt t="120622" x="7027863" y="4848225"/>
          <p14:tracePt t="120633" x="7054850" y="4867275"/>
          <p14:tracePt t="120645" x="7099300" y="4894263"/>
          <p14:tracePt t="120667" x="7143750" y="4919663"/>
          <p14:tracePt t="120683" x="7259638" y="4946650"/>
          <p14:tracePt t="120711" x="7340600" y="4965700"/>
          <p14:tracePt t="120720" x="7358063" y="4973638"/>
          <p14:tracePt t="120736" x="7385050" y="4991100"/>
          <p14:tracePt t="120765" x="7402513" y="4991100"/>
          <p14:tracePt t="120771" x="7402513" y="5000625"/>
          <p14:tracePt t="120813" x="7412038" y="5000625"/>
          <p14:tracePt t="120888" x="7419975" y="5000625"/>
          <p14:tracePt t="121306" x="7419975" y="4991100"/>
          <p14:tracePt t="121341" x="7412038" y="4991100"/>
          <p14:tracePt t="121475" x="7402513" y="4983163"/>
          <p14:tracePt t="121497" x="7394575" y="4983163"/>
          <p14:tracePt t="121523" x="7394575" y="4973638"/>
          <p14:tracePt t="121607" x="7385050" y="4965700"/>
          <p14:tracePt t="121630" x="7385050" y="4956175"/>
          <p14:tracePt t="121715" x="7385050" y="4946650"/>
          <p14:tracePt t="121751" x="7385050" y="4938713"/>
          <p14:tracePt t="121761" x="7385050" y="4929188"/>
          <p14:tracePt t="121775" x="7375525" y="4919663"/>
          <p14:tracePt t="121787" x="7375525" y="4911725"/>
          <p14:tracePt t="121816" x="7375525" y="4902200"/>
          <p14:tracePt t="121824" x="7375525" y="4894263"/>
          <p14:tracePt t="121840" x="7375525" y="4884738"/>
          <p14:tracePt t="121856" x="7375525" y="4848225"/>
          <p14:tracePt t="121871" x="7375525" y="4840288"/>
          <p14:tracePt t="121900" x="7375525" y="4822825"/>
          <p14:tracePt t="122159" x="7375525" y="4803775"/>
          <p14:tracePt t="122169" x="7375525" y="4795838"/>
          <p14:tracePt t="122181" x="7375525" y="4776788"/>
          <p14:tracePt t="122203" x="7385050" y="4751388"/>
          <p14:tracePt t="122219" x="7412038" y="4679950"/>
          <p14:tracePt t="122241" x="7419975" y="4652963"/>
          <p14:tracePt t="122257" x="7446963" y="4598988"/>
          <p14:tracePt t="122286" x="7456488" y="4545013"/>
          <p14:tracePt t="122291" x="7473950" y="4537075"/>
          <p14:tracePt t="122304" x="7483475" y="4518025"/>
          <p14:tracePt t="122339" x="7500938" y="4483100"/>
          <p14:tracePt t="122356" x="7500938" y="4473575"/>
          <p14:tracePt t="122649" x="7500938" y="4456113"/>
          <p14:tracePt t="122663" x="7510463" y="4446588"/>
          <p14:tracePt t="122675" x="7518400" y="4438650"/>
          <p14:tracePt t="122697" x="7518400" y="4419600"/>
          <p14:tracePt t="122720" x="7527925" y="4419600"/>
          <p14:tracePt t="122746" x="7527925" y="4411663"/>
          <p14:tracePt t="122794" x="7527925" y="4402138"/>
          <p14:tracePt t="122831" x="7518400" y="4402138"/>
          <p14:tracePt t="122843" x="7510463" y="4402138"/>
          <p14:tracePt t="122853" x="7491413" y="4402138"/>
          <p14:tracePt t="122873" x="7483475" y="4402138"/>
          <p14:tracePt t="122890" x="7456488" y="4419600"/>
          <p14:tracePt t="122919" x="7456488" y="4446588"/>
          <p14:tracePt t="122943" x="7446963" y="4465638"/>
          <p14:tracePt t="122972" x="7446963" y="4527550"/>
          <p14:tracePt t="122990" x="7446963" y="4537075"/>
          <p14:tracePt t="123019" x="7466013" y="4562475"/>
          <p14:tracePt t="123025" x="7466013" y="4572000"/>
          <p14:tracePt t="123044" x="7473950" y="4572000"/>
          <p14:tracePt t="123059" x="7483475" y="4562475"/>
          <p14:tracePt t="123088" x="7500938" y="4537075"/>
          <p14:tracePt t="123094" x="7518400" y="4510088"/>
          <p14:tracePt t="123107" x="7537450" y="4473575"/>
          <p14:tracePt t="123142" x="7572375" y="4394200"/>
          <p14:tracePt t="123148" x="7581900" y="4357688"/>
          <p14:tracePt t="123173" x="7581900" y="4348163"/>
          <p14:tracePt t="123191" x="7581900" y="4340225"/>
          <p14:tracePt t="123202" x="7581900" y="4330700"/>
          <p14:tracePt t="123222" x="7581900" y="4313238"/>
          <p14:tracePt t="123244" x="7572375" y="4276725"/>
          <p14:tracePt t="123260" x="7572375" y="4268788"/>
          <p14:tracePt t="123276" x="7554913" y="4232275"/>
          <p14:tracePt t="123291" x="7554913" y="4224338"/>
          <p14:tracePt t="123320" x="7537450" y="4197350"/>
          <p14:tracePt t="123345" x="7518400" y="4170363"/>
          <p14:tracePt t="123360" x="7510463" y="4160838"/>
          <p14:tracePt t="123389" x="7491413" y="4160838"/>
          <p14:tracePt t="123395" x="7473950" y="4160838"/>
          <p14:tracePt t="123528" x="7491413" y="4133850"/>
          <p14:tracePt t="123538" x="7500938" y="4098925"/>
          <p14:tracePt t="123550" x="7510463" y="4054475"/>
          <p14:tracePt t="123564" x="7527925" y="4000500"/>
          <p14:tracePt t="123590" x="7545388" y="3929063"/>
          <p14:tracePt t="123608" x="7545388" y="3919538"/>
          <p14:tracePt t="123863" x="7545388" y="3894138"/>
          <p14:tracePt t="123875" x="7545388" y="3857625"/>
          <p14:tracePt t="123892" x="7545388" y="3786188"/>
          <p14:tracePt t="123910" x="7545388" y="3562350"/>
          <p14:tracePt t="123925" x="7545388" y="3438525"/>
          <p14:tracePt t="123947" x="7545388" y="3197225"/>
          <p14:tracePt t="123976" x="7545388" y="2990850"/>
          <p14:tracePt t="123994" x="7545388" y="2847975"/>
          <p14:tracePt t="124010" x="7537450" y="2795588"/>
          <p14:tracePt t="124045" x="7510463" y="2714625"/>
          <p14:tracePt t="124063" x="7510463" y="2705100"/>
          <p14:tracePt t="124079" x="7500938" y="2705100"/>
          <p14:tracePt t="124108" x="7500938" y="2697163"/>
          <p14:tracePt t="124114" x="7500938" y="2687638"/>
          <p14:tracePt t="124146" x="7491413" y="2687638"/>
          <p14:tracePt t="124152" x="7491413" y="2679700"/>
          <p14:tracePt t="124246" x="7491413" y="2705100"/>
          <p14:tracePt t="124261" x="7491413" y="2732088"/>
          <p14:tracePt t="124269" x="7491413" y="2768600"/>
          <p14:tracePt t="124285" x="7491413" y="2822575"/>
          <p14:tracePt t="124309" x="7500938" y="2911475"/>
          <p14:tracePt t="124346" x="7518400" y="3000375"/>
          <p14:tracePt t="124378" x="7537450" y="3054350"/>
          <p14:tracePt t="124395" x="7545388" y="3071813"/>
          <p14:tracePt t="124426" x="7545388" y="3081338"/>
          <p14:tracePt t="124475" x="7537450" y="3036888"/>
          <p14:tracePt t="124486" x="7510463" y="2973388"/>
          <p14:tracePt t="124497" x="7491413" y="2911475"/>
          <p14:tracePt t="124524" x="7456488" y="2813050"/>
          <p14:tracePt t="124549" x="7429500" y="2724150"/>
          <p14:tracePt t="124576" x="7419975" y="2670175"/>
          <p14:tracePt t="124595" x="7419975" y="2633663"/>
          <p14:tracePt t="124625" x="7419975" y="2608263"/>
          <p14:tracePt t="124701" x="7419975" y="2625725"/>
          <p14:tracePt t="124714" x="7419975" y="2670175"/>
          <p14:tracePt t="124728" x="7429500" y="2724150"/>
          <p14:tracePt t="124750" x="7466013" y="2847975"/>
          <p14:tracePt t="124766" x="7491413" y="2901950"/>
          <p14:tracePt t="124781" x="7510463" y="2955925"/>
          <p14:tracePt t="124810" x="7562850" y="3054350"/>
          <p14:tracePt t="124848" x="7581900" y="3089275"/>
          <p14:tracePt t="124905" x="7581900" y="3044825"/>
          <p14:tracePt t="124917" x="7572375" y="2990850"/>
          <p14:tracePt t="124931" x="7554913" y="2928938"/>
          <p14:tracePt t="124950" x="7537450" y="2867025"/>
          <p14:tracePt t="124966" x="7518400" y="2741613"/>
          <p14:tracePt t="124995" x="7510463" y="2633663"/>
          <p14:tracePt t="125013" x="7500938" y="2571750"/>
          <p14:tracePt t="125049" x="7500938" y="2536825"/>
          <p14:tracePt t="125079" x="7500938" y="2527300"/>
          <p14:tracePt t="125134" x="7500938" y="2544763"/>
          <p14:tracePt t="125149" x="7500938" y="2571750"/>
          <p14:tracePt t="125159" x="7500938" y="2608263"/>
          <p14:tracePt t="125182" x="7500938" y="2660650"/>
          <p14:tracePt t="125198" x="7500938" y="2687638"/>
          <p14:tracePt t="125227" x="7510463" y="2732088"/>
          <p14:tracePt t="125233" x="7518400" y="2759075"/>
          <p14:tracePt t="125252" x="7518400" y="2776538"/>
          <p14:tracePt t="125267" x="7537450" y="2830513"/>
          <p14:tracePt t="125296" x="7545388" y="2894013"/>
          <p14:tracePt t="125302" x="7554913" y="2946400"/>
          <p14:tracePt t="125326" x="7562850" y="3017838"/>
          <p14:tracePt t="125351" x="7572375" y="3098800"/>
          <p14:tracePt t="125368" x="7572375" y="3133725"/>
          <p14:tracePt t="125397" x="7572375" y="3205163"/>
          <p14:tracePt t="125427" x="7572375" y="3214688"/>
          <p14:tracePt t="125434" x="7572375" y="3224213"/>
          <p14:tracePt t="125483" x="7572375" y="3232150"/>
          <p14:tracePt t="125519" x="7572375" y="3259138"/>
          <p14:tracePt t="125532" x="7572375" y="3276600"/>
          <p14:tracePt t="125549" x="7572375" y="3295650"/>
          <p14:tracePt t="125581" x="7572375" y="3330575"/>
          <p14:tracePt t="125599" x="7572375" y="3340100"/>
          <p14:tracePt t="125616" x="7572375" y="3357563"/>
          <p14:tracePt t="125650" x="7572375" y="3375025"/>
          <p14:tracePt t="125832" x="7562850" y="3402013"/>
          <p14:tracePt t="125842" x="7545388" y="3438525"/>
          <p14:tracePt t="125854" x="7537450" y="3490913"/>
          <p14:tracePt t="125870" x="7518400" y="3581400"/>
          <p14:tracePt t="125899" x="7500938" y="3776663"/>
          <p14:tracePt t="125904" x="7491413" y="3902075"/>
          <p14:tracePt t="125916" x="7483475" y="4027488"/>
          <p14:tracePt t="125952" x="7456488" y="4367213"/>
          <p14:tracePt t="125983" x="7446963" y="4545013"/>
          <p14:tracePt t="125988" x="7439025" y="4616450"/>
          <p14:tracePt t="126001" x="7429500" y="4679950"/>
          <p14:tracePt t="126030" x="7429500" y="4786313"/>
          <p14:tracePt t="126035" x="7429500" y="4830763"/>
          <p14:tracePt t="126054" x="7429500" y="4857750"/>
          <p14:tracePt t="126070" x="7429500" y="4894263"/>
          <p14:tracePt t="126085" x="7429500" y="4902200"/>
          <p14:tracePt t="126114" x="7429500" y="4911725"/>
          <p14:tracePt t="126120" x="7419975" y="4919663"/>
          <p14:tracePt t="126300" x="7419975" y="4911725"/>
          <p14:tracePt t="126312" x="7419975" y="4894263"/>
          <p14:tracePt t="126323" x="7419975" y="4875213"/>
          <p14:tracePt t="126338" x="7419975" y="4867275"/>
          <p14:tracePt t="126394" x="7419975" y="4857750"/>
          <p14:tracePt t="126419" x="7412038" y="4848225"/>
          <p14:tracePt t="126431" x="7412038" y="4840288"/>
          <p14:tracePt t="126443" x="7412038" y="4830763"/>
          <p14:tracePt t="126456" x="7402513" y="4813300"/>
          <p14:tracePt t="126471" x="7394575" y="4795838"/>
          <p14:tracePt t="126499" x="7394575" y="4768850"/>
          <p14:tracePt t="126518" x="7394575" y="4759325"/>
          <p14:tracePt t="126553" x="7385050" y="4732338"/>
          <p14:tracePt t="126575" x="7385050" y="4724400"/>
          <p14:tracePt t="126588" x="7385050" y="4714875"/>
          <p14:tracePt t="126615" x="7385050" y="4705350"/>
          <p14:tracePt t="126624" x="7385050" y="4697413"/>
          <p14:tracePt t="126803" x="7394575" y="4687888"/>
          <p14:tracePt t="126828" x="7402513" y="4679950"/>
          <p14:tracePt t="126854" x="7412038" y="4679950"/>
          <p14:tracePt t="126874" x="7419975" y="4679950"/>
          <p14:tracePt t="126910" x="7429500" y="4679950"/>
          <p14:tracePt t="126948" x="7439025" y="4679950"/>
          <p14:tracePt t="126970" x="7446963" y="4679950"/>
          <p14:tracePt t="126982" x="7446963" y="4687888"/>
          <p14:tracePt t="127007" x="7456488" y="4697413"/>
          <p14:tracePt t="127020" x="7456488" y="4705350"/>
          <p14:tracePt t="127055" x="7456488" y="4724400"/>
          <p14:tracePt t="127085" x="7456488" y="4732338"/>
          <p14:tracePt t="127152" x="7456488" y="4751388"/>
          <p14:tracePt t="127163" x="7456488" y="4768850"/>
          <p14:tracePt t="127186" x="7456488" y="4786313"/>
          <p14:tracePt t="127204" x="7466013" y="4803775"/>
          <p14:tracePt t="127232" x="7466013" y="4813300"/>
          <p14:tracePt t="127282" x="7466013" y="4830763"/>
          <p14:tracePt t="127475" x="7466013" y="4840288"/>
          <p14:tracePt t="127487" x="7466013" y="4867275"/>
          <p14:tracePt t="127498" x="7466013" y="4902200"/>
          <p14:tracePt t="127520" x="7466013" y="4938713"/>
          <p14:tracePt t="127536" x="7473950" y="5037138"/>
          <p14:tracePt t="127558" x="7473950" y="5133975"/>
          <p14:tracePt t="127574" x="7473950" y="5170488"/>
          <p14:tracePt t="127589" x="7473950" y="5205413"/>
          <p14:tracePt t="127618" x="7473950" y="5251450"/>
          <p14:tracePt t="127624" x="7473950" y="5268913"/>
          <p14:tracePt t="127636" x="7473950" y="5295900"/>
          <p14:tracePt t="127658" x="7456488" y="5313363"/>
          <p14:tracePt t="127673" x="7456488" y="5330825"/>
          <p14:tracePt t="127689" x="7446963" y="5340350"/>
          <p14:tracePt t="127705" x="7439025" y="5357813"/>
          <p14:tracePt t="127733" x="7429500" y="5375275"/>
          <p14:tracePt t="127758" x="7419975" y="5384800"/>
          <p14:tracePt t="127774" x="7412038" y="5384800"/>
          <p14:tracePt t="127790" x="7402513" y="5384800"/>
          <p14:tracePt t="127818" x="7394575" y="5384800"/>
          <p14:tracePt t="127825" x="7385050" y="5384800"/>
          <p14:tracePt t="127838" x="7375525" y="5384800"/>
          <p14:tracePt t="127859" x="7358063" y="5384800"/>
          <p14:tracePt t="127887" x="7331075" y="5375275"/>
          <p14:tracePt t="127906" x="7304088" y="5367338"/>
          <p14:tracePt t="127934" x="7286625" y="5348288"/>
          <p14:tracePt t="127959" x="7277100" y="5340350"/>
          <p14:tracePt t="127988" x="7259638" y="5330825"/>
          <p14:tracePt t="127994" x="7242175" y="5313363"/>
          <p14:tracePt t="128014" x="7232650" y="5303838"/>
          <p14:tracePt t="128037" x="7232650" y="5286375"/>
          <p14:tracePt t="128059" x="7215188" y="5259388"/>
          <p14:tracePt t="128075" x="7205663" y="5241925"/>
          <p14:tracePt t="128104" x="7205663" y="5205413"/>
          <p14:tracePt t="128148" x="7205663" y="5197475"/>
          <p14:tracePt t="128197" x="7205663" y="5187950"/>
          <p14:tracePt t="128293" x="7215188" y="5180013"/>
          <p14:tracePt t="128304" x="7224713" y="5170488"/>
          <p14:tracePt t="128317" x="7232650" y="5160963"/>
          <p14:tracePt t="128335" x="7242175" y="5153025"/>
          <p14:tracePt t="128360" x="7242175" y="5143500"/>
          <p14:tracePt t="128399" x="7242175" y="5133975"/>
          <p14:tracePt t="128472" x="7242175" y="5108575"/>
          <p14:tracePt t="128483" x="7242175" y="5099050"/>
          <p14:tracePt t="128494" x="7242175" y="5081588"/>
          <p14:tracePt t="128509" x="7242175" y="5072063"/>
          <p14:tracePt t="128523" x="7242175" y="5062538"/>
          <p14:tracePt t="128558" x="7232650" y="5045075"/>
          <p14:tracePt t="128590" x="7232650" y="5027613"/>
          <p14:tracePt t="128614" x="7232650" y="5018088"/>
          <p14:tracePt t="128639" x="7224713" y="5018088"/>
          <p14:tracePt t="128698" x="7224713" y="5010150"/>
          <p14:tracePt t="128711" x="7215188" y="5010150"/>
          <p14:tracePt t="128725" x="7215188" y="5000625"/>
          <p14:tracePt t="128904" x="7215188" y="5010150"/>
          <p14:tracePt t="128976" x="7215188" y="5000625"/>
          <p14:tracePt t="129050" x="7215188" y="4991100"/>
          <p14:tracePt t="129059" x="7215188" y="4983163"/>
          <p14:tracePt t="129077" x="7215188" y="4973638"/>
          <p14:tracePt t="129093" x="7215188" y="4965700"/>
          <p14:tracePt t="129109" x="7205663" y="4956175"/>
          <p14:tracePt t="129138" x="7197725" y="4956175"/>
          <p14:tracePt t="130666" x="7197725" y="4965700"/>
          <p14:tracePt t="130691" x="7205663" y="4965700"/>
          <p14:tracePt t="131172" x="7205663" y="4973638"/>
          <p14:tracePt t="131183" x="7205663" y="4983163"/>
          <p14:tracePt t="131196" x="7215188" y="4991100"/>
          <p14:tracePt t="131220" x="7232650" y="5000625"/>
          <p14:tracePt t="131234" x="7251700" y="5000625"/>
          <p14:tracePt t="131269" x="7313613" y="5010150"/>
          <p14:tracePt t="131300" x="7340600" y="5010150"/>
          <p14:tracePt t="131304" x="7348538" y="5010150"/>
          <p14:tracePt t="131338" x="7358063" y="5010150"/>
          <p14:tracePt t="131447" x="7358063" y="5000625"/>
          <p14:tracePt t="131472" x="7367588" y="4991100"/>
          <p14:tracePt t="131483" x="7375525" y="4983163"/>
          <p14:tracePt t="131506" x="7375525" y="4973638"/>
          <p14:tracePt t="131521" x="7385050" y="4973638"/>
          <p14:tracePt t="131554" x="7385050" y="4965700"/>
          <p14:tracePt t="131567" x="7394575" y="4965700"/>
          <p14:tracePt t="131663" x="7394575" y="4956175"/>
          <p14:tracePt t="131711" x="7394575" y="4946650"/>
          <p14:tracePt t="131723" x="7394575" y="4938713"/>
          <p14:tracePt t="131739" x="7394575" y="4929188"/>
          <p14:tracePt t="131785" x="7394575" y="4919663"/>
          <p14:tracePt t="132120" x="7385050" y="4919663"/>
          <p14:tracePt t="132793" x="7385050" y="4929188"/>
          <p14:tracePt t="132816" x="7385050" y="4938713"/>
          <p14:tracePt t="132828" x="7385050" y="4946650"/>
          <p14:tracePt t="132841" x="7385050" y="4965700"/>
          <p14:tracePt t="132875" x="7385050" y="5000625"/>
          <p14:tracePt t="132905" x="7385050" y="5018088"/>
          <p14:tracePt t="132923" x="7385050" y="5045075"/>
          <p14:tracePt t="132953" x="7394575" y="5072063"/>
          <p14:tracePt t="132978" x="7394575" y="5099050"/>
          <p14:tracePt t="133007" x="7394575" y="5116513"/>
          <p14:tracePt t="133038" x="7394575" y="5133975"/>
          <p14:tracePt t="133044" x="7394575" y="5143500"/>
          <p14:tracePt t="133078" x="7394575" y="5187950"/>
          <p14:tracePt t="133094" x="7394575" y="5197475"/>
          <p14:tracePt t="133123" x="7394575" y="5232400"/>
          <p14:tracePt t="133128" x="7394575" y="5259388"/>
          <p14:tracePt t="133141" x="7394575" y="5268913"/>
          <p14:tracePt t="133176" x="7385050" y="5303838"/>
          <p14:tracePt t="133207" x="7375525" y="5322888"/>
          <p14:tracePt t="133213" x="7375525" y="5330825"/>
          <p14:tracePt t="133225" x="7367588" y="5340350"/>
          <p14:tracePt t="133254" x="7358063" y="5357813"/>
          <p14:tracePt t="133260" x="7348538" y="5367338"/>
          <p14:tracePt t="133294" x="7331075" y="5375275"/>
          <p14:tracePt t="133323" x="7313613" y="5384800"/>
          <p14:tracePt t="133354" x="7286625" y="5384800"/>
          <p14:tracePt t="133359" x="7277100" y="5384800"/>
          <p14:tracePt t="133379" x="7251700" y="5384800"/>
          <p14:tracePt t="133394" x="7242175" y="5375275"/>
          <p14:tracePt t="133423" x="7205663" y="5348288"/>
          <p14:tracePt t="133429" x="7197725" y="5322888"/>
          <p14:tracePt t="133441" x="7180263" y="5303838"/>
          <p14:tracePt t="133477" x="7161213" y="5268913"/>
          <p14:tracePt t="133508" x="7161213" y="5259388"/>
          <p14:tracePt t="133669" x="7143750" y="5251450"/>
          <p14:tracePt t="133681" x="7134225" y="5241925"/>
          <p14:tracePt t="133709" x="7116763" y="5232400"/>
          <p14:tracePt t="133714" x="7108825" y="5224463"/>
          <p14:tracePt t="133727" x="7108825" y="5214938"/>
          <p14:tracePt t="133755" x="7099300" y="5214938"/>
          <p14:tracePt t="133956" x="7099300" y="5224463"/>
          <p14:tracePt t="133967" x="7108825" y="5241925"/>
          <p14:tracePt t="133981" x="7108825" y="5259388"/>
          <p14:tracePt t="134010" x="7116763" y="5276850"/>
          <p14:tracePt t="134015" x="7116763" y="5286375"/>
          <p14:tracePt t="134028" x="7126288" y="5286375"/>
          <p14:tracePt t="134057" x="7134225" y="5303838"/>
          <p14:tracePt t="134081" x="7143750" y="5313363"/>
          <p14:tracePt t="134097" x="7161213" y="5322888"/>
          <p14:tracePt t="134113" x="7180263" y="5330825"/>
          <p14:tracePt t="134141" x="7205663" y="5330825"/>
          <p14:tracePt t="134147" x="7215188" y="5330825"/>
          <p14:tracePt t="134159" x="7224713" y="5330825"/>
          <p14:tracePt t="134182" x="7242175" y="5322888"/>
          <p14:tracePt t="134197" x="7269163" y="5303838"/>
          <p14:tracePt t="134226" x="7296150" y="5268913"/>
          <p14:tracePt t="134232" x="7304088" y="5241925"/>
          <p14:tracePt t="134244" x="7323138" y="5214938"/>
          <p14:tracePt t="134280" x="7358063" y="5116513"/>
          <p14:tracePt t="134297" x="7385050" y="5081588"/>
          <p14:tracePt t="134326" x="7402513" y="5010150"/>
          <p14:tracePt t="134330" x="7419975" y="4973638"/>
          <p14:tracePt t="134339" x="7429500" y="4946650"/>
          <p14:tracePt t="134360" x="7439025" y="4929188"/>
          <p14:tracePt t="134382" x="7456488" y="4884738"/>
          <p14:tracePt t="134411" x="7473950" y="4813300"/>
          <p14:tracePt t="134442" x="7483475" y="4759325"/>
          <p14:tracePt t="134447" x="7491413" y="4741863"/>
          <p14:tracePt t="134460" x="7491413" y="4714875"/>
          <p14:tracePt t="134482" x="7491413" y="4697413"/>
          <p14:tracePt t="134497" x="7491413" y="4652963"/>
          <p14:tracePt t="134513" x="7491413" y="4633913"/>
          <p14:tracePt t="134543" x="7473950" y="4572000"/>
          <p14:tracePt t="134580" x="7466013" y="4527550"/>
          <p14:tracePt t="134597" x="7456488" y="4518025"/>
          <p14:tracePt t="134627" x="7446963" y="4491038"/>
          <p14:tracePt t="134645" x="7429500" y="4491038"/>
          <p14:tracePt t="134680" x="7412038" y="4483100"/>
          <p14:tracePt t="134698" x="7402513" y="4483100"/>
          <p14:tracePt t="134728" x="7402513" y="4473575"/>
          <p14:tracePt t="134856" x="7412038" y="4483100"/>
          <p14:tracePt t="134869" x="7419975" y="4491038"/>
          <p14:tracePt t="134882" x="7419975" y="4510088"/>
          <p14:tracePt t="134913" x="7429500" y="4537075"/>
          <p14:tracePt t="134918" x="7429500" y="4554538"/>
          <p14:tracePt t="134930" x="7439025" y="4581525"/>
          <p14:tracePt t="134946" x="7439025" y="4598988"/>
          <p14:tracePt t="134982" x="7446963" y="4670425"/>
          <p14:tracePt t="134987" x="7446963" y="4687888"/>
          <p14:tracePt t="135028" x="7446963" y="4741863"/>
          <p14:tracePt t="135034" x="7446963" y="4759325"/>
          <p14:tracePt t="135062" x="7446963" y="4786313"/>
          <p14:tracePt t="135084" x="7446963" y="4803775"/>
          <p14:tracePt t="135113" x="7446963" y="4830763"/>
          <p14:tracePt t="135132" x="7446963" y="4840288"/>
          <p14:tracePt t="135182" x="7446963" y="4848225"/>
          <p14:tracePt t="135204" x="7446963" y="4857750"/>
          <p14:tracePt t="135218" x="7446963" y="4867275"/>
          <p14:tracePt t="135240" x="7446963" y="4875213"/>
          <p14:tracePt t="135262" x="7446963" y="4894263"/>
          <p14:tracePt t="135285" x="7439025" y="4911725"/>
          <p14:tracePt t="135300" x="7429500" y="4938713"/>
          <p14:tracePt t="135329" x="7419975" y="4983163"/>
          <p14:tracePt t="135338" x="7412038" y="5000625"/>
          <p14:tracePt t="135363" x="7394575" y="5045075"/>
          <p14:tracePt t="135385" x="7385050" y="5081588"/>
          <p14:tracePt t="135400" x="7375525" y="5099050"/>
          <p14:tracePt t="135429" x="7367588" y="5133975"/>
          <p14:tracePt t="135435" x="7358063" y="5133975"/>
          <p14:tracePt t="135447" x="7358063" y="5153025"/>
          <p14:tracePt t="135483" x="7331075" y="5180013"/>
          <p14:tracePt t="135501" x="7323138" y="5187950"/>
          <p14:tracePt t="135530" x="7286625" y="5214938"/>
          <p14:tracePt t="135561" x="7277100" y="5224463"/>
          <p14:tracePt t="135566" x="7269163" y="5232400"/>
          <p14:tracePt t="135585" x="7259638" y="5232400"/>
          <p14:tracePt t="135601" x="7242175" y="5241925"/>
          <p14:tracePt t="135630" x="7232650" y="5241925"/>
          <p14:tracePt t="135636" x="7224713" y="5241925"/>
          <p14:tracePt t="135683" x="7205663" y="5241925"/>
          <p14:tracePt t="135689" x="7197725" y="5241925"/>
          <p14:tracePt t="135701" x="7188200" y="5241925"/>
          <p14:tracePt t="135732" x="7180263" y="5241925"/>
          <p14:tracePt t="135756" x="7170738" y="5232400"/>
          <p14:tracePt t="136715" x="7170738" y="5214938"/>
          <p14:tracePt t="136922" x="7170738" y="5224463"/>
          <p14:tracePt t="136933" x="7161213" y="5224463"/>
          <p14:tracePt t="136969" x="7161213" y="5232400"/>
          <p14:tracePt t="137018" x="7170738" y="5232400"/>
          <p14:tracePt t="137028" x="7188200" y="5232400"/>
          <p14:tracePt t="137039" x="7215188" y="5232400"/>
          <p14:tracePt t="137054" x="7232650" y="5232400"/>
          <p14:tracePt t="137089" x="7296150" y="5224463"/>
          <p14:tracePt t="137120" x="7331075" y="5224463"/>
          <p14:tracePt t="137139" x="7340600" y="5224463"/>
          <p14:tracePt t="137292" x="7331075" y="5224463"/>
          <p14:tracePt t="137316" x="7323138" y="5224463"/>
          <p14:tracePt t="137339" x="7323138" y="5232400"/>
          <p14:tracePt t="137352" x="7313613" y="5232400"/>
          <p14:tracePt t="137593" x="7313613" y="5224463"/>
          <p14:tracePt t="137605" x="7313613" y="5214938"/>
          <p14:tracePt t="137616" x="7313613" y="5205413"/>
          <p14:tracePt t="137678" x="7304088" y="5205413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3050"/>
            <a:ext cx="8763000" cy="86995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COLLECTING PART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52400" y="1600200"/>
            <a:ext cx="4724400" cy="495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A-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Ureteric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bud elongates &amp; penetrates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metanephric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mass.</a:t>
            </a:r>
          </a:p>
          <a:p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B- Stalk of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ureteric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bud forms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ureter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&amp; its cranial end forms 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renal pelvis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C- Branching of renal pelvis  gives 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 major calices. 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Branching of major calyces gives 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minor calyces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D- Continuous branching gives 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straight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&amp; 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arched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collecting tubules</a:t>
            </a:r>
          </a:p>
        </p:txBody>
      </p:sp>
      <p:pic>
        <p:nvPicPr>
          <p:cNvPr id="3074" name="Picture 2" descr="C:\Documents and Settings\user1\My Documents\My Pictures\kidney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1600200"/>
            <a:ext cx="3607192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638800" y="198120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38800" y="289560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38800" y="3962400"/>
            <a:ext cx="407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19800" y="57912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5000" y="548640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</a:t>
            </a:r>
          </a:p>
        </p:txBody>
      </p:sp>
      <p:sp>
        <p:nvSpPr>
          <p:cNvPr id="12" name="Left Arrow 11"/>
          <p:cNvSpPr/>
          <p:nvPr/>
        </p:nvSpPr>
        <p:spPr>
          <a:xfrm>
            <a:off x="8153400" y="6248400"/>
            <a:ext cx="304800" cy="1524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5867400" y="6096000"/>
            <a:ext cx="228600" cy="2286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514"/>
    </mc:Choice>
    <mc:Fallback xmlns="">
      <p:transition spd="slow" advTm="194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8" grpId="0"/>
      <p:bldP spid="10" grpId="0"/>
      <p:bldP spid="12" grpId="0" animBg="1"/>
      <p:bldP spid="13" grpId="0" animBg="1"/>
    </p:bldLst>
  </p:timing>
  <p:extLst>
    <p:ext uri="{3A86A75C-4F4B-4683-9AE1-C65F6400EC91}">
      <p14:laserTraceLst xmlns:p14="http://schemas.microsoft.com/office/powerpoint/2010/main">
        <p14:tracePtLst>
          <p14:tracePt t="9935" x="7296150" y="5170488"/>
          <p14:tracePt t="9949" x="7286625" y="5081588"/>
          <p14:tracePt t="9960" x="7277100" y="4965700"/>
          <p14:tracePt t="9982" x="7277100" y="4687888"/>
          <p14:tracePt t="10011" x="7296150" y="4303713"/>
          <p14:tracePt t="10042" x="7402513" y="3633788"/>
          <p14:tracePt t="10060" x="7466013" y="3367088"/>
          <p14:tracePt t="10082" x="7581900" y="2955925"/>
          <p14:tracePt t="10111" x="7670800" y="2705100"/>
          <p14:tracePt t="10119" x="7697788" y="2643188"/>
          <p14:tracePt t="10130" x="7732713" y="2589213"/>
          <p14:tracePt t="10158" x="7796213" y="2536825"/>
          <p14:tracePt t="10164" x="7840663" y="2517775"/>
          <p14:tracePt t="10183" x="7885113" y="2517775"/>
          <p14:tracePt t="10391" x="7875588" y="2517775"/>
          <p14:tracePt t="10402" x="7831138" y="2509838"/>
          <p14:tracePt t="10417" x="7769225" y="2490788"/>
          <p14:tracePt t="10443" x="7616825" y="2455863"/>
          <p14:tracePt t="10449" x="7518400" y="2438400"/>
          <p14:tracePt t="10462" x="7419975" y="2401888"/>
          <p14:tracePt t="10483" x="7323138" y="2366963"/>
          <p14:tracePt t="10499" x="7153275" y="2286000"/>
          <p14:tracePt t="10515" x="7081838" y="2232025"/>
          <p14:tracePt t="10544" x="6938963" y="2160588"/>
          <p14:tracePt t="10550" x="6884988" y="2133600"/>
          <p14:tracePt t="10562" x="6848475" y="2116138"/>
          <p14:tracePt t="10584" x="6796088" y="2098675"/>
          <p14:tracePt t="10599" x="6786563" y="2089150"/>
          <p14:tracePt t="10644" x="6786563" y="2081213"/>
          <p14:tracePt t="10823" x="6759575" y="2081213"/>
          <p14:tracePt t="10837" x="6732588" y="2081213"/>
          <p14:tracePt t="10848" x="6697663" y="2081213"/>
          <p14:tracePt t="10863" x="6653213" y="2081213"/>
          <p14:tracePt t="10885" x="6527800" y="2054225"/>
          <p14:tracePt t="10900" x="6456363" y="2027238"/>
          <p14:tracePt t="10930" x="6296025" y="1938338"/>
          <p14:tracePt t="10935" x="6224588" y="1874838"/>
          <p14:tracePt t="10947" x="6153150" y="1812925"/>
          <p14:tracePt t="10984" x="6010275" y="1670050"/>
          <p14:tracePt t="10990" x="5956300" y="1616075"/>
          <p14:tracePt t="11017" x="5857875" y="1554163"/>
          <p14:tracePt t="11045" x="5776913" y="1490663"/>
          <p14:tracePt t="11063" x="5741988" y="1473200"/>
          <p14:tracePt t="11085" x="5697538" y="1446213"/>
          <p14:tracePt t="11101" x="5653088" y="1428750"/>
          <p14:tracePt t="11117" x="5643563" y="1419225"/>
          <p14:tracePt t="11145" x="5616575" y="1419225"/>
          <p14:tracePt t="11161" x="5616575" y="1393825"/>
          <p14:tracePt t="11316" x="5608638" y="1393825"/>
          <p14:tracePt t="11329" x="5589588" y="1393825"/>
          <p14:tracePt t="11346" x="5562600" y="1393825"/>
          <p14:tracePt t="11384" x="5473700" y="1393825"/>
          <p14:tracePt t="11390" x="5438775" y="1393825"/>
          <p14:tracePt t="11402" x="5384800" y="1384300"/>
          <p14:tracePt t="11431" x="5259388" y="1322388"/>
          <p14:tracePt t="11437" x="5170488" y="1258888"/>
          <p14:tracePt t="11449" x="5081588" y="1204913"/>
          <p14:tracePt t="11485" x="4840288" y="1062038"/>
          <p14:tracePt t="11502" x="4776788" y="1044575"/>
          <p14:tracePt t="11531" x="4643438" y="1009650"/>
          <p14:tracePt t="11549" x="4616450" y="1009650"/>
          <p14:tracePt t="11585" x="4581525" y="1009650"/>
          <p14:tracePt t="11591" x="4581525" y="1000125"/>
          <p14:tracePt t="11771" x="4554538" y="1009650"/>
          <p14:tracePt t="11786" x="4518025" y="1017588"/>
          <p14:tracePt t="11796" x="4500563" y="1027113"/>
          <p14:tracePt t="11819" x="4465638" y="1027113"/>
          <p14:tracePt t="11847" x="4419600" y="982663"/>
          <p14:tracePt t="11865" x="4384675" y="938213"/>
          <p14:tracePt t="11888" x="4375150" y="919163"/>
          <p14:tracePt t="11904" x="4367213" y="901700"/>
          <p14:tracePt t="11933" x="4357688" y="901700"/>
          <p14:tracePt t="11964" x="4357688" y="893763"/>
          <p14:tracePt t="12071" x="4367213" y="893763"/>
          <p14:tracePt t="12098" x="4375150" y="893763"/>
          <p14:tracePt t="12109" x="4394200" y="893763"/>
          <p14:tracePt t="12122" x="4402138" y="893763"/>
          <p14:tracePt t="12149" x="4429125" y="893763"/>
          <p14:tracePt t="12158" x="4456113" y="884238"/>
          <p14:tracePt t="12189" x="4500563" y="857250"/>
          <p14:tracePt t="12205" x="4527550" y="839788"/>
          <p14:tracePt t="12234" x="4572000" y="795338"/>
          <p14:tracePt t="12432" x="4581525" y="785813"/>
          <p14:tracePt t="12443" x="4598988" y="776288"/>
          <p14:tracePt t="12466" x="4625975" y="758825"/>
          <p14:tracePt t="12490" x="4705350" y="731838"/>
          <p14:tracePt t="12506" x="4803775" y="714375"/>
          <p14:tracePt t="12535" x="4911725" y="704850"/>
          <p14:tracePt t="12541" x="4965700" y="704850"/>
          <p14:tracePt t="12553" x="5037138" y="704850"/>
          <p14:tracePt t="12589" x="5224463" y="750888"/>
          <p14:tracePt t="12619" x="5322888" y="785813"/>
          <p14:tracePt t="12625" x="5348288" y="795338"/>
          <p14:tracePt t="12638" x="5367338" y="803275"/>
          <p14:tracePt t="12666" x="5384800" y="812800"/>
          <p14:tracePt t="12841" x="5411788" y="812800"/>
          <p14:tracePt t="12852" x="5446713" y="812800"/>
          <p14:tracePt t="12865" x="5491163" y="812800"/>
          <p14:tracePt t="12892" x="5653088" y="768350"/>
          <p14:tracePt t="12921" x="5776913" y="750888"/>
          <p14:tracePt t="12927" x="5822950" y="750888"/>
          <p14:tracePt t="12939" x="5875338" y="750888"/>
          <p14:tracePt t="12968" x="5946775" y="750888"/>
          <p14:tracePt t="12974" x="5991225" y="758825"/>
          <p14:tracePt t="12992" x="6027738" y="776288"/>
          <p14:tracePt t="13022" x="6099175" y="795338"/>
          <p14:tracePt t="13039" x="6116638" y="795338"/>
          <p14:tracePt t="13070" x="6126163" y="795338"/>
          <p14:tracePt t="13331" x="6134100" y="795338"/>
          <p14:tracePt t="13344" x="6161088" y="795338"/>
          <p14:tracePt t="13356" x="6197600" y="795338"/>
          <p14:tracePt t="13392" x="6375400" y="830263"/>
          <p14:tracePt t="13422" x="6527800" y="938213"/>
          <p14:tracePt t="13428" x="6589713" y="1009650"/>
          <p14:tracePt t="13452" x="6697663" y="1152525"/>
          <p14:tracePt t="13470" x="6742113" y="1214438"/>
          <p14:tracePt t="13494" x="6786563" y="1303338"/>
          <p14:tracePt t="13509" x="6804025" y="1330325"/>
          <p14:tracePt t="13525" x="6813550" y="1347788"/>
          <p14:tracePt t="13811" x="6813550" y="1339850"/>
          <p14:tracePt t="14641" x="6813550" y="1347788"/>
          <p14:tracePt t="14652" x="6813550" y="1357313"/>
          <p14:tracePt t="14674" x="6813550" y="1374775"/>
          <p14:tracePt t="14699" x="6777038" y="1419225"/>
          <p14:tracePt t="14714" x="6759575" y="1446213"/>
          <p14:tracePt t="14743" x="6742113" y="1482725"/>
          <p14:tracePt t="14750" x="6732588" y="1500188"/>
          <p14:tracePt t="14761" x="6732588" y="1509713"/>
          <p14:tracePt t="14797" x="6715125" y="1554163"/>
          <p14:tracePt t="14826" x="6688138" y="1598613"/>
          <p14:tracePt t="14844" x="6680200" y="1625600"/>
          <p14:tracePt t="14874" x="6608763" y="1751013"/>
          <p14:tracePt t="14881" x="6589713" y="1785938"/>
          <p14:tracePt t="14899" x="6562725" y="1830388"/>
          <p14:tracePt t="14915" x="6537325" y="1874838"/>
          <p14:tracePt t="14943" x="6491288" y="1973263"/>
          <p14:tracePt t="14975" x="6483350" y="2000250"/>
          <p14:tracePt t="15266" x="6483350" y="2009775"/>
          <p14:tracePt t="15385" x="6483350" y="2017713"/>
          <p14:tracePt t="15795" x="6491288" y="2017713"/>
          <p14:tracePt t="15828" x="6500813" y="2017713"/>
          <p14:tracePt t="15842" x="6510338" y="2017713"/>
          <p14:tracePt t="16032" x="6510338" y="2027238"/>
          <p14:tracePt t="16046" x="6500813" y="2036763"/>
          <p14:tracePt t="16069" x="6500813" y="2044700"/>
          <p14:tracePt t="16084" x="6500813" y="2054225"/>
          <p14:tracePt t="16104" x="6491288" y="2054225"/>
          <p14:tracePt t="16166" x="6491288" y="2062163"/>
          <p14:tracePt t="16201" x="6491288" y="2071688"/>
          <p14:tracePt t="16225" x="6491288" y="2081213"/>
          <p14:tracePt t="16237" x="6491288" y="2089150"/>
          <p14:tracePt t="16264" x="6491288" y="2098675"/>
          <p14:tracePt t="16537" x="6500813" y="2098675"/>
          <p14:tracePt t="16548" x="6510338" y="2116138"/>
          <p14:tracePt t="16560" x="6518275" y="2125663"/>
          <p14:tracePt t="16583" x="6527800" y="2133600"/>
          <p14:tracePt t="16605" x="6554788" y="2179638"/>
          <p14:tracePt t="16621" x="6562725" y="2205038"/>
          <p14:tracePt t="16650" x="6572250" y="2232025"/>
          <p14:tracePt t="16656" x="6581775" y="2241550"/>
          <p14:tracePt t="16668" x="6589713" y="2251075"/>
          <p14:tracePt t="16684" x="6589713" y="2259013"/>
          <p14:tracePt t="16706" x="6589713" y="2268538"/>
          <p14:tracePt t="16812" x="6599238" y="2268538"/>
          <p14:tracePt t="23402" x="6599238" y="2276475"/>
          <p14:tracePt t="24689" x="6599238" y="2286000"/>
          <p14:tracePt t="28336" x="6589713" y="2286000"/>
          <p14:tracePt t="28348" x="6589713" y="2276475"/>
          <p14:tracePt t="28407" x="6589713" y="2268538"/>
          <p14:tracePt t="28505" x="6599238" y="2268538"/>
          <p14:tracePt t="28540" x="6608763" y="2268538"/>
          <p14:tracePt t="28554" x="6616700" y="2259013"/>
          <p14:tracePt t="28601" x="6626225" y="2259013"/>
          <p14:tracePt t="28660" x="6634163" y="2259013"/>
          <p14:tracePt t="28707" x="6643688" y="2259013"/>
          <p14:tracePt t="28719" x="6653213" y="2251075"/>
          <p14:tracePt t="29176" x="6643688" y="2259013"/>
          <p14:tracePt t="29200" x="6634163" y="2259013"/>
          <p14:tracePt t="29224" x="6634163" y="2268538"/>
          <p14:tracePt t="29237" x="6626225" y="2268538"/>
          <p14:tracePt t="29273" x="6616700" y="2268538"/>
          <p14:tracePt t="29367" x="6608763" y="2268538"/>
          <p14:tracePt t="29475" x="6608763" y="2251075"/>
          <p14:tracePt t="29490" x="6608763" y="2232025"/>
          <p14:tracePt t="29503" x="6608763" y="2214563"/>
          <p14:tracePt t="29520" x="6608763" y="2197100"/>
          <p14:tracePt t="29536" x="6608763" y="2133600"/>
          <p14:tracePt t="29558" x="6608763" y="2089150"/>
          <p14:tracePt t="29800" x="6608763" y="2071688"/>
          <p14:tracePt t="29812" x="6599238" y="2062163"/>
          <p14:tracePt t="29825" x="6589713" y="2036763"/>
          <p14:tracePt t="29839" x="6581775" y="1990725"/>
          <p14:tracePt t="29859" x="6562725" y="1946275"/>
          <p14:tracePt t="29888" x="6491288" y="1731963"/>
          <p14:tracePt t="29905" x="6465888" y="1670050"/>
          <p14:tracePt t="29922" x="6429375" y="1562100"/>
          <p14:tracePt t="29958" x="6411913" y="1438275"/>
          <p14:tracePt t="29975" x="6402388" y="1411288"/>
          <p14:tracePt t="29991" x="6394450" y="1366838"/>
          <p14:tracePt t="30020" x="6394450" y="1347788"/>
          <p14:tracePt t="30057" x="6394450" y="1339850"/>
          <p14:tracePt t="30750" x="6394450" y="1330325"/>
          <p14:tracePt t="30760" x="6384925" y="1330325"/>
          <p14:tracePt t="30791" x="6375400" y="1322388"/>
          <p14:tracePt t="30799" x="6375400" y="1312863"/>
          <p14:tracePt t="30811" x="6367463" y="1312863"/>
          <p14:tracePt t="30838" x="6357938" y="1303338"/>
          <p14:tracePt t="30844" x="6357938" y="1295400"/>
          <p14:tracePt t="30863" x="6357938" y="1285875"/>
          <p14:tracePt t="33438" x="6357938" y="1276350"/>
          <p14:tracePt t="35588" x="6348413" y="1276350"/>
          <p14:tracePt t="35598" x="6340475" y="1276350"/>
          <p14:tracePt t="35621" x="6340475" y="1285875"/>
          <p14:tracePt t="35658" x="6330950" y="1285875"/>
          <p14:tracePt t="35851" x="6330950" y="1295400"/>
          <p14:tracePt t="35970" x="6330950" y="1303338"/>
          <p14:tracePt t="35982" x="6330950" y="1330325"/>
          <p14:tracePt t="35993" x="6330950" y="1347788"/>
          <p14:tracePt t="36005" x="6340475" y="1374775"/>
          <p14:tracePt t="36031" x="6340475" y="1411288"/>
          <p14:tracePt t="36059" x="6348413" y="1446213"/>
          <p14:tracePt t="36084" x="6357938" y="1465263"/>
          <p14:tracePt t="36112" x="6367463" y="1473200"/>
          <p14:tracePt t="36118" x="6375400" y="1473200"/>
          <p14:tracePt t="36272" x="6375400" y="1455738"/>
          <p14:tracePt t="36282" x="6375400" y="1438275"/>
          <p14:tracePt t="36313" x="6375400" y="1428750"/>
          <p14:tracePt t="36320" x="6375400" y="1419225"/>
          <p14:tracePt t="36379" x="6375400" y="1438275"/>
          <p14:tracePt t="36390" x="6375400" y="1455738"/>
          <p14:tracePt t="36413" x="6375400" y="1490663"/>
          <p14:tracePt t="36431" x="6384925" y="1509713"/>
          <p14:tracePt t="36461" x="6394450" y="1536700"/>
          <p14:tracePt t="36523" x="6394450" y="1544638"/>
          <p14:tracePt t="39344" x="6384925" y="1571625"/>
          <p14:tracePt t="39356" x="6367463" y="1633538"/>
          <p14:tracePt t="39365" x="6340475" y="1731963"/>
          <p14:tracePt t="39396" x="6251575" y="2027238"/>
          <p14:tracePt t="39412" x="6188075" y="2197100"/>
          <p14:tracePt t="39428" x="6099175" y="2473325"/>
          <p14:tracePt t="39457" x="6018213" y="2732088"/>
          <p14:tracePt t="39463" x="5973763" y="2857500"/>
          <p14:tracePt t="39497" x="5902325" y="3036888"/>
          <p14:tracePt t="39526" x="5848350" y="3179763"/>
          <p14:tracePt t="39725" x="5848350" y="3187700"/>
          <p14:tracePt t="39740" x="5848350" y="3205163"/>
          <p14:tracePt t="39752" x="5830888" y="3224213"/>
          <p14:tracePt t="39776" x="5768975" y="3348038"/>
          <p14:tracePt t="39798" x="5697538" y="3446463"/>
          <p14:tracePt t="39827" x="5286375" y="3983038"/>
          <p14:tracePt t="39845" x="5027613" y="4348163"/>
          <p14:tracePt t="39873" x="4848225" y="4616450"/>
          <p14:tracePt t="39898" x="4732338" y="4813300"/>
          <p14:tracePt t="39927" x="4633913" y="5000625"/>
          <p14:tracePt t="39933" x="4598988" y="5081588"/>
          <p14:tracePt t="39958" x="4527550" y="5187950"/>
          <p14:tracePt t="39976" x="4510088" y="5214938"/>
          <p14:tracePt t="39998" x="4500563" y="5241925"/>
          <p14:tracePt t="40028" x="4491038" y="5241925"/>
          <p14:tracePt t="40220" x="4456113" y="5295900"/>
          <p14:tracePt t="40232" x="4411663" y="5394325"/>
          <p14:tracePt t="40245" x="4357688" y="5510213"/>
          <p14:tracePt t="40274" x="4259263" y="5724525"/>
          <p14:tracePt t="40281" x="4197350" y="5830888"/>
          <p14:tracePt t="40299" x="4143375" y="5902325"/>
          <p14:tracePt t="40328" x="3946525" y="6153150"/>
          <p14:tracePt t="40359" x="3830638" y="6251575"/>
          <p14:tracePt t="40365" x="3795713" y="6286500"/>
          <p14:tracePt t="40397" x="3732213" y="6330950"/>
          <p14:tracePt t="40401" x="3705225" y="6340475"/>
          <p14:tracePt t="40413" x="3679825" y="6348413"/>
          <p14:tracePt t="40423" x="3660775" y="6348413"/>
          <p14:tracePt t="40448" x="3643313" y="6348413"/>
          <p14:tracePt t="40462" x="3643313" y="6286500"/>
          <p14:tracePt t="40651" x="3616325" y="6286500"/>
          <p14:tracePt t="40663" x="3589338" y="6296025"/>
          <p14:tracePt t="40678" x="3544888" y="6323013"/>
          <p14:tracePt t="40701" x="3419475" y="6429375"/>
          <p14:tracePt t="40716" x="3340100" y="6483350"/>
          <p14:tracePt t="40732" x="3259138" y="6545263"/>
          <p14:tracePt t="40748" x="3116263" y="6626225"/>
          <p14:tracePt t="40777" x="3027363" y="6670675"/>
          <p14:tracePt t="40783" x="2990850" y="6680200"/>
          <p14:tracePt t="40801" x="2965450" y="6680200"/>
          <p14:tracePt t="40816" x="2938463" y="6680200"/>
          <p14:tracePt t="40832" x="2911475" y="6680200"/>
          <p14:tracePt t="40861" x="2901950" y="6680200"/>
          <p14:tracePt t="40868" x="2894013" y="6680200"/>
          <p14:tracePt t="40966" x="2894013" y="6670675"/>
          <p14:tracePt t="40976" x="2894013" y="6661150"/>
          <p14:tracePt t="40999" x="2894013" y="6643688"/>
          <p14:tracePt t="41240" x="2884488" y="6643688"/>
          <p14:tracePt t="41251" x="2874963" y="6653213"/>
          <p14:tracePt t="41266" x="2847975" y="6661150"/>
          <p14:tracePt t="41286" x="2830513" y="6661150"/>
          <p14:tracePt t="41308" x="2795588" y="6661150"/>
          <p14:tracePt t="41330" x="2768600" y="6661150"/>
          <p14:tracePt t="41352" x="2751138" y="6661150"/>
          <p14:tracePt t="41372" x="2724150" y="6661150"/>
          <p14:tracePt t="41399" x="2714625" y="6661150"/>
          <p14:tracePt t="41406" x="2705100" y="6661150"/>
          <p14:tracePt t="41456" x="2697163" y="6661150"/>
          <p14:tracePt t="41623" x="2697163" y="6653213"/>
          <p14:tracePt t="41635" x="2697163" y="6626225"/>
          <p14:tracePt t="41650" x="2697163" y="6599238"/>
          <p14:tracePt t="41678" x="2705100" y="6527800"/>
          <p14:tracePt t="41685" x="2714625" y="6473825"/>
          <p14:tracePt t="41703" x="2724150" y="6429375"/>
          <p14:tracePt t="41732" x="2724150" y="6394450"/>
          <p14:tracePt t="41750" x="2724150" y="6384925"/>
          <p14:tracePt t="41864" x="2732088" y="6357938"/>
          <p14:tracePt t="41875" x="2741613" y="6348413"/>
          <p14:tracePt t="41902" x="2751138" y="6313488"/>
          <p14:tracePt t="41919" x="2759075" y="6286500"/>
          <p14:tracePt t="41949" x="2786063" y="6242050"/>
          <p14:tracePt t="41966" x="2795588" y="6215063"/>
          <p14:tracePt t="42002" x="2840038" y="6161088"/>
          <p14:tracePt t="42786" x="2840038" y="6170613"/>
          <p14:tracePt t="42802" x="2840038" y="6188075"/>
          <p14:tracePt t="42812" x="2847975" y="6215063"/>
          <p14:tracePt t="42825" x="2857500" y="6242050"/>
          <p14:tracePt t="42852" x="2857500" y="6259513"/>
          <p14:tracePt t="42861" x="2857500" y="6269038"/>
          <p14:tracePt t="42873" x="2857500" y="6276975"/>
          <p14:tracePt t="42908" x="2857500" y="6269038"/>
          <p14:tracePt t="42922" x="2857500" y="6259513"/>
          <p14:tracePt t="42931" x="2847975" y="6232525"/>
          <p14:tracePt t="42954" x="2840038" y="6180138"/>
          <p14:tracePt t="42970" x="2813050" y="6054725"/>
          <p14:tracePt t="43005" x="2768600" y="5884863"/>
          <p14:tracePt t="43024" x="2751138" y="5822950"/>
          <p14:tracePt t="43039" x="2724150" y="5705475"/>
          <p14:tracePt t="43068" x="2714625" y="5643563"/>
          <p14:tracePt t="43086" x="2705100" y="5616575"/>
          <p14:tracePt t="43108" x="2697163" y="5608638"/>
          <p14:tracePt t="43123" x="2687638" y="5608638"/>
          <p14:tracePt t="43139" x="2679700" y="5599113"/>
          <p14:tracePt t="43184" x="2660650" y="5589588"/>
          <p14:tracePt t="43447" x="2660650" y="5581650"/>
          <p14:tracePt t="43460" x="2660650" y="5562600"/>
          <p14:tracePt t="43473" x="2652713" y="5545138"/>
          <p14:tracePt t="43506" x="2643188" y="5491163"/>
          <p14:tracePt t="43512" x="2643188" y="5465763"/>
          <p14:tracePt t="43524" x="2643188" y="5456238"/>
          <p14:tracePt t="43553" x="2643188" y="5438775"/>
          <p14:tracePt t="43559" x="2643188" y="5429250"/>
          <p14:tracePt t="43607" x="2643188" y="5411788"/>
          <p14:tracePt t="43624" x="2643188" y="5394325"/>
          <p14:tracePt t="44095" x="2643188" y="5375275"/>
          <p14:tracePt t="44110" x="2643188" y="5367338"/>
          <p14:tracePt t="44122" x="2643188" y="5357813"/>
          <p14:tracePt t="44142" x="2643188" y="5340350"/>
          <p14:tracePt t="44157" x="2643188" y="5295900"/>
          <p14:tracePt t="44186" x="2643188" y="5268913"/>
          <p14:tracePt t="44193" x="2643188" y="5259388"/>
          <p14:tracePt t="44211" x="2643188" y="5251450"/>
          <p14:tracePt t="44243" x="2643188" y="5241925"/>
          <p14:tracePt t="44271" x="2643188" y="5232400"/>
          <p14:tracePt t="44589" x="2643188" y="5241925"/>
          <p14:tracePt t="44673" x="2643188" y="5214938"/>
          <p14:tracePt t="44686" x="2643188" y="5197475"/>
          <p14:tracePt t="44698" x="2643188" y="5170488"/>
          <p14:tracePt t="44713" x="2643188" y="5160963"/>
          <p14:tracePt t="44742" x="2643188" y="5143500"/>
          <p14:tracePt t="44806" x="2643188" y="5133975"/>
          <p14:tracePt t="44948" x="2652713" y="5133975"/>
          <p14:tracePt t="44973" x="2660650" y="5133975"/>
          <p14:tracePt t="44997" x="2670175" y="5133975"/>
          <p14:tracePt t="45118" x="2679700" y="5126038"/>
          <p14:tracePt t="45140" x="2679700" y="5116513"/>
          <p14:tracePt t="45151" x="2687638" y="5116513"/>
          <p14:tracePt t="45178" x="2687638" y="5108575"/>
          <p14:tracePt t="45404" x="2697163" y="5108575"/>
          <p14:tracePt t="45667" x="2697163" y="5099050"/>
          <p14:tracePt t="45680" x="2679700" y="5081588"/>
          <p14:tracePt t="45694" x="2660650" y="5072063"/>
          <p14:tracePt t="45717" x="2598738" y="5010150"/>
          <p14:tracePt t="45745" x="2554288" y="4956175"/>
          <p14:tracePt t="45777" x="2500313" y="4884738"/>
          <p14:tracePt t="45814" x="2465388" y="4840288"/>
          <p14:tracePt t="45845" x="2438400" y="4803775"/>
          <p14:tracePt t="45851" x="2428875" y="4795838"/>
          <p14:tracePt t="45864" x="2419350" y="4786313"/>
          <p14:tracePt t="45892" x="2401888" y="4759325"/>
          <p14:tracePt t="45898" x="2393950" y="4741863"/>
          <p14:tracePt t="45917" x="2393950" y="4732338"/>
          <p14:tracePt t="45932" x="2374900" y="4714875"/>
          <p14:tracePt t="45957" x="2374900" y="4705350"/>
          <p14:tracePt t="45979" x="2366963" y="4679950"/>
          <p14:tracePt t="45995" x="2366963" y="4670425"/>
          <p14:tracePt t="46233" x="2357438" y="4670425"/>
          <p14:tracePt t="46260" x="2357438" y="4660900"/>
          <p14:tracePt t="46268" x="2357438" y="4652963"/>
          <p14:tracePt t="46282" x="2347913" y="4633913"/>
          <p14:tracePt t="46296" x="2347913" y="4608513"/>
          <p14:tracePt t="46319" x="2339975" y="4562475"/>
          <p14:tracePt t="46338" x="2339975" y="4554538"/>
          <p14:tracePt t="46354" x="2330450" y="4527550"/>
          <p14:tracePt t="46383" x="2330450" y="4510088"/>
          <p14:tracePt t="46460" x="2330450" y="4500563"/>
          <p14:tracePt t="46567" x="2330450" y="4473575"/>
          <p14:tracePt t="46581" x="2330450" y="4456113"/>
          <p14:tracePt t="46597" x="2339975" y="4438650"/>
          <p14:tracePt t="46618" x="2339975" y="4411663"/>
          <p14:tracePt t="46648" x="2347913" y="4411663"/>
          <p14:tracePt t="46702" x="2366963" y="4411663"/>
          <p14:tracePt t="46715" x="2374900" y="4411663"/>
          <p14:tracePt t="46724" x="2393950" y="4419600"/>
          <p14:tracePt t="46749" x="2401888" y="4429125"/>
          <p14:tracePt t="46765" x="2419350" y="4438650"/>
          <p14:tracePt t="46794" x="2438400" y="4446588"/>
          <p14:tracePt t="46818" x="2446338" y="4446588"/>
          <p14:tracePt t="46834" x="2465388" y="4446588"/>
          <p14:tracePt t="46863" x="2473325" y="4446588"/>
          <p14:tracePt t="46869" x="2482850" y="4446588"/>
          <p14:tracePt t="46881" x="2490788" y="4446588"/>
          <p14:tracePt t="46917" x="2500313" y="4446588"/>
          <p14:tracePt t="47156" x="2509838" y="4446588"/>
          <p14:tracePt t="47170" x="2517775" y="4438650"/>
          <p14:tracePt t="47182" x="2536825" y="4419600"/>
          <p14:tracePt t="47197" x="2554288" y="4411663"/>
          <p14:tracePt t="47220" x="2589213" y="4394200"/>
          <p14:tracePt t="47235" x="2608263" y="4384675"/>
          <p14:tracePt t="47251" x="2643188" y="4375150"/>
          <p14:tracePt t="47267" x="2660650" y="4375150"/>
          <p14:tracePt t="47296" x="2687638" y="4375150"/>
          <p14:tracePt t="47302" x="2697163" y="4375150"/>
          <p14:tracePt t="47320" x="2705100" y="4384675"/>
          <p14:tracePt t="47335" x="2724150" y="4384675"/>
          <p14:tracePt t="47351" x="2732088" y="4384675"/>
          <p14:tracePt t="47380" x="2741613" y="4394200"/>
          <p14:tracePt t="47386" x="2751138" y="4394200"/>
          <p14:tracePt t="48153" x="2741613" y="4394200"/>
          <p14:tracePt t="48166" x="2714625" y="4375150"/>
          <p14:tracePt t="48183" x="2687638" y="4357688"/>
          <p14:tracePt t="48201" x="2527300" y="4241800"/>
          <p14:tracePt t="48223" x="2393950" y="4125913"/>
          <p14:tracePt t="48252" x="1884363" y="3741738"/>
          <p14:tracePt t="48269" x="1724025" y="3652838"/>
          <p14:tracePt t="48299" x="1438275" y="3509963"/>
          <p14:tracePt t="48323" x="1312863" y="3438525"/>
          <p14:tracePt t="48339" x="1258888" y="3402013"/>
          <p14:tracePt t="48367" x="1179513" y="3340100"/>
          <p14:tracePt t="48373" x="1133475" y="3322638"/>
          <p14:tracePt t="48398" x="1071563" y="3268663"/>
          <p14:tracePt t="48422" x="1009650" y="3224213"/>
          <p14:tracePt t="48452" x="965200" y="3160713"/>
          <p14:tracePt t="48468" x="955675" y="3152775"/>
          <p14:tracePt t="48484" x="955675" y="3143250"/>
          <p14:tracePt t="48522" x="955675" y="3133725"/>
          <p14:tracePt t="48717" x="946150" y="3133725"/>
          <p14:tracePt t="48741" x="946150" y="3143250"/>
          <p14:tracePt t="48755" x="946150" y="3152775"/>
          <p14:tracePt t="48764" x="946150" y="3170238"/>
          <p14:tracePt t="48787" x="965200" y="3214688"/>
          <p14:tracePt t="48803" x="982663" y="3251200"/>
          <p14:tracePt t="48825" x="1009650" y="3357563"/>
          <p14:tracePt t="48854" x="1027113" y="3446463"/>
          <p14:tracePt t="48872" x="1027113" y="3517900"/>
          <p14:tracePt t="48888" x="1036638" y="3536950"/>
          <p14:tracePt t="48923" x="1044575" y="3571875"/>
          <p14:tracePt t="48954" x="1044575" y="3581400"/>
          <p14:tracePt t="48961" x="1054100" y="3589338"/>
          <p14:tracePt t="48973" x="1054100" y="3598863"/>
          <p14:tracePt t="49001" x="1054100" y="3608388"/>
          <p14:tracePt t="49056" x="1062038" y="3608388"/>
          <p14:tracePt t="49090" x="1062038" y="3616325"/>
          <p14:tracePt t="49115" x="1071563" y="3625850"/>
          <p14:tracePt t="49127" x="1071563" y="3633788"/>
          <p14:tracePt t="49149" x="1081088" y="3633788"/>
          <p14:tracePt t="49178" x="1089025" y="3633788"/>
          <p14:tracePt t="49187" x="1098550" y="3633788"/>
          <p14:tracePt t="49377" x="1098550" y="3625850"/>
          <p14:tracePt t="49390" x="1108075" y="3625850"/>
          <p14:tracePt t="49405" x="1133475" y="3608388"/>
          <p14:tracePt t="49428" x="1169988" y="3571875"/>
          <p14:tracePt t="49444" x="1196975" y="3554413"/>
          <p14:tracePt t="49473" x="1241425" y="3544888"/>
          <p14:tracePt t="49488" x="1250950" y="3544888"/>
          <p14:tracePt t="49498" x="1258888" y="3544888"/>
          <p14:tracePt t="49528" x="1276350" y="3544888"/>
          <p14:tracePt t="49573" x="1285875" y="3554413"/>
          <p14:tracePt t="49594" x="1285875" y="3562350"/>
          <p14:tracePt t="49618" x="1295400" y="3562350"/>
          <p14:tracePt t="49654" x="1303338" y="3562350"/>
          <p14:tracePt t="49677" x="1312863" y="3554413"/>
          <p14:tracePt t="49703" x="1322388" y="3554413"/>
          <p14:tracePt t="49715" x="1330325" y="3554413"/>
          <p14:tracePt t="49738" x="1339850" y="3544888"/>
          <p14:tracePt t="49785" x="1339850" y="3536950"/>
          <p14:tracePt t="49929" x="1330325" y="3536950"/>
          <p14:tracePt t="49943" x="1322388" y="3527425"/>
          <p14:tracePt t="49952" x="1322388" y="3517900"/>
          <p14:tracePt t="49977" x="1312863" y="3509963"/>
          <p14:tracePt t="50001" x="1295400" y="3500438"/>
          <p14:tracePt t="50031" x="1268413" y="3490913"/>
          <p14:tracePt t="50046" x="1250950" y="3482975"/>
          <p14:tracePt t="50062" x="1196975" y="3473450"/>
          <p14:tracePt t="50091" x="1160463" y="3446463"/>
          <p14:tracePt t="50097" x="1143000" y="3438525"/>
          <p14:tracePt t="50109" x="1116013" y="3419475"/>
          <p14:tracePt t="50131" x="1089025" y="3411538"/>
          <p14:tracePt t="50146" x="1044575" y="3384550"/>
          <p14:tracePt t="50175" x="990600" y="3357563"/>
          <p14:tracePt t="50181" x="973138" y="3340100"/>
          <p14:tracePt t="50194" x="965200" y="3330575"/>
          <p14:tracePt t="50229" x="946150" y="3295650"/>
          <p14:tracePt t="50235" x="938213" y="3286125"/>
          <p14:tracePt t="50260" x="928688" y="3268663"/>
          <p14:tracePt t="50267" x="928688" y="3259138"/>
          <p14:tracePt t="50937" x="938213" y="3259138"/>
          <p14:tracePt t="50950" x="946150" y="3259138"/>
          <p14:tracePt t="50966" x="955675" y="3259138"/>
          <p14:tracePt t="50994" x="1017588" y="3259138"/>
          <p14:tracePt t="51003" x="1081088" y="3241675"/>
          <p14:tracePt t="51035" x="1374775" y="3187700"/>
          <p14:tracePt t="51064" x="1652588" y="3187700"/>
          <p14:tracePt t="51095" x="2081213" y="3330575"/>
          <p14:tracePt t="51132" x="2347913" y="3517900"/>
          <p14:tracePt t="51163" x="2455863" y="3616325"/>
          <p14:tracePt t="51169" x="2490788" y="3652838"/>
          <p14:tracePt t="51194" x="2500313" y="3670300"/>
          <p14:tracePt t="51395" x="2517775" y="3670300"/>
          <p14:tracePt t="51406" x="2527300" y="3679825"/>
          <p14:tracePt t="51417" x="2554288" y="3687763"/>
          <p14:tracePt t="51436" x="2598738" y="3705225"/>
          <p14:tracePt t="51451" x="2652713" y="3724275"/>
          <p14:tracePt t="51467" x="2786063" y="3786188"/>
          <p14:tracePt t="51496" x="2965450" y="3894138"/>
          <p14:tracePt t="51502" x="3062288" y="3956050"/>
          <p14:tracePt t="51514" x="3152775" y="4017963"/>
          <p14:tracePt t="51536" x="3241675" y="4062413"/>
          <p14:tracePt t="51565" x="3429000" y="4152900"/>
          <p14:tracePt t="51596" x="3500438" y="4152900"/>
          <p14:tracePt t="51602" x="3509963" y="4152900"/>
          <p14:tracePt t="51614" x="3509963" y="4143375"/>
          <p14:tracePt t="51804" x="3527425" y="4143375"/>
          <p14:tracePt t="51816" x="3544888" y="4143375"/>
          <p14:tracePt t="51835" x="3571875" y="4143375"/>
          <p14:tracePt t="51853" x="3660775" y="4125913"/>
          <p14:tracePt t="51881" x="3786188" y="4108450"/>
          <p14:tracePt t="51888" x="3867150" y="4098925"/>
          <p14:tracePt t="51900" x="3956050" y="4089400"/>
          <p14:tracePt t="51935" x="4133850" y="4089400"/>
          <p14:tracePt t="51966" x="4205288" y="4089400"/>
          <p14:tracePt t="51972" x="4232275" y="4089400"/>
          <p14:tracePt t="51984" x="4259263" y="4081463"/>
          <p14:tracePt t="52013" x="4313238" y="4054475"/>
          <p14:tracePt t="52021" x="4330700" y="4017963"/>
          <p14:tracePt t="52630" x="4303713" y="4017963"/>
          <p14:tracePt t="52645" x="4286250" y="4017963"/>
          <p14:tracePt t="52665" x="4276725" y="4017963"/>
          <p14:tracePt t="52693" x="4276725" y="4010025"/>
          <p14:tracePt t="52704" x="4295775" y="4000500"/>
          <p14:tracePt t="52739" x="4446588" y="3894138"/>
          <p14:tracePt t="52757" x="4527550" y="3840163"/>
          <p14:tracePt t="52786" x="4813300" y="3705225"/>
          <p14:tracePt t="52804" x="4919663" y="3670300"/>
          <p14:tracePt t="52839" x="5187950" y="3589338"/>
          <p14:tracePt t="52845" x="5259388" y="3571875"/>
          <p14:tracePt t="52872" x="5367338" y="3536950"/>
          <p14:tracePt t="52901" x="5419725" y="3527425"/>
          <p14:tracePt t="52908" x="5429250" y="3517900"/>
          <p14:tracePt t="52920" x="5438775" y="3517900"/>
          <p14:tracePt t="52958" x="5446713" y="3517900"/>
          <p14:tracePt t="53016" x="5446713" y="3509963"/>
          <p14:tracePt t="53281" x="5446713" y="3500438"/>
          <p14:tracePt t="53291" x="5456238" y="3500438"/>
          <p14:tracePt t="53315" x="5473700" y="3500438"/>
          <p14:tracePt t="53343" x="5483225" y="3482975"/>
          <p14:tracePt t="53372" x="5537200" y="3438525"/>
          <p14:tracePt t="53378" x="5589588" y="3394075"/>
          <p14:tracePt t="53404" x="5759450" y="3232150"/>
          <p14:tracePt t="53422" x="5956300" y="3062288"/>
          <p14:tracePt t="53444" x="6037263" y="2990850"/>
          <p14:tracePt t="53459" x="6161088" y="2894013"/>
          <p14:tracePt t="53488" x="6224588" y="2874963"/>
          <p14:tracePt t="53748" x="6224588" y="2867025"/>
          <p14:tracePt t="53759" x="6232525" y="2867025"/>
          <p14:tracePt t="53789" x="6269038" y="2803525"/>
          <p14:tracePt t="53795" x="6303963" y="2768600"/>
          <p14:tracePt t="53808" x="6348413" y="2705100"/>
          <p14:tracePt t="53823" x="6394450" y="2643188"/>
          <p14:tracePt t="53845" x="6510338" y="2500313"/>
          <p14:tracePt t="53861" x="6562725" y="2446338"/>
          <p14:tracePt t="53890" x="6724650" y="2312988"/>
          <p14:tracePt t="53921" x="6769100" y="2303463"/>
          <p14:tracePt t="54767" x="6777038" y="2303463"/>
          <p14:tracePt t="54778" x="6777038" y="2295525"/>
          <p14:tracePt t="54794" x="6786563" y="2295525"/>
          <p14:tracePt t="55162" x="6786563" y="2286000"/>
          <p14:tracePt t="55178" x="6796088" y="2286000"/>
          <p14:tracePt t="55426" x="6786563" y="2295525"/>
          <p14:tracePt t="55440" x="6769100" y="2303463"/>
          <p14:tracePt t="55451" x="6759575" y="2303463"/>
          <p14:tracePt t="55467" x="6751638" y="2303463"/>
          <p14:tracePt t="55496" x="6732588" y="2303463"/>
          <p14:tracePt t="55502" x="6724650" y="2303463"/>
          <p14:tracePt t="55528" x="6715125" y="2303463"/>
          <p14:tracePt t="55559" x="6705600" y="2303463"/>
          <p14:tracePt t="55678" x="6705600" y="2295525"/>
          <p14:tracePt t="55692" x="6705600" y="2286000"/>
          <p14:tracePt t="55714" x="6715125" y="2268538"/>
          <p14:tracePt t="55750" x="6742113" y="2251075"/>
          <p14:tracePt t="55782" x="6751638" y="2251075"/>
          <p14:tracePt t="55835" x="6759575" y="2251075"/>
          <p14:tracePt t="55846" x="6769100" y="2251075"/>
          <p14:tracePt t="55861" x="6777038" y="2251075"/>
          <p14:tracePt t="55885" x="6786563" y="2251075"/>
          <p14:tracePt t="55900" x="6804025" y="2251075"/>
          <p14:tracePt t="55929" x="6813550" y="2251075"/>
          <p14:tracePt t="55942" x="6823075" y="2251075"/>
          <p14:tracePt t="55956" x="6831013" y="2251075"/>
          <p14:tracePt t="55982" x="6831013" y="2241550"/>
          <p14:tracePt t="55991" x="6840538" y="2232025"/>
          <p14:tracePt t="56174" x="6831013" y="2241550"/>
          <p14:tracePt t="56184" x="6823075" y="2241550"/>
          <p14:tracePt t="56214" x="6786563" y="2259013"/>
          <p14:tracePt t="56220" x="6777038" y="2259013"/>
          <p14:tracePt t="56232" x="6769100" y="2259013"/>
          <p14:tracePt t="56255" x="6751638" y="2259013"/>
          <p14:tracePt t="56270" x="6742113" y="2259013"/>
          <p14:tracePt t="56299" x="6732588" y="2259013"/>
          <p14:tracePt t="56318" x="6724650" y="2259013"/>
          <p14:tracePt t="56352" x="6705600" y="2259013"/>
          <p14:tracePt t="56383" x="6697663" y="2251075"/>
          <p14:tracePt t="56390" x="6688138" y="2241550"/>
          <p14:tracePt t="56410" x="6680200" y="2241550"/>
          <p14:tracePt t="56437" x="6670675" y="2241550"/>
          <p14:tracePt t="56544" x="6680200" y="2241550"/>
          <p14:tracePt t="56556" x="6697663" y="2241550"/>
          <p14:tracePt t="56570" x="6705600" y="2241550"/>
          <p14:tracePt t="56586" x="6715125" y="2241550"/>
          <p14:tracePt t="56615" x="6724650" y="2241550"/>
          <p14:tracePt t="56627" x="6732588" y="2241550"/>
          <p14:tracePt t="56655" x="6742113" y="2241550"/>
          <p14:tracePt t="56684" x="6759575" y="2251075"/>
          <p14:tracePt t="56690" x="6769100" y="2251075"/>
          <p14:tracePt t="56702" x="6777038" y="2251075"/>
          <p14:tracePt t="56731" x="6786563" y="2251075"/>
          <p14:tracePt t="56737" x="6796088" y="2251075"/>
          <p14:tracePt t="56771" x="6813550" y="2251075"/>
          <p14:tracePt t="56799" x="6823075" y="2251075"/>
          <p14:tracePt t="56832" x="6840538" y="2251075"/>
          <p14:tracePt t="56855" x="6848475" y="2251075"/>
          <p14:tracePt t="57107" x="6858000" y="2251075"/>
          <p14:tracePt t="57121" x="6858000" y="2259013"/>
          <p14:tracePt t="57134" x="6867525" y="2259013"/>
          <p14:tracePt t="57157" x="6875463" y="2268538"/>
          <p14:tracePt t="57172" x="6884988" y="2268538"/>
          <p14:tracePt t="57201" x="6894513" y="2268538"/>
          <p14:tracePt t="57419" x="6894513" y="2259013"/>
          <p14:tracePt t="57456" x="6884988" y="2251075"/>
          <p14:tracePt t="57482" x="6875463" y="2251075"/>
          <p14:tracePt t="57493" x="6867525" y="2251075"/>
          <p14:tracePt t="57517" x="6858000" y="2251075"/>
          <p14:tracePt t="57556" x="6848475" y="2259013"/>
          <p14:tracePt t="57564" x="6840538" y="2259013"/>
          <p14:tracePt t="57588" x="6831013" y="2268538"/>
          <p14:tracePt t="57617" x="6823075" y="2286000"/>
          <p14:tracePt t="57634" x="6813550" y="2286000"/>
          <p14:tracePt t="57719" x="6823075" y="2276475"/>
          <p14:tracePt t="57732" x="6831013" y="2268538"/>
          <p14:tracePt t="57745" x="6848475" y="2251075"/>
          <p14:tracePt t="57759" x="6858000" y="2251075"/>
          <p14:tracePt t="57786" x="6875463" y="2251075"/>
          <p14:tracePt t="57793" x="6884988" y="2251075"/>
          <p14:tracePt t="57805" x="6894513" y="2251075"/>
          <p14:tracePt t="57833" x="6911975" y="2251075"/>
          <p14:tracePt t="57857" x="6919913" y="2251075"/>
          <p14:tracePt t="57873" x="6938963" y="2251075"/>
          <p14:tracePt t="57975" x="6946900" y="2251075"/>
          <p14:tracePt t="57995" x="6956425" y="2251075"/>
          <p14:tracePt t="58118" x="6946900" y="2251075"/>
          <p14:tracePt t="58139" x="6938963" y="2251075"/>
          <p14:tracePt t="58151" x="6929438" y="2251075"/>
          <p14:tracePt t="58188" x="6919913" y="2251075"/>
          <p14:tracePt t="58212" x="6911975" y="2251075"/>
          <p14:tracePt t="58236" x="6902450" y="2251075"/>
          <p14:tracePt t="58259" x="6894513" y="2251075"/>
          <p14:tracePt t="58273" x="6894513" y="2241550"/>
          <p14:tracePt t="58284" x="6884988" y="2241550"/>
          <p14:tracePt t="58355" x="6875463" y="2241550"/>
          <p14:tracePt t="58382" x="6867525" y="2241550"/>
          <p14:tracePt t="58417" x="6858000" y="2241550"/>
          <p14:tracePt t="58571" x="6867525" y="2241550"/>
          <p14:tracePt t="58588" x="6884988" y="2241550"/>
          <p14:tracePt t="58609" x="6894513" y="2241550"/>
          <p14:tracePt t="58636" x="6902450" y="2241550"/>
          <p14:tracePt t="58646" x="6911975" y="2241550"/>
          <p14:tracePt t="58679" x="6919913" y="2241550"/>
          <p14:tracePt t="58705" x="6919913" y="2251075"/>
          <p14:tracePt t="58764" x="6929438" y="2251075"/>
          <p14:tracePt t="58910" x="6919913" y="2251075"/>
          <p14:tracePt t="58943" x="6911975" y="2251075"/>
          <p14:tracePt t="58969" x="6902450" y="2251075"/>
          <p14:tracePt t="59136" x="6894513" y="2251075"/>
          <p14:tracePt t="59147" x="6875463" y="2251075"/>
          <p14:tracePt t="59173" x="6867525" y="2251075"/>
          <p14:tracePt t="59209" x="6858000" y="2251075"/>
          <p14:tracePt t="59245" x="6858000" y="2241550"/>
          <p14:tracePt t="59270" x="6848475" y="2232025"/>
          <p14:tracePt t="59281" x="6831013" y="2232025"/>
          <p14:tracePt t="59294" x="6831013" y="2224088"/>
          <p14:tracePt t="59322" x="6823075" y="2224088"/>
          <p14:tracePt t="59368" x="6813550" y="2224088"/>
          <p14:tracePt t="59521" x="6831013" y="2224088"/>
          <p14:tracePt t="59537" x="6840538" y="2224088"/>
          <p14:tracePt t="59556" x="6848475" y="2224088"/>
          <p14:tracePt t="59567" x="6858000" y="2224088"/>
          <p14:tracePt t="59583" x="6875463" y="2224088"/>
          <p14:tracePt t="59608" x="6875463" y="2232025"/>
          <p14:tracePt t="59702" x="6875463" y="2241550"/>
          <p14:tracePt t="59714" x="6867525" y="2251075"/>
          <p14:tracePt t="59737" x="6858000" y="2259013"/>
          <p14:tracePt t="59763" x="6840538" y="2268538"/>
          <p14:tracePt t="59792" x="6831013" y="2268538"/>
          <p14:tracePt t="59798" x="6823075" y="2268538"/>
          <p14:tracePt t="59810" x="6813550" y="2268538"/>
          <p14:tracePt t="59825" x="6804025" y="2268538"/>
          <p14:tracePt t="59861" x="6786563" y="2259013"/>
          <p14:tracePt t="59879" x="6777038" y="2251075"/>
          <p14:tracePt t="59908" x="6769100" y="2232025"/>
          <p14:tracePt t="59930" x="6759575" y="2232025"/>
          <p14:tracePt t="59961" x="6751638" y="2224088"/>
          <p14:tracePt t="59968" x="6742113" y="2224088"/>
          <p14:tracePt t="59981" x="6742113" y="2214563"/>
          <p14:tracePt t="60008" x="6732588" y="2214563"/>
          <p14:tracePt t="60027" x="6724650" y="2214563"/>
          <p14:tracePt t="60108" x="6724650" y="2224088"/>
          <p14:tracePt t="60123" x="6724650" y="2232025"/>
          <p14:tracePt t="60338" x="6715125" y="2232025"/>
          <p14:tracePt t="60348" x="6705600" y="2232025"/>
          <p14:tracePt t="60363" x="6697663" y="2232025"/>
          <p14:tracePt t="60394" x="6680200" y="2232025"/>
          <p14:tracePt t="60409" x="6670675" y="2232025"/>
          <p14:tracePt t="60420" x="6653213" y="2241550"/>
          <p14:tracePt t="60443" x="6643688" y="2259013"/>
          <p14:tracePt t="60465" x="6634163" y="2268538"/>
          <p14:tracePt t="60481" x="6616700" y="2268538"/>
          <p14:tracePt t="60510" x="6616700" y="2276475"/>
          <p14:tracePt t="60529" x="6608763" y="2276475"/>
          <p14:tracePt t="60577" x="6608763" y="2259013"/>
          <p14:tracePt t="60591" x="6608763" y="2251075"/>
          <p14:tracePt t="60610" x="6599238" y="2241550"/>
          <p14:tracePt t="60650" x="6599238" y="2232025"/>
          <p14:tracePt t="60732" x="6616700" y="2197100"/>
          <p14:tracePt t="60746" x="6634163" y="2133600"/>
          <p14:tracePt t="60764" x="6653213" y="2081213"/>
          <p14:tracePt t="60782" x="6688138" y="1973263"/>
          <p14:tracePt t="60811" x="6697663" y="1911350"/>
          <p14:tracePt t="60817" x="6705600" y="1874838"/>
          <p14:tracePt t="60829" x="6705600" y="1847850"/>
          <p14:tracePt t="60844" x="6705600" y="1822450"/>
          <p14:tracePt t="60866" x="6715125" y="1822450"/>
          <p14:tracePt t="61058" x="6715125" y="1830388"/>
          <p14:tracePt t="61070" x="6715125" y="1839913"/>
          <p14:tracePt t="61081" x="6715125" y="1847850"/>
          <p14:tracePt t="61111" x="6715125" y="1874838"/>
          <p14:tracePt t="61130" x="6715125" y="1901825"/>
          <p14:tracePt t="61145" x="6715125" y="1919288"/>
          <p14:tracePt t="61167" x="6715125" y="1955800"/>
          <p14:tracePt t="61196" x="6715125" y="1982788"/>
          <p14:tracePt t="61202" x="6715125" y="2000250"/>
          <p14:tracePt t="61214" x="6715125" y="2017713"/>
          <p14:tracePt t="61243" x="6715125" y="2054225"/>
          <p14:tracePt t="61249" x="6705600" y="2062163"/>
          <p14:tracePt t="61297" x="6705600" y="2071688"/>
          <p14:tracePt t="61310" x="6705600" y="2089150"/>
          <p14:tracePt t="61343" x="6688138" y="2133600"/>
          <p14:tracePt t="61349" x="6688138" y="2143125"/>
          <p14:tracePt t="61368" x="6680200" y="2152650"/>
          <p14:tracePt t="61396" x="6670675" y="2170113"/>
          <p14:tracePt t="61442" x="6661150" y="2179638"/>
          <p14:tracePt t="61452" x="6661150" y="2187575"/>
          <p14:tracePt t="61469" x="6653213" y="2197100"/>
          <p14:tracePt t="61562" x="6653213" y="2187575"/>
          <p14:tracePt t="61573" x="6653213" y="2160588"/>
          <p14:tracePt t="61587" x="6653213" y="2133600"/>
          <p14:tracePt t="61612" x="6653213" y="2098675"/>
          <p14:tracePt t="61647" x="6653213" y="2089150"/>
          <p14:tracePt t="61668" x="6653213" y="2081213"/>
          <p14:tracePt t="61683" x="6653213" y="2062163"/>
          <p14:tracePt t="61705" x="6653213" y="2054225"/>
          <p14:tracePt t="61717" x="6661150" y="2027238"/>
          <p14:tracePt t="61732" x="6661150" y="2017713"/>
          <p14:tracePt t="61766" x="6670675" y="2017713"/>
          <p14:tracePt t="61816" x="6670675" y="2027238"/>
          <p14:tracePt t="61825" x="6670675" y="2054225"/>
          <p14:tracePt t="61842" x="6670675" y="2081213"/>
          <p14:tracePt t="61870" x="6653213" y="2143125"/>
          <p14:tracePt t="61885" x="6643688" y="2179638"/>
          <p14:tracePt t="61902" x="6634163" y="2197100"/>
          <p14:tracePt t="61918" x="6626225" y="2205038"/>
          <p14:tracePt t="61934" x="6616700" y="2241550"/>
          <p14:tracePt t="61967" x="6599238" y="2268538"/>
          <p14:tracePt t="61973" x="6599238" y="2286000"/>
          <p14:tracePt t="61985" x="6589713" y="2295525"/>
          <p14:tracePt t="62014" x="6589713" y="2303463"/>
          <p14:tracePt t="62126" x="6589713" y="2295525"/>
          <p14:tracePt t="62136" x="6589713" y="2286000"/>
          <p14:tracePt t="62151" x="6599238" y="2268538"/>
          <p14:tracePt t="62169" x="6608763" y="2251075"/>
          <p14:tracePt t="62186" x="6626225" y="2197100"/>
          <p14:tracePt t="62201" x="6634163" y="2170113"/>
          <p14:tracePt t="62216" x="6643688" y="2160588"/>
          <p14:tracePt t="62246" x="6643688" y="2133600"/>
          <p14:tracePt t="62487" x="6643688" y="2152650"/>
          <p14:tracePt t="62498" x="6643688" y="2170113"/>
          <p14:tracePt t="62516" x="6643688" y="2187575"/>
          <p14:tracePt t="62533" x="6643688" y="2205038"/>
          <p14:tracePt t="62549" x="6634163" y="2232025"/>
          <p14:tracePt t="62571" x="6634163" y="2241550"/>
          <p14:tracePt t="62655" x="6634163" y="2224088"/>
          <p14:tracePt t="62667" x="6653213" y="2187575"/>
          <p14:tracePt t="62678" x="6680200" y="2108200"/>
          <p14:tracePt t="62703" x="6715125" y="1946275"/>
          <p14:tracePt t="62731" x="6732588" y="1839913"/>
          <p14:tracePt t="62749" x="6742113" y="1830388"/>
          <p14:tracePt t="62771" x="6742113" y="1812925"/>
          <p14:tracePt t="62847" x="6742113" y="1830388"/>
          <p14:tracePt t="62861" x="6732588" y="1874838"/>
          <p14:tracePt t="62872" x="6732588" y="1901825"/>
          <p14:tracePt t="62900" x="6715125" y="1990725"/>
          <p14:tracePt t="62932" x="6680200" y="2071688"/>
          <p14:tracePt t="62970" x="6670675" y="2133600"/>
          <p14:tracePt t="62976" x="6661150" y="2143125"/>
          <p14:tracePt t="63001" x="6661150" y="2160588"/>
          <p14:tracePt t="63007" x="6661150" y="2179638"/>
          <p14:tracePt t="63030" x="6653213" y="2197100"/>
          <p14:tracePt t="63113" x="6653213" y="2179638"/>
          <p14:tracePt t="63122" x="6661150" y="2160588"/>
          <p14:tracePt t="63135" x="6670675" y="2133600"/>
          <p14:tracePt t="63170" x="6688138" y="2017713"/>
          <p14:tracePt t="63188" x="6697663" y="1990725"/>
          <p14:tracePt t="63203" x="6697663" y="1973263"/>
          <p14:tracePt t="63220" x="6697663" y="1965325"/>
          <p14:tracePt t="63279" x="6697663" y="1973263"/>
          <p14:tracePt t="63290" x="6697663" y="1990725"/>
          <p14:tracePt t="63304" x="6697663" y="2027238"/>
          <p14:tracePt t="63320" x="6697663" y="2054225"/>
          <p14:tracePt t="63349" x="6680200" y="2108200"/>
          <p14:tracePt t="63373" x="6680200" y="2116138"/>
          <p14:tracePt t="63398" x="6680200" y="2125663"/>
          <p14:tracePt t="63484" x="6680200" y="2116138"/>
          <p14:tracePt t="63494" x="6680200" y="2108200"/>
          <p14:tracePt t="63506" x="6688138" y="2089150"/>
          <p14:tracePt t="63535" x="6688138" y="2081213"/>
          <p14:tracePt t="63554" x="6697663" y="2081213"/>
          <p14:tracePt t="63626" x="6697663" y="2089150"/>
          <p14:tracePt t="63641" x="6688138" y="2098675"/>
          <p14:tracePt t="63652" x="6688138" y="2116138"/>
          <p14:tracePt t="63676" x="6680200" y="2125663"/>
          <p14:tracePt t="63701" x="6680200" y="2143125"/>
          <p14:tracePt t="63737" x="6670675" y="2143125"/>
          <p14:tracePt t="63773" x="6661150" y="2160588"/>
          <p14:tracePt t="63806" x="6661150" y="2170113"/>
          <p14:tracePt t="65163" x="6661150" y="2224088"/>
          <p14:tracePt t="65176" x="6661150" y="2286000"/>
          <p14:tracePt t="65186" x="6661150" y="2357438"/>
          <p14:tracePt t="65198" x="6661150" y="2428875"/>
          <p14:tracePt t="65212" x="6661150" y="2482850"/>
          <p14:tracePt t="65241" x="6661150" y="2562225"/>
          <p14:tracePt t="65247" x="6661150" y="2589213"/>
          <p14:tracePt t="65259" x="6653213" y="2616200"/>
          <p14:tracePt t="65281" x="6653213" y="2633663"/>
          <p14:tracePt t="65297" x="6634163" y="2687638"/>
          <p14:tracePt t="65325" x="6634163" y="2724150"/>
          <p14:tracePt t="65331" x="6634163" y="2741613"/>
          <p14:tracePt t="65344" x="6626225" y="2759075"/>
          <p14:tracePt t="65379" x="6626225" y="2795588"/>
          <p14:tracePt t="65410" x="6626225" y="2803525"/>
          <p14:tracePt t="65439" x="6626225" y="2813050"/>
          <p14:tracePt t="65476" x="6626225" y="2822575"/>
          <p14:tracePt t="65703" x="6626225" y="2830513"/>
          <p14:tracePt t="65714" x="6626225" y="2840038"/>
          <p14:tracePt t="65729" x="6626225" y="2867025"/>
          <p14:tracePt t="65758" x="6626225" y="2901950"/>
          <p14:tracePt t="65764" x="6626225" y="2928938"/>
          <p14:tracePt t="65783" x="6626225" y="2955925"/>
          <p14:tracePt t="65799" x="6626225" y="2973388"/>
          <p14:tracePt t="65827" x="6626225" y="3027363"/>
          <p14:tracePt t="65833" x="6626225" y="3036888"/>
          <p14:tracePt t="65881" x="6626225" y="3089275"/>
          <p14:tracePt t="65912" x="6626225" y="3108325"/>
          <p14:tracePt t="65919" x="6626225" y="3116263"/>
          <p14:tracePt t="65932" x="6626225" y="3125788"/>
          <p14:tracePt t="65959" x="6626225" y="3133725"/>
          <p14:tracePt t="65968" x="6626225" y="3143250"/>
          <p14:tracePt t="66099" x="6634163" y="3143250"/>
          <p14:tracePt t="66399" x="6643688" y="3143250"/>
          <p14:tracePt t="66425" x="6653213" y="3152775"/>
          <p14:tracePt t="66435" x="6661150" y="3152775"/>
          <p14:tracePt t="66449" x="6680200" y="3160713"/>
          <p14:tracePt t="66484" x="6688138" y="3179763"/>
          <p14:tracePt t="66514" x="6688138" y="3187700"/>
          <p14:tracePt t="66522" x="6697663" y="3197225"/>
          <p14:tracePt t="66534" x="6705600" y="3197225"/>
          <p14:tracePt t="66561" x="6715125" y="3197225"/>
          <p14:tracePt t="66582" x="6724650" y="3205163"/>
          <p14:tracePt t="66641" x="6732588" y="3205163"/>
          <p14:tracePt t="67001" x="6742113" y="3205163"/>
          <p14:tracePt t="67035" x="6751638" y="3205163"/>
          <p14:tracePt t="67238" x="6759575" y="3205163"/>
          <p14:tracePt t="67372" x="6751638" y="3205163"/>
          <p14:tracePt t="67385" x="6742113" y="3205163"/>
          <p14:tracePt t="67433" x="6732588" y="3205163"/>
          <p14:tracePt t="67611" x="6742113" y="3205163"/>
          <p14:tracePt t="67624" x="6751638" y="3205163"/>
          <p14:tracePt t="67658" x="6759575" y="3205163"/>
          <p14:tracePt t="67731" x="6769100" y="3205163"/>
          <p14:tracePt t="67766" x="6769100" y="3197225"/>
          <p14:tracePt t="67934" x="6751638" y="3197225"/>
          <p14:tracePt t="67971" x="6742113" y="3197225"/>
          <p14:tracePt t="68294" x="6742113" y="3187700"/>
          <p14:tracePt t="68308" x="6751638" y="3179763"/>
          <p14:tracePt t="68320" x="6769100" y="3170238"/>
          <p14:tracePt t="68343" x="6777038" y="3160713"/>
          <p14:tracePt t="68763" x="6769100" y="3160713"/>
          <p14:tracePt t="69411" x="6769100" y="3170238"/>
          <p14:tracePt t="69447" x="6759575" y="3170238"/>
          <p14:tracePt t="69471" x="6751638" y="3179763"/>
          <p14:tracePt t="69605" x="6742113" y="3179763"/>
          <p14:tracePt t="69846" x="6751638" y="3179763"/>
          <p14:tracePt t="69857" x="6751638" y="3187700"/>
          <p14:tracePt t="69879" x="6759575" y="3187700"/>
          <p14:tracePt t="69905" x="6769100" y="3187700"/>
          <p14:tracePt t="69939" x="6777038" y="3187700"/>
          <p14:tracePt t="69953" x="6786563" y="3187700"/>
          <p14:tracePt t="69987" x="6796088" y="3187700"/>
          <p14:tracePt t="70027" x="6804025" y="3187700"/>
          <p14:tracePt t="70062" x="6813550" y="3187700"/>
          <p14:tracePt t="70071" x="6823075" y="3187700"/>
          <p14:tracePt t="70109" x="6831013" y="3179763"/>
          <p14:tracePt t="70121" x="6831013" y="3170238"/>
          <p14:tracePt t="70601" x="6840538" y="3170238"/>
          <p14:tracePt t="70612" x="6848475" y="3170238"/>
          <p14:tracePt t="70637" x="6858000" y="3170238"/>
          <p14:tracePt t="70671" x="6867525" y="3170238"/>
          <p14:tracePt t="70699" x="6875463" y="3170238"/>
          <p14:tracePt t="70708" x="6884988" y="3170238"/>
          <p14:tracePt t="70746" x="6894513" y="3170238"/>
          <p14:tracePt t="70781" x="6902450" y="3170238"/>
          <p14:tracePt t="70865" x="6911975" y="3170238"/>
          <p14:tracePt t="70876" x="6919913" y="3170238"/>
          <p14:tracePt t="70888" x="6919913" y="3160713"/>
          <p14:tracePt t="71128" x="6919913" y="3187700"/>
          <p14:tracePt t="71139" x="6911975" y="3197225"/>
          <p14:tracePt t="71152" x="6902450" y="3214688"/>
          <p14:tracePt t="71177" x="6894513" y="3232150"/>
          <p14:tracePt t="71204" x="6894513" y="3241675"/>
          <p14:tracePt t="71225" x="6884988" y="3251200"/>
          <p14:tracePt t="71249" x="6875463" y="3259138"/>
          <p14:tracePt t="71279" x="6875463" y="3268663"/>
          <p14:tracePt t="71463" x="6875463" y="3259138"/>
          <p14:tracePt t="71489" x="6884988" y="3259138"/>
          <p14:tracePt t="71511" x="6884988" y="3251200"/>
          <p14:tracePt t="71524" x="6894513" y="3251200"/>
          <p14:tracePt t="71548" x="6902450" y="3251200"/>
          <p14:tracePt t="71585" x="6911975" y="3251200"/>
          <p14:tracePt t="71597" x="6919913" y="3241675"/>
          <p14:tracePt t="71635" x="6929438" y="3241675"/>
          <p14:tracePt t="71668" x="6938963" y="3241675"/>
          <p14:tracePt t="71694" x="6946900" y="3241675"/>
          <p14:tracePt t="71716" x="6946900" y="3232150"/>
          <p14:tracePt t="71729" x="6956425" y="3232150"/>
          <p14:tracePt t="71764" x="6965950" y="3224213"/>
          <p14:tracePt t="71802" x="6973888" y="3214688"/>
          <p14:tracePt t="72269" x="6983413" y="3214688"/>
          <p14:tracePt t="72281" x="6991350" y="3224213"/>
          <p14:tracePt t="72306" x="6991350" y="3241675"/>
          <p14:tracePt t="72323" x="7000875" y="3259138"/>
          <p14:tracePt t="72353" x="7000875" y="3268663"/>
          <p14:tracePt t="72378" x="7010400" y="3268663"/>
          <p14:tracePt t="72439" x="7010400" y="3276600"/>
          <p14:tracePt t="72535" x="7018338" y="3276600"/>
          <p14:tracePt t="72545" x="7018338" y="3286125"/>
          <p14:tracePt t="72585" x="7018338" y="3295650"/>
          <p14:tracePt t="72617" x="7027863" y="3295650"/>
          <p14:tracePt t="72653" x="7027863" y="3286125"/>
          <p14:tracePt t="72664" x="7027863" y="3268663"/>
          <p14:tracePt t="72686" x="7027863" y="3241675"/>
          <p14:tracePt t="72709" x="7027863" y="3224213"/>
          <p14:tracePt t="72820" x="7027863" y="3214688"/>
          <p14:tracePt t="72831" x="7027863" y="3205163"/>
          <p14:tracePt t="72846" x="7027863" y="3197225"/>
          <p14:tracePt t="72858" x="7027863" y="3179763"/>
          <p14:tracePt t="72886" x="7027863" y="3160713"/>
          <p14:tracePt t="72910" x="7027863" y="3143250"/>
          <p14:tracePt t="72939" x="7027863" y="3133725"/>
          <p14:tracePt t="73036" x="7027863" y="3143250"/>
          <p14:tracePt t="73048" x="7027863" y="3160713"/>
          <p14:tracePt t="73071" x="7027863" y="3170238"/>
          <p14:tracePt t="73088" x="7027863" y="3187700"/>
          <p14:tracePt t="73110" x="7027863" y="3205163"/>
          <p14:tracePt t="73154" x="7027863" y="3214688"/>
          <p14:tracePt t="73266" x="7018338" y="3197225"/>
          <p14:tracePt t="73277" x="7010400" y="3179763"/>
          <p14:tracePt t="73288" x="6991350" y="3160713"/>
          <p14:tracePt t="73311" x="6991350" y="3143250"/>
          <p14:tracePt t="73326" x="6991350" y="3133725"/>
          <p14:tracePt t="73355" x="6991350" y="3125788"/>
          <p14:tracePt t="73387" x="6991350" y="3133725"/>
          <p14:tracePt t="73396" x="7000875" y="3160713"/>
          <p14:tracePt t="73411" x="7000875" y="3187700"/>
          <p14:tracePt t="73440" x="7010400" y="3259138"/>
          <p14:tracePt t="73446" x="7018338" y="3286125"/>
          <p14:tracePt t="73487" x="7018338" y="3295650"/>
          <p14:tracePt t="73495" x="7018338" y="3313113"/>
          <p14:tracePt t="73511" x="7018338" y="3340100"/>
          <p14:tracePt t="73527" x="7018338" y="3357563"/>
          <p14:tracePt t="73543" x="7000875" y="3394075"/>
          <p14:tracePt t="73571" x="6991350" y="3419475"/>
          <p14:tracePt t="73577" x="6991350" y="3429000"/>
          <p14:tracePt t="73590" x="6983413" y="3429000"/>
          <p14:tracePt t="73641" x="6983413" y="3438525"/>
          <p14:tracePt t="73650" x="6973888" y="3438525"/>
          <p14:tracePt t="73675" x="6965950" y="3438525"/>
          <p14:tracePt t="73710" x="6946900" y="3446463"/>
          <p14:tracePt t="73733" x="6938963" y="3446463"/>
          <p14:tracePt t="73876" x="6938963" y="3438525"/>
          <p14:tracePt t="73913" x="6946900" y="3429000"/>
          <p14:tracePt t="73924" x="6956425" y="3429000"/>
          <p14:tracePt t="73936" x="6965950" y="3411538"/>
          <p14:tracePt t="73959" x="6973888" y="3402013"/>
          <p14:tracePt t="73975" x="7000875" y="3375025"/>
          <p14:tracePt t="74011" x="7045325" y="3303588"/>
          <p14:tracePt t="74043" x="7072313" y="3251200"/>
          <p14:tracePt t="74069" x="7072313" y="3241675"/>
          <p14:tracePt t="74092" x="7072313" y="3232150"/>
          <p14:tracePt t="74113" x="7072313" y="3214688"/>
          <p14:tracePt t="74130" x="7072313" y="3205163"/>
          <p14:tracePt t="74158" x="7072313" y="3170238"/>
          <p14:tracePt t="74176" x="7054850" y="3143250"/>
          <p14:tracePt t="74192" x="7054850" y="3133725"/>
          <p14:tracePt t="74214" x="7045325" y="3116263"/>
          <p14:tracePt t="74230" x="7037388" y="3108325"/>
          <p14:tracePt t="74333" x="7037388" y="3133725"/>
          <p14:tracePt t="74346" x="7037388" y="3152775"/>
          <p14:tracePt t="74359" x="7037388" y="3170238"/>
          <p14:tracePt t="74376" x="7037388" y="3197225"/>
          <p14:tracePt t="74392" x="7037388" y="3205163"/>
          <p14:tracePt t="74414" x="7045325" y="3232150"/>
          <p14:tracePt t="74430" x="7054850" y="3251200"/>
          <p14:tracePt t="74446" x="7054850" y="3259138"/>
          <p14:tracePt t="74474" x="7054850" y="3286125"/>
          <p14:tracePt t="74480" x="7054850" y="3295650"/>
          <p14:tracePt t="74512" x="7054850" y="3303588"/>
          <p14:tracePt t="74530" x="7054850" y="3322638"/>
          <p14:tracePt t="74560" x="7054850" y="3330575"/>
          <p14:tracePt t="74587" x="7045325" y="3330575"/>
          <p14:tracePt t="74635" x="7037388" y="3330575"/>
          <p14:tracePt t="74971" x="7027863" y="3330575"/>
          <p14:tracePt t="74981" x="7018338" y="3330575"/>
          <p14:tracePt t="74994" x="7010400" y="3330575"/>
          <p14:tracePt t="75017" x="6973888" y="3330575"/>
          <p14:tracePt t="75033" x="6965950" y="3322638"/>
          <p14:tracePt t="75061" x="6946900" y="3303588"/>
          <p14:tracePt t="75067" x="6929438" y="3295650"/>
          <p14:tracePt t="75093" x="6919913" y="3276600"/>
          <p14:tracePt t="75117" x="6902450" y="3268663"/>
          <p14:tracePt t="75146" x="6894513" y="3268663"/>
          <p14:tracePt t="75177" x="6884988" y="3259138"/>
          <p14:tracePt t="75186" x="6884988" y="3251200"/>
          <p14:tracePt t="75273" x="6875463" y="3251200"/>
          <p14:tracePt t="75293" x="6867525" y="3251200"/>
          <p14:tracePt t="75306" x="6867525" y="3241675"/>
          <p14:tracePt t="75330" x="6858000" y="3241675"/>
          <p14:tracePt t="75379" x="6848475" y="3241675"/>
          <p14:tracePt t="75427" x="6840538" y="3241675"/>
          <p14:tracePt t="75450" x="6840538" y="3232150"/>
          <p14:tracePt t="75535" x="6831013" y="3232150"/>
          <p14:tracePt t="75568" x="6831013" y="3224213"/>
          <p14:tracePt t="75594" x="6823075" y="3224213"/>
          <p14:tracePt t="75724" x="6813550" y="3224213"/>
          <p14:tracePt t="75750" x="6813550" y="3214688"/>
          <p14:tracePt t="75846" x="6813550" y="3205163"/>
          <p14:tracePt t="75869" x="6813550" y="3197225"/>
          <p14:tracePt t="75881" x="6804025" y="3197225"/>
          <p14:tracePt t="76133" x="6813550" y="3197225"/>
          <p14:tracePt t="76159" x="6823075" y="3197225"/>
          <p14:tracePt t="76170" x="6831013" y="3197225"/>
          <p14:tracePt t="76183" x="6831013" y="3214688"/>
          <p14:tracePt t="76219" x="6840538" y="3224213"/>
          <p14:tracePt t="76230" x="6848475" y="3224213"/>
          <p14:tracePt t="76266" x="6858000" y="3224213"/>
          <p14:tracePt t="76278" x="6858000" y="3232150"/>
          <p14:tracePt t="76301" x="6867525" y="3232150"/>
          <p14:tracePt t="76327" x="6875463" y="3232150"/>
          <p14:tracePt t="76352" x="6884988" y="3232150"/>
          <p14:tracePt t="76381" x="6894513" y="3232150"/>
          <p14:tracePt t="76483" x="6902450" y="3232150"/>
          <p14:tracePt t="76506" x="6911975" y="3232150"/>
          <p14:tracePt t="76565" x="6919913" y="3224213"/>
          <p14:tracePt t="77382" x="6911975" y="3224213"/>
          <p14:tracePt t="77394" x="6902450" y="3224213"/>
          <p14:tracePt t="77406" x="6894513" y="3232150"/>
          <p14:tracePt t="77431" x="6884988" y="3232150"/>
          <p14:tracePt t="77456" x="6867525" y="3241675"/>
          <p14:tracePt t="77483" x="6848475" y="3241675"/>
          <p14:tracePt t="77502" x="6831013" y="3241675"/>
          <p14:tracePt t="77525" x="6823075" y="3241675"/>
          <p14:tracePt t="77541" x="6813550" y="3232150"/>
          <p14:tracePt t="77570" x="6796088" y="3224213"/>
          <p14:tracePt t="77589" x="6786563" y="3224213"/>
          <p14:tracePt t="77610" x="6786563" y="3214688"/>
          <p14:tracePt t="77626" x="6777038" y="3214688"/>
          <p14:tracePt t="77671" x="6777038" y="3205163"/>
          <p14:tracePt t="77695" x="6769100" y="3205163"/>
          <p14:tracePt t="77730" x="6759575" y="3205163"/>
          <p14:tracePt t="77838" x="6759575" y="3197225"/>
          <p14:tracePt t="78307" x="6759575" y="3187700"/>
          <p14:tracePt t="78907" x="6769100" y="3187700"/>
          <p14:tracePt t="78930" x="6777038" y="3187700"/>
          <p14:tracePt t="78978" x="6786563" y="3187700"/>
          <p14:tracePt t="79087" x="6796088" y="3187700"/>
          <p14:tracePt t="79098" x="6804025" y="3187700"/>
          <p14:tracePt t="79112" x="6804025" y="3197225"/>
          <p14:tracePt t="79134" x="6813550" y="3197225"/>
          <p14:tracePt t="79171" x="6823075" y="3197225"/>
          <p14:tracePt t="79184" x="6831013" y="3197225"/>
          <p14:tracePt t="79232" x="6840538" y="3197225"/>
          <p14:tracePt t="79379" x="6848475" y="3197225"/>
          <p14:tracePt t="79399" x="6858000" y="3197225"/>
          <p14:tracePt t="79411" x="6867525" y="3197225"/>
          <p14:tracePt t="79855" x="6867525" y="3205163"/>
          <p14:tracePt t="79869" x="6858000" y="3205163"/>
          <p14:tracePt t="79880" x="6840538" y="3214688"/>
          <p14:tracePt t="79909" x="6831013" y="3214688"/>
          <p14:tracePt t="79917" x="6813550" y="3214688"/>
          <p14:tracePt t="79939" x="6804025" y="3214688"/>
          <p14:tracePt t="79953" x="6796088" y="3214688"/>
          <p14:tracePt t="79978" x="6786563" y="3214688"/>
          <p14:tracePt t="80000" x="6777038" y="3214688"/>
          <p14:tracePt t="80083" x="6769100" y="3214688"/>
          <p14:tracePt t="80481" x="6759575" y="3214688"/>
          <p14:tracePt t="80493" x="6751638" y="3205163"/>
          <p14:tracePt t="80530" x="6742113" y="3205163"/>
          <p14:tracePt t="80552" x="6732588" y="3205163"/>
          <p14:tracePt t="80576" x="6724650" y="3205163"/>
          <p14:tracePt t="80600" x="6705600" y="3205163"/>
          <p14:tracePt t="80637" x="6697663" y="3205163"/>
          <p14:tracePt t="80659" x="6688138" y="3205163"/>
          <p14:tracePt t="80685" x="6680200" y="3205163"/>
          <p14:tracePt t="80842" x="6688138" y="3205163"/>
          <p14:tracePt t="80852" x="6697663" y="3205163"/>
          <p14:tracePt t="80867" x="6705600" y="3205163"/>
          <p14:tracePt t="80884" x="6715125" y="3205163"/>
          <p14:tracePt t="80900" x="6732588" y="3205163"/>
          <p14:tracePt t="80937" x="6742113" y="3205163"/>
          <p14:tracePt t="80959" x="6751638" y="3205163"/>
          <p14:tracePt t="80984" x="6759575" y="3214688"/>
          <p14:tracePt t="81014" x="6769100" y="3214688"/>
          <p14:tracePt t="81038" x="6777038" y="3214688"/>
          <p14:tracePt t="81057" x="6786563" y="3214688"/>
          <p14:tracePt t="81079" x="6796088" y="3214688"/>
          <p14:tracePt t="81116" x="6804025" y="3214688"/>
          <p14:tracePt t="81236" x="6804025" y="3205163"/>
          <p14:tracePt t="81247" x="6813550" y="3205163"/>
          <p14:tracePt t="81268" x="6813550" y="3197225"/>
          <p14:tracePt t="81299" x="6813550" y="3179763"/>
          <p14:tracePt t="81451" x="6796088" y="3179763"/>
          <p14:tracePt t="81479" x="6786563" y="3179763"/>
          <p14:tracePt t="81500" x="6769100" y="3179763"/>
          <p14:tracePt t="81526" x="6759575" y="3179763"/>
          <p14:tracePt t="81547" x="6751638" y="3179763"/>
          <p14:tracePt t="81585" x="6742113" y="3179763"/>
          <p14:tracePt t="81741" x="6751638" y="3179763"/>
          <p14:tracePt t="81764" x="6769100" y="3179763"/>
          <p14:tracePt t="81789" x="6777038" y="3179763"/>
          <p14:tracePt t="81812" x="6786563" y="3179763"/>
          <p14:tracePt t="81835" x="6796088" y="3179763"/>
          <p14:tracePt t="81849" x="6804025" y="3179763"/>
          <p14:tracePt t="81873" x="6813550" y="3179763"/>
          <p14:tracePt t="82018" x="6804025" y="3179763"/>
          <p14:tracePt t="82028" x="6796088" y="3179763"/>
          <p14:tracePt t="82042" x="6786563" y="3179763"/>
          <p14:tracePt t="82070" x="6759575" y="3179763"/>
          <p14:tracePt t="82076" x="6751638" y="3179763"/>
          <p14:tracePt t="82088" x="6751638" y="3187700"/>
          <p14:tracePt t="82117" x="6724650" y="3187700"/>
          <p14:tracePt t="82123" x="6715125" y="3197225"/>
          <p14:tracePt t="82142" x="6705600" y="3197225"/>
          <p14:tracePt t="82259" x="6715125" y="3197225"/>
          <p14:tracePt t="82270" x="6732588" y="3187700"/>
          <p14:tracePt t="82280" x="6742113" y="3179763"/>
          <p14:tracePt t="82295" x="6759575" y="3179763"/>
          <p14:tracePt t="82315" x="6769100" y="3170238"/>
          <p14:tracePt t="82343" x="6786563" y="3160713"/>
          <p14:tracePt t="82362" x="6796088" y="3160713"/>
          <p14:tracePt t="82378" x="6813550" y="3152775"/>
          <p14:tracePt t="82412" x="6831013" y="3152775"/>
          <p14:tracePt t="82442" x="6831013" y="3143250"/>
          <p14:tracePt t="82556" x="6823075" y="3152775"/>
          <p14:tracePt t="82568" x="6813550" y="3160713"/>
          <p14:tracePt t="82589" x="6786563" y="3187700"/>
          <p14:tracePt t="82605" x="6751638" y="3214688"/>
          <p14:tracePt t="82641" x="6715125" y="3232150"/>
          <p14:tracePt t="82670" x="6705600" y="3232150"/>
          <p14:tracePt t="82857" x="6715125" y="3241675"/>
          <p14:tracePt t="82869" x="6724650" y="3241675"/>
          <p14:tracePt t="82889" x="6732588" y="3241675"/>
          <p14:tracePt t="82906" x="6751638" y="3251200"/>
          <p14:tracePt t="82942" x="6759575" y="3251200"/>
          <p14:tracePt t="82960" x="6769100" y="3251200"/>
          <p14:tracePt t="83638" x="6777038" y="3251200"/>
          <p14:tracePt t="83998" x="6786563" y="3251200"/>
          <p14:tracePt t="84296" x="6777038" y="3251200"/>
          <p14:tracePt t="84323" x="6769100" y="3251200"/>
          <p14:tracePt t="84333" x="6759575" y="3241675"/>
          <p14:tracePt t="84382" x="6751638" y="3241675"/>
          <p14:tracePt t="84404" x="6751638" y="3232150"/>
          <p14:tracePt t="84418" x="6742113" y="3232150"/>
          <p14:tracePt t="84440" x="6732588" y="3232150"/>
          <p14:tracePt t="84452" x="6724650" y="3232150"/>
          <p14:tracePt t="84478" x="6715125" y="3224213"/>
          <p14:tracePt t="84634" x="6715125" y="3214688"/>
          <p14:tracePt t="84645" x="6724650" y="3205163"/>
          <p14:tracePt t="84657" x="6742113" y="3197225"/>
          <p14:tracePt t="84681" x="6751638" y="3197225"/>
          <p14:tracePt t="84697" x="6769100" y="3197225"/>
          <p14:tracePt t="84726" x="6786563" y="3197225"/>
          <p14:tracePt t="84750" x="6796088" y="3197225"/>
          <p14:tracePt t="84921" x="6786563" y="3197225"/>
          <p14:tracePt t="84933" x="6777038" y="3197225"/>
          <p14:tracePt t="84951" x="6769100" y="3197225"/>
          <p14:tracePt t="84980" x="6751638" y="3197225"/>
          <p14:tracePt t="84998" x="6742113" y="3197225"/>
          <p14:tracePt t="85027" x="6732588" y="3197225"/>
          <p14:tracePt t="85173" x="6742113" y="3205163"/>
          <p14:tracePt t="85184" x="6751638" y="3205163"/>
          <p14:tracePt t="85198" x="6759575" y="3205163"/>
          <p14:tracePt t="85228" x="6769100" y="3205163"/>
          <p14:tracePt t="85235" x="6777038" y="3205163"/>
          <p14:tracePt t="85252" x="6786563" y="3205163"/>
          <p14:tracePt t="85270" x="6786563" y="3197225"/>
          <p14:tracePt t="85401" x="6777038" y="3197225"/>
          <p14:tracePt t="85416" x="6769100" y="3197225"/>
          <p14:tracePt t="85426" x="6759575" y="3197225"/>
          <p14:tracePt t="85453" x="6751638" y="3197225"/>
          <p14:tracePt t="85482" x="6732588" y="3197225"/>
          <p14:tracePt t="85487" x="6724650" y="3197225"/>
          <p14:tracePt t="85528" x="6715125" y="3205163"/>
          <p14:tracePt t="85534" x="6705600" y="3205163"/>
          <p14:tracePt t="85618" x="6705600" y="3214688"/>
          <p14:tracePt t="85641" x="6715125" y="3232150"/>
          <p14:tracePt t="85653" x="6732588" y="3232150"/>
          <p14:tracePt t="85669" x="6751638" y="3241675"/>
          <p14:tracePt t="85698" x="6769100" y="3251200"/>
          <p14:tracePt t="85703" x="6786563" y="3259138"/>
          <p14:tracePt t="85716" x="6786563" y="3268663"/>
          <p14:tracePt t="85751" x="6804025" y="3295650"/>
          <p14:tracePt t="85782" x="6823075" y="3340100"/>
          <p14:tracePt t="85788" x="6831013" y="3411538"/>
          <p14:tracePt t="85813" x="6840538" y="3616325"/>
          <p14:tracePt t="85851" x="6840538" y="3983038"/>
          <p14:tracePt t="85861" x="6813550" y="4089400"/>
          <p14:tracePt t="85885" x="6786563" y="4251325"/>
          <p14:tracePt t="85914" x="6769100" y="4313238"/>
          <p14:tracePt t="85920" x="6751638" y="4340225"/>
          <p14:tracePt t="85932" x="6742113" y="4348163"/>
          <p14:tracePt t="85955" x="6724650" y="4348163"/>
          <p14:tracePt t="86159" x="6715125" y="4348163"/>
          <p14:tracePt t="86181" x="6705600" y="4348163"/>
          <p14:tracePt t="86219" x="6697663" y="4348163"/>
          <p14:tracePt t="86279" x="6697663" y="4330700"/>
          <p14:tracePt t="86289" x="6697663" y="4303713"/>
          <p14:tracePt t="86302" x="6705600" y="4276725"/>
          <p14:tracePt t="86331" x="6705600" y="4205288"/>
          <p14:tracePt t="86339" x="6705600" y="4187825"/>
          <p14:tracePt t="86356" x="6705600" y="4170363"/>
          <p14:tracePt t="86374" x="6705600" y="4160838"/>
          <p14:tracePt t="86445" x="6705600" y="4170363"/>
          <p14:tracePt t="86456" x="6705600" y="4187825"/>
          <p14:tracePt t="86471" x="6697663" y="4205288"/>
          <p14:tracePt t="86500" x="6697663" y="4232275"/>
          <p14:tracePt t="86507" x="6688138" y="4251325"/>
          <p14:tracePt t="86530" x="6680200" y="4276725"/>
          <p14:tracePt t="86554" x="6661150" y="4295775"/>
          <p14:tracePt t="86571" x="6661150" y="4313238"/>
          <p14:tracePt t="86601" x="6653213" y="4322763"/>
          <p14:tracePt t="86632" x="6643688" y="4348163"/>
          <p14:tracePt t="86638" x="6634163" y="4367213"/>
          <p14:tracePt t="86656" x="6634163" y="4384675"/>
          <p14:tracePt t="86673" x="6616700" y="4419600"/>
          <p14:tracePt t="86688" x="6608763" y="4429125"/>
          <p14:tracePt t="86717" x="6608763" y="4438650"/>
          <p14:tracePt t="86736" x="6608763" y="4446588"/>
          <p14:tracePt t="86817" x="6608763" y="4429125"/>
          <p14:tracePt t="86831" x="6626225" y="4402138"/>
          <p14:tracePt t="86844" x="6643688" y="4367213"/>
          <p14:tracePt t="86859" x="6653213" y="4340225"/>
          <p14:tracePt t="86886" x="6680200" y="4303713"/>
          <p14:tracePt t="86892" x="6688138" y="4295775"/>
          <p14:tracePt t="86904" x="6688138" y="4286250"/>
          <p14:tracePt t="87011" x="6697663" y="4276725"/>
          <p14:tracePt t="87022" x="6705600" y="4276725"/>
          <p14:tracePt t="87082" x="6705600" y="4268788"/>
          <p14:tracePt t="87189" x="6697663" y="4276725"/>
          <p14:tracePt t="87204" x="6688138" y="4286250"/>
          <p14:tracePt t="87215" x="6670675" y="4313238"/>
          <p14:tracePt t="87235" x="6661150" y="4340225"/>
          <p14:tracePt t="87257" x="6626225" y="4402138"/>
          <p14:tracePt t="87273" x="6608763" y="4419600"/>
          <p14:tracePt t="87302" x="6599238" y="4446588"/>
          <p14:tracePt t="87334" x="6599238" y="4456113"/>
          <p14:tracePt t="87550" x="6599238" y="4429125"/>
          <p14:tracePt t="87563" x="6626225" y="4375150"/>
          <p14:tracePt t="87575" x="6680200" y="4303713"/>
          <p14:tracePt t="87603" x="6804025" y="4044950"/>
          <p14:tracePt t="87610" x="6884988" y="3867150"/>
          <p14:tracePt t="87621" x="6929438" y="3751263"/>
          <p14:tracePt t="87657" x="7027863" y="3536950"/>
          <p14:tracePt t="87688" x="7045325" y="3473450"/>
          <p14:tracePt t="87694" x="7045325" y="3455988"/>
          <p14:tracePt t="87717" x="7054850" y="3438525"/>
          <p14:tracePt t="87759" x="7054850" y="3429000"/>
          <p14:tracePt t="87803" x="7054850" y="3394075"/>
          <p14:tracePt t="88029" x="7054850" y="3375025"/>
          <p14:tracePt t="88042" x="7045325" y="3367088"/>
          <p14:tracePt t="88059" x="7045325" y="3357563"/>
          <p14:tracePt t="88076" x="7037388" y="3330575"/>
          <p14:tracePt t="88092" x="7027863" y="3295650"/>
          <p14:tracePt t="88121" x="7018338" y="3259138"/>
          <p14:tracePt t="88127" x="7010400" y="3241675"/>
          <p14:tracePt t="88139" x="7000875" y="3232150"/>
          <p14:tracePt t="88161" x="6991350" y="3214688"/>
          <p14:tracePt t="88177" x="6991350" y="3205163"/>
          <p14:tracePt t="88205" x="6983413" y="3187700"/>
          <p14:tracePt t="88213" x="6983413" y="3179763"/>
          <p14:tracePt t="88225" x="6983413" y="3170238"/>
          <p14:tracePt t="88259" x="6965950" y="3133725"/>
          <p14:tracePt t="88289" x="6956425" y="3098800"/>
          <p14:tracePt t="88295" x="6946900" y="3081338"/>
          <p14:tracePt t="88653" x="6938963" y="3089275"/>
          <p14:tracePt t="88679" x="6938963" y="3098800"/>
          <p14:tracePt t="88702" x="6929438" y="3108325"/>
          <p14:tracePt t="88713" x="6929438" y="3125788"/>
          <p14:tracePt t="88726" x="6919913" y="3133725"/>
          <p14:tracePt t="88742" x="6919913" y="3143250"/>
          <p14:tracePt t="88763" x="6919913" y="3152775"/>
          <p14:tracePt t="88778" x="6911975" y="3160713"/>
          <p14:tracePt t="88807" x="6911975" y="3170238"/>
          <p14:tracePt t="88813" x="6911975" y="3179763"/>
          <p14:tracePt t="88836" x="6911975" y="3197225"/>
          <p14:tracePt t="88863" x="6911975" y="3205163"/>
          <p14:tracePt t="88889" x="6911975" y="3214688"/>
          <p14:tracePt t="89004" x="6911975" y="3197225"/>
          <p14:tracePt t="89016" x="6911975" y="3179763"/>
          <p14:tracePt t="89040" x="6911975" y="3143250"/>
          <p14:tracePt t="89064" x="6911975" y="3116263"/>
          <p14:tracePt t="89092" x="6911975" y="3108325"/>
          <p14:tracePt t="89160" x="6911975" y="3098800"/>
          <p14:tracePt t="89209" x="6911975" y="3089275"/>
          <p14:tracePt t="89337" x="6919913" y="3089275"/>
          <p14:tracePt t="89350" x="6919913" y="3098800"/>
          <p14:tracePt t="89366" x="6929438" y="3098800"/>
          <p14:tracePt t="89380" x="6938963" y="3108325"/>
          <p14:tracePt t="89410" x="6938963" y="3152775"/>
          <p14:tracePt t="89427" x="6938963" y="3160713"/>
          <p14:tracePt t="89463" x="6938963" y="3179763"/>
          <p14:tracePt t="89482" x="6938963" y="3187700"/>
          <p14:tracePt t="89699" x="6938963" y="3179763"/>
          <p14:tracePt t="89710" x="6938963" y="3160713"/>
          <p14:tracePt t="89722" x="6938963" y="3133725"/>
          <p14:tracePt t="89744" x="6938963" y="3125788"/>
          <p14:tracePt t="89766" x="6946900" y="3108325"/>
          <p14:tracePt t="89865" x="6946900" y="3125788"/>
          <p14:tracePt t="89883" x="6946900" y="3143250"/>
          <p14:tracePt t="89891" x="6946900" y="3152775"/>
          <p14:tracePt t="89903" x="6946900" y="3160713"/>
          <p14:tracePt t="89927" x="6938963" y="3170238"/>
          <p14:tracePt t="89952" x="6938963" y="3179763"/>
          <p14:tracePt t="90059" x="6938963" y="3170238"/>
          <p14:tracePt t="90070" x="6946900" y="3170238"/>
          <p14:tracePt t="90097" x="6956425" y="3170238"/>
          <p14:tracePt t="90118" x="6965950" y="3170238"/>
          <p14:tracePt t="90179" x="6965950" y="3179763"/>
          <p14:tracePt t="90189" x="6965950" y="3187700"/>
          <p14:tracePt t="90204" x="6965950" y="3197225"/>
          <p14:tracePt t="90230" x="6965950" y="3205163"/>
          <p14:tracePt t="90265" x="6946900" y="3214688"/>
          <p14:tracePt t="90296" x="6938963" y="3197225"/>
          <p14:tracePt t="90302" x="6938963" y="3170238"/>
          <p14:tracePt t="90314" x="6938963" y="3125788"/>
          <p14:tracePt t="90343" x="6946900" y="3044825"/>
          <p14:tracePt t="90349" x="6956425" y="3027363"/>
          <p14:tracePt t="90373" x="6956425" y="3017838"/>
          <p14:tracePt t="90384" x="6956425" y="3009900"/>
          <p14:tracePt t="90442" x="6965950" y="3017838"/>
          <p14:tracePt t="90454" x="6973888" y="3017838"/>
          <p14:tracePt t="90467" x="6973888" y="3027363"/>
          <p14:tracePt t="90496" x="6973888" y="3054350"/>
          <p14:tracePt t="90502" x="6973888" y="3081338"/>
          <p14:tracePt t="90514" x="6983413" y="3089275"/>
          <p14:tracePt t="90543" x="6983413" y="3116263"/>
          <p14:tracePt t="90549" x="6991350" y="3133725"/>
          <p14:tracePt t="90567" x="6991350" y="3143250"/>
          <p14:tracePt t="90583" x="6991350" y="3152775"/>
          <p14:tracePt t="90612" x="7000875" y="3179763"/>
          <p14:tracePt t="90643" x="7000875" y="3197225"/>
          <p14:tracePt t="90667" x="7000875" y="3205163"/>
          <p14:tracePt t="90744" x="7000875" y="3214688"/>
          <p14:tracePt t="91010" x="7000875" y="3205163"/>
          <p14:tracePt t="91390" x="7000875" y="3214688"/>
          <p14:tracePt t="91402" x="6983413" y="3224213"/>
          <p14:tracePt t="91430" x="6956425" y="3268663"/>
          <p14:tracePt t="91448" x="6946900" y="3276600"/>
          <p14:tracePt t="91470" x="6938963" y="3295650"/>
          <p14:tracePt t="91486" x="6929438" y="3322638"/>
          <p14:tracePt t="91501" x="6919913" y="3348038"/>
          <p14:tracePt t="91531" x="6911975" y="3411538"/>
          <p14:tracePt t="91536" x="6911975" y="3446463"/>
          <p14:tracePt t="91549" x="6902450" y="3473450"/>
          <p14:tracePt t="91570" x="6894513" y="3500438"/>
          <p14:tracePt t="91599" x="6884988" y="3571875"/>
          <p14:tracePt t="91606" x="6884988" y="3598863"/>
          <p14:tracePt t="91633" x="6884988" y="3633788"/>
          <p14:tracePt t="91668" x="6875463" y="3660775"/>
          <p14:tracePt t="91699" x="6875463" y="3670300"/>
          <p14:tracePt t="91907" x="6875463" y="3679825"/>
          <p14:tracePt t="91930" x="6875463" y="3697288"/>
          <p14:tracePt t="91948" x="6867525" y="3705225"/>
          <p14:tracePt t="91972" x="6867525" y="3714750"/>
          <p14:tracePt t="91999" x="6858000" y="3714750"/>
          <p14:tracePt t="92026" x="6867525" y="3633788"/>
          <p14:tracePt t="92050" x="6875463" y="3554413"/>
          <p14:tracePt t="92071" x="6902450" y="3384550"/>
          <p14:tracePt t="92087" x="6919913" y="3224213"/>
          <p14:tracePt t="92103" x="6929438" y="3197225"/>
          <p14:tracePt t="92132" x="6946900" y="3143250"/>
          <p14:tracePt t="92138" x="6946900" y="3125788"/>
          <p14:tracePt t="92150" x="6956425" y="3116263"/>
          <p14:tracePt t="92172" x="6965950" y="3098800"/>
          <p14:tracePt t="92200" x="6965950" y="3089275"/>
          <p14:tracePt t="92220" x="6965950" y="3081338"/>
          <p14:tracePt t="92554" x="6965950" y="3089275"/>
          <p14:tracePt t="92569" x="6965950" y="3098800"/>
          <p14:tracePt t="92581" x="6965950" y="3108325"/>
          <p14:tracePt t="92604" x="6965950" y="3133725"/>
          <p14:tracePt t="92619" x="6965950" y="3143250"/>
          <p14:tracePt t="92649" x="6965950" y="3160713"/>
          <p14:tracePt t="92672" x="6965950" y="3179763"/>
          <p14:tracePt t="92690" x="6965950" y="3187700"/>
          <p14:tracePt t="92807" x="6965950" y="3179763"/>
          <p14:tracePt t="92818" x="6965950" y="3170238"/>
          <p14:tracePt t="92845" x="6965950" y="3160713"/>
          <p14:tracePt t="93190" x="6946900" y="3160713"/>
          <p14:tracePt t="93216" x="6946900" y="3152775"/>
          <p14:tracePt t="93227" x="6938963" y="3152775"/>
          <p14:tracePt t="93420" x="6938963" y="3170238"/>
          <p14:tracePt t="93433" x="6938963" y="3179763"/>
          <p14:tracePt t="93442" x="6938963" y="3197225"/>
          <p14:tracePt t="93455" x="6929438" y="3205163"/>
          <p14:tracePt t="93476" x="6929438" y="3214688"/>
          <p14:tracePt t="93492" x="6929438" y="3224213"/>
          <p14:tracePt t="93520" x="6929438" y="3232150"/>
          <p14:tracePt t="93529" x="6929438" y="3241675"/>
          <p14:tracePt t="93554" x="6929438" y="3251200"/>
          <p14:tracePt t="93584" x="6929438" y="3259138"/>
          <p14:tracePt t="93672" x="6929438" y="3251200"/>
          <p14:tracePt t="93687" x="6938963" y="3232150"/>
          <p14:tracePt t="93696" x="6938963" y="3224213"/>
          <p14:tracePt t="93708" x="6946900" y="3205163"/>
          <p14:tracePt t="93736" x="6946900" y="3197225"/>
          <p14:tracePt t="93755" x="6946900" y="3187700"/>
          <p14:tracePt t="93852" x="6956425" y="3187700"/>
          <p14:tracePt t="93901" x="6965950" y="3197225"/>
          <p14:tracePt t="93934" x="6965950" y="3214688"/>
          <p14:tracePt t="93959" x="6965950" y="3224213"/>
          <p14:tracePt t="93970" x="6965950" y="3232150"/>
          <p14:tracePt t="93983" x="6965950" y="3241675"/>
          <p14:tracePt t="94009" x="6965950" y="3251200"/>
          <p14:tracePt t="94104" x="6965950" y="3259138"/>
          <p14:tracePt t="94440" x="6956425" y="3259138"/>
          <p14:tracePt t="94452" x="6956425" y="3268663"/>
          <p14:tracePt t="94464" x="6946900" y="3268663"/>
          <p14:tracePt t="94480" x="6946900" y="3276600"/>
          <p14:tracePt t="94507" x="6938963" y="3276600"/>
          <p14:tracePt t="94559" x="6938963" y="3268663"/>
          <p14:tracePt t="94571" x="6938963" y="3259138"/>
          <p14:tracePt t="94585" x="6938963" y="3251200"/>
          <p14:tracePt t="94597" x="6929438" y="3241675"/>
          <p14:tracePt t="94681" x="6929438" y="3232150"/>
          <p14:tracePt t="94823" x="6929438" y="3214688"/>
          <p14:tracePt t="94835" x="6919913" y="3205163"/>
          <p14:tracePt t="94849" x="6919913" y="3197225"/>
          <p14:tracePt t="94859" x="6911975" y="3197225"/>
          <p14:tracePt t="94880" x="6911975" y="3187700"/>
          <p14:tracePt t="95231" x="6911975" y="3197225"/>
          <p14:tracePt t="95242" x="6911975" y="3205163"/>
          <p14:tracePt t="95280" x="6911975" y="3214688"/>
          <p14:tracePt t="95291" x="6911975" y="3224213"/>
          <p14:tracePt t="95313" x="6919913" y="3224213"/>
          <p14:tracePt t="95330" x="6919913" y="3232150"/>
          <p14:tracePt t="95357" x="6929438" y="3232150"/>
          <p14:tracePt t="95399" x="6929438" y="3241675"/>
          <p14:tracePt t="95566" x="6929438" y="3232150"/>
          <p14:tracePt t="95580" x="6919913" y="3232150"/>
          <p14:tracePt t="95604" x="6911975" y="3232150"/>
          <p14:tracePt t="95663" x="6902450" y="3232150"/>
          <p14:tracePt t="95701" x="6894513" y="3232150"/>
          <p14:tracePt t="95879" x="6894513" y="3214688"/>
          <p14:tracePt t="95891" x="6902450" y="3197225"/>
          <p14:tracePt t="95914" x="6902450" y="3170238"/>
          <p14:tracePt t="95931" x="6911975" y="3133725"/>
          <p14:tracePt t="95960" x="6919913" y="3133725"/>
          <p14:tracePt t="96061" x="6919913" y="3143250"/>
          <p14:tracePt t="96073" x="6911975" y="3143250"/>
          <p14:tracePt t="96085" x="6902450" y="3160713"/>
          <p14:tracePt t="96114" x="6894513" y="3179763"/>
          <p14:tracePt t="96120" x="6894513" y="3187700"/>
          <p14:tracePt t="96132" x="6884988" y="3187700"/>
          <p14:tracePt t="96648" x="6894513" y="3187700"/>
          <p14:tracePt t="96660" x="6894513" y="3170238"/>
          <p14:tracePt t="96671" x="6911975" y="3170238"/>
          <p14:tracePt t="96688" x="6919913" y="3160713"/>
          <p14:tracePt t="96702" x="6929438" y="3152775"/>
          <p14:tracePt t="96794" x="6929438" y="3143250"/>
          <p14:tracePt t="96815" x="6929438" y="3133725"/>
          <p14:tracePt t="96842" x="6929438" y="3125788"/>
          <p14:tracePt t="96852" x="6919913" y="3125788"/>
          <p14:tracePt t="96867" x="6911975" y="3125788"/>
          <p14:tracePt t="96889" x="6902450" y="3133725"/>
          <p14:tracePt t="96924" x="6894513" y="3143250"/>
          <p14:tracePt t="96973" x="6894513" y="3152775"/>
          <p14:tracePt t="96995" x="6884988" y="3160713"/>
          <p14:tracePt t="97009" x="6884988" y="3170238"/>
          <p14:tracePt t="97188" x="6884988" y="3179763"/>
          <p14:tracePt t="97214" x="6894513" y="3179763"/>
          <p14:tracePt t="97355" x="6902450" y="3179763"/>
          <p14:tracePt t="97488" x="6894513" y="3179763"/>
          <p14:tracePt t="97511" x="6884988" y="3187700"/>
          <p14:tracePt t="97537" x="6875463" y="3187700"/>
          <p14:tracePt t="97560" x="6875463" y="3197225"/>
          <p14:tracePt t="97633" x="6875463" y="3205163"/>
          <p14:tracePt t="97657" x="6884988" y="3205163"/>
          <p14:tracePt t="97682" x="6894513" y="3205163"/>
          <p14:tracePt t="98496" x="6894513" y="3197225"/>
          <p14:tracePt t="98798" x="6894513" y="3224213"/>
          <p14:tracePt t="98807" x="6894513" y="3276600"/>
          <p14:tracePt t="98839" x="6894513" y="3455988"/>
          <p14:tracePt t="98845" x="6894513" y="3581400"/>
          <p14:tracePt t="98858" x="6894513" y="3776663"/>
          <p14:tracePt t="98893" x="6894513" y="4367213"/>
          <p14:tracePt t="98905" x="6894513" y="4500563"/>
          <p14:tracePt t="98916" x="6894513" y="4589463"/>
          <p14:tracePt t="98928" x="6894513" y="4660900"/>
          <p14:tracePt t="98955" x="6894513" y="4751388"/>
          <p14:tracePt t="98973" x="6894513" y="4768850"/>
          <p14:tracePt t="98995" x="6894513" y="4776788"/>
          <p14:tracePt t="99276" x="6884988" y="4759325"/>
          <p14:tracePt t="99288" x="6884988" y="4732338"/>
          <p14:tracePt t="99300" x="6884988" y="4705350"/>
          <p14:tracePt t="99314" x="6875463" y="4660900"/>
          <p14:tracePt t="99341" x="6875463" y="4589463"/>
          <p14:tracePt t="99348" x="6867525" y="4562475"/>
          <p14:tracePt t="99372" x="6867525" y="4510088"/>
          <p14:tracePt t="99397" x="6867525" y="4419600"/>
          <p14:tracePt t="99426" x="6867525" y="4340225"/>
          <p14:tracePt t="99432" x="6867525" y="4322763"/>
          <p14:tracePt t="99444" x="6867525" y="4303713"/>
          <p14:tracePt t="99601" x="6867525" y="4295775"/>
          <p14:tracePt t="99719" x="6867525" y="4268788"/>
          <p14:tracePt t="99732" x="6875463" y="4259263"/>
          <p14:tracePt t="99983" x="6875463" y="4241800"/>
          <p14:tracePt t="99996" x="6875463" y="4232275"/>
          <p14:tracePt t="100010" x="6875463" y="4214813"/>
          <p14:tracePt t="100030" x="6867525" y="4205288"/>
          <p14:tracePt t="100046" x="6867525" y="4170363"/>
          <p14:tracePt t="100074" x="6858000" y="4133850"/>
          <p14:tracePt t="100080" x="6858000" y="4125913"/>
          <p14:tracePt t="100099" x="6858000" y="4116388"/>
          <p14:tracePt t="100114" x="6848475" y="4108450"/>
          <p14:tracePt t="100143" x="6848475" y="4089400"/>
          <p14:tracePt t="100452" x="6848475" y="4098925"/>
          <p14:tracePt t="100466" x="6848475" y="4116388"/>
          <p14:tracePt t="100478" x="6858000" y="4133850"/>
          <p14:tracePt t="100501" x="6867525" y="4179888"/>
          <p14:tracePt t="100530" x="6875463" y="4205288"/>
          <p14:tracePt t="100547" x="6875463" y="4224338"/>
          <p14:tracePt t="100588" x="6884988" y="4232275"/>
          <p14:tracePt t="100600" x="6884988" y="4241800"/>
          <p14:tracePt t="100629" x="6884988" y="4259263"/>
          <p14:tracePt t="100729" x="6884988" y="4276725"/>
          <p14:tracePt t="100753" x="6884988" y="4286250"/>
          <p14:tracePt t="100862" x="6894513" y="4286250"/>
          <p14:tracePt t="101149" x="6902450" y="4286250"/>
          <p14:tracePt t="101329" x="6902450" y="4276725"/>
          <p14:tracePt t="101341" x="6902450" y="4268788"/>
          <p14:tracePt t="101365" x="6902450" y="4251325"/>
          <p14:tracePt t="101379" x="6894513" y="4241800"/>
          <p14:tracePt t="101404" x="6884988" y="4214813"/>
          <p14:tracePt t="101419" x="6875463" y="4187825"/>
          <p14:tracePt t="101449" x="6858000" y="4125913"/>
          <p14:tracePt t="101466" x="6840538" y="4108450"/>
          <p14:tracePt t="101502" x="6831013" y="4071938"/>
          <p14:tracePt t="101508" x="6823075" y="4071938"/>
          <p14:tracePt t="101520" x="6823075" y="4062413"/>
          <p14:tracePt t="101653" x="6823075" y="4071938"/>
          <p14:tracePt t="101665" x="6823075" y="4089400"/>
          <p14:tracePt t="101678" x="6823075" y="4108450"/>
          <p14:tracePt t="101705" x="6831013" y="4143375"/>
          <p14:tracePt t="101733" x="6831013" y="4179888"/>
          <p14:tracePt t="101739" x="6831013" y="4187825"/>
          <p14:tracePt t="101752" x="6840538" y="4205288"/>
          <p14:tracePt t="101781" x="6840538" y="4214813"/>
          <p14:tracePt t="101787" x="6848475" y="4224338"/>
          <p14:tracePt t="101805" x="6848475" y="4232275"/>
          <p14:tracePt t="101821" x="6858000" y="4251325"/>
          <p14:tracePt t="101836" x="6858000" y="4259263"/>
          <p14:tracePt t="101865" x="6858000" y="4268788"/>
          <p14:tracePt t="101907" x="6867525" y="4268788"/>
          <p14:tracePt t="101941" x="6867525" y="4276725"/>
          <p14:tracePt t="101954" x="6875463" y="4286250"/>
          <p14:tracePt t="101976" x="6884988" y="4295775"/>
          <p14:tracePt t="102063" x="6894513" y="4295775"/>
          <p14:tracePt t="102096" x="6902450" y="4295775"/>
          <p14:tracePt t="102132" x="6911975" y="4295775"/>
          <p14:tracePt t="102218" x="6919913" y="4295775"/>
          <p14:tracePt t="102252" x="6929438" y="4295775"/>
          <p14:tracePt t="102829" x="6919913" y="4295775"/>
          <p14:tracePt t="102866" x="6911975" y="4295775"/>
          <p14:tracePt t="102877" x="6911975" y="4303713"/>
          <p14:tracePt t="103248" x="6911975" y="4295775"/>
          <p14:tracePt t="103345" x="6902450" y="4295775"/>
          <p14:tracePt t="103356" x="6902450" y="4303713"/>
          <p14:tracePt t="103385" x="6894513" y="4322763"/>
          <p14:tracePt t="103410" x="6894513" y="4330700"/>
          <p14:tracePt t="103426" x="6894513" y="4340225"/>
          <p14:tracePt t="103455" x="6894513" y="4375150"/>
          <p14:tracePt t="103465" x="6894513" y="4394200"/>
          <p14:tracePt t="103488" x="6894513" y="4402138"/>
          <p14:tracePt t="103511" x="6894513" y="4429125"/>
          <p14:tracePt t="103526" x="6894513" y="4446588"/>
          <p14:tracePt t="103571" x="6894513" y="4456113"/>
          <p14:tracePt t="103608" x="6902450" y="4456113"/>
          <p14:tracePt t="103873" x="6894513" y="4456113"/>
          <p14:tracePt t="103887" x="6884988" y="4456113"/>
          <p14:tracePt t="103896" x="6875463" y="4465638"/>
          <p14:tracePt t="103913" x="6867525" y="4465638"/>
          <p14:tracePt t="103941" x="6858000" y="4465638"/>
          <p14:tracePt t="104029" x="6858000" y="4473575"/>
          <p14:tracePt t="104451" x="6858000" y="4465638"/>
          <p14:tracePt t="104462" x="6867525" y="4446588"/>
          <p14:tracePt t="104476" x="6884988" y="4429125"/>
          <p14:tracePt t="104512" x="6938963" y="4375150"/>
          <p14:tracePt t="104530" x="6946900" y="4367213"/>
          <p14:tracePt t="104559" x="6956425" y="4357688"/>
          <p14:tracePt t="104577" x="6965950" y="4357688"/>
          <p14:tracePt t="104613" x="6973888" y="4357688"/>
          <p14:tracePt t="104896" x="6973888" y="4348163"/>
          <p14:tracePt t="104917" x="6973888" y="4340225"/>
          <p14:tracePt t="104929" x="6973888" y="4330700"/>
          <p14:tracePt t="105050" x="6965950" y="4322763"/>
          <p14:tracePt t="105064" x="6965950" y="4303713"/>
          <p14:tracePt t="105350" x="6965950" y="4286250"/>
          <p14:tracePt t="105362" x="6965950" y="4268788"/>
          <p14:tracePt t="105378" x="6965950" y="4251325"/>
          <p14:tracePt t="106513" x="6965950" y="4259263"/>
          <p14:tracePt t="106609" x="6956425" y="4251325"/>
          <p14:tracePt t="106633" x="6956425" y="4241800"/>
          <p14:tracePt t="106658" x="6956425" y="4224338"/>
          <p14:tracePt t="106670" x="6946900" y="4205288"/>
          <p14:tracePt t="106698" x="6938963" y="4187825"/>
          <p14:tracePt t="106723" x="6938963" y="4143375"/>
          <p14:tracePt t="106738" x="6929438" y="4133850"/>
          <p14:tracePt t="106754" x="6929438" y="4125913"/>
          <p14:tracePt t="106769" x="6929438" y="4116388"/>
          <p14:tracePt t="106821" x="6919913" y="4116388"/>
          <p14:tracePt t="106886" x="6911975" y="4116388"/>
          <p14:tracePt t="106960" x="6911975" y="4108450"/>
          <p14:tracePt t="107102" x="6911975" y="4116388"/>
          <p14:tracePt t="107117" x="6919913" y="4143375"/>
          <p14:tracePt t="107126" x="6919913" y="4152900"/>
          <p14:tracePt t="107142" x="6919913" y="4160838"/>
          <p14:tracePt t="107224" x="6929438" y="4160838"/>
          <p14:tracePt t="107246" x="6938963" y="4160838"/>
          <p14:tracePt t="107366" x="6946900" y="4160838"/>
          <p14:tracePt t="107521" x="6938963" y="4160838"/>
          <p14:tracePt t="107547" x="6929438" y="4160838"/>
          <p14:tracePt t="107581" x="6919913" y="4152900"/>
          <p14:tracePt t="107654" x="6911975" y="4133850"/>
          <p14:tracePt t="107677" x="6911975" y="4125913"/>
          <p14:tracePt t="107763" x="6902450" y="4108450"/>
          <p14:tracePt t="107774" x="6902450" y="4089400"/>
          <p14:tracePt t="107810" x="6894513" y="4081463"/>
          <p14:tracePt t="107827" x="6894513" y="4071938"/>
          <p14:tracePt t="107856" x="6884988" y="4071938"/>
          <p14:tracePt t="107930" x="6884988" y="4062413"/>
          <p14:tracePt t="107992" x="6875463" y="4062413"/>
          <p14:tracePt t="108507" x="6875463" y="4071938"/>
          <p14:tracePt t="108532" x="6875463" y="4081463"/>
          <p14:tracePt t="108543" x="6875463" y="4098925"/>
          <p14:tracePt t="108561" x="6875463" y="4108450"/>
          <p14:tracePt t="108577" x="6875463" y="4116388"/>
          <p14:tracePt t="108606" x="6884988" y="4133850"/>
          <p14:tracePt t="108627" x="6884988" y="4143375"/>
          <p14:tracePt t="108652" x="6894513" y="4143375"/>
          <p14:tracePt t="108676" x="6894513" y="4152900"/>
          <p14:tracePt t="108926" x="6902450" y="4152900"/>
          <p14:tracePt t="109094" x="6894513" y="4160838"/>
          <p14:tracePt t="109106" x="6884988" y="4160838"/>
          <p14:tracePt t="109120" x="6867525" y="4179888"/>
          <p14:tracePt t="109133" x="6848475" y="4187825"/>
          <p14:tracePt t="109161" x="6804025" y="4214813"/>
          <p14:tracePt t="109167" x="6769100" y="4241800"/>
          <p14:tracePt t="109179" x="6751638" y="4251325"/>
          <p14:tracePt t="109208" x="6705600" y="4276725"/>
          <p14:tracePt t="109214" x="6705600" y="4286250"/>
          <p14:tracePt t="109232" x="6697663" y="4286250"/>
          <p14:tracePt t="109481" x="6670675" y="4286250"/>
          <p14:tracePt t="109492" x="6643688" y="4295775"/>
          <p14:tracePt t="109503" x="6616700" y="4295775"/>
          <p14:tracePt t="109533" x="6537325" y="4303713"/>
          <p14:tracePt t="109562" x="6161088" y="4384675"/>
          <p14:tracePt t="109593" x="5732463" y="4491038"/>
          <p14:tracePt t="109599" x="5572125" y="4510088"/>
          <p14:tracePt t="109611" x="5438775" y="4510088"/>
          <p14:tracePt t="109633" x="5322888" y="4500563"/>
          <p14:tracePt t="109649" x="5170488" y="4465638"/>
          <p14:tracePt t="109677" x="5089525" y="4438650"/>
          <p14:tracePt t="109683" x="5054600" y="4438650"/>
          <p14:tracePt t="109696" x="5037138" y="4446588"/>
          <p14:tracePt t="109731" x="5018088" y="4465638"/>
          <p14:tracePt t="109924" x="4946650" y="4483100"/>
          <p14:tracePt t="109935" x="4840288" y="4500563"/>
          <p14:tracePt t="109949" x="4705350" y="4537075"/>
          <p14:tracePt t="109979" x="4286250" y="4598988"/>
          <p14:tracePt t="109985" x="4116388" y="4598988"/>
          <p14:tracePt t="109996" x="3965575" y="4562475"/>
          <p14:tracePt t="110033" x="3633788" y="4429125"/>
          <p14:tracePt t="110042" x="3554413" y="4419600"/>
          <p14:tracePt t="110065" x="3490913" y="4419600"/>
          <p14:tracePt t="110092" x="3348038" y="4446588"/>
          <p14:tracePt t="110111" x="3313113" y="4465638"/>
          <p14:tracePt t="110135" x="3251200" y="4500563"/>
          <p14:tracePt t="110150" x="3232150" y="4527550"/>
          <p14:tracePt t="110342" x="3214688" y="4545013"/>
          <p14:tracePt t="110353" x="3170238" y="4572000"/>
          <p14:tracePt t="110368" x="3125788" y="4608513"/>
          <p14:tracePt t="110395" x="3017838" y="4670425"/>
          <p14:tracePt t="110414" x="2965450" y="4679950"/>
          <p14:tracePt t="110435" x="2946400" y="4679950"/>
          <p14:tracePt t="110464" x="2901950" y="4679950"/>
          <p14:tracePt t="110495" x="2894013" y="4679950"/>
          <p14:tracePt t="110501" x="2884488" y="4679950"/>
          <p14:tracePt t="110514" x="2884488" y="4687888"/>
          <p14:tracePt t="110536" x="2884488" y="4705350"/>
          <p14:tracePt t="110552" x="2884488" y="4724400"/>
          <p14:tracePt t="110580" x="2884488" y="4776788"/>
          <p14:tracePt t="110586" x="2884488" y="4813300"/>
          <p14:tracePt t="110599" x="2884488" y="4840288"/>
          <p14:tracePt t="110634" x="2874963" y="4911725"/>
          <p14:tracePt t="110665" x="2867025" y="4946650"/>
          <p14:tracePt t="110683" x="2867025" y="4956175"/>
          <p14:tracePt t="110712" x="2857500" y="4973638"/>
          <p14:tracePt t="110718" x="2847975" y="4973638"/>
          <p14:tracePt t="110737" x="2840038" y="4991100"/>
          <p14:tracePt t="110764" x="2822575" y="5027613"/>
          <p14:tracePt t="110782" x="2813050" y="5037138"/>
          <p14:tracePt t="110799" x="2803525" y="5045075"/>
          <p14:tracePt t="110835" x="2786063" y="5072063"/>
          <p14:tracePt t="110852" x="2776538" y="5072063"/>
          <p14:tracePt t="110882" x="2768600" y="5081588"/>
          <p14:tracePt t="110968" x="2768600" y="5072063"/>
          <p14:tracePt t="112432" x="2768600" y="5062538"/>
          <p14:tracePt t="112493" x="2786063" y="5062538"/>
          <p14:tracePt t="112504" x="2840038" y="5072063"/>
          <p14:tracePt t="112515" x="2894013" y="5089525"/>
          <p14:tracePt t="112528" x="2946400" y="5089525"/>
          <p14:tracePt t="112544" x="3017838" y="5089525"/>
          <p14:tracePt t="112572" x="3187700" y="5108575"/>
          <p14:tracePt t="112578" x="3286125" y="5116513"/>
          <p14:tracePt t="112590" x="3384550" y="5153025"/>
          <p14:tracePt t="112620" x="3598863" y="5197475"/>
          <p14:tracePt t="112625" x="3697288" y="5224463"/>
          <p14:tracePt t="112643" x="3803650" y="5259388"/>
          <p14:tracePt t="112671" x="4054475" y="5330825"/>
          <p14:tracePt t="112689" x="4125913" y="5330825"/>
          <p14:tracePt t="112719" x="4259263" y="5303838"/>
          <p14:tracePt t="112923" x="4276725" y="5303838"/>
          <p14:tracePt t="112937" x="4303713" y="5303838"/>
          <p14:tracePt t="112948" x="4348163" y="5303838"/>
          <p14:tracePt t="112962" x="4411663" y="5303838"/>
          <p14:tracePt t="112976" x="4491038" y="5303838"/>
          <p14:tracePt t="113005" x="4705350" y="5295900"/>
          <p14:tracePt t="113011" x="4813300" y="5295900"/>
          <p14:tracePt t="113023" x="4911725" y="5295900"/>
          <p14:tracePt t="113045" x="5099050" y="5295900"/>
          <p14:tracePt t="113074" x="5224463" y="5322888"/>
          <p14:tracePt t="113083" x="5276850" y="5348288"/>
          <p14:tracePt t="113107" x="5357813" y="5384800"/>
          <p14:tracePt t="113123" x="5384800" y="5402263"/>
          <p14:tracePt t="113145" x="5411788" y="5411788"/>
          <p14:tracePt t="113355" x="5429250" y="5411788"/>
          <p14:tracePt t="113371" x="5456238" y="5419725"/>
          <p14:tracePt t="113391" x="5491163" y="5429250"/>
          <p14:tracePt t="113422" x="5697538" y="5429250"/>
          <p14:tracePt t="113428" x="5786438" y="5429250"/>
          <p14:tracePt t="113446" x="5840413" y="5429250"/>
          <p14:tracePt t="113475" x="5884863" y="5429250"/>
          <p14:tracePt t="113679" x="5884863" y="5438775"/>
          <p14:tracePt t="113691" x="5884863" y="5446713"/>
          <p14:tracePt t="113705" x="5884863" y="5456238"/>
          <p14:tracePt t="113725" x="5894388" y="5456238"/>
          <p14:tracePt t="113746" x="5946775" y="5446713"/>
          <p14:tracePt t="113763" x="6045200" y="5411788"/>
          <p14:tracePt t="113778" x="6108700" y="5384800"/>
          <p14:tracePt t="113807" x="6197600" y="5357813"/>
          <p14:tracePt t="113813" x="6232525" y="5357813"/>
          <p14:tracePt t="113825" x="6269038" y="5357813"/>
          <p14:tracePt t="113847" x="6357938" y="5357813"/>
          <p14:tracePt t="113873" x="6456363" y="5367338"/>
          <p14:tracePt t="113892" x="6500813" y="5375275"/>
          <p14:tracePt t="113922" x="6562725" y="5384800"/>
          <p14:tracePt t="114100" x="6572250" y="5384800"/>
          <p14:tracePt t="114114" x="6581775" y="5384800"/>
          <p14:tracePt t="114126" x="6599238" y="5384800"/>
          <p14:tracePt t="114148" x="6653213" y="5384800"/>
          <p14:tracePt t="114177" x="6724650" y="5384800"/>
          <p14:tracePt t="114183" x="6751638" y="5384800"/>
          <p14:tracePt t="114195" x="6786563" y="5384800"/>
          <p14:tracePt t="114223" x="6831013" y="5394325"/>
          <p14:tracePt t="114248" x="6867525" y="5411788"/>
          <p14:tracePt t="114264" x="6875463" y="5419725"/>
          <p14:tracePt t="114279" x="6894513" y="5429250"/>
          <p14:tracePt t="114308" x="6919913" y="5438775"/>
          <p14:tracePt t="114580" x="6929438" y="5446713"/>
          <p14:tracePt t="114604" x="6938963" y="5446713"/>
          <p14:tracePt t="114616" x="6938963" y="5456238"/>
          <p14:tracePt t="114642" x="6946900" y="5465763"/>
          <p14:tracePt t="114675" x="6956425" y="5465763"/>
          <p14:tracePt t="114714" x="6938963" y="5473700"/>
          <p14:tracePt t="114725" x="6919913" y="5483225"/>
          <p14:tracePt t="114737" x="6894513" y="5483225"/>
          <p14:tracePt t="114752" x="6884988" y="5483225"/>
          <p14:tracePt t="114779" x="6875463" y="5483225"/>
          <p14:tracePt t="114785" x="6875463" y="5491163"/>
          <p14:tracePt t="114868" x="6875463" y="5500688"/>
          <p14:tracePt t="114879" x="6867525" y="5510213"/>
          <p14:tracePt t="114906" x="6867525" y="5518150"/>
          <p14:tracePt t="114988" x="6875463" y="5510213"/>
          <p14:tracePt t="115000" x="6875463" y="5491163"/>
          <p14:tracePt t="115013" x="6884988" y="5473700"/>
          <p14:tracePt t="115120" x="6875463" y="5473700"/>
          <p14:tracePt t="115204" x="6884988" y="5465763"/>
          <p14:tracePt t="115218" x="6902450" y="5465763"/>
          <p14:tracePt t="115230" x="6911975" y="5465763"/>
          <p14:tracePt t="115252" x="6946900" y="5465763"/>
          <p14:tracePt t="115281" x="6965950" y="5465763"/>
          <p14:tracePt t="115287" x="6973888" y="5465763"/>
          <p14:tracePt t="115311" x="6991350" y="5473700"/>
          <p14:tracePt t="115352" x="6991350" y="5483225"/>
          <p14:tracePt t="115384" x="7000875" y="5473700"/>
          <p14:tracePt t="115612" x="7027863" y="5491163"/>
          <p14:tracePt t="115623" x="7045325" y="5518150"/>
          <p14:tracePt t="115652" x="7081838" y="5562600"/>
          <p14:tracePt t="115666" x="7099300" y="5589588"/>
          <p14:tracePt t="115698" x="7116763" y="5608638"/>
          <p14:tracePt t="115729" x="7126288" y="5608638"/>
          <p14:tracePt t="115735" x="7143750" y="5608638"/>
          <p14:tracePt t="115753" x="7153275" y="5608638"/>
          <p14:tracePt t="115769" x="7188200" y="5589588"/>
          <p14:tracePt t="115798" x="7205663" y="5562600"/>
          <p14:tracePt t="115816" x="7215188" y="5545138"/>
          <p14:tracePt t="115851" x="7224713" y="5537200"/>
          <p14:tracePt t="115996" x="7215188" y="5537200"/>
          <p14:tracePt t="116044" x="7205663" y="5537200"/>
          <p14:tracePt t="116056" x="7197725" y="5537200"/>
          <p14:tracePt t="116070" x="7188200" y="5537200"/>
          <p14:tracePt t="116099" x="7170738" y="5537200"/>
          <p14:tracePt t="116105" x="7161213" y="5537200"/>
          <p14:tracePt t="116118" x="7153275" y="5537200"/>
          <p14:tracePt t="116153" x="7143750" y="5537200"/>
          <p14:tracePt t="116200" x="7143750" y="5527675"/>
          <p14:tracePt t="116237" x="7143750" y="5518150"/>
          <p14:tracePt t="116248" x="7143750" y="5500688"/>
          <p14:tracePt t="116259" x="7153275" y="5491163"/>
          <p14:tracePt t="116273" x="7153275" y="5483225"/>
          <p14:tracePt t="116300" x="7170738" y="5465763"/>
          <p14:tracePt t="116321" x="7170738" y="5456238"/>
          <p14:tracePt t="116535" x="7170738" y="5465763"/>
          <p14:tracePt t="116551" x="7161213" y="5473700"/>
          <p14:tracePt t="116560" x="7153275" y="5483225"/>
          <p14:tracePt t="116584" x="7143750" y="5491163"/>
          <p14:tracePt t="116608" x="7134225" y="5491163"/>
          <p14:tracePt t="116621" x="7126288" y="5500688"/>
          <p14:tracePt t="116636" x="7126288" y="5510213"/>
          <p14:tracePt t="116657" x="7108825" y="5510213"/>
          <p14:tracePt t="116685" x="7099300" y="5518150"/>
          <p14:tracePt t="116884" x="7099300" y="5510213"/>
          <p14:tracePt t="116913" x="7108825" y="5500688"/>
          <p14:tracePt t="116921" x="7108825" y="5491163"/>
          <p14:tracePt t="116935" x="7116763" y="5483225"/>
          <p14:tracePt t="116957" x="7126288" y="5473700"/>
          <p14:tracePt t="116986" x="7134225" y="5465763"/>
          <p14:tracePt t="117018" x="7134225" y="5456238"/>
          <p14:tracePt t="117028" x="7143750" y="5456238"/>
          <p14:tracePt t="117115" x="7143750" y="5465763"/>
          <p14:tracePt t="117126" x="7134225" y="5483225"/>
          <p14:tracePt t="117137" x="7126288" y="5500688"/>
          <p14:tracePt t="117158" x="7108825" y="5510213"/>
          <p14:tracePt t="117174" x="7089775" y="5545138"/>
          <p14:tracePt t="117202" x="7081838" y="5572125"/>
          <p14:tracePt t="117208" x="7072313" y="5581650"/>
          <p14:tracePt t="117221" x="7062788" y="5589588"/>
          <p14:tracePt t="117236" x="7062788" y="5599113"/>
          <p14:tracePt t="117258" x="7054850" y="5616575"/>
          <p14:tracePt t="117274" x="7045325" y="5616575"/>
          <p14:tracePt t="117308" x="7045325" y="5626100"/>
          <p14:tracePt t="117355" x="7054850" y="5626100"/>
          <p14:tracePt t="117390" x="7062788" y="5626100"/>
          <p14:tracePt t="117403" x="7062788" y="5616575"/>
          <p14:tracePt t="117412" x="7072313" y="5616575"/>
          <p14:tracePt t="117438" x="7081838" y="5608638"/>
          <p14:tracePt t="117458" x="7089775" y="5599113"/>
          <p14:tracePt t="117475" x="7099300" y="5599113"/>
          <p14:tracePt t="117502" x="7116763" y="5589588"/>
          <p14:tracePt t="117508" x="7134225" y="5581650"/>
          <p14:tracePt t="117521" x="7134225" y="5572125"/>
          <p14:tracePt t="117556" x="7161213" y="5572125"/>
          <p14:tracePt t="117580" x="7161213" y="5562600"/>
          <p14:tracePt t="117725" x="7153275" y="5562600"/>
          <p14:tracePt t="117736" x="7143750" y="5562600"/>
          <p14:tracePt t="117757" x="7134225" y="5562600"/>
          <p14:tracePt t="117775" x="7126288" y="5562600"/>
          <p14:tracePt t="117803" x="7116763" y="5554663"/>
          <p14:tracePt t="117810" x="7108825" y="5554663"/>
          <p14:tracePt t="117822" x="7108825" y="5545138"/>
          <p14:tracePt t="117858" x="7099300" y="5545138"/>
          <p14:tracePt t="118014" x="7108825" y="5545138"/>
          <p14:tracePt t="118025" x="7116763" y="5545138"/>
          <p14:tracePt t="118039" x="7126288" y="5537200"/>
          <p14:tracePt t="118063" x="7134225" y="5518150"/>
          <p14:tracePt t="118289" x="7143750" y="5518150"/>
          <p14:tracePt t="118300" x="7153275" y="5518150"/>
          <p14:tracePt t="118324" x="7161213" y="5518150"/>
          <p14:tracePt t="118420" x="7170738" y="5518150"/>
          <p14:tracePt t="118662" x="7170738" y="5527675"/>
          <p14:tracePt t="118674" x="7180263" y="5537200"/>
          <p14:tracePt t="118698" x="7188200" y="5545138"/>
          <p14:tracePt t="118710" x="7188200" y="5554663"/>
          <p14:tracePt t="118725" x="7197725" y="5554663"/>
          <p14:tracePt t="118760" x="7205663" y="5572125"/>
          <p14:tracePt t="118792" x="7215188" y="5581650"/>
          <p14:tracePt t="118809" x="7224713" y="5581650"/>
          <p14:tracePt t="118838" x="7224713" y="5589588"/>
          <p14:tracePt t="118916" x="7224713" y="5599113"/>
          <p14:tracePt t="118937" x="7224713" y="5608638"/>
          <p14:tracePt t="118985" x="7224713" y="5616575"/>
          <p14:tracePt t="118999" x="7215188" y="5616575"/>
          <p14:tracePt t="119226" x="7215188" y="5626100"/>
          <p14:tracePt t="119261" x="7205663" y="5626100"/>
          <p14:tracePt t="119418" x="7205663" y="5634038"/>
          <p14:tracePt t="121086" x="7197725" y="5634038"/>
          <p14:tracePt t="121146" x="7197725" y="5626100"/>
          <p14:tracePt t="121232" x="7188200" y="5626100"/>
          <p14:tracePt t="121388" x="7188200" y="5616575"/>
          <p14:tracePt t="121410" x="7188200" y="5608638"/>
          <p14:tracePt t="121435" x="7180263" y="5599113"/>
          <p14:tracePt t="121496" x="7180263" y="5589588"/>
          <p14:tracePt t="121638" x="7170738" y="5589588"/>
          <p14:tracePt t="121675" x="7161213" y="5589588"/>
          <p14:tracePt t="121734" x="7161213" y="5599113"/>
          <p14:tracePt t="121818" x="7153275" y="5599113"/>
          <p14:tracePt t="121878" x="7143750" y="5599113"/>
          <p14:tracePt t="121917" x="7134225" y="5599113"/>
          <p14:tracePt t="121949" x="7126288" y="5599113"/>
          <p14:tracePt t="121963" x="7126288" y="5589588"/>
          <p14:tracePt t="121975" x="7116763" y="5589588"/>
          <p14:tracePt t="121998" x="7108825" y="5581650"/>
          <p14:tracePt t="122024" x="7099300" y="5581650"/>
          <p14:tracePt t="123209" x="7089775" y="5589588"/>
          <p14:tracePt t="123258" x="7089775" y="5599113"/>
          <p14:tracePt t="123306" x="7081838" y="5599113"/>
          <p14:tracePt t="123608" x="7089775" y="5599113"/>
          <p14:tracePt t="123631" x="7099300" y="5599113"/>
          <p14:tracePt t="123645" x="7108825" y="5599113"/>
          <p14:tracePt t="123669" x="7116763" y="5599113"/>
          <p14:tracePt t="123704" x="7126288" y="5599113"/>
          <p14:tracePt t="123715" x="7126288" y="5589588"/>
          <p14:tracePt t="123738" x="7134225" y="5589588"/>
          <p14:tracePt t="123764" x="7143750" y="5589588"/>
          <p14:tracePt t="123942" x="7153275" y="5589588"/>
          <p14:tracePt t="123969" x="7161213" y="5589588"/>
          <p14:tracePt t="123991" x="7170738" y="5589588"/>
          <p14:tracePt t="124244" x="7180263" y="5589588"/>
          <p14:tracePt t="124280" x="7188200" y="5589588"/>
          <p14:tracePt t="124747" x="7188200" y="5581650"/>
          <p14:tracePt t="124795" x="7197725" y="5581650"/>
          <p14:tracePt t="124820" x="7205663" y="5572125"/>
          <p14:tracePt t="124832" x="7215188" y="5572125"/>
          <p14:tracePt t="124858" x="7224713" y="5572125"/>
          <p14:tracePt t="124881" x="7224713" y="5562600"/>
          <p14:tracePt t="124950" x="7224713" y="5554663"/>
          <p14:tracePt t="125047" x="7224713" y="5545138"/>
          <p14:tracePt t="125062" x="7232650" y="5545138"/>
          <p14:tracePt t="125084" x="7232650" y="5537200"/>
          <p14:tracePt t="125118" x="7242175" y="5537200"/>
          <p14:tracePt t="125504" x="7242175" y="5527675"/>
          <p14:tracePt t="125816" x="7242175" y="5518150"/>
          <p14:tracePt t="126333" x="7251700" y="5518150"/>
          <p14:tracePt t="126441" x="7251700" y="5510213"/>
          <p14:tracePt t="126597" x="7251700" y="5500688"/>
          <p14:tracePt t="126775" x="7251700" y="5510213"/>
          <p14:tracePt t="126799" x="7251700" y="5518150"/>
          <p14:tracePt t="126813" x="7251700" y="5527675"/>
          <p14:tracePt t="126823" x="7251700" y="5537200"/>
          <p14:tracePt t="126838" x="7251700" y="5554663"/>
          <p14:tracePt t="126866" x="7251700" y="5572125"/>
          <p14:tracePt t="126872" x="7251700" y="5599113"/>
          <p14:tracePt t="126906" x="7251700" y="5608638"/>
          <p14:tracePt t="126922" x="7251700" y="5626100"/>
          <p14:tracePt t="127171" x="7251700" y="5616575"/>
          <p14:tracePt t="127187" x="7242175" y="5599113"/>
          <p14:tracePt t="127196" x="7242175" y="5581650"/>
          <p14:tracePt t="127218" x="7242175" y="5562600"/>
          <p14:tracePt t="127268" x="7242175" y="5554663"/>
          <p14:tracePt t="127327" x="7242175" y="5545138"/>
          <p14:tracePt t="127724" x="7232650" y="5545138"/>
          <p14:tracePt t="127735" x="7224713" y="5554663"/>
          <p14:tracePt t="127763" x="7224713" y="5562600"/>
          <p14:tracePt t="127794" x="7215188" y="5562600"/>
          <p14:tracePt t="127810" x="7205663" y="5562600"/>
          <p14:tracePt t="127842" x="7197725" y="5562600"/>
          <p14:tracePt t="127880" x="7188200" y="5562600"/>
          <p14:tracePt t="127892" x="7180263" y="5562600"/>
          <p14:tracePt t="127927" x="7170738" y="5562600"/>
          <p14:tracePt t="127951" x="7170738" y="5572125"/>
          <p14:tracePt t="127989" x="7161213" y="5572125"/>
          <p14:tracePt t="128048" x="7153275" y="5572125"/>
          <p14:tracePt t="128060" x="7143750" y="5572125"/>
          <p14:tracePt t="128095" x="7134225" y="5572125"/>
          <p14:tracePt t="128133" x="7126288" y="5562600"/>
          <p14:tracePt t="128180" x="7126288" y="5554663"/>
          <p14:tracePt t="128336" x="7126288" y="5537200"/>
          <p14:tracePt t="128359" x="7126288" y="5527675"/>
          <p14:tracePt t="128370" x="7143750" y="5500688"/>
          <p14:tracePt t="128396" x="7153275" y="5483225"/>
          <p14:tracePt t="128425" x="7170738" y="5438775"/>
          <p14:tracePt t="128468" x="7170738" y="5429250"/>
          <p14:tracePt t="128709" x="7170738" y="5438775"/>
          <p14:tracePt t="129452" x="7180263" y="5438775"/>
          <p14:tracePt t="129908" x="7170738" y="5438775"/>
          <p14:tracePt t="129921" x="7161213" y="5438775"/>
          <p14:tracePt t="129933" x="7153275" y="5429250"/>
          <p14:tracePt t="129962" x="7099300" y="5411788"/>
          <p14:tracePt t="129968" x="7062788" y="5394325"/>
          <p14:tracePt t="129981" x="7010400" y="5357813"/>
          <p14:tracePt t="130003" x="6848475" y="5224463"/>
          <p14:tracePt t="130030" x="6661150" y="4991100"/>
          <p14:tracePt t="130048" x="6572250" y="4867275"/>
          <p14:tracePt t="130065" x="6446838" y="4598988"/>
          <p14:tracePt t="130101" x="6367463" y="4357688"/>
          <p14:tracePt t="130132" x="6357938" y="4241800"/>
          <p14:tracePt t="130138" x="6357938" y="4187825"/>
          <p14:tracePt t="130150" x="6357938" y="4170363"/>
          <p14:tracePt t="130389" x="6357938" y="4160838"/>
          <p14:tracePt t="130402" x="6357938" y="4133850"/>
          <p14:tracePt t="130412" x="6348413" y="4089400"/>
          <p14:tracePt t="130435" x="6340475" y="3973513"/>
          <p14:tracePt t="130451" x="6340475" y="3875088"/>
          <p14:tracePt t="130479" x="6340475" y="3660775"/>
          <p14:tracePt t="130485" x="6340475" y="3598863"/>
          <p14:tracePt t="130504" x="6340475" y="3554413"/>
          <p14:tracePt t="130520" x="6367463" y="3455988"/>
          <p14:tracePt t="130548" x="6419850" y="3303588"/>
          <p14:tracePt t="130567" x="6446838" y="3224213"/>
          <p14:tracePt t="130602" x="6537325" y="2990850"/>
          <p14:tracePt t="130608" x="6581775" y="2911475"/>
          <p14:tracePt t="130620" x="6599238" y="2874963"/>
          <p14:tracePt t="130650" x="6670675" y="2768600"/>
          <p14:tracePt t="130680" x="6697663" y="2759075"/>
          <p14:tracePt t="130686" x="6705600" y="2759075"/>
          <p14:tracePt t="130705" x="6705600" y="2751138"/>
          <p14:tracePt t="130734" x="6715125" y="2751138"/>
          <p14:tracePt t="130917" x="6715125" y="2759075"/>
          <p14:tracePt t="130978" x="6732588" y="2732088"/>
          <p14:tracePt t="130990" x="6751638" y="2679700"/>
          <p14:tracePt t="131005" x="6777038" y="2608263"/>
          <p14:tracePt t="131022" x="6804025" y="2544763"/>
          <p14:tracePt t="131038" x="6813550" y="2490788"/>
          <p14:tracePt t="131066" x="6823075" y="2473325"/>
          <p14:tracePt t="131179" x="6823075" y="2428875"/>
          <p14:tracePt t="131193" x="6823075" y="2393950"/>
          <p14:tracePt t="131206" x="6831013" y="2366963"/>
          <p14:tracePt t="131384" x="6831013" y="2357438"/>
          <p14:tracePt t="131408" x="6831013" y="2347913"/>
          <p14:tracePt t="131421" x="6823075" y="2339975"/>
          <p14:tracePt t="131431" x="6823075" y="2330450"/>
          <p14:tracePt t="131454" x="6813550" y="2312988"/>
          <p14:tracePt t="131470" x="6804025" y="2295525"/>
          <p14:tracePt t="131505" x="6796088" y="2286000"/>
          <p14:tracePt t="131536" x="6786563" y="2276475"/>
          <p14:tracePt t="131542" x="6777038" y="2276475"/>
          <p14:tracePt t="131556" x="6777038" y="2268538"/>
          <p14:tracePt t="131583" x="6769100" y="2268538"/>
          <p14:tracePt t="131625" x="6769100" y="2259013"/>
          <p14:tracePt t="131673" x="6759575" y="2259013"/>
          <p14:tracePt t="131709" x="6759575" y="2251075"/>
          <p14:tracePt t="131721" x="6751638" y="2251075"/>
          <p14:tracePt t="131743" x="6742113" y="2251075"/>
          <p14:tracePt t="131756" x="6742113" y="2241550"/>
          <p14:tracePt t="131772" x="6732588" y="2241550"/>
          <p14:tracePt t="131807" x="6724650" y="2241550"/>
          <p14:tracePt t="132022" x="6732588" y="2241550"/>
          <p14:tracePt t="132199" x="6724650" y="2241550"/>
          <p14:tracePt t="132223" x="6715125" y="2241550"/>
          <p14:tracePt t="132248" x="6705600" y="2251075"/>
          <p14:tracePt t="132261" x="6697663" y="2251075"/>
          <p14:tracePt t="132393" x="6705600" y="2251075"/>
          <p14:tracePt t="132416" x="6715125" y="2251075"/>
          <p14:tracePt t="132430" x="6715125" y="2259013"/>
          <p14:tracePt t="132441" x="6724650" y="2259013"/>
          <p14:tracePt t="132470" x="6724650" y="2268538"/>
          <p14:tracePt t="132523" x="6732588" y="2268538"/>
          <p14:tracePt t="132573" x="6742113" y="2268538"/>
          <p14:tracePt t="133078" x="6732588" y="2268538"/>
          <p14:tracePt t="134228" x="6732588" y="2286000"/>
          <p14:tracePt t="134244" x="6724650" y="2322513"/>
          <p14:tracePt t="134252" x="6715125" y="2374900"/>
          <p14:tracePt t="134265" x="6705600" y="2419350"/>
          <p14:tracePt t="134280" x="6697663" y="2465388"/>
          <p14:tracePt t="134315" x="6697663" y="2509838"/>
          <p14:tracePt t="134350" x="6697663" y="2527300"/>
          <p14:tracePt t="134364" x="6688138" y="2544763"/>
          <p14:tracePt t="134394" x="6680200" y="2608263"/>
          <p14:tracePt t="134399" x="6661150" y="2652713"/>
          <p14:tracePt t="134418" x="6661150" y="2687638"/>
          <p14:tracePt t="134433" x="6653213" y="2751138"/>
          <p14:tracePt t="134462" x="6653213" y="2786063"/>
          <p14:tracePt t="134469" x="6653213" y="2803525"/>
          <p14:tracePt t="134744" x="6653213" y="2840038"/>
          <p14:tracePt t="134757" x="6653213" y="2884488"/>
          <p14:tracePt t="134780" x="6653213" y="2990850"/>
          <p14:tracePt t="134797" x="6653213" y="3044825"/>
          <p14:tracePt t="134819" x="6653213" y="3116263"/>
          <p14:tracePt t="134848" x="6643688" y="3179763"/>
          <p14:tracePt t="134854" x="6634163" y="3205163"/>
          <p14:tracePt t="134866" x="6634163" y="3224213"/>
          <p14:tracePt t="134895" x="6626225" y="3241675"/>
          <p14:tracePt t="134901" x="6626225" y="3259138"/>
          <p14:tracePt t="134948" x="6626225" y="3286125"/>
          <p14:tracePt t="134972" x="6626225" y="3295650"/>
          <p14:tracePt t="134999" x="6626225" y="3303588"/>
          <p14:tracePt t="135035" x="6626225" y="3313113"/>
          <p14:tracePt t="135165" x="6634163" y="3303588"/>
          <p14:tracePt t="135193" x="6634163" y="3295650"/>
          <p14:tracePt t="135212" x="6643688" y="3276600"/>
          <p14:tracePt t="135236" x="6643688" y="3268663"/>
          <p14:tracePt t="135250" x="6653213" y="3268663"/>
          <p14:tracePt t="135321" x="6661150" y="3251200"/>
          <p14:tracePt t="135346" x="6670675" y="3241675"/>
          <p14:tracePt t="135368" x="6670675" y="3232150"/>
          <p14:tracePt t="135406" x="6680200" y="3232150"/>
          <p14:tracePt t="135692" x="6688138" y="3214688"/>
          <p14:tracePt t="135705" x="6705600" y="3214688"/>
          <p14:tracePt t="135722" x="6705600" y="3205163"/>
          <p14:tracePt t="135751" x="6724650" y="3197225"/>
          <p14:tracePt t="135769" x="6732588" y="3197225"/>
          <p14:tracePt t="135789" x="6742113" y="3197225"/>
          <p14:tracePt t="135827" x="6751638" y="3197225"/>
          <p14:tracePt t="135851" x="6759575" y="3197225"/>
          <p14:tracePt t="135861" x="6759575" y="3187700"/>
          <p14:tracePt t="135885" x="6769100" y="3187700"/>
          <p14:tracePt t="135901" x="6777038" y="3187700"/>
          <p14:tracePt t="135934" x="6786563" y="3179763"/>
          <p14:tracePt t="136653" x="6796088" y="3187700"/>
          <p14:tracePt t="136690" x="6804025" y="3187700"/>
          <p14:tracePt t="136700" x="6813550" y="3187700"/>
          <p14:tracePt t="136871" x="6823075" y="3187700"/>
          <p14:tracePt t="136906" x="6831013" y="3187700"/>
          <p14:tracePt t="137051" x="6840538" y="3187700"/>
          <p14:tracePt t="137074" x="6848475" y="3187700"/>
          <p14:tracePt t="137123" x="6858000" y="3187700"/>
          <p14:tracePt t="137529" x="6867525" y="3187700"/>
          <p14:tracePt t="137553" x="6875463" y="3187700"/>
          <p14:tracePt t="137566" x="6884988" y="3187700"/>
          <p14:tracePt t="137590" x="6894513" y="3187700"/>
          <p14:tracePt t="137650" x="6902450" y="3187700"/>
          <p14:tracePt t="137686" x="6911975" y="3187700"/>
          <p14:tracePt t="137697" x="6919913" y="3187700"/>
          <p14:tracePt t="137736" x="6929438" y="3187700"/>
          <p14:tracePt t="137819" x="6919913" y="3187700"/>
          <p14:tracePt t="137832" x="6911975" y="3187700"/>
          <p14:tracePt t="137845" x="6902450" y="3187700"/>
          <p14:tracePt t="137902" x="6902450" y="3179763"/>
          <p14:tracePt t="138047" x="6911975" y="3179763"/>
          <p14:tracePt t="138347" x="6929438" y="3179763"/>
          <p14:tracePt t="138371" x="6946900" y="3170238"/>
          <p14:tracePt t="138396" x="6956425" y="3170238"/>
          <p14:tracePt t="138420" x="6965950" y="3160713"/>
          <p14:tracePt t="138550" x="6965950" y="3152775"/>
          <p14:tracePt t="138658" x="6965950" y="3143250"/>
          <p14:tracePt t="138671" x="6973888" y="3143250"/>
          <p14:tracePt t="138959" x="6983413" y="3143250"/>
          <p14:tracePt t="138994" x="6991350" y="3143250"/>
          <p14:tracePt t="139006" x="6991350" y="3133725"/>
          <p14:tracePt t="139620" x="6991350" y="3152775"/>
          <p14:tracePt t="139632" x="6991350" y="3179763"/>
          <p14:tracePt t="139642" x="6983413" y="3214688"/>
          <p14:tracePt t="139654" x="6973888" y="3259138"/>
          <p14:tracePt t="139681" x="6956425" y="3384550"/>
          <p14:tracePt t="139699" x="6938963" y="3455988"/>
          <p14:tracePt t="139715" x="6911975" y="3608388"/>
          <p14:tracePt t="139737" x="6894513" y="3687763"/>
          <p14:tracePt t="139764" x="6840538" y="3902075"/>
          <p14:tracePt t="139783" x="6831013" y="3956050"/>
          <p14:tracePt t="139800" x="6804025" y="4017963"/>
          <p14:tracePt t="139836" x="6804025" y="4071938"/>
          <p14:tracePt t="139860" x="6796088" y="4089400"/>
          <p14:tracePt t="139886" x="6796088" y="4098925"/>
          <p14:tracePt t="139900" x="6786563" y="4108450"/>
          <p14:tracePt t="139935" x="6777038" y="4125913"/>
          <p14:tracePt t="139941" x="6777038" y="4143375"/>
          <p14:tracePt t="139954" x="6777038" y="4152900"/>
          <p14:tracePt t="139969" x="6777038" y="4160838"/>
          <p14:tracePt t="139998" x="6769100" y="4187825"/>
          <p14:tracePt t="140004" x="6769100" y="4197350"/>
          <p14:tracePt t="140016" x="6769100" y="4205288"/>
          <p14:tracePt t="140038" x="6769100" y="4224338"/>
          <p14:tracePt t="140290" x="6759575" y="4224338"/>
          <p14:tracePt t="140471" x="6759575" y="4232275"/>
          <p14:tracePt t="140507" x="6751638" y="4232275"/>
          <p14:tracePt t="140544" x="6742113" y="4241800"/>
          <p14:tracePt t="140554" x="6742113" y="4251325"/>
          <p14:tracePt t="140572" x="6732588" y="4251325"/>
          <p14:tracePt t="140638" x="6724650" y="4259263"/>
          <p14:tracePt t="140650" x="6715125" y="4276725"/>
          <p14:tracePt t="140668" x="6705600" y="4286250"/>
          <p14:tracePt t="140700" x="6680200" y="4313238"/>
          <p14:tracePt t="140724" x="6680200" y="4322763"/>
          <p14:tracePt t="140741" x="6670675" y="4330700"/>
          <p14:tracePt t="140758" x="6661150" y="4340225"/>
          <p14:tracePt t="140774" x="6661150" y="4348163"/>
          <p14:tracePt t="140801" x="6643688" y="4367213"/>
          <p14:tracePt t="140832" x="6634163" y="4384675"/>
          <p14:tracePt t="140854" x="6634163" y="4394200"/>
          <p14:tracePt t="140867" x="6616700" y="4402138"/>
          <p14:tracePt t="140890" x="6616700" y="4411663"/>
          <p14:tracePt t="140904" x="6608763" y="4411663"/>
          <p14:tracePt t="140919" x="6608763" y="4419600"/>
          <p14:tracePt t="140942" x="6599238" y="4429125"/>
          <p14:tracePt t="140970" x="6589713" y="4438650"/>
          <p14:tracePt t="140977" x="6589713" y="4446588"/>
          <p14:tracePt t="140990" x="6581775" y="4446588"/>
          <p14:tracePt t="141017" x="6572250" y="4456113"/>
          <p14:tracePt t="141023" x="6572250" y="4465638"/>
          <p14:tracePt t="141041" x="6562725" y="4473575"/>
          <p14:tracePt t="141057" x="6562725" y="4483100"/>
          <p14:tracePt t="141086" x="6554788" y="4510088"/>
          <p14:tracePt t="141117" x="6537325" y="4537075"/>
          <p14:tracePt t="141141" x="6537325" y="4554538"/>
          <p14:tracePt t="141157" x="6527800" y="4572000"/>
          <p14:tracePt t="141186" x="6527800" y="4581525"/>
          <p14:tracePt t="141285" x="6527800" y="4572000"/>
          <p14:tracePt t="141301" x="6537325" y="4554538"/>
          <p14:tracePt t="141311" x="6537325" y="4537075"/>
          <p14:tracePt t="141341" x="6562725" y="4491038"/>
          <p14:tracePt t="141357" x="6562725" y="4483100"/>
          <p14:tracePt t="141373" x="6581775" y="4446588"/>
          <p14:tracePt t="141402" x="6599238" y="4411663"/>
          <p14:tracePt t="141408" x="6608763" y="4402138"/>
          <p14:tracePt t="141420" x="6616700" y="4394200"/>
          <p14:tracePt t="141442" x="6626225" y="4375150"/>
          <p14:tracePt t="141458" x="6634163" y="4367213"/>
          <p14:tracePt t="141486" x="6643688" y="4348163"/>
          <p14:tracePt t="141492" x="6653213" y="4348163"/>
          <p14:tracePt t="141540" x="6661150" y="4340225"/>
          <p14:tracePt t="141558" x="6670675" y="4330700"/>
          <p14:tracePt t="141575" x="6680200" y="4330700"/>
          <p14:tracePt t="141603" x="6688138" y="4322763"/>
          <p14:tracePt t="141620" x="6697663" y="4313238"/>
          <p14:tracePt t="141646" x="6705600" y="4313238"/>
          <p14:tracePt t="141673" x="6705600" y="4303713"/>
          <p14:tracePt t="141682" x="6715125" y="4303713"/>
          <p14:tracePt t="141707" x="6724650" y="4295775"/>
          <p14:tracePt t="141722" x="6732588" y="4286250"/>
          <p14:tracePt t="141745" x="6742113" y="4276725"/>
          <p14:tracePt t="141759" x="6751638" y="4276725"/>
          <p14:tracePt t="141788" x="6759575" y="4268788"/>
          <p14:tracePt t="141925" x="6751638" y="4268788"/>
          <p14:tracePt t="141939" x="6742113" y="4276725"/>
          <p14:tracePt t="141947" x="6732588" y="4286250"/>
          <p14:tracePt t="141960" x="6724650" y="4303713"/>
          <p14:tracePt t="141987" x="6697663" y="4330700"/>
          <p14:tracePt t="142006" x="6680200" y="4348163"/>
          <p14:tracePt t="142021" x="6670675" y="4367213"/>
          <p14:tracePt t="142044" x="6661150" y="4384675"/>
          <p14:tracePt t="142059" x="6643688" y="4394200"/>
          <p14:tracePt t="142088" x="6634163" y="4429125"/>
          <p14:tracePt t="142094" x="6626225" y="4438650"/>
          <p14:tracePt t="142106" x="6616700" y="4446588"/>
          <p14:tracePt t="142141" x="6608763" y="4473575"/>
          <p14:tracePt t="142172" x="6589713" y="4483100"/>
          <p14:tracePt t="142178" x="6589713" y="4491038"/>
          <p14:tracePt t="142204" x="6589713" y="4500563"/>
          <p14:tracePt t="142241" x="6581775" y="4518025"/>
          <p14:tracePt t="142249" x="6581775" y="4527550"/>
          <p14:tracePt t="142272" x="6581775" y="4545013"/>
          <p14:tracePt t="142296" x="6572250" y="4554538"/>
          <p14:tracePt t="142320" x="6562725" y="4572000"/>
          <p14:tracePt t="142345" x="6554788" y="4581525"/>
          <p14:tracePt t="142373" x="6554788" y="4589463"/>
          <p14:tracePt t="142404" x="6554788" y="4598988"/>
          <p14:tracePt t="142546" x="6554788" y="4589463"/>
          <p14:tracePt t="142561" x="6554788" y="4581525"/>
          <p14:tracePt t="142583" x="6554788" y="4572000"/>
          <p14:tracePt t="142597" x="6554788" y="4554538"/>
          <p14:tracePt t="142622" x="6554788" y="4545013"/>
          <p14:tracePt t="142645" x="6562725" y="4518025"/>
          <p14:tracePt t="142660" x="6572250" y="4510088"/>
          <p14:tracePt t="142689" x="6581775" y="4500563"/>
          <p14:tracePt t="142695" x="6581775" y="4491038"/>
          <p14:tracePt t="142720" x="6589713" y="4473575"/>
          <p14:tracePt t="142745" x="6608763" y="4446588"/>
          <p14:tracePt t="142761" x="6626225" y="4429125"/>
          <p14:tracePt t="142777" x="6643688" y="4394200"/>
          <p14:tracePt t="142805" x="6653213" y="4375150"/>
          <p14:tracePt t="142814" x="6653213" y="4367213"/>
          <p14:tracePt t="142943" x="6653213" y="4375150"/>
          <p14:tracePt t="142954" x="6643688" y="4394200"/>
          <p14:tracePt t="142975" x="6634163" y="4402138"/>
          <p14:tracePt t="142993" x="6616700" y="4419600"/>
          <p14:tracePt t="143008" x="6608763" y="4429125"/>
          <p14:tracePt t="143044" x="6589713" y="4446588"/>
          <p14:tracePt t="143050" x="6572250" y="4456113"/>
          <p14:tracePt t="143075" x="6554788" y="4465638"/>
          <p14:tracePt t="143106" x="6537325" y="4483100"/>
          <p14:tracePt t="143112" x="6527800" y="4483100"/>
          <p14:tracePt t="143124" x="6527800" y="4491038"/>
          <p14:tracePt t="143162" x="6518275" y="4500563"/>
          <p14:tracePt t="143210" x="6518275" y="4510088"/>
          <p14:tracePt t="143218" x="6518275" y="4518025"/>
          <p14:tracePt t="143231" x="6510338" y="4527550"/>
          <p14:tracePt t="143315" x="6518275" y="4527550"/>
          <p14:tracePt t="143327" x="6537325" y="4500563"/>
          <p14:tracePt t="143345" x="6562725" y="4465638"/>
          <p14:tracePt t="143376" x="6634163" y="4313238"/>
          <p14:tracePt t="143405" x="6688138" y="4214813"/>
          <p14:tracePt t="143424" x="6715125" y="4187825"/>
          <p14:tracePt t="143447" x="6732588" y="4160838"/>
          <p14:tracePt t="143462" x="6742113" y="4152900"/>
          <p14:tracePt t="143491" x="6751638" y="4152900"/>
          <p14:tracePt t="143627" x="6751638" y="4143375"/>
          <p14:tracePt t="143726" x="6759575" y="4133850"/>
          <p14:tracePt t="143735" x="6759575" y="4125913"/>
          <p14:tracePt t="143807" x="6751638" y="4133850"/>
          <p14:tracePt t="143822" x="6751638" y="4143375"/>
          <p14:tracePt t="143833" x="6742113" y="4152900"/>
          <p14:tracePt t="143848" x="6742113" y="4160838"/>
          <p14:tracePt t="143877" x="6732588" y="4170363"/>
          <p14:tracePt t="143883" x="6732588" y="4179888"/>
          <p14:tracePt t="143908" x="6724650" y="4197350"/>
          <p14:tracePt t="143914" x="6715125" y="4214813"/>
          <p14:tracePt t="143948" x="6715125" y="4241800"/>
          <p14:tracePt t="143964" x="6697663" y="4259263"/>
          <p14:tracePt t="143992" x="6697663" y="4276725"/>
          <p14:tracePt t="144012" x="6688138" y="4295775"/>
          <p14:tracePt t="144047" x="6680200" y="4303713"/>
          <p14:tracePt t="144077" x="6670675" y="4313238"/>
          <p14:tracePt t="144095" x="6670675" y="4322763"/>
          <p14:tracePt t="144124" x="6661150" y="4340225"/>
          <p14:tracePt t="144149" x="6643688" y="4357688"/>
          <p14:tracePt t="144180" x="6634163" y="4375150"/>
          <p14:tracePt t="144209" x="6634163" y="4394200"/>
          <p14:tracePt t="144239" x="6626225" y="4402138"/>
          <p14:tracePt t="144264" x="6616700" y="4419600"/>
          <p14:tracePt t="144275" x="6616700" y="4429125"/>
          <p14:tracePt t="144300" x="6616700" y="4438650"/>
          <p14:tracePt t="144323" x="6616700" y="4446588"/>
          <p14:tracePt t="144335" x="6608763" y="4446588"/>
          <p14:tracePt t="144361" x="6608763" y="4456113"/>
          <p14:tracePt t="144587" x="6616700" y="4456113"/>
          <p14:tracePt t="144875" x="6626225" y="4438650"/>
          <p14:tracePt t="144889" x="6643688" y="4419600"/>
          <p14:tracePt t="144900" x="6661150" y="4402138"/>
          <p14:tracePt t="144914" x="6670675" y="4367213"/>
          <p14:tracePt t="144950" x="6715125" y="4330700"/>
          <p14:tracePt t="144967" x="6724650" y="4322763"/>
          <p14:tracePt t="144997" x="6751638" y="4303713"/>
          <p14:tracePt t="145027" x="6777038" y="4295775"/>
          <p14:tracePt t="145033" x="6786563" y="4286250"/>
          <p14:tracePt t="145052" x="6796088" y="4286250"/>
          <p14:tracePt t="145068" x="6813550" y="4276725"/>
          <p14:tracePt t="145097" x="6831013" y="4276725"/>
          <p14:tracePt t="145114" x="6831013" y="4268788"/>
          <p14:tracePt t="145130" x="6840538" y="4259263"/>
          <p14:tracePt t="145153" x="6848475" y="4259263"/>
          <p14:tracePt t="145239" x="6858000" y="4259263"/>
          <p14:tracePt t="145310" x="6858000" y="4251325"/>
          <p14:tracePt t="145633" x="6867525" y="4251325"/>
          <p14:tracePt t="145644" x="6867525" y="4241800"/>
          <p14:tracePt t="145669" x="6875463" y="4241800"/>
          <p14:tracePt t="145692" x="6875463" y="4232275"/>
          <p14:tracePt t="145716" x="6884988" y="4232275"/>
          <p14:tracePt t="145956" x="6884988" y="4224338"/>
          <p14:tracePt t="146510" x="6875463" y="4224338"/>
          <p14:tracePt t="146557" x="6867525" y="4224338"/>
          <p14:tracePt t="146581" x="6858000" y="4224338"/>
          <p14:tracePt t="146618" x="6848475" y="4224338"/>
          <p14:tracePt t="146915" x="6840538" y="4224338"/>
          <p14:tracePt t="146964" x="6840538" y="4232275"/>
          <p14:tracePt t="146976" x="6831013" y="4232275"/>
          <p14:tracePt t="147002" x="6823075" y="4241800"/>
          <p14:tracePt t="147277" x="6813550" y="4241800"/>
          <p14:tracePt t="147289" x="6804025" y="4241800"/>
          <p14:tracePt t="147315" x="6796088" y="4241800"/>
          <p14:tracePt t="147363" x="6786563" y="4241800"/>
          <p14:tracePt t="148105" x="6796088" y="4251325"/>
          <p14:tracePt t="148140" x="6804025" y="4259263"/>
          <p14:tracePt t="148945" x="6804025" y="4241800"/>
          <p14:tracePt t="148956" x="6813550" y="4214813"/>
          <p14:tracePt t="148968" x="6831013" y="4179888"/>
          <p14:tracePt t="148983" x="6840538" y="4152900"/>
          <p14:tracePt t="149011" x="6840538" y="4125913"/>
          <p14:tracePt t="149042" x="6840538" y="4116388"/>
          <p14:tracePt t="149485" x="6840538" y="4125913"/>
          <p14:tracePt t="149906" x="6840538" y="4143375"/>
          <p14:tracePt t="149916" x="6840538" y="4160838"/>
          <p14:tracePt t="149943" x="6840538" y="4170363"/>
          <p14:tracePt t="150039" x="6840538" y="4187825"/>
          <p14:tracePt t="150052" x="6840538" y="4205288"/>
          <p14:tracePt t="150071" x="6848475" y="4214813"/>
          <p14:tracePt t="150101" x="6858000" y="4241800"/>
          <p14:tracePt t="150120" x="6858000" y="4251325"/>
          <p14:tracePt t="150276" x="6867525" y="4268788"/>
          <p14:tracePt t="150325" x="6875463" y="4276725"/>
          <p14:tracePt t="151081" x="6884988" y="4276725"/>
          <p14:tracePt t="151117" x="6894513" y="4276725"/>
          <p14:tracePt t="151237" x="6894513" y="4268788"/>
          <p14:tracePt t="151250" x="6902450" y="4259263"/>
          <p14:tracePt t="151430" x="6902450" y="4268788"/>
          <p14:tracePt t="151454" x="6902450" y="4276725"/>
          <p14:tracePt t="151478" x="6902450" y="4286250"/>
          <p14:tracePt t="151503" x="6902450" y="4295775"/>
          <p14:tracePt t="151526" x="6902450" y="4303713"/>
          <p14:tracePt t="151548" x="6902450" y="4313238"/>
          <p14:tracePt t="151598" x="6894513" y="4313238"/>
          <p14:tracePt t="151623" x="6894513" y="4322763"/>
          <p14:tracePt t="151634" x="6884988" y="4322763"/>
          <p14:tracePt t="151862" x="6875463" y="4303713"/>
          <p14:tracePt t="151876" x="6858000" y="4276725"/>
          <p14:tracePt t="151888" x="6848475" y="4259263"/>
          <p14:tracePt t="151910" x="6840538" y="4224338"/>
          <p14:tracePt t="151926" x="6831013" y="4214813"/>
          <p14:tracePt t="151955" x="6831013" y="4205288"/>
          <p14:tracePt t="151984" x="6831013" y="4187825"/>
          <p14:tracePt t="151996" x="6823075" y="4160838"/>
          <p14:tracePt t="152024" x="6823075" y="4152900"/>
          <p14:tracePt t="152105" x="6823075" y="4143375"/>
          <p14:tracePt t="152329" x="6831013" y="4160838"/>
          <p14:tracePt t="152343" x="6831013" y="4170363"/>
          <p14:tracePt t="152356" x="6831013" y="4179888"/>
          <p14:tracePt t="152367" x="6840538" y="4197350"/>
          <p14:tracePt t="152381" x="6848475" y="4205288"/>
          <p14:tracePt t="152410" x="6858000" y="4232275"/>
          <p14:tracePt t="152426" x="6867525" y="4251325"/>
          <p14:tracePt t="152437" x="6867525" y="4259263"/>
          <p14:tracePt t="152458" x="6875463" y="4268788"/>
          <p14:tracePt t="152481" x="6884988" y="4276725"/>
          <p14:tracePt t="152497" x="6894513" y="4276725"/>
          <p14:tracePt t="152727" x="6894513" y="4286250"/>
          <p14:tracePt t="152740" x="6894513" y="4295775"/>
          <p14:tracePt t="152750" x="6894513" y="4313238"/>
          <p14:tracePt t="152780" x="6875463" y="4357688"/>
          <p14:tracePt t="152798" x="6875463" y="4367213"/>
          <p14:tracePt t="152827" x="6867525" y="4384675"/>
          <p14:tracePt t="152908" x="6867525" y="4394200"/>
          <p14:tracePt t="152917" x="6867525" y="4402138"/>
          <p14:tracePt t="153063" x="6867525" y="4411663"/>
          <p14:tracePt t="153458" x="6867525" y="4394200"/>
          <p14:tracePt t="153474" x="6867525" y="4384675"/>
          <p14:tracePt t="153494" x="6867525" y="4367213"/>
          <p14:tracePt t="153520" x="6867525" y="4357688"/>
          <p14:tracePt t="153554" x="6867525" y="4348163"/>
          <p14:tracePt t="153566" x="6867525" y="4340225"/>
          <p14:tracePt t="153585" x="6867525" y="4330700"/>
          <p14:tracePt t="153601" x="6867525" y="4313238"/>
          <p14:tracePt t="153616" x="6867525" y="4303713"/>
          <p14:tracePt t="153722" x="6867525" y="4295775"/>
          <p14:tracePt t="153736" x="6867525" y="4276725"/>
          <p14:tracePt t="153855" x="6867525" y="4268788"/>
          <p14:tracePt t="153915" x="6867525" y="4251325"/>
          <p14:tracePt t="153927" x="6867525" y="4241800"/>
          <p14:tracePt t="153947" x="6867525" y="4232275"/>
          <p14:tracePt t="153965" x="6867525" y="4214813"/>
          <p14:tracePt t="153982" x="6867525" y="4205288"/>
          <p14:tracePt t="154142" x="6858000" y="4205288"/>
          <p14:tracePt t="154158" x="6858000" y="4197350"/>
          <p14:tracePt t="154185" x="6848475" y="4197350"/>
          <p14:tracePt t="154202" x="6848475" y="4179888"/>
          <p14:tracePt t="154324" x="6848475" y="4170363"/>
          <p14:tracePt t="154504" x="6848475" y="4160838"/>
          <p14:tracePt t="154516" x="6848475" y="4152900"/>
          <p14:tracePt t="154539" x="6840538" y="4152900"/>
          <p14:tracePt t="157647" x="6840538" y="4160838"/>
          <p14:tracePt t="157660" x="6848475" y="4170363"/>
          <p14:tracePt t="157708" x="6848475" y="4179888"/>
          <p14:tracePt t="157718" x="6858000" y="4179888"/>
          <p14:tracePt t="157744" x="6858000" y="4187825"/>
          <p14:tracePt t="157792" x="6867525" y="4197350"/>
          <p14:tracePt t="157828" x="6867525" y="4205288"/>
          <p14:tracePt t="157875" x="6867525" y="4214813"/>
          <p14:tracePt t="157949" x="6867525" y="4232275"/>
          <p14:tracePt t="157959" x="6875463" y="4232275"/>
          <p14:tracePt t="157978" x="6875463" y="4251325"/>
          <p14:tracePt t="158116" x="6875463" y="4259263"/>
          <p14:tracePt t="158776" x="6884988" y="4259263"/>
          <p14:tracePt t="158802" x="6884988" y="4251325"/>
          <p14:tracePt t="158812" x="6894513" y="4251325"/>
          <p14:tracePt t="158860" x="6894513" y="4241800"/>
          <p14:tracePt t="159040" x="6894513" y="4232275"/>
          <p14:tracePt t="159064" x="6894513" y="4224338"/>
          <p14:tracePt t="159076" x="6884988" y="4205288"/>
          <p14:tracePt t="159105" x="6875463" y="4187825"/>
          <p14:tracePt t="159122" x="6875463" y="4179888"/>
          <p14:tracePt t="159138" x="6875463" y="4170363"/>
          <p14:tracePt t="159167" x="6867525" y="4170363"/>
          <p14:tracePt t="159220" x="6867525" y="4133850"/>
          <p14:tracePt t="159231" x="6867525" y="4108450"/>
          <p14:tracePt t="159243" x="6867525" y="4098925"/>
          <p14:tracePt t="159257" x="6867525" y="4089400"/>
          <p14:tracePt t="159283" x="6858000" y="4054475"/>
          <p14:tracePt t="159307" x="6858000" y="4044950"/>
          <p14:tracePt t="159341" x="6858000" y="4037013"/>
          <p14:tracePt t="159556" x="6858000" y="4044950"/>
          <p14:tracePt t="159568" x="6858000" y="4054475"/>
          <p14:tracePt t="159585" x="6858000" y="4062413"/>
          <p14:tracePt t="159609" x="6858000" y="4089400"/>
          <p14:tracePt t="159624" x="6867525" y="4098925"/>
          <p14:tracePt t="159653" x="6867525" y="4108450"/>
          <p14:tracePt t="159727" x="6875463" y="4108450"/>
          <p14:tracePt t="159797" x="6884988" y="4108450"/>
          <p14:tracePt t="159820" x="6894513" y="4108450"/>
          <p14:tracePt t="159845" x="6894513" y="4116388"/>
          <p14:tracePt t="160240" x="6902450" y="4116388"/>
          <p14:tracePt t="160252" x="6911975" y="4116388"/>
          <p14:tracePt t="160314" x="6919913" y="4116388"/>
          <p14:tracePt t="160708" x="6919913" y="4125913"/>
          <p14:tracePt t="160721" x="6919913" y="4133850"/>
          <p14:tracePt t="160744" x="6919913" y="4143375"/>
          <p14:tracePt t="160841" x="6919913" y="4152900"/>
          <p14:tracePt t="160864" x="6919913" y="4160838"/>
          <p14:tracePt t="160950" x="6919913" y="4170363"/>
          <p14:tracePt t="160985" x="6919913" y="4179888"/>
          <p14:tracePt t="161515" x="6919913" y="4187825"/>
          <p14:tracePt t="161547" x="6919913" y="4197350"/>
          <p14:tracePt t="161969" x="6919913" y="4205288"/>
          <p14:tracePt t="162125" x="6929438" y="4205288"/>
          <p14:tracePt t="162150" x="6938963" y="4205288"/>
          <p14:tracePt t="162341" x="6938963" y="4214813"/>
          <p14:tracePt t="162353" x="6938963" y="4232275"/>
          <p14:tracePt t="162369" x="6938963" y="4241800"/>
          <p14:tracePt t="162394" x="6938963" y="4259263"/>
          <p14:tracePt t="162401" x="6929438" y="4268788"/>
          <p14:tracePt t="162448" x="6919913" y="4268788"/>
          <p14:tracePt t="162666" x="6919913" y="4259263"/>
          <p14:tracePt t="162678" x="6919913" y="4251325"/>
          <p14:tracePt t="162689" x="6929438" y="4251325"/>
          <p14:tracePt t="162701" x="6929438" y="4241800"/>
          <p14:tracePt t="162720" x="6938963" y="4241800"/>
          <p14:tracePt t="162773" x="6946900" y="4241800"/>
          <p14:tracePt t="162809" x="6956425" y="4232275"/>
          <p14:tracePt t="162821" x="6965950" y="4232275"/>
          <p14:tracePt t="162845" x="6973888" y="4224338"/>
          <p14:tracePt t="162881" x="6983413" y="4224338"/>
          <p14:tracePt t="162907" x="6983413" y="4214813"/>
          <p14:tracePt t="162919" x="6991350" y="4214813"/>
          <p14:tracePt t="162942" x="7000875" y="4214813"/>
          <p14:tracePt t="162976" x="7000875" y="4205288"/>
          <p14:tracePt t="163003" x="7010400" y="4205288"/>
          <p14:tracePt t="163434" x="7010400" y="4197350"/>
          <p14:tracePt t="163445" x="7010400" y="4187825"/>
          <p14:tracePt t="163505" x="7010400" y="4179888"/>
          <p14:tracePt t="163530" x="7000875" y="4170363"/>
          <p14:tracePt t="163552" x="6991350" y="4160838"/>
          <p14:tracePt t="163580" x="6991350" y="4152900"/>
          <p14:tracePt t="163590" x="6983413" y="4152900"/>
          <p14:tracePt t="163769" x="6983413" y="4143375"/>
          <p14:tracePt t="163843" x="6983413" y="4125913"/>
          <p14:tracePt t="163853" x="6973888" y="4125913"/>
          <p14:tracePt t="163870" x="6973888" y="4116388"/>
          <p14:tracePt t="163999" x="6973888" y="4143375"/>
          <p14:tracePt t="164010" x="6983413" y="4179888"/>
          <p14:tracePt t="164024" x="6983413" y="4214813"/>
          <p14:tracePt t="164054" x="7000875" y="4322763"/>
          <p14:tracePt t="164060" x="7010400" y="4384675"/>
          <p14:tracePt t="164073" x="7010400" y="4456113"/>
          <p14:tracePt t="164102" x="7010400" y="4589463"/>
          <p14:tracePt t="164110" x="7010400" y="4652963"/>
          <p14:tracePt t="164126" x="7010400" y="4705350"/>
          <p14:tracePt t="164142" x="7010400" y="4830763"/>
          <p14:tracePt t="164157" x="7010400" y="4875213"/>
          <p14:tracePt t="164187" x="7010400" y="4956175"/>
          <p14:tracePt t="164192" x="7010400" y="4983163"/>
          <p14:tracePt t="164206" x="7010400" y="5000625"/>
          <p14:tracePt t="164226" x="7010400" y="5027613"/>
          <p14:tracePt t="164255" x="7010400" y="5037138"/>
          <p14:tracePt t="164478" x="7010400" y="5054600"/>
          <p14:tracePt t="164489" x="7010400" y="5089525"/>
          <p14:tracePt t="164503" x="7010400" y="5153025"/>
          <p14:tracePt t="164527" x="7010400" y="5313363"/>
          <p14:tracePt t="164556" x="7027863" y="5446713"/>
          <p14:tracePt t="164562" x="7027863" y="5473700"/>
          <p14:tracePt t="164574" x="7027863" y="5500688"/>
          <p14:tracePt t="164603" x="7027863" y="5518150"/>
          <p14:tracePt t="164612" x="7027863" y="5527675"/>
          <p14:tracePt t="164627" x="7027863" y="5545138"/>
          <p14:tracePt t="164656" x="7027863" y="5572125"/>
          <p14:tracePt t="164688" x="7018338" y="5581650"/>
          <p14:tracePt t="164695" x="7018338" y="5589588"/>
          <p14:tracePt t="164731" x="7010400" y="5599113"/>
          <p14:tracePt t="164755" x="7010400" y="5608638"/>
          <p14:tracePt t="164777" x="7010400" y="5616575"/>
          <p14:tracePt t="164802" x="7010400" y="5626100"/>
          <p14:tracePt t="164873" x="7000875" y="5626100"/>
          <p14:tracePt t="164912" x="7000875" y="5616575"/>
          <p14:tracePt t="164921" x="7000875" y="5589588"/>
          <p14:tracePt t="164933" x="7000875" y="5581650"/>
          <p14:tracePt t="164960" x="6991350" y="5554663"/>
          <p14:tracePt t="164979" x="6991350" y="5545138"/>
          <p14:tracePt t="165000" x="6983413" y="5518150"/>
          <p14:tracePt t="165028" x="6983413" y="5491163"/>
          <p14:tracePt t="165066" x="6983413" y="5483225"/>
          <p14:tracePt t="165185" x="6973888" y="5473700"/>
          <p14:tracePt t="165198" x="6973888" y="5456238"/>
          <p14:tracePt t="165233" x="6973888" y="5446713"/>
          <p14:tracePt t="165245" x="6973888" y="5438775"/>
          <p14:tracePt t="165366" x="6965950" y="5438775"/>
          <p14:tracePt t="165377" x="6965950" y="5429250"/>
          <p14:tracePt t="165415" x="6956425" y="5429250"/>
          <p14:tracePt t="165427" x="6956425" y="5419725"/>
          <p14:tracePt t="165557" x="6956425" y="5411788"/>
          <p14:tracePt t="165654" x="6956425" y="5394325"/>
          <p14:tracePt t="165665" x="6956425" y="5375275"/>
          <p14:tracePt t="165679" x="6956425" y="5367338"/>
          <p14:tracePt t="165701" x="6956425" y="5357813"/>
          <p14:tracePt t="165730" x="6973888" y="5348288"/>
          <p14:tracePt t="165762" x="6983413" y="5348288"/>
          <p14:tracePt t="165954" x="6991350" y="5348288"/>
          <p14:tracePt t="165965" x="7000875" y="5348288"/>
          <p14:tracePt t="166051" x="7010400" y="5348288"/>
          <p14:tracePt t="166133" x="7018338" y="5348288"/>
          <p14:tracePt t="166146" x="7018338" y="5340350"/>
          <p14:tracePt t="166182" x="7027863" y="5340350"/>
          <p14:tracePt t="166230" x="7027863" y="5330825"/>
          <p14:tracePt t="166434" x="7037388" y="5330825"/>
          <p14:tracePt t="166446" x="7045325" y="5313363"/>
          <p14:tracePt t="166472" x="7045325" y="5303838"/>
          <p14:tracePt t="166506" x="7054850" y="5303838"/>
          <p14:tracePt t="166866" x="7062788" y="5303838"/>
          <p14:tracePt t="166940" x="7072313" y="5286375"/>
          <p14:tracePt t="166951" x="7089775" y="5268913"/>
          <p14:tracePt t="166966" x="7089775" y="5259388"/>
          <p14:tracePt t="166986" x="7089775" y="5251450"/>
          <p14:tracePt t="167012" x="7089775" y="5241925"/>
          <p14:tracePt t="167082" x="7089775" y="5224463"/>
          <p14:tracePt t="167108" x="7089775" y="5214938"/>
          <p14:tracePt t="167156" x="7089775" y="5205413"/>
          <p14:tracePt t="167297" x="7089775" y="5214938"/>
          <p14:tracePt t="167311" x="7089775" y="5232400"/>
          <p14:tracePt t="167323" x="7089775" y="5259388"/>
          <p14:tracePt t="167336" x="7089775" y="5276850"/>
          <p14:tracePt t="167365" x="7089775" y="5295900"/>
          <p14:tracePt t="167371" x="7099300" y="5295900"/>
          <p14:tracePt t="167454" x="7099300" y="5303838"/>
          <p14:tracePt t="167575" x="7108825" y="5303838"/>
          <p14:tracePt t="167612" x="7116763" y="5303838"/>
          <p14:tracePt t="167648" x="7126288" y="5303838"/>
          <p14:tracePt t="167657" x="7126288" y="5295900"/>
          <p14:tracePt t="167697" x="7134225" y="5295900"/>
          <p14:tracePt t="167718" x="7143750" y="5295900"/>
          <p14:tracePt t="167922" x="7143750" y="5286375"/>
          <p14:tracePt t="167934" x="7134225" y="5286375"/>
          <p14:tracePt t="167950" x="7126288" y="5276850"/>
          <p14:tracePt t="167971" x="7116763" y="5276850"/>
          <p14:tracePt t="167981" x="7116763" y="5268913"/>
          <p14:tracePt t="168030" x="7108825" y="5268913"/>
          <p14:tracePt t="168089" x="7099300" y="5268913"/>
          <p14:tracePt t="168138" x="7089775" y="5268913"/>
          <p14:tracePt t="168174" x="7081838" y="5259388"/>
          <p14:tracePt t="168185" x="7081838" y="5251450"/>
          <p14:tracePt t="168201" x="7081838" y="5241925"/>
          <p14:tracePt t="168271" x="7081838" y="5232400"/>
          <p14:tracePt t="168368" x="7081838" y="5241925"/>
          <p14:tracePt t="168379" x="7081838" y="5251450"/>
          <p14:tracePt t="168389" x="7081838" y="5259388"/>
          <p14:tracePt t="168403" x="7081838" y="5268913"/>
          <p14:tracePt t="168437" x="7081838" y="5286375"/>
          <p14:tracePt t="168468" x="7081838" y="5295900"/>
          <p14:tracePt t="168476" x="7081838" y="5303838"/>
          <p14:tracePt t="168488" x="7081838" y="5313363"/>
          <p14:tracePt t="168513" x="7089775" y="5313363"/>
          <p14:tracePt t="168538" x="7099300" y="5322888"/>
          <p14:tracePt t="168556" x="7108825" y="5322888"/>
          <p14:tracePt t="168594" x="7116763" y="5322888"/>
          <p14:tracePt t="168608" x="7126288" y="5322888"/>
          <p14:tracePt t="168633" x="7126288" y="5313363"/>
          <p14:tracePt t="168654" x="7126288" y="5303838"/>
          <p14:tracePt t="168848" x="7126288" y="5295900"/>
          <p14:tracePt t="168884" x="7116763" y="5295900"/>
          <p14:tracePt t="168896" x="7116763" y="5286375"/>
          <p14:tracePt t="168930" x="7108825" y="5286375"/>
          <p14:tracePt t="168977" x="7099300" y="5286375"/>
          <p14:tracePt t="169016" x="7089775" y="5276850"/>
          <p14:tracePt t="169026" x="7081838" y="5259388"/>
          <p14:tracePt t="169042" x="7081838" y="5251450"/>
          <p14:tracePt t="169070" x="7081838" y="5224463"/>
          <p14:tracePt t="169089" x="7081838" y="5214938"/>
          <p14:tracePt t="169117" x="7081838" y="5205413"/>
          <p14:tracePt t="169268" x="7081838" y="5224463"/>
          <p14:tracePt t="169279" x="7081838" y="5241925"/>
          <p14:tracePt t="169290" x="7081838" y="5259388"/>
          <p14:tracePt t="169305" x="7081838" y="5276850"/>
          <p14:tracePt t="169340" x="7108825" y="5348288"/>
          <p14:tracePt t="169358" x="7116763" y="5367338"/>
          <p14:tracePt t="169387" x="7134225" y="5367338"/>
          <p14:tracePt t="169410" x="7143750" y="5367338"/>
          <p14:tracePt t="169424" x="7143750" y="5357813"/>
          <p14:tracePt t="169443" x="7143750" y="5340350"/>
          <p14:tracePt t="169459" x="7153275" y="5340350"/>
          <p14:tracePt t="169531" x="7153275" y="5330825"/>
          <p14:tracePt t="169628" x="7153275" y="5322888"/>
          <p14:tracePt t="169640" x="7143750" y="5322888"/>
          <p14:tracePt t="169662" x="7134225" y="5322888"/>
          <p14:tracePt t="169723" x="7126288" y="5322888"/>
          <p14:tracePt t="169759" x="7116763" y="5322888"/>
          <p14:tracePt t="169773" x="7108825" y="5322888"/>
          <p14:tracePt t="169784" x="7108825" y="5330825"/>
          <p14:tracePt t="169807" x="7099300" y="5330825"/>
          <p14:tracePt t="169903" x="7081838" y="5330825"/>
          <p14:tracePt t="170021" x="7072313" y="5330825"/>
          <p14:tracePt t="170167" x="7072313" y="5322888"/>
          <p14:tracePt t="170178" x="7081838" y="5313363"/>
          <p14:tracePt t="170192" x="7089775" y="5295900"/>
          <p14:tracePt t="170221" x="7089775" y="5286375"/>
          <p14:tracePt t="170238" x="7099300" y="5286375"/>
          <p14:tracePt t="170312" x="7099300" y="5276850"/>
          <p14:tracePt t="170323" x="7099300" y="5268913"/>
          <p14:tracePt t="170407" x="7108825" y="5268913"/>
          <p14:tracePt t="170456" x="7116763" y="5259388"/>
          <p14:tracePt t="170732" x="7108825" y="5259388"/>
          <p14:tracePt t="171056" x="7099300" y="5259388"/>
          <p14:tracePt t="171091" x="7089775" y="5259388"/>
          <p14:tracePt t="171105" x="7081838" y="5259388"/>
          <p14:tracePt t="171127" x="7072313" y="5268913"/>
          <p14:tracePt t="171150" x="7062788" y="5276850"/>
          <p14:tracePt t="171166" x="7062788" y="5286375"/>
          <p14:tracePt t="171194" x="7054850" y="5295900"/>
          <p14:tracePt t="171213" x="7045325" y="5303838"/>
          <p14:tracePt t="171222" x="7037388" y="5313363"/>
          <p14:tracePt t="171355" x="7045325" y="5313363"/>
          <p14:tracePt t="171369" x="7054850" y="5303838"/>
          <p14:tracePt t="171379" x="7062788" y="5303838"/>
          <p14:tracePt t="171409" x="7081838" y="5295900"/>
          <p14:tracePt t="171426" x="7108825" y="5286375"/>
          <p14:tracePt t="171449" x="7126288" y="5276850"/>
          <p14:tracePt t="171479" x="7134225" y="5276850"/>
          <p14:tracePt t="171691" x="7126288" y="5276850"/>
          <p14:tracePt t="171704" x="7116763" y="5276850"/>
          <p14:tracePt t="171716" x="7116763" y="5286375"/>
          <p14:tracePt t="171729" x="7108825" y="5295900"/>
          <p14:tracePt t="171751" x="7099300" y="5303838"/>
          <p14:tracePt t="171780" x="7081838" y="5322888"/>
          <p14:tracePt t="171797" x="7072313" y="5322888"/>
          <p14:tracePt t="171813" x="7062788" y="5330825"/>
          <p14:tracePt t="171850" x="7054850" y="5340350"/>
          <p14:tracePt t="171859" x="7045325" y="5340350"/>
          <p14:tracePt t="171884" x="7037388" y="5340350"/>
          <p14:tracePt t="171899" x="7027863" y="5348288"/>
          <p14:tracePt t="171927" x="7018338" y="5348288"/>
          <p14:tracePt t="171933" x="7010400" y="5357813"/>
          <p14:tracePt t="171951" x="7000875" y="5357813"/>
          <p14:tracePt t="172004" x="7000875" y="5367338"/>
          <p14:tracePt t="172015" x="6983413" y="5375275"/>
          <p14:tracePt t="172038" x="6973888" y="5384800"/>
          <p14:tracePt t="172053" x="6973888" y="5394325"/>
          <p14:tracePt t="172081" x="6965950" y="5402263"/>
          <p14:tracePt t="172243" x="6973888" y="5402263"/>
          <p14:tracePt t="172254" x="6983413" y="5402263"/>
          <p14:tracePt t="172268" x="6991350" y="5402263"/>
          <p14:tracePt t="172297" x="7000875" y="5394325"/>
          <p14:tracePt t="172303" x="7018338" y="5394325"/>
          <p14:tracePt t="172327" x="7027863" y="5384800"/>
          <p14:tracePt t="172351" x="7037388" y="5367338"/>
          <p14:tracePt t="172368" x="7045325" y="5357813"/>
          <p14:tracePt t="172397" x="7054850" y="5340350"/>
          <p14:tracePt t="172509" x="7054850" y="5348288"/>
          <p14:tracePt t="172521" x="7045325" y="5357813"/>
          <p14:tracePt t="172534" x="7027863" y="5375275"/>
          <p14:tracePt t="172553" x="7027863" y="5384800"/>
          <p14:tracePt t="172568" x="7000875" y="5394325"/>
          <p14:tracePt t="172597" x="6965950" y="5419725"/>
          <p14:tracePt t="172603" x="6946900" y="5438775"/>
          <p14:tracePt t="172629" x="6911975" y="5465763"/>
          <p14:tracePt t="172652" x="6884988" y="5483225"/>
          <p14:tracePt t="172668" x="6867525" y="5491163"/>
          <p14:tracePt t="172684" x="6858000" y="5500688"/>
          <p14:tracePt t="172700" x="6840538" y="5510213"/>
          <p14:tracePt t="172729" x="6831013" y="5510213"/>
          <p14:tracePt t="172796" x="6823075" y="5510213"/>
          <p14:tracePt t="172878" x="6813550" y="5510213"/>
          <p14:tracePt t="172892" x="6804025" y="5500688"/>
          <p14:tracePt t="172914" x="6804025" y="5491163"/>
          <p14:tracePt t="172951" x="6796088" y="5483225"/>
          <p14:tracePt t="172987" x="6796088" y="5473700"/>
          <p14:tracePt t="173060" x="6796088" y="5491163"/>
          <p14:tracePt t="173073" x="6796088" y="5510213"/>
          <p14:tracePt t="173084" x="6796088" y="5527675"/>
          <p14:tracePt t="173115" x="6804025" y="5545138"/>
          <p14:tracePt t="173121" x="6804025" y="5554663"/>
          <p14:tracePt t="173153" x="6804025" y="5562600"/>
          <p14:tracePt t="173169" x="6813550" y="5572125"/>
          <p14:tracePt t="173198" x="6823075" y="5581650"/>
          <p14:tracePt t="173207" x="6831013" y="5589588"/>
          <p14:tracePt t="173218" x="6840538" y="5589588"/>
          <p14:tracePt t="173231" x="6848475" y="5589588"/>
          <p14:tracePt t="173253" x="6858000" y="5589588"/>
          <p14:tracePt t="173282" x="6867525" y="5589588"/>
          <p14:tracePt t="173362" x="6867525" y="5599113"/>
          <p14:tracePt t="173408" x="6858000" y="5599113"/>
          <p14:tracePt t="173421" x="6848475" y="5599113"/>
          <p14:tracePt t="173432" x="6840538" y="5599113"/>
          <p14:tracePt t="173453" x="6831013" y="5599113"/>
          <p14:tracePt t="173470" x="6813550" y="5599113"/>
          <p14:tracePt t="173485" x="6796088" y="5599113"/>
          <p14:tracePt t="173515" x="6777038" y="5599113"/>
          <p14:tracePt t="173551" x="6769100" y="5599113"/>
          <p14:tracePt t="173564" x="6759575" y="5599113"/>
          <p14:tracePt t="173659" x="6751638" y="5608638"/>
          <p14:tracePt t="173685" x="6742113" y="5616575"/>
          <p14:tracePt t="173697" x="6742113" y="5626100"/>
          <p14:tracePt t="173708" x="6732588" y="5626100"/>
          <p14:tracePt t="173732" x="6724650" y="5634038"/>
          <p14:tracePt t="173770" x="6715125" y="5634038"/>
          <p14:tracePt t="173799" x="6705600" y="5643563"/>
          <p14:tracePt t="173806" x="6705600" y="5653088"/>
          <p14:tracePt t="173817" x="6697663" y="5661025"/>
          <p14:tracePt t="173852" x="6688138" y="5670550"/>
          <p14:tracePt t="173877" x="6680200" y="5680075"/>
          <p14:tracePt t="173901" x="6680200" y="5688013"/>
          <p14:tracePt t="173930" x="6661150" y="5724525"/>
          <p14:tracePt t="173936" x="6653213" y="5751513"/>
          <p14:tracePt t="173972" x="6643688" y="5759450"/>
          <p14:tracePt t="174000" x="6643688" y="5776913"/>
          <p14:tracePt t="174030" x="6634163" y="5776913"/>
          <p14:tracePt t="174053" x="6626225" y="5786438"/>
          <p14:tracePt t="174071" x="6616700" y="5803900"/>
          <p14:tracePt t="174099" x="6608763" y="5830888"/>
          <p14:tracePt t="174119" x="6608763" y="5840413"/>
          <p14:tracePt t="174153" x="6599238" y="5867400"/>
          <p14:tracePt t="174170" x="6589713" y="5875338"/>
          <p14:tracePt t="174200" x="6589713" y="5894388"/>
          <p14:tracePt t="174224" x="6589713" y="5902325"/>
          <p14:tracePt t="174261" x="6589713" y="5911850"/>
          <p14:tracePt t="174343" x="6589713" y="5919788"/>
          <p14:tracePt t="174356" x="6581775" y="5929313"/>
          <p14:tracePt t="174370" x="6572250" y="5938838"/>
          <p14:tracePt t="174379" x="6572250" y="5956300"/>
          <p14:tracePt t="174403" x="6572250" y="5983288"/>
          <p14:tracePt t="174418" x="6572250" y="6000750"/>
          <p14:tracePt t="174454" x="6572250" y="6010275"/>
          <p14:tracePt t="174483" x="6562725" y="6010275"/>
          <p14:tracePt t="179552" x="6562725" y="6000750"/>
          <p14:tracePt t="179565" x="6562725" y="5983288"/>
          <p14:tracePt t="179579" x="6562725" y="5956300"/>
          <p14:tracePt t="179591" x="6572250" y="5919788"/>
          <p14:tracePt t="179618" x="6599238" y="5840413"/>
          <p14:tracePt t="179637" x="6661150" y="5732463"/>
          <p14:tracePt t="179673" x="6697663" y="5626100"/>
          <p14:tracePt t="179702" x="6705600" y="5626100"/>
          <p14:tracePt t="179745" x="6688138" y="5670550"/>
          <p14:tracePt t="179756" x="6634163" y="5751513"/>
          <p14:tracePt t="179775" x="6589713" y="5830888"/>
          <p14:tracePt t="179791" x="6545263" y="5894388"/>
          <p14:tracePt t="179819" x="6402388" y="6054725"/>
          <p14:tracePt t="179837" x="6367463" y="6099175"/>
          <p14:tracePt t="179873" x="6286500" y="6180138"/>
          <p14:tracePt t="179879" x="6269038" y="6188075"/>
          <p14:tracePt t="179891" x="6259513" y="6188075"/>
          <p14:tracePt t="179920" x="6251575" y="6089650"/>
          <p14:tracePt t="179926" x="6269038" y="5991225"/>
          <p14:tracePt t="180285" x="6269038" y="5983288"/>
          <p14:tracePt t="180295" x="6276975" y="5983288"/>
          <p14:tracePt t="180308" x="6296025" y="5983288"/>
          <p14:tracePt t="180337" x="6348413" y="5965825"/>
          <p14:tracePt t="180344" x="6402388" y="5946775"/>
          <p14:tracePt t="180377" x="6562725" y="5911850"/>
          <p14:tracePt t="180393" x="6742113" y="5848350"/>
          <p14:tracePt t="180422" x="6938963" y="5813425"/>
          <p14:tracePt t="180453" x="7170738" y="5776913"/>
          <p14:tracePt t="180477" x="7277100" y="5776913"/>
          <p14:tracePt t="180493" x="7313613" y="5776913"/>
          <p14:tracePt t="180522" x="7358063" y="5776913"/>
          <p14:tracePt t="180528" x="7375525" y="5776913"/>
          <p14:tracePt t="180540" x="7402513" y="5776913"/>
          <p14:tracePt t="180575" x="7446963" y="5813425"/>
          <p14:tracePt t="180606" x="7473950" y="5848350"/>
          <p14:tracePt t="180612" x="7491413" y="5857875"/>
          <p14:tracePt t="180638" x="7518400" y="5867400"/>
          <p14:tracePt t="180777" x="7500938" y="5867400"/>
          <p14:tracePt t="180792" x="7483475" y="5867400"/>
          <p14:tracePt t="180861" x="7500938" y="5867400"/>
          <p14:tracePt t="180871" x="7510463" y="5867400"/>
          <p14:tracePt t="180898" x="7518400" y="5867400"/>
          <p14:tracePt t="180908" x="7527925" y="5867400"/>
          <p14:tracePt t="180925" x="7527925" y="5875338"/>
          <p14:tracePt t="180955" x="7527925" y="5929313"/>
          <p14:tracePt t="180960" x="7527925" y="5956300"/>
          <p14:tracePt t="180979" x="7518400" y="5991225"/>
          <p14:tracePt t="180995" x="7510463" y="6000750"/>
          <p14:tracePt t="181010" x="7510463" y="6018213"/>
          <p14:tracePt t="181040" x="7510463" y="6027738"/>
          <p14:tracePt t="181209" x="7518400" y="6027738"/>
          <p14:tracePt t="181402" x="7491413" y="6037263"/>
          <p14:tracePt t="181412" x="7473950" y="6054725"/>
          <p14:tracePt t="181428" x="7446963" y="6054725"/>
          <p14:tracePt t="181456" x="7419975" y="6062663"/>
          <p14:tracePt t="181462" x="7412038" y="6062663"/>
          <p14:tracePt t="181496" x="7402513" y="6062663"/>
          <p14:tracePt t="181605" x="7402513" y="6054725"/>
          <p14:tracePt t="181895" x="7394575" y="6054725"/>
          <p14:tracePt t="181928" x="7385050" y="6054725"/>
          <p14:tracePt t="181966" x="7375525" y="6054725"/>
          <p14:tracePt t="182050" x="7385050" y="6054725"/>
          <p14:tracePt t="182300" x="7385050" y="6062663"/>
          <p14:tracePt t="182338" x="7385050" y="6072188"/>
          <p14:tracePt t="182396" x="7367588" y="6099175"/>
          <p14:tracePt t="182409" x="7358063" y="6116638"/>
          <p14:tracePt t="182429" x="7340600" y="6143625"/>
          <p14:tracePt t="182446" x="7331075" y="6161088"/>
          <p14:tracePt t="182483" x="7331075" y="6170613"/>
          <p14:tracePt t="182543" x="7340600" y="6161088"/>
          <p14:tracePt t="182805" x="7340600" y="6170613"/>
          <p14:tracePt t="182816" x="7348538" y="6170613"/>
          <p14:tracePt t="182832" x="7358063" y="6170613"/>
          <p14:tracePt t="182859" x="7402513" y="6170613"/>
          <p14:tracePt t="182865" x="7412038" y="6180138"/>
          <p14:tracePt t="182884" x="7429500" y="6180138"/>
          <p14:tracePt t="182900" x="7439025" y="6180138"/>
          <p14:tracePt t="182929" x="7473950" y="6188075"/>
          <p14:tracePt t="182947" x="7483475" y="6197600"/>
          <p14:tracePt t="182963" x="7491413" y="6205538"/>
          <p14:tracePt t="182985" x="7500938" y="6215063"/>
          <p14:tracePt t="183029" x="7510463" y="6215063"/>
          <p14:tracePt t="183035" x="7518400" y="6215063"/>
          <p14:tracePt t="183048" x="7527925" y="6215063"/>
          <p14:tracePt t="183083" x="7527925" y="6205538"/>
          <p14:tracePt t="183237" x="7518400" y="6205538"/>
          <p14:tracePt t="183250" x="7510463" y="6205538"/>
          <p14:tracePt t="183264" x="7491413" y="6205538"/>
          <p14:tracePt t="183286" x="7439025" y="6205538"/>
          <p14:tracePt t="183302" x="7412038" y="6197600"/>
          <p14:tracePt t="183331" x="7358063" y="6188075"/>
          <p14:tracePt t="183337" x="7331075" y="6180138"/>
          <p14:tracePt t="183354" x="7304088" y="6180138"/>
          <p14:tracePt t="183370" x="7251700" y="6161088"/>
          <p14:tracePt t="183386" x="7224713" y="6153150"/>
          <p14:tracePt t="183415" x="7180263" y="6134100"/>
          <p14:tracePt t="183421" x="7170738" y="6126163"/>
          <p14:tracePt t="183433" x="7161213" y="6126163"/>
          <p14:tracePt t="183462" x="7143750" y="6099175"/>
          <p14:tracePt t="183468" x="7126288" y="6081713"/>
          <p14:tracePt t="183486" x="7126288" y="6072188"/>
          <p14:tracePt t="183515" x="7108825" y="6062663"/>
          <p14:tracePt t="183533" x="7099300" y="6054725"/>
          <p14:tracePt t="183561" x="7089775" y="6054725"/>
          <p14:tracePt t="183885" x="7081838" y="6054725"/>
          <p14:tracePt t="183899" x="7072313" y="6054725"/>
          <p14:tracePt t="183921" x="7062788" y="6054725"/>
          <p14:tracePt t="183957" x="7054850" y="6054725"/>
          <p14:tracePt t="183970" x="7045325" y="6045200"/>
          <p14:tracePt t="183988" x="7037388" y="6045200"/>
          <p14:tracePt t="184004" x="7018338" y="6037263"/>
          <p14:tracePt t="184020" x="7000875" y="6027738"/>
          <p14:tracePt t="184048" x="6983413" y="6018213"/>
          <p14:tracePt t="184054" x="6965950" y="6018213"/>
          <p14:tracePt t="184088" x="6965950" y="6010275"/>
          <p14:tracePt t="184104" x="6956425" y="6010275"/>
          <p14:tracePt t="184281" x="6946900" y="6018213"/>
          <p14:tracePt t="184305" x="6938963" y="6018213"/>
          <p14:tracePt t="184485" x="6938963" y="6027738"/>
          <p14:tracePt t="184850" x="6946900" y="6027738"/>
          <p14:tracePt t="184858" x="6956425" y="6027738"/>
          <p14:tracePt t="184869" x="6965950" y="6027738"/>
          <p14:tracePt t="184890" x="6983413" y="6027738"/>
          <p14:tracePt t="184919" x="7037388" y="6000750"/>
          <p14:tracePt t="184951" x="7062788" y="5991225"/>
          <p14:tracePt t="184957" x="7072313" y="5983288"/>
          <p14:tracePt t="184992" x="7081838" y="5983288"/>
          <p14:tracePt t="185074" x="7089775" y="5983288"/>
          <p14:tracePt t="185134" x="7099300" y="5983288"/>
          <p14:tracePt t="185231" x="7108825" y="5983288"/>
          <p14:tracePt t="185278" x="7116763" y="5983288"/>
          <p14:tracePt t="185316" x="7126288" y="5973763"/>
          <p14:tracePt t="185365" x="7134225" y="5965825"/>
          <p14:tracePt t="185388" x="7134225" y="5956300"/>
          <p14:tracePt t="185398" x="7143750" y="5956300"/>
          <p14:tracePt t="185424" x="7153275" y="5946775"/>
          <p14:tracePt t="185475" x="7143750" y="5946775"/>
          <p14:tracePt t="185844" x="7134225" y="5956300"/>
          <p14:tracePt t="185962" x="7126288" y="5965825"/>
          <p14:tracePt t="186023" x="7116763" y="5965825"/>
          <p14:tracePt t="186081" x="7108825" y="5965825"/>
          <p14:tracePt t="186096" x="7099300" y="5956300"/>
          <p14:tracePt t="186108" x="7089775" y="5946775"/>
          <p14:tracePt t="186120" x="7072313" y="5946775"/>
          <p14:tracePt t="186142" x="7054850" y="5919788"/>
          <p14:tracePt t="186157" x="7045325" y="5919788"/>
          <p14:tracePt t="186193" x="7037388" y="5902325"/>
          <p14:tracePt t="186216" x="7027863" y="5902325"/>
          <p14:tracePt t="186323" x="7027863" y="5894388"/>
          <p14:tracePt t="186610" x="7027863" y="5884863"/>
          <p14:tracePt t="186853" x="7027863" y="5857875"/>
          <p14:tracePt t="186863" x="7037388" y="5840413"/>
          <p14:tracePt t="186876" x="7037388" y="5830888"/>
          <p14:tracePt t="186898" x="7037388" y="5822950"/>
          <p14:tracePt t="187683" x="7037388" y="5813425"/>
          <p14:tracePt t="188041" x="7045325" y="5813425"/>
          <p14:tracePt t="188279" x="7045325" y="5795963"/>
          <p14:tracePt t="188290" x="7062788" y="5776913"/>
          <p14:tracePt t="188303" x="7072313" y="5741988"/>
          <p14:tracePt t="188332" x="7108825" y="5688013"/>
          <p14:tracePt t="188338" x="7116763" y="5670550"/>
          <p14:tracePt t="188355" x="7134225" y="5643563"/>
          <p14:tracePt t="188370" x="7143750" y="5626100"/>
          <p14:tracePt t="188386" x="7153275" y="5608638"/>
          <p14:tracePt t="188403" x="7161213" y="5608638"/>
          <p14:tracePt t="188484" x="7170738" y="5608638"/>
          <p14:tracePt t="188520" x="7180263" y="5608638"/>
          <p14:tracePt t="188554" x="7188200" y="5608638"/>
          <p14:tracePt t="188723" x="7188200" y="5626100"/>
          <p14:tracePt t="188737" x="7188200" y="5643563"/>
          <p14:tracePt t="188749" x="7170738" y="5670550"/>
          <p14:tracePt t="188779" x="7126288" y="5759450"/>
          <p14:tracePt t="188785" x="7099300" y="5830888"/>
          <p14:tracePt t="188804" x="7062788" y="5902325"/>
          <p14:tracePt t="188820" x="6983413" y="6062663"/>
          <p14:tracePt t="188849" x="6919913" y="6197600"/>
          <p14:tracePt t="188867" x="6884988" y="6259513"/>
          <p14:tracePt t="188882" x="6867525" y="6276975"/>
          <p14:tracePt t="188905" x="6858000" y="6276975"/>
          <p14:tracePt t="188963" x="6840538" y="6296025"/>
          <p14:tracePt t="188975" x="6831013" y="6296025"/>
          <p14:tracePt t="189003" x="6804025" y="6323013"/>
          <p14:tracePt t="189020" x="6796088" y="6330950"/>
          <p14:tracePt t="189036" x="6769100" y="6348413"/>
          <p14:tracePt t="189065" x="6742113" y="6367463"/>
          <p14:tracePt t="189071" x="6732588" y="6375400"/>
          <p14:tracePt t="189083" x="6715125" y="6384925"/>
          <p14:tracePt t="189105" x="6705600" y="6384925"/>
          <p14:tracePt t="189121" x="6697663" y="6384925"/>
          <p14:tracePt t="189192" x="6697663" y="6402388"/>
          <p14:tracePt t="189206" x="6688138" y="6402388"/>
          <p14:tracePt t="189217" x="6688138" y="6411913"/>
          <p14:tracePt t="189239" x="6688138" y="6419850"/>
          <p14:tracePt t="189299" x="6688138" y="6411913"/>
          <p14:tracePt t="191064" x="6697663" y="6411913"/>
          <p14:tracePt t="191075" x="6715125" y="6411913"/>
          <p14:tracePt t="191089" x="6742113" y="6411913"/>
          <p14:tracePt t="191112" x="6813550" y="6411913"/>
          <p14:tracePt t="191138" x="6919913" y="6446838"/>
          <p14:tracePt t="191157" x="6973888" y="6483350"/>
          <p14:tracePt t="191174" x="7037388" y="6537325"/>
          <p14:tracePt t="191211" x="7054850" y="6616700"/>
          <p14:tracePt t="191241" x="7037388" y="6724650"/>
          <p14:tracePt t="191247" x="7000875" y="6777038"/>
          <p14:tracePt t="191259" x="6965950" y="6831013"/>
          <p14:tracePt t="191288" x="6884988" y="6848475"/>
          <p14:tracePt t="191294" x="6840538" y="6848475"/>
          <p14:tracePt t="191312" x="6804025" y="6848475"/>
          <p14:tracePt t="191328" x="6742113" y="6848475"/>
          <p14:tracePt t="191357" x="6680200" y="6840538"/>
          <p14:tracePt t="191375" x="6643688" y="6813550"/>
          <p14:tracePt t="191391" x="6616700" y="6796088"/>
          <p14:tracePt t="191413" x="6572250" y="6751638"/>
          <p14:tracePt t="191428" x="6554788" y="6732588"/>
          <p14:tracePt t="191457" x="6527800" y="6697663"/>
          <p14:tracePt t="191460" x="6518275" y="6661150"/>
          <p14:tracePt t="191473" x="6510338" y="6626225"/>
          <p14:tracePt t="191484" x="6510338" y="6581775"/>
          <p14:tracePt t="191513" x="6510338" y="6456363"/>
          <p14:tracePt t="191528" x="6518275" y="6375400"/>
          <p14:tracePt t="191544" x="6562725" y="6215063"/>
          <p14:tracePt t="191573" x="6634163" y="6045200"/>
          <p14:tracePt t="191591" x="6670675" y="5973763"/>
          <p14:tracePt t="191613" x="6759575" y="5848350"/>
          <p14:tracePt t="191629" x="6848475" y="5776913"/>
          <p14:tracePt t="191658" x="6929438" y="5732463"/>
          <p14:tracePt t="191675" x="6956425" y="5724525"/>
          <p14:tracePt t="191712" x="6991350" y="5724525"/>
          <p14:tracePt t="191729" x="7000875" y="5724525"/>
          <p14:tracePt t="191772" x="7010400" y="5724525"/>
          <p14:tracePt t="191790" x="7018338" y="5724525"/>
          <p14:tracePt t="191808" x="7027863" y="5724525"/>
          <p14:tracePt t="191834" x="7037388" y="5724525"/>
          <p14:tracePt t="191845" x="7045325" y="5724525"/>
          <p14:tracePt t="191861" x="7054850" y="5724525"/>
          <p14:tracePt t="191889" x="7081838" y="5724525"/>
          <p14:tracePt t="191895" x="7089775" y="5724525"/>
          <p14:tracePt t="191914" x="7099300" y="5724525"/>
          <p14:tracePt t="191963" x="7099300" y="5732463"/>
          <p14:tracePt t="191975" x="7099300" y="5741988"/>
          <p14:tracePt t="192001" x="7099300" y="5751513"/>
          <p14:tracePt t="192015" x="7099300" y="5776913"/>
          <p14:tracePt t="192043" x="7089775" y="5803900"/>
          <p14:tracePt t="192049" x="7081838" y="5822950"/>
          <p14:tracePt t="192061" x="7062788" y="5848350"/>
          <p14:tracePt t="192090" x="7027863" y="5884863"/>
          <p14:tracePt t="192113" x="7000875" y="5919788"/>
          <p14:tracePt t="192129" x="6991350" y="5929313"/>
          <p14:tracePt t="192145" x="6973888" y="5946775"/>
          <p14:tracePt t="192174" x="6956425" y="5946775"/>
          <p14:tracePt t="192180" x="6956425" y="5956300"/>
          <p14:tracePt t="192192" x="6946900" y="5956300"/>
          <p14:tracePt t="192243" x="6929438" y="5965825"/>
          <p14:tracePt t="192261" x="6919913" y="5965825"/>
          <p14:tracePt t="192277" x="6911975" y="5973763"/>
          <p14:tracePt t="192312" x="6902450" y="5991225"/>
          <p14:tracePt t="192343" x="6894513" y="6000750"/>
          <p14:tracePt t="192375" x="6894513" y="6010275"/>
          <p14:tracePt t="192383" x="6884988" y="6018213"/>
          <p14:tracePt t="192411" x="6884988" y="6027738"/>
          <p14:tracePt t="192686" x="6875463" y="6027738"/>
          <p14:tracePt t="192720" x="6867525" y="6027738"/>
          <p14:tracePt t="192734" x="6858000" y="6027738"/>
          <p14:tracePt t="192767" x="6848475" y="6027738"/>
          <p14:tracePt t="192793" x="6840538" y="6027738"/>
          <p14:tracePt t="192816" x="6831013" y="6027738"/>
          <p14:tracePt t="192830" x="6823075" y="6027738"/>
          <p14:tracePt t="192842" x="6823075" y="6037263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EXCRETORY PART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3400" y="1752600"/>
            <a:ext cx="4191000" cy="48006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Each </a:t>
            </a:r>
            <a:r>
              <a:rPr lang="en-US" sz="2400" b="1" dirty="0">
                <a:solidFill>
                  <a:srgbClr val="4C27E7"/>
                </a:solidFill>
                <a:latin typeface="Arial" pitchFamily="34" charset="0"/>
                <a:cs typeface="Arial" pitchFamily="34" charset="0"/>
              </a:rPr>
              <a:t>arched collecting tubule 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 surrounded by a cap of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metanephric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mass.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metanephric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vesicle).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metanephric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vesicle elongates to form an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S-shaped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metanephric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tubule.</a:t>
            </a:r>
          </a:p>
        </p:txBody>
      </p:sp>
      <p:pic>
        <p:nvPicPr>
          <p:cNvPr id="4098" name="Picture 2" descr="C:\Documents and Settings\user1\Desktop\CMRC approval\copyright 00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1524000"/>
            <a:ext cx="3986212" cy="2514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099" name="Picture 3" descr="C:\Documents and Settings\user1\Desktop\CMRC approval\copyright 0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4114800"/>
            <a:ext cx="4114800" cy="2438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Left Arrow 5"/>
          <p:cNvSpPr/>
          <p:nvPr/>
        </p:nvSpPr>
        <p:spPr>
          <a:xfrm>
            <a:off x="8305800" y="2286000"/>
            <a:ext cx="381000" cy="228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8382000" y="3429000"/>
            <a:ext cx="304800" cy="228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>
            <a:off x="8534400" y="5867400"/>
            <a:ext cx="304800" cy="228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766"/>
    </mc:Choice>
    <mc:Fallback xmlns="">
      <p:transition spd="slow" advTm="127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  <p:extLst>
    <p:ext uri="{3A86A75C-4F4B-4683-9AE1-C65F6400EC91}">
      <p14:laserTraceLst xmlns:p14="http://schemas.microsoft.com/office/powerpoint/2010/main">
        <p14:tracePtLst>
          <p14:tracePt t="8061" x="6823075" y="6027738"/>
          <p14:tracePt t="8074" x="6823075" y="6010275"/>
          <p14:tracePt t="8084" x="6823075" y="6000750"/>
          <p14:tracePt t="8100" x="6823075" y="5991225"/>
          <p14:tracePt t="8128" x="6823075" y="5946775"/>
          <p14:tracePt t="8132" x="6823075" y="5911850"/>
          <p14:tracePt t="8144" x="6823075" y="5857875"/>
          <p14:tracePt t="8158" x="6823075" y="5813425"/>
          <p14:tracePt t="8170" x="6823075" y="5759450"/>
          <p14:tracePt t="8196" x="6823075" y="5705475"/>
          <p14:tracePt t="8229" x="6831013" y="5643563"/>
          <p14:tracePt t="8246" x="6831013" y="5634038"/>
          <p14:tracePt t="8268" x="6840538" y="5616575"/>
          <p14:tracePt t="8295" x="6848475" y="5608638"/>
          <p14:tracePt t="8314" x="6858000" y="5608638"/>
          <p14:tracePt t="8687" x="6848475" y="5608638"/>
          <p14:tracePt t="8710" x="6840538" y="5599113"/>
          <p14:tracePt t="8722" x="6831013" y="5589588"/>
          <p14:tracePt t="8734" x="6823075" y="5589588"/>
          <p14:tracePt t="8748" x="6813550" y="5572125"/>
          <p14:tracePt t="8770" x="6777038" y="5554663"/>
          <p14:tracePt t="8799" x="6742113" y="5527675"/>
          <p14:tracePt t="8817" x="6705600" y="5483225"/>
          <p14:tracePt t="8845" x="6661150" y="5429250"/>
          <p14:tracePt t="8870" x="6616700" y="5367338"/>
          <p14:tracePt t="8886" x="6589713" y="5322888"/>
          <p14:tracePt t="8901" x="6572250" y="5295900"/>
          <p14:tracePt t="8931" x="6537325" y="5214938"/>
          <p14:tracePt t="8937" x="6537325" y="5197475"/>
          <p14:tracePt t="8970" x="6537325" y="5187950"/>
          <p14:tracePt t="9177" x="6527800" y="5187950"/>
          <p14:tracePt t="9188" x="6518275" y="5187950"/>
          <p14:tracePt t="9201" x="6510338" y="5187950"/>
          <p14:tracePt t="9232" x="6500813" y="5143500"/>
          <p14:tracePt t="9249" x="6500813" y="5054600"/>
          <p14:tracePt t="9271" x="6510338" y="4983163"/>
          <p14:tracePt t="9287" x="6581775" y="4724400"/>
          <p14:tracePt t="9316" x="6715125" y="4330700"/>
          <p14:tracePt t="9322" x="6769100" y="4179888"/>
          <p14:tracePt t="9334" x="6831013" y="4000500"/>
          <p14:tracePt t="9370" x="6929438" y="3776663"/>
          <p14:tracePt t="9376" x="6965950" y="3687763"/>
          <p14:tracePt t="9401" x="7045325" y="3571875"/>
          <p14:tracePt t="9407" x="7072313" y="3536950"/>
          <p14:tracePt t="9419" x="7089775" y="3517900"/>
          <p14:tracePt t="9448" x="7134225" y="3490913"/>
          <p14:tracePt t="9717" x="7108825" y="3455988"/>
          <p14:tracePt t="9729" x="7072313" y="3429000"/>
          <p14:tracePt t="9750" x="7045325" y="3411538"/>
          <p14:tracePt t="9773" x="6973888" y="3348038"/>
          <p14:tracePt t="9789" x="6929438" y="3303588"/>
          <p14:tracePt t="9818" x="6777038" y="3170238"/>
          <p14:tracePt t="9836" x="6724650" y="3116263"/>
          <p14:tracePt t="9871" x="6589713" y="3036888"/>
          <p14:tracePt t="9877" x="6554788" y="3000375"/>
          <p14:tracePt t="9889" x="6545263" y="2982913"/>
          <p14:tracePt t="9918" x="6527800" y="2955925"/>
          <p14:tracePt t="9924" x="6518275" y="2938463"/>
          <p14:tracePt t="9936" x="6510338" y="2919413"/>
          <p14:tracePt t="9971" x="6518275" y="2840038"/>
          <p14:tracePt t="10175" x="6510338" y="2840038"/>
          <p14:tracePt t="10185" x="6500813" y="2840038"/>
          <p14:tracePt t="10204" x="6491288" y="2822575"/>
          <p14:tracePt t="10222" x="6473825" y="2795588"/>
          <p14:tracePt t="10250" x="6465888" y="2751138"/>
          <p14:tracePt t="10275" x="6456363" y="2697163"/>
          <p14:tracePt t="10304" x="6429375" y="2625725"/>
          <p14:tracePt t="10323" x="6429375" y="2608263"/>
          <p14:tracePt t="10351" x="6411913" y="2589213"/>
          <p14:tracePt t="10356" x="6411913" y="2571750"/>
          <p14:tracePt t="10391" x="6402388" y="2562225"/>
          <p14:tracePt t="10406" x="6402388" y="2554288"/>
          <p14:tracePt t="10441" x="6394450" y="2554288"/>
          <p14:tracePt t="10497" x="6394450" y="2544763"/>
          <p14:tracePt t="10509" x="6384925" y="2544763"/>
          <p14:tracePt t="10523" x="6384925" y="2536825"/>
          <p14:tracePt t="10618" x="6375400" y="2536825"/>
          <p14:tracePt t="10653" x="6367463" y="2536825"/>
          <p14:tracePt t="10665" x="6357938" y="2536825"/>
          <p14:tracePt t="12010" x="6357938" y="2544763"/>
          <p14:tracePt t="12048" x="6357938" y="2554288"/>
          <p14:tracePt t="13668" x="6357938" y="2562225"/>
          <p14:tracePt t="13956" x="6357938" y="2571750"/>
          <p14:tracePt t="14038" x="6357938" y="2616200"/>
          <p14:tracePt t="14052" x="6357938" y="2660650"/>
          <p14:tracePt t="14063" x="6357938" y="2714625"/>
          <p14:tracePt t="14090" x="6357938" y="2786063"/>
          <p14:tracePt t="14105" x="6357938" y="2813050"/>
          <p14:tracePt t="14135" x="6357938" y="2847975"/>
          <p14:tracePt t="14165" x="6357938" y="2874963"/>
          <p14:tracePt t="14171" x="6357938" y="2894013"/>
          <p14:tracePt t="14190" x="6357938" y="2901950"/>
          <p14:tracePt t="14217" x="6357938" y="2928938"/>
          <p14:tracePt t="14236" x="6357938" y="2938463"/>
          <p14:tracePt t="14317" x="6357938" y="2955925"/>
          <p14:tracePt t="14338" x="6357938" y="2965450"/>
          <p14:tracePt t="14545" x="6357938" y="2982913"/>
          <p14:tracePt t="14555" x="6348413" y="3000375"/>
          <p14:tracePt t="14571" x="6348413" y="3017838"/>
          <p14:tracePt t="14592" x="6340475" y="3027363"/>
          <p14:tracePt t="14620" x="6340475" y="3036888"/>
          <p14:tracePt t="17269" x="6330950" y="3036888"/>
          <p14:tracePt t="17808" x="6340475" y="3036888"/>
          <p14:tracePt t="17879" x="6340475" y="3044825"/>
          <p14:tracePt t="17916" x="6340475" y="3054350"/>
          <p14:tracePt t="17927" x="6340475" y="3062288"/>
          <p14:tracePt t="17964" x="6340475" y="3071813"/>
          <p14:tracePt t="17987" x="6348413" y="3071813"/>
          <p14:tracePt t="18036" x="6357938" y="3081338"/>
          <p14:tracePt t="18299" x="6357938" y="3098800"/>
          <p14:tracePt t="18314" x="6357938" y="3108325"/>
          <p14:tracePt t="18332" x="6357938" y="3116263"/>
          <p14:tracePt t="18365" x="6348413" y="3143250"/>
          <p14:tracePt t="18383" x="6348413" y="3152775"/>
          <p14:tracePt t="18406" x="6340475" y="3160713"/>
          <p14:tracePt t="18456" x="6330950" y="3170238"/>
          <p14:tracePt t="18470" x="6323013" y="3170238"/>
          <p14:tracePt t="18492" x="6323013" y="3179763"/>
          <p14:tracePt t="18517" x="6323013" y="3187700"/>
          <p14:tracePt t="18541" x="6323013" y="3197225"/>
          <p14:tracePt t="18565" x="6323013" y="3205163"/>
          <p14:tracePt t="18589" x="6323013" y="3214688"/>
          <p14:tracePt t="18611" x="6323013" y="3224213"/>
          <p14:tracePt t="18624" x="6330950" y="3232150"/>
          <p14:tracePt t="18648" x="6340475" y="3232150"/>
          <p14:tracePt t="18668" x="6348413" y="3232150"/>
          <p14:tracePt t="18684" x="6357938" y="3224213"/>
          <p14:tracePt t="18706" x="6357938" y="3214688"/>
          <p14:tracePt t="18735" x="6367463" y="3197225"/>
          <p14:tracePt t="18841" x="6367463" y="3187700"/>
          <p14:tracePt t="18853" x="6367463" y="3179763"/>
          <p14:tracePt t="18888" x="6357938" y="3179763"/>
          <p14:tracePt t="18913" x="6348413" y="3179763"/>
          <p14:tracePt t="18936" x="6340475" y="3179763"/>
          <p14:tracePt t="18960" x="6330950" y="3179763"/>
          <p14:tracePt t="18984" x="6330950" y="3187700"/>
          <p14:tracePt t="19009" x="6323013" y="3187700"/>
          <p14:tracePt t="19071" x="6323013" y="3197225"/>
          <p14:tracePt t="19117" x="6323013" y="3205163"/>
          <p14:tracePt t="19128" x="6330950" y="3205163"/>
          <p14:tracePt t="19154" x="6340475" y="3205163"/>
          <p14:tracePt t="19430" x="6340475" y="3197225"/>
          <p14:tracePt t="19478" x="6330950" y="3197225"/>
          <p14:tracePt t="19548" x="6330950" y="3205163"/>
          <p14:tracePt t="19609" x="6340475" y="3205163"/>
          <p14:tracePt t="19621" x="6340475" y="3197225"/>
          <p14:tracePt t="19640" x="6348413" y="3197225"/>
          <p14:tracePt t="19656" x="6357938" y="3187700"/>
          <p14:tracePt t="19731" x="6357938" y="3179763"/>
          <p14:tracePt t="19775" x="6348413" y="3170238"/>
          <p14:tracePt t="19802" x="6340475" y="3160713"/>
          <p14:tracePt t="19826" x="6340475" y="3152775"/>
          <p14:tracePt t="19861" x="6340475" y="3133725"/>
          <p14:tracePt t="19872" x="6340475" y="3089275"/>
          <p14:tracePt t="19885" x="6357938" y="3027363"/>
          <p14:tracePt t="19898" x="6367463" y="2965450"/>
          <p14:tracePt t="19911" x="6375400" y="2901950"/>
          <p14:tracePt t="19939" x="6375400" y="2803525"/>
          <p14:tracePt t="19945" x="6375400" y="2768600"/>
          <p14:tracePt t="19958" x="6375400" y="2732088"/>
          <p14:tracePt t="19986" x="6375400" y="2652713"/>
          <p14:tracePt t="19992" x="6375400" y="2625725"/>
          <p14:tracePt t="20011" x="6367463" y="2589213"/>
          <p14:tracePt t="20040" x="6348413" y="2536825"/>
          <p14:tracePt t="20087" x="6340475" y="2536825"/>
          <p14:tracePt t="20221" x="6340475" y="2517775"/>
          <p14:tracePt t="20232" x="6357938" y="2517775"/>
          <p14:tracePt t="20244" x="6367463" y="2517775"/>
          <p14:tracePt t="20545" x="6375400" y="2517775"/>
          <p14:tracePt t="20556" x="6384925" y="2536825"/>
          <p14:tracePt t="20567" x="6402388" y="2562225"/>
          <p14:tracePt t="20590" x="6411913" y="2608263"/>
          <p14:tracePt t="20613" x="6411913" y="2652713"/>
          <p14:tracePt t="20640" x="6419850" y="2705100"/>
          <p14:tracePt t="20658" x="6419850" y="2741613"/>
          <p14:tracePt t="20676" x="6419850" y="2768600"/>
          <p14:tracePt t="20711" x="6419850" y="2813050"/>
          <p14:tracePt t="20729" x="6419850" y="2830513"/>
          <p14:tracePt t="20758" x="6419850" y="2840038"/>
          <p14:tracePt t="20774" x="6419850" y="2847975"/>
          <p14:tracePt t="20785" x="6419850" y="2857500"/>
          <p14:tracePt t="20814" x="6411913" y="2894013"/>
          <p14:tracePt t="20830" x="6402388" y="2911475"/>
          <p14:tracePt t="20845" x="6394450" y="2928938"/>
          <p14:tracePt t="20848" x="6384925" y="2946400"/>
          <p14:tracePt t="20874" x="6375400" y="2965450"/>
          <p14:tracePt t="20880" x="6375400" y="2973388"/>
          <p14:tracePt t="20914" x="6375400" y="3000375"/>
          <p14:tracePt t="20943" x="6375400" y="3044825"/>
          <p14:tracePt t="20961" x="6375400" y="3054350"/>
          <p14:tracePt t="20990" x="6367463" y="3062288"/>
          <p14:tracePt t="21062" x="6367463" y="3071813"/>
          <p14:tracePt t="21267" x="6367463" y="3081338"/>
          <p14:tracePt t="21288" x="6367463" y="3098800"/>
          <p14:tracePt t="21299" x="6367463" y="3116263"/>
          <p14:tracePt t="21314" x="6367463" y="3133725"/>
          <p14:tracePt t="21331" x="6367463" y="3152775"/>
          <p14:tracePt t="21358" x="6367463" y="3170238"/>
          <p14:tracePt t="21377" x="6367463" y="3187700"/>
          <p14:tracePt t="21397" x="6367463" y="3197225"/>
          <p14:tracePt t="21746" x="6367463" y="3152775"/>
          <p14:tracePt t="21759" x="6367463" y="3125788"/>
          <p14:tracePt t="21778" x="6367463" y="3098800"/>
          <p14:tracePt t="21795" x="6367463" y="3062288"/>
          <p14:tracePt t="21817" x="6367463" y="3054350"/>
          <p14:tracePt t="21833" x="6367463" y="3044825"/>
          <p14:tracePt t="22431" x="6375400" y="3036888"/>
          <p14:tracePt t="22444" x="6384925" y="3017838"/>
          <p14:tracePt t="22455" x="6402388" y="3000375"/>
          <p14:tracePt t="22468" x="6419850" y="2973388"/>
          <p14:tracePt t="22495" x="6465888" y="2874963"/>
          <p14:tracePt t="22501" x="6491288" y="2830513"/>
          <p14:tracePt t="22520" x="6510338" y="2795588"/>
          <p14:tracePt t="22549" x="6562725" y="2705100"/>
          <p14:tracePt t="22567" x="6562725" y="2687638"/>
          <p14:tracePt t="22596" x="6581775" y="2660650"/>
          <p14:tracePt t="22620" x="6581775" y="2652713"/>
          <p14:tracePt t="22898" x="6581775" y="2643188"/>
          <p14:tracePt t="22921" x="6581775" y="2633663"/>
          <p14:tracePt t="22933" x="6562725" y="2633663"/>
          <p14:tracePt t="22958" x="6554788" y="2633663"/>
          <p14:tracePt t="22970" x="6545263" y="2633663"/>
          <p14:tracePt t="22985" x="6537325" y="2633663"/>
          <p14:tracePt t="23020" x="6527800" y="2633663"/>
          <p14:tracePt t="23030" x="6518275" y="2633663"/>
          <p14:tracePt t="23055" x="6510338" y="2633663"/>
          <p14:tracePt t="23104" x="6500813" y="2633663"/>
          <p14:tracePt t="23115" x="6491288" y="2633663"/>
          <p14:tracePt t="23137" x="6483350" y="2633663"/>
          <p14:tracePt t="23257" x="6483350" y="2643188"/>
          <p14:tracePt t="23292" x="6473825" y="2652713"/>
          <p14:tracePt t="23305" x="6473825" y="2660650"/>
          <p14:tracePt t="23323" x="6465888" y="2660650"/>
          <p14:tracePt t="23426" x="6456363" y="2660650"/>
          <p14:tracePt t="23714" x="6456363" y="2652713"/>
          <p14:tracePt t="23725" x="6446838" y="2652713"/>
          <p14:tracePt t="23740" x="6446838" y="2633663"/>
          <p14:tracePt t="23769" x="6446838" y="2581275"/>
          <p14:tracePt t="23775" x="6446838" y="2571750"/>
          <p14:tracePt t="23787" x="6446838" y="2562225"/>
          <p14:tracePt t="23861" x="6446838" y="2554288"/>
          <p14:tracePt t="23871" x="6446838" y="2544763"/>
          <p14:tracePt t="23918" x="6446838" y="2509838"/>
          <p14:tracePt t="23930" x="6438900" y="2473325"/>
          <p14:tracePt t="23952" x="6429375" y="2428875"/>
          <p14:tracePt t="23971" x="6419850" y="2393950"/>
          <p14:tracePt t="24001" x="6411913" y="2384425"/>
          <p14:tracePt t="24007" x="6402388" y="2374900"/>
          <p14:tracePt t="24026" x="6384925" y="2366963"/>
          <p14:tracePt t="24071" x="6357938" y="2366963"/>
          <p14:tracePt t="24088" x="6348413" y="2366963"/>
          <p14:tracePt t="24124" x="6330950" y="2366963"/>
          <p14:tracePt t="24142" x="6323013" y="2374900"/>
          <p14:tracePt t="24158" x="6313488" y="2401888"/>
          <p14:tracePt t="24202" x="6313488" y="2411413"/>
          <p14:tracePt t="24279" x="6330950" y="2411413"/>
          <p14:tracePt t="24289" x="6340475" y="2411413"/>
          <p14:tracePt t="24304" x="6348413" y="2411413"/>
          <p14:tracePt t="24328" x="6357938" y="2411413"/>
          <p14:tracePt t="24783" x="6357938" y="2428875"/>
          <p14:tracePt t="24795" x="6348413" y="2438400"/>
          <p14:tracePt t="24806" x="6330950" y="2455863"/>
          <p14:tracePt t="24829" x="6242050" y="2571750"/>
          <p14:tracePt t="24844" x="6161088" y="2643188"/>
          <p14:tracePt t="24873" x="5946775" y="2830513"/>
          <p14:tracePt t="24879" x="5830888" y="2946400"/>
          <p14:tracePt t="24891" x="5724525" y="3054350"/>
          <p14:tracePt t="24926" x="5438775" y="3357563"/>
          <p14:tracePt t="24958" x="5340350" y="3490913"/>
          <p14:tracePt t="24963" x="5295900" y="3544888"/>
          <p14:tracePt t="24976" x="5259388" y="3581400"/>
          <p14:tracePt t="24991" x="5232400" y="3625850"/>
          <p14:tracePt t="25027" x="5187950" y="3714750"/>
          <p14:tracePt t="25033" x="5180013" y="3732213"/>
          <p14:tracePt t="25249" x="5170488" y="3732213"/>
          <p14:tracePt t="25261" x="5153025" y="3732213"/>
          <p14:tracePt t="25277" x="5126038" y="3751263"/>
          <p14:tracePt t="25306" x="4973638" y="3894138"/>
          <p14:tracePt t="25312" x="4830763" y="4054475"/>
          <p14:tracePt t="25331" x="4660900" y="4241800"/>
          <p14:tracePt t="25346" x="4465638" y="4429125"/>
          <p14:tracePt t="25375" x="4348163" y="4527550"/>
          <p14:tracePt t="25393" x="4286250" y="4554538"/>
          <p14:tracePt t="25409" x="4268788" y="4554538"/>
          <p14:tracePt t="25431" x="4232275" y="4562475"/>
          <p14:tracePt t="25459" x="4197350" y="4572000"/>
          <p14:tracePt t="25477" x="4179888" y="4589463"/>
          <p14:tracePt t="25493" x="4125913" y="4608513"/>
          <p14:tracePt t="25529" x="4081463" y="4625975"/>
          <p14:tracePt t="25559" x="4054475" y="4633913"/>
          <p14:tracePt t="25565" x="4044950" y="4633913"/>
          <p14:tracePt t="25588" x="4037013" y="4633913"/>
          <p14:tracePt t="27627" x="4037013" y="4643438"/>
          <p14:tracePt t="27640" x="4027488" y="4660900"/>
          <p14:tracePt t="27653" x="4010025" y="4679950"/>
          <p14:tracePt t="27683" x="3965575" y="4724400"/>
          <p14:tracePt t="27689" x="3938588" y="4741863"/>
          <p14:tracePt t="27701" x="3919538" y="4759325"/>
          <p14:tracePt t="27716" x="3884613" y="4786313"/>
          <p14:tracePt t="27738" x="3830638" y="4857750"/>
          <p14:tracePt t="27765" x="3776663" y="4973638"/>
          <p14:tracePt t="27784" x="3724275" y="5081588"/>
          <p14:tracePt t="27814" x="3687763" y="5187950"/>
          <p14:tracePt t="27820" x="3679825" y="5224463"/>
          <p14:tracePt t="27839" x="3679825" y="5241925"/>
          <p14:tracePt t="27854" x="3679825" y="5251450"/>
          <p14:tracePt t="27883" x="3697288" y="5251450"/>
          <p14:tracePt t="27889" x="3732213" y="5205413"/>
          <p14:tracePt t="27937" x="3768725" y="5133975"/>
          <p14:tracePt t="28013" x="3759200" y="5133975"/>
          <p14:tracePt t="28023" x="3751263" y="5133975"/>
          <p14:tracePt t="28038" x="3751263" y="5143500"/>
          <p14:tracePt t="28068" x="3741738" y="5143500"/>
          <p14:tracePt t="28074" x="3751263" y="5143500"/>
          <p14:tracePt t="28086" x="3786188" y="5143500"/>
          <p14:tracePt t="28115" x="3965575" y="5143500"/>
          <p14:tracePt t="28121" x="4098925" y="5133975"/>
          <p14:tracePt t="28140" x="4295775" y="5108575"/>
          <p14:tracePt t="28155" x="4803775" y="5054600"/>
          <p14:tracePt t="28184" x="5205413" y="4973638"/>
          <p14:tracePt t="28190" x="5348288" y="4946650"/>
          <p14:tracePt t="28203" x="5446713" y="4902200"/>
          <p14:tracePt t="28238" x="5510213" y="4848225"/>
          <p14:tracePt t="28407" x="5510213" y="4840288"/>
          <p14:tracePt t="28418" x="5518150" y="4830763"/>
          <p14:tracePt t="28439" x="5537200" y="4803775"/>
          <p14:tracePt t="28457" x="5626100" y="4660900"/>
          <p14:tracePt t="28485" x="5911850" y="4224338"/>
          <p14:tracePt t="28491" x="6054725" y="4000500"/>
          <p14:tracePt t="28514" x="6269038" y="3732213"/>
          <p14:tracePt t="28539" x="6340475" y="3679825"/>
          <p14:tracePt t="28556" x="6446838" y="3625850"/>
          <p14:tracePt t="28585" x="6510338" y="3608388"/>
          <p14:tracePt t="28591" x="6527800" y="3608388"/>
          <p14:tracePt t="28603" x="6545263" y="3616325"/>
          <p14:tracePt t="28803" x="6545263" y="3608388"/>
          <p14:tracePt t="28816" x="6562725" y="3571875"/>
          <p14:tracePt t="28826" x="6599238" y="3509963"/>
          <p14:tracePt t="28842" x="6661150" y="3411538"/>
          <p14:tracePt t="28870" x="6786563" y="3179763"/>
          <p14:tracePt t="28876" x="6813550" y="3108325"/>
          <p14:tracePt t="28889" x="6831013" y="3089275"/>
          <p14:tracePt t="28917" x="6831013" y="3071813"/>
          <p14:tracePt t="28923" x="6823075" y="3044825"/>
          <p14:tracePt t="28942" x="6813550" y="3027363"/>
          <p14:tracePt t="28946" x="6777038" y="3000375"/>
          <p14:tracePt t="28959" x="6751638" y="2982913"/>
          <p14:tracePt t="28973" x="6697663" y="2965450"/>
          <p14:tracePt t="29002" x="6608763" y="2965450"/>
          <p14:tracePt t="29008" x="6562725" y="2973388"/>
          <p14:tracePt t="29040" x="6483350" y="3009900"/>
          <p14:tracePt t="29046" x="6465888" y="3009900"/>
          <p14:tracePt t="29058" x="6456363" y="3009900"/>
          <p14:tracePt t="29087" x="6446838" y="3017838"/>
          <p14:tracePt t="29105" x="6438900" y="3027363"/>
          <p14:tracePt t="29141" x="6438900" y="3054350"/>
          <p14:tracePt t="29172" x="6438900" y="3081338"/>
          <p14:tracePt t="29177" x="6438900" y="3108325"/>
          <p14:tracePt t="29190" x="6438900" y="3125788"/>
          <p14:tracePt t="29218" x="6438900" y="3187700"/>
          <p14:tracePt t="29224" x="6438900" y="3214688"/>
          <p14:tracePt t="29243" x="6429375" y="3232150"/>
          <p14:tracePt t="29259" x="6419850" y="3259138"/>
          <p14:tracePt t="29288" x="6411913" y="3268663"/>
          <p14:tracePt t="29305" x="6394450" y="3268663"/>
          <p14:tracePt t="29321" x="6375400" y="3276600"/>
          <p14:tracePt t="29344" x="6367463" y="3276600"/>
          <p14:tracePt t="29381" x="6357938" y="3276600"/>
          <p14:tracePt t="29430" x="6348413" y="3276600"/>
          <p14:tracePt t="29440" x="6348413" y="3268663"/>
          <p14:tracePt t="29451" x="6348413" y="3259138"/>
          <p14:tracePt t="29474" x="6340475" y="3232150"/>
          <p14:tracePt t="29518" x="6340475" y="3224213"/>
          <p14:tracePt t="29571" x="6340475" y="3214688"/>
          <p14:tracePt t="29679" x="6340475" y="3205163"/>
          <p14:tracePt t="29753" x="6340475" y="3197225"/>
          <p14:tracePt t="29775" x="6340475" y="3187700"/>
          <p14:tracePt t="30052" x="6340475" y="3197225"/>
          <p14:tracePt t="30067" x="6340475" y="3214688"/>
          <p14:tracePt t="30077" x="6340475" y="3251200"/>
          <p14:tracePt t="30092" x="6340475" y="3322638"/>
          <p14:tracePt t="30120" x="6357938" y="3554413"/>
          <p14:tracePt t="30126" x="6411913" y="3724275"/>
          <p14:tracePt t="30145" x="6473825" y="3902075"/>
          <p14:tracePt t="30161" x="6589713" y="4205288"/>
          <p14:tracePt t="30190" x="6680200" y="4483100"/>
          <p14:tracePt t="30196" x="6705600" y="4572000"/>
          <p14:tracePt t="30208" x="6732588" y="4643438"/>
          <p14:tracePt t="30243" x="6759575" y="4724400"/>
          <p14:tracePt t="30423" x="6742113" y="4741863"/>
          <p14:tracePt t="30437" x="6724650" y="4768850"/>
          <p14:tracePt t="30447" x="6697663" y="4795838"/>
          <p14:tracePt t="30462" x="6680200" y="4822825"/>
          <p14:tracePt t="30491" x="6653213" y="4848225"/>
          <p14:tracePt t="30496" x="6653213" y="4857750"/>
          <p14:tracePt t="30509" x="6634163" y="4867275"/>
          <p14:tracePt t="30544" x="6599238" y="4902200"/>
          <p14:tracePt t="30561" x="6589713" y="4902200"/>
          <p14:tracePt t="30591" x="6572250" y="4919663"/>
          <p14:tracePt t="30597" x="6554788" y="4938713"/>
          <p14:tracePt t="30609" x="6545263" y="4938713"/>
          <p14:tracePt t="30644" x="6510338" y="4983163"/>
          <p14:tracePt t="30662" x="6491288" y="4991100"/>
          <p14:tracePt t="30678" x="6465888" y="5010150"/>
          <p14:tracePt t="30707" x="6446838" y="5027613"/>
          <p14:tracePt t="30713" x="6446838" y="5037138"/>
          <p14:tracePt t="30725" x="6438900" y="5045075"/>
          <p14:tracePt t="30746" x="6438900" y="5054600"/>
          <p14:tracePt t="30762" x="6419850" y="5072063"/>
          <p14:tracePt t="30791" x="6411913" y="5072063"/>
          <p14:tracePt t="30796" x="6402388" y="5072063"/>
          <p14:tracePt t="30809" x="6394450" y="5072063"/>
          <p14:tracePt t="30856" x="6384925" y="5072063"/>
          <p14:tracePt t="30905" x="6375400" y="5072063"/>
          <p14:tracePt t="30939" x="6367463" y="5072063"/>
          <p14:tracePt t="30951" x="6357938" y="5072063"/>
          <p14:tracePt t="30965" x="6348413" y="5072063"/>
          <p14:tracePt t="30987" x="6348413" y="5081588"/>
          <p14:tracePt t="31009" x="6340475" y="5081588"/>
          <p14:tracePt t="31025" x="6330950" y="5081588"/>
          <p14:tracePt t="31047" x="6323013" y="5089525"/>
          <p14:tracePt t="31092" x="6313488" y="5089525"/>
          <p14:tracePt t="31311" x="6313488" y="5099050"/>
          <p14:tracePt t="31708" x="6313488" y="5081588"/>
          <p14:tracePt t="31719" x="6303963" y="5054600"/>
          <p14:tracePt t="31748" x="6286500" y="5010150"/>
          <p14:tracePt t="31765" x="6286500" y="4991100"/>
          <p14:tracePt t="31781" x="6286500" y="4965700"/>
          <p14:tracePt t="31809" x="6286500" y="4938713"/>
          <p14:tracePt t="31815" x="6286500" y="4929188"/>
          <p14:tracePt t="31949" x="6286500" y="4938713"/>
          <p14:tracePt t="33519" x="6286500" y="4946650"/>
          <p14:tracePt t="33605" x="6286500" y="4956175"/>
          <p14:tracePt t="33747" x="6286500" y="4946650"/>
          <p14:tracePt t="34027" x="6296025" y="4956175"/>
          <p14:tracePt t="34182" x="6303963" y="4965700"/>
          <p14:tracePt t="34204" x="6313488" y="4965700"/>
          <p14:tracePt t="34806" x="6313488" y="4973638"/>
          <p14:tracePt t="34866" x="6313488" y="4983163"/>
          <p14:tracePt t="34889" x="6313488" y="4991100"/>
          <p14:tracePt t="34901" x="6313488" y="5000625"/>
          <p14:tracePt t="34922" x="6313488" y="5010150"/>
          <p14:tracePt t="34938" x="6313488" y="5037138"/>
          <p14:tracePt t="34961" x="6313488" y="5054600"/>
          <p14:tracePt t="34990" x="6313488" y="5072063"/>
          <p14:tracePt t="35009" x="6303963" y="5081588"/>
          <p14:tracePt t="35238" x="6303963" y="5089525"/>
          <p14:tracePt t="35250" x="6303963" y="5099050"/>
          <p14:tracePt t="35286" x="6303963" y="5108575"/>
          <p14:tracePt t="35501" x="6303963" y="5099050"/>
          <p14:tracePt t="35512" x="6303963" y="5081588"/>
          <p14:tracePt t="35524" x="6303963" y="5072063"/>
          <p14:tracePt t="35561" x="6296025" y="5037138"/>
          <p14:tracePt t="35578" x="6296025" y="5027613"/>
          <p14:tracePt t="35669" x="6296025" y="5018088"/>
          <p14:tracePt t="37134" x="6296025" y="5037138"/>
          <p14:tracePt t="37145" x="6296025" y="5045075"/>
          <p14:tracePt t="37157" x="6296025" y="5054600"/>
          <p14:tracePt t="37171" x="6296025" y="5072063"/>
          <p14:tracePt t="37186" x="6296025" y="5081588"/>
          <p14:tracePt t="37214" x="6296025" y="5108575"/>
          <p14:tracePt t="37219" x="6296025" y="5126038"/>
          <p14:tracePt t="37233" x="6296025" y="5133975"/>
          <p14:tracePt t="37267" x="6303963" y="5170488"/>
          <p14:tracePt t="37296" x="6303963" y="5180013"/>
          <p14:tracePt t="37315" x="6303963" y="5187950"/>
          <p14:tracePt t="37900" x="6303963" y="5160963"/>
          <p14:tracePt t="37916" x="6303963" y="5143500"/>
          <p14:tracePt t="37933" x="6313488" y="5133975"/>
          <p14:tracePt t="37970" x="6313488" y="5116513"/>
          <p14:tracePt t="37979" x="6313488" y="5108575"/>
          <p14:tracePt t="39895" x="6330950" y="5089525"/>
          <p14:tracePt t="39906" x="6367463" y="5018088"/>
          <p14:tracePt t="39925" x="6429375" y="4911725"/>
          <p14:tracePt t="39942" x="6751638" y="4402138"/>
          <p14:tracePt t="39978" x="7446963" y="3295650"/>
          <p14:tracePt t="39996" x="7705725" y="2911475"/>
          <p14:tracePt t="40025" x="8170863" y="2214563"/>
          <p14:tracePt t="40031" x="8358188" y="1965325"/>
          <p14:tracePt t="40042" x="8501063" y="1803400"/>
          <p14:tracePt t="40078" x="8697913" y="1652588"/>
          <p14:tracePt t="40314" x="8697913" y="1643063"/>
          <p14:tracePt t="40340" x="8705850" y="1633538"/>
          <p14:tracePt t="40350" x="8715375" y="1633538"/>
          <p14:tracePt t="40381" x="8724900" y="1633538"/>
          <p14:tracePt t="40399" x="8732838" y="1643063"/>
          <p14:tracePt t="40413" x="8732838" y="1660525"/>
          <p14:tracePt t="40442" x="8732838" y="1724025"/>
          <p14:tracePt t="40448" x="8732838" y="1768475"/>
          <p14:tracePt t="40460" x="8715375" y="1822450"/>
          <p14:tracePt t="40482" x="8688388" y="1901825"/>
          <p14:tracePt t="40498" x="8680450" y="1955800"/>
          <p14:tracePt t="40527" x="8634413" y="2081213"/>
          <p14:tracePt t="40533" x="8609013" y="2143125"/>
          <p14:tracePt t="40545" x="8582025" y="2205038"/>
          <p14:tracePt t="40580" x="8537575" y="2330450"/>
          <p14:tracePt t="40598" x="8528050" y="2357438"/>
          <p14:tracePt t="40627" x="8510588" y="2411413"/>
          <p14:tracePt t="40645" x="8510588" y="2428875"/>
          <p14:tracePt t="40681" x="8501063" y="2428875"/>
          <p14:tracePt t="40871" x="8501063" y="2438400"/>
          <p14:tracePt t="40879" x="8501063" y="2455863"/>
          <p14:tracePt t="40898" x="8491538" y="2473325"/>
          <p14:tracePt t="40915" x="8483600" y="2517775"/>
          <p14:tracePt t="40944" x="8466138" y="2786063"/>
          <p14:tracePt t="40950" x="8456613" y="2911475"/>
          <p14:tracePt t="40962" x="8429625" y="3081338"/>
          <p14:tracePt t="40984" x="8420100" y="3286125"/>
          <p14:tracePt t="41000" x="8385175" y="3643313"/>
          <p14:tracePt t="41029" x="8375650" y="3857625"/>
          <p14:tracePt t="41035" x="8367713" y="3929063"/>
          <p14:tracePt t="41047" x="8367713" y="3965575"/>
          <p14:tracePt t="41082" x="8358188" y="4010025"/>
          <p14:tracePt t="41088" x="8348663" y="4017963"/>
          <p14:tracePt t="41100" x="8348663" y="4027488"/>
          <p14:tracePt t="41418" x="8348663" y="4037013"/>
          <p14:tracePt t="41432" x="8348663" y="4054475"/>
          <p14:tracePt t="41444" x="8340725" y="4054475"/>
          <p14:tracePt t="41463" x="8340725" y="4062413"/>
          <p14:tracePt t="41505" x="8331200" y="4062413"/>
          <p14:tracePt t="41539" x="8331200" y="4054475"/>
          <p14:tracePt t="41554" x="8323263" y="4044950"/>
          <p14:tracePt t="41564" x="8313738" y="4027488"/>
          <p14:tracePt t="41586" x="8296275" y="4000500"/>
          <p14:tracePt t="41601" x="8286750" y="3990975"/>
          <p14:tracePt t="41631" x="8259763" y="3956050"/>
          <p14:tracePt t="41636" x="8242300" y="3938588"/>
          <p14:tracePt t="41648" x="8224838" y="3929063"/>
          <p14:tracePt t="41684" x="8180388" y="3894138"/>
          <p14:tracePt t="41701" x="8161338" y="3894138"/>
          <p14:tracePt t="41730" x="8126413" y="3884613"/>
          <p14:tracePt t="41761" x="8099425" y="3884613"/>
          <p14:tracePt t="41785" x="8089900" y="3884613"/>
          <p14:tracePt t="41801" x="8081963" y="3884613"/>
          <p14:tracePt t="41827" x="8081963" y="3875088"/>
          <p14:tracePt t="41958" x="8081963" y="3867150"/>
          <p14:tracePt t="41972" x="8081963" y="3857625"/>
          <p14:tracePt t="41986" x="8081963" y="3848100"/>
          <p14:tracePt t="42015" x="8081963" y="3813175"/>
          <p14:tracePt t="42021" x="8081963" y="3795713"/>
          <p14:tracePt t="42046" x="8081963" y="3776663"/>
          <p14:tracePt t="42142" x="8081963" y="3759200"/>
          <p14:tracePt t="42151" x="8081963" y="3751263"/>
          <p14:tracePt t="42165" x="8089900" y="3751263"/>
          <p14:tracePt t="42186" x="8089900" y="3741738"/>
          <p14:tracePt t="42202" x="8099425" y="3724275"/>
          <p14:tracePt t="42231" x="8099425" y="3705225"/>
          <p14:tracePt t="42249" x="8116888" y="3679825"/>
          <p14:tracePt t="42284" x="8143875" y="3643313"/>
          <p14:tracePt t="42301" x="8153400" y="3643313"/>
          <p14:tracePt t="42331" x="8170863" y="3643313"/>
          <p14:tracePt t="42464" x="8180388" y="3643313"/>
          <p14:tracePt t="42487" x="8188325" y="3643313"/>
          <p14:tracePt t="42511" x="8197850" y="3633788"/>
          <p14:tracePt t="42522" x="8205788" y="3625850"/>
          <p14:tracePt t="42535" x="8224838" y="3598863"/>
          <p14:tracePt t="42551" x="8232775" y="3571875"/>
          <p14:tracePt t="42585" x="8232775" y="3544888"/>
          <p14:tracePt t="42618" x="8205788" y="3544888"/>
          <p14:tracePt t="42635" x="8180388" y="3544888"/>
          <p14:tracePt t="42663" x="8089900" y="3571875"/>
          <p14:tracePt t="42669" x="8027988" y="3589338"/>
          <p14:tracePt t="42688" x="7966075" y="3598863"/>
          <p14:tracePt t="42704" x="7831138" y="3608388"/>
          <p14:tracePt t="42733" x="7715250" y="3608388"/>
          <p14:tracePt t="42739" x="7661275" y="3608388"/>
          <p14:tracePt t="42750" x="7616825" y="3608388"/>
          <p14:tracePt t="42786" x="7483475" y="3608388"/>
          <p14:tracePt t="42803" x="7446963" y="3608388"/>
          <p14:tracePt t="42819" x="7419975" y="3608388"/>
          <p14:tracePt t="42840" x="7385050" y="3598863"/>
          <p14:tracePt t="43040" x="7367588" y="3598863"/>
          <p14:tracePt t="43052" x="7340600" y="3598863"/>
          <p14:tracePt t="43087" x="7170738" y="3616325"/>
          <p14:tracePt t="43104" x="7089775" y="3616325"/>
          <p14:tracePt t="43133" x="6946900" y="3527425"/>
          <p14:tracePt t="43139" x="6884988" y="3446463"/>
          <p14:tracePt t="43151" x="6831013" y="3375025"/>
          <p14:tracePt t="43187" x="6742113" y="3205163"/>
          <p14:tracePt t="43205" x="6724650" y="3170238"/>
          <p14:tracePt t="43221" x="6697663" y="3133725"/>
          <p14:tracePt t="43249" x="6688138" y="3108325"/>
          <p14:tracePt t="43255" x="6688138" y="3098800"/>
          <p14:tracePt t="43268" x="6688138" y="3089275"/>
          <p14:tracePt t="43364" x="6670675" y="3089275"/>
          <p14:tracePt t="43374" x="6661150" y="3081338"/>
          <p14:tracePt t="43390" x="6661150" y="3071813"/>
          <p14:tracePt t="43419" x="6643688" y="3071813"/>
          <p14:tracePt t="43425" x="6634163" y="3062288"/>
          <p14:tracePt t="43450" x="6626225" y="3062288"/>
          <p14:tracePt t="43472" x="6616700" y="3071813"/>
          <p14:tracePt t="43490" x="6608763" y="3089275"/>
          <p14:tracePt t="43506" x="6599238" y="3116263"/>
          <p14:tracePt t="43522" x="6562725" y="3214688"/>
          <p14:tracePt t="43551" x="6527800" y="3303588"/>
          <p14:tracePt t="43588" x="6483350" y="3357563"/>
          <p14:tracePt t="43593" x="6473825" y="3357563"/>
          <p14:tracePt t="43635" x="6438900" y="3340100"/>
          <p14:tracePt t="43640" x="6419850" y="3313113"/>
          <p14:tracePt t="43653" x="6411913" y="3295650"/>
          <p14:tracePt t="43690" x="6375400" y="3268663"/>
          <p14:tracePt t="43724" x="6367463" y="3268663"/>
          <p14:tracePt t="43795" x="6348413" y="3268663"/>
          <p14:tracePt t="43821" x="6340475" y="3268663"/>
          <p14:tracePt t="43837" x="6323013" y="3268663"/>
          <p14:tracePt t="43856" x="6313488" y="3268663"/>
          <p14:tracePt t="43870" x="6303963" y="3268663"/>
          <p14:tracePt t="43892" x="6296025" y="3251200"/>
          <p14:tracePt t="43936" x="6296025" y="3232150"/>
          <p14:tracePt t="44025" x="6296025" y="3241675"/>
          <p14:tracePt t="44384" x="6296025" y="3232150"/>
          <p14:tracePt t="44528" x="6296025" y="3224213"/>
          <p14:tracePt t="45513" x="6296025" y="3205163"/>
          <p14:tracePt t="45540" x="6296025" y="3197225"/>
          <p14:tracePt t="45564" x="6296025" y="3187700"/>
          <p14:tracePt t="45611" x="6296025" y="3179763"/>
          <p14:tracePt t="45669" x="6303963" y="3179763"/>
          <p14:tracePt t="45680" x="6313488" y="3179763"/>
          <p14:tracePt t="45718" x="6323013" y="3179763"/>
          <p14:tracePt t="45814" x="6330950" y="3179763"/>
          <p14:tracePt t="45848" x="6340475" y="3179763"/>
          <p14:tracePt t="45886" x="6348413" y="3179763"/>
          <p14:tracePt t="45945" x="6348413" y="3170238"/>
          <p14:tracePt t="45968" x="6357938" y="3170238"/>
          <p14:tracePt t="48251" x="6357938" y="3160713"/>
          <p14:tracePt t="48285" x="6357938" y="3143250"/>
          <p14:tracePt t="48300" x="6357938" y="3133725"/>
          <p14:tracePt t="48310" x="6357938" y="3108325"/>
          <p14:tracePt t="48324" x="6357938" y="3098800"/>
          <p14:tracePt t="48353" x="6357938" y="3071813"/>
          <p14:tracePt t="48359" x="6357938" y="3062288"/>
          <p14:tracePt t="48371" x="6357938" y="3054350"/>
          <p14:tracePt t="48407" x="6357938" y="3036888"/>
          <p14:tracePt t="48437" x="6348413" y="3017838"/>
          <p14:tracePt t="48465" x="6348413" y="3009900"/>
          <p14:tracePt t="48730" x="6348413" y="2990850"/>
          <p14:tracePt t="48753" x="6348413" y="2982913"/>
          <p14:tracePt t="48766" x="6348413" y="2965450"/>
          <p14:tracePt t="48778" x="6348413" y="2946400"/>
          <p14:tracePt t="48791" x="6357938" y="2938463"/>
          <p14:tracePt t="48810" x="6375400" y="2919413"/>
          <p14:tracePt t="48827" x="6394450" y="2894013"/>
          <p14:tracePt t="48855" x="6411913" y="2874963"/>
          <p14:tracePt t="48875" x="6419850" y="2867025"/>
          <p14:tracePt t="48896" x="6429375" y="2867025"/>
          <p14:tracePt t="48924" x="6429375" y="2857500"/>
          <p14:tracePt t="48936" x="6438900" y="2857500"/>
          <p14:tracePt t="49173" x="6446838" y="2857500"/>
          <p14:tracePt t="49187" x="6446838" y="2847975"/>
          <p14:tracePt t="49199" x="6456363" y="2840038"/>
          <p14:tracePt t="49212" x="6465888" y="2840038"/>
          <p14:tracePt t="49241" x="6483350" y="2830513"/>
          <p14:tracePt t="49246" x="6491288" y="2822575"/>
          <p14:tracePt t="49287" x="6500813" y="2813050"/>
          <p14:tracePt t="49306" x="6510338" y="2813050"/>
          <p14:tracePt t="49329" x="6510338" y="2803525"/>
          <p14:tracePt t="49549" x="6554788" y="2776538"/>
          <p14:tracePt t="49558" x="6616700" y="2732088"/>
          <p14:tracePt t="49588" x="6831013" y="2589213"/>
          <p14:tracePt t="49594" x="6956425" y="2490788"/>
          <p14:tracePt t="49613" x="7072313" y="2428875"/>
          <p14:tracePt t="49641" x="7358063" y="2241550"/>
          <p14:tracePt t="49671" x="7510463" y="2143125"/>
          <p14:tracePt t="49690" x="7626350" y="2089150"/>
          <p14:tracePt t="49713" x="7670800" y="2089150"/>
          <p14:tracePt t="49729" x="7724775" y="2071688"/>
          <p14:tracePt t="49758" x="7751763" y="2071688"/>
          <p14:tracePt t="49764" x="7769225" y="2071688"/>
          <p14:tracePt t="49811" x="7777163" y="2071688"/>
          <p14:tracePt t="49943" x="7769225" y="2062163"/>
          <p14:tracePt t="49965" x="7759700" y="2062163"/>
          <p14:tracePt t="49978" x="7751763" y="2062163"/>
          <p14:tracePt t="49990" x="7742238" y="2062163"/>
          <p14:tracePt t="50039" x="7742238" y="2081213"/>
          <p14:tracePt t="50050" x="7742238" y="2089150"/>
          <p14:tracePt t="50061" x="7742238" y="2098675"/>
          <p14:tracePt t="50090" x="7732713" y="2125663"/>
          <p14:tracePt t="50115" x="7724775" y="2152650"/>
          <p14:tracePt t="50144" x="7705725" y="2187575"/>
          <p14:tracePt t="50149" x="7688263" y="2214563"/>
          <p14:tracePt t="50162" x="7670800" y="2241550"/>
          <p14:tracePt t="50190" x="7634288" y="2295525"/>
          <p14:tracePt t="50196" x="7626350" y="2312988"/>
          <p14:tracePt t="50215" x="7608888" y="2339975"/>
          <p14:tracePt t="50231" x="7581900" y="2366963"/>
          <p14:tracePt t="50261" x="7562850" y="2393950"/>
          <p14:tracePt t="50266" x="7554913" y="2401888"/>
          <p14:tracePt t="50278" x="7545388" y="2411413"/>
          <p14:tracePt t="50313" x="7518400" y="2419350"/>
          <p14:tracePt t="50344" x="7510463" y="2419350"/>
          <p14:tracePt t="50470" x="7500938" y="2419350"/>
          <p14:tracePt t="50518" x="7500938" y="2428875"/>
          <p14:tracePt t="50529" x="7491413" y="2428875"/>
          <p14:tracePt t="50542" x="7483475" y="2428875"/>
          <p14:tracePt t="50563" x="7473950" y="2438400"/>
          <p14:tracePt t="50580" x="7466013" y="2438400"/>
          <p14:tracePt t="50594" x="7456488" y="2438400"/>
          <p14:tracePt t="50617" x="7439025" y="2438400"/>
          <p14:tracePt t="50632" x="7419975" y="2438400"/>
          <p14:tracePt t="50661" x="7375525" y="2411413"/>
          <p14:tracePt t="50667" x="7340600" y="2393950"/>
          <p14:tracePt t="50679" x="7313613" y="2384425"/>
          <p14:tracePt t="50715" x="7170738" y="2455863"/>
          <p14:tracePt t="50733" x="7045325" y="2562225"/>
          <p14:tracePt t="50762" x="6956425" y="2608263"/>
          <p14:tracePt t="50792" x="6911975" y="2616200"/>
          <p14:tracePt t="50798" x="6884988" y="2616200"/>
          <p14:tracePt t="50817" x="6867525" y="2616200"/>
          <p14:tracePt t="50833" x="6831013" y="2581275"/>
          <p14:tracePt t="50862" x="6759575" y="2509838"/>
          <p14:tracePt t="50868" x="6732588" y="2490788"/>
          <p14:tracePt t="50880" x="6705600" y="2473325"/>
          <p14:tracePt t="50915" x="6653213" y="2465388"/>
          <p14:tracePt t="50932" x="6643688" y="2465388"/>
          <p14:tracePt t="50962" x="6616700" y="2465388"/>
          <p14:tracePt t="50979" x="6608763" y="2465388"/>
          <p14:tracePt t="51015" x="6589713" y="2465388"/>
          <p14:tracePt t="51021" x="6572250" y="2465388"/>
          <p14:tracePt t="51062" x="6545263" y="2465388"/>
          <p14:tracePt t="51080" x="6537325" y="2455863"/>
          <p14:tracePt t="51115" x="6500813" y="2419350"/>
          <p14:tracePt t="51122" x="6491288" y="2419350"/>
          <p14:tracePt t="51134" x="6483350" y="2411413"/>
          <p14:tracePt t="51163" x="6473825" y="2401888"/>
          <p14:tracePt t="51168" x="6465888" y="2401888"/>
          <p14:tracePt t="51216" x="6446838" y="2401888"/>
          <p14:tracePt t="51333" x="6438900" y="2411413"/>
          <p14:tracePt t="51408" x="6438900" y="2419350"/>
          <p14:tracePt t="51419" x="6429375" y="2419350"/>
          <p14:tracePt t="51479" x="6429375" y="2428875"/>
          <p14:tracePt t="51490" x="6429375" y="2438400"/>
          <p14:tracePt t="51518" x="6438900" y="2465388"/>
          <p14:tracePt t="51684" x="6446838" y="2490788"/>
          <p14:tracePt t="51694" x="6456363" y="2517775"/>
          <p14:tracePt t="51705" x="6465888" y="2544763"/>
          <p14:tracePt t="51721" x="6465888" y="2589213"/>
          <p14:tracePt t="51749" x="6465888" y="2652713"/>
          <p14:tracePt t="51755" x="6456363" y="2687638"/>
          <p14:tracePt t="51780" x="6419850" y="2768600"/>
          <p14:tracePt t="51798" x="6411913" y="2795588"/>
          <p14:tracePt t="51821" x="6375400" y="2847975"/>
          <p14:tracePt t="51849" x="6367463" y="2884488"/>
          <p14:tracePt t="51880" x="6348413" y="2901950"/>
          <p14:tracePt t="51887" x="6348413" y="2911475"/>
          <p14:tracePt t="51899" x="6340475" y="2928938"/>
          <p14:tracePt t="51920" x="6330950" y="2938463"/>
          <p14:tracePt t="51936" x="6330950" y="2946400"/>
          <p14:tracePt t="51985" x="6330950" y="2955925"/>
          <p14:tracePt t="52007" x="6323013" y="2965450"/>
          <p14:tracePt t="52032" x="6323013" y="2982913"/>
          <p14:tracePt t="52054" x="6323013" y="2990850"/>
          <p14:tracePt t="52070" x="6323013" y="3000375"/>
          <p14:tracePt t="52284" x="6323013" y="3009900"/>
          <p14:tracePt t="52296" x="6323013" y="3017838"/>
          <p14:tracePt t="52310" x="6323013" y="3036888"/>
          <p14:tracePt t="52330" x="6313488" y="3054350"/>
          <p14:tracePt t="52352" x="6313488" y="3062288"/>
          <p14:tracePt t="52368" x="6303963" y="3089275"/>
          <p14:tracePt t="52397" x="6296025" y="3098800"/>
          <p14:tracePt t="52421" x="6296025" y="3108325"/>
          <p14:tracePt t="52452" x="6296025" y="3116263"/>
          <p14:tracePt t="52487" x="6296025" y="3125788"/>
          <p14:tracePt t="52513" x="6296025" y="3133725"/>
          <p14:tracePt t="52533" x="6296025" y="3143250"/>
          <p14:tracePt t="52552" x="6296025" y="3152775"/>
          <p14:tracePt t="52569" x="6296025" y="3160713"/>
          <p14:tracePt t="52584" x="6303963" y="3170238"/>
          <p14:tracePt t="52620" x="6323013" y="3187700"/>
          <p14:tracePt t="52638" x="6330950" y="3187700"/>
          <p14:tracePt t="52655" x="6330950" y="3179763"/>
          <p14:tracePt t="52671" x="6340475" y="3170238"/>
          <p14:tracePt t="52698" x="6348413" y="3143250"/>
          <p14:tracePt t="52704" x="6348413" y="3125788"/>
          <p14:tracePt t="52776" x="6348413" y="3116263"/>
          <p14:tracePt t="52810" x="6340475" y="3116263"/>
          <p14:tracePt t="52824" x="6340475" y="3143250"/>
          <p14:tracePt t="52837" x="6323013" y="3152775"/>
          <p14:tracePt t="52848" x="6313488" y="3170238"/>
          <p14:tracePt t="52870" x="6313488" y="3187700"/>
          <p14:tracePt t="52886" x="6296025" y="3214688"/>
          <p14:tracePt t="52921" x="6296025" y="3232150"/>
          <p14:tracePt t="52939" x="6296025" y="3241675"/>
          <p14:tracePt t="52961" x="6303963" y="3241675"/>
          <p14:tracePt t="52981" x="6323013" y="3241675"/>
          <p14:tracePt t="53004" x="6330950" y="3232150"/>
          <p14:tracePt t="53044" x="6340475" y="3232150"/>
          <p14:tracePt t="53063" x="6340475" y="3224213"/>
          <p14:tracePt t="53099" x="6340475" y="3214688"/>
          <p14:tracePt t="53138" x="6340475" y="3205163"/>
          <p14:tracePt t="53160" x="6340475" y="3197225"/>
          <p14:tracePt t="53197" x="6330950" y="3197225"/>
          <p14:tracePt t="53208" x="6323013" y="3197225"/>
          <p14:tracePt t="53230" x="6313488" y="3197225"/>
          <p14:tracePt t="53256" x="6303963" y="3197225"/>
          <p14:tracePt t="53267" x="6303963" y="3214688"/>
          <p14:tracePt t="53353" x="6313488" y="3214688"/>
          <p14:tracePt t="53363" x="6323013" y="3214688"/>
          <p14:tracePt t="53386" x="6348413" y="3197225"/>
          <p14:tracePt t="53423" x="6375400" y="3152775"/>
          <p14:tracePt t="53454" x="6375400" y="3133725"/>
          <p14:tracePt t="53494" x="6375400" y="3125788"/>
          <p14:tracePt t="53557" x="6367463" y="3125788"/>
          <p14:tracePt t="53569" x="6357938" y="3125788"/>
          <p14:tracePt t="53581" x="6340475" y="3125788"/>
          <p14:tracePt t="53604" x="6323013" y="3143250"/>
          <p14:tracePt t="53626" x="6323013" y="3160713"/>
          <p14:tracePt t="53642" x="6313488" y="3170238"/>
          <p14:tracePt t="53678" x="6313488" y="3179763"/>
          <p14:tracePt t="53690" x="6323013" y="3187700"/>
          <p14:tracePt t="53725" x="6357938" y="3187700"/>
          <p14:tracePt t="53756" x="6375400" y="3187700"/>
          <p14:tracePt t="53761" x="6384925" y="3187700"/>
          <p14:tracePt t="53802" x="6394450" y="3170238"/>
          <p14:tracePt t="53891" x="6394450" y="3160713"/>
          <p14:tracePt t="53902" x="6394450" y="3152775"/>
          <p14:tracePt t="53915" x="6384925" y="3152775"/>
          <p14:tracePt t="53940" x="6375400" y="3152775"/>
          <p14:tracePt t="53958" x="6357938" y="3152775"/>
          <p14:tracePt t="53975" x="6340475" y="3152775"/>
          <p14:tracePt t="53990" x="6340475" y="3160713"/>
          <p14:tracePt t="54025" x="6330950" y="3170238"/>
          <p14:tracePt t="54059" x="6330950" y="3179763"/>
          <p14:tracePt t="54192" x="6340475" y="3187700"/>
          <p14:tracePt t="54204" x="6348413" y="3187700"/>
          <p14:tracePt t="54226" x="6357938" y="3170238"/>
          <p14:tracePt t="54243" x="6367463" y="3160713"/>
          <p14:tracePt t="54287" x="6367463" y="3152775"/>
          <p14:tracePt t="54312" x="6367463" y="3143250"/>
          <p14:tracePt t="54328" x="6357938" y="3143250"/>
          <p14:tracePt t="54361" x="6348413" y="3143250"/>
          <p14:tracePt t="54444" x="6340475" y="3143250"/>
          <p14:tracePt t="54564" x="6340475" y="3152775"/>
          <p14:tracePt t="54877" x="6348413" y="3152775"/>
          <p14:tracePt t="54888" x="6348413" y="3160713"/>
          <p14:tracePt t="54937" x="6348413" y="3170238"/>
          <p14:tracePt t="54950" x="6357938" y="3170238"/>
          <p14:tracePt t="54961" x="6357938" y="3179763"/>
          <p14:tracePt t="54990" x="6357938" y="3187700"/>
          <p14:tracePt t="54997" x="6357938" y="3197225"/>
          <p14:tracePt t="55009" x="6357938" y="3205163"/>
          <p14:tracePt t="55094" x="6367463" y="3205163"/>
          <p14:tracePt t="55153" x="6375400" y="3205163"/>
          <p14:tracePt t="55188" x="6375400" y="3187700"/>
          <p14:tracePt t="55201" x="6375400" y="3160713"/>
          <p14:tracePt t="55356" x="6384925" y="3160713"/>
          <p14:tracePt t="55369" x="6402388" y="3160713"/>
          <p14:tracePt t="55380" x="6419850" y="3152775"/>
          <p14:tracePt t="55394" x="6456363" y="3133725"/>
          <p14:tracePt t="55429" x="6608763" y="3089275"/>
          <p14:tracePt t="55447" x="6680200" y="3081338"/>
          <p14:tracePt t="55477" x="6911975" y="3125788"/>
          <p14:tracePt t="55508" x="7089775" y="3197225"/>
          <p14:tracePt t="55514" x="7153275" y="3224213"/>
          <p14:tracePt t="55532" x="7205663" y="3251200"/>
          <p14:tracePt t="55562" x="7296150" y="3286125"/>
          <p14:tracePt t="55579" x="7304088" y="3286125"/>
          <p14:tracePt t="55608" x="7304088" y="3276600"/>
          <p14:tracePt t="55764" x="7323138" y="3276600"/>
          <p14:tracePt t="55779" x="7331075" y="3286125"/>
          <p14:tracePt t="55790" x="7340600" y="3286125"/>
          <p14:tracePt t="55811" x="7367588" y="3286125"/>
          <p14:tracePt t="55849" x="7375525" y="3286125"/>
          <p14:tracePt t="55878" x="7385050" y="3295650"/>
          <p14:tracePt t="55896" x="7385050" y="3303588"/>
          <p14:tracePt t="55931" x="7385050" y="3330575"/>
          <p14:tracePt t="55937" x="7385050" y="3340100"/>
          <p14:tracePt t="55949" x="7385050" y="3348038"/>
          <p14:tracePt t="55978" x="7385050" y="3375025"/>
          <p14:tracePt t="55983" x="7385050" y="3394075"/>
          <p14:tracePt t="55996" x="7385050" y="3402013"/>
          <p14:tracePt t="56031" x="7375525" y="3446463"/>
          <p14:tracePt t="56062" x="7367588" y="3455988"/>
          <p14:tracePt t="56068" x="7367588" y="3465513"/>
          <p14:tracePt t="56101" x="7358063" y="3465513"/>
          <p14:tracePt t="56341" x="7358063" y="3473450"/>
          <p14:tracePt t="56390" x="7367588" y="3482975"/>
          <p14:tracePt t="56399" x="7375525" y="3482975"/>
          <p14:tracePt t="56415" x="7385050" y="3482975"/>
          <p14:tracePt t="56435" x="7419975" y="3482975"/>
          <p14:tracePt t="56450" x="7439025" y="3482975"/>
          <p14:tracePt t="56480" x="7456488" y="3482975"/>
          <p14:tracePt t="56486" x="7466013" y="3482975"/>
          <p14:tracePt t="56498" x="7473950" y="3482975"/>
          <p14:tracePt t="56533" x="7483475" y="3482975"/>
          <p14:tracePt t="56564" x="7491413" y="3482975"/>
          <p14:tracePt t="56712" x="7518400" y="3490913"/>
          <p14:tracePt t="56726" x="7554913" y="3500438"/>
          <p14:tracePt t="56737" x="7589838" y="3509963"/>
          <p14:tracePt t="56765" x="7670800" y="3517900"/>
          <p14:tracePt t="56783" x="7705725" y="3517900"/>
          <p14:tracePt t="56812" x="7804150" y="3509963"/>
          <p14:tracePt t="56837" x="7848600" y="3509963"/>
          <p14:tracePt t="56865" x="7858125" y="3500438"/>
          <p14:tracePt t="56871" x="7867650" y="3500438"/>
          <p14:tracePt t="56883" x="7867650" y="3482975"/>
          <p14:tracePt t="56912" x="7867650" y="3455988"/>
          <p14:tracePt t="57025" x="7875588" y="3455988"/>
          <p14:tracePt t="57050" x="7885113" y="3455988"/>
          <p14:tracePt t="57061" x="7894638" y="3455988"/>
          <p14:tracePt t="57084" x="7902575" y="3455988"/>
          <p14:tracePt t="57100" x="7912100" y="3465513"/>
          <p14:tracePt t="57134" x="7956550" y="3490913"/>
          <p14:tracePt t="57166" x="7974013" y="3500438"/>
          <p14:tracePt t="57171" x="7983538" y="3517900"/>
          <p14:tracePt t="57195" x="7991475" y="3517900"/>
          <p14:tracePt t="57216" x="8001000" y="3517900"/>
          <p14:tracePt t="57384" x="8018463" y="3536950"/>
          <p14:tracePt t="57397" x="8018463" y="3544888"/>
          <p14:tracePt t="57412" x="8027988" y="3554413"/>
          <p14:tracePt t="57432" x="8037513" y="3554413"/>
          <p14:tracePt t="57444" x="8045450" y="3562350"/>
          <p14:tracePt t="57541" x="8045450" y="3571875"/>
          <p14:tracePt t="57784" x="8054975" y="3571875"/>
          <p14:tracePt t="57974" x="8037513" y="3571875"/>
          <p14:tracePt t="57986" x="8010525" y="3554413"/>
          <p14:tracePt t="57997" x="7947025" y="3509963"/>
          <p14:tracePt t="58018" x="7848600" y="3455988"/>
          <p14:tracePt t="58040" x="7385050" y="3322638"/>
          <p14:tracePt t="58070" x="6626225" y="3224213"/>
          <p14:tracePt t="58087" x="6456363" y="3197225"/>
          <p14:tracePt t="58116" x="6116638" y="3017838"/>
          <p14:tracePt t="58140" x="6045200" y="2965450"/>
          <p14:tracePt t="58156" x="5956300" y="2919413"/>
          <p14:tracePt t="58185" x="5929313" y="2919413"/>
          <p14:tracePt t="58191" x="5919788" y="2911475"/>
          <p14:tracePt t="58203" x="5911850" y="2911475"/>
          <p14:tracePt t="58299" x="5911850" y="2919413"/>
          <p14:tracePt t="58310" x="5911850" y="2928938"/>
          <p14:tracePt t="58339" x="5919788" y="2965450"/>
          <p14:tracePt t="58538" x="5919788" y="2973388"/>
          <p14:tracePt t="58548" x="5929313" y="2982913"/>
          <p14:tracePt t="58571" x="5965825" y="2990850"/>
          <p14:tracePt t="58589" x="6143625" y="3062288"/>
          <p14:tracePt t="58618" x="6402388" y="3179763"/>
          <p14:tracePt t="58624" x="6510338" y="3232150"/>
          <p14:tracePt t="58642" x="6572250" y="3268663"/>
          <p14:tracePt t="58657" x="6626225" y="3313113"/>
          <p14:tracePt t="58673" x="6634163" y="3322638"/>
          <p14:tracePt t="58849" x="6626225" y="3322638"/>
          <p14:tracePt t="58873" x="6626225" y="3313113"/>
          <p14:tracePt t="58887" x="6616700" y="3313113"/>
          <p14:tracePt t="58903" x="6608763" y="3303588"/>
          <p14:tracePt t="58921" x="6589713" y="3295650"/>
          <p14:tracePt t="58943" x="6581775" y="3286125"/>
          <p14:tracePt t="58959" x="6554788" y="3268663"/>
          <p14:tracePt t="58987" x="6537325" y="3259138"/>
          <p14:tracePt t="59004" x="6527800" y="3251200"/>
          <p14:tracePt t="59041" x="6483350" y="3241675"/>
          <p14:tracePt t="59059" x="6473825" y="3241675"/>
          <p14:tracePt t="59088" x="6465888" y="3232150"/>
          <p14:tracePt t="59106" x="6456363" y="3232150"/>
          <p14:tracePt t="59141" x="6438900" y="3214688"/>
          <p14:tracePt t="59172" x="6411913" y="3205163"/>
          <p14:tracePt t="59202" x="6394450" y="3197225"/>
          <p14:tracePt t="59226" x="6384925" y="3187700"/>
          <p14:tracePt t="59248" x="6375400" y="3187700"/>
          <p14:tracePt t="59355" x="6375400" y="3205163"/>
          <p14:tracePt t="59378" x="6367463" y="3214688"/>
          <p14:tracePt t="59474" x="6367463" y="3205163"/>
          <p14:tracePt t="59485" x="6375400" y="3152775"/>
          <p14:tracePt t="59497" x="6394450" y="3089275"/>
          <p14:tracePt t="59514" x="6402388" y="3054350"/>
          <p14:tracePt t="59544" x="6402388" y="3027363"/>
          <p14:tracePt t="59605" x="6402388" y="3017838"/>
          <p14:tracePt t="59643" x="6394450" y="3009900"/>
          <p14:tracePt t="59665" x="6384925" y="3009900"/>
          <p14:tracePt t="59702" x="6375400" y="3009900"/>
          <p14:tracePt t="59749" x="6367463" y="3009900"/>
          <p14:tracePt t="59858" x="6367463" y="3027363"/>
          <p14:tracePt t="59869" x="6367463" y="3044825"/>
          <p14:tracePt t="59883" x="6357938" y="3062288"/>
          <p14:tracePt t="59895" x="6357938" y="3071813"/>
          <p14:tracePt t="59922" x="6348413" y="3089275"/>
          <p14:tracePt t="60025" x="6348413" y="3071813"/>
          <p14:tracePt t="60050" x="6357938" y="3062288"/>
          <p14:tracePt t="60193" x="6357938" y="3054350"/>
          <p14:tracePt t="60207" x="6340475" y="3054350"/>
          <p14:tracePt t="60230" x="6330950" y="3054350"/>
          <p14:tracePt t="60242" x="6323013" y="3054350"/>
          <p14:tracePt t="60267" x="6313488" y="3054350"/>
          <p14:tracePt t="62007" x="6323013" y="3054350"/>
          <p14:tracePt t="62031" x="6323013" y="3062288"/>
          <p14:tracePt t="62045" x="6323013" y="3081338"/>
          <p14:tracePt t="62057" x="6323013" y="3089275"/>
          <p14:tracePt t="62084" x="6323013" y="3098800"/>
          <p14:tracePt t="62092" x="6323013" y="3108325"/>
          <p14:tracePt t="62211" x="6323013" y="3116263"/>
          <p14:tracePt t="62358" x="6323013" y="3108325"/>
          <p14:tracePt t="62439" x="6323013" y="3098800"/>
          <p14:tracePt t="62728" x="6323013" y="3089275"/>
          <p14:tracePt t="64925" x="6330950" y="3089275"/>
          <p14:tracePt t="64972" x="6330950" y="3108325"/>
          <p14:tracePt t="64983" x="6330950" y="3125788"/>
          <p14:tracePt t="64998" x="6340475" y="3152775"/>
          <p14:tracePt t="65027" x="6357938" y="3224213"/>
          <p14:tracePt t="65033" x="6357938" y="3268663"/>
          <p14:tracePt t="65046" x="6367463" y="3303588"/>
          <p14:tracePt t="65067" x="6375400" y="3402013"/>
          <p14:tracePt t="65083" x="6375400" y="3465513"/>
          <p14:tracePt t="65112" x="6394450" y="3571875"/>
          <p14:tracePt t="65118" x="6394450" y="3625850"/>
          <p14:tracePt t="65130" x="6402388" y="3660775"/>
          <p14:tracePt t="65166" x="6402388" y="3759200"/>
          <p14:tracePt t="65196" x="6402388" y="3813175"/>
          <p14:tracePt t="65202" x="6402388" y="3830638"/>
          <p14:tracePt t="65215" x="6402388" y="3848100"/>
          <p14:tracePt t="65243" x="6402388" y="3894138"/>
          <p14:tracePt t="65249" x="6402388" y="3911600"/>
          <p14:tracePt t="65268" x="6402388" y="3929063"/>
          <p14:tracePt t="65272" x="6402388" y="3956050"/>
          <p14:tracePt t="65298" x="6402388" y="4010025"/>
          <p14:tracePt t="65315" x="6402388" y="4044950"/>
          <p14:tracePt t="65344" x="6411913" y="4108450"/>
          <p14:tracePt t="65536" x="6411913" y="4143375"/>
          <p14:tracePt t="65548" x="6411913" y="4179888"/>
          <p14:tracePt t="65565" x="6411913" y="4224338"/>
          <p14:tracePt t="65583" x="6419850" y="4357688"/>
          <p14:tracePt t="65614" x="6429375" y="4527550"/>
          <p14:tracePt t="65631" x="6429375" y="4625975"/>
          <p14:tracePt t="65668" x="6429375" y="4965700"/>
          <p14:tracePt t="65685" x="6429375" y="5010150"/>
          <p14:tracePt t="65714" x="6429375" y="5054600"/>
          <p14:tracePt t="65720" x="6429375" y="5072063"/>
          <p14:tracePt t="65733" x="6429375" y="5089525"/>
          <p14:tracePt t="65747" x="6429375" y="5099050"/>
          <p14:tracePt t="65770" x="6429375" y="5108575"/>
          <p14:tracePt t="65899" x="6429375" y="5126038"/>
          <p14:tracePt t="65908" x="6429375" y="5133975"/>
          <p14:tracePt t="65920" x="6429375" y="5143500"/>
          <p14:tracePt t="65934" x="6429375" y="5153025"/>
          <p14:tracePt t="65968" x="6429375" y="5180013"/>
          <p14:tracePt t="66184" x="6429375" y="5197475"/>
          <p14:tracePt t="66198" x="6429375" y="5214938"/>
          <p14:tracePt t="66216" x="6419850" y="5232400"/>
          <p14:tracePt t="66233" x="6411913" y="5259388"/>
          <p14:tracePt t="66249" x="6411913" y="5286375"/>
          <p14:tracePt t="66272" x="6402388" y="5303838"/>
          <p14:tracePt t="66287" x="6402388" y="5322888"/>
          <p14:tracePt t="66316" x="6394450" y="5340350"/>
          <p14:tracePt t="66322" x="6394450" y="5348288"/>
          <p14:tracePt t="66347" x="6384925" y="5357813"/>
          <p14:tracePt t="66366" x="6375400" y="5357813"/>
          <p14:tracePt t="66377" x="6375400" y="5367338"/>
          <p14:tracePt t="66389" x="6375400" y="5375275"/>
          <p14:tracePt t="66404" x="6367463" y="5375275"/>
          <p14:tracePt t="66509" x="6357938" y="5357813"/>
          <p14:tracePt t="66523" x="6357938" y="5348288"/>
          <p14:tracePt t="66535" x="6348413" y="5330825"/>
          <p14:tracePt t="66570" x="6348413" y="5313363"/>
          <p14:tracePt t="66584" x="6348413" y="5303838"/>
          <p14:tracePt t="66619" x="6348413" y="5295900"/>
          <p14:tracePt t="66633" x="6348413" y="5286375"/>
          <p14:tracePt t="66641" x="6348413" y="5276850"/>
          <p14:tracePt t="66671" x="6348413" y="5259388"/>
          <p14:tracePt t="66701" x="6348413" y="5241925"/>
          <p14:tracePt t="66733" x="6348413" y="5232400"/>
          <p14:tracePt t="66797" x="6348413" y="5214938"/>
          <p14:tracePt t="66809" x="6348413" y="5197475"/>
          <p14:tracePt t="66822" x="6348413" y="5180013"/>
          <p14:tracePt t="66849" x="6348413" y="5170488"/>
          <p14:tracePt t="66856" x="6348413" y="5160963"/>
          <p14:tracePt t="66882" x="6348413" y="5153025"/>
          <p14:tracePt t="66990" x="6348413" y="5133975"/>
          <p14:tracePt t="67001" x="6348413" y="5116513"/>
          <p14:tracePt t="67025" x="6348413" y="5108575"/>
          <p14:tracePt t="67134" x="6348413" y="5089525"/>
          <p14:tracePt t="67148" x="6348413" y="5072063"/>
          <p14:tracePt t="67173" x="6348413" y="5062538"/>
          <p14:tracePt t="67181" x="6340475" y="5062538"/>
          <p14:tracePt t="67254" x="6340475" y="5054600"/>
          <p14:tracePt t="68070" x="6340475" y="5062538"/>
          <p14:tracePt t="68130" x="6340475" y="5072063"/>
          <p14:tracePt t="68214" x="6330950" y="5081588"/>
          <p14:tracePt t="68237" x="6323013" y="5081588"/>
          <p14:tracePt t="68275" x="6313488" y="5081588"/>
          <p14:tracePt t="68285" x="6313488" y="5089525"/>
          <p14:tracePt t="68321" x="6303963" y="5099050"/>
          <p14:tracePt t="68345" x="6303963" y="5108575"/>
          <p14:tracePt t="68359" x="6303963" y="5116513"/>
          <p14:tracePt t="68430" x="6303963" y="5126038"/>
          <p14:tracePt t="68490" x="6303963" y="5133975"/>
          <p14:tracePt t="68516" x="6313488" y="5133975"/>
          <p14:tracePt t="68539" x="6323013" y="5133975"/>
          <p14:tracePt t="68550" x="6330950" y="5126038"/>
          <p14:tracePt t="68586" x="6330950" y="5108575"/>
          <p14:tracePt t="68610" x="6340475" y="5099050"/>
          <p14:tracePt t="68684" x="6340475" y="5089525"/>
          <p14:tracePt t="68734" x="6340475" y="5081588"/>
          <p14:tracePt t="68742" x="6340475" y="5072063"/>
          <p14:tracePt t="68756" x="6330950" y="5072063"/>
          <p14:tracePt t="68781" x="6323013" y="5072063"/>
          <p14:tracePt t="68840" x="6313488" y="5072063"/>
          <p14:tracePt t="68874" x="6303963" y="5072063"/>
          <p14:tracePt t="68898" x="6303963" y="5081588"/>
          <p14:tracePt t="68958" x="6303963" y="5089525"/>
          <p14:tracePt t="69055" x="6313488" y="5089525"/>
          <p14:tracePt t="69066" x="6323013" y="5089525"/>
          <p14:tracePt t="69104" x="6330950" y="5089525"/>
          <p14:tracePt t="69186" x="6330950" y="5081588"/>
          <p14:tracePt t="69246" x="6330950" y="5072063"/>
          <p14:tracePt t="69295" x="6323013" y="5062538"/>
          <p14:tracePt t="69309" x="6313488" y="5062538"/>
          <p14:tracePt t="69329" x="6303963" y="5062538"/>
          <p14:tracePt t="69368" x="6296025" y="5072063"/>
          <p14:tracePt t="69383" x="6296025" y="5081588"/>
          <p14:tracePt t="69411" x="6296025" y="5116513"/>
          <p14:tracePt t="69429" x="6296025" y="5126038"/>
          <p14:tracePt t="69458" x="6296025" y="5133975"/>
          <p14:tracePt t="69465" x="6296025" y="5143500"/>
          <p14:tracePt t="69483" x="6303963" y="5143500"/>
          <p14:tracePt t="69499" x="6323013" y="5143500"/>
          <p14:tracePt t="69527" x="6348413" y="5126038"/>
          <p14:tracePt t="69533" x="6357938" y="5108575"/>
          <p14:tracePt t="69581" x="6375400" y="5062538"/>
          <p14:tracePt t="69586" x="6375400" y="5045075"/>
          <p14:tracePt t="69599" x="6375400" y="5037138"/>
          <p14:tracePt t="69628" x="6375400" y="5018088"/>
          <p14:tracePt t="69634" x="6375400" y="5010150"/>
          <p14:tracePt t="69655" x="6375400" y="5000625"/>
          <p14:tracePt t="69690" x="6367463" y="5000625"/>
          <p14:tracePt t="69716" x="6357938" y="5000625"/>
          <p14:tracePt t="69731" x="6348413" y="5000625"/>
          <p14:tracePt t="69759" x="6340475" y="5000625"/>
          <p14:tracePt t="69766" x="6330950" y="5000625"/>
          <p14:tracePt t="69788" x="6323013" y="5010150"/>
          <p14:tracePt t="69801" x="6313488" y="5018088"/>
          <p14:tracePt t="69829" x="6313488" y="5045075"/>
          <p14:tracePt t="69838" x="6303963" y="5062538"/>
          <p14:tracePt t="69882" x="6303963" y="5099050"/>
          <p14:tracePt t="69900" x="6303963" y="5116513"/>
          <p14:tracePt t="69929" x="6303963" y="5126038"/>
          <p14:tracePt t="69945" x="6313488" y="5133975"/>
          <p14:tracePt t="69979" x="6323013" y="5133975"/>
          <p14:tracePt t="70004" x="6340475" y="5133975"/>
          <p14:tracePt t="70016" x="6348413" y="5126038"/>
          <p14:tracePt t="70045" x="6367463" y="5089525"/>
          <p14:tracePt t="70063" x="6375400" y="5072063"/>
          <p14:tracePt t="70171" x="6375400" y="5062538"/>
          <p14:tracePt t="70195" x="6367463" y="5054600"/>
          <p14:tracePt t="70219" x="6357938" y="5054600"/>
          <p14:tracePt t="70230" x="6348413" y="5054600"/>
          <p14:tracePt t="70256" x="6340475" y="5054600"/>
          <p14:tracePt t="70286" x="6330950" y="5054600"/>
          <p14:tracePt t="70302" x="6323013" y="5062538"/>
          <p14:tracePt t="70331" x="6313488" y="5089525"/>
          <p14:tracePt t="70340" x="6313488" y="5099050"/>
          <p14:tracePt t="70364" x="6313488" y="5126038"/>
          <p14:tracePt t="70386" x="6313488" y="5143500"/>
          <p14:tracePt t="70402" x="6313488" y="5153025"/>
          <p14:tracePt t="70437" x="6323013" y="5153025"/>
          <p14:tracePt t="70449" x="6330950" y="5153025"/>
          <p14:tracePt t="70485" x="6340475" y="5153025"/>
          <p14:tracePt t="70495" x="6340475" y="5133975"/>
          <p14:tracePt t="70521" x="6340475" y="5126038"/>
          <p14:tracePt t="70580" x="6340475" y="5116513"/>
          <p14:tracePt t="70787" x="6340475" y="5126038"/>
          <p14:tracePt t="70795" x="6348413" y="5126038"/>
          <p14:tracePt t="70818" x="6357938" y="5126038"/>
          <p14:tracePt t="70902" x="6357938" y="5099050"/>
          <p14:tracePt t="70915" x="6357938" y="5089525"/>
          <p14:tracePt t="70926" x="6357938" y="5081588"/>
          <p14:tracePt t="70963" x="6357938" y="5089525"/>
          <p14:tracePt t="70989" x="6357938" y="5180013"/>
          <p14:tracePt t="71004" x="6357938" y="5232400"/>
          <p14:tracePt t="71033" x="6357938" y="5375275"/>
          <p14:tracePt t="71039" x="6357938" y="5446713"/>
          <p14:tracePt t="71052" x="6357938" y="5510213"/>
          <p14:tracePt t="71067" x="6367463" y="5554663"/>
          <p14:tracePt t="71089" x="6375400" y="5589588"/>
          <p14:tracePt t="71118" x="6375400" y="5608638"/>
          <p14:tracePt t="71624" x="6375400" y="5599113"/>
          <p14:tracePt t="71792" x="6375400" y="5589588"/>
          <p14:tracePt t="72295" x="6375400" y="5608638"/>
          <p14:tracePt t="72309" x="6375400" y="5616575"/>
          <p14:tracePt t="72320" x="6375400" y="5626100"/>
          <p14:tracePt t="72752" x="6375400" y="5653088"/>
          <p14:tracePt t="72763" x="6375400" y="5670550"/>
          <p14:tracePt t="72778" x="6384925" y="5688013"/>
          <p14:tracePt t="72800" x="6394450" y="5688013"/>
          <p14:tracePt t="72813" x="6394450" y="5697538"/>
          <p14:tracePt t="72841" x="6402388" y="5697538"/>
          <p14:tracePt t="72859" x="6411913" y="5697538"/>
          <p14:tracePt t="72886" x="6419850" y="5688013"/>
          <p14:tracePt t="72897" x="6419850" y="5680075"/>
          <p14:tracePt t="72911" x="6429375" y="5670550"/>
          <p14:tracePt t="72941" x="6438900" y="5661025"/>
          <p14:tracePt t="72948" x="6438900" y="5653088"/>
          <p14:tracePt t="72972" x="6446838" y="5653088"/>
          <p14:tracePt t="72979" x="6446838" y="5643563"/>
          <p14:tracePt t="73101" x="6456363" y="5643563"/>
          <p14:tracePt t="73112" x="6456363" y="5634038"/>
          <p14:tracePt t="73126" x="6473825" y="5634038"/>
          <p14:tracePt t="73157" x="6473825" y="5626100"/>
          <p14:tracePt t="73172" x="6483350" y="5626100"/>
          <p14:tracePt t="73413" x="6483350" y="5643563"/>
          <p14:tracePt t="73425" x="6491288" y="5653088"/>
          <p14:tracePt t="73436" x="6491288" y="5661025"/>
          <p14:tracePt t="73460" x="6491288" y="5670550"/>
          <p14:tracePt t="73477" x="6491288" y="5680075"/>
          <p14:tracePt t="73498" x="6491288" y="5697538"/>
          <p14:tracePt t="73526" x="6483350" y="5705475"/>
          <p14:tracePt t="73532" x="6483350" y="5715000"/>
          <p14:tracePt t="73545" x="6465888" y="5724525"/>
          <p14:tracePt t="73573" x="6456363" y="5732463"/>
          <p14:tracePt t="73597" x="6446838" y="5741988"/>
          <p14:tracePt t="73613" x="6438900" y="5741988"/>
          <p14:tracePt t="73633" x="6429375" y="5741988"/>
          <p14:tracePt t="73654" x="6419850" y="5751513"/>
          <p14:tracePt t="73675" x="6411913" y="5751513"/>
          <p14:tracePt t="73693" x="6402388" y="5751513"/>
          <p14:tracePt t="73708" x="6394450" y="5751513"/>
          <p14:tracePt t="73738" x="6384925" y="5751513"/>
          <p14:tracePt t="73760" x="6384925" y="5759450"/>
          <p14:tracePt t="73870" x="6384925" y="5776913"/>
          <p14:tracePt t="73880" x="6394450" y="5795963"/>
          <p14:tracePt t="73900" x="6394450" y="5813425"/>
          <p14:tracePt t="73917" x="6411913" y="5840413"/>
          <p14:tracePt t="73946" x="6419850" y="5857875"/>
          <p14:tracePt t="73963" x="6429375" y="5857875"/>
          <p14:tracePt t="73999" x="6438900" y="5884863"/>
          <p14:tracePt t="74005" x="6446838" y="5894388"/>
          <p14:tracePt t="74017" x="6456363" y="5902325"/>
          <p14:tracePt t="74046" x="6465888" y="5902325"/>
          <p14:tracePt t="74052" x="6473825" y="5911850"/>
          <p14:tracePt t="74077" x="6483350" y="5911850"/>
          <p14:tracePt t="74086" x="6491288" y="5911850"/>
          <p14:tracePt t="74111" x="6500813" y="5911850"/>
          <p14:tracePt t="74134" x="6510338" y="5911850"/>
          <p14:tracePt t="74161" x="6518275" y="5894388"/>
          <p14:tracePt t="74443" x="6510338" y="5894388"/>
          <p14:tracePt t="74455" x="6500813" y="5894388"/>
          <p14:tracePt t="74481" x="6483350" y="5894388"/>
          <p14:tracePt t="74516" x="6473825" y="5894388"/>
          <p14:tracePt t="74589" x="6465888" y="5894388"/>
          <p14:tracePt t="74650" x="6456363" y="5867400"/>
          <p14:tracePt t="74660" x="6446838" y="5848350"/>
          <p14:tracePt t="74680" x="6438900" y="5840413"/>
          <p14:tracePt t="74703" x="6438900" y="5830888"/>
          <p14:tracePt t="74719" x="6438900" y="5822950"/>
          <p14:tracePt t="74736" x="6429375" y="5822950"/>
          <p14:tracePt t="74972" x="6429375" y="5813425"/>
          <p14:tracePt t="75093" x="6429375" y="5803900"/>
          <p14:tracePt t="75200" x="6438900" y="5803900"/>
          <p14:tracePt t="75237" x="6438900" y="5795963"/>
          <p14:tracePt t="75251" x="6446838" y="5795963"/>
          <p14:tracePt t="75265" x="6456363" y="5795963"/>
          <p14:tracePt t="75285" x="6465888" y="5786438"/>
          <p14:tracePt t="75322" x="6473825" y="5786438"/>
          <p14:tracePt t="75370" x="6473825" y="5776913"/>
          <p14:tracePt t="75382" x="6483350" y="5776913"/>
          <p14:tracePt t="75405" x="6491288" y="5776913"/>
          <p14:tracePt t="75419" x="6491288" y="5768975"/>
          <p14:tracePt t="75455" x="6491288" y="5759450"/>
          <p14:tracePt t="75466" x="6491288" y="5751513"/>
          <p14:tracePt t="75479" x="6500813" y="5751513"/>
          <p14:tracePt t="75506" x="6500813" y="5741988"/>
          <p14:tracePt t="75528" x="6500813" y="5732463"/>
          <p14:tracePt t="75539" x="6500813" y="5724525"/>
          <p14:tracePt t="75566" x="6500813" y="5705475"/>
          <p14:tracePt t="75584" x="6500813" y="5697538"/>
          <p14:tracePt t="75609" x="6500813" y="5688013"/>
          <p14:tracePt t="75646" x="6491288" y="5680075"/>
          <p14:tracePt t="75657" x="6483350" y="5680075"/>
          <p14:tracePt t="75704" x="6473825" y="5680075"/>
          <p14:tracePt t="76260" x="6465888" y="5670550"/>
          <p14:tracePt t="76270" x="6456363" y="5670550"/>
          <p14:tracePt t="76285" x="6438900" y="5670550"/>
          <p14:tracePt t="76309" x="6394450" y="5670550"/>
          <p14:tracePt t="76324" x="6367463" y="5670550"/>
          <p14:tracePt t="76341" x="6313488" y="5661025"/>
          <p14:tracePt t="76356" x="6296025" y="5653088"/>
          <p14:tracePt t="76385" x="6259513" y="5626100"/>
          <p14:tracePt t="76388" x="6259513" y="5608638"/>
          <p14:tracePt t="76409" x="6251575" y="5608638"/>
          <p14:tracePt t="76425" x="6251575" y="5599113"/>
          <p14:tracePt t="76452" x="6251575" y="5581650"/>
          <p14:tracePt t="76470" x="6251575" y="5572125"/>
          <p14:tracePt t="76510" x="6251575" y="5562600"/>
          <p14:tracePt t="76594" x="6251575" y="5572125"/>
          <p14:tracePt t="76618" x="6259513" y="5581650"/>
          <p14:tracePt t="76690" x="6259513" y="5589588"/>
          <p14:tracePt t="76703" x="6259513" y="5599113"/>
          <p14:tracePt t="76713" x="6269038" y="5599113"/>
          <p14:tracePt t="76728" x="6276975" y="5608638"/>
          <p14:tracePt t="76742" x="6276975" y="5616575"/>
          <p14:tracePt t="76770" x="6286500" y="5626100"/>
          <p14:tracePt t="76776" x="6296025" y="5626100"/>
          <p14:tracePt t="76788" x="6303963" y="5634038"/>
          <p14:tracePt t="76811" x="6313488" y="5643563"/>
          <p14:tracePt t="76840" x="6323013" y="5643563"/>
          <p14:tracePt t="76871" x="6348413" y="5643563"/>
          <p14:tracePt t="77099" x="6367463" y="5643563"/>
          <p14:tracePt t="77111" x="6384925" y="5643563"/>
          <p14:tracePt t="77126" x="6394450" y="5643563"/>
          <p14:tracePt t="77143" x="6411913" y="5643563"/>
          <p14:tracePt t="77159" x="6456363" y="5634038"/>
          <p14:tracePt t="77187" x="6527800" y="5616575"/>
          <p14:tracePt t="77193" x="6562725" y="5599113"/>
          <p14:tracePt t="77212" x="6616700" y="5581650"/>
          <p14:tracePt t="77241" x="6742113" y="5572125"/>
          <p14:tracePt t="77259" x="6777038" y="5572125"/>
          <p14:tracePt t="77288" x="6840538" y="5581650"/>
          <p14:tracePt t="77294" x="6867525" y="5599113"/>
          <p14:tracePt t="77312" x="6875463" y="5599113"/>
          <p14:tracePt t="77328" x="6902450" y="5608638"/>
          <p14:tracePt t="77542" x="6902450" y="5616575"/>
          <p14:tracePt t="77555" x="6894513" y="5616575"/>
          <p14:tracePt t="77566" x="6884988" y="5616575"/>
          <p14:tracePt t="77591" x="6831013" y="5616575"/>
          <p14:tracePt t="77613" x="6759575" y="5626100"/>
          <p14:tracePt t="77640" x="6680200" y="5643563"/>
          <p14:tracePt t="77658" x="6653213" y="5643563"/>
          <p14:tracePt t="77675" x="6608763" y="5643563"/>
          <p14:tracePt t="77711" x="6545263" y="5643563"/>
          <p14:tracePt t="77742" x="6510338" y="5626100"/>
          <p14:tracePt t="77747" x="6491288" y="5626100"/>
          <p14:tracePt t="77760" x="6473825" y="5626100"/>
          <p14:tracePt t="77789" x="6456363" y="5626100"/>
          <p14:tracePt t="77795" x="6446838" y="5626100"/>
          <p14:tracePt t="77813" x="6438900" y="5626100"/>
          <p14:tracePt t="77829" x="6419850" y="5626100"/>
          <p14:tracePt t="77859" x="6411913" y="5626100"/>
          <p14:tracePt t="77864" x="6402388" y="5626100"/>
          <p14:tracePt t="77876" x="6394450" y="5634038"/>
          <p14:tracePt t="77892" x="6375400" y="5653088"/>
          <p14:tracePt t="77908" x="6357938" y="5653088"/>
          <p14:tracePt t="77924" x="6340475" y="5653088"/>
          <p14:tracePt t="78201" x="6224588" y="5653088"/>
          <p14:tracePt t="78217" x="6108700" y="5653088"/>
          <p14:tracePt t="78226" x="5983288" y="5616575"/>
          <p14:tracePt t="78248" x="5680075" y="5446713"/>
          <p14:tracePt t="78263" x="5527675" y="5322888"/>
          <p14:tracePt t="78292" x="5295900" y="5054600"/>
          <p14:tracePt t="78298" x="5224463" y="4956175"/>
          <p14:tracePt t="78316" x="5153025" y="4848225"/>
          <p14:tracePt t="78344" x="5072063" y="4732338"/>
          <p14:tracePt t="78362" x="5018088" y="4660900"/>
          <p14:tracePt t="78393" x="4983163" y="4625975"/>
          <p14:tracePt t="78417" x="4973638" y="4608513"/>
          <p14:tracePt t="78432" x="4956175" y="4598988"/>
          <p14:tracePt t="78480" x="4956175" y="4608513"/>
          <p14:tracePt t="78658" x="4902200" y="4643438"/>
          <p14:tracePt t="78669" x="4795838" y="4714875"/>
          <p14:tracePt t="78685" x="4652963" y="4786313"/>
          <p14:tracePt t="78697" x="4446588" y="4884738"/>
          <p14:tracePt t="78718" x="4098925" y="4991100"/>
          <p14:tracePt t="78734" x="3983038" y="5000625"/>
          <p14:tracePt t="78749" x="3875088" y="5000625"/>
          <p14:tracePt t="78778" x="3705225" y="4973638"/>
          <p14:tracePt t="78783" x="3625850" y="4946650"/>
          <p14:tracePt t="78796" x="3562350" y="4911725"/>
          <p14:tracePt t="78818" x="3482975" y="4857750"/>
          <p14:tracePt t="78833" x="3455988" y="4840288"/>
          <p14:tracePt t="78863" x="3438525" y="4813300"/>
          <p14:tracePt t="78902" x="3438525" y="4803775"/>
          <p14:tracePt t="79069" x="3446463" y="4803775"/>
          <p14:tracePt t="79079" x="3465513" y="4803775"/>
          <p14:tracePt t="79095" x="3473450" y="4803775"/>
          <p14:tracePt t="79118" x="3509963" y="4830763"/>
          <p14:tracePt t="79133" x="3536950" y="4840288"/>
          <p14:tracePt t="79149" x="3571875" y="4857750"/>
          <p14:tracePt t="79178" x="3608388" y="4867275"/>
          <p14:tracePt t="79196" x="3633788" y="4867275"/>
          <p14:tracePt t="79218" x="3652838" y="4867275"/>
          <p14:tracePt t="79233" x="3670300" y="4867275"/>
          <p14:tracePt t="79263" x="3687763" y="4902200"/>
          <p14:tracePt t="79280" x="3687763" y="4929188"/>
          <p14:tracePt t="79315" x="3687763" y="4983163"/>
          <p14:tracePt t="79321" x="3697288" y="5000625"/>
          <p14:tracePt t="79348" x="3705225" y="5027613"/>
          <p14:tracePt t="79364" x="3724275" y="5045075"/>
          <p14:tracePt t="79393" x="3768725" y="5089525"/>
          <p14:tracePt t="79418" x="3795713" y="5126038"/>
          <p14:tracePt t="79447" x="3822700" y="5160963"/>
          <p14:tracePt t="79450" x="3830638" y="5180013"/>
          <p14:tracePt t="79465" x="3840163" y="5197475"/>
          <p14:tracePt t="79477" x="3848100" y="5214938"/>
          <p14:tracePt t="79488" x="3848100" y="5224463"/>
          <p14:tracePt t="79518" x="3875088" y="5251450"/>
          <p14:tracePt t="79546" x="3902075" y="5268913"/>
          <p14:tracePt t="79564" x="3911600" y="5268913"/>
          <p14:tracePt t="79751" x="3929063" y="5268913"/>
          <p14:tracePt t="79762" x="3973513" y="5259388"/>
          <p14:tracePt t="79780" x="4037013" y="5232400"/>
          <p14:tracePt t="79797" x="4143375" y="5180013"/>
          <p14:tracePt t="79819" x="4608513" y="4965700"/>
          <p14:tracePt t="79836" x="5133975" y="4813300"/>
          <p14:tracePt t="79864" x="5562600" y="4786313"/>
          <p14:tracePt t="79870" x="5724525" y="4813300"/>
          <p14:tracePt t="79882" x="5875338" y="4857750"/>
          <p14:tracePt t="79918" x="6126163" y="5010150"/>
          <p14:tracePt t="79949" x="6242050" y="5108575"/>
          <p14:tracePt t="79958" x="6269038" y="5133975"/>
          <p14:tracePt t="79982" x="6303963" y="5160963"/>
          <p14:tracePt t="79998" x="6313488" y="5180013"/>
          <p14:tracePt t="80020" x="6323013" y="5180013"/>
          <p14:tracePt t="80036" x="6330950" y="5180013"/>
          <p14:tracePt t="80278" x="6330950" y="5187950"/>
          <p14:tracePt t="80290" x="6340475" y="5187950"/>
          <p14:tracePt t="80303" x="6340475" y="5205413"/>
          <p14:tracePt t="80322" x="6348413" y="5232400"/>
          <p14:tracePt t="80337" x="6348413" y="5330825"/>
          <p14:tracePt t="80353" x="6348413" y="5384800"/>
          <p14:tracePt t="80382" x="6340475" y="5510213"/>
          <p14:tracePt t="80388" x="6330950" y="5545138"/>
          <p14:tracePt t="80400" x="6323013" y="5589588"/>
          <p14:tracePt t="80422" x="6313488" y="5608638"/>
          <p14:tracePt t="80438" x="6303963" y="5626100"/>
          <p14:tracePt t="80467" x="6303963" y="5634038"/>
          <p14:tracePt t="80663" x="6323013" y="5634038"/>
          <p14:tracePt t="80689" x="6340475" y="5634038"/>
          <p14:tracePt t="80699" x="6348413" y="5634038"/>
          <p14:tracePt t="80725" x="6367463" y="5626100"/>
          <p14:tracePt t="80739" x="6375400" y="5616575"/>
          <p14:tracePt t="80768" x="6394450" y="5599113"/>
          <p14:tracePt t="80773" x="6402388" y="5589588"/>
          <p14:tracePt t="80821" x="6419850" y="5581650"/>
          <p14:tracePt t="80853" x="6429375" y="5581650"/>
          <p14:tracePt t="80860" x="6438900" y="5581650"/>
          <p14:tracePt t="80879" x="6438900" y="5589588"/>
          <p14:tracePt t="80902" x="6446838" y="5599113"/>
          <p14:tracePt t="80924" x="6446838" y="5608638"/>
          <p14:tracePt t="80940" x="6465888" y="5643563"/>
          <p14:tracePt t="80969" x="6465888" y="5670550"/>
          <p14:tracePt t="80977" x="6465888" y="5680075"/>
          <p14:tracePt t="80988" x="6465888" y="5688013"/>
          <p14:tracePt t="81004" x="6465888" y="5697538"/>
          <p14:tracePt t="81025" x="6456363" y="5732463"/>
          <p14:tracePt t="81040" x="6456363" y="5751513"/>
          <p14:tracePt t="81069" x="6438900" y="5768975"/>
          <p14:tracePt t="81074" x="6429375" y="5776913"/>
          <p14:tracePt t="81122" x="6411913" y="5786438"/>
          <p14:tracePt t="81140" x="6402388" y="5795963"/>
          <p14:tracePt t="81157" x="6394450" y="5795963"/>
          <p14:tracePt t="81185" x="6384925" y="5795963"/>
          <p14:tracePt t="81191" x="6384925" y="5803900"/>
          <p14:tracePt t="81217" x="6375400" y="5803900"/>
          <p14:tracePt t="81276" x="6384925" y="5803900"/>
          <p14:tracePt t="81299" x="6394450" y="5803900"/>
          <p14:tracePt t="81325" x="6402388" y="5803900"/>
          <p14:tracePt t="81356" x="6419850" y="5803900"/>
          <p14:tracePt t="81362" x="6438900" y="5803900"/>
          <p14:tracePt t="81383" x="6446838" y="5795963"/>
          <p14:tracePt t="81404" x="6456363" y="5795963"/>
          <p14:tracePt t="81426" x="6465888" y="5786438"/>
          <p14:tracePt t="81455" x="6473825" y="5786438"/>
          <p14:tracePt t="83628" x="6456363" y="5786438"/>
          <p14:tracePt t="83653" x="6438900" y="5768975"/>
          <p14:tracePt t="83664" x="6429375" y="5751513"/>
          <p14:tracePt t="83676" x="6411913" y="5715000"/>
          <p14:tracePt t="83697" x="6394450" y="5653088"/>
          <p14:tracePt t="83714" x="6367463" y="5465763"/>
          <p14:tracePt t="83735" x="6367463" y="5348288"/>
          <p14:tracePt t="83751" x="6357938" y="5126038"/>
          <p14:tracePt t="83780" x="6357938" y="4894263"/>
          <p14:tracePt t="83785" x="6357938" y="4786313"/>
          <p14:tracePt t="83798" x="6357938" y="4687888"/>
          <p14:tracePt t="83832" x="6357938" y="4429125"/>
          <p14:tracePt t="83864" x="6367463" y="4268788"/>
          <p14:tracePt t="83869" x="6375400" y="4205288"/>
          <p14:tracePt t="83882" x="6384925" y="4170363"/>
          <p14:tracePt t="83911" x="6394450" y="4108450"/>
          <p14:tracePt t="84111" x="6375400" y="4108450"/>
          <p14:tracePt t="84121" x="6367463" y="4098925"/>
          <p14:tracePt t="84134" x="6357938" y="4081463"/>
          <p14:tracePt t="84165" x="6330950" y="4000500"/>
          <p14:tracePt t="84171" x="6313488" y="3929063"/>
          <p14:tracePt t="84183" x="6296025" y="3830638"/>
          <p14:tracePt t="84212" x="6242050" y="3562350"/>
          <p14:tracePt t="84218" x="6205538" y="3367088"/>
          <p14:tracePt t="84236" x="6180138" y="3232150"/>
          <p14:tracePt t="84252" x="6153150" y="3125788"/>
          <p14:tracePt t="84281" x="6072188" y="2857500"/>
          <p14:tracePt t="84299" x="6037263" y="2741613"/>
          <p14:tracePt t="84334" x="6027738" y="2687638"/>
          <p14:tracePt t="84340" x="6027738" y="2670175"/>
          <p14:tracePt t="84352" x="6027738" y="2643188"/>
          <p14:tracePt t="84541" x="6018213" y="2643188"/>
          <p14:tracePt t="84552" x="6010275" y="2643188"/>
          <p14:tracePt t="84568" x="6000750" y="2625725"/>
          <p14:tracePt t="84597" x="5983288" y="2562225"/>
          <p14:tracePt t="84603" x="5973763" y="2465388"/>
          <p14:tracePt t="84615" x="5956300" y="2347913"/>
          <p14:tracePt t="84638" x="5902325" y="2108200"/>
          <p14:tracePt t="84667" x="5840413" y="1919288"/>
          <p14:tracePt t="84673" x="5822950" y="1857375"/>
          <p14:tracePt t="84685" x="5803900" y="1812925"/>
          <p14:tracePt t="84714" x="5768975" y="1751013"/>
          <p14:tracePt t="84720" x="5751513" y="1704975"/>
          <p14:tracePt t="84737" x="5751513" y="1679575"/>
          <p14:tracePt t="84767" x="5741988" y="1643063"/>
          <p14:tracePt t="84773" x="5741988" y="1616075"/>
          <p14:tracePt t="84796" x="5741988" y="1581150"/>
          <p14:tracePt t="85011" x="5732463" y="1571625"/>
          <p14:tracePt t="85023" x="5724525" y="1562100"/>
          <p14:tracePt t="85037" x="5715000" y="1536700"/>
          <p14:tracePt t="85054" x="5697538" y="1490663"/>
          <p14:tracePt t="85082" x="5680075" y="1223963"/>
          <p14:tracePt t="85114" x="5680075" y="1062038"/>
          <p14:tracePt t="85120" x="5680075" y="1009650"/>
          <p14:tracePt t="85138" x="5680075" y="973138"/>
          <p14:tracePt t="85154" x="5680075" y="919163"/>
          <p14:tracePt t="85183" x="5680075" y="884238"/>
          <p14:tracePt t="85189" x="5680075" y="866775"/>
          <p14:tracePt t="85202" x="5680075" y="847725"/>
          <p14:tracePt t="85217" x="5680075" y="839788"/>
          <p14:tracePt t="85254" x="5680075" y="830263"/>
          <p14:tracePt t="85670" x="5680075" y="839788"/>
          <p14:tracePt t="85717" x="5680075" y="847725"/>
          <p14:tracePt t="86017" x="5680075" y="857250"/>
          <p14:tracePt t="86028" x="5680075" y="874713"/>
          <p14:tracePt t="86041" x="5670550" y="884238"/>
          <p14:tracePt t="86070" x="5643563" y="901700"/>
          <p14:tracePt t="86076" x="5616575" y="919163"/>
          <p14:tracePt t="86116" x="5554663" y="946150"/>
          <p14:tracePt t="86141" x="5518150" y="955675"/>
          <p14:tracePt t="86170" x="5483225" y="955675"/>
          <p14:tracePt t="86175" x="5465763" y="946150"/>
          <p14:tracePt t="86188" x="5446713" y="946150"/>
          <p14:tracePt t="86217" x="5419725" y="928688"/>
          <p14:tracePt t="86223" x="5411788" y="919163"/>
          <p14:tracePt t="86241" x="5411788" y="911225"/>
          <p14:tracePt t="86270" x="5394325" y="911225"/>
          <p14:tracePt t="86294" x="5394325" y="901700"/>
          <p14:tracePt t="86355" x="5384800" y="901700"/>
          <p14:tracePt t="86401" x="5375275" y="901700"/>
          <p14:tracePt t="86427" x="5367338" y="901700"/>
          <p14:tracePt t="86440" x="5357813" y="901700"/>
          <p14:tracePt t="86476" x="5348288" y="884238"/>
          <p14:tracePt t="86486" x="5348288" y="866775"/>
          <p14:tracePt t="86504" x="5348288" y="847725"/>
          <p14:tracePt t="86520" x="5348288" y="795338"/>
          <p14:tracePt t="86726" x="5348288" y="803275"/>
          <p14:tracePt t="86750" x="5348288" y="812800"/>
          <p14:tracePt t="86763" x="5348288" y="822325"/>
          <p14:tracePt t="86785" x="5348288" y="830263"/>
          <p14:tracePt t="87088" x="5357813" y="839788"/>
          <p14:tracePt t="87098" x="5367338" y="839788"/>
          <p14:tracePt t="87121" x="5367338" y="847725"/>
          <p14:tracePt t="87145" x="5375275" y="847725"/>
          <p14:tracePt t="87411" x="5384800" y="847725"/>
          <p14:tracePt t="87423" x="5394325" y="847725"/>
          <p14:tracePt t="87444" x="5402263" y="847725"/>
          <p14:tracePt t="87461" x="5419725" y="847725"/>
          <p14:tracePt t="87490" x="5446713" y="847725"/>
          <p14:tracePt t="87748" x="5465763" y="847725"/>
          <p14:tracePt t="87759" x="5491163" y="847725"/>
          <p14:tracePt t="87776" x="5518150" y="847725"/>
          <p14:tracePt t="87793" x="5545138" y="847725"/>
          <p14:tracePt t="87823" x="5616575" y="847725"/>
          <p14:tracePt t="87828" x="5661025" y="847725"/>
          <p14:tracePt t="87847" x="5688013" y="847725"/>
          <p14:tracePt t="87876" x="5795963" y="874713"/>
          <p14:tracePt t="87905" x="5867400" y="884238"/>
          <p14:tracePt t="87923" x="5894388" y="884238"/>
          <p14:tracePt t="87947" x="5911850" y="884238"/>
          <p14:tracePt t="87963" x="5919788" y="884238"/>
          <p14:tracePt t="88007" x="5929313" y="901700"/>
          <p14:tracePt t="88011" x="5938838" y="901700"/>
          <p14:tracePt t="88047" x="5946775" y="901700"/>
          <p14:tracePt t="89823" x="5956300" y="911225"/>
          <p14:tracePt t="89835" x="5965825" y="928688"/>
          <p14:tracePt t="89855" x="5973763" y="955675"/>
          <p14:tracePt t="89871" x="5991225" y="1054100"/>
          <p14:tracePt t="89887" x="6010275" y="1116013"/>
          <p14:tracePt t="89915" x="6027738" y="1223963"/>
          <p14:tracePt t="89921" x="6045200" y="1285875"/>
          <p14:tracePt t="89934" x="6062663" y="1357313"/>
          <p14:tracePt t="89956" x="6108700" y="1490663"/>
          <p14:tracePt t="89971" x="6134100" y="1554163"/>
          <p14:tracePt t="90000" x="6180138" y="1687513"/>
          <p14:tracePt t="90004" x="6197600" y="1731963"/>
          <p14:tracePt t="90015" x="6215063" y="1785938"/>
          <p14:tracePt t="90034" x="6232525" y="1830388"/>
          <p14:tracePt t="90056" x="6259513" y="1919288"/>
          <p14:tracePt t="90085" x="6269038" y="1982788"/>
          <p14:tracePt t="90091" x="6269038" y="2000250"/>
          <p14:tracePt t="90116" x="6269038" y="2009775"/>
          <p14:tracePt t="90377" x="6269038" y="2027238"/>
          <p14:tracePt t="90388" x="6269038" y="2036763"/>
          <p14:tracePt t="90402" x="6269038" y="2044700"/>
          <p14:tracePt t="90432" x="6276975" y="2081213"/>
          <p14:tracePt t="90438" x="6286500" y="2098675"/>
          <p14:tracePt t="90458" x="6303963" y="2160588"/>
          <p14:tracePt t="90484" x="6323013" y="2197100"/>
          <p14:tracePt t="90502" x="6375400" y="2295525"/>
          <p14:tracePt t="90520" x="6402388" y="2393950"/>
          <p14:tracePt t="90555" x="6419850" y="2490788"/>
          <p14:tracePt t="90586" x="6438900" y="2527300"/>
          <p14:tracePt t="90592" x="6438900" y="2536825"/>
          <p14:tracePt t="90604" x="6438900" y="2544763"/>
          <p14:tracePt t="90633" x="6446838" y="2554288"/>
          <p14:tracePt t="90689" x="6446838" y="2562225"/>
          <p14:tracePt t="90702" x="6456363" y="2571750"/>
          <p14:tracePt t="90711" x="6456363" y="2581275"/>
          <p14:tracePt t="90736" x="6465888" y="2616200"/>
          <p14:tracePt t="90758" x="6465888" y="2633663"/>
          <p14:tracePt t="90773" x="6473825" y="2670175"/>
          <p14:tracePt t="90802" x="6473825" y="2687638"/>
          <p14:tracePt t="90808" x="6473825" y="2705100"/>
          <p14:tracePt t="90820" x="6473825" y="2714625"/>
          <p14:tracePt t="91144" x="6473825" y="2724150"/>
          <p14:tracePt t="91180" x="6473825" y="2732088"/>
          <p14:tracePt t="91192" x="6473825" y="2741613"/>
          <p14:tracePt t="91206" x="6473825" y="2751138"/>
          <p14:tracePt t="91235" x="6456363" y="2776538"/>
          <p14:tracePt t="91260" x="6456363" y="2786063"/>
          <p14:tracePt t="91276" x="6446838" y="2803525"/>
          <p14:tracePt t="91291" x="6438900" y="2803525"/>
          <p14:tracePt t="91320" x="6429375" y="2830513"/>
          <p14:tracePt t="91326" x="6429375" y="2840038"/>
          <p14:tracePt t="91338" x="6429375" y="2847975"/>
          <p14:tracePt t="91360" x="6411913" y="2847975"/>
          <p14:tracePt t="91390" x="6411913" y="2857500"/>
          <p14:tracePt t="91419" x="6402388" y="2857500"/>
          <p14:tracePt t="91457" x="6394450" y="2857500"/>
          <p14:tracePt t="91468" x="6394450" y="2847975"/>
          <p14:tracePt t="91492" x="6375400" y="2830513"/>
          <p14:tracePt t="91507" x="6375400" y="2822575"/>
          <p14:tracePt t="91536" x="6367463" y="2803525"/>
          <p14:tracePt t="91561" x="6357938" y="2795588"/>
          <p14:tracePt t="91578" x="6357938" y="2786063"/>
          <p14:tracePt t="91623" x="6357938" y="2776538"/>
          <p14:tracePt t="91732" x="6357938" y="2768600"/>
          <p14:tracePt t="91936" x="6348413" y="2768600"/>
          <p14:tracePt t="92010" x="6348413" y="2759075"/>
          <p14:tracePt t="92020" x="6348413" y="2751138"/>
          <p14:tracePt t="92031" x="6348413" y="2741613"/>
          <p14:tracePt t="92060" x="6357938" y="2741613"/>
          <p14:tracePt t="92077" x="6367463" y="2741613"/>
          <p14:tracePt t="92093" x="6384925" y="2741613"/>
          <p14:tracePt t="92122" x="6394450" y="2741613"/>
          <p14:tracePt t="92128" x="6394450" y="2751138"/>
          <p14:tracePt t="92140" x="6394450" y="2759075"/>
          <p14:tracePt t="92162" x="6402388" y="2759075"/>
          <p14:tracePt t="92191" x="6402388" y="2768600"/>
          <p14:tracePt t="92381" x="6402388" y="2759075"/>
          <p14:tracePt t="92394" x="6394450" y="2751138"/>
          <p14:tracePt t="92404" x="6384925" y="2732088"/>
          <p14:tracePt t="92415" x="6367463" y="2714625"/>
          <p14:tracePt t="92437" x="6357938" y="2697163"/>
          <p14:tracePt t="92462" x="6348413" y="2670175"/>
          <p14:tracePt t="92479" x="6330950" y="2652713"/>
          <p14:tracePt t="92508" x="6330950" y="2643188"/>
          <p14:tracePt t="92668" x="6330950" y="2652713"/>
          <p14:tracePt t="92717" x="6330950" y="2660650"/>
          <p14:tracePt t="92884" x="6340475" y="2660650"/>
          <p14:tracePt t="92909" x="6348413" y="2660650"/>
          <p14:tracePt t="92925" x="6357938" y="2652713"/>
          <p14:tracePt t="92943" x="6367463" y="2643188"/>
          <p14:tracePt t="92965" x="6375400" y="2633663"/>
          <p14:tracePt t="92982" x="6375400" y="2625725"/>
          <p14:tracePt t="93113" x="6375400" y="2616200"/>
          <p14:tracePt t="93174" x="6384925" y="2554288"/>
          <p14:tracePt t="93184" x="6384925" y="2490788"/>
          <p14:tracePt t="93196" x="6384925" y="2455863"/>
          <p14:tracePt t="93225" x="6394450" y="2401888"/>
          <p14:tracePt t="93263" x="6394450" y="2393950"/>
          <p14:tracePt t="93400" x="6384925" y="2393950"/>
          <p14:tracePt t="93412" x="6384925" y="2411413"/>
          <p14:tracePt t="93426" x="6375400" y="2411413"/>
          <p14:tracePt t="93437" x="6375400" y="2428875"/>
          <p14:tracePt t="93449" x="6367463" y="2428875"/>
          <p14:tracePt t="93498" x="6367463" y="2438400"/>
          <p14:tracePt t="93616" x="6375400" y="2446338"/>
          <p14:tracePt t="93643" x="6384925" y="2455863"/>
          <p14:tracePt t="93665" x="6394450" y="2465388"/>
          <p14:tracePt t="93724" x="6394450" y="2482850"/>
          <p14:tracePt t="93739" x="6402388" y="2490788"/>
          <p14:tracePt t="93750" x="6402388" y="2509838"/>
          <p14:tracePt t="93766" x="6411913" y="2517775"/>
          <p14:tracePt t="93781" x="6411913" y="2536825"/>
          <p14:tracePt t="93798" x="6419850" y="2544763"/>
          <p14:tracePt t="93826" x="6419850" y="2554288"/>
          <p14:tracePt t="93833" x="6419850" y="2562225"/>
          <p14:tracePt t="93845" x="6419850" y="2571750"/>
          <p14:tracePt t="93866" x="6419850" y="2598738"/>
          <p14:tracePt t="93881" x="6411913" y="2625725"/>
          <p14:tracePt t="93910" x="6402388" y="2652713"/>
          <p14:tracePt t="93930" x="6402388" y="2660650"/>
          <p14:tracePt t="93944" x="6394450" y="2670175"/>
          <p14:tracePt t="94025" x="6384925" y="2679700"/>
          <p14:tracePt t="94040" x="6375400" y="2679700"/>
          <p14:tracePt t="94049" x="6367463" y="2679700"/>
          <p14:tracePt t="94066" x="6357938" y="2679700"/>
          <p14:tracePt t="94100" x="6348413" y="2679700"/>
          <p14:tracePt t="94108" x="6340475" y="2679700"/>
          <p14:tracePt t="94124" x="6330950" y="2679700"/>
          <p14:tracePt t="94147" x="6323013" y="2679700"/>
          <p14:tracePt t="94171" x="6313488" y="2679700"/>
          <p14:tracePt t="94188" x="6313488" y="2670175"/>
          <p14:tracePt t="94204" x="6303963" y="2670175"/>
          <p14:tracePt t="94226" x="6296025" y="2660650"/>
          <p14:tracePt t="94245" x="6286500" y="2660650"/>
          <p14:tracePt t="94267" x="6286500" y="2652713"/>
          <p14:tracePt t="94951" x="6286500" y="2660650"/>
          <p14:tracePt t="94985" x="6286500" y="2670175"/>
          <p14:tracePt t="95021" x="6286500" y="2679700"/>
          <p14:tracePt t="95119" x="6286500" y="2687638"/>
          <p14:tracePt t="95178" x="6296025" y="2687638"/>
          <p14:tracePt t="96692" x="6303963" y="2697163"/>
          <p14:tracePt t="96703" x="6303963" y="2714625"/>
          <p14:tracePt t="96714" x="6313488" y="2724150"/>
          <p14:tracePt t="96739" x="6330950" y="2759075"/>
          <p14:tracePt t="96774" x="6330950" y="2813050"/>
          <p14:tracePt t="96804" x="6340475" y="2840038"/>
          <p14:tracePt t="96810" x="6340475" y="2847975"/>
          <p14:tracePt t="96823" x="6340475" y="2857500"/>
          <p14:tracePt t="96851" x="6348413" y="2874963"/>
          <p14:tracePt t="96876" x="6348413" y="2901950"/>
          <p14:tracePt t="96892" x="6348413" y="2919413"/>
          <p14:tracePt t="96908" x="6348413" y="2938463"/>
          <p14:tracePt t="96936" x="6348413" y="2965450"/>
          <p14:tracePt t="96942" x="6348413" y="2973388"/>
          <p14:tracePt t="96955" x="6348413" y="2982913"/>
          <p14:tracePt t="96977" x="6348413" y="3000375"/>
          <p14:tracePt t="97005" x="6348413" y="3009900"/>
          <p14:tracePt t="97037" x="6348413" y="3017838"/>
          <p14:tracePt t="97043" x="6348413" y="3027363"/>
          <p14:tracePt t="97232" x="6348413" y="3036888"/>
          <p14:tracePt t="97242" x="6348413" y="3054350"/>
          <p14:tracePt t="97256" x="6348413" y="3071813"/>
          <p14:tracePt t="97277" x="6348413" y="3089275"/>
          <p14:tracePt t="97294" x="6348413" y="3125788"/>
          <p14:tracePt t="97322" x="6348413" y="3152775"/>
          <p14:tracePt t="97328" x="6348413" y="3160713"/>
          <p14:tracePt t="97376" x="6348413" y="3170238"/>
          <p14:tracePt t="97422" x="6348413" y="3179763"/>
          <p14:tracePt t="97735" x="6340475" y="3179763"/>
          <p14:tracePt t="97758" x="6330950" y="3179763"/>
          <p14:tracePt t="97830" x="6323013" y="3179763"/>
          <p14:tracePt t="98023" x="6330950" y="3179763"/>
          <p14:tracePt t="98045" x="6340475" y="3170238"/>
          <p14:tracePt t="98250" x="6330950" y="3170238"/>
          <p14:tracePt t="98277" x="6323013" y="3170238"/>
          <p14:tracePt t="98287" x="6323013" y="3179763"/>
          <p14:tracePt t="98310" x="6313488" y="3187700"/>
          <p14:tracePt t="98329" x="6303963" y="3187700"/>
          <p14:tracePt t="98344" x="6303963" y="3197225"/>
          <p14:tracePt t="98361" x="6296025" y="3205163"/>
          <p14:tracePt t="98382" x="6296025" y="3214688"/>
          <p14:tracePt t="98492" x="6303963" y="3214688"/>
          <p14:tracePt t="98504" x="6313488" y="3214688"/>
          <p14:tracePt t="98696" x="6313488" y="3205163"/>
          <p14:tracePt t="98889" x="6323013" y="3205163"/>
          <p14:tracePt t="99140" x="6330950" y="3205163"/>
          <p14:tracePt t="99162" x="6340475" y="3197225"/>
          <p14:tracePt t="99189" x="6348413" y="3197225"/>
          <p14:tracePt t="100050" x="6357938" y="3197225"/>
          <p14:tracePt t="100065" x="6384925" y="3197225"/>
          <p14:tracePt t="100075" x="6402388" y="3205163"/>
          <p14:tracePt t="100089" x="6429375" y="3214688"/>
          <p14:tracePt t="100118" x="6518275" y="3251200"/>
          <p14:tracePt t="100127" x="6572250" y="3276600"/>
          <p14:tracePt t="100151" x="6643688" y="3313113"/>
          <p14:tracePt t="100167" x="6670675" y="3322638"/>
          <p14:tracePt t="100189" x="6715125" y="3330575"/>
          <p14:tracePt t="100218" x="6732588" y="3340100"/>
          <p14:tracePt t="100224" x="6742113" y="3340100"/>
          <p14:tracePt t="100236" x="6751638" y="3340100"/>
          <p14:tracePt t="100286" x="6759575" y="3340100"/>
          <p14:tracePt t="100317" x="6769100" y="3340100"/>
          <p14:tracePt t="100341" x="6777038" y="3340100"/>
          <p14:tracePt t="100365" x="6786563" y="3340100"/>
          <p14:tracePt t="100594" x="6848475" y="3357563"/>
          <p14:tracePt t="100605" x="6938963" y="3384550"/>
          <p14:tracePt t="100620" x="7037388" y="3438525"/>
          <p14:tracePt t="100637" x="7134225" y="3482975"/>
          <p14:tracePt t="100653" x="7304088" y="3571875"/>
          <p14:tracePt t="100688" x="7419975" y="3643313"/>
          <p14:tracePt t="100717" x="7429500" y="3652838"/>
          <p14:tracePt t="100965" x="7439025" y="3652838"/>
          <p14:tracePt t="100976" x="7446963" y="3652838"/>
          <p14:tracePt t="100991" x="7446963" y="3643313"/>
          <p14:tracePt t="101021" x="7456488" y="3616325"/>
          <p14:tracePt t="101026" x="7466013" y="3616325"/>
          <p14:tracePt t="101039" x="7473950" y="3608388"/>
          <p14:tracePt t="101068" x="7483475" y="3589338"/>
          <p14:tracePt t="101074" x="7483475" y="3581400"/>
          <p14:tracePt t="101092" x="7483475" y="3562350"/>
          <p14:tracePt t="101264" x="7510463" y="3554413"/>
          <p14:tracePt t="101278" x="7537450" y="3544888"/>
          <p14:tracePt t="101293" x="7589838" y="3527425"/>
          <p14:tracePt t="101322" x="7688263" y="3500438"/>
          <p14:tracePt t="101328" x="7724775" y="3490913"/>
          <p14:tracePt t="101353" x="7786688" y="3490913"/>
          <p14:tracePt t="101359" x="7804150" y="3490913"/>
          <p14:tracePt t="101372" x="7823200" y="3490913"/>
          <p14:tracePt t="101393" x="7831138" y="3490913"/>
          <p14:tracePt t="101409" x="7858125" y="3490913"/>
          <p14:tracePt t="101437" x="7875588" y="3490913"/>
          <p14:tracePt t="101444" x="7885113" y="3490913"/>
          <p14:tracePt t="101456" x="7894638" y="3490913"/>
          <p14:tracePt t="101496" x="7894638" y="3500438"/>
          <p14:tracePt t="101552" x="7902575" y="3509963"/>
          <p14:tracePt t="101575" x="7912100" y="3517900"/>
          <p14:tracePt t="101612" x="7920038" y="3517900"/>
          <p14:tracePt t="101624" x="7920038" y="3527425"/>
          <p14:tracePt t="101637" x="7929563" y="3527425"/>
          <p14:tracePt t="101661" x="7939088" y="3527425"/>
          <p14:tracePt t="101673" x="7939088" y="3536950"/>
          <p14:tracePt t="101694" x="7947025" y="3536950"/>
          <p14:tracePt t="101710" x="7966075" y="3544888"/>
          <p14:tracePt t="101739" x="7974013" y="3544888"/>
          <p14:tracePt t="101745" x="7983538" y="3554413"/>
          <p14:tracePt t="101770" x="7991475" y="3554413"/>
          <p14:tracePt t="101795" x="8001000" y="3554413"/>
          <p14:tracePt t="101817" x="8010525" y="3554413"/>
          <p14:tracePt t="102452" x="8001000" y="3554413"/>
          <p14:tracePt t="102465" x="7974013" y="3554413"/>
          <p14:tracePt t="102477" x="7939088" y="3554413"/>
          <p14:tracePt t="102496" x="7875588" y="3527425"/>
          <p14:tracePt t="102513" x="7653338" y="3473450"/>
          <p14:tracePt t="102541" x="7367588" y="3394075"/>
          <p14:tracePt t="102559" x="7197725" y="3348038"/>
          <p14:tracePt t="102575" x="6956425" y="3241675"/>
          <p14:tracePt t="102597" x="6769100" y="3143250"/>
          <p14:tracePt t="102624" x="6661150" y="3089275"/>
          <p14:tracePt t="102642" x="6626225" y="3081338"/>
          <p14:tracePt t="102660" x="6581775" y="3062288"/>
          <p14:tracePt t="102696" x="6537325" y="3036888"/>
          <p14:tracePt t="102726" x="6510338" y="3027363"/>
          <p14:tracePt t="102732" x="6500813" y="3017838"/>
          <p14:tracePt t="102745" x="6483350" y="3009900"/>
          <p14:tracePt t="102760" x="6473825" y="3009900"/>
          <p14:tracePt t="102795" x="6419850" y="3009900"/>
          <p14:tracePt t="102814" x="6384925" y="3027363"/>
          <p14:tracePt t="102842" x="6340475" y="3071813"/>
          <p14:tracePt t="102848" x="6313488" y="3108325"/>
          <p14:tracePt t="102861" x="6296025" y="3125788"/>
          <p14:tracePt t="102896" x="6259513" y="3187700"/>
          <p14:tracePt t="102914" x="6259513" y="3197225"/>
          <p14:tracePt t="103114" x="6259513" y="3214688"/>
          <p14:tracePt t="103127" x="6259513" y="3224213"/>
          <p14:tracePt t="103161" x="6259513" y="3232150"/>
          <p14:tracePt t="103222" x="6269038" y="3232150"/>
          <p14:tracePt t="103257" x="6276975" y="3232150"/>
          <p14:tracePt t="103268" x="6286500" y="3232150"/>
          <p14:tracePt t="103283" x="6296025" y="3232150"/>
          <p14:tracePt t="103304" x="6303963" y="3232150"/>
          <p14:tracePt t="103320" x="6313488" y="3232150"/>
          <p14:tracePt t="103345" x="6313488" y="3224213"/>
          <p14:tracePt t="103365" x="6323013" y="3224213"/>
          <p14:tracePt t="103654" x="6330950" y="3205163"/>
          <p14:tracePt t="103665" x="6340475" y="3197225"/>
          <p14:tracePt t="103679" x="6340475" y="3187700"/>
          <p14:tracePt t="104290" x="6340475" y="3160713"/>
          <p14:tracePt t="104302" x="6340475" y="3098800"/>
          <p14:tracePt t="104331" x="6340475" y="2884488"/>
          <p14:tracePt t="104337" x="6340475" y="2813050"/>
          <p14:tracePt t="104350" x="6340475" y="2759075"/>
          <p14:tracePt t="104379" x="6340475" y="2741613"/>
          <p14:tracePt t="104554" x="6340475" y="2751138"/>
          <p14:tracePt t="104566" x="6340475" y="2768600"/>
          <p14:tracePt t="104580" x="6340475" y="2786063"/>
          <p14:tracePt t="104604" x="6340475" y="2822575"/>
          <p14:tracePt t="104633" x="6340475" y="2847975"/>
          <p14:tracePt t="104642" x="6340475" y="2867025"/>
          <p14:tracePt t="104667" x="6340475" y="2884488"/>
          <p14:tracePt t="104702" x="6340475" y="2901950"/>
          <p14:tracePt t="104733" x="6340475" y="2919413"/>
          <p14:tracePt t="104739" x="6340475" y="2938463"/>
          <p14:tracePt t="104765" x="6340475" y="2955925"/>
          <p14:tracePt t="104784" x="6330950" y="2965450"/>
          <p14:tracePt t="104805" x="6330950" y="2973388"/>
          <p14:tracePt t="104821" x="6330950" y="2990850"/>
          <p14:tracePt t="104849" x="6330950" y="3000375"/>
          <p14:tracePt t="104964" x="6323013" y="3000375"/>
          <p14:tracePt t="105106" x="6323013" y="3009900"/>
          <p14:tracePt t="105142" x="6313488" y="3009900"/>
          <p14:tracePt t="105153" x="6313488" y="3017838"/>
          <p14:tracePt t="105190" x="6313488" y="3027363"/>
          <p14:tracePt t="105671" x="6313488" y="3036888"/>
          <p14:tracePt t="105707" x="6313488" y="3044825"/>
          <p14:tracePt t="109600" x="6313488" y="3062288"/>
          <p14:tracePt t="109609" x="6313488" y="3081338"/>
          <p14:tracePt t="109623" x="6313488" y="3098800"/>
          <p14:tracePt t="109653" x="6313488" y="3125788"/>
          <p14:tracePt t="109658" x="6323013" y="3143250"/>
          <p14:tracePt t="109671" x="6323013" y="3152775"/>
          <p14:tracePt t="109700" x="6330950" y="3160713"/>
          <p14:tracePt t="109788" x="6330950" y="3170238"/>
          <p14:tracePt t="109862" x="6330950" y="3179763"/>
          <p14:tracePt t="109921" x="6340475" y="3187700"/>
          <p14:tracePt t="109932" x="6340475" y="3197225"/>
          <p14:tracePt t="110352" x="6340475" y="3205163"/>
          <p14:tracePt t="110364" x="6340475" y="3224213"/>
          <p14:tracePt t="110425" x="6340475" y="3241675"/>
          <p14:tracePt t="110439" x="6340475" y="3259138"/>
          <p14:tracePt t="110457" x="6348413" y="3268663"/>
          <p14:tracePt t="110474" x="6348413" y="3286125"/>
          <p14:tracePt t="110489" x="6348413" y="3295650"/>
          <p14:tracePt t="110525" x="6348413" y="3313113"/>
          <p14:tracePt t="111096" x="6348413" y="3367088"/>
          <p14:tracePt t="111109" x="6348413" y="3429000"/>
          <p14:tracePt t="111128" x="6348413" y="3482975"/>
          <p14:tracePt t="111145" x="6367463" y="3598863"/>
          <p14:tracePt t="111161" x="6367463" y="3633788"/>
          <p14:tracePt t="111190" x="6367463" y="3724275"/>
          <p14:tracePt t="111195" x="6367463" y="3759200"/>
          <p14:tracePt t="111208" x="6367463" y="3795713"/>
          <p14:tracePt t="111230" x="6367463" y="3857625"/>
          <p14:tracePt t="111259" x="6367463" y="3919538"/>
          <p14:tracePt t="111265" x="6367463" y="3956050"/>
          <p14:tracePt t="111306" x="6375400" y="4098925"/>
          <p14:tracePt t="111330" x="6375400" y="4197350"/>
          <p14:tracePt t="111359" x="6375400" y="4276725"/>
          <p14:tracePt t="111364" x="6375400" y="4286250"/>
          <p14:tracePt t="111591" x="6375400" y="4340225"/>
          <p14:tracePt t="111604" x="6375400" y="4384675"/>
          <p14:tracePt t="111613" x="6375400" y="4446588"/>
          <p14:tracePt t="111630" x="6375400" y="4527550"/>
          <p14:tracePt t="111660" x="6367463" y="4705350"/>
          <p14:tracePt t="111665" x="6357938" y="4795838"/>
          <p14:tracePt t="111677" x="6348413" y="4867275"/>
          <p14:tracePt t="111706" x="6330950" y="4991100"/>
          <p14:tracePt t="111714" x="6323013" y="5037138"/>
          <p14:tracePt t="111731" x="6313488" y="5062538"/>
          <p14:tracePt t="111747" x="6303963" y="5126038"/>
          <p14:tracePt t="111762" x="6296025" y="5143500"/>
          <p14:tracePt t="111778" x="6296025" y="5160963"/>
          <p14:tracePt t="111807" x="6296025" y="5187950"/>
          <p14:tracePt t="111855" x="6296025" y="5197475"/>
          <p14:tracePt t="112060" x="6296025" y="5180013"/>
          <p14:tracePt t="112071" x="6296025" y="5170488"/>
          <p14:tracePt t="112094" x="6296025" y="5160963"/>
          <p14:tracePt t="112130" x="6296025" y="5153025"/>
          <p14:tracePt t="112201" x="6296025" y="5143500"/>
          <p14:tracePt t="112229" x="6296025" y="5133975"/>
          <p14:tracePt t="112250" x="6296025" y="5126038"/>
          <p14:tracePt t="112275" x="6296025" y="5116513"/>
          <p14:tracePt t="112324" x="6303963" y="5108575"/>
          <p14:tracePt t="112383" x="6303963" y="5099050"/>
          <p14:tracePt t="112539" x="6296025" y="5089525"/>
          <p14:tracePt t="112550" x="6296025" y="5081588"/>
          <p14:tracePt t="112564" x="6286500" y="5081588"/>
          <p14:tracePt t="112610" x="6276975" y="5081588"/>
          <p14:tracePt t="112805" x="6286500" y="5081588"/>
          <p14:tracePt t="112827" x="6303963" y="5081588"/>
          <p14:tracePt t="112852" x="6313488" y="5081588"/>
          <p14:tracePt t="112886" x="6323013" y="5081588"/>
          <p14:tracePt t="112982" x="6323013" y="5072063"/>
          <p14:tracePt t="113116" x="6313488" y="5072063"/>
          <p14:tracePt t="113140" x="6303963" y="5072063"/>
          <p14:tracePt t="113150" x="6296025" y="5072063"/>
          <p14:tracePt t="113163" x="6286500" y="5072063"/>
          <p14:tracePt t="113186" x="6276975" y="5072063"/>
          <p14:tracePt t="113201" x="6269038" y="5081588"/>
          <p14:tracePt t="113236" x="6269038" y="5089525"/>
          <p14:tracePt t="113306" x="6269038" y="5099050"/>
          <p14:tracePt t="113321" x="6276975" y="5099050"/>
          <p14:tracePt t="113335" x="6286500" y="5099050"/>
          <p14:tracePt t="113367" x="6303963" y="5099050"/>
          <p14:tracePt t="113381" x="6313488" y="5099050"/>
          <p14:tracePt t="113391" x="6323013" y="5099050"/>
          <p14:tracePt t="113415" x="6330950" y="5081588"/>
          <p14:tracePt t="113453" x="6340475" y="5072063"/>
          <p14:tracePt t="113644" x="6340475" y="5062538"/>
          <p14:tracePt t="113666" x="6330950" y="5062538"/>
          <p14:tracePt t="113680" x="6323013" y="5062538"/>
          <p14:tracePt t="113705" x="6313488" y="5062538"/>
          <p14:tracePt t="113739" x="6303963" y="5062538"/>
          <p14:tracePt t="113823" x="6303963" y="5072063"/>
          <p14:tracePt t="113942" x="6303963" y="5081588"/>
          <p14:tracePt t="113968" x="6303963" y="5089525"/>
          <p14:tracePt t="113985" x="6313488" y="5089525"/>
          <p14:tracePt t="114003" x="6323013" y="5089525"/>
          <p14:tracePt t="114019" x="6330950" y="5089525"/>
          <p14:tracePt t="114041" x="6340475" y="5089525"/>
          <p14:tracePt t="114098" x="6340475" y="5081588"/>
          <p14:tracePt t="114232" x="6340475" y="5072063"/>
          <p14:tracePt t="114245" x="6330950" y="5072063"/>
          <p14:tracePt t="114269" x="6323013" y="5062538"/>
          <p14:tracePt t="114287" x="6313488" y="5062538"/>
          <p14:tracePt t="114317" x="6286500" y="5062538"/>
          <p14:tracePt t="114341" x="6276975" y="5072063"/>
          <p14:tracePt t="114370" x="6269038" y="5089525"/>
          <p14:tracePt t="114376" x="6269038" y="5099050"/>
          <p14:tracePt t="114399" x="6269038" y="5108575"/>
          <p14:tracePt t="114423" x="6269038" y="5126038"/>
          <p14:tracePt t="114448" x="6269038" y="5133975"/>
          <p14:tracePt t="114474" x="6269038" y="5143500"/>
          <p14:tracePt t="114500" x="6276975" y="5143500"/>
          <p14:tracePt t="114519" x="6286500" y="5143500"/>
          <p14:tracePt t="114541" x="6296025" y="5143500"/>
          <p14:tracePt t="114571" x="6323013" y="5143500"/>
          <p14:tracePt t="114588" x="6330950" y="5126038"/>
          <p14:tracePt t="114617" x="6340475" y="5108575"/>
          <p14:tracePt t="114642" x="6348413" y="5099050"/>
          <p14:tracePt t="114657" x="6348413" y="5089525"/>
          <p14:tracePt t="114686" x="6357938" y="5089525"/>
          <p14:tracePt t="114798" x="6357938" y="5072063"/>
          <p14:tracePt t="114809" x="6348413" y="5072063"/>
          <p14:tracePt t="114822" x="6348413" y="5062538"/>
          <p14:tracePt t="114846" x="6340475" y="5062538"/>
          <p14:tracePt t="114861" x="6340475" y="5054600"/>
          <p14:tracePt t="114878" x="6330950" y="5054600"/>
          <p14:tracePt t="114898" x="6323013" y="5054600"/>
          <p14:tracePt t="114928" x="6313488" y="5054600"/>
          <p14:tracePt t="114967" x="6313488" y="5062538"/>
          <p14:tracePt t="114979" x="6303963" y="5062538"/>
          <p14:tracePt t="114989" x="6303963" y="5072063"/>
          <p14:tracePt t="115000" x="6296025" y="5081588"/>
          <p14:tracePt t="115014" x="6286500" y="5081588"/>
          <p14:tracePt t="115204" x="6286500" y="5089525"/>
          <p14:tracePt t="115215" x="6296025" y="5089525"/>
          <p14:tracePt t="115242" x="6303963" y="5089525"/>
          <p14:tracePt t="115272" x="6323013" y="5089525"/>
          <p14:tracePt t="115288" x="6330950" y="5081588"/>
          <p14:tracePt t="115299" x="6330950" y="5072063"/>
          <p14:tracePt t="115321" x="6330950" y="5062538"/>
          <p14:tracePt t="115343" x="6340475" y="5062538"/>
          <p14:tracePt t="115360" x="6340475" y="5054600"/>
          <p14:tracePt t="115408" x="6340475" y="5045075"/>
          <p14:tracePt t="115528" x="6330950" y="5045075"/>
          <p14:tracePt t="115601" x="6323013" y="5045075"/>
          <p14:tracePt t="116285" x="6323013" y="5054600"/>
          <p14:tracePt t="116297" x="6323013" y="5072063"/>
          <p14:tracePt t="116309" x="6323013" y="5099050"/>
          <p14:tracePt t="116345" x="6323013" y="5180013"/>
          <p14:tracePt t="116366" x="6323013" y="5232400"/>
          <p14:tracePt t="116382" x="6323013" y="5259388"/>
          <p14:tracePt t="116398" x="6323013" y="5286375"/>
          <p14:tracePt t="116414" x="6323013" y="5313363"/>
          <p14:tracePt t="116431" x="6323013" y="5357813"/>
          <p14:tracePt t="116446" x="6323013" y="5367338"/>
          <p14:tracePt t="116462" x="6323013" y="5375275"/>
          <p14:tracePt t="116478" x="6323013" y="5402263"/>
          <p14:tracePt t="116494" x="6323013" y="5411788"/>
          <p14:tracePt t="116518" x="6323013" y="5419725"/>
          <p14:tracePt t="116551" x="6323013" y="5429250"/>
          <p14:tracePt t="116598" x="6330950" y="5429250"/>
          <p14:tracePt t="116850" x="6330950" y="5446713"/>
          <p14:tracePt t="116863" x="6340475" y="5465763"/>
          <p14:tracePt t="116873" x="6340475" y="5473700"/>
          <p14:tracePt t="116898" x="6340475" y="5510213"/>
          <p14:tracePt t="116927" x="6340475" y="5545138"/>
          <p14:tracePt t="116933" x="6348413" y="5554663"/>
          <p14:tracePt t="116951" x="6357938" y="5562600"/>
          <p14:tracePt t="116966" x="6357938" y="5572125"/>
          <p14:tracePt t="116982" x="6357938" y="5581650"/>
          <p14:tracePt t="117011" x="6367463" y="5589588"/>
          <p14:tracePt t="117317" x="6357938" y="5589588"/>
          <p14:tracePt t="117364" x="6357938" y="5581650"/>
          <p14:tracePt t="117412" x="6357938" y="5572125"/>
          <p14:tracePt t="117508" x="6348413" y="5572125"/>
          <p14:tracePt t="117521" x="6340475" y="5562600"/>
          <p14:tracePt t="117546" x="6340475" y="5554663"/>
          <p14:tracePt t="117557" x="6330950" y="5554663"/>
          <p14:tracePt t="117786" x="6340475" y="5572125"/>
          <p14:tracePt t="117813" x="6348413" y="5581650"/>
          <p14:tracePt t="117832" x="6348413" y="5589588"/>
          <p14:tracePt t="117860" x="6357938" y="5589588"/>
          <p14:tracePt t="117940" x="6367463" y="5589588"/>
          <p14:tracePt t="117952" x="6375400" y="5589588"/>
          <p14:tracePt t="117977" x="6384925" y="5589588"/>
          <p14:tracePt t="118000" x="6394450" y="5589588"/>
          <p14:tracePt t="118037" x="6402388" y="5589588"/>
          <p14:tracePt t="118050" x="6411913" y="5589588"/>
          <p14:tracePt t="118085" x="6419850" y="5589588"/>
          <p14:tracePt t="118182" x="6429375" y="5589588"/>
          <p14:tracePt t="118205" x="6438900" y="5589588"/>
          <p14:tracePt t="118219" x="6446838" y="5589588"/>
          <p14:tracePt t="118241" x="6446838" y="5581650"/>
          <p14:tracePt t="118255" x="6456363" y="5581650"/>
          <p14:tracePt t="118350" x="6465888" y="5581650"/>
          <p14:tracePt t="118387" x="6473825" y="5581650"/>
          <p14:tracePt t="118409" x="6483350" y="5581650"/>
          <p14:tracePt t="118564" x="6491288" y="5581650"/>
          <p14:tracePt t="118592" x="6491288" y="5589588"/>
          <p14:tracePt t="118637" x="6491288" y="5599113"/>
          <p14:tracePt t="118722" x="6491288" y="5608638"/>
          <p14:tracePt t="118733" x="6491288" y="5616575"/>
          <p14:tracePt t="118756" x="6491288" y="5626100"/>
          <p14:tracePt t="118786" x="6491288" y="5634038"/>
          <p14:tracePt t="118794" x="6491288" y="5643563"/>
          <p14:tracePt t="118888" x="6491288" y="5653088"/>
          <p14:tracePt t="118901" x="6483350" y="5670550"/>
          <p14:tracePt t="118925" x="6473825" y="5680075"/>
          <p14:tracePt t="118949" x="6465888" y="5680075"/>
          <p14:tracePt t="118963" x="6465888" y="5688013"/>
          <p14:tracePt t="118986" x="6456363" y="5688013"/>
          <p14:tracePt t="119003" x="6446838" y="5688013"/>
          <p14:tracePt t="119034" x="6438900" y="5688013"/>
          <p14:tracePt t="119060" x="6429375" y="5688013"/>
          <p14:tracePt t="119083" x="6419850" y="5688013"/>
          <p14:tracePt t="119105" x="6411913" y="5688013"/>
          <p14:tracePt t="119165" x="6402388" y="5688013"/>
          <p14:tracePt t="119179" x="6402388" y="5697538"/>
          <p14:tracePt t="119190" x="6394450" y="5697538"/>
          <p14:tracePt t="119205" x="6394450" y="5705475"/>
          <p14:tracePt t="119234" x="6384925" y="5705475"/>
          <p14:tracePt t="119240" x="6375400" y="5715000"/>
          <p14:tracePt t="119335" x="6375400" y="5724525"/>
          <p14:tracePt t="119348" x="6375400" y="5741988"/>
          <p14:tracePt t="119358" x="6367463" y="5741988"/>
          <p14:tracePt t="119387" x="6367463" y="5751513"/>
          <p14:tracePt t="119432" x="6367463" y="5759450"/>
          <p14:tracePt t="119514" x="6367463" y="5768975"/>
          <p14:tracePt t="119525" x="6367463" y="5776913"/>
          <p14:tracePt t="119550" x="6367463" y="5786438"/>
          <p14:tracePt t="119562" x="6367463" y="5795963"/>
          <p14:tracePt t="119575" x="6375400" y="5795963"/>
          <p14:tracePt t="119604" x="6384925" y="5795963"/>
          <p14:tracePt t="119611" x="6384925" y="5803900"/>
          <p14:tracePt t="119634" x="6394450" y="5803900"/>
          <p14:tracePt t="119671" x="6402388" y="5813425"/>
          <p14:tracePt t="119707" x="6411913" y="5813425"/>
          <p14:tracePt t="119720" x="6419850" y="5813425"/>
          <p14:tracePt t="119769" x="6429375" y="5813425"/>
          <p14:tracePt t="119826" x="6438900" y="5813425"/>
          <p14:tracePt t="119874" x="6446838" y="5813425"/>
          <p14:tracePt t="119971" x="6456363" y="5813425"/>
          <p14:tracePt t="119994" x="6465888" y="5813425"/>
          <p14:tracePt t="120079" x="6473825" y="5813425"/>
          <p14:tracePt t="120366" x="6483350" y="5813425"/>
          <p14:tracePt t="120429" x="6491288" y="5813425"/>
          <p14:tracePt t="120453" x="6500813" y="5813425"/>
          <p14:tracePt t="120499" x="6510338" y="5813425"/>
          <p14:tracePt t="120560" x="6518275" y="5813425"/>
          <p14:tracePt t="120715" x="6518275" y="5822950"/>
          <p14:tracePt t="120763" x="6518275" y="5830888"/>
          <p14:tracePt t="120786" x="6510338" y="5840413"/>
          <p14:tracePt t="120823" x="6500813" y="5840413"/>
          <p14:tracePt t="120834" x="6491288" y="5840413"/>
          <p14:tracePt t="120870" x="6483350" y="5840413"/>
          <p14:tracePt t="120894" x="6473825" y="5830888"/>
          <p14:tracePt t="120919" x="6456363" y="5830888"/>
          <p14:tracePt t="120930" x="6456363" y="5822950"/>
          <p14:tracePt t="120944" x="6446838" y="5803900"/>
          <p14:tracePt t="120964" x="6438900" y="5795963"/>
          <p14:tracePt t="120980" x="6419850" y="5759450"/>
          <p14:tracePt t="120995" x="6411913" y="5741988"/>
          <p14:tracePt t="121024" x="6394450" y="5705475"/>
          <p14:tracePt t="121030" x="6394450" y="5697538"/>
          <p14:tracePt t="121042" x="6384925" y="5697538"/>
          <p14:tracePt t="121064" x="6384925" y="5688013"/>
          <p14:tracePt t="121125" x="6384925" y="5680075"/>
          <p14:tracePt t="121232" x="6384925" y="5670550"/>
          <p14:tracePt t="121282" x="6394450" y="5670550"/>
          <p14:tracePt t="121329" x="6402388" y="5670550"/>
          <p14:tracePt t="121363" x="6411913" y="5670550"/>
          <p14:tracePt t="121389" x="6419850" y="5670550"/>
          <p14:tracePt t="121400" x="6429375" y="5670550"/>
          <p14:tracePt t="121422" x="6438900" y="5670550"/>
          <p14:tracePt t="121447" x="6446838" y="5670550"/>
          <p14:tracePt t="121465" x="6446838" y="5661025"/>
          <p14:tracePt t="121481" x="6456363" y="5661025"/>
          <p14:tracePt t="121498" x="6465888" y="5661025"/>
          <p14:tracePt t="121604" x="6465888" y="5653088"/>
          <p14:tracePt t="121675" x="6465888" y="5643563"/>
          <p14:tracePt t="121702" x="6465888" y="5634038"/>
          <p14:tracePt t="121726" x="6465888" y="5626100"/>
          <p14:tracePt t="121749" x="6465888" y="5616575"/>
          <p14:tracePt t="121831" x="6473825" y="5616575"/>
          <p14:tracePt t="121869" x="6473825" y="5608638"/>
          <p14:tracePt t="121893" x="6483350" y="5608638"/>
          <p14:tracePt t="121918" x="6491288" y="5608638"/>
          <p14:tracePt t="121939" x="6500813" y="5608638"/>
          <p14:tracePt t="121966" x="6510338" y="5616575"/>
          <p14:tracePt t="121998" x="6518275" y="5616575"/>
          <p14:tracePt t="122215" x="6527800" y="5626100"/>
          <p14:tracePt t="122229" x="6545263" y="5634038"/>
          <p14:tracePt t="122240" x="6572250" y="5643563"/>
          <p14:tracePt t="122269" x="6643688" y="5661025"/>
          <p14:tracePt t="122296" x="6732588" y="5688013"/>
          <p14:tracePt t="122314" x="6840538" y="5751513"/>
          <p14:tracePt t="122344" x="6946900" y="5840413"/>
          <p14:tracePt t="122350" x="6991350" y="5875338"/>
          <p14:tracePt t="122369" x="7037388" y="5919788"/>
          <p14:tracePt t="122385" x="7108825" y="6010275"/>
          <p14:tracePt t="122414" x="7170738" y="6062663"/>
          <p14:tracePt t="122420" x="7188200" y="6089650"/>
          <p14:tracePt t="122467" x="7269163" y="6116638"/>
          <p14:tracePt t="122485" x="7277100" y="6116638"/>
          <p14:tracePt t="122514" x="7313613" y="6116638"/>
          <p14:tracePt t="122532" x="7331075" y="6126163"/>
          <p14:tracePt t="122567" x="7348538" y="6134100"/>
          <p14:tracePt t="122598" x="7358063" y="6143625"/>
          <p14:tracePt t="122605" x="7367588" y="6143625"/>
          <p14:tracePt t="122616" x="7375525" y="6153150"/>
          <p14:tracePt t="122645" x="7385050" y="6153150"/>
          <p14:tracePt t="122652" x="7394575" y="6153150"/>
          <p14:tracePt t="122670" x="7394575" y="6143625"/>
          <p14:tracePt t="122876" x="7412038" y="6134100"/>
          <p14:tracePt t="122887" x="7429500" y="6126163"/>
          <p14:tracePt t="122901" x="7456488" y="6116638"/>
          <p14:tracePt t="122930" x="7491413" y="6089650"/>
          <p14:tracePt t="122936" x="7510463" y="6089650"/>
          <p14:tracePt t="122948" x="7527925" y="6089650"/>
          <p14:tracePt t="122970" x="7537450" y="6081713"/>
          <p14:tracePt t="122986" x="7545388" y="6081713"/>
          <p14:tracePt t="123015" x="7545388" y="6072188"/>
          <p14:tracePt t="123117" x="7545388" y="6081713"/>
          <p14:tracePt t="123129" x="7537450" y="6081713"/>
          <p14:tracePt t="123151" x="7537450" y="6089650"/>
          <p14:tracePt t="123171" x="7527925" y="6089650"/>
          <p14:tracePt t="123186" x="7518400" y="6089650"/>
          <p14:tracePt t="123215" x="7500938" y="6089650"/>
          <p14:tracePt t="123227" x="7491413" y="6089650"/>
          <p14:tracePt t="123249" x="7473950" y="6089650"/>
          <p14:tracePt t="123271" x="7456488" y="6081713"/>
          <p14:tracePt t="123287" x="7429500" y="6062663"/>
          <p14:tracePt t="123316" x="7385050" y="6054725"/>
          <p14:tracePt t="123324" x="7358063" y="6045200"/>
          <p14:tracePt t="123349" x="7323138" y="6037263"/>
          <p14:tracePt t="123371" x="7296150" y="6027738"/>
          <p14:tracePt t="123387" x="7296150" y="6018213"/>
          <p14:tracePt t="123403" x="7277100" y="6018213"/>
          <p14:tracePt t="123432" x="7251700" y="6010275"/>
          <p14:tracePt t="123469" x="7224713" y="5991225"/>
          <p14:tracePt t="123499" x="7205663" y="5983288"/>
          <p14:tracePt t="123517" x="7197725" y="5983288"/>
          <p14:tracePt t="123548" x="7180263" y="5983288"/>
          <p14:tracePt t="123572" x="7170738" y="5983288"/>
          <p14:tracePt t="123588" x="7153275" y="5983288"/>
          <p14:tracePt t="123617" x="7134225" y="5983288"/>
          <p14:tracePt t="123623" x="7134225" y="5991225"/>
          <p14:tracePt t="123635" x="7126288" y="5991225"/>
          <p14:tracePt t="123670" x="7116763" y="5991225"/>
          <p14:tracePt t="123679" x="7108825" y="5991225"/>
          <p14:tracePt t="123705" x="7099300" y="5991225"/>
          <p14:tracePt t="123720" x="7089775" y="5991225"/>
          <p14:tracePt t="123741" x="7081838" y="5991225"/>
          <p14:tracePt t="123764" x="7062788" y="5991225"/>
          <p14:tracePt t="123789" x="7054850" y="5991225"/>
          <p14:tracePt t="123802" x="7045325" y="5991225"/>
          <p14:tracePt t="123813" x="7037388" y="5991225"/>
          <p14:tracePt t="123836" x="7018338" y="5991225"/>
          <p14:tracePt t="123852" x="7010400" y="5991225"/>
          <p14:tracePt t="123888" x="6991350" y="5991225"/>
          <p14:tracePt t="123917" x="6973888" y="5991225"/>
          <p14:tracePt t="123948" x="6946900" y="5973763"/>
          <p14:tracePt t="123974" x="6929438" y="5956300"/>
          <p14:tracePt t="124002" x="6911975" y="5929313"/>
          <p14:tracePt t="124008" x="6902450" y="5911850"/>
          <p14:tracePt t="124049" x="6894513" y="5884863"/>
          <p14:tracePt t="124256" x="6840538" y="5867400"/>
          <p14:tracePt t="124270" x="6796088" y="5848350"/>
          <p14:tracePt t="124282" x="6751638" y="5813425"/>
          <p14:tracePt t="124305" x="6653213" y="5732463"/>
          <p14:tracePt t="124334" x="6572250" y="5643563"/>
          <p14:tracePt t="124340" x="6527800" y="5608638"/>
          <p14:tracePt t="124352" x="6510338" y="5572125"/>
          <p14:tracePt t="124374" x="6483350" y="5545138"/>
          <p14:tracePt t="124403" x="6419850" y="5500688"/>
          <p14:tracePt t="124435" x="6402388" y="5491163"/>
          <p14:tracePt t="124441" x="6394450" y="5491163"/>
          <p14:tracePt t="124452" x="6394450" y="5483225"/>
          <p14:tracePt t="124689" x="6402388" y="5483225"/>
          <p14:tracePt t="124704" x="6411913" y="5483225"/>
          <p14:tracePt t="124723" x="6419850" y="5483225"/>
          <p14:tracePt t="124738" x="6429375" y="5491163"/>
          <p14:tracePt t="124774" x="6473825" y="5537200"/>
          <p14:tracePt t="124804" x="6518275" y="5581650"/>
          <p14:tracePt t="124813" x="6545263" y="5608638"/>
          <p14:tracePt t="124824" x="6572250" y="5626100"/>
          <p14:tracePt t="124852" x="6634163" y="5661025"/>
          <p14:tracePt t="124876" x="6705600" y="5705475"/>
          <p14:tracePt t="124892" x="6786563" y="5732463"/>
          <p14:tracePt t="124908" x="6823075" y="5751513"/>
          <p14:tracePt t="124937" x="6902450" y="5776913"/>
          <p14:tracePt t="124942" x="6929438" y="5786438"/>
          <p14:tracePt t="124955" x="6973888" y="5795963"/>
          <p14:tracePt t="124976" x="7000875" y="5795963"/>
          <p14:tracePt t="124992" x="7062788" y="5795963"/>
          <p14:tracePt t="125021" x="7108825" y="5795963"/>
          <p14:tracePt t="125026" x="7126288" y="5795963"/>
          <p14:tracePt t="125039" x="7143750" y="5795963"/>
          <p14:tracePt t="125074" x="7188200" y="5795963"/>
          <p14:tracePt t="125092" x="7197725" y="5795963"/>
          <p14:tracePt t="125121" x="7224713" y="5795963"/>
          <p14:tracePt t="125152" x="7232650" y="5795963"/>
          <p14:tracePt t="125159" x="7242175" y="5795963"/>
          <p14:tracePt t="125205" x="7251700" y="5795963"/>
          <p14:tracePt t="125446" x="7259638" y="5803900"/>
          <p14:tracePt t="125457" x="7286625" y="5822950"/>
          <p14:tracePt t="125476" x="7304088" y="5822950"/>
          <p14:tracePt t="125494" x="7340600" y="5848350"/>
          <p14:tracePt t="125522" x="7385050" y="5894388"/>
          <p14:tracePt t="125540" x="7402513" y="5919788"/>
          <p14:tracePt t="125576" x="7466013" y="6000750"/>
          <p14:tracePt t="125594" x="7483475" y="6010275"/>
          <p14:tracePt t="125623" x="7500938" y="6027738"/>
          <p14:tracePt t="125629" x="7510463" y="6037263"/>
          <p14:tracePt t="125655" x="7518400" y="6037263"/>
          <p14:tracePt t="125661" x="7527925" y="6037263"/>
          <p14:tracePt t="125679" x="7537450" y="6037263"/>
          <p14:tracePt t="125698" x="7545388" y="6037263"/>
          <p14:tracePt t="125721" x="7554913" y="6037263"/>
          <p14:tracePt t="125741" x="7562850" y="6037263"/>
          <p14:tracePt t="125758" x="7581900" y="6037263"/>
          <p14:tracePt t="125778" x="7589838" y="6037263"/>
          <p14:tracePt t="125794" x="7599363" y="6037263"/>
          <p14:tracePt t="125810" x="7608888" y="6045200"/>
          <p14:tracePt t="125839" x="7626350" y="6045200"/>
          <p14:tracePt t="125842" x="7634288" y="6054725"/>
          <p14:tracePt t="125857" x="7643813" y="6054725"/>
          <p14:tracePt t="125879" x="7661275" y="6054725"/>
          <p14:tracePt t="125906" x="7697788" y="6054725"/>
          <p14:tracePt t="125924" x="7705725" y="6054725"/>
          <p14:tracePt t="125953" x="7742238" y="6037263"/>
          <p14:tracePt t="125978" x="7759700" y="6018213"/>
          <p14:tracePt t="126008" x="7777163" y="6018213"/>
          <p14:tracePt t="126014" x="7786688" y="6010275"/>
          <p14:tracePt t="126026" x="7796213" y="6010275"/>
          <p14:tracePt t="126077" x="7813675" y="6000750"/>
          <p14:tracePt t="126083" x="7823200" y="6000750"/>
          <p14:tracePt t="126095" x="7823200" y="5991225"/>
          <p14:tracePt t="126125" x="7831138" y="5991225"/>
          <p14:tracePt t="126130" x="7840663" y="5983288"/>
          <p14:tracePt t="126177" x="7848600" y="5983288"/>
          <p14:tracePt t="126298" x="7840663" y="5983288"/>
          <p14:tracePt t="126321" x="7831138" y="5983288"/>
          <p14:tracePt t="126345" x="7823200" y="5983288"/>
          <p14:tracePt t="126358" x="7813675" y="5983288"/>
          <p14:tracePt t="126369" x="7796213" y="5983288"/>
          <p14:tracePt t="126383" x="7786688" y="5983288"/>
          <p14:tracePt t="126410" x="7759700" y="5983288"/>
          <p14:tracePt t="126428" x="7742238" y="5983288"/>
          <p14:tracePt t="126457" x="7705725" y="5983288"/>
          <p14:tracePt t="126481" x="7661275" y="5983288"/>
          <p14:tracePt t="126511" x="7616825" y="5983288"/>
          <p14:tracePt t="126516" x="7599363" y="5983288"/>
          <p14:tracePt t="126542" x="7518400" y="6062663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EXCRETORY PART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228600" y="1752600"/>
            <a:ext cx="3733800" cy="48006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end of each tubule forms </a:t>
            </a:r>
            <a:r>
              <a:rPr lang="en-US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Glomerular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(Bowman’s)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capsule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Each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glomerular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capsule is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invaginated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by capillaries 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Glomerulus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).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tubule lengthens to form: 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Proximal &amp; Distal convoluted tubules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Loop of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Henle</a:t>
            </a:r>
            <a:endParaRPr 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C:\Documents and Settings\user1\Desktop\CMRC approval\copyright 00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8600" y="1676400"/>
            <a:ext cx="4800600" cy="4953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Up Arrow 4"/>
          <p:cNvSpPr/>
          <p:nvPr/>
        </p:nvSpPr>
        <p:spPr>
          <a:xfrm>
            <a:off x="4648200" y="6172200"/>
            <a:ext cx="304800" cy="3048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4495800" y="5105400"/>
            <a:ext cx="304800" cy="3048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8534400" y="4648200"/>
            <a:ext cx="381000" cy="228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>
            <a:off x="8458200" y="3657600"/>
            <a:ext cx="381000" cy="228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>
            <a:off x="8534400" y="5867400"/>
            <a:ext cx="304800" cy="1524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374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015"/>
    </mc:Choice>
    <mc:Fallback xmlns="">
      <p:transition spd="slow" advTm="153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  <p:extLst>
    <p:ext uri="{3A86A75C-4F4B-4683-9AE1-C65F6400EC91}">
      <p14:laserTraceLst xmlns:p14="http://schemas.microsoft.com/office/powerpoint/2010/main">
        <p14:tracePtLst>
          <p14:tracePt t="4447" x="1901825" y="4732338"/>
          <p14:tracePt t="4469" x="1884363" y="4732338"/>
          <p14:tracePt t="4495" x="1874838" y="4732338"/>
          <p14:tracePt t="4603" x="1884363" y="4732338"/>
          <p14:tracePt t="4619" x="1911350" y="4714875"/>
          <p14:tracePt t="4628" x="1938338" y="4697413"/>
          <p14:tracePt t="4644" x="1990725" y="4660900"/>
          <p14:tracePt t="4660" x="2062163" y="4616450"/>
          <p14:tracePt t="4676" x="2197100" y="4554538"/>
          <p14:tracePt t="4692" x="2286000" y="4537075"/>
          <p14:tracePt t="4708" x="2357438" y="4527550"/>
          <p14:tracePt t="4724" x="2482850" y="4545013"/>
          <p14:tracePt t="4740" x="2536825" y="4572000"/>
          <p14:tracePt t="4756" x="2589213" y="4608513"/>
          <p14:tracePt t="4772" x="2670175" y="4660900"/>
          <p14:tracePt t="4788" x="2714625" y="4670425"/>
          <p14:tracePt t="4804" x="2741613" y="4687888"/>
          <p14:tracePt t="5036" x="2759075" y="4687888"/>
          <p14:tracePt t="5046" x="2786063" y="4687888"/>
          <p14:tracePt t="5061" x="2840038" y="4679950"/>
          <p14:tracePt t="5077" x="2911475" y="4652963"/>
          <p14:tracePt t="5094" x="3133725" y="4562475"/>
          <p14:tracePt t="5109" x="3295650" y="4500563"/>
          <p14:tracePt t="5125" x="3465513" y="4438650"/>
          <p14:tracePt t="5142" x="3616325" y="4394200"/>
          <p14:tracePt t="5157" x="3840163" y="4357688"/>
          <p14:tracePt t="5173" x="3946525" y="4348163"/>
          <p14:tracePt t="5189" x="4037013" y="4348163"/>
          <p14:tracePt t="5206" x="4170363" y="4340225"/>
          <p14:tracePt t="5236" x="4251325" y="4330700"/>
          <p14:tracePt t="5254" x="4330700" y="4268788"/>
          <p14:tracePt t="5269" x="4367213" y="4232275"/>
          <p14:tracePt t="5285" x="4394200" y="4160838"/>
          <p14:tracePt t="6333" x="4419600" y="4152900"/>
          <p14:tracePt t="6343" x="4438650" y="4143375"/>
          <p14:tracePt t="6360" x="4456113" y="4143375"/>
          <p14:tracePt t="6369" x="4465638" y="4143375"/>
          <p14:tracePt t="6382" x="4483100" y="4143375"/>
          <p14:tracePt t="6395" x="4491038" y="4143375"/>
          <p14:tracePt t="6411" x="4500563" y="4143375"/>
          <p14:tracePt t="6427" x="4510088" y="4143375"/>
          <p14:tracePt t="6443" x="4518025" y="4143375"/>
          <p14:tracePt t="6459" x="4537075" y="4143375"/>
          <p14:tracePt t="6475" x="4554538" y="4143375"/>
          <p14:tracePt t="6704" x="4554538" y="4133850"/>
          <p14:tracePt t="6716" x="4562475" y="4125913"/>
          <p14:tracePt t="6731" x="4589463" y="4116388"/>
          <p14:tracePt t="6747" x="4625975" y="4098925"/>
          <p14:tracePt t="6763" x="4705350" y="4062413"/>
          <p14:tracePt t="6779" x="4759325" y="4044950"/>
          <p14:tracePt t="6795" x="4803775" y="4037013"/>
          <p14:tracePt t="6811" x="4857750" y="4027488"/>
          <p14:tracePt t="6827" x="4919663" y="4027488"/>
          <p14:tracePt t="6843" x="4946650" y="4027488"/>
          <p14:tracePt t="6859" x="4973638" y="4027488"/>
          <p14:tracePt t="6876" x="5027613" y="4037013"/>
          <p14:tracePt t="6891" x="5062538" y="4037013"/>
          <p14:tracePt t="6907" x="5089525" y="4044950"/>
          <p14:tracePt t="7122" x="5099050" y="4037013"/>
          <p14:tracePt t="7138" x="5116513" y="4027488"/>
          <p14:tracePt t="7149" x="5143500" y="4027488"/>
          <p14:tracePt t="7163" x="5187950" y="4017963"/>
          <p14:tracePt t="7180" x="5232400" y="4010025"/>
          <p14:tracePt t="7195" x="5295900" y="4010025"/>
          <p14:tracePt t="7211" x="5411788" y="4010025"/>
          <p14:tracePt t="7227" x="5483225" y="4010025"/>
          <p14:tracePt t="7243" x="5537200" y="4010025"/>
          <p14:tracePt t="7259" x="5634038" y="4027488"/>
          <p14:tracePt t="7275" x="5680075" y="4044950"/>
          <p14:tracePt t="7291" x="5732463" y="4044950"/>
          <p14:tracePt t="7308" x="5759450" y="4037013"/>
          <p14:tracePt t="7496" x="5759450" y="4027488"/>
          <p14:tracePt t="7511" x="5768975" y="4010025"/>
          <p14:tracePt t="7523" x="5786438" y="3990975"/>
          <p14:tracePt t="7533" x="5822950" y="3965575"/>
          <p14:tracePt t="7547" x="5875338" y="3919538"/>
          <p14:tracePt t="7563" x="5938838" y="3875088"/>
          <p14:tracePt t="7579" x="6018213" y="3840163"/>
          <p14:tracePt t="7595" x="6134100" y="3795713"/>
          <p14:tracePt t="7611" x="6170613" y="3786188"/>
          <p14:tracePt t="7626" x="6188075" y="3786188"/>
          <p14:tracePt t="7657" x="6259513" y="3786188"/>
          <p14:tracePt t="7675" x="6276975" y="3786188"/>
          <p14:tracePt t="7691" x="6323013" y="3786188"/>
          <p14:tracePt t="7894" x="6323013" y="3776663"/>
          <p14:tracePt t="7906" x="6330950" y="3768725"/>
          <p14:tracePt t="7917" x="6357938" y="3741738"/>
          <p14:tracePt t="7933" x="6384925" y="3724275"/>
          <p14:tracePt t="7948" x="6419850" y="3687763"/>
          <p14:tracePt t="7963" x="6446838" y="3652838"/>
          <p14:tracePt t="7979" x="6500813" y="3616325"/>
          <p14:tracePt t="7995" x="6510338" y="3608388"/>
          <p14:tracePt t="8011" x="6527800" y="3598863"/>
          <p14:tracePt t="8028" x="6527800" y="3589338"/>
          <p14:tracePt t="8043" x="6537325" y="3589338"/>
          <p14:tracePt t="8059" x="6537325" y="3581400"/>
          <p14:tracePt t="8253" x="6537325" y="3571875"/>
          <p14:tracePt t="8264" x="6527800" y="3571875"/>
          <p14:tracePt t="8285" x="6527800" y="3562350"/>
          <p14:tracePt t="8299" x="6510338" y="3562350"/>
          <p14:tracePt t="8330" x="6446838" y="3536950"/>
          <p14:tracePt t="8347" x="6419850" y="3536950"/>
          <p14:tracePt t="8363" x="6330950" y="3536950"/>
          <p14:tracePt t="8379" x="6286500" y="3562350"/>
          <p14:tracePt t="8396" x="6232525" y="3589338"/>
          <p14:tracePt t="8411" x="6170613" y="3616325"/>
          <p14:tracePt t="8427" x="6161088" y="3616325"/>
          <p14:tracePt t="8443" x="6153150" y="3616325"/>
          <p14:tracePt t="8688" x="6143625" y="3616325"/>
          <p14:tracePt t="8700" x="6134100" y="3616325"/>
          <p14:tracePt t="8714" x="6126163" y="3608388"/>
          <p14:tracePt t="8731" x="6126163" y="3581400"/>
          <p14:tracePt t="8747" x="6108700" y="3544888"/>
          <p14:tracePt t="8763" x="6099175" y="3527425"/>
          <p14:tracePt t="8779" x="6099175" y="3509963"/>
          <p14:tracePt t="8795" x="6099175" y="3482975"/>
          <p14:tracePt t="8811" x="6099175" y="3473450"/>
          <p14:tracePt t="8827" x="6099175" y="3465513"/>
          <p14:tracePt t="8843" x="6099175" y="3455988"/>
          <p14:tracePt t="8859" x="6099175" y="3429000"/>
          <p14:tracePt t="8875" x="6099175" y="3419475"/>
          <p14:tracePt t="8891" x="6099175" y="3402013"/>
          <p14:tracePt t="8907" x="6099175" y="3384550"/>
          <p14:tracePt t="8939" x="6089650" y="3367088"/>
          <p14:tracePt t="8955" x="6089650" y="3357563"/>
          <p14:tracePt t="9180" x="6081713" y="3357563"/>
          <p14:tracePt t="9206" x="6072188" y="3357563"/>
          <p14:tracePt t="9230" x="6062663" y="3348038"/>
          <p14:tracePt t="9241" x="6062663" y="3340100"/>
          <p14:tracePt t="9250" x="6062663" y="3330575"/>
          <p14:tracePt t="9262" x="6062663" y="3322638"/>
          <p14:tracePt t="9290" x="6062663" y="3313113"/>
          <p14:tracePt t="9310" x="6054725" y="3313113"/>
          <p14:tracePt t="9337" x="6054725" y="3303588"/>
          <p14:tracePt t="9352" x="6054725" y="3295650"/>
          <p14:tracePt t="9371" x="6054725" y="3286125"/>
          <p14:tracePt t="9961" x="6037263" y="3295650"/>
          <p14:tracePt t="9974" x="6027738" y="3303588"/>
          <p14:tracePt t="9985" x="6018213" y="3313113"/>
          <p14:tracePt t="10000" x="6018213" y="3322638"/>
          <p14:tracePt t="10309" x="6010275" y="3322638"/>
          <p14:tracePt t="11390" x="6010275" y="3330575"/>
          <p14:tracePt t="11401" x="6010275" y="3348038"/>
          <p14:tracePt t="11423" x="6010275" y="3357563"/>
          <p14:tracePt t="11785" x="6010275" y="3367088"/>
          <p14:tracePt t="11822" x="6018213" y="3375025"/>
          <p14:tracePt t="12074" x="6045200" y="3402013"/>
          <p14:tracePt t="12085" x="6099175" y="3438525"/>
          <p14:tracePt t="12097" x="6161088" y="3473450"/>
          <p14:tracePt t="12113" x="6224588" y="3509963"/>
          <p14:tracePt t="12129" x="6303963" y="3536950"/>
          <p14:tracePt t="12145" x="6419850" y="3581400"/>
          <p14:tracePt t="12161" x="6465888" y="3598863"/>
          <p14:tracePt t="12177" x="6500813" y="3616325"/>
          <p14:tracePt t="12193" x="6518275" y="3625850"/>
          <p14:tracePt t="12209" x="6545263" y="3643313"/>
          <p14:tracePt t="12225" x="6554788" y="3652838"/>
          <p14:tracePt t="12241" x="6562725" y="3652838"/>
          <p14:tracePt t="12424" x="6581775" y="3670300"/>
          <p14:tracePt t="12436" x="6608763" y="3687763"/>
          <p14:tracePt t="12448" x="6643688" y="3724275"/>
          <p14:tracePt t="12465" x="6670675" y="3741738"/>
          <p14:tracePt t="12481" x="6697663" y="3768725"/>
          <p14:tracePt t="12497" x="6759575" y="3822700"/>
          <p14:tracePt t="12513" x="6786563" y="3840163"/>
          <p14:tracePt t="12529" x="6813550" y="3875088"/>
          <p14:tracePt t="12545" x="6848475" y="3938588"/>
          <p14:tracePt t="12561" x="6867525" y="3965575"/>
          <p14:tracePt t="12577" x="6894513" y="4000500"/>
          <p14:tracePt t="12782" x="6894513" y="3983038"/>
          <p14:tracePt t="12793" x="6894513" y="3938588"/>
          <p14:tracePt t="12804" x="6911975" y="3848100"/>
          <p14:tracePt t="12820" x="6946900" y="3741738"/>
          <p14:tracePt t="12834" x="7010400" y="3581400"/>
          <p14:tracePt t="12848" x="7099300" y="3348038"/>
          <p14:tracePt t="12865" x="7197725" y="3125788"/>
          <p14:tracePt t="12881" x="7323138" y="2857500"/>
          <p14:tracePt t="12897" x="7358063" y="2803525"/>
          <p14:tracePt t="12913" x="7367588" y="2776538"/>
          <p14:tracePt t="12929" x="7385050" y="2776538"/>
          <p14:tracePt t="12945" x="7402513" y="2795588"/>
          <p14:tracePt t="12961" x="7456488" y="2955925"/>
          <p14:tracePt t="13204" x="7483475" y="2955925"/>
          <p14:tracePt t="13214" x="7518400" y="2965450"/>
          <p14:tracePt t="13231" x="7562850" y="2973388"/>
          <p14:tracePt t="13249" x="7599363" y="2982913"/>
          <p14:tracePt t="13265" x="7688263" y="3062288"/>
          <p14:tracePt t="13281" x="7732713" y="3152775"/>
          <p14:tracePt t="13297" x="7786688" y="3251200"/>
          <p14:tracePt t="13313" x="7848600" y="3419475"/>
          <p14:tracePt t="13329" x="7875588" y="3509963"/>
          <p14:tracePt t="13345" x="7894638" y="3581400"/>
          <p14:tracePt t="13361" x="7920038" y="3652838"/>
          <p14:tracePt t="13506" x="7920038" y="3660775"/>
          <p14:tracePt t="13517" x="7920038" y="3679825"/>
          <p14:tracePt t="13527" x="7912100" y="3697288"/>
          <p14:tracePt t="13540" x="7902575" y="3724275"/>
          <p14:tracePt t="13553" x="7894638" y="3751263"/>
          <p14:tracePt t="13569" x="7894638" y="3795713"/>
          <p14:tracePt t="13585" x="7894638" y="3830638"/>
          <p14:tracePt t="13601" x="7894638" y="3929063"/>
          <p14:tracePt t="13617" x="7894638" y="3983038"/>
          <p14:tracePt t="13631" x="7885113" y="4071938"/>
          <p14:tracePt t="13647" x="7858125" y="4224338"/>
          <p14:tracePt t="13663" x="7858125" y="4286250"/>
          <p14:tracePt t="13679" x="7840663" y="4340225"/>
          <p14:tracePt t="13695" x="7831138" y="4348163"/>
          <p14:tracePt t="13852" x="7823200" y="4348163"/>
          <p14:tracePt t="13864" x="7796213" y="4367213"/>
          <p14:tracePt t="13874" x="7769225" y="4375150"/>
          <p14:tracePt t="13890" x="7732713" y="4394200"/>
          <p14:tracePt t="13905" x="7688263" y="4411663"/>
          <p14:tracePt t="13921" x="7608888" y="4429125"/>
          <p14:tracePt t="13953" x="7537450" y="4429125"/>
          <p14:tracePt t="13969" x="7500938" y="4419600"/>
          <p14:tracePt t="13985" x="7419975" y="4394200"/>
          <p14:tracePt t="14000" x="7375525" y="4367213"/>
          <p14:tracePt t="14017" x="7323138" y="4348163"/>
          <p14:tracePt t="14033" x="7205663" y="4241800"/>
          <p14:tracePt t="14049" x="7134225" y="4187825"/>
          <p14:tracePt t="14065" x="7072313" y="4116388"/>
          <p14:tracePt t="14095" x="6938963" y="3929063"/>
          <p14:tracePt t="14113" x="6919913" y="3911600"/>
          <p14:tracePt t="14129" x="6902450" y="3884613"/>
          <p14:tracePt t="14186" x="6938963" y="3884613"/>
          <p14:tracePt t="14418" x="6929438" y="3884613"/>
          <p14:tracePt t="14441" x="6919913" y="3884613"/>
          <p14:tracePt t="14452" x="6902450" y="3884613"/>
          <p14:tracePt t="14463" x="6894513" y="3884613"/>
          <p14:tracePt t="14479" x="6884988" y="3884613"/>
          <p14:tracePt t="14497" x="6875463" y="3884613"/>
          <p14:tracePt t="14513" x="6823075" y="3884613"/>
          <p14:tracePt t="14529" x="6796088" y="3894138"/>
          <p14:tracePt t="14545" x="6769100" y="3911600"/>
          <p14:tracePt t="14561" x="6732588" y="3929063"/>
          <p14:tracePt t="14607" x="6742113" y="3929063"/>
          <p14:tracePt t="14754" x="6732588" y="3929063"/>
          <p14:tracePt t="14765" x="6705600" y="3929063"/>
          <p14:tracePt t="14775" x="6680200" y="3919538"/>
          <p14:tracePt t="14790" x="6661150" y="3919538"/>
          <p14:tracePt t="14802" x="6643688" y="3902075"/>
          <p14:tracePt t="14817" x="6626225" y="3894138"/>
          <p14:tracePt t="14833" x="6608763" y="3894138"/>
          <p14:tracePt t="14849" x="6545263" y="3857625"/>
          <p14:tracePt t="14865" x="6518275" y="3840163"/>
          <p14:tracePt t="14880" x="6483350" y="3813175"/>
          <p14:tracePt t="14897" x="6419850" y="3776663"/>
          <p14:tracePt t="14913" x="6402388" y="3759200"/>
          <p14:tracePt t="14929" x="6394450" y="3751263"/>
          <p14:tracePt t="14945" x="6375400" y="3741738"/>
          <p14:tracePt t="15002" x="6411913" y="3741738"/>
          <p14:tracePt t="15147" x="6394450" y="3741738"/>
          <p14:tracePt t="15159" x="6375400" y="3741738"/>
          <p14:tracePt t="15174" x="6357938" y="3732213"/>
          <p14:tracePt t="15187" x="6340475" y="3732213"/>
          <p14:tracePt t="15201" x="6323013" y="3714750"/>
          <p14:tracePt t="15216" x="6313488" y="3714750"/>
          <p14:tracePt t="15233" x="6303963" y="3697288"/>
          <p14:tracePt t="15249" x="6286500" y="3679825"/>
          <p14:tracePt t="15265" x="6276975" y="3679825"/>
          <p14:tracePt t="15297" x="6276975" y="3670300"/>
          <p14:tracePt t="15413" x="6286500" y="3679825"/>
          <p14:tracePt t="15425" x="6296025" y="3697288"/>
          <p14:tracePt t="15439" x="6303963" y="3697288"/>
          <p14:tracePt t="15456" x="6313488" y="3714750"/>
          <p14:tracePt t="15473" x="6357938" y="3714750"/>
          <p14:tracePt t="15489" x="6394450" y="3697288"/>
          <p14:tracePt t="15505" x="6456363" y="3660775"/>
          <p14:tracePt t="15521" x="6554788" y="3589338"/>
          <p14:tracePt t="15738" x="6554788" y="3581400"/>
          <p14:tracePt t="15762" x="6562725" y="3571875"/>
          <p14:tracePt t="15776" x="6562725" y="3562350"/>
          <p14:tracePt t="15785" x="6572250" y="3562350"/>
          <p14:tracePt t="15823" x="6581775" y="3554413"/>
          <p14:tracePt t="15836" x="6589713" y="3544888"/>
          <p14:tracePt t="15847" x="6599238" y="3536950"/>
          <p14:tracePt t="15872" x="6608763" y="3527425"/>
          <p14:tracePt t="15931" x="6608763" y="3517900"/>
          <p14:tracePt t="15945" x="6608763" y="3509963"/>
          <p14:tracePt t="15954" x="6599238" y="3509963"/>
          <p14:tracePt t="15969" x="6599238" y="3500438"/>
          <p14:tracePt t="15985" x="6589713" y="3500438"/>
          <p14:tracePt t="16001" x="6581775" y="3490913"/>
          <p14:tracePt t="16016" x="6572250" y="3490913"/>
          <p14:tracePt t="16033" x="6562725" y="3482975"/>
          <p14:tracePt t="16049" x="6554788" y="3473450"/>
          <p14:tracePt t="16065" x="6545263" y="3473450"/>
          <p14:tracePt t="16095" x="6527800" y="3465513"/>
          <p14:tracePt t="16113" x="6518275" y="3455988"/>
          <p14:tracePt t="16129" x="6518275" y="3446463"/>
          <p14:tracePt t="16145" x="6510338" y="3429000"/>
          <p14:tracePt t="16255" x="6518275" y="3419475"/>
          <p14:tracePt t="16269" x="6537325" y="3419475"/>
          <p14:tracePt t="16278" x="6554788" y="3419475"/>
          <p14:tracePt t="16290" x="6572250" y="3419475"/>
          <p14:tracePt t="16305" x="6589713" y="3419475"/>
          <p14:tracePt t="16320" x="6616700" y="3429000"/>
          <p14:tracePt t="16337" x="6634163" y="3446463"/>
          <p14:tracePt t="16352" x="6661150" y="3473450"/>
          <p14:tracePt t="16369" x="6670675" y="3490913"/>
          <p14:tracePt t="16385" x="6680200" y="3500438"/>
          <p14:tracePt t="16401" x="6697663" y="3517900"/>
          <p14:tracePt t="16417" x="6697663" y="3536950"/>
          <p14:tracePt t="16450" x="6697663" y="3544888"/>
          <p14:tracePt t="16506" x="6697663" y="3562350"/>
          <p14:tracePt t="16517" x="6697663" y="3581400"/>
          <p14:tracePt t="16532" x="6697663" y="3598863"/>
          <p14:tracePt t="16544" x="6688138" y="3608388"/>
          <p14:tracePt t="16561" x="6680200" y="3625850"/>
          <p14:tracePt t="16577" x="6653213" y="3633788"/>
          <p14:tracePt t="16593" x="6653213" y="3643313"/>
          <p14:tracePt t="16609" x="6634163" y="3643313"/>
          <p14:tracePt t="16625" x="6616700" y="3643313"/>
          <p14:tracePt t="16639" x="6599238" y="3643313"/>
          <p14:tracePt t="16655" x="6589713" y="3643313"/>
          <p14:tracePt t="16687" x="6572250" y="3643313"/>
          <p14:tracePt t="16794" x="6581775" y="3652838"/>
          <p14:tracePt t="16806" x="6599238" y="3660775"/>
          <p14:tracePt t="16817" x="6616700" y="3660775"/>
          <p14:tracePt t="16834" x="6626225" y="3660775"/>
          <p14:tracePt t="16849" x="6634163" y="3660775"/>
          <p14:tracePt t="16865" x="6653213" y="3660775"/>
          <p14:tracePt t="16880" x="6661150" y="3660775"/>
          <p14:tracePt t="16897" x="6670675" y="3660775"/>
          <p14:tracePt t="16913" x="6680200" y="3652838"/>
          <p14:tracePt t="16929" x="6688138" y="3652838"/>
          <p14:tracePt t="16960" x="6697663" y="3652838"/>
          <p14:tracePt t="17049" x="6688138" y="3643313"/>
          <p14:tracePt t="17059" x="6680200" y="3643313"/>
          <p14:tracePt t="17072" x="6670675" y="3643313"/>
          <p14:tracePt t="17089" x="6661150" y="3625850"/>
          <p14:tracePt t="17105" x="6643688" y="3616325"/>
          <p14:tracePt t="17120" x="6626225" y="3581400"/>
          <p14:tracePt t="17136" x="6616700" y="3554413"/>
          <p14:tracePt t="17152" x="6608763" y="3536950"/>
          <p14:tracePt t="17169" x="6589713" y="3490913"/>
          <p14:tracePt t="17184" x="6581775" y="3465513"/>
          <p14:tracePt t="17201" x="6572250" y="3429000"/>
          <p14:tracePt t="17217" x="6562725" y="3402013"/>
          <p14:tracePt t="17232" x="6562725" y="3394075"/>
          <p14:tracePt t="17265" x="6562725" y="3384550"/>
          <p14:tracePt t="17286" x="6562725" y="3375025"/>
          <p14:tracePt t="17348" x="6581775" y="3375025"/>
          <p14:tracePt t="17360" x="6599238" y="3375025"/>
          <p14:tracePt t="17376" x="6616700" y="3375025"/>
          <p14:tracePt t="17393" x="6626225" y="3367088"/>
          <p14:tracePt t="17408" x="6634163" y="3367088"/>
          <p14:tracePt t="17439" x="6643688" y="3367088"/>
          <p14:tracePt t="17480" x="6643688" y="3348038"/>
          <p14:tracePt t="17502" x="6643688" y="3340100"/>
          <p14:tracePt t="17517" x="6643688" y="3330575"/>
          <p14:tracePt t="17540" x="6634163" y="3322638"/>
          <p14:tracePt t="17636" x="6626225" y="3322638"/>
          <p14:tracePt t="17685" x="6626225" y="3313113"/>
          <p14:tracePt t="17707" x="6616700" y="3303588"/>
          <p14:tracePt t="17718" x="6608763" y="3295650"/>
          <p14:tracePt t="17732" x="6599238" y="3295650"/>
          <p14:tracePt t="17746" x="6599238" y="3286125"/>
          <p14:tracePt t="18010" x="6599238" y="3276600"/>
          <p14:tracePt t="18035" x="6599238" y="3268663"/>
          <p14:tracePt t="18042" x="6599238" y="3251200"/>
          <p14:tracePt t="18069" x="6599238" y="3241675"/>
          <p14:tracePt t="18080" x="6589713" y="3241675"/>
          <p14:tracePt t="18094" x="6589713" y="3232150"/>
          <p14:tracePt t="18116" x="6589713" y="3224213"/>
          <p14:tracePt t="18392" x="6589713" y="3232150"/>
          <p14:tracePt t="18404" x="6581775" y="3232150"/>
          <p14:tracePt t="18415" x="6572250" y="3232150"/>
          <p14:tracePt t="18441" x="6562725" y="3232150"/>
          <p14:tracePt t="18453" x="6554788" y="3232150"/>
          <p14:tracePt t="18477" x="6554788" y="3224213"/>
          <p14:tracePt t="18486" x="6545263" y="3224213"/>
          <p14:tracePt t="18502" x="6537325" y="3214688"/>
          <p14:tracePt t="18535" x="6537325" y="3205163"/>
          <p14:tracePt t="18548" x="6527800" y="3205163"/>
          <p14:tracePt t="18728" x="6527800" y="3197225"/>
          <p14:tracePt t="19498" x="6527800" y="3205163"/>
          <p14:tracePt t="19892" x="6527800" y="3197225"/>
          <p14:tracePt t="19919" x="6527800" y="3187700"/>
          <p14:tracePt t="19931" x="6527800" y="3170238"/>
          <p14:tracePt t="19945" x="6518275" y="3160713"/>
          <p14:tracePt t="19962" x="6518275" y="3152775"/>
          <p14:tracePt t="19978" x="6510338" y="3143250"/>
          <p14:tracePt t="19994" x="6500813" y="3125788"/>
          <p14:tracePt t="20011" x="6491288" y="3116263"/>
          <p14:tracePt t="20027" x="6483350" y="3116263"/>
          <p14:tracePt t="20042" x="6483350" y="3108325"/>
          <p14:tracePt t="20058" x="6473825" y="3098800"/>
          <p14:tracePt t="20075" x="6446838" y="3089275"/>
          <p14:tracePt t="20090" x="6438900" y="3081338"/>
          <p14:tracePt t="20106" x="6429375" y="3071813"/>
          <p14:tracePt t="20122" x="6411913" y="3062288"/>
          <p14:tracePt t="20138" x="6394450" y="3054350"/>
          <p14:tracePt t="20154" x="6375400" y="3054350"/>
          <p14:tracePt t="20170" x="6357938" y="3054350"/>
          <p14:tracePt t="20186" x="6340475" y="3054350"/>
          <p14:tracePt t="20202" x="6330950" y="3062288"/>
          <p14:tracePt t="20219" x="6303963" y="3081338"/>
          <p14:tracePt t="20234" x="6286500" y="3108325"/>
          <p14:tracePt t="20250" x="6269038" y="3116263"/>
          <p14:tracePt t="20266" x="6269038" y="3133725"/>
          <p14:tracePt t="20282" x="6269038" y="3143250"/>
          <p14:tracePt t="20298" x="6269038" y="3152775"/>
          <p14:tracePt t="20460" x="6259513" y="3152775"/>
          <p14:tracePt t="20481" x="6242050" y="3152775"/>
          <p14:tracePt t="20492" x="6232525" y="3152775"/>
          <p14:tracePt t="20508" x="6224588" y="3152775"/>
          <p14:tracePt t="20523" x="6215063" y="3152775"/>
          <p14:tracePt t="20538" x="6197600" y="3152775"/>
          <p14:tracePt t="20554" x="6180138" y="3152775"/>
          <p14:tracePt t="20570" x="6161088" y="3152775"/>
          <p14:tracePt t="20602" x="6134100" y="3143250"/>
          <p14:tracePt t="20619" x="6134100" y="3133725"/>
          <p14:tracePt t="20650" x="6126163" y="3133725"/>
          <p14:tracePt t="20817" x="6116638" y="3133725"/>
          <p14:tracePt t="20830" x="6108700" y="3133725"/>
          <p14:tracePt t="20843" x="6108700" y="3143250"/>
          <p14:tracePt t="20859" x="6099175" y="3143250"/>
          <p14:tracePt t="20891" x="6089650" y="3143250"/>
          <p14:tracePt t="20904" x="6089650" y="3152775"/>
          <p14:tracePt t="20973" x="6089650" y="3170238"/>
          <p14:tracePt t="21012" x="6081713" y="3179763"/>
          <p14:tracePt t="21045" x="6072188" y="3187700"/>
          <p14:tracePt t="21081" x="6072188" y="3197225"/>
          <p14:tracePt t="21168" x="6072188" y="3187700"/>
          <p14:tracePt t="21206" x="6072188" y="3179763"/>
          <p14:tracePt t="21238" x="6072188" y="3170238"/>
          <p14:tracePt t="21249" x="6072188" y="3160713"/>
          <p14:tracePt t="21265" x="6072188" y="3152775"/>
          <p14:tracePt t="21276" x="6081713" y="3143250"/>
          <p14:tracePt t="21290" x="6081713" y="3133725"/>
          <p14:tracePt t="21309" x="6081713" y="3125788"/>
          <p14:tracePt t="21336" x="6081713" y="3116263"/>
          <p14:tracePt t="21347" x="6089650" y="3116263"/>
          <p14:tracePt t="21358" x="6089650" y="3108325"/>
          <p14:tracePt t="21373" x="6099175" y="3108325"/>
          <p14:tracePt t="21399" x="6108700" y="3108325"/>
          <p14:tracePt t="21418" x="6116638" y="3098800"/>
          <p14:tracePt t="21431" x="6126163" y="3098800"/>
          <p14:tracePt t="21444" x="6134100" y="3098800"/>
          <p14:tracePt t="21457" x="6161088" y="3098800"/>
          <p14:tracePt t="21468" x="6170613" y="3098800"/>
          <p14:tracePt t="21482" x="6188075" y="3098800"/>
          <p14:tracePt t="21498" x="6205538" y="3098800"/>
          <p14:tracePt t="21514" x="6215063" y="3098800"/>
          <p14:tracePt t="21530" x="6232525" y="3098800"/>
          <p14:tracePt t="21546" x="6242050" y="3108325"/>
          <p14:tracePt t="21576" x="6242050" y="3116263"/>
          <p14:tracePt t="21623" x="6242050" y="3125788"/>
          <p14:tracePt t="21719" x="6232525" y="3116263"/>
          <p14:tracePt t="21734" x="6224588" y="3108325"/>
          <p14:tracePt t="21743" x="6205538" y="3098800"/>
          <p14:tracePt t="21756" x="6205538" y="3089275"/>
          <p14:tracePt t="21772" x="6197600" y="3081338"/>
          <p14:tracePt t="21786" x="6180138" y="3071813"/>
          <p14:tracePt t="21803" x="6161088" y="3054350"/>
          <p14:tracePt t="21818" x="6153150" y="3036888"/>
          <p14:tracePt t="21835" x="6143625" y="3036888"/>
          <p14:tracePt t="21850" x="6126163" y="3017838"/>
          <p14:tracePt t="21866" x="6108700" y="3000375"/>
          <p14:tracePt t="21898" x="6099175" y="3000375"/>
          <p14:tracePt t="21914" x="6089650" y="3000375"/>
          <p14:tracePt t="21930" x="6081713" y="3000375"/>
          <p14:tracePt t="21946" x="6072188" y="3009900"/>
          <p14:tracePt t="21962" x="6072188" y="3017838"/>
          <p14:tracePt t="21978" x="6054725" y="3036888"/>
          <p14:tracePt t="21994" x="6054725" y="3044825"/>
          <p14:tracePt t="22010" x="6045200" y="3054350"/>
          <p14:tracePt t="22026" x="6045200" y="3062288"/>
          <p14:tracePt t="22044" x="6037263" y="3081338"/>
          <p14:tracePt t="22059" x="6037263" y="3098800"/>
          <p14:tracePt t="22074" x="6037263" y="3108325"/>
          <p14:tracePt t="22091" x="6037263" y="3125788"/>
          <p14:tracePt t="22107" x="6027738" y="3133725"/>
          <p14:tracePt t="22122" x="6027738" y="3160713"/>
          <p14:tracePt t="22139" x="6027738" y="3197225"/>
          <p14:tracePt t="22154" x="6027738" y="3214688"/>
          <p14:tracePt t="22170" x="6018213" y="3224213"/>
          <p14:tracePt t="22186" x="6018213" y="3232150"/>
          <p14:tracePt t="22202" x="6018213" y="3241675"/>
          <p14:tracePt t="22343" x="6018213" y="3232150"/>
          <p14:tracePt t="22382" x="6018213" y="3224213"/>
          <p14:tracePt t="22415" x="6018213" y="3214688"/>
          <p14:tracePt t="22440" x="6018213" y="3205163"/>
          <p14:tracePt t="22451" x="6027738" y="3187700"/>
          <p14:tracePt t="22462" x="6037263" y="3170238"/>
          <p14:tracePt t="22475" x="6045200" y="3160713"/>
          <p14:tracePt t="22492" x="6062663" y="3143250"/>
          <p14:tracePt t="22506" x="6072188" y="3125788"/>
          <p14:tracePt t="22523" x="6089650" y="3116263"/>
          <p14:tracePt t="22554" x="6099175" y="3116263"/>
          <p14:tracePt t="22587" x="6116638" y="3116263"/>
          <p14:tracePt t="22599" x="6126163" y="3116263"/>
          <p14:tracePt t="22608" x="6143625" y="3116263"/>
          <p14:tracePt t="22620" x="6161088" y="3125788"/>
          <p14:tracePt t="22633" x="6180138" y="3133725"/>
          <p14:tracePt t="22649" x="6188075" y="3143250"/>
          <p14:tracePt t="22665" x="6205538" y="3160713"/>
          <p14:tracePt t="22681" x="6224588" y="3179763"/>
          <p14:tracePt t="22697" x="6224588" y="3197225"/>
          <p14:tracePt t="22729" x="6224588" y="3205163"/>
          <p14:tracePt t="22861" x="6224588" y="3187700"/>
          <p14:tracePt t="22873" x="6215063" y="3179763"/>
          <p14:tracePt t="22888" x="6205538" y="3170238"/>
          <p14:tracePt t="22904" x="6188075" y="3152775"/>
          <p14:tracePt t="22923" x="6143625" y="3116263"/>
          <p14:tracePt t="22938" x="6126163" y="3116263"/>
          <p14:tracePt t="22955" x="6099175" y="3108325"/>
          <p14:tracePt t="22970" x="6089650" y="3108325"/>
          <p14:tracePt t="22986" x="6081713" y="3108325"/>
          <p14:tracePt t="23003" x="6062663" y="3116263"/>
          <p14:tracePt t="23033" x="6054725" y="3125788"/>
          <p14:tracePt t="23051" x="6054725" y="3133725"/>
          <p14:tracePt t="23099" x="6054725" y="3143250"/>
          <p14:tracePt t="23208" x="6054725" y="3152775"/>
          <p14:tracePt t="23219" x="6054725" y="3170238"/>
          <p14:tracePt t="23234" x="6062663" y="3187700"/>
          <p14:tracePt t="23374" x="6062663" y="3224213"/>
          <p14:tracePt t="23388" x="6062663" y="3268663"/>
          <p14:tracePt t="23402" x="6037263" y="3322638"/>
          <p14:tracePt t="23418" x="6018213" y="3357563"/>
          <p14:tracePt t="23434" x="5991225" y="3394075"/>
          <p14:tracePt t="23450" x="5973763" y="3438525"/>
          <p14:tracePt t="23466" x="5956300" y="3455988"/>
          <p14:tracePt t="23483" x="5956300" y="3465513"/>
          <p14:tracePt t="23498" x="5938838" y="3482975"/>
          <p14:tracePt t="23514" x="5938838" y="3490913"/>
          <p14:tracePt t="23544" x="5929313" y="3500438"/>
          <p14:tracePt t="23569" x="5919788" y="3509963"/>
          <p14:tracePt t="23807" x="5919788" y="3517900"/>
          <p14:tracePt t="23823" x="5911850" y="3536950"/>
          <p14:tracePt t="23834" x="5911850" y="3544888"/>
          <p14:tracePt t="23856" x="5911850" y="3554413"/>
          <p14:tracePt t="23931" x="5902325" y="3571875"/>
          <p14:tracePt t="23943" x="5902325" y="3589338"/>
          <p14:tracePt t="23954" x="5902325" y="3608388"/>
          <p14:tracePt t="23967" x="5902325" y="3616325"/>
          <p14:tracePt t="23980" x="5902325" y="3633788"/>
          <p14:tracePt t="23994" x="5902325" y="3643313"/>
          <p14:tracePt t="24011" x="5894388" y="3660775"/>
          <p14:tracePt t="24027" x="5894388" y="3670300"/>
          <p14:tracePt t="24060" x="5894388" y="3679825"/>
          <p14:tracePt t="24072" x="5884863" y="3679825"/>
          <p14:tracePt t="24432" x="5884863" y="3687763"/>
          <p14:tracePt t="24446" x="5884863" y="3705225"/>
          <p14:tracePt t="24458" x="5894388" y="3724275"/>
          <p14:tracePt t="24471" x="5902325" y="3741738"/>
          <p14:tracePt t="24486" x="5929313" y="3786188"/>
          <p14:tracePt t="24502" x="5938838" y="3813175"/>
          <p14:tracePt t="24533" x="6027738" y="3929063"/>
          <p14:tracePt t="24550" x="6062663" y="3973513"/>
          <p14:tracePt t="24567" x="6116638" y="4044950"/>
          <p14:tracePt t="24582" x="6134100" y="4062413"/>
          <p14:tracePt t="24598" x="6153150" y="4071938"/>
          <p14:tracePt t="24615" x="6180138" y="4054475"/>
          <p14:tracePt t="24630" x="6180138" y="4017963"/>
          <p14:tracePt t="24644" x="6180138" y="3946525"/>
          <p14:tracePt t="24661" x="6153150" y="3732213"/>
          <p14:tracePt t="24677" x="6134100" y="3509963"/>
          <p14:tracePt t="24692" x="6116638" y="3286125"/>
          <p14:tracePt t="24709" x="6099175" y="2973388"/>
          <p14:tracePt t="24724" x="6089650" y="2928938"/>
          <p14:tracePt t="24740" x="6089650" y="2901950"/>
          <p14:tracePt t="24756" x="6081713" y="2894013"/>
          <p14:tracePt t="24806" x="6072188" y="2911475"/>
          <p14:tracePt t="24818" x="6062663" y="2955925"/>
          <p14:tracePt t="24827" x="6054725" y="3009900"/>
          <p14:tracePt t="24842" x="6037263" y="3071813"/>
          <p14:tracePt t="24856" x="6010275" y="3116263"/>
          <p14:tracePt t="24870" x="5991225" y="3152775"/>
          <p14:tracePt t="24886" x="5983288" y="3170238"/>
          <p14:tracePt t="24902" x="5983288" y="3187700"/>
          <p14:tracePt t="24934" x="5973763" y="3197225"/>
          <p14:tracePt t="24950" x="5956300" y="3224213"/>
          <p14:tracePt t="24966" x="5946775" y="3232150"/>
          <p14:tracePt t="24982" x="5946775" y="3241675"/>
          <p14:tracePt t="24998" x="5929313" y="3259138"/>
          <p14:tracePt t="25014" x="5929313" y="3268663"/>
          <p14:tracePt t="25072" x="5929313" y="3276600"/>
          <p14:tracePt t="25083" x="5929313" y="3303588"/>
          <p14:tracePt t="25094" x="5946775" y="3313113"/>
          <p14:tracePt t="25109" x="5946775" y="3330575"/>
          <p14:tracePt t="25126" x="5965825" y="3357563"/>
          <p14:tracePt t="25142" x="5991225" y="3411538"/>
          <p14:tracePt t="25158" x="6010275" y="3438525"/>
          <p14:tracePt t="25174" x="6027738" y="3482975"/>
          <p14:tracePt t="25204" x="6062663" y="3608388"/>
          <p14:tracePt t="25222" x="6072188" y="3652838"/>
          <p14:tracePt t="25238" x="6081713" y="3687763"/>
          <p14:tracePt t="25254" x="6089650" y="3732213"/>
          <p14:tracePt t="25270" x="6089650" y="3759200"/>
          <p14:tracePt t="25286" x="6099175" y="3840163"/>
          <p14:tracePt t="25302" x="6108700" y="3857625"/>
          <p14:tracePt t="25504" x="6108700" y="3867150"/>
          <p14:tracePt t="25527" x="6108700" y="3875088"/>
          <p14:tracePt t="25539" x="6108700" y="3894138"/>
          <p14:tracePt t="25548" x="6099175" y="3902075"/>
          <p14:tracePt t="25563" x="6089650" y="3929063"/>
          <p14:tracePt t="25577" x="6089650" y="3965575"/>
          <p14:tracePt t="25590" x="6081713" y="3990975"/>
          <p14:tracePt t="25606" x="6072188" y="4017963"/>
          <p14:tracePt t="25623" x="6054725" y="4081463"/>
          <p14:tracePt t="25637" x="6054725" y="4108450"/>
          <p14:tracePt t="25653" x="6045200" y="4125913"/>
          <p14:tracePt t="25669" x="6045200" y="4143375"/>
          <p14:tracePt t="25704" x="6045200" y="4152900"/>
          <p14:tracePt t="25742" x="6045200" y="4170363"/>
          <p14:tracePt t="25753" x="6045200" y="4179888"/>
          <p14:tracePt t="25764" x="6045200" y="4187825"/>
          <p14:tracePt t="25781" x="6045200" y="4205288"/>
          <p14:tracePt t="25803" x="6054725" y="4205288"/>
          <p14:tracePt t="25815" x="6062663" y="4205288"/>
          <p14:tracePt t="25832" x="6072188" y="4205288"/>
          <p14:tracePt t="25846" x="6089650" y="4214813"/>
          <p14:tracePt t="25876" x="6108700" y="4214813"/>
          <p14:tracePt t="25983" x="6108700" y="4224338"/>
          <p14:tracePt t="26044" x="6108700" y="4232275"/>
          <p14:tracePt t="26055" x="6108700" y="4241800"/>
          <p14:tracePt t="26069" x="6108700" y="4251325"/>
          <p14:tracePt t="26086" x="6099175" y="4251325"/>
          <p14:tracePt t="26102" x="6099175" y="4259263"/>
          <p14:tracePt t="26118" x="6089650" y="4268788"/>
          <p14:tracePt t="26138" x="6081713" y="4276725"/>
          <p14:tracePt t="26165" x="6081713" y="4286250"/>
          <p14:tracePt t="26175" x="6072188" y="4286250"/>
          <p14:tracePt t="26197" x="6062663" y="4286250"/>
          <p14:tracePt t="26213" x="6062663" y="4295775"/>
          <p14:tracePt t="26236" x="6054725" y="4295775"/>
          <p14:tracePt t="26246" x="6045200" y="4295775"/>
          <p14:tracePt t="27146" x="6037263" y="4295775"/>
          <p14:tracePt t="27196" x="6027738" y="4295775"/>
          <p14:tracePt t="27207" x="6027738" y="4286250"/>
          <p14:tracePt t="27218" x="6010275" y="4276725"/>
          <p14:tracePt t="27257" x="6010275" y="4268788"/>
          <p14:tracePt t="27413" x="6010275" y="4259263"/>
          <p14:tracePt t="27787" x="6000750" y="4259263"/>
          <p14:tracePt t="27797" x="6000750" y="4268788"/>
          <p14:tracePt t="27820" x="5991225" y="4268788"/>
          <p14:tracePt t="27905" x="5983288" y="4268788"/>
          <p14:tracePt t="27927" x="5973763" y="4268788"/>
          <p14:tracePt t="27954" x="5973763" y="4276725"/>
          <p14:tracePt t="28360" x="5973763" y="4286250"/>
          <p14:tracePt t="28386" x="5973763" y="4295775"/>
          <p14:tracePt t="28396" x="5965825" y="4313238"/>
          <p14:tracePt t="28422" x="5965825" y="4322763"/>
          <p14:tracePt t="28458" x="5956300" y="4322763"/>
          <p14:tracePt t="28855" x="5956300" y="4330700"/>
          <p14:tracePt t="29140" x="5956300" y="4340225"/>
          <p14:tracePt t="29383" x="5946775" y="4348163"/>
          <p14:tracePt t="29418" x="5929313" y="4357688"/>
          <p14:tracePt t="29432" x="5919788" y="4375150"/>
          <p14:tracePt t="29441" x="5902325" y="4402138"/>
          <p14:tracePt t="29454" x="5875338" y="4419600"/>
          <p14:tracePt t="29470" x="5857875" y="4456113"/>
          <p14:tracePt t="29486" x="5830888" y="4473575"/>
          <p14:tracePt t="29502" x="5822950" y="4491038"/>
          <p14:tracePt t="29518" x="5822950" y="4500563"/>
          <p14:tracePt t="29564" x="5813425" y="4500563"/>
          <p14:tracePt t="29610" x="5813425" y="4483100"/>
          <p14:tracePt t="29621" x="5813425" y="4465638"/>
          <p14:tracePt t="29632" x="5813425" y="4438650"/>
          <p14:tracePt t="29647" x="5803900" y="4419600"/>
          <p14:tracePt t="29662" x="5803900" y="4394200"/>
          <p14:tracePt t="29678" x="5803900" y="4375150"/>
          <p14:tracePt t="29694" x="5803900" y="4348163"/>
          <p14:tracePt t="29710" x="5803900" y="4340225"/>
          <p14:tracePt t="29815" x="5813425" y="4340225"/>
          <p14:tracePt t="29826" x="5822950" y="4340225"/>
          <p14:tracePt t="29837" x="5840413" y="4340225"/>
          <p14:tracePt t="29855" x="5848350" y="4330700"/>
          <p14:tracePt t="29870" x="5867400" y="4330700"/>
          <p14:tracePt t="29886" x="5884863" y="4322763"/>
          <p14:tracePt t="29902" x="5894388" y="4322763"/>
          <p14:tracePt t="29934" x="5902325" y="4313238"/>
          <p14:tracePt t="30043" x="5902325" y="4303713"/>
          <p14:tracePt t="30059" x="5894388" y="4303713"/>
          <p14:tracePt t="30198" x="5884863" y="4295775"/>
          <p14:tracePt t="30209" x="5884863" y="4286250"/>
          <p14:tracePt t="30269" x="5884863" y="4276725"/>
          <p14:tracePt t="30765" x="5884863" y="4286250"/>
          <p14:tracePt t="31029" x="5884863" y="4295775"/>
          <p14:tracePt t="31218" x="5875338" y="4295775"/>
          <p14:tracePt t="31785" x="5875338" y="4303713"/>
          <p14:tracePt t="31941" x="5875338" y="4313238"/>
          <p14:tracePt t="32168" x="5875338" y="4303713"/>
          <p14:tracePt t="32195" x="5884863" y="4303713"/>
          <p14:tracePt t="32206" x="5884863" y="4286250"/>
          <p14:tracePt t="32228" x="5894388" y="4286250"/>
          <p14:tracePt t="32239" x="5894388" y="4276725"/>
          <p14:tracePt t="32253" x="5902325" y="4276725"/>
          <p14:tracePt t="32276" x="5902325" y="4268788"/>
          <p14:tracePt t="32336" x="5902325" y="4259263"/>
          <p14:tracePt t="32396" x="5902325" y="4251325"/>
          <p14:tracePt t="32551" x="5902325" y="4259263"/>
          <p14:tracePt t="32566" x="5902325" y="4276725"/>
          <p14:tracePt t="32578" x="5902325" y="4286250"/>
          <p14:tracePt t="32593" x="5902325" y="4303713"/>
          <p14:tracePt t="32607" x="5902325" y="4330700"/>
          <p14:tracePt t="32624" x="5902325" y="4367213"/>
          <p14:tracePt t="32655" x="5902325" y="4375150"/>
          <p14:tracePt t="32684" x="5902325" y="4384675"/>
          <p14:tracePt t="32697" x="5894388" y="4394200"/>
          <p14:tracePt t="32708" x="5894388" y="4402138"/>
          <p14:tracePt t="32721" x="5884863" y="4411663"/>
          <p14:tracePt t="32736" x="5875338" y="4429125"/>
          <p14:tracePt t="32752" x="5857875" y="4446588"/>
          <p14:tracePt t="32768" x="5840413" y="4473575"/>
          <p14:tracePt t="32814" x="5830888" y="4473575"/>
          <p14:tracePt t="32832" x="5813425" y="4473575"/>
          <p14:tracePt t="32848" x="5803900" y="4473575"/>
          <p14:tracePt t="32864" x="5795963" y="4473575"/>
          <p14:tracePt t="32880" x="5786438" y="4465638"/>
          <p14:tracePt t="32896" x="5768975" y="4456113"/>
          <p14:tracePt t="32912" x="5768975" y="4446588"/>
          <p14:tracePt t="32928" x="5759450" y="4438650"/>
          <p14:tracePt t="32959" x="5759450" y="4429125"/>
          <p14:tracePt t="33129" x="5768975" y="4438650"/>
          <p14:tracePt t="33140" x="5776913" y="4446588"/>
          <p14:tracePt t="33155" x="5786438" y="4465638"/>
          <p14:tracePt t="33181" x="5803900" y="4473575"/>
          <p14:tracePt t="33297" x="5813425" y="4473575"/>
          <p14:tracePt t="33347" x="5822950" y="4465638"/>
          <p14:tracePt t="33356" x="5830888" y="4456113"/>
          <p14:tracePt t="33374" x="5830888" y="4446588"/>
          <p14:tracePt t="33391" x="5840413" y="4446588"/>
          <p14:tracePt t="33646" x="5840413" y="4438650"/>
          <p14:tracePt t="34333" x="5840413" y="4419600"/>
          <p14:tracePt t="34343" x="5840413" y="4411663"/>
          <p14:tracePt t="34391" x="5840413" y="4402138"/>
          <p14:tracePt t="34415" x="5840413" y="4394200"/>
          <p14:tracePt t="34453" x="5840413" y="4384675"/>
          <p14:tracePt t="34496" x="5840413" y="4375150"/>
          <p14:tracePt t="34619" x="5840413" y="4384675"/>
          <p14:tracePt t="34642" x="5840413" y="4394200"/>
          <p14:tracePt t="34654" x="5840413" y="4402138"/>
          <p14:tracePt t="34668" x="5840413" y="4419600"/>
          <p14:tracePt t="34681" x="5840413" y="4429125"/>
          <p14:tracePt t="34693" x="5840413" y="4438650"/>
          <p14:tracePt t="34708" x="5840413" y="4446588"/>
          <p14:tracePt t="34775" x="5840413" y="4456113"/>
          <p14:tracePt t="34848" x="5840413" y="4465638"/>
          <p14:tracePt t="34870" x="5830888" y="4465638"/>
          <p14:tracePt t="34930" x="5822950" y="4465638"/>
          <p14:tracePt t="34943" x="5822950" y="4456113"/>
          <p14:tracePt t="34966" x="5813425" y="4446588"/>
          <p14:tracePt t="34978" x="5813425" y="4438650"/>
          <p14:tracePt t="34989" x="5803900" y="4429125"/>
          <p14:tracePt t="35025" x="5803900" y="4419600"/>
          <p14:tracePt t="35123" x="5813425" y="4411663"/>
          <p14:tracePt t="35136" x="5822950" y="4411663"/>
          <p14:tracePt t="35153" x="5830888" y="4402138"/>
          <p14:tracePt t="35160" x="5840413" y="4402138"/>
          <p14:tracePt t="35173" x="5848350" y="4394200"/>
          <p14:tracePt t="35194" x="5857875" y="4394200"/>
          <p14:tracePt t="35243" x="5857875" y="4384675"/>
          <p14:tracePt t="35340" x="5857875" y="4357688"/>
          <p14:tracePt t="35350" x="5857875" y="4348163"/>
          <p14:tracePt t="35363" x="5857875" y="4340225"/>
          <p14:tracePt t="35380" x="5857875" y="4330700"/>
          <p14:tracePt t="35395" x="5857875" y="4313238"/>
          <p14:tracePt t="35413" x="5857875" y="4303713"/>
          <p14:tracePt t="35438" x="5857875" y="4295775"/>
          <p14:tracePt t="35447" x="5857875" y="4286250"/>
          <p14:tracePt t="35461" x="5857875" y="4276725"/>
          <p14:tracePt t="35481" x="5857875" y="4268788"/>
          <p14:tracePt t="35760" x="5867400" y="4268788"/>
          <p14:tracePt t="35773" x="5867400" y="4276725"/>
          <p14:tracePt t="35821" x="5875338" y="4286250"/>
          <p14:tracePt t="35940" x="5875338" y="4276725"/>
          <p14:tracePt t="35953" x="5875338" y="4268788"/>
          <p14:tracePt t="35965" x="5875338" y="4259263"/>
          <p14:tracePt t="35980" x="5875338" y="4251325"/>
          <p14:tracePt t="36072" x="5875338" y="4241800"/>
          <p14:tracePt t="36180" x="5875338" y="4232275"/>
          <p14:tracePt t="36195" x="5875338" y="4224338"/>
          <p14:tracePt t="36517" x="5875338" y="4232275"/>
          <p14:tracePt t="36528" x="5875338" y="4241800"/>
          <p14:tracePt t="36550" x="5884863" y="4251325"/>
          <p14:tracePt t="36599" x="5884863" y="4259263"/>
          <p14:tracePt t="36733" x="5884863" y="4276725"/>
          <p14:tracePt t="36756" x="5884863" y="4286250"/>
          <p14:tracePt t="36803" x="5884863" y="4295775"/>
          <p14:tracePt t="36831" x="5884863" y="4303713"/>
          <p14:tracePt t="36842" x="5875338" y="4313238"/>
          <p14:tracePt t="36863" x="5867400" y="4330700"/>
          <p14:tracePt t="36879" x="5857875" y="4340225"/>
          <p14:tracePt t="36901" x="5857875" y="4357688"/>
          <p14:tracePt t="36916" x="5848350" y="4357688"/>
          <p14:tracePt t="36926" x="5848350" y="4367213"/>
          <p14:tracePt t="36942" x="5848350" y="4375150"/>
          <p14:tracePt t="36971" x="5840413" y="4384675"/>
          <p14:tracePt t="36988" x="5822950" y="4402138"/>
          <p14:tracePt t="37004" x="5822950" y="4411663"/>
          <p14:tracePt t="37020" x="5813425" y="4411663"/>
          <p14:tracePt t="37090" x="5803900" y="4411663"/>
          <p14:tracePt t="37237" x="5822950" y="4411663"/>
          <p14:tracePt t="37248" x="5822950" y="4402138"/>
          <p14:tracePt t="37260" x="5830888" y="4402138"/>
          <p14:tracePt t="37308" x="5830888" y="4394200"/>
          <p14:tracePt t="37384" x="5848350" y="4367213"/>
          <p14:tracePt t="37393" x="5857875" y="4348163"/>
          <p14:tracePt t="37409" x="5867400" y="4340225"/>
          <p14:tracePt t="37421" x="5867400" y="4330700"/>
          <p14:tracePt t="37576" x="5894388" y="4322763"/>
          <p14:tracePt t="37585" x="5911850" y="4313238"/>
          <p14:tracePt t="37600" x="5938838" y="4313238"/>
          <p14:tracePt t="37614" x="5956300" y="4303713"/>
          <p14:tracePt t="37642" x="5991225" y="4276725"/>
          <p14:tracePt t="37660" x="5991225" y="4268788"/>
          <p14:tracePt t="37691" x="5991225" y="4259263"/>
          <p14:tracePt t="37826" x="6010275" y="4259263"/>
          <p14:tracePt t="37849" x="6018213" y="4259263"/>
          <p14:tracePt t="37862" x="6018213" y="4268788"/>
          <p14:tracePt t="37875" x="6018213" y="4276725"/>
          <p14:tracePt t="37898" x="6018213" y="4295775"/>
          <p14:tracePt t="37924" x="6018213" y="4303713"/>
          <p14:tracePt t="37950" x="6018213" y="4313238"/>
          <p14:tracePt t="37957" x="6018213" y="4322763"/>
          <p14:tracePt t="37971" x="6010275" y="4330700"/>
          <p14:tracePt t="37982" x="5991225" y="4340225"/>
          <p14:tracePt t="37997" x="5983288" y="4357688"/>
          <p14:tracePt t="38012" x="5973763" y="4357688"/>
          <p14:tracePt t="38028" x="5965825" y="4357688"/>
          <p14:tracePt t="38045" x="5946775" y="4357688"/>
          <p14:tracePt t="38209" x="5956300" y="4340225"/>
          <p14:tracePt t="38221" x="5973763" y="4330700"/>
          <p14:tracePt t="38235" x="5973763" y="4322763"/>
          <p14:tracePt t="38253" x="5983288" y="4322763"/>
          <p14:tracePt t="38283" x="6000750" y="4286250"/>
          <p14:tracePt t="38300" x="6018213" y="4286250"/>
          <p14:tracePt t="38316" x="6018213" y="4268788"/>
          <p14:tracePt t="38332" x="6037263" y="4259263"/>
          <p14:tracePt t="38348" x="6037263" y="4241800"/>
          <p14:tracePt t="38364" x="6045200" y="4224338"/>
          <p14:tracePt t="38380" x="6054725" y="4187825"/>
          <p14:tracePt t="38396" x="6062663" y="4160838"/>
          <p14:tracePt t="38412" x="6062663" y="4143375"/>
          <p14:tracePt t="38428" x="6062663" y="4116388"/>
          <p14:tracePt t="38444" x="6062663" y="4108450"/>
          <p14:tracePt t="38460" x="6062663" y="4089400"/>
          <p14:tracePt t="38476" x="6062663" y="4071938"/>
          <p14:tracePt t="38492" x="6062663" y="4054475"/>
          <p14:tracePt t="38508" x="6062663" y="4044950"/>
          <p14:tracePt t="38525" x="6062663" y="4017963"/>
          <p14:tracePt t="38540" x="6054725" y="4010025"/>
          <p14:tracePt t="38556" x="6054725" y="4000500"/>
          <p14:tracePt t="38572" x="6045200" y="3965575"/>
          <p14:tracePt t="38588" x="6037263" y="3956050"/>
          <p14:tracePt t="38604" x="6027738" y="3919538"/>
          <p14:tracePt t="38622" x="6010275" y="3911600"/>
          <p14:tracePt t="38636" x="6010275" y="3894138"/>
          <p14:tracePt t="38652" x="5991225" y="3875088"/>
          <p14:tracePt t="38668" x="5973763" y="3813175"/>
          <p14:tracePt t="38684" x="5965825" y="3786188"/>
          <p14:tracePt t="38700" x="5956300" y="3759200"/>
          <p14:tracePt t="38716" x="5956300" y="3714750"/>
          <p14:tracePt t="38732" x="5956300" y="3705225"/>
          <p14:tracePt t="38748" x="5946775" y="3679825"/>
          <p14:tracePt t="38764" x="5946775" y="3670300"/>
          <p14:tracePt t="39064" x="5946775" y="3652838"/>
          <p14:tracePt t="39076" x="5946775" y="3643313"/>
          <p14:tracePt t="39087" x="5956300" y="3625850"/>
          <p14:tracePt t="39102" x="5956300" y="3598863"/>
          <p14:tracePt t="39118" x="5973763" y="3554413"/>
          <p14:tracePt t="39135" x="5991225" y="3500438"/>
          <p14:tracePt t="39150" x="6000750" y="3482975"/>
          <p14:tracePt t="39166" x="6000750" y="3465513"/>
          <p14:tracePt t="39198" x="6000750" y="3455988"/>
          <p14:tracePt t="39281" x="6010275" y="3419475"/>
          <p14:tracePt t="39293" x="6010275" y="3411538"/>
          <p14:tracePt t="39302" x="6010275" y="3402013"/>
          <p14:tracePt t="39314" x="6018213" y="3402013"/>
          <p14:tracePt t="39330" x="6018213" y="3394075"/>
          <p14:tracePt t="39434" x="6027738" y="3367088"/>
          <p14:tracePt t="39450" x="6037263" y="3348038"/>
          <p14:tracePt t="39473" x="6037263" y="3340100"/>
          <p14:tracePt t="39494" x="6037263" y="3330575"/>
          <p14:tracePt t="39505" x="6037263" y="3322638"/>
          <p14:tracePt t="39521" x="6037263" y="3303588"/>
          <p14:tracePt t="39543" x="6037263" y="3295650"/>
          <p14:tracePt t="39553" x="6037263" y="3276600"/>
          <p14:tracePt t="39567" x="6037263" y="3259138"/>
          <p14:tracePt t="39582" x="6037263" y="3251200"/>
          <p14:tracePt t="39759" x="6045200" y="3251200"/>
          <p14:tracePt t="40193" x="6045200" y="3241675"/>
          <p14:tracePt t="41716" x="6045200" y="3251200"/>
          <p14:tracePt t="42318" x="6037263" y="3251200"/>
          <p14:tracePt t="42332" x="6037263" y="3259138"/>
          <p14:tracePt t="42355" x="6027738" y="3259138"/>
          <p14:tracePt t="42364" x="6018213" y="3268663"/>
          <p14:tracePt t="42391" x="6010275" y="3268663"/>
          <p14:tracePt t="42403" x="6000750" y="3276600"/>
          <p14:tracePt t="42412" x="5983288" y="3286125"/>
          <p14:tracePt t="42441" x="5973763" y="3295650"/>
          <p14:tracePt t="42451" x="5956300" y="3303588"/>
          <p14:tracePt t="42464" x="5956300" y="3313113"/>
          <p14:tracePt t="42474" x="5956300" y="3322638"/>
          <p14:tracePt t="42499" x="5946775" y="3322638"/>
          <p14:tracePt t="42521" x="5938838" y="3340100"/>
          <p14:tracePt t="42532" x="5938838" y="3348038"/>
          <p14:tracePt t="42561" x="5938838" y="3357563"/>
          <p14:tracePt t="42570" x="5929313" y="3367088"/>
          <p14:tracePt t="42597" x="5929313" y="3375025"/>
          <p14:tracePt t="42655" x="5929313" y="3384550"/>
          <p14:tracePt t="42667" x="5929313" y="3402013"/>
          <p14:tracePt t="42679" x="5929313" y="3411538"/>
          <p14:tracePt t="42693" x="5938838" y="3419475"/>
          <p14:tracePt t="42709" x="5938838" y="3429000"/>
          <p14:tracePt t="42725" x="5946775" y="3438525"/>
          <p14:tracePt t="42741" x="5956300" y="3473450"/>
          <p14:tracePt t="42757" x="5965825" y="3482975"/>
          <p14:tracePt t="42773" x="5973763" y="3500438"/>
          <p14:tracePt t="42789" x="5983288" y="3544888"/>
          <p14:tracePt t="42805" x="5991225" y="3554413"/>
          <p14:tracePt t="42821" x="5991225" y="3562350"/>
          <p14:tracePt t="42837" x="5991225" y="3581400"/>
          <p14:tracePt t="42884" x="5991225" y="3589338"/>
          <p14:tracePt t="42932" x="5991225" y="3598863"/>
          <p14:tracePt t="42944" x="5991225" y="3608388"/>
          <p14:tracePt t="42959" x="5991225" y="3616325"/>
          <p14:tracePt t="42967" x="5991225" y="3625850"/>
          <p14:tracePt t="42981" x="5983288" y="3633788"/>
          <p14:tracePt t="42997" x="5983288" y="3643313"/>
          <p14:tracePt t="43013" x="5973763" y="3652838"/>
          <p14:tracePt t="43042" x="5965825" y="3660775"/>
          <p14:tracePt t="43062" x="5965825" y="3670300"/>
          <p14:tracePt t="43085" x="5956300" y="3679825"/>
          <p14:tracePt t="43101" x="5946775" y="3679825"/>
          <p14:tracePt t="43113" x="5946775" y="3687763"/>
          <p14:tracePt t="43126" x="5946775" y="3697288"/>
          <p14:tracePt t="43141" x="5938838" y="3697288"/>
          <p14:tracePt t="43157" x="5938838" y="3705225"/>
          <p14:tracePt t="43175" x="5929313" y="3714750"/>
          <p14:tracePt t="43189" x="5919788" y="3714750"/>
          <p14:tracePt t="43220" x="5911850" y="3714750"/>
          <p14:tracePt t="43268" x="5902325" y="3714750"/>
          <p14:tracePt t="43280" x="5902325" y="3705225"/>
          <p14:tracePt t="43291" x="5894388" y="3705225"/>
          <p14:tracePt t="43302" x="5884863" y="3697288"/>
          <p14:tracePt t="43329" x="5884863" y="3687763"/>
          <p14:tracePt t="43351" x="5875338" y="3679825"/>
          <p14:tracePt t="43449" x="5875338" y="3670300"/>
          <p14:tracePt t="43556" x="5875338" y="3679825"/>
          <p14:tracePt t="43565" x="5884863" y="3697288"/>
          <p14:tracePt t="43578" x="5884863" y="3714750"/>
          <p14:tracePt t="43594" x="5894388" y="3741738"/>
          <p14:tracePt t="43606" x="5902325" y="3776663"/>
          <p14:tracePt t="43622" x="5911850" y="3822700"/>
          <p14:tracePt t="43636" x="5919788" y="3867150"/>
          <p14:tracePt t="43652" x="5946775" y="3990975"/>
          <p14:tracePt t="43667" x="5965825" y="4054475"/>
          <p14:tracePt t="43684" x="5983288" y="4133850"/>
          <p14:tracePt t="43700" x="6000750" y="4251325"/>
          <p14:tracePt t="43716" x="6010275" y="4295775"/>
          <p14:tracePt t="43732" x="6010275" y="4330700"/>
          <p14:tracePt t="43747" x="6010275" y="4384675"/>
          <p14:tracePt t="43764" x="6010275" y="4402138"/>
          <p14:tracePt t="43780" x="6010275" y="4411663"/>
          <p14:tracePt t="43795" x="6000750" y="4411663"/>
          <p14:tracePt t="44047" x="5991225" y="4411663"/>
          <p14:tracePt t="44069" x="5983288" y="4411663"/>
          <p14:tracePt t="44086" x="5983288" y="4402138"/>
          <p14:tracePt t="44098" x="5973763" y="4394200"/>
          <p14:tracePt t="44107" x="5973763" y="4384675"/>
          <p14:tracePt t="44118" x="5956300" y="4375150"/>
          <p14:tracePt t="44134" x="5946775" y="4367213"/>
          <p14:tracePt t="44149" x="5946775" y="4357688"/>
          <p14:tracePt t="44165" x="5938838" y="4340225"/>
          <p14:tracePt t="44203" x="5938838" y="4330700"/>
          <p14:tracePt t="44252" x="5929313" y="4330700"/>
          <p14:tracePt t="44301" x="5929313" y="4322763"/>
          <p14:tracePt t="44349" x="5929313" y="4303713"/>
          <p14:tracePt t="44360" x="5929313" y="4286250"/>
          <p14:tracePt t="44373" x="5929313" y="4276725"/>
          <p14:tracePt t="44409" x="5929313" y="4259263"/>
          <p14:tracePt t="44420" x="5929313" y="4251325"/>
          <p14:tracePt t="44444" x="5929313" y="4241800"/>
          <p14:tracePt t="44624" x="5919788" y="4241800"/>
          <p14:tracePt t="44674" x="5919788" y="4251325"/>
          <p14:tracePt t="44707" x="5919788" y="4259263"/>
          <p14:tracePt t="44733" x="5919788" y="4268788"/>
          <p14:tracePt t="44754" x="5919788" y="4276725"/>
          <p14:tracePt t="44769" x="5911850" y="4286250"/>
          <p14:tracePt t="44782" x="5911850" y="4295775"/>
          <p14:tracePt t="44841" x="5911850" y="4303713"/>
          <p14:tracePt t="44900" x="5911850" y="4313238"/>
          <p14:tracePt t="45224" x="5911850" y="4322763"/>
          <p14:tracePt t="45250" x="5911850" y="4330700"/>
          <p14:tracePt t="45263" x="5911850" y="4340225"/>
          <p14:tracePt t="45275" x="5911850" y="4348163"/>
          <p14:tracePt t="45343" x="5911850" y="4357688"/>
          <p14:tracePt t="45381" x="5911850" y="4367213"/>
          <p14:tracePt t="45417" x="5911850" y="4375150"/>
          <p14:tracePt t="45478" x="5911850" y="4384675"/>
          <p14:tracePt t="45671" x="5911850" y="4394200"/>
          <p14:tracePt t="45706" x="5911850" y="4402138"/>
          <p14:tracePt t="45790" x="5911850" y="4411663"/>
          <p14:tracePt t="45812" x="5902325" y="4419600"/>
          <p14:tracePt t="45852" x="5902325" y="4429125"/>
          <p14:tracePt t="45862" x="5894388" y="4429125"/>
          <p14:tracePt t="45873" x="5884863" y="4429125"/>
          <p14:tracePt t="45899" x="5875338" y="4429125"/>
          <p14:tracePt t="45921" x="5867400" y="4429125"/>
          <p14:tracePt t="45933" x="5857875" y="4429125"/>
          <p14:tracePt t="45948" x="5848350" y="4429125"/>
          <p14:tracePt t="45958" x="5848350" y="4419600"/>
          <p14:tracePt t="45969" x="5840413" y="4419600"/>
          <p14:tracePt t="46019" x="5830888" y="4419600"/>
          <p14:tracePt t="46162" x="5840413" y="4419600"/>
          <p14:tracePt t="46175" x="5848350" y="4419600"/>
          <p14:tracePt t="46184" x="5867400" y="4411663"/>
          <p14:tracePt t="46196" x="5894388" y="4402138"/>
          <p14:tracePt t="46210" x="5902325" y="4394200"/>
          <p14:tracePt t="46225" x="5919788" y="4375150"/>
          <p14:tracePt t="46259" x="5919788" y="4367213"/>
          <p14:tracePt t="46321" x="5919788" y="4357688"/>
          <p14:tracePt t="46440" x="5919788" y="4340225"/>
          <p14:tracePt t="46451" x="5919788" y="4322763"/>
          <p14:tracePt t="46472" x="5919788" y="4313238"/>
          <p14:tracePt t="46486" x="5919788" y="4303713"/>
          <p14:tracePt t="46547" x="5911850" y="4303713"/>
          <p14:tracePt t="46666" x="5902325" y="4303713"/>
          <p14:tracePt t="47029" x="5902325" y="4313238"/>
          <p14:tracePt t="47330" x="5902325" y="4322763"/>
          <p14:tracePt t="50101" x="5902325" y="4348163"/>
          <p14:tracePt t="50114" x="5894388" y="4394200"/>
          <p14:tracePt t="50124" x="5884863" y="4465638"/>
          <p14:tracePt t="50152" x="5830888" y="4724400"/>
          <p14:tracePt t="50171" x="5786438" y="5027613"/>
          <p14:tracePt t="50193" x="5732463" y="5446713"/>
          <p14:tracePt t="50208" x="5724525" y="5599113"/>
          <p14:tracePt t="50238" x="5715000" y="5751513"/>
          <p14:tracePt t="50464" x="5705475" y="5751513"/>
          <p14:tracePt t="50475" x="5705475" y="5759450"/>
          <p14:tracePt t="50545" x="5697538" y="5759450"/>
          <p14:tracePt t="50605" x="5697538" y="5751513"/>
          <p14:tracePt t="50618" x="5688013" y="5732463"/>
          <p14:tracePt t="50640" x="5670550" y="5688013"/>
          <p14:tracePt t="50669" x="5653088" y="5661025"/>
          <p14:tracePt t="50694" x="5643563" y="5634038"/>
          <p14:tracePt t="50710" x="5634038" y="5626100"/>
          <p14:tracePt t="50726" x="5626100" y="5626100"/>
          <p14:tracePt t="50755" x="5599113" y="5599113"/>
          <p14:tracePt t="50761" x="5589588" y="5599113"/>
          <p14:tracePt t="50794" x="5581650" y="5599113"/>
          <p14:tracePt t="50810" x="5581650" y="5589588"/>
          <p14:tracePt t="50859" x="5581650" y="5581650"/>
          <p14:tracePt t="50868" x="5572125" y="5581650"/>
          <p14:tracePt t="50895" x="5572125" y="5572125"/>
          <p14:tracePt t="50910" x="5572125" y="5562600"/>
          <p14:tracePt t="51096" x="5572125" y="5554663"/>
          <p14:tracePt t="51132" x="5562600" y="5545138"/>
          <p14:tracePt t="51145" x="5562600" y="5537200"/>
          <p14:tracePt t="51157" x="5562600" y="5527675"/>
          <p14:tracePt t="51194" x="5562600" y="5510213"/>
          <p14:tracePt t="51220" x="5562600" y="5500688"/>
          <p14:tracePt t="51244" x="5554663" y="5491163"/>
          <p14:tracePt t="51264" x="5554663" y="5483225"/>
          <p14:tracePt t="51303" x="5554663" y="5473700"/>
          <p14:tracePt t="53464" x="5554663" y="5465763"/>
          <p14:tracePt t="53473" x="5545138" y="5456238"/>
          <p14:tracePt t="53486" x="5537200" y="5438775"/>
          <p14:tracePt t="53503" x="5537200" y="5419725"/>
          <p14:tracePt t="53518" x="5537200" y="5367338"/>
          <p14:tracePt t="53549" x="5518150" y="5160963"/>
          <p14:tracePt t="53566" x="5510213" y="5099050"/>
          <p14:tracePt t="53582" x="5500688" y="4983163"/>
          <p14:tracePt t="53598" x="5500688" y="4919663"/>
          <p14:tracePt t="53615" x="5500688" y="4884738"/>
          <p14:tracePt t="53630" x="5500688" y="4822825"/>
          <p14:tracePt t="53646" x="5500688" y="4813300"/>
          <p14:tracePt t="53662" x="5500688" y="4795838"/>
          <p14:tracePt t="54170" x="5500688" y="4786313"/>
          <p14:tracePt t="54197" x="5500688" y="4776788"/>
          <p14:tracePt t="54208" x="5500688" y="4768850"/>
          <p14:tracePt t="54218" x="5500688" y="4759325"/>
          <p14:tracePt t="54232" x="5510213" y="4759325"/>
          <p14:tracePt t="54245" x="5510213" y="4751388"/>
          <p14:tracePt t="54259" x="5518150" y="4741863"/>
          <p14:tracePt t="54363" x="5527675" y="4741863"/>
          <p14:tracePt t="54402" x="5537200" y="4741863"/>
          <p14:tracePt t="54411" x="5554663" y="4732338"/>
          <p14:tracePt t="54590" x="5562600" y="4732338"/>
          <p14:tracePt t="54628" x="5572125" y="4732338"/>
          <p14:tracePt t="54643" x="5581650" y="4732338"/>
          <p14:tracePt t="54655" x="5589588" y="4732338"/>
          <p14:tracePt t="54673" x="5608638" y="4732338"/>
          <p14:tracePt t="54689" x="5634038" y="4724400"/>
          <p14:tracePt t="54705" x="5653088" y="4724400"/>
          <p14:tracePt t="54721" x="5680075" y="4714875"/>
          <p14:tracePt t="54751" x="5705475" y="4705350"/>
          <p14:tracePt t="54769" x="5715000" y="4705350"/>
          <p14:tracePt t="54785" x="5724525" y="4705350"/>
          <p14:tracePt t="54817" x="5724525" y="4697413"/>
          <p14:tracePt t="54942" x="5724525" y="4679950"/>
          <p14:tracePt t="54951" x="5732463" y="4670425"/>
          <p14:tracePt t="54964" x="5732463" y="4660900"/>
          <p14:tracePt t="54986" x="5732463" y="4652963"/>
          <p14:tracePt t="55817" x="5732463" y="4643438"/>
          <p14:tracePt t="55961" x="5741988" y="4643438"/>
          <p14:tracePt t="55972" x="5751513" y="4643438"/>
          <p14:tracePt t="55987" x="5759450" y="4643438"/>
          <p14:tracePt t="56010" x="5776913" y="4643438"/>
          <p14:tracePt t="56047" x="5786438" y="4643438"/>
          <p14:tracePt t="56069" x="5795963" y="4643438"/>
          <p14:tracePt t="56080" x="5795963" y="4633913"/>
          <p14:tracePt t="56094" x="5813425" y="4633913"/>
          <p14:tracePt t="56322" x="5822950" y="4633913"/>
          <p14:tracePt t="56345" x="5840413" y="4633913"/>
          <p14:tracePt t="56367" x="5848350" y="4633913"/>
          <p14:tracePt t="56383" x="5857875" y="4633913"/>
          <p14:tracePt t="56393" x="5857875" y="4625975"/>
          <p14:tracePt t="56405" x="5867400" y="4625975"/>
          <p14:tracePt t="56477" x="5875338" y="4616450"/>
          <p14:tracePt t="56524" x="5884863" y="4589463"/>
          <p14:tracePt t="56539" x="5894388" y="4572000"/>
          <p14:tracePt t="56551" x="5894388" y="4562475"/>
          <p14:tracePt t="56563" x="5894388" y="4554538"/>
          <p14:tracePt t="56576" x="5902325" y="4554538"/>
          <p14:tracePt t="56633" x="5911850" y="4510088"/>
          <p14:tracePt t="56644" x="5911850" y="4473575"/>
          <p14:tracePt t="56655" x="5919788" y="4456113"/>
          <p14:tracePt t="56671" x="5919788" y="4438650"/>
          <p14:tracePt t="56688" x="5919788" y="4429125"/>
          <p14:tracePt t="56704" x="5919788" y="4411663"/>
          <p14:tracePt t="56720" x="5919788" y="4394200"/>
          <p14:tracePt t="56743" x="5919788" y="4384675"/>
          <p14:tracePt t="56754" x="5919788" y="4375150"/>
          <p14:tracePt t="56781" x="5919788" y="4357688"/>
          <p14:tracePt t="56802" x="5919788" y="4348163"/>
          <p14:tracePt t="56947" x="5919788" y="4330700"/>
          <p14:tracePt t="57057" x="5911850" y="4330700"/>
          <p14:tracePt t="57127" x="5902325" y="4330700"/>
          <p14:tracePt t="57138" x="5894388" y="4330700"/>
          <p14:tracePt t="57164" x="5884863" y="4330700"/>
          <p14:tracePt t="57185" x="5875338" y="4330700"/>
          <p14:tracePt t="57257" x="5875338" y="4340225"/>
          <p14:tracePt t="57450" x="5867400" y="4340225"/>
          <p14:tracePt t="57487" x="5857875" y="4340225"/>
          <p14:tracePt t="57558" x="5848350" y="4340225"/>
          <p14:tracePt t="57573" x="5840413" y="4330700"/>
          <p14:tracePt t="57584" x="5830888" y="4322763"/>
          <p14:tracePt t="57600" x="5830888" y="4313238"/>
          <p14:tracePt t="57616" x="5822950" y="4313238"/>
          <p14:tracePt t="57631" x="5822950" y="4303713"/>
          <p14:tracePt t="57655" x="5813425" y="4303713"/>
          <p14:tracePt t="57702" x="5803900" y="4295775"/>
          <p14:tracePt t="57786" x="5803900" y="4286250"/>
          <p14:tracePt t="57942" x="5813425" y="4286250"/>
          <p14:tracePt t="57968" x="5830888" y="4286250"/>
          <p14:tracePt t="57990" x="5840413" y="4295775"/>
          <p14:tracePt t="58064" x="5840413" y="4276725"/>
          <p14:tracePt t="58076" x="5840413" y="4259263"/>
          <p14:tracePt t="58086" x="5840413" y="4251325"/>
          <p14:tracePt t="58098" x="5840413" y="4241800"/>
          <p14:tracePt t="58113" x="5840413" y="4224338"/>
          <p14:tracePt t="58135" x="5840413" y="4214813"/>
          <p14:tracePt t="58157" x="5822950" y="4214813"/>
          <p14:tracePt t="58174" x="5813425" y="4214813"/>
          <p14:tracePt t="58207" x="5803900" y="4214813"/>
          <p14:tracePt t="58265" x="5803900" y="4224338"/>
          <p14:tracePt t="58291" x="5803900" y="4251325"/>
          <p14:tracePt t="58304" x="5803900" y="4268788"/>
          <p14:tracePt t="58314" x="5803900" y="4286250"/>
          <p14:tracePt t="58328" x="5803900" y="4313238"/>
          <p14:tracePt t="58341" x="5813425" y="4322763"/>
          <p14:tracePt t="58353" x="5813425" y="4330700"/>
          <p14:tracePt t="58422" x="5822950" y="4322763"/>
          <p14:tracePt t="58435" x="5830888" y="4295775"/>
          <p14:tracePt t="58449" x="5830888" y="4268788"/>
          <p14:tracePt t="58464" x="5830888" y="4251325"/>
          <p14:tracePt t="58480" x="5830888" y="4241800"/>
          <p14:tracePt t="58496" x="5830888" y="4224338"/>
          <p14:tracePt t="58512" x="5830888" y="4214813"/>
          <p14:tracePt t="58528" x="5830888" y="4197350"/>
          <p14:tracePt t="58544" x="5822950" y="4197350"/>
          <p14:tracePt t="58560" x="5803900" y="4179888"/>
          <p14:tracePt t="58576" x="5795963" y="4179888"/>
          <p14:tracePt t="58592" x="5768975" y="4187825"/>
          <p14:tracePt t="58608" x="5751513" y="4197350"/>
          <p14:tracePt t="58624" x="5741988" y="4214813"/>
          <p14:tracePt t="58639" x="5732463" y="4232275"/>
          <p14:tracePt t="58670" x="5732463" y="4241800"/>
          <p14:tracePt t="58687" x="5732463" y="4268788"/>
          <p14:tracePt t="58702" x="5732463" y="4286250"/>
          <p14:tracePt t="58718" x="5732463" y="4313238"/>
          <p14:tracePt t="58734" x="5751513" y="4330700"/>
          <p14:tracePt t="58750" x="5768975" y="4357688"/>
          <p14:tracePt t="58766" x="5776913" y="4357688"/>
          <p14:tracePt t="58818" x="5786438" y="4357688"/>
          <p14:tracePt t="58833" x="5786438" y="4340225"/>
          <p14:tracePt t="58848" x="5795963" y="4313238"/>
          <p14:tracePt t="58864" x="5803900" y="4295775"/>
          <p14:tracePt t="58878" x="5803900" y="4268788"/>
          <p14:tracePt t="58894" x="5803900" y="4259263"/>
          <p14:tracePt t="58910" x="5803900" y="4241800"/>
          <p14:tracePt t="58926" x="5803900" y="4232275"/>
          <p14:tracePt t="58952" x="5795963" y="4232275"/>
          <p14:tracePt t="58964" x="5795963" y="4224338"/>
          <p14:tracePt t="58985" x="5786438" y="4224338"/>
          <p14:tracePt t="59012" x="5776913" y="4232275"/>
          <p14:tracePt t="59024" x="5776913" y="4241800"/>
          <p14:tracePt t="59035" x="5768975" y="4251325"/>
          <p14:tracePt t="59045" x="5768975" y="4276725"/>
          <p14:tracePt t="59060" x="5768975" y="4295775"/>
          <p14:tracePt t="59071" x="5768975" y="4322763"/>
          <p14:tracePt t="59086" x="5768975" y="4340225"/>
          <p14:tracePt t="59102" x="5768975" y="4357688"/>
          <p14:tracePt t="59118" x="5776913" y="4375150"/>
          <p14:tracePt t="59156" x="5786438" y="4375150"/>
          <p14:tracePt t="59179" x="5795963" y="4357688"/>
          <p14:tracePt t="59192" x="5795963" y="4303713"/>
          <p14:tracePt t="59203" x="5803900" y="4259263"/>
          <p14:tracePt t="59217" x="5803900" y="4205288"/>
          <p14:tracePt t="59232" x="5803900" y="4170363"/>
          <p14:tracePt t="59247" x="5803900" y="4143375"/>
          <p14:tracePt t="59263" x="5803900" y="4133850"/>
          <p14:tracePt t="59280" x="5795963" y="4116388"/>
          <p14:tracePt t="59295" x="5786438" y="4116388"/>
          <p14:tracePt t="59383" x="5776913" y="4143375"/>
          <p14:tracePt t="59398" x="5768975" y="4160838"/>
          <p14:tracePt t="59409" x="5768975" y="4179888"/>
          <p14:tracePt t="59424" x="5768975" y="4187825"/>
          <p14:tracePt t="59439" x="5768975" y="4197350"/>
          <p14:tracePt t="59456" x="5768975" y="4214813"/>
          <p14:tracePt t="59486" x="5768975" y="4232275"/>
          <p14:tracePt t="60789" x="5759450" y="4232275"/>
          <p14:tracePt t="60815" x="5751513" y="4232275"/>
          <p14:tracePt t="60837" x="5751513" y="4241800"/>
          <p14:tracePt t="60907" x="5751513" y="4251325"/>
          <p14:tracePt t="60934" x="5759450" y="4268788"/>
          <p14:tracePt t="60960" x="5768975" y="4276725"/>
          <p14:tracePt t="60983" x="5776913" y="4276725"/>
          <p14:tracePt t="61113" x="5776913" y="4268788"/>
          <p14:tracePt t="61128" x="5776913" y="4259263"/>
          <p14:tracePt t="61160" x="5776913" y="4251325"/>
          <p14:tracePt t="61209" x="5768975" y="4251325"/>
          <p14:tracePt t="61268" x="5768975" y="4268788"/>
          <p14:tracePt t="61280" x="5768975" y="4286250"/>
          <p14:tracePt t="61297" x="5768975" y="4295775"/>
          <p14:tracePt t="61314" x="5768975" y="4303713"/>
          <p14:tracePt t="61330" x="5768975" y="4322763"/>
          <p14:tracePt t="61388" x="5776913" y="4322763"/>
          <p14:tracePt t="61463" x="5776913" y="4313238"/>
          <p14:tracePt t="61666" x="5786438" y="4313238"/>
          <p14:tracePt t="62278" x="5776913" y="4313238"/>
          <p14:tracePt t="62663" x="5759450" y="4340225"/>
          <p14:tracePt t="62676" x="5741988" y="4384675"/>
          <p14:tracePt t="62686" x="5715000" y="4456113"/>
          <p14:tracePt t="62698" x="5680075" y="4527550"/>
          <p14:tracePt t="62714" x="5653088" y="4616450"/>
          <p14:tracePt t="62728" x="5634038" y="4687888"/>
          <p14:tracePt t="62744" x="5616575" y="4751388"/>
          <p14:tracePt t="62760" x="5589588" y="4848225"/>
          <p14:tracePt t="62776" x="5581650" y="4894263"/>
          <p14:tracePt t="62792" x="5572125" y="4929188"/>
          <p14:tracePt t="62808" x="5554663" y="5000625"/>
          <p14:tracePt t="62824" x="5554663" y="5018088"/>
          <p14:tracePt t="62840" x="5554663" y="5027613"/>
          <p14:tracePt t="62856" x="5554663" y="5037138"/>
          <p14:tracePt t="63070" x="5554663" y="5045075"/>
          <p14:tracePt t="63083" x="5554663" y="5054600"/>
          <p14:tracePt t="63097" x="5554663" y="5081588"/>
          <p14:tracePt t="63112" x="5545138" y="5108575"/>
          <p14:tracePt t="63142" x="5518150" y="5251450"/>
          <p14:tracePt t="63161" x="5500688" y="5313363"/>
          <p14:tracePt t="63176" x="5483225" y="5357813"/>
          <p14:tracePt t="63192" x="5473700" y="5411788"/>
          <p14:tracePt t="63208" x="5465763" y="5419725"/>
          <p14:tracePt t="63224" x="5465763" y="5429250"/>
          <p14:tracePt t="63240" x="5465763" y="5438775"/>
          <p14:tracePt t="63275" x="5465763" y="5446713"/>
          <p14:tracePt t="63373" x="5456238" y="5446713"/>
          <p14:tracePt t="63469" x="5446713" y="5446713"/>
          <p14:tracePt t="63539" x="5446713" y="5438775"/>
          <p14:tracePt t="63562" x="5446713" y="5429250"/>
          <p14:tracePt t="63600" x="5446713" y="5419725"/>
          <p14:tracePt t="63614" x="5438775" y="5402263"/>
          <p14:tracePt t="63636" x="5438775" y="5394325"/>
          <p14:tracePt t="63649" x="5438775" y="5384800"/>
          <p14:tracePt t="63658" x="5438775" y="5375275"/>
          <p14:tracePt t="63721" x="5438775" y="5367338"/>
          <p14:tracePt t="63795" x="5438775" y="5348288"/>
          <p14:tracePt t="63815" x="5438775" y="5340350"/>
          <p14:tracePt t="63828" x="5446713" y="5322888"/>
          <p14:tracePt t="63853" x="5446713" y="5313363"/>
          <p14:tracePt t="64150" x="5456238" y="5313363"/>
          <p14:tracePt t="64166" x="5473700" y="5313363"/>
          <p14:tracePt t="64189" x="5483225" y="5313363"/>
          <p14:tracePt t="64199" x="5491163" y="5313363"/>
          <p14:tracePt t="64248" x="5500688" y="5313363"/>
          <p14:tracePt t="64344" x="5510213" y="5313363"/>
          <p14:tracePt t="64384" x="5518150" y="5303838"/>
          <p14:tracePt t="64415" x="5518150" y="5295900"/>
          <p14:tracePt t="64755" x="5545138" y="5259388"/>
          <p14:tracePt t="64765" x="5554663" y="5241925"/>
          <p14:tracePt t="64778" x="5562600" y="5232400"/>
          <p14:tracePt t="64801" x="5562600" y="5224463"/>
          <p14:tracePt t="64896" x="5562600" y="5232400"/>
          <p14:tracePt t="64908" x="5562600" y="5241925"/>
          <p14:tracePt t="64921" x="5562600" y="5251450"/>
          <p14:tracePt t="64937" x="5554663" y="5276850"/>
          <p14:tracePt t="64955" x="5554663" y="5286375"/>
          <p14:tracePt t="64968" x="5545138" y="5295900"/>
          <p14:tracePt t="64993" x="5545138" y="5303838"/>
          <p14:tracePt t="65198" x="5545138" y="5295900"/>
          <p14:tracePt t="65224" x="5545138" y="5286375"/>
          <p14:tracePt t="65247" x="5545138" y="5268913"/>
          <p14:tracePt t="65257" x="5545138" y="5259388"/>
          <p14:tracePt t="65307" x="5537200" y="5259388"/>
          <p14:tracePt t="65319" x="5527675" y="5259388"/>
          <p14:tracePt t="65328" x="5518150" y="5259388"/>
          <p14:tracePt t="65344" x="5510213" y="5259388"/>
          <p14:tracePt t="65354" x="5500688" y="5259388"/>
          <p14:tracePt t="65381" x="5500688" y="5268913"/>
          <p14:tracePt t="65411" x="5500688" y="5276850"/>
          <p14:tracePt t="65448" x="5500688" y="5286375"/>
          <p14:tracePt t="65461" x="5500688" y="5303838"/>
          <p14:tracePt t="65486" x="5510213" y="5313363"/>
          <p14:tracePt t="65557" x="5518150" y="5295900"/>
          <p14:tracePt t="65573" x="5518150" y="5268913"/>
          <p14:tracePt t="65583" x="5527675" y="5241925"/>
          <p14:tracePt t="65594" x="5527675" y="5214938"/>
          <p14:tracePt t="65608" x="5527675" y="5197475"/>
          <p14:tracePt t="65630" x="5527675" y="5187950"/>
          <p14:tracePt t="65702" x="5518150" y="5187950"/>
          <p14:tracePt t="65715" x="5510213" y="5205413"/>
          <p14:tracePt t="65724" x="5500688" y="5214938"/>
          <p14:tracePt t="65741" x="5483225" y="5232400"/>
          <p14:tracePt t="65753" x="5473700" y="5251450"/>
          <p14:tracePt t="65768" x="5456238" y="5268913"/>
          <p14:tracePt t="65784" x="5446713" y="5295900"/>
          <p14:tracePt t="65814" x="5438775" y="5303838"/>
          <p14:tracePt t="65831" x="5438775" y="5313363"/>
          <p14:tracePt t="65871" x="5438775" y="5322888"/>
          <p14:tracePt t="65882" x="5456238" y="5330825"/>
          <p14:tracePt t="65896" x="5465763" y="5340350"/>
          <p14:tracePt t="65912" x="5473700" y="5340350"/>
          <p14:tracePt t="65927" x="5500688" y="5340350"/>
          <p14:tracePt t="65944" x="5510213" y="5340350"/>
          <p14:tracePt t="65968" x="5518150" y="5330825"/>
          <p14:tracePt t="66002" x="5518150" y="5322888"/>
          <p14:tracePt t="66026" x="5518150" y="5313363"/>
          <p14:tracePt t="66050" x="5518150" y="5303838"/>
          <p14:tracePt t="66062" x="5518150" y="5295900"/>
          <p14:tracePt t="66073" x="5510213" y="5286375"/>
          <p14:tracePt t="66089" x="5500688" y="5286375"/>
          <p14:tracePt t="66104" x="5491163" y="5286375"/>
          <p14:tracePt t="66119" x="5483225" y="5286375"/>
          <p14:tracePt t="66136" x="5465763" y="5286375"/>
          <p14:tracePt t="66151" x="5456238" y="5295900"/>
          <p14:tracePt t="66168" x="5438775" y="5322888"/>
          <p14:tracePt t="66184" x="5419725" y="5357813"/>
          <p14:tracePt t="66199" x="5419725" y="5375275"/>
          <p14:tracePt t="66231" x="5419725" y="5384800"/>
          <p14:tracePt t="66327" x="5429250" y="5384800"/>
          <p14:tracePt t="66339" x="5438775" y="5375275"/>
          <p14:tracePt t="66348" x="5456238" y="5357813"/>
          <p14:tracePt t="66376" x="5456238" y="5348288"/>
          <p14:tracePt t="66388" x="5465763" y="5348288"/>
          <p14:tracePt t="66397" x="5465763" y="5340350"/>
          <p14:tracePt t="66424" x="5465763" y="5330825"/>
          <p14:tracePt t="66519" x="5456238" y="5330825"/>
          <p14:tracePt t="66532" x="5456238" y="5340350"/>
          <p14:tracePt t="66542" x="5446713" y="5340350"/>
          <p14:tracePt t="66555" x="5446713" y="5348288"/>
          <p14:tracePt t="66592" x="5446713" y="5357813"/>
          <p14:tracePt t="66769" x="5456238" y="5348288"/>
          <p14:tracePt t="66782" x="5465763" y="5340350"/>
          <p14:tracePt t="66792" x="5473700" y="5322888"/>
          <p14:tracePt t="66809" x="5473700" y="5313363"/>
          <p14:tracePt t="66824" x="5483225" y="5295900"/>
          <p14:tracePt t="66840" x="5500688" y="5259388"/>
          <p14:tracePt t="66871" x="5500688" y="5251450"/>
          <p14:tracePt t="66887" x="5500688" y="5241925"/>
          <p14:tracePt t="66917" x="5510213" y="5241925"/>
          <p14:tracePt t="67045" x="5518150" y="5251450"/>
          <p14:tracePt t="67055" x="5518150" y="5259388"/>
          <p14:tracePt t="67071" x="5527675" y="5259388"/>
          <p14:tracePt t="67082" x="5537200" y="5268913"/>
          <p14:tracePt t="67095" x="5537200" y="5276850"/>
          <p14:tracePt t="67120" x="5545138" y="5276850"/>
          <p14:tracePt t="68512" x="5537200" y="5276850"/>
          <p14:tracePt t="68523" x="5527675" y="5268913"/>
          <p14:tracePt t="68534" x="5510213" y="5268913"/>
          <p14:tracePt t="68551" x="5483225" y="5251450"/>
          <p14:tracePt t="68567" x="5456238" y="5241925"/>
          <p14:tracePt t="68582" x="5419725" y="5241925"/>
          <p14:tracePt t="68598" x="5313363" y="5241925"/>
          <p14:tracePt t="68615" x="5241925" y="5241925"/>
          <p14:tracePt t="68631" x="5072063" y="5259388"/>
          <p14:tracePt t="68645" x="4965700" y="5286375"/>
          <p14:tracePt t="68661" x="4840288" y="5313363"/>
          <p14:tracePt t="68677" x="4732338" y="5357813"/>
          <p14:tracePt t="68693" x="4537075" y="5411788"/>
          <p14:tracePt t="68709" x="4438650" y="5429250"/>
          <p14:tracePt t="68725" x="4384675" y="5438775"/>
          <p14:tracePt t="68741" x="4295775" y="5446713"/>
          <p14:tracePt t="68757" x="4276725" y="5446713"/>
          <p14:tracePt t="68773" x="4259263" y="5446713"/>
          <p14:tracePt t="68789" x="4259263" y="5402263"/>
          <p14:tracePt t="69005" x="4160838" y="5402263"/>
          <p14:tracePt t="69015" x="4062413" y="5394325"/>
          <p14:tracePt t="69029" x="3990975" y="5375275"/>
          <p14:tracePt t="69047" x="3919538" y="5348288"/>
          <p14:tracePt t="69063" x="3840163" y="5313363"/>
          <p14:tracePt t="69079" x="3697288" y="5232400"/>
          <p14:tracePt t="69095" x="3633788" y="5187950"/>
          <p14:tracePt t="69110" x="3554413" y="5153025"/>
          <p14:tracePt t="69126" x="3438525" y="5081588"/>
          <p14:tracePt t="69143" x="3367088" y="5054600"/>
          <p14:tracePt t="69159" x="3241675" y="4991100"/>
          <p14:tracePt t="69189" x="3116263" y="4965700"/>
          <p14:tracePt t="69206" x="3062288" y="4956175"/>
          <p14:tracePt t="69222" x="2973388" y="4929188"/>
          <p14:tracePt t="69238" x="2946400" y="4919663"/>
          <p14:tracePt t="69255" x="2894013" y="4911725"/>
          <p14:tracePt t="69270" x="2884488" y="4911725"/>
          <p14:tracePt t="69303" x="2884488" y="4902200"/>
          <p14:tracePt t="69319" x="2884488" y="4894263"/>
          <p14:tracePt t="69334" x="2884488" y="4867275"/>
          <p14:tracePt t="69510" x="2857500" y="4867275"/>
          <p14:tracePt t="69521" x="2847975" y="4867275"/>
          <p14:tracePt t="69531" x="2830513" y="4867275"/>
          <p14:tracePt t="69545" x="2822575" y="4867275"/>
          <p14:tracePt t="69560" x="2822575" y="4857750"/>
          <p14:tracePt t="69574" x="2813050" y="4857750"/>
          <p14:tracePt t="69592" x="2813050" y="4848225"/>
          <p14:tracePt t="69761" x="2813050" y="4857750"/>
          <p14:tracePt t="70048" x="2813050" y="4840288"/>
          <p14:tracePt t="70062" x="2803525" y="4840288"/>
          <p14:tracePt t="70074" x="2795588" y="4830763"/>
          <p14:tracePt t="70099" x="2795588" y="4822825"/>
          <p14:tracePt t="70109" x="2786063" y="4822825"/>
          <p14:tracePt t="70145" x="2776538" y="4822825"/>
          <p14:tracePt t="70205" x="2768600" y="4822825"/>
          <p14:tracePt t="70804" x="2768600" y="4830763"/>
          <p14:tracePt t="70925" x="2768600" y="4822825"/>
          <p14:tracePt t="70960" x="2768600" y="4813300"/>
          <p14:tracePt t="70976" x="2776538" y="4795838"/>
          <p14:tracePt t="70987" x="2786063" y="4776788"/>
          <p14:tracePt t="70998" x="2803525" y="4751388"/>
          <p14:tracePt t="71014" x="2830513" y="4714875"/>
          <p14:tracePt t="71030" x="2840038" y="4679950"/>
          <p14:tracePt t="71047" x="2884488" y="4608513"/>
          <p14:tracePt t="71062" x="2894013" y="4589463"/>
          <p14:tracePt t="71078" x="2894013" y="4581525"/>
          <p14:tracePt t="71094" x="2901950" y="4572000"/>
          <p14:tracePt t="71110" x="2911475" y="4554538"/>
          <p14:tracePt t="71126" x="2938463" y="4518025"/>
          <p14:tracePt t="71143" x="2973388" y="4446588"/>
          <p14:tracePt t="71158" x="2990850" y="4429125"/>
          <p14:tracePt t="71176" x="2990850" y="4419600"/>
          <p14:tracePt t="71272" x="2990850" y="4429125"/>
          <p14:tracePt t="71287" x="2990850" y="4438650"/>
          <p14:tracePt t="71300" x="2990850" y="4456113"/>
          <p14:tracePt t="72593" x="2990850" y="4483100"/>
          <p14:tracePt t="72609" x="2990850" y="4500563"/>
          <p14:tracePt t="72621" x="2990850" y="4527550"/>
          <p14:tracePt t="72636" x="2990850" y="4545013"/>
          <p14:tracePt t="72651" x="2990850" y="4562475"/>
          <p14:tracePt t="72667" x="2955925" y="4562475"/>
          <p14:tracePt t="72683" x="2938463" y="4562475"/>
          <p14:tracePt t="72699" x="2919413" y="4562475"/>
          <p14:tracePt t="72715" x="2894013" y="4562475"/>
          <p14:tracePt t="72731" x="2840038" y="4554538"/>
          <p14:tracePt t="72747" x="2813050" y="4545013"/>
          <p14:tracePt t="72763" x="2751138" y="4518025"/>
          <p14:tracePt t="72779" x="2741613" y="4510088"/>
          <p14:tracePt t="72795" x="2724150" y="4500563"/>
          <p14:tracePt t="72811" x="2714625" y="4491038"/>
          <p14:tracePt t="72827" x="2705100" y="4483100"/>
          <p14:tracePt t="72843" x="2705100" y="4473575"/>
          <p14:tracePt t="72874" x="2705100" y="4465638"/>
          <p14:tracePt t="72905" x="2705100" y="4456113"/>
          <p14:tracePt t="73063" x="2705100" y="4419600"/>
          <p14:tracePt t="73074" x="2705100" y="4375150"/>
          <p14:tracePt t="73087" x="2705100" y="4322763"/>
          <p14:tracePt t="73101" x="2705100" y="4241800"/>
          <p14:tracePt t="73244" x="2705100" y="4259263"/>
          <p14:tracePt t="73257" x="2705100" y="4276725"/>
          <p14:tracePt t="73267" x="2705100" y="4303713"/>
          <p14:tracePt t="73278" x="2705100" y="4322763"/>
          <p14:tracePt t="73295" x="2697163" y="4357688"/>
          <p14:tracePt t="73308" x="2697163" y="4384675"/>
          <p14:tracePt t="73324" x="2697163" y="4411663"/>
          <p14:tracePt t="73340" x="2697163" y="4473575"/>
          <p14:tracePt t="73356" x="2697163" y="4510088"/>
          <p14:tracePt t="73372" x="2697163" y="4537075"/>
          <p14:tracePt t="73388" x="2697163" y="4572000"/>
          <p14:tracePt t="74240" x="2660650" y="4562475"/>
          <p14:tracePt t="74257" x="2643188" y="4537075"/>
          <p14:tracePt t="74265" x="2625725" y="4527550"/>
          <p14:tracePt t="74279" x="2616200" y="4510088"/>
          <p14:tracePt t="74294" x="2608263" y="4510088"/>
          <p14:tracePt t="74310" x="2589213" y="4510088"/>
          <p14:tracePt t="74326" x="2517775" y="4554538"/>
          <p14:tracePt t="74342" x="2473325" y="4608513"/>
          <p14:tracePt t="74358" x="2322513" y="4822825"/>
          <p14:tracePt t="74374" x="2224088" y="4965700"/>
          <p14:tracePt t="74390" x="2152650" y="5062538"/>
          <p14:tracePt t="74406" x="2081213" y="5133975"/>
          <p14:tracePt t="74422" x="2009775" y="5214938"/>
          <p14:tracePt t="74438" x="1990725" y="5224463"/>
          <p14:tracePt t="74454" x="1982788" y="5224463"/>
          <p14:tracePt t="74518" x="2000250" y="5187950"/>
          <p14:tracePt t="74529" x="2027238" y="5153025"/>
          <p14:tracePt t="74539" x="2054225" y="5108575"/>
          <p14:tracePt t="74553" x="2098675" y="5062538"/>
          <p14:tracePt t="74567" x="2133600" y="5018088"/>
          <p14:tracePt t="74582" x="2197100" y="4973638"/>
          <p14:tracePt t="74598" x="2232025" y="4938713"/>
          <p14:tracePt t="74615" x="2295525" y="4902200"/>
          <p14:tracePt t="74630" x="2322513" y="4902200"/>
          <p14:tracePt t="74645" x="2330450" y="4902200"/>
          <p14:tracePt t="74661" x="2347913" y="4902200"/>
          <p14:tracePt t="74677" x="2366963" y="4946650"/>
          <p14:tracePt t="74693" x="2374900" y="4965700"/>
          <p14:tracePt t="74709" x="2384425" y="4991100"/>
          <p14:tracePt t="74741" x="2384425" y="5000625"/>
          <p14:tracePt t="74758" x="2393950" y="5018088"/>
          <p14:tracePt t="74781" x="2401888" y="5037138"/>
          <p14:tracePt t="74795" x="2411413" y="5045075"/>
          <p14:tracePt t="74806" x="2411413" y="5054600"/>
          <p14:tracePt t="74821" x="2419350" y="5072063"/>
          <p14:tracePt t="74842" x="2428875" y="5072063"/>
          <p14:tracePt t="75106" x="2438400" y="5072063"/>
          <p14:tracePt t="75200" x="2438400" y="5062538"/>
          <p14:tracePt t="75286" x="2438400" y="5054600"/>
          <p14:tracePt t="75299" x="2438400" y="5045075"/>
          <p14:tracePt t="75309" x="2446338" y="5045075"/>
          <p14:tracePt t="75346" x="2446338" y="5037138"/>
          <p14:tracePt t="75404" x="2446338" y="5027613"/>
          <p14:tracePt t="75687" x="2446338" y="5018088"/>
          <p14:tracePt t="77037" x="2473325" y="5018088"/>
          <p14:tracePt t="77053" x="2490788" y="5018088"/>
          <p14:tracePt t="77066" x="2527300" y="5027613"/>
          <p14:tracePt t="77076" x="2589213" y="5045075"/>
          <p14:tracePt t="77087" x="2660650" y="5072063"/>
          <p14:tracePt t="77102" x="2759075" y="5089525"/>
          <p14:tracePt t="77118" x="2867025" y="5108575"/>
          <p14:tracePt t="77134" x="3089275" y="5160963"/>
          <p14:tracePt t="77150" x="3197225" y="5187950"/>
          <p14:tracePt t="77166" x="3286125" y="5224463"/>
          <p14:tracePt t="77182" x="3348038" y="5259388"/>
          <p14:tracePt t="77198" x="3429000" y="5340350"/>
          <p14:tracePt t="77214" x="3446463" y="5375275"/>
          <p14:tracePt t="77230" x="3473450" y="5402263"/>
          <p14:tracePt t="77471" x="3517900" y="5402263"/>
          <p14:tracePt t="77482" x="3581400" y="5402263"/>
          <p14:tracePt t="77500" x="3652838" y="5402263"/>
          <p14:tracePt t="77509" x="3724275" y="5402263"/>
          <p14:tracePt t="77520" x="3813175" y="5402263"/>
          <p14:tracePt t="77548" x="4010025" y="5438775"/>
          <p14:tracePt t="77566" x="4224338" y="5456238"/>
          <p14:tracePt t="77582" x="4322763" y="5465763"/>
          <p14:tracePt t="77810" x="4340225" y="5446713"/>
          <p14:tracePt t="77821" x="4384675" y="5429250"/>
          <p14:tracePt t="77836" x="4465638" y="5384800"/>
          <p14:tracePt t="77854" x="4751388" y="5313363"/>
          <p14:tracePt t="77870" x="4965700" y="5268913"/>
          <p14:tracePt t="77886" x="5170488" y="5241925"/>
          <p14:tracePt t="77902" x="5483225" y="5205413"/>
          <p14:tracePt t="77918" x="5599113" y="5205413"/>
          <p14:tracePt t="77934" x="5680075" y="5205413"/>
          <p14:tracePt t="77950" x="5759450" y="5224463"/>
          <p14:tracePt t="77966" x="5884863" y="5251450"/>
          <p14:tracePt t="77982" x="5911850" y="5268913"/>
          <p14:tracePt t="78179" x="5919788" y="5268913"/>
          <p14:tracePt t="78194" x="5938838" y="5268913"/>
          <p14:tracePt t="78206" x="5946775" y="5268913"/>
          <p14:tracePt t="78222" x="5956300" y="5268913"/>
          <p14:tracePt t="78238" x="5973763" y="5259388"/>
          <p14:tracePt t="78254" x="5991225" y="5251450"/>
          <p14:tracePt t="78270" x="5991225" y="5232400"/>
          <p14:tracePt t="78286" x="6010275" y="5224463"/>
          <p14:tracePt t="78503" x="6010275" y="5197475"/>
          <p14:tracePt t="78515" x="6010275" y="5153025"/>
          <p14:tracePt t="78529" x="6018213" y="5081588"/>
          <p14:tracePt t="78543" x="6037263" y="5010150"/>
          <p14:tracePt t="78558" x="6045200" y="4946650"/>
          <p14:tracePt t="78574" x="6045200" y="4894263"/>
          <p14:tracePt t="78590" x="6045200" y="4875213"/>
          <p14:tracePt t="78606" x="6045200" y="4848225"/>
          <p14:tracePt t="78622" x="6045200" y="4830763"/>
          <p14:tracePt t="78653" x="6054725" y="4822825"/>
          <p14:tracePt t="78699" x="6062663" y="4822825"/>
          <p14:tracePt t="78926" x="6062663" y="4803775"/>
          <p14:tracePt t="78937" x="6062663" y="4786313"/>
          <p14:tracePt t="78949" x="6054725" y="4759325"/>
          <p14:tracePt t="78962" x="6054725" y="4751388"/>
          <p14:tracePt t="78975" x="6045200" y="4732338"/>
          <p14:tracePt t="78989" x="6045200" y="4724400"/>
          <p14:tracePt t="79006" x="6037263" y="4714875"/>
          <p14:tracePt t="79022" x="6027738" y="4679950"/>
          <p14:tracePt t="79038" x="6027738" y="4660900"/>
          <p14:tracePt t="79054" x="6027738" y="4652963"/>
          <p14:tracePt t="79070" x="6027738" y="4625975"/>
          <p14:tracePt t="79086" x="6027738" y="4616450"/>
          <p14:tracePt t="79102" x="6027738" y="4608513"/>
          <p14:tracePt t="79118" x="6018213" y="4598988"/>
          <p14:tracePt t="79134" x="6018213" y="4581525"/>
          <p14:tracePt t="79248" x="6018213" y="4589463"/>
          <p14:tracePt t="79260" x="6018213" y="4598988"/>
          <p14:tracePt t="79275" x="6018213" y="4625975"/>
          <p14:tracePt t="79286" x="6018213" y="4633913"/>
          <p14:tracePt t="79308" x="6018213" y="4643438"/>
          <p14:tracePt t="79346" x="6018213" y="4652963"/>
          <p14:tracePt t="79524" x="6018213" y="4660900"/>
          <p14:tracePt t="79562" x="6018213" y="4679950"/>
          <p14:tracePt t="79573" x="6018213" y="4705350"/>
          <p14:tracePt t="79587" x="6018213" y="4714875"/>
          <p14:tracePt t="79599" x="6018213" y="4724400"/>
          <p14:tracePt t="79614" x="6027738" y="4741863"/>
          <p14:tracePt t="79630" x="6027738" y="4751388"/>
          <p14:tracePt t="79646" x="6037263" y="4768850"/>
          <p14:tracePt t="79677" x="6037263" y="4786313"/>
          <p14:tracePt t="79695" x="6037263" y="4795838"/>
          <p14:tracePt t="79778" x="6037263" y="4803775"/>
          <p14:tracePt t="79801" x="6037263" y="4813300"/>
          <p14:tracePt t="79818" x="6045200" y="4822825"/>
          <p14:tracePt t="79827" x="6045200" y="4840288"/>
          <p14:tracePt t="79850" x="6045200" y="4848225"/>
          <p14:tracePt t="79944" x="6045200" y="4867275"/>
          <p14:tracePt t="79970" x="6045200" y="4875213"/>
          <p14:tracePt t="80080" x="6045200" y="4884738"/>
          <p14:tracePt t="80091" x="6045200" y="4894263"/>
          <p14:tracePt t="80107" x="6045200" y="4902200"/>
          <p14:tracePt t="80139" x="6045200" y="4911725"/>
          <p14:tracePt t="80236" x="6037263" y="4919663"/>
          <p14:tracePt t="80250" x="6037263" y="4929188"/>
          <p14:tracePt t="80268" x="6027738" y="4929188"/>
          <p14:tracePt t="80306" x="6018213" y="4929188"/>
          <p14:tracePt t="80330" x="6018213" y="4938713"/>
          <p14:tracePt t="80346" x="6010275" y="4938713"/>
          <p14:tracePt t="80377" x="6000750" y="4946650"/>
          <p14:tracePt t="80413" x="6000750" y="4956175"/>
          <p14:tracePt t="80425" x="5991225" y="4956175"/>
          <p14:tracePt t="80501" x="5983288" y="4956175"/>
          <p14:tracePt t="80511" x="5973763" y="4946650"/>
          <p14:tracePt t="80525" x="5965825" y="4946650"/>
          <p14:tracePt t="80542" x="5956300" y="4929188"/>
          <p14:tracePt t="80561" x="5946775" y="4919663"/>
          <p14:tracePt t="80598" x="5946775" y="4911725"/>
          <p14:tracePt t="80701" x="5946775" y="4902200"/>
          <p14:tracePt t="82504" x="5946775" y="4911725"/>
          <p14:tracePt t="83239" x="5946775" y="4902200"/>
          <p14:tracePt t="83633" x="5946775" y="4894263"/>
          <p14:tracePt t="84043" x="5965825" y="4894263"/>
          <p14:tracePt t="84053" x="5965825" y="4884738"/>
          <p14:tracePt t="84066" x="5973763" y="4884738"/>
          <p14:tracePt t="84247" x="5983288" y="4875213"/>
          <p14:tracePt t="84259" x="5991225" y="4875213"/>
          <p14:tracePt t="84272" x="6000750" y="4875213"/>
          <p14:tracePt t="84289" x="6010275" y="4875213"/>
          <p14:tracePt t="84305" x="6018213" y="4875213"/>
          <p14:tracePt t="84619" x="6018213" y="4884738"/>
          <p14:tracePt t="84641" x="6018213" y="4894263"/>
          <p14:tracePt t="84668" x="6018213" y="4902200"/>
          <p14:tracePt t="84678" x="6018213" y="4911725"/>
          <p14:tracePt t="84764" x="6018213" y="4919663"/>
          <p14:tracePt t="84775" x="6010275" y="4919663"/>
          <p14:tracePt t="84786" x="5991225" y="4929188"/>
          <p14:tracePt t="84814" x="5973763" y="4929188"/>
          <p14:tracePt t="84834" x="5965825" y="4929188"/>
          <p14:tracePt t="84847" x="5956300" y="4929188"/>
          <p14:tracePt t="84859" x="5946775" y="4929188"/>
          <p14:tracePt t="84873" x="5946775" y="4919663"/>
          <p14:tracePt t="84883" x="5938838" y="4902200"/>
          <p14:tracePt t="84897" x="5929313" y="4884738"/>
          <p14:tracePt t="84913" x="5929313" y="4867275"/>
          <p14:tracePt t="84930" x="5911850" y="4822825"/>
          <p14:tracePt t="84965" x="5911850" y="4813300"/>
          <p14:tracePt t="84994" x="5902325" y="4813300"/>
          <p14:tracePt t="85006" x="5894388" y="4813300"/>
          <p14:tracePt t="85037" x="5884863" y="4813300"/>
          <p14:tracePt t="85052" x="5875338" y="4813300"/>
          <p14:tracePt t="85085" x="5867400" y="4813300"/>
          <p14:tracePt t="85101" x="5857875" y="4813300"/>
          <p14:tracePt t="85182" x="5848350" y="4813300"/>
          <p14:tracePt t="85199" x="5848350" y="4822825"/>
          <p14:tracePt t="85208" x="5840413" y="4830763"/>
          <p14:tracePt t="85231" x="5830888" y="4848225"/>
          <p14:tracePt t="85242" x="5830888" y="4875213"/>
          <p14:tracePt t="85256" x="5830888" y="4894263"/>
          <p14:tracePt t="85269" x="5830888" y="4919663"/>
          <p14:tracePt t="85282" x="5830888" y="4929188"/>
          <p14:tracePt t="85297" x="5830888" y="4938713"/>
          <p14:tracePt t="85317" x="5830888" y="4946650"/>
          <p14:tracePt t="85376" x="5830888" y="4919663"/>
          <p14:tracePt t="85392" x="5830888" y="4894263"/>
          <p14:tracePt t="85402" x="5830888" y="4867275"/>
          <p14:tracePt t="85412" x="5830888" y="4848225"/>
          <p14:tracePt t="85427" x="5830888" y="4840288"/>
          <p14:tracePt t="85441" x="5830888" y="4830763"/>
          <p14:tracePt t="85457" x="5822950" y="4822825"/>
          <p14:tracePt t="85474" x="5813425" y="4813300"/>
          <p14:tracePt t="85593" x="5813425" y="4822825"/>
          <p14:tracePt t="85604" x="5813425" y="4840288"/>
          <p14:tracePt t="85617" x="5830888" y="4857750"/>
          <p14:tracePt t="85633" x="5840413" y="4884738"/>
          <p14:tracePt t="85649" x="5867400" y="4929188"/>
          <p14:tracePt t="85665" x="5938838" y="5027613"/>
          <p14:tracePt t="85681" x="5973763" y="5072063"/>
          <p14:tracePt t="85697" x="6010275" y="5108575"/>
          <p14:tracePt t="85713" x="6062663" y="5187950"/>
          <p14:tracePt t="85729" x="6081713" y="5197475"/>
          <p14:tracePt t="85745" x="6099175" y="5214938"/>
          <p14:tracePt t="85761" x="6126163" y="5224463"/>
          <p14:tracePt t="85796" x="6134100" y="5224463"/>
          <p14:tracePt t="85822" x="6153150" y="5187950"/>
          <p14:tracePt t="85830" x="6170613" y="5160963"/>
          <p14:tracePt t="85845" x="6170613" y="5143500"/>
          <p14:tracePt t="85859" x="6188075" y="5126038"/>
          <p14:tracePt t="85873" x="6197600" y="5108575"/>
          <p14:tracePt t="85889" x="6197600" y="5099050"/>
          <p14:tracePt t="85907" x="6197600" y="5089525"/>
          <p14:tracePt t="85929" x="6197600" y="5081588"/>
          <p14:tracePt t="85955" x="6205538" y="5037138"/>
          <p14:tracePt t="85966" x="6205538" y="5000625"/>
          <p14:tracePt t="85979" x="6205538" y="4983163"/>
          <p14:tracePt t="85990" x="6205538" y="4956175"/>
          <p14:tracePt t="86002" x="6205538" y="4938713"/>
          <p14:tracePt t="86017" x="6197600" y="4919663"/>
          <p14:tracePt t="86033" x="6188075" y="4911725"/>
          <p14:tracePt t="86064" x="6161088" y="4848225"/>
          <p14:tracePt t="86081" x="6153150" y="4830763"/>
          <p14:tracePt t="86098" x="6134100" y="4795838"/>
          <p14:tracePt t="86113" x="6126163" y="4786313"/>
          <p14:tracePt t="86129" x="6116638" y="4768850"/>
          <p14:tracePt t="86146" x="6099175" y="4751388"/>
          <p14:tracePt t="86254" x="6081713" y="4751388"/>
          <p14:tracePt t="86276" x="6072188" y="4751388"/>
          <p14:tracePt t="86287" x="6062663" y="4751388"/>
          <p14:tracePt t="86313" x="6054725" y="4751388"/>
          <p14:tracePt t="86423" x="6054725" y="4759325"/>
          <p14:tracePt t="86432" x="6054725" y="4768850"/>
          <p14:tracePt t="86449" x="6062663" y="4776788"/>
          <p14:tracePt t="86465" x="6062663" y="4795838"/>
          <p14:tracePt t="86482" x="6072188" y="4840288"/>
          <p14:tracePt t="86497" x="6072188" y="4848225"/>
          <p14:tracePt t="86513" x="6072188" y="4857750"/>
          <p14:tracePt t="86545" x="6072188" y="4867275"/>
          <p14:tracePt t="86564" x="6072188" y="4875213"/>
          <p14:tracePt t="86623" x="6072188" y="4884738"/>
          <p14:tracePt t="86638" x="6072188" y="4894263"/>
          <p14:tracePt t="86650" x="6072188" y="4902200"/>
          <p14:tracePt t="86673" x="6072188" y="4911725"/>
          <p14:tracePt t="86709" x="6062663" y="4911725"/>
          <p14:tracePt t="86843" x="6054725" y="4911725"/>
          <p14:tracePt t="86876" x="6054725" y="4902200"/>
          <p14:tracePt t="87296" x="6054725" y="4894263"/>
          <p14:tracePt t="87394" x="6045200" y="4884738"/>
          <p14:tracePt t="87430" x="6037263" y="4884738"/>
          <p14:tracePt t="87464" x="6037263" y="4875213"/>
          <p14:tracePt t="87479" x="6027738" y="4875213"/>
          <p14:tracePt t="87959" x="6018213" y="4875213"/>
          <p14:tracePt t="88944" x="6018213" y="4884738"/>
          <p14:tracePt t="89016" x="6018213" y="4894263"/>
          <p14:tracePt t="89038" x="6018213" y="4911725"/>
          <p14:tracePt t="89050" x="6018213" y="4929188"/>
          <p14:tracePt t="89065" x="6018213" y="4938713"/>
          <p14:tracePt t="89076" x="6018213" y="4956175"/>
          <p14:tracePt t="89086" x="6018213" y="4973638"/>
          <p14:tracePt t="89100" x="6037263" y="4983163"/>
          <p14:tracePt t="89115" x="6045200" y="5000625"/>
          <p14:tracePt t="89131" x="6062663" y="5010150"/>
          <p14:tracePt t="89147" x="6089650" y="5027613"/>
          <p14:tracePt t="89163" x="6108700" y="5037138"/>
          <p14:tracePt t="89179" x="6116638" y="5045075"/>
          <p14:tracePt t="89195" x="6134100" y="5045075"/>
          <p14:tracePt t="89211" x="6153150" y="5045075"/>
          <p14:tracePt t="89227" x="6161088" y="5037138"/>
          <p14:tracePt t="89463" x="6170613" y="5037138"/>
          <p14:tracePt t="89470" x="6180138" y="5037138"/>
          <p14:tracePt t="89483" x="6188075" y="5037138"/>
          <p14:tracePt t="89499" x="6205538" y="5037138"/>
          <p14:tracePt t="89515" x="6224588" y="5037138"/>
          <p14:tracePt t="89531" x="6251575" y="5037138"/>
          <p14:tracePt t="89547" x="6259513" y="5037138"/>
          <p14:tracePt t="89563" x="6269038" y="5037138"/>
          <p14:tracePt t="89580" x="6296025" y="5027613"/>
          <p14:tracePt t="89595" x="6313488" y="5018088"/>
          <p14:tracePt t="89611" x="6330950" y="5018088"/>
          <p14:tracePt t="89810" x="6340475" y="5010150"/>
          <p14:tracePt t="89821" x="6357938" y="5010150"/>
          <p14:tracePt t="89834" x="6375400" y="5000625"/>
          <p14:tracePt t="89851" x="6402388" y="4991100"/>
          <p14:tracePt t="89867" x="6429375" y="4983163"/>
          <p14:tracePt t="89883" x="6518275" y="4956175"/>
          <p14:tracePt t="89899" x="6554788" y="4946650"/>
          <p14:tracePt t="89915" x="6599238" y="4946650"/>
          <p14:tracePt t="89931" x="6626225" y="4938713"/>
          <p14:tracePt t="89947" x="6634163" y="4938713"/>
          <p14:tracePt t="89963" x="6653213" y="4938713"/>
          <p14:tracePt t="89979" x="6661150" y="4938713"/>
          <p14:tracePt t="90011" x="6670675" y="4929188"/>
          <p14:tracePt t="90205" x="6680200" y="4919663"/>
          <p14:tracePt t="90215" x="6697663" y="4919663"/>
          <p14:tracePt t="90226" x="6705600" y="4902200"/>
          <p14:tracePt t="90240" x="6724650" y="4902200"/>
          <p14:tracePt t="90253" x="6751638" y="4894263"/>
          <p14:tracePt t="90267" x="6777038" y="4884738"/>
          <p14:tracePt t="90283" x="6813550" y="4875213"/>
          <p14:tracePt t="90299" x="6823075" y="4875213"/>
          <p14:tracePt t="90329" x="6840538" y="4867275"/>
          <p14:tracePt t="90363" x="6848475" y="4867275"/>
          <p14:tracePt t="90706" x="6867525" y="4867275"/>
          <p14:tracePt t="90768" x="6875463" y="4867275"/>
          <p14:tracePt t="91468" x="6894513" y="4867275"/>
          <p14:tracePt t="91478" x="6919913" y="4867275"/>
          <p14:tracePt t="91491" x="6956425" y="4867275"/>
          <p14:tracePt t="91507" x="7000875" y="4867275"/>
          <p14:tracePt t="91523" x="7062788" y="4867275"/>
          <p14:tracePt t="91539" x="7180263" y="4867275"/>
          <p14:tracePt t="91555" x="7205663" y="4867275"/>
          <p14:tracePt t="91840" x="7205663" y="4857750"/>
          <p14:tracePt t="91849" x="7205663" y="4848225"/>
          <p14:tracePt t="91862" x="7224713" y="4848225"/>
          <p14:tracePt t="91876" x="7232650" y="4840288"/>
          <p14:tracePt t="91891" x="7251700" y="4830763"/>
          <p14:tracePt t="91907" x="7277100" y="4822825"/>
          <p14:tracePt t="91923" x="7331075" y="4803775"/>
          <p14:tracePt t="91939" x="7358063" y="4803775"/>
          <p14:tracePt t="91955" x="7367588" y="4803775"/>
          <p14:tracePt t="91971" x="7385050" y="4803775"/>
          <p14:tracePt t="92002" x="7419975" y="4803775"/>
          <p14:tracePt t="92019" x="7446963" y="4813300"/>
          <p14:tracePt t="92035" x="7473950" y="4822825"/>
          <p14:tracePt t="92051" x="7491413" y="4830763"/>
          <p14:tracePt t="92067" x="7518400" y="4840288"/>
          <p14:tracePt t="92083" x="7527925" y="4848225"/>
          <p14:tracePt t="92099" x="7545388" y="4857750"/>
          <p14:tracePt t="92131" x="7554913" y="4867275"/>
          <p14:tracePt t="92160" x="7562850" y="4875213"/>
          <p14:tracePt t="92172" x="7572375" y="4875213"/>
          <p14:tracePt t="92235" x="7581900" y="4875213"/>
          <p14:tracePt t="92485" x="7589838" y="4875213"/>
          <p14:tracePt t="92512" x="7608888" y="4875213"/>
          <p14:tracePt t="92521" x="7616825" y="4867275"/>
          <p14:tracePt t="92533" x="7634288" y="4848225"/>
          <p14:tracePt t="92544" x="7653338" y="4848225"/>
          <p14:tracePt t="92560" x="7661275" y="4830763"/>
          <p14:tracePt t="92573" x="7670800" y="4830763"/>
          <p14:tracePt t="92588" x="7680325" y="4822825"/>
          <p14:tracePt t="92604" x="7688263" y="4822825"/>
          <p14:tracePt t="92620" x="7688263" y="4813300"/>
          <p14:tracePt t="92634" x="7688263" y="4803775"/>
          <p14:tracePt t="92650" x="7697788" y="4803775"/>
          <p14:tracePt t="93303" x="7705725" y="4803775"/>
          <p14:tracePt t="93313" x="7715250" y="4803775"/>
          <p14:tracePt t="93326" x="7724775" y="4803775"/>
          <p14:tracePt t="93343" x="7742238" y="4803775"/>
          <p14:tracePt t="93358" x="7751763" y="4803775"/>
          <p14:tracePt t="93374" x="7777163" y="4803775"/>
          <p14:tracePt t="93390" x="7796213" y="4803775"/>
          <p14:tracePt t="93406" x="7804150" y="4803775"/>
          <p14:tracePt t="93422" x="7823200" y="4803775"/>
          <p14:tracePt t="93438" x="7831138" y="4803775"/>
          <p14:tracePt t="93454" x="7840663" y="4803775"/>
          <p14:tracePt t="93686" x="7840663" y="4813300"/>
          <p14:tracePt t="95583" x="7831138" y="4813300"/>
          <p14:tracePt t="95596" x="7823200" y="4803775"/>
          <p14:tracePt t="95611" x="7813675" y="4795838"/>
          <p14:tracePt t="95623" x="7804150" y="4795838"/>
          <p14:tracePt t="95633" x="7804150" y="4786313"/>
          <p14:tracePt t="95660" x="7796213" y="4786313"/>
          <p14:tracePt t="95682" x="7786688" y="4786313"/>
          <p14:tracePt t="95693" x="7777163" y="4786313"/>
          <p14:tracePt t="95705" x="7769225" y="4776788"/>
          <p14:tracePt t="95715" x="7759700" y="4768850"/>
          <p14:tracePt t="95742" x="7751763" y="4768850"/>
          <p14:tracePt t="95752" x="7742238" y="4759325"/>
          <p14:tracePt t="95764" x="7732713" y="4759325"/>
          <p14:tracePt t="95777" x="7724775" y="4759325"/>
          <p14:tracePt t="95792" x="7715250" y="4759325"/>
          <p14:tracePt t="95805" x="7705725" y="4751388"/>
          <p14:tracePt t="95823" x="7697788" y="4751388"/>
          <p14:tracePt t="95898" x="7680325" y="4751388"/>
          <p14:tracePt t="95908" x="7670800" y="4751388"/>
          <p14:tracePt t="95920" x="7661275" y="4759325"/>
          <p14:tracePt t="95934" x="7653338" y="4768850"/>
          <p14:tracePt t="95950" x="7643813" y="4768850"/>
          <p14:tracePt t="96232" x="7589838" y="4759325"/>
          <p14:tracePt t="96247" x="7510463" y="4741863"/>
          <p14:tracePt t="96259" x="7412038" y="4724400"/>
          <p14:tracePt t="96272" x="7304088" y="4687888"/>
          <p14:tracePt t="96287" x="7197725" y="4652963"/>
          <p14:tracePt t="96303" x="6973888" y="4562475"/>
          <p14:tracePt t="96319" x="6884988" y="4491038"/>
          <p14:tracePt t="96335" x="6813550" y="4429125"/>
          <p14:tracePt t="96351" x="6688138" y="4348163"/>
          <p14:tracePt t="96367" x="6670675" y="4330700"/>
          <p14:tracePt t="96383" x="6661150" y="4322763"/>
          <p14:tracePt t="96399" x="6653213" y="4322763"/>
          <p14:tracePt t="96415" x="6643688" y="4322763"/>
          <p14:tracePt t="96557" x="6643688" y="4330700"/>
          <p14:tracePt t="96572" x="6643688" y="4367213"/>
          <p14:tracePt t="96584" x="6643688" y="4411663"/>
          <p14:tracePt t="96595" x="6643688" y="4465638"/>
          <p14:tracePt t="96607" x="6643688" y="4518025"/>
          <p14:tracePt t="96623" x="6653213" y="4545013"/>
          <p14:tracePt t="96637" x="6653213" y="4572000"/>
          <p14:tracePt t="96654" x="6670675" y="4598988"/>
          <p14:tracePt t="96670" x="6670675" y="4616450"/>
          <p14:tracePt t="96685" x="6670675" y="4625975"/>
          <p14:tracePt t="96702" x="6680200" y="4625975"/>
          <p14:tracePt t="96718" x="6680200" y="4633913"/>
          <p14:tracePt t="96799" x="6680200" y="4643438"/>
          <p14:tracePt t="96880" x="6688138" y="4652963"/>
          <p14:tracePt t="96895" x="6697663" y="4660900"/>
          <p14:tracePt t="96909" x="6705600" y="4670425"/>
          <p14:tracePt t="96917" x="6715125" y="4679950"/>
          <p14:tracePt t="96929" x="6724650" y="4687888"/>
          <p14:tracePt t="96957" x="6724650" y="4697413"/>
          <p14:tracePt t="97700" x="6732588" y="4697413"/>
          <p14:tracePt t="97712" x="6732588" y="4705350"/>
          <p14:tracePt t="98239" x="6732588" y="4697413"/>
          <p14:tracePt t="98455" x="6732588" y="4705350"/>
          <p14:tracePt t="98467" x="6732588" y="4714875"/>
          <p14:tracePt t="98492" x="6732588" y="4732338"/>
          <p14:tracePt t="98515" x="6732588" y="4741863"/>
          <p14:tracePt t="98614" x="6732588" y="4759325"/>
          <p14:tracePt t="98627" x="6732588" y="4776788"/>
          <p14:tracePt t="98635" x="6732588" y="4803775"/>
          <p14:tracePt t="98648" x="6732588" y="4822825"/>
          <p14:tracePt t="98792" x="6732588" y="4813300"/>
          <p14:tracePt t="98919" x="6732588" y="4803775"/>
          <p14:tracePt t="98935" x="6732588" y="4795838"/>
          <p14:tracePt t="98999" x="6732588" y="4786313"/>
          <p14:tracePt t="99095" x="6769100" y="4768850"/>
          <p14:tracePt t="99111" x="6796088" y="4759325"/>
          <p14:tracePt t="99127" x="6831013" y="4741863"/>
          <p14:tracePt t="99143" x="6884988" y="4732338"/>
          <p14:tracePt t="99159" x="6911975" y="4724400"/>
          <p14:tracePt t="99190" x="6956425" y="4776788"/>
          <p14:tracePt t="99207" x="6965950" y="4884738"/>
          <p14:tracePt t="99223" x="6956425" y="5054600"/>
          <p14:tracePt t="99239" x="1616075" y="5751513"/>
          <p14:tracePt t="99255" x="1616075" y="5759450"/>
          <p14:tracePt t="99271" x="1616075" y="5795963"/>
          <p14:tracePt t="99367" x="1625600" y="4795838"/>
          <p14:tracePt t="99383" x="1625600" y="4759325"/>
          <p14:tracePt t="99399" x="1633538" y="4741863"/>
          <p14:tracePt t="99415" x="1633538" y="4705350"/>
          <p14:tracePt t="99430" x="1633538" y="4687888"/>
          <p14:tracePt t="99447" x="1643063" y="4660900"/>
          <p14:tracePt t="99463" x="1643063" y="4643438"/>
          <p14:tracePt t="99479" x="1652588" y="4608513"/>
          <p14:tracePt t="99494" x="1660525" y="4589463"/>
          <p14:tracePt t="99510" x="1660525" y="4581525"/>
          <p14:tracePt t="99562" x="1670050" y="4572000"/>
          <p14:tracePt t="99598" x="1670050" y="4554538"/>
          <p14:tracePt t="99609" x="1670050" y="4537075"/>
          <p14:tracePt t="99642" x="1670050" y="4527550"/>
          <p14:tracePt t="99659" x="3187700" y="4500563"/>
          <p14:tracePt t="99681" x="3197225" y="4491038"/>
          <p14:tracePt t="99912" x="3197225" y="4500563"/>
          <p14:tracePt t="99923" x="3187700" y="4518025"/>
          <p14:tracePt t="99933" x="3170238" y="4554538"/>
          <p14:tracePt t="99944" x="3143250" y="4625975"/>
          <p14:tracePt t="99959" x="3125788" y="4697413"/>
          <p14:tracePt t="99975" x="3108325" y="4759325"/>
          <p14:tracePt t="99990" x="3098800" y="4822825"/>
          <p14:tracePt t="100006" x="3089275" y="4884738"/>
          <p14:tracePt t="100022" x="3089275" y="4902200"/>
          <p14:tracePt t="100038" x="3089275" y="4919663"/>
          <p14:tracePt t="100055" x="3108325" y="4965700"/>
          <p14:tracePt t="100070" x="3125788" y="4973638"/>
          <p14:tracePt t="100086" x="3152775" y="4991100"/>
          <p14:tracePt t="100103" x="3205163" y="5000625"/>
          <p14:tracePt t="100119" x="3232150" y="5000625"/>
          <p14:tracePt t="100135" x="3259138" y="4983163"/>
          <p14:tracePt t="100151" x="3322638" y="4946650"/>
          <p14:tracePt t="100166" x="3348038" y="4929188"/>
          <p14:tracePt t="100183" x="3384550" y="4902200"/>
          <p14:tracePt t="100199" x="3384550" y="4894263"/>
          <p14:tracePt t="100389" x="3411538" y="4894263"/>
          <p14:tracePt t="100401" x="3473450" y="4894263"/>
          <p14:tracePt t="100412" x="3554413" y="4911725"/>
          <p14:tracePt t="100426" x="3679825" y="4946650"/>
          <p14:tracePt t="100440" x="3848100" y="5000625"/>
          <p14:tracePt t="100455" x="4037013" y="5081588"/>
          <p14:tracePt t="100470" x="4143375" y="5180013"/>
          <p14:tracePt t="100738" x="4152900" y="5180013"/>
          <p14:tracePt t="100751" x="4179888" y="5180013"/>
          <p14:tracePt t="100761" x="4232275" y="5180013"/>
          <p14:tracePt t="100775" x="4340225" y="5180013"/>
          <p14:tracePt t="100790" x="4465638" y="5197475"/>
          <p14:tracePt t="100806" x="4537075" y="5224463"/>
          <p14:tracePt t="101123" x="4545013" y="5224463"/>
          <p14:tracePt t="101134" x="4572000" y="5224463"/>
          <p14:tracePt t="101145" x="4608513" y="5232400"/>
          <p14:tracePt t="101162" x="4670425" y="5259388"/>
          <p14:tracePt t="101177" x="4768850" y="5303838"/>
          <p14:tracePt t="101194" x="5045075" y="5438775"/>
          <p14:tracePt t="101210" x="5205413" y="5518150"/>
          <p14:tracePt t="101225" x="5367338" y="5599113"/>
          <p14:tracePt t="101242" x="5616575" y="5715000"/>
          <p14:tracePt t="101257" x="5705475" y="5786438"/>
          <p14:tracePt t="101273" x="5776913" y="5848350"/>
          <p14:tracePt t="101290" x="5884863" y="5965825"/>
          <p14:tracePt t="101306" x="5894388" y="5991225"/>
          <p14:tracePt t="101555" x="5929313" y="5973763"/>
          <p14:tracePt t="101565" x="5983288" y="5946775"/>
          <p14:tracePt t="101579" x="6054725" y="5911850"/>
          <p14:tracePt t="101594" x="6153150" y="5867400"/>
          <p14:tracePt t="101610" x="6276975" y="5822950"/>
          <p14:tracePt t="101626" x="6473825" y="5768975"/>
          <p14:tracePt t="101640" x="6813550" y="5724525"/>
          <p14:tracePt t="101656" x="6929438" y="5724525"/>
          <p14:tracePt t="101672" x="7027863" y="5724525"/>
          <p14:tracePt t="101688" x="7161213" y="5751513"/>
          <p14:tracePt t="101704" x="7205663" y="5768975"/>
          <p14:tracePt t="101735" x="7251700" y="5848350"/>
          <p14:tracePt t="101939" x="7251700" y="5857875"/>
          <p14:tracePt t="101961" x="7251700" y="5867400"/>
          <p14:tracePt t="101975" x="7251700" y="5875338"/>
          <p14:tracePt t="101986" x="7251700" y="5884863"/>
          <p14:tracePt t="101999" x="7232650" y="5894388"/>
          <p14:tracePt t="102012" x="7224713" y="5902325"/>
          <p14:tracePt t="102026" x="7205663" y="5911850"/>
          <p14:tracePt t="102041" x="7170738" y="5919788"/>
          <p14:tracePt t="102058" x="7153275" y="5929313"/>
          <p14:tracePt t="102074" x="7126288" y="5929313"/>
          <p14:tracePt t="102089" x="7108825" y="5929313"/>
          <p14:tracePt t="102106" x="7081838" y="5929313"/>
          <p14:tracePt t="102121" x="7072313" y="5929313"/>
          <p14:tracePt t="102137" x="7054850" y="5929313"/>
          <p14:tracePt t="102154" x="7027863" y="5929313"/>
          <p14:tracePt t="102170" x="7010400" y="5929313"/>
          <p14:tracePt t="102185" x="6991350" y="5929313"/>
          <p14:tracePt t="102201" x="6983413" y="5929313"/>
          <p14:tracePt t="102230" x="6973888" y="5929313"/>
          <p14:tracePt t="102250" x="6973888" y="5938838"/>
          <p14:tracePt t="102263" x="6965950" y="5946775"/>
          <p14:tracePt t="102279" x="6965950" y="5956300"/>
          <p14:tracePt t="102288" x="6956425" y="5956300"/>
          <p14:tracePt t="102298" x="6956425" y="5973763"/>
          <p14:tracePt t="102314" x="6946900" y="5991225"/>
          <p14:tracePt t="102329" x="6938963" y="6018213"/>
          <p14:tracePt t="102345" x="6929438" y="6037263"/>
          <p14:tracePt t="102361" x="6911975" y="6081713"/>
          <p14:tracePt t="102392" x="6902450" y="6108700"/>
          <p14:tracePt t="102410" x="6894513" y="6134100"/>
          <p14:tracePt t="102425" x="6875463" y="6134100"/>
          <p14:tracePt t="102441" x="6875463" y="6143625"/>
          <p14:tracePt t="102457" x="6858000" y="6161088"/>
          <p14:tracePt t="102516" x="6858000" y="6170613"/>
          <p14:tracePt t="102574" x="6858000" y="6188075"/>
          <p14:tracePt t="102588" x="6858000" y="6197600"/>
          <p14:tracePt t="102601" x="6858000" y="6205538"/>
          <p14:tracePt t="102618" x="6848475" y="6215063"/>
          <p14:tracePt t="102648" x="6848475" y="6224588"/>
          <p14:tracePt t="102696" x="6840538" y="6224588"/>
          <p14:tracePt t="102719" x="6840538" y="6232525"/>
          <p14:tracePt t="102730" x="6823075" y="6232525"/>
          <p14:tracePt t="102744" x="6823075" y="6242050"/>
          <p14:tracePt t="102760" x="6813550" y="6242050"/>
          <p14:tracePt t="102780" x="6804025" y="6242050"/>
          <p14:tracePt t="102794" x="6796088" y="6242050"/>
          <p14:tracePt t="102809" x="6786563" y="6242050"/>
          <p14:tracePt t="102828" x="6777038" y="6242050"/>
          <p14:tracePt t="102850" x="6769100" y="6232525"/>
          <p14:tracePt t="102877" x="6759575" y="6232525"/>
          <p14:tracePt t="102900" x="6751638" y="6232525"/>
          <p14:tracePt t="103153" x="6742113" y="6232525"/>
          <p14:tracePt t="103163" x="6732588" y="6242050"/>
          <p14:tracePt t="103177" x="6715125" y="6242050"/>
          <p14:tracePt t="103200" x="6705600" y="6259513"/>
          <p14:tracePt t="103216" x="6688138" y="6259513"/>
          <p14:tracePt t="103245" x="6670675" y="6276975"/>
          <p14:tracePt t="103251" x="6653213" y="6276975"/>
          <p14:tracePt t="103262" x="6643688" y="6276975"/>
          <p14:tracePt t="103298" x="6634163" y="6276975"/>
          <p14:tracePt t="103320" x="6634163" y="6286500"/>
          <p14:tracePt t="103333" x="6626225" y="6286500"/>
          <p14:tracePt t="103525" x="6634163" y="6313488"/>
          <p14:tracePt t="103541" x="6634163" y="6330950"/>
          <p14:tracePt t="103562" x="6661150" y="6367463"/>
          <p14:tracePt t="103579" x="6661150" y="6384925"/>
          <p14:tracePt t="103630" x="6661150" y="6394450"/>
          <p14:tracePt t="103774" x="6670675" y="6394450"/>
          <p14:tracePt t="103851" x="6670675" y="6402388"/>
          <p14:tracePt t="103860" x="6680200" y="6402388"/>
          <p14:tracePt t="106323" x="6680200" y="6411913"/>
          <p14:tracePt t="106335" x="6680200" y="6419850"/>
          <p14:tracePt t="106345" x="6680200" y="6483350"/>
          <p14:tracePt t="106363" x="6680200" y="6572250"/>
          <p14:tracePt t="106392" x="6680200" y="6537325"/>
          <p14:tracePt t="106410" x="6680200" y="6518275"/>
          <p14:tracePt t="106425" x="6680200" y="6510338"/>
          <p14:tracePt t="106441" x="6680200" y="6500813"/>
          <p14:tracePt t="106481" x="6680200" y="6491288"/>
          <p14:tracePt t="107295" x="6680200" y="6483350"/>
          <p14:tracePt t="107344" x="6680200" y="6473825"/>
          <p14:tracePt t="107381" x="6680200" y="6465888"/>
          <p14:tracePt t="107474" x="6680200" y="6456363"/>
          <p14:tracePt t="107833" x="6680200" y="6446838"/>
          <p14:tracePt t="107920" x="6680200" y="6438900"/>
          <p14:tracePt t="108053" x="6680200" y="6446838"/>
          <p14:tracePt t="108066" x="6680200" y="6456363"/>
          <p14:tracePt t="108077" x="6680200" y="6465888"/>
          <p14:tracePt t="108090" x="6680200" y="6483350"/>
          <p14:tracePt t="108105" x="6680200" y="6491288"/>
          <p14:tracePt t="108121" x="6680200" y="6510338"/>
          <p14:tracePt t="108137" x="6680200" y="6527800"/>
          <p14:tracePt t="108153" x="6680200" y="6545263"/>
          <p14:tracePt t="108169" x="6670675" y="6562725"/>
          <p14:tracePt t="108185" x="6661150" y="6599238"/>
          <p14:tracePt t="108202" x="6643688" y="6616700"/>
          <p14:tracePt t="108217" x="6634163" y="6626225"/>
          <p14:tracePt t="108233" x="6626225" y="6626225"/>
          <p14:tracePt t="108439" x="6626225" y="6643688"/>
          <p14:tracePt t="108449" x="6608763" y="6661150"/>
          <p14:tracePt t="108460" x="6608763" y="6688138"/>
          <p14:tracePt t="108474" x="6589713" y="6742113"/>
          <p14:tracePt t="108489" x="6562725" y="6804025"/>
          <p14:tracePt t="108505" x="6537325" y="6848475"/>
          <p14:tracePt t="108522" x="6510338" y="6848475"/>
          <p14:tracePt t="108553" x="6500813" y="6848475"/>
          <p14:tracePt t="108737" x="6518275" y="6848475"/>
          <p14:tracePt t="108749" x="6518275" y="6831013"/>
          <p14:tracePt t="108775" x="6527800" y="6831013"/>
          <p14:tracePt t="108794" x="6527800" y="6823075"/>
          <p14:tracePt t="108853" x="6581775" y="6732588"/>
          <p14:tracePt t="108869" x="6626225" y="6661150"/>
          <p14:tracePt t="108881" x="6634163" y="6634163"/>
          <p14:tracePt t="108891" x="6643688" y="6616700"/>
          <p14:tracePt t="108918" x="6643688" y="6608763"/>
          <p14:tracePt t="108987" x="6643688" y="6599238"/>
          <p14:tracePt t="109036" x="6643688" y="6572250"/>
          <p14:tracePt t="109048" x="6643688" y="6537325"/>
          <p14:tracePt t="109059" x="6643688" y="6518275"/>
          <p14:tracePt t="109072" x="6643688" y="6491288"/>
          <p14:tracePt t="109096" x="6643688" y="6456363"/>
          <p14:tracePt t="109113" x="6643688" y="6446838"/>
          <p14:tracePt t="109129" x="6643688" y="6438900"/>
          <p14:tracePt t="109446" x="6643688" y="6446838"/>
          <p14:tracePt t="109469" x="6643688" y="6456363"/>
          <p14:tracePt t="109712" x="6643688" y="6465888"/>
          <p14:tracePt t="109755" x="6643688" y="6473825"/>
          <p14:tracePt t="110622" x="6634163" y="6473825"/>
          <p14:tracePt t="110645" x="6634163" y="6465888"/>
          <p14:tracePt t="110663" x="6626225" y="6465888"/>
          <p14:tracePt t="110897" x="6616700" y="6465888"/>
          <p14:tracePt t="110985" x="6608763" y="6446838"/>
          <p14:tracePt t="110995" x="6599238" y="6429375"/>
          <p14:tracePt t="111011" x="6589713" y="6419850"/>
          <p14:tracePt t="111029" x="6581775" y="6411913"/>
          <p14:tracePt t="111067" x="6581775" y="6402388"/>
          <p14:tracePt t="111103" x="6581775" y="6394450"/>
          <p14:tracePt t="111140" x="6562725" y="6375400"/>
          <p14:tracePt t="111154" x="6545263" y="6367463"/>
          <p14:tracePt t="111162" x="6537325" y="6357938"/>
          <p14:tracePt t="111174" x="6527800" y="6340475"/>
          <p14:tracePt t="111191" x="6518275" y="6340475"/>
          <p14:tracePt t="111211" x="6518275" y="6330950"/>
          <p14:tracePt t="111269" x="6518275" y="6323013"/>
          <p14:tracePt t="111318" x="6518275" y="6313488"/>
          <p14:tracePt t="111330" x="6518275" y="6296025"/>
          <p14:tracePt t="111356" x="6510338" y="6286500"/>
          <p14:tracePt t="111367" x="6510338" y="6259513"/>
          <p14:tracePt t="111389" x="6510338" y="6251575"/>
          <p14:tracePt t="111416" x="6510338" y="6242050"/>
          <p14:tracePt t="111464" x="6510338" y="6224588"/>
          <p14:tracePt t="111476" x="6510338" y="6197600"/>
          <p14:tracePt t="111486" x="6510338" y="6188075"/>
          <p14:tracePt t="111535" x="6510338" y="6180138"/>
          <p14:tracePt t="111664" x="6510338" y="6170613"/>
          <p14:tracePt t="111681" x="6518275" y="6153150"/>
          <p14:tracePt t="111692" x="6537325" y="6153150"/>
          <p14:tracePt t="111703" x="6545263" y="6153150"/>
          <p14:tracePt t="111929" x="6545263" y="6143625"/>
          <p14:tracePt t="111969" x="6554788" y="6143625"/>
          <p14:tracePt t="112015" x="6554788" y="6134100"/>
          <p14:tracePt t="112074" x="6554788" y="6108700"/>
          <p14:tracePt t="112085" x="6554788" y="6089650"/>
          <p14:tracePt t="112115" x="6554788" y="6062663"/>
          <p14:tracePt t="112123" x="6554788" y="6054725"/>
          <p14:tracePt t="112138" x="6554788" y="6045200"/>
          <p14:tracePt t="112151" x="6554788" y="6037263"/>
          <p14:tracePt t="112182" x="6554788" y="6027738"/>
          <p14:tracePt t="112196" x="6562725" y="6010275"/>
          <p14:tracePt t="112211" x="6562725" y="6000750"/>
          <p14:tracePt t="112231" x="6562725" y="5991225"/>
          <p14:tracePt t="112278" x="6562725" y="5983288"/>
          <p14:tracePt t="112554" x="6581775" y="5991225"/>
          <p14:tracePt t="112568" x="6589713" y="6010275"/>
          <p14:tracePt t="112581" x="6608763" y="6018213"/>
          <p14:tracePt t="112593" x="6634163" y="6045200"/>
          <p14:tracePt t="112609" x="6680200" y="6072188"/>
          <p14:tracePt t="112625" x="6732588" y="6108700"/>
          <p14:tracePt t="112641" x="6894513" y="6180138"/>
          <p14:tracePt t="112656" x="6983413" y="6215063"/>
          <p14:tracePt t="112672" x="7054850" y="6259513"/>
          <p14:tracePt t="112688" x="7108825" y="6276975"/>
          <p14:tracePt t="112704" x="7161213" y="6330950"/>
          <p14:tracePt t="112736" x="7170738" y="6348413"/>
          <p14:tracePt t="112975" x="7180263" y="6348413"/>
          <p14:tracePt t="112989" x="7197725" y="6348413"/>
          <p14:tracePt t="113000" x="7224713" y="6348413"/>
          <p14:tracePt t="113013" x="7269163" y="6367463"/>
          <p14:tracePt t="113026" x="7331075" y="6384925"/>
          <p14:tracePt t="113041" x="7402513" y="6402388"/>
          <p14:tracePt t="113057" x="7466013" y="6419850"/>
          <p14:tracePt t="113073" x="7562850" y="6456363"/>
          <p14:tracePt t="113089" x="7599363" y="6473825"/>
          <p14:tracePt t="113105" x="7608888" y="6473825"/>
          <p14:tracePt t="113358" x="7616825" y="6473825"/>
          <p14:tracePt t="113374" x="7634288" y="6456363"/>
          <p14:tracePt t="113385" x="7653338" y="6438900"/>
          <p14:tracePt t="113395" x="7680325" y="6419850"/>
          <p14:tracePt t="113424" x="7715250" y="6375400"/>
          <p14:tracePt t="113441" x="7751763" y="6357938"/>
          <p14:tracePt t="113457" x="7831138" y="6303963"/>
          <p14:tracePt t="113473" x="7875588" y="6269038"/>
          <p14:tracePt t="113489" x="7920038" y="6232525"/>
          <p14:tracePt t="113505" x="8010525" y="6197600"/>
          <p14:tracePt t="113521" x="8037513" y="6180138"/>
          <p14:tracePt t="113537" x="8072438" y="6161088"/>
          <p14:tracePt t="113553" x="8108950" y="6153150"/>
          <p14:tracePt t="113569" x="8116888" y="6153150"/>
          <p14:tracePt t="113585" x="8134350" y="6143625"/>
          <p14:tracePt t="113672" x="8143875" y="6143625"/>
          <p14:tracePt t="113682" x="8161338" y="6143625"/>
          <p14:tracePt t="113698" x="8170863" y="6143625"/>
          <p14:tracePt t="113914" x="8161338" y="6143625"/>
          <p14:tracePt t="113926" x="8161338" y="6134100"/>
          <p14:tracePt t="113937" x="8161338" y="6126163"/>
          <p14:tracePt t="113959" x="8161338" y="6116638"/>
          <p14:tracePt t="113972" x="8153400" y="6099175"/>
          <p14:tracePt t="113985" x="8153400" y="6081713"/>
          <p14:tracePt t="114000" x="8153400" y="6062663"/>
          <p14:tracePt t="114016" x="8153400" y="6045200"/>
          <p14:tracePt t="114032" x="8153400" y="6037263"/>
          <p14:tracePt t="114048" x="8153400" y="6027738"/>
          <p14:tracePt t="114201" x="8161338" y="6027738"/>
          <p14:tracePt t="114729" x="8161338" y="6018213"/>
          <p14:tracePt t="114741" x="8153400" y="6010275"/>
          <p14:tracePt t="114767" x="8153400" y="6000750"/>
          <p14:tracePt t="114815" x="8153400" y="5991225"/>
          <p14:tracePt t="114862" x="8153400" y="5983288"/>
          <p14:tracePt t="114884" x="8143875" y="5965825"/>
          <p14:tracePt t="114897" x="8143875" y="5946775"/>
          <p14:tracePt t="114913" x="8143875" y="5938838"/>
          <p14:tracePt t="114928" x="8134350" y="5902325"/>
          <p14:tracePt t="114944" x="8126413" y="5867400"/>
          <p14:tracePt t="114960" x="8116888" y="5848350"/>
          <p14:tracePt t="114976" x="8116888" y="5840413"/>
          <p14:tracePt t="114993" x="8116888" y="5822950"/>
          <p14:tracePt t="115008" x="8116888" y="5813425"/>
          <p14:tracePt t="115187" x="8099425" y="5813425"/>
          <p14:tracePt t="115211" x="8089900" y="5813425"/>
          <p14:tracePt t="115221" x="8089900" y="5803900"/>
          <p14:tracePt t="115233" x="8081963" y="5795963"/>
          <p14:tracePt t="115249" x="8072438" y="5776913"/>
          <p14:tracePt t="115264" x="8072438" y="5759450"/>
          <p14:tracePt t="115280" x="8054975" y="5670550"/>
          <p14:tracePt t="115296" x="8045450" y="5599113"/>
          <p14:tracePt t="115312" x="8037513" y="5500688"/>
          <p14:tracePt t="115328" x="8018463" y="5402263"/>
          <p14:tracePt t="115344" x="7974013" y="5170488"/>
          <p14:tracePt t="115360" x="7947025" y="5045075"/>
          <p14:tracePt t="115376" x="7939088" y="4946650"/>
          <p14:tracePt t="115392" x="7912100" y="4803775"/>
          <p14:tracePt t="115408" x="7912100" y="4768850"/>
          <p14:tracePt t="115424" x="7902575" y="4741863"/>
          <p14:tracePt t="115454" x="7902575" y="4714875"/>
          <p14:tracePt t="115631" x="7885113" y="4697413"/>
          <p14:tracePt t="115644" x="7885113" y="4679950"/>
          <p14:tracePt t="115654" x="7875588" y="4652963"/>
          <p14:tracePt t="115668" x="7875588" y="4598988"/>
          <p14:tracePt t="115681" x="7875588" y="4545013"/>
          <p14:tracePt t="115696" x="7885113" y="4465638"/>
          <p14:tracePt t="115712" x="7902575" y="4402138"/>
          <p14:tracePt t="115728" x="7939088" y="4322763"/>
          <p14:tracePt t="115744" x="7956550" y="4295775"/>
          <p14:tracePt t="115760" x="7983538" y="4251325"/>
          <p14:tracePt t="115776" x="8010525" y="4205288"/>
          <p14:tracePt t="115792" x="8027988" y="4179888"/>
          <p14:tracePt t="115808" x="8037513" y="4160838"/>
          <p14:tracePt t="115824" x="8062913" y="4133850"/>
          <p14:tracePt t="115856" x="8062913" y="4125913"/>
          <p14:tracePt t="115957" x="8081963" y="4125913"/>
          <p14:tracePt t="115967" x="8089900" y="4125913"/>
          <p14:tracePt t="115983" x="8089900" y="4116388"/>
          <p14:tracePt t="116000" x="8099425" y="4116388"/>
          <p14:tracePt t="116532" x="8099425" y="4125913"/>
          <p14:tracePt t="116543" x="8081963" y="4133850"/>
          <p14:tracePt t="116555" x="8081963" y="4143375"/>
          <p14:tracePt t="116571" x="8072438" y="4152900"/>
          <p14:tracePt t="116587" x="8062913" y="4152900"/>
          <p14:tracePt t="116603" x="8045450" y="4152900"/>
          <p14:tracePt t="116620" x="8037513" y="4152900"/>
          <p14:tracePt t="116650" x="8010525" y="4152900"/>
          <p14:tracePt t="116666" x="7983538" y="4152900"/>
          <p14:tracePt t="116682" x="7956550" y="4152900"/>
          <p14:tracePt t="116698" x="7929563" y="4152900"/>
          <p14:tracePt t="116714" x="7804150" y="4197350"/>
          <p14:tracePt t="116730" x="7705725" y="4251325"/>
          <p14:tracePt t="116746" x="7589838" y="4322763"/>
          <p14:tracePt t="116762" x="7251700" y="4527550"/>
          <p14:tracePt t="116778" x="7108825" y="4625975"/>
          <p14:tracePt t="116794" x="7010400" y="4687888"/>
          <p14:tracePt t="116810" x="6848475" y="4776788"/>
          <p14:tracePt t="116826" x="6769100" y="4813300"/>
          <p14:tracePt t="116842" x="6715125" y="4840288"/>
          <p14:tracePt t="116858" x="6653213" y="4867275"/>
          <p14:tracePt t="116874" x="6634163" y="4875213"/>
          <p14:tracePt t="116890" x="6634163" y="4884738"/>
          <p14:tracePt t="117096" x="6562725" y="4929188"/>
          <p14:tracePt t="117111" x="6473825" y="4983163"/>
          <p14:tracePt t="117119" x="6411913" y="5010150"/>
          <p14:tracePt t="117132" x="6375400" y="5018088"/>
          <p14:tracePt t="117148" x="6348413" y="5018088"/>
          <p14:tracePt t="117163" x="6330950" y="5018088"/>
          <p14:tracePt t="117179" x="6313488" y="4983163"/>
          <p14:tracePt t="117195" x="6303963" y="4956175"/>
          <p14:tracePt t="117211" x="6303963" y="4929188"/>
          <p14:tracePt t="117227" x="6303963" y="4894263"/>
          <p14:tracePt t="117243" x="6303963" y="4840288"/>
          <p14:tracePt t="117259" x="6303963" y="4830763"/>
          <p14:tracePt t="117275" x="6303963" y="4822825"/>
          <p14:tracePt t="117362" x="6313488" y="4840288"/>
          <p14:tracePt t="117372" x="6323013" y="4857750"/>
          <p14:tracePt t="117387" x="6340475" y="4875213"/>
          <p14:tracePt t="117403" x="6348413" y="4894263"/>
          <p14:tracePt t="117419" x="6367463" y="4929188"/>
          <p14:tracePt t="117435" x="6402388" y="4991100"/>
          <p14:tracePt t="117451" x="6411913" y="5010150"/>
          <p14:tracePt t="117468" x="6446838" y="5027613"/>
          <p14:tracePt t="117483" x="6465888" y="5037138"/>
          <p14:tracePt t="117499" x="6483350" y="5037138"/>
          <p14:tracePt t="117515" x="6527800" y="5037138"/>
          <p14:tracePt t="117531" x="6554788" y="5037138"/>
          <p14:tracePt t="117547" x="6572250" y="5018088"/>
          <p14:tracePt t="117563" x="6616700" y="4965700"/>
          <p14:tracePt t="117579" x="6634163" y="4938713"/>
          <p14:tracePt t="117595" x="6653213" y="4919663"/>
          <p14:tracePt t="117612" x="6670675" y="4875213"/>
          <p14:tracePt t="117626" x="6688138" y="4867275"/>
          <p14:tracePt t="117657" x="6688138" y="4857750"/>
          <p14:tracePt t="117720" x="6705600" y="4857750"/>
          <p14:tracePt t="117731" x="6715125" y="4857750"/>
          <p14:tracePt t="117746" x="6724650" y="4875213"/>
          <p14:tracePt t="117758" x="6732588" y="4875213"/>
          <p14:tracePt t="117772" x="6742113" y="4894263"/>
          <p14:tracePt t="117807" x="6742113" y="4902200"/>
          <p14:tracePt t="117830" x="6742113" y="4919663"/>
          <p14:tracePt t="117840" x="6751638" y="4929188"/>
          <p14:tracePt t="117852" x="6751638" y="4946650"/>
          <p14:tracePt t="117867" x="6751638" y="4965700"/>
          <p14:tracePt t="117883" x="6759575" y="4983163"/>
          <p14:tracePt t="117899" x="6759575" y="5000625"/>
          <p14:tracePt t="117915" x="6759575" y="5037138"/>
          <p14:tracePt t="117931" x="6759575" y="5054600"/>
          <p14:tracePt t="117947" x="6759575" y="5072063"/>
          <p14:tracePt t="117963" x="6759575" y="5108575"/>
          <p14:tracePt t="117979" x="6759575" y="5126038"/>
          <p14:tracePt t="117995" x="6751638" y="5153025"/>
          <p14:tracePt t="118011" x="6715125" y="5224463"/>
          <p14:tracePt t="118027" x="6688138" y="5259388"/>
          <p14:tracePt t="118043" x="6634163" y="5322888"/>
          <p14:tracePt t="118060" x="6599238" y="5348288"/>
          <p14:tracePt t="118075" x="6581775" y="5375275"/>
          <p14:tracePt t="118091" x="6554788" y="5402263"/>
          <p14:tracePt t="118107" x="6537325" y="5429250"/>
          <p14:tracePt t="118123" x="6527800" y="5446713"/>
          <p14:tracePt t="118139" x="6518275" y="5473700"/>
          <p14:tracePt t="118155" x="6510338" y="5527675"/>
          <p14:tracePt t="118171" x="6510338" y="5545138"/>
          <p14:tracePt t="118187" x="6510338" y="5589588"/>
          <p14:tracePt t="118203" x="6510338" y="5608638"/>
          <p14:tracePt t="118219" x="6510338" y="5616575"/>
          <p14:tracePt t="118235" x="6527800" y="5634038"/>
          <p14:tracePt t="118251" x="6545263" y="5661025"/>
          <p14:tracePt t="118267" x="6562725" y="5680075"/>
          <p14:tracePt t="118283" x="6572250" y="5688013"/>
          <p14:tracePt t="118299" x="6599238" y="5732463"/>
          <p14:tracePt t="118315" x="6608763" y="5751513"/>
          <p14:tracePt t="118345" x="6634163" y="5803900"/>
          <p14:tracePt t="118363" x="6670675" y="5884863"/>
          <p14:tracePt t="118379" x="6715125" y="5946775"/>
          <p14:tracePt t="118395" x="6732588" y="5983288"/>
          <p14:tracePt t="118411" x="6742113" y="6000750"/>
          <p14:tracePt t="118427" x="6769100" y="6027738"/>
          <p14:tracePt t="118459" x="6777038" y="6037263"/>
          <p14:tracePt t="118502" x="6777038" y="6045200"/>
          <p14:tracePt t="118536" x="6769100" y="6045200"/>
          <p14:tracePt t="118553" x="6759575" y="6045200"/>
          <p14:tracePt t="118562" x="6742113" y="6045200"/>
          <p14:tracePt t="118573" x="6724650" y="6045200"/>
          <p14:tracePt t="118587" x="6715125" y="6045200"/>
          <p14:tracePt t="118603" x="6697663" y="6045200"/>
          <p14:tracePt t="118619" x="6680200" y="6045200"/>
          <p14:tracePt t="118635" x="6634163" y="5983288"/>
          <p14:tracePt t="118650" x="6599238" y="5929313"/>
          <p14:tracePt t="118666" x="6572250" y="5857875"/>
          <p14:tracePt t="118682" x="6537325" y="5715000"/>
          <p14:tracePt t="118698" x="6518275" y="5661025"/>
          <p14:tracePt t="118714" x="6510338" y="5643563"/>
          <p14:tracePt t="118730" x="6510338" y="5626100"/>
          <p14:tracePt t="118777" x="6510338" y="5616575"/>
          <p14:tracePt t="118874" x="6510338" y="5608638"/>
          <p14:tracePt t="118896" x="6518275" y="5589588"/>
          <p14:tracePt t="118911" x="6518275" y="5572125"/>
          <p14:tracePt t="118923" x="6527800" y="5562600"/>
          <p14:tracePt t="118938" x="6537325" y="5545138"/>
          <p14:tracePt t="118955" x="6545263" y="5527675"/>
          <p14:tracePt t="118971" x="6562725" y="5491163"/>
          <p14:tracePt t="119001" x="6562725" y="5483225"/>
          <p14:tracePt t="119019" x="6562725" y="5473700"/>
          <p14:tracePt t="119808" x="6562725" y="5465763"/>
          <p14:tracePt t="119835" x="6562725" y="5456238"/>
          <p14:tracePt t="119846" x="6562725" y="5446713"/>
          <p14:tracePt t="119857" x="6562725" y="5429250"/>
          <p14:tracePt t="119871" x="6562725" y="5419725"/>
          <p14:tracePt t="119884" x="6554788" y="5411788"/>
          <p14:tracePt t="119896" x="6545263" y="5394325"/>
          <p14:tracePt t="119911" x="6545263" y="5375275"/>
          <p14:tracePt t="119927" x="6545263" y="5367338"/>
          <p14:tracePt t="119943" x="6527800" y="5330825"/>
          <p14:tracePt t="119959" x="6527800" y="5322888"/>
          <p14:tracePt t="119975" x="6518275" y="5313363"/>
          <p14:tracePt t="119991" x="6510338" y="5286375"/>
          <p14:tracePt t="120007" x="6510338" y="5276850"/>
          <p14:tracePt t="120023" x="6500813" y="5251450"/>
          <p14:tracePt t="120039" x="6500813" y="5232400"/>
          <p14:tracePt t="120055" x="6500813" y="5214938"/>
          <p14:tracePt t="120244" x="6491288" y="5214938"/>
          <p14:tracePt t="120258" x="6483350" y="5224463"/>
          <p14:tracePt t="120266" x="6473825" y="5224463"/>
          <p14:tracePt t="120279" x="6456363" y="5224463"/>
          <p14:tracePt t="120307" x="6446838" y="5224463"/>
          <p14:tracePt t="120434" x="6446838" y="5214938"/>
          <p14:tracePt t="120459" x="6465888" y="5214938"/>
          <p14:tracePt t="120472" x="6473825" y="5205413"/>
          <p14:tracePt t="120484" x="6483350" y="5205413"/>
          <p14:tracePt t="120501" x="6510338" y="5197475"/>
          <p14:tracePt t="120519" x="6518275" y="5197475"/>
          <p14:tracePt t="120535" x="6545263" y="5187950"/>
          <p14:tracePt t="120806" x="6554788" y="5170488"/>
          <p14:tracePt t="120821" x="6562725" y="5160963"/>
          <p14:tracePt t="120833" x="6581775" y="5143500"/>
          <p14:tracePt t="120844" x="6589713" y="5126038"/>
          <p14:tracePt t="120856" x="6599238" y="5116513"/>
          <p14:tracePt t="120873" x="6608763" y="5108575"/>
          <p14:tracePt t="120895" x="6626225" y="5089525"/>
          <p14:tracePt t="120916" x="6634163" y="5081588"/>
          <p14:tracePt t="121169" x="6634163" y="5072063"/>
          <p14:tracePt t="121217" x="6634163" y="5062538"/>
          <p14:tracePt t="121289" x="6634163" y="5054600"/>
          <p14:tracePt t="121299" x="6634163" y="5045075"/>
          <p14:tracePt t="121316" x="6634163" y="5037138"/>
          <p14:tracePt t="121385" x="6634163" y="5010150"/>
          <p14:tracePt t="121648" x="6634163" y="5000625"/>
          <p14:tracePt t="121672" x="6634163" y="4983163"/>
          <p14:tracePt t="121686" x="6626225" y="4983163"/>
          <p14:tracePt t="121695" x="6626225" y="4973638"/>
          <p14:tracePt t="121707" x="6626225" y="4965700"/>
          <p14:tracePt t="121722" x="6616700" y="4956175"/>
          <p14:tracePt t="121736" x="6616700" y="4938713"/>
          <p14:tracePt t="121754" x="6608763" y="4919663"/>
          <p14:tracePt t="121783" x="6608763" y="4911725"/>
          <p14:tracePt t="122236" x="6608763" y="4902200"/>
          <p14:tracePt t="122250" x="6608763" y="4894263"/>
          <p14:tracePt t="122261" x="6599238" y="4884738"/>
          <p14:tracePt t="122287" x="6599238" y="4875213"/>
          <p14:tracePt t="122307" x="6599238" y="4867275"/>
          <p14:tracePt t="122334" x="6599238" y="4857750"/>
          <p14:tracePt t="122346" x="6589713" y="4848225"/>
          <p14:tracePt t="122355" x="6589713" y="4840288"/>
          <p14:tracePt t="122371" x="6581775" y="4840288"/>
          <p14:tracePt t="122387" x="6581775" y="4830763"/>
          <p14:tracePt t="122403" x="6581775" y="4822825"/>
          <p14:tracePt t="122419" x="6572250" y="4813300"/>
          <p14:tracePt t="122441" x="6562725" y="4813300"/>
          <p14:tracePt t="122479" x="6554788" y="4813300"/>
          <p14:tracePt t="122549" x="6562725" y="4857750"/>
          <p14:tracePt t="122560" x="6589713" y="4938713"/>
          <p14:tracePt t="122576" x="6616700" y="5010150"/>
          <p14:tracePt t="122586" x="6643688" y="5062538"/>
          <p14:tracePt t="122598" x="6680200" y="5108575"/>
          <p14:tracePt t="122612" x="6697663" y="5143500"/>
          <p14:tracePt t="122627" x="6724650" y="5180013"/>
          <p14:tracePt t="122641" x="6742113" y="5197475"/>
          <p14:tracePt t="122657" x="6769100" y="5214938"/>
          <p14:tracePt t="122688" x="6796088" y="5214938"/>
          <p14:tracePt t="122707" x="6840538" y="5170488"/>
          <p14:tracePt t="122723" x="6858000" y="5143500"/>
          <p14:tracePt t="122739" x="6884988" y="5108575"/>
          <p14:tracePt t="122755" x="6911975" y="5062538"/>
          <p14:tracePt t="122771" x="6919913" y="5045075"/>
          <p14:tracePt t="122787" x="6919913" y="5027613"/>
          <p14:tracePt t="122827" x="6929438" y="5027613"/>
          <p14:tracePt t="122885" x="6946900" y="5027613"/>
          <p14:tracePt t="122896" x="6956425" y="5027613"/>
          <p14:tracePt t="122907" x="6965950" y="5027613"/>
          <p14:tracePt t="122921" x="6965950" y="5037138"/>
          <p14:tracePt t="122934" x="6973888" y="5037138"/>
          <p14:tracePt t="122955" x="6973888" y="5045075"/>
          <p14:tracePt t="122993" x="6973888" y="5054600"/>
          <p14:tracePt t="123006" x="6973888" y="5062538"/>
          <p14:tracePt t="123015" x="6973888" y="5072063"/>
          <p14:tracePt t="123029" x="6973888" y="5081588"/>
          <p14:tracePt t="123055" x="6965950" y="5099050"/>
          <p14:tracePt t="123068" x="6956425" y="5116513"/>
          <p14:tracePt t="123077" x="6938963" y="5126038"/>
          <p14:tracePt t="123092" x="6929438" y="5143500"/>
          <p14:tracePt t="123106" x="6902450" y="5153025"/>
          <p14:tracePt t="123123" x="6894513" y="5160963"/>
          <p14:tracePt t="123139" x="6867525" y="5170488"/>
          <p14:tracePt t="123155" x="6848475" y="5180013"/>
          <p14:tracePt t="123171" x="6831013" y="5180013"/>
          <p14:tracePt t="123187" x="6823075" y="5180013"/>
          <p14:tracePt t="123203" x="6813550" y="5180013"/>
          <p14:tracePt t="123219" x="6786563" y="5187950"/>
          <p14:tracePt t="123248" x="6777038" y="5197475"/>
          <p14:tracePt t="123280" x="6777038" y="5205413"/>
          <p14:tracePt t="123291" x="6769100" y="5214938"/>
          <p14:tracePt t="123307" x="6759575" y="5224463"/>
          <p14:tracePt t="123318" x="6759575" y="5251450"/>
          <p14:tracePt t="123332" x="6751638" y="5276850"/>
          <p14:tracePt t="123361" x="6751638" y="5340350"/>
          <p14:tracePt t="123378" x="6751638" y="5394325"/>
          <p14:tracePt t="123394" x="6751638" y="5419725"/>
          <p14:tracePt t="123411" x="6751638" y="5446713"/>
          <p14:tracePt t="123427" x="6751638" y="5510213"/>
          <p14:tracePt t="123442" x="6751638" y="5527675"/>
          <p14:tracePt t="123458" x="6751638" y="5562600"/>
          <p14:tracePt t="123475" x="6759575" y="5626100"/>
          <p14:tracePt t="123490" x="6769100" y="5653088"/>
          <p14:tracePt t="123506" x="6769100" y="5670550"/>
          <p14:tracePt t="123523" x="6769100" y="5697538"/>
          <p14:tracePt t="123538" x="6769100" y="5715000"/>
          <p14:tracePt t="123555" x="6769100" y="5732463"/>
          <p14:tracePt t="123571" x="6769100" y="5759450"/>
          <p14:tracePt t="123587" x="6769100" y="5776913"/>
          <p14:tracePt t="123603" x="6769100" y="5840413"/>
          <p14:tracePt t="123619" x="6769100" y="5867400"/>
          <p14:tracePt t="123633" x="6759575" y="5894388"/>
          <p14:tracePt t="123649" x="6751638" y="5938838"/>
          <p14:tracePt t="123666" x="6742113" y="5973763"/>
          <p14:tracePt t="123681" x="6742113" y="5991225"/>
          <p14:tracePt t="123697" x="6742113" y="6000750"/>
          <p14:tracePt t="123714" x="6742113" y="6027738"/>
          <p14:tracePt t="123730" x="6742113" y="6045200"/>
          <p14:tracePt t="123745" x="6732588" y="6062663"/>
          <p14:tracePt t="123762" x="6724650" y="6099175"/>
          <p14:tracePt t="123778" x="6715125" y="6108700"/>
          <p14:tracePt t="123793" x="6697663" y="6126163"/>
          <p14:tracePt t="123810" x="6688138" y="6153150"/>
          <p14:tracePt t="123841" x="6670675" y="6153150"/>
          <p14:tracePt t="123857" x="6661150" y="6153150"/>
          <p14:tracePt t="123873" x="6626225" y="6134100"/>
          <p14:tracePt t="123889" x="6608763" y="6099175"/>
          <p14:tracePt t="123905" x="6589713" y="6062663"/>
          <p14:tracePt t="123921" x="6545263" y="5956300"/>
          <p14:tracePt t="123937" x="6527800" y="5884863"/>
          <p14:tracePt t="123953" x="6510338" y="5813425"/>
          <p14:tracePt t="123969" x="6491288" y="5643563"/>
          <p14:tracePt t="123985" x="6491288" y="5572125"/>
          <p14:tracePt t="124017" x="6491288" y="5419725"/>
          <p14:tracePt t="124034" x="6491288" y="5384800"/>
          <p14:tracePt t="124051" x="6491288" y="5322888"/>
          <p14:tracePt t="124067" x="6491288" y="5286375"/>
          <p14:tracePt t="124082" x="6500813" y="5251450"/>
          <p14:tracePt t="124098" x="6510338" y="5224463"/>
          <p14:tracePt t="124115" x="6518275" y="5170488"/>
          <p14:tracePt t="124131" x="6527800" y="5143500"/>
          <p14:tracePt t="124147" x="6537325" y="5116513"/>
          <p14:tracePt t="124195" x="6537325" y="5108575"/>
          <p14:tracePt t="124340" x="6527800" y="5108575"/>
          <p14:tracePt t="124360" x="6518275" y="5108575"/>
          <p14:tracePt t="124386" x="6510338" y="5108575"/>
          <p14:tracePt t="124399" x="6500813" y="5108575"/>
          <p14:tracePt t="124409" x="6491288" y="5108575"/>
          <p14:tracePt t="124436" x="6483350" y="5108575"/>
          <p14:tracePt t="124449" x="6473825" y="5108575"/>
          <p14:tracePt t="124458" x="6473825" y="5116513"/>
          <p14:tracePt t="124469" x="6465888" y="5116513"/>
          <p14:tracePt t="124483" x="6456363" y="5126038"/>
          <p14:tracePt t="124499" x="6456363" y="5133975"/>
          <p14:tracePt t="124514" x="6456363" y="5143500"/>
          <p14:tracePt t="124531" x="6446838" y="5160963"/>
          <p14:tracePt t="124562" x="6438900" y="5170488"/>
          <p14:tracePt t="125133" x="6429375" y="5170488"/>
          <p14:tracePt t="125153" x="6419850" y="5160963"/>
          <p14:tracePt t="125180" x="6411913" y="5153025"/>
          <p14:tracePt t="125191" x="6402388" y="5143500"/>
          <p14:tracePt t="125202" x="6394450" y="5143500"/>
          <p14:tracePt t="125218" x="6384925" y="5126038"/>
          <p14:tracePt t="125235" x="6375400" y="5108575"/>
          <p14:tracePt t="125251" x="6348413" y="5037138"/>
          <p14:tracePt t="125267" x="6330950" y="5010150"/>
          <p14:tracePt t="125283" x="6303963" y="4965700"/>
          <p14:tracePt t="125314" x="6242050" y="4875213"/>
          <p14:tracePt t="125331" x="6232525" y="4867275"/>
          <p14:tracePt t="125348" x="6224588" y="4848225"/>
          <p14:tracePt t="125363" x="6215063" y="4840288"/>
          <p14:tracePt t="125660" x="6205538" y="4840288"/>
          <p14:tracePt t="125686" x="6197600" y="4840288"/>
          <p14:tracePt t="125710" x="6188075" y="4840288"/>
          <p14:tracePt t="125730" x="6180138" y="4840288"/>
          <p14:tracePt t="125743" x="6161088" y="4840288"/>
          <p14:tracePt t="125753" x="6153150" y="4840288"/>
          <p14:tracePt t="125768" x="6143625" y="4840288"/>
          <p14:tracePt t="125781" x="6134100" y="4840288"/>
          <p14:tracePt t="125796" x="6126163" y="4840288"/>
          <p14:tracePt t="125811" x="6116638" y="4840288"/>
          <p14:tracePt t="125828" x="6108700" y="4840288"/>
          <p14:tracePt t="125864" x="6099175" y="4840288"/>
          <p14:tracePt t="125898" x="6089650" y="4848225"/>
          <p14:tracePt t="126274" x="6081713" y="4848225"/>
          <p14:tracePt t="126299" x="6072188" y="4848225"/>
          <p14:tracePt t="126321" x="6062663" y="4848225"/>
          <p14:tracePt t="126341" x="6054725" y="4848225"/>
          <p14:tracePt t="126368" x="6045200" y="4848225"/>
          <p14:tracePt t="126417" x="6037263" y="4848225"/>
          <p14:tracePt t="126562" x="6045200" y="4848225"/>
          <p14:tracePt t="126573" x="6062663" y="4822825"/>
          <p14:tracePt t="126703" x="6054725" y="4822825"/>
          <p14:tracePt t="126720" x="6054725" y="4813300"/>
          <p14:tracePt t="126730" x="6045200" y="4803775"/>
          <p14:tracePt t="126745" x="6037263" y="4786313"/>
          <p14:tracePt t="126760" x="6037263" y="4759325"/>
          <p14:tracePt t="126776" x="6027738" y="4724400"/>
          <p14:tracePt t="126792" x="6018213" y="4652963"/>
          <p14:tracePt t="126808" x="6018213" y="4616450"/>
          <p14:tracePt t="126824" x="6010275" y="4545013"/>
          <p14:tracePt t="126840" x="6010275" y="4527550"/>
          <p14:tracePt t="126856" x="6000750" y="4510088"/>
          <p14:tracePt t="126872" x="6000750" y="4500563"/>
          <p14:tracePt t="126968" x="6000750" y="4518025"/>
          <p14:tracePt t="126980" x="6000750" y="4527550"/>
          <p14:tracePt t="127220" x="5991225" y="4527550"/>
          <p14:tracePt t="127232" x="5983288" y="4518025"/>
          <p14:tracePt t="127246" x="5973763" y="4510088"/>
          <p14:tracePt t="127258" x="5965825" y="4483100"/>
          <p14:tracePt t="127272" x="5956300" y="4465638"/>
          <p14:tracePt t="127289" x="5946775" y="4446588"/>
          <p14:tracePt t="127305" x="5938838" y="4402138"/>
          <p14:tracePt t="127320" x="5929313" y="4375150"/>
          <p14:tracePt t="127336" x="5929313" y="4367213"/>
          <p14:tracePt t="127352" x="5919788" y="4357688"/>
          <p14:tracePt t="127369" x="5919788" y="4348163"/>
          <p14:tracePt t="128385" x="5919788" y="4330700"/>
          <p14:tracePt t="128396" x="5911850" y="4313238"/>
          <p14:tracePt t="128407" x="5911850" y="4303713"/>
          <p14:tracePt t="128434" x="5902325" y="4295775"/>
          <p14:tracePt t="128590" x="5902325" y="4313238"/>
          <p14:tracePt t="128606" x="5902325" y="4330700"/>
          <p14:tracePt t="128628" x="5902325" y="4340225"/>
          <p14:tracePt t="128639" x="5902325" y="4348163"/>
          <p14:tracePt t="128951" x="5902325" y="4357688"/>
          <p14:tracePt t="128961" x="5902325" y="4367213"/>
          <p14:tracePt t="128989" x="5902325" y="4375150"/>
          <p14:tracePt t="129156" x="5902325" y="4367213"/>
          <p14:tracePt t="129167" x="5902325" y="4357688"/>
          <p14:tracePt t="129180" x="5902325" y="4348163"/>
          <p14:tracePt t="129199" x="5902325" y="4330700"/>
          <p14:tracePt t="129217" x="5902325" y="4303713"/>
          <p14:tracePt t="129232" x="5902325" y="4295775"/>
          <p14:tracePt t="129248" x="5894388" y="4286250"/>
          <p14:tracePt t="129266" x="5894388" y="4276725"/>
          <p14:tracePt t="129442" x="5894388" y="4295775"/>
          <p14:tracePt t="129454" x="5894388" y="4313238"/>
          <p14:tracePt t="129465" x="5894388" y="4322763"/>
          <p14:tracePt t="129481" x="5894388" y="4330700"/>
          <p14:tracePt t="129491" x="5894388" y="4348163"/>
          <p14:tracePt t="129513" x="5894388" y="4357688"/>
          <p14:tracePt t="129576" x="5894388" y="4375150"/>
          <p14:tracePt t="129599" x="5894388" y="4384675"/>
          <p14:tracePt t="129610" x="5884863" y="4384675"/>
          <p14:tracePt t="129636" x="5884863" y="4394200"/>
          <p14:tracePt t="129647" x="5875338" y="4394200"/>
          <p14:tracePt t="129669" x="5867400" y="4394200"/>
          <p14:tracePt t="129696" x="5857875" y="4394200"/>
          <p14:tracePt t="129998" x="5867400" y="4394200"/>
          <p14:tracePt t="130020" x="5875338" y="4384675"/>
          <p14:tracePt t="130042" x="5884863" y="4384675"/>
          <p14:tracePt t="130053" x="5884863" y="4375150"/>
          <p14:tracePt t="130081" x="5894388" y="4375150"/>
          <p14:tracePt t="130116" x="5894388" y="4367213"/>
          <p14:tracePt t="130187" x="5894388" y="4357688"/>
          <p14:tracePt t="130258" x="5902325" y="4357688"/>
          <p14:tracePt t="130609" x="5902325" y="4348163"/>
          <p14:tracePt t="131329" x="5902325" y="4375150"/>
          <p14:tracePt t="131343" x="5902325" y="4402138"/>
          <p14:tracePt t="131352" x="5911850" y="4429125"/>
          <p14:tracePt t="131368" x="5919788" y="4456113"/>
          <p14:tracePt t="131384" x="5929313" y="4491038"/>
          <p14:tracePt t="131400" x="5938838" y="4510088"/>
          <p14:tracePt t="131416" x="5956300" y="4554538"/>
          <p14:tracePt t="131432" x="5956300" y="4581525"/>
          <p14:tracePt t="131448" x="5965825" y="4625975"/>
          <p14:tracePt t="131464" x="5965825" y="4643438"/>
          <p14:tracePt t="131480" x="5965825" y="4660900"/>
          <p14:tracePt t="131512" x="5965825" y="4670425"/>
          <p14:tracePt t="131546" x="5965825" y="4679950"/>
          <p14:tracePt t="131558" x="5965825" y="4687888"/>
          <p14:tracePt t="131570" x="5965825" y="4697413"/>
          <p14:tracePt t="131654" x="5965825" y="4714875"/>
          <p14:tracePt t="131668" x="5965825" y="4724400"/>
          <p14:tracePt t="131678" x="5965825" y="4732338"/>
          <p14:tracePt t="131689" x="5965825" y="4741863"/>
          <p14:tracePt t="131703" x="5965825" y="4751388"/>
          <p14:tracePt t="131726" x="5965825" y="4759325"/>
          <p14:tracePt t="131774" x="5956300" y="4768850"/>
          <p14:tracePt t="131796" x="5946775" y="4768850"/>
          <p14:tracePt t="131819" x="5938838" y="4768850"/>
          <p14:tracePt t="131835" x="5929313" y="4768850"/>
          <p14:tracePt t="131846" x="5919788" y="4768850"/>
          <p14:tracePt t="131857" x="5911850" y="4768850"/>
          <p14:tracePt t="131868" x="5902325" y="4768850"/>
          <p14:tracePt t="131881" x="5894388" y="4768850"/>
          <p14:tracePt t="131904" x="5884863" y="4768850"/>
          <p14:tracePt t="131915" x="5875338" y="4768850"/>
          <p14:tracePt t="131930" x="5867400" y="4768850"/>
          <p14:tracePt t="131945" x="5857875" y="4768850"/>
          <p14:tracePt t="131964" x="5848350" y="4759325"/>
          <p14:tracePt t="131978" x="5840413" y="4759325"/>
          <p14:tracePt t="131993" x="5840413" y="4751388"/>
          <p14:tracePt t="132008" x="5830888" y="4751388"/>
          <p14:tracePt t="132025" x="5822950" y="4741863"/>
          <p14:tracePt t="132228" x="5822950" y="4751388"/>
          <p14:tracePt t="132245" x="5830888" y="4768850"/>
          <p14:tracePt t="132256" x="5830888" y="4795838"/>
          <p14:tracePt t="132265" x="5840413" y="4813300"/>
          <p14:tracePt t="132280" x="5848350" y="4822825"/>
          <p14:tracePt t="132296" x="5848350" y="4840288"/>
          <p14:tracePt t="132312" x="5857875" y="4848225"/>
          <p14:tracePt t="132328" x="5875338" y="4875213"/>
          <p14:tracePt t="132344" x="5894388" y="4894263"/>
          <p14:tracePt t="132360" x="5894388" y="4902200"/>
          <p14:tracePt t="132376" x="5911850" y="4919663"/>
          <p14:tracePt t="132392" x="5919788" y="4938713"/>
          <p14:tracePt t="132409" x="5929313" y="4946650"/>
          <p14:tracePt t="132424" x="5929313" y="4965700"/>
          <p14:tracePt t="132454" x="5946775" y="4983163"/>
          <p14:tracePt t="132472" x="5956300" y="5027613"/>
          <p14:tracePt t="132488" x="5965825" y="5037138"/>
          <p14:tracePt t="132504" x="5965825" y="5062538"/>
          <p14:tracePt t="132520" x="5973763" y="5062538"/>
          <p14:tracePt t="132719" x="5973763" y="5081588"/>
          <p14:tracePt t="132735" x="5956300" y="5099050"/>
          <p14:tracePt t="132747" x="5946775" y="5108575"/>
          <p14:tracePt t="132761" x="5929313" y="5133975"/>
          <p14:tracePt t="132776" x="5919788" y="5153025"/>
          <p14:tracePt t="132792" x="5902325" y="5170488"/>
          <p14:tracePt t="132808" x="5875338" y="5214938"/>
          <p14:tracePt t="132824" x="5867400" y="5232400"/>
          <p14:tracePt t="132840" x="5848350" y="5259388"/>
          <p14:tracePt t="132856" x="5840413" y="5268913"/>
          <p14:tracePt t="132872" x="5830888" y="5276850"/>
          <p14:tracePt t="132888" x="5830888" y="5286375"/>
          <p14:tracePt t="132904" x="5822950" y="5303838"/>
          <p14:tracePt t="132920" x="5813425" y="5313363"/>
          <p14:tracePt t="132936" x="5803900" y="5322888"/>
          <p14:tracePt t="132952" x="5803900" y="5330825"/>
          <p14:tracePt t="132968" x="5795963" y="5330825"/>
          <p14:tracePt t="132984" x="5795963" y="5340350"/>
          <p14:tracePt t="133016" x="5795963" y="5348288"/>
          <p14:tracePt t="133046" x="5795963" y="5367338"/>
          <p14:tracePt t="133057" x="5795963" y="5375275"/>
          <p14:tracePt t="133071" x="5795963" y="5384800"/>
          <p14:tracePt t="133083" x="5803900" y="5394325"/>
          <p14:tracePt t="133096" x="5803900" y="5402263"/>
          <p14:tracePt t="133126" x="5803900" y="5429250"/>
          <p14:tracePt t="133144" x="5803900" y="5446713"/>
          <p14:tracePt t="133160" x="5813425" y="5446713"/>
          <p14:tracePt t="133214" x="5813425" y="5465763"/>
          <p14:tracePt t="133224" x="5822950" y="5473700"/>
          <p14:tracePt t="133241" x="5830888" y="5483225"/>
          <p14:tracePt t="133255" x="5840413" y="5491163"/>
          <p14:tracePt t="133274" x="5848350" y="5500688"/>
          <p14:tracePt t="133288" x="5857875" y="5500688"/>
          <p14:tracePt t="133468" x="5857875" y="5510213"/>
          <p14:tracePt t="133479" x="5857875" y="5527675"/>
          <p14:tracePt t="133495" x="5857875" y="5545138"/>
          <p14:tracePt t="133512" x="5857875" y="5572125"/>
          <p14:tracePt t="133528" x="5857875" y="5599113"/>
          <p14:tracePt t="133544" x="5857875" y="5616575"/>
          <p14:tracePt t="133560" x="5857875" y="5626100"/>
          <p14:tracePt t="133576" x="5857875" y="5643563"/>
          <p14:tracePt t="133592" x="5857875" y="5653088"/>
          <p14:tracePt t="133608" x="5857875" y="5688013"/>
          <p14:tracePt t="133625" x="5857875" y="5705475"/>
          <p14:tracePt t="133640" x="5848350" y="5724525"/>
          <p14:tracePt t="133655" x="5848350" y="5741988"/>
          <p14:tracePt t="133671" x="5848350" y="5768975"/>
          <p14:tracePt t="133687" x="5848350" y="5776913"/>
          <p14:tracePt t="133719" x="5848350" y="5786438"/>
          <p14:tracePt t="133735" x="5848350" y="5803900"/>
          <p14:tracePt t="133751" x="5848350" y="5822950"/>
          <p14:tracePt t="133777" x="5848350" y="5830888"/>
          <p14:tracePt t="133797" x="5848350" y="5848350"/>
          <p14:tracePt t="133815" x="5848350" y="5867400"/>
          <p14:tracePt t="133831" x="5848350" y="5875338"/>
          <p14:tracePt t="133864" x="5848350" y="5884863"/>
          <p14:tracePt t="133970" x="5848350" y="5894388"/>
          <p14:tracePt t="133981" x="5848350" y="5902325"/>
          <p14:tracePt t="134030" x="5848350" y="5911850"/>
          <p14:tracePt t="134041" x="5848350" y="5919788"/>
          <p14:tracePt t="134126" x="5848350" y="5929313"/>
          <p14:tracePt t="134740" x="5848350" y="5946775"/>
          <p14:tracePt t="134751" x="5848350" y="5965825"/>
          <p14:tracePt t="134763" x="5857875" y="5991225"/>
          <p14:tracePt t="134779" x="5857875" y="6027738"/>
          <p14:tracePt t="134795" x="5867400" y="6054725"/>
          <p14:tracePt t="134811" x="5884863" y="6134100"/>
          <p14:tracePt t="134827" x="5894388" y="6170613"/>
          <p14:tracePt t="134843" x="5902325" y="6215063"/>
          <p14:tracePt t="134859" x="5911850" y="6259513"/>
          <p14:tracePt t="134875" x="5929313" y="6269038"/>
          <p14:tracePt t="134891" x="5929313" y="6286500"/>
          <p14:tracePt t="134907" x="5938838" y="6303963"/>
          <p14:tracePt t="134943" x="5946775" y="6303963"/>
          <p14:tracePt t="134957" x="5956300" y="6313488"/>
          <p14:tracePt t="134978" x="5965825" y="6323013"/>
          <p14:tracePt t="135001" x="5973763" y="6323013"/>
          <p14:tracePt t="135019" x="5991225" y="6330950"/>
          <p14:tracePt t="135051" x="6010275" y="6330950"/>
          <p14:tracePt t="135067" x="6027738" y="6330950"/>
          <p14:tracePt t="135083" x="6037263" y="6330950"/>
          <p14:tracePt t="135099" x="6045200" y="6330950"/>
          <p14:tracePt t="135115" x="6062663" y="6330950"/>
          <p14:tracePt t="135131" x="6062663" y="6323013"/>
          <p14:tracePt t="135147" x="6072188" y="6323013"/>
          <p14:tracePt t="135620" x="6072188" y="6303963"/>
          <p14:tracePt t="135629" x="6081713" y="6276975"/>
          <p14:tracePt t="136072" x="6081713" y="6259513"/>
          <p14:tracePt t="136083" x="6072188" y="6251575"/>
          <p14:tracePt t="136096" x="6062663" y="6224588"/>
          <p14:tracePt t="136113" x="6062663" y="6205538"/>
          <p14:tracePt t="136127" x="6054725" y="6180138"/>
          <p14:tracePt t="136143" x="6054725" y="6161088"/>
          <p14:tracePt t="136173" x="6054725" y="6089650"/>
          <p14:tracePt t="136191" x="6054725" y="6054725"/>
          <p14:tracePt t="136457" x="6045200" y="6054725"/>
          <p14:tracePt t="136480" x="6045200" y="6045200"/>
          <p14:tracePt t="136494" x="6045200" y="6037263"/>
          <p14:tracePt t="136530" x="6045200" y="6027738"/>
          <p14:tracePt t="136542" x="6045200" y="6018213"/>
          <p14:tracePt t="136568" x="6045200" y="6010275"/>
          <p14:tracePt t="136591" x="6045200" y="6000750"/>
          <p14:tracePt t="136843" x="6045200" y="5991225"/>
          <p14:tracePt t="136855" x="6045200" y="5973763"/>
          <p14:tracePt t="137119" x="6037263" y="5983288"/>
          <p14:tracePt t="137131" x="6037263" y="5991225"/>
          <p14:tracePt t="137141" x="6027738" y="5991225"/>
          <p14:tracePt t="137180" x="6018213" y="5991225"/>
          <p14:tracePt t="137406" x="6018213" y="5983288"/>
          <p14:tracePt t="137427" x="6018213" y="5973763"/>
          <p14:tracePt t="137454" x="6018213" y="5965825"/>
          <p14:tracePt t="137466" x="6018213" y="5956300"/>
          <p14:tracePt t="137480" x="6018213" y="5946775"/>
          <p14:tracePt t="137504" x="6018213" y="5938838"/>
          <p14:tracePt t="137513" x="6027738" y="5938838"/>
          <p14:tracePt t="137527" x="6027738" y="5929313"/>
          <p14:tracePt t="137542" x="6027738" y="5919788"/>
          <p14:tracePt t="137558" x="6027738" y="5911850"/>
          <p14:tracePt t="137575" x="6027738" y="5894388"/>
          <p14:tracePt t="137590" x="6027738" y="5884863"/>
          <p14:tracePt t="137610" x="6027738" y="5875338"/>
          <p14:tracePt t="137624" x="6037263" y="5875338"/>
          <p14:tracePt t="137637" x="6037263" y="5867400"/>
          <p14:tracePt t="137652" x="6037263" y="5857875"/>
          <p14:tracePt t="137694" x="6037263" y="5848350"/>
          <p14:tracePt t="137716" x="6037263" y="5840413"/>
          <p14:tracePt t="137753" x="6045200" y="5822950"/>
          <p14:tracePt t="137764" x="6045200" y="5803900"/>
          <p14:tracePt t="137781" x="6045200" y="5786438"/>
          <p14:tracePt t="137791" x="6045200" y="5776913"/>
          <p14:tracePt t="137802" x="6045200" y="5768975"/>
          <p14:tracePt t="137815" x="6045200" y="5759450"/>
          <p14:tracePt t="137830" x="6054725" y="5751513"/>
          <p14:tracePt t="137846" x="6054725" y="5741988"/>
          <p14:tracePt t="137863" x="6054725" y="5732463"/>
          <p14:tracePt t="137892" x="6054725" y="5724525"/>
          <p14:tracePt t="137923" x="6062663" y="5724525"/>
          <p14:tracePt t="138811" x="6045200" y="5715000"/>
          <p14:tracePt t="138830" x="6037263" y="5697538"/>
          <p14:tracePt t="138848" x="6027738" y="5680075"/>
          <p14:tracePt t="138895" x="6027738" y="5670550"/>
          <p14:tracePt t="138909" x="6037263" y="5670550"/>
          <p14:tracePt t="138919" x="6045200" y="5661025"/>
          <p14:tracePt t="138929" x="6072188" y="5661025"/>
          <p14:tracePt t="138945" x="6108700" y="5653088"/>
          <p14:tracePt t="138960" x="6170613" y="5634038"/>
          <p14:tracePt t="138976" x="6251575" y="5626100"/>
          <p14:tracePt t="138992" x="6394450" y="5616575"/>
          <p14:tracePt t="139008" x="6473825" y="5616575"/>
          <p14:tracePt t="139024" x="6537325" y="5616575"/>
          <p14:tracePt t="139040" x="6599238" y="5616575"/>
          <p14:tracePt t="139056" x="6616700" y="5626100"/>
          <p14:tracePt t="139072" x="6634163" y="5634038"/>
          <p14:tracePt t="139088" x="6643688" y="5643563"/>
          <p14:tracePt t="139387" x="6653213" y="5643563"/>
          <p14:tracePt t="139398" x="6661150" y="5653088"/>
          <p14:tracePt t="139424" x="6670675" y="5653088"/>
          <p14:tracePt t="139439" x="6670675" y="5661025"/>
          <p14:tracePt t="139459" x="6680200" y="5661025"/>
          <p14:tracePt t="139604" x="6670675" y="5661025"/>
          <p14:tracePt t="139614" x="6661150" y="5661025"/>
          <p14:tracePt t="139626" x="6643688" y="5661025"/>
          <p14:tracePt t="139642" x="6626225" y="5661025"/>
          <p14:tracePt t="139652" x="6616700" y="5661025"/>
          <p14:tracePt t="139666" x="6608763" y="5653088"/>
          <p14:tracePt t="139723" x="6608763" y="5661025"/>
          <p14:tracePt t="139737" x="6616700" y="5670550"/>
          <p14:tracePt t="139749" x="6626225" y="5680075"/>
          <p14:tracePt t="139763" x="6634163" y="5688013"/>
          <p14:tracePt t="139778" x="6643688" y="5697538"/>
          <p14:tracePt t="139793" x="6653213" y="5715000"/>
          <p14:tracePt t="139810" x="6670675" y="5732463"/>
          <p14:tracePt t="139825" x="6670675" y="5741988"/>
          <p14:tracePt t="139841" x="6680200" y="5751513"/>
          <p14:tracePt t="139858" x="6688138" y="5776913"/>
          <p14:tracePt t="139873" x="6688138" y="5786438"/>
          <p14:tracePt t="139890" x="6697663" y="5795963"/>
          <p14:tracePt t="139905" x="6705600" y="5813425"/>
          <p14:tracePt t="139938" x="6705600" y="5822950"/>
          <p14:tracePt t="139954" x="6715125" y="5822950"/>
          <p14:tracePt t="139970" x="6715125" y="5830888"/>
          <p14:tracePt t="140166" x="6715125" y="5840413"/>
          <p14:tracePt t="140180" x="6715125" y="5848350"/>
          <p14:tracePt t="140193" x="6715125" y="5867400"/>
          <p14:tracePt t="140215" x="6715125" y="5875338"/>
          <p14:tracePt t="140230" x="6715125" y="5894388"/>
          <p14:tracePt t="140243" x="6715125" y="5919788"/>
          <p14:tracePt t="140257" x="6715125" y="5938838"/>
          <p14:tracePt t="140274" x="6705600" y="5973763"/>
          <p14:tracePt t="140291" x="6697663" y="5991225"/>
          <p14:tracePt t="140306" x="6697663" y="6010275"/>
          <p14:tracePt t="140321" x="6688138" y="6018213"/>
          <p14:tracePt t="140338" x="6680200" y="6045200"/>
          <p14:tracePt t="140370" x="6670675" y="6062663"/>
          <p14:tracePt t="140386" x="6661150" y="6072188"/>
          <p14:tracePt t="140417" x="6653213" y="6081713"/>
          <p14:tracePt t="140434" x="6643688" y="6089650"/>
          <p14:tracePt t="140450" x="6643688" y="6099175"/>
          <p14:tracePt t="140466" x="6634163" y="6099175"/>
          <p14:tracePt t="140481" x="6626225" y="6099175"/>
          <p14:tracePt t="140505" x="6616700" y="6099175"/>
          <p14:tracePt t="141070" x="6626225" y="6099175"/>
          <p14:tracePt t="141082" x="6626225" y="6089650"/>
          <p14:tracePt t="141106" x="6626225" y="6081713"/>
          <p14:tracePt t="141287" x="6634163" y="6072188"/>
          <p14:tracePt t="141309" x="6643688" y="6072188"/>
          <p14:tracePt t="141320" x="6643688" y="6062663"/>
          <p14:tracePt t="141331" x="6653213" y="6062663"/>
          <p14:tracePt t="141347" x="6661150" y="6045200"/>
          <p14:tracePt t="141364" x="6670675" y="6027738"/>
          <p14:tracePt t="141644" x="6680200" y="6018213"/>
          <p14:tracePt t="141657" x="6680200" y="6010275"/>
          <p14:tracePt t="141670" x="6688138" y="6000750"/>
          <p14:tracePt t="141682" x="6688138" y="5991225"/>
          <p14:tracePt t="141698" x="6705600" y="5983288"/>
          <p14:tracePt t="141714" x="6715125" y="5973763"/>
          <p14:tracePt t="142341" x="6697663" y="5973763"/>
          <p14:tracePt t="142354" x="6680200" y="5973763"/>
          <p14:tracePt t="142365" x="6670675" y="5973763"/>
          <p14:tracePt t="142380" x="6653213" y="5973763"/>
          <p14:tracePt t="142403" x="6643688" y="5973763"/>
          <p14:tracePt t="142510" x="6661150" y="5965825"/>
          <p14:tracePt t="142521" x="6680200" y="5956300"/>
          <p14:tracePt t="142533" x="6705600" y="5946775"/>
          <p14:tracePt t="142549" x="6732588" y="5938838"/>
          <p14:tracePt t="142559" x="6759575" y="5919788"/>
          <p14:tracePt t="142573" x="6796088" y="5902325"/>
          <p14:tracePt t="142587" x="6823075" y="5902325"/>
          <p14:tracePt t="142604" x="6858000" y="5894388"/>
          <p14:tracePt t="142620" x="6867525" y="5894388"/>
          <p14:tracePt t="142635" x="6884988" y="5894388"/>
          <p14:tracePt t="142651" x="6894513" y="5902325"/>
          <p14:tracePt t="145200" x="6884988" y="5902325"/>
          <p14:tracePt t="145223" x="6875463" y="5902325"/>
          <p14:tracePt t="145248" x="6867525" y="5902325"/>
          <p14:tracePt t="145379" x="6858000" y="5902325"/>
          <p14:tracePt t="145390" x="6848475" y="5911850"/>
          <p14:tracePt t="145405" x="6840538" y="5929313"/>
          <p14:tracePt t="145419" x="6813550" y="5946775"/>
          <p14:tracePt t="145432" x="6786563" y="5983288"/>
          <p14:tracePt t="145447" x="6751638" y="6027738"/>
          <p14:tracePt t="145463" x="6705600" y="6072188"/>
          <p14:tracePt t="145479" x="6626225" y="6143625"/>
          <p14:tracePt t="145495" x="6599238" y="6170613"/>
          <p14:tracePt t="145511" x="6581775" y="6180138"/>
          <p14:tracePt t="145527" x="6554788" y="6205538"/>
          <p14:tracePt t="145543" x="6537325" y="6215063"/>
          <p14:tracePt t="145559" x="6518275" y="6224588"/>
          <p14:tracePt t="145575" x="6500813" y="6232525"/>
          <p14:tracePt t="145591" x="6491288" y="6242050"/>
          <p14:tracePt t="145607" x="6483350" y="6242050"/>
          <p14:tracePt t="145623" x="6473825" y="6242050"/>
          <p14:tracePt t="145682" x="6465888" y="6242050"/>
          <p14:tracePt t="145691" x="6456363" y="6242050"/>
          <p14:tracePt t="145717" x="6446838" y="6242050"/>
          <p14:tracePt t="145726" x="6438900" y="6232525"/>
          <p14:tracePt t="145741" x="6429375" y="6232525"/>
          <p14:tracePt t="145765" x="6429375" y="6224588"/>
          <p14:tracePt t="145782" x="6419850" y="6224588"/>
          <p14:tracePt t="145789" x="6419850" y="6205538"/>
          <p14:tracePt t="145803" x="6411913" y="6197600"/>
          <p14:tracePt t="145830" x="6394450" y="6161088"/>
          <p14:tracePt t="145847" x="6384925" y="6143625"/>
          <p14:tracePt t="145864" x="6357938" y="6116638"/>
          <p14:tracePt t="145879" x="6357938" y="6108700"/>
          <p14:tracePt t="145895" x="6330950" y="6081713"/>
          <p14:tracePt t="145911" x="6313488" y="6062663"/>
          <p14:tracePt t="145927" x="6303963" y="6054725"/>
          <p14:tracePt t="145943" x="6286500" y="6045200"/>
          <p14:tracePt t="145959" x="6269038" y="6027738"/>
          <p14:tracePt t="145975" x="6269038" y="6018213"/>
          <p14:tracePt t="145991" x="6259513" y="6010275"/>
          <p14:tracePt t="146136" x="6259513" y="6000750"/>
          <p14:tracePt t="146152" x="6251575" y="6000750"/>
          <p14:tracePt t="146883" x="6251575" y="5991225"/>
          <p14:tracePt t="146939" x="6269038" y="5983288"/>
          <p14:tracePt t="146967" x="6276975" y="5973763"/>
          <p14:tracePt t="146979" x="6296025" y="5965825"/>
          <p14:tracePt t="146989" x="6303963" y="5946775"/>
          <p14:tracePt t="147000" x="6323013" y="5938838"/>
          <p14:tracePt t="147014" x="6330950" y="5938838"/>
          <p14:tracePt t="147029" x="6340475" y="5938838"/>
          <p14:tracePt t="147045" x="6348413" y="5938838"/>
          <p14:tracePt t="147061" x="6367463" y="5946775"/>
          <p14:tracePt t="147077" x="6384925" y="5946775"/>
          <p14:tracePt t="147093" x="6394450" y="5956300"/>
          <p14:tracePt t="147109" x="6419850" y="5965825"/>
          <p14:tracePt t="147125" x="6429375" y="5965825"/>
          <p14:tracePt t="147141" x="6446838" y="5973763"/>
          <p14:tracePt t="147157" x="6473825" y="5973763"/>
          <p14:tracePt t="147173" x="6491288" y="5973763"/>
          <p14:tracePt t="147189" x="6510338" y="5973763"/>
          <p14:tracePt t="147205" x="6537325" y="5973763"/>
          <p14:tracePt t="147221" x="6554788" y="5973763"/>
          <p14:tracePt t="147251" x="6562725" y="5965825"/>
          <p14:tracePt t="147567" x="6562725" y="5956300"/>
          <p14:tracePt t="149584" x="6562725" y="5946775"/>
          <p14:tracePt t="150230" x="6572250" y="5946775"/>
          <p14:tracePt t="150640" x="6581775" y="595630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0.3|0.3|0.5|0.7|0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44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7.6|7.3|1.2|4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5.5|5.7|5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4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0.4|0.5|0.5|0.8|0.8|1.9|1.5|168.8|1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0.9|0.4|0.3|0.5|0.4|21|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5|0.7|69.1|3.5|23.4|7.7|4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9.8|20.5|1.2|30.8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950</TotalTime>
  <Words>503</Words>
  <Application>Microsoft Macintosh PowerPoint</Application>
  <PresentationFormat>On-screen Show (4:3)</PresentationFormat>
  <Paragraphs>106</Paragraphs>
  <Slides>17</Slides>
  <Notes>1</Notes>
  <HiddenSlides>0</HiddenSlides>
  <MMClips>17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Arial Black</vt:lpstr>
      <vt:lpstr>Calibri</vt:lpstr>
      <vt:lpstr>Freestyle Script</vt:lpstr>
      <vt:lpstr>Tw Cen MT</vt:lpstr>
      <vt:lpstr>Wingdings</vt:lpstr>
      <vt:lpstr>Wingdings 2</vt:lpstr>
      <vt:lpstr>Median</vt:lpstr>
      <vt:lpstr>PowerPoint Presentation</vt:lpstr>
      <vt:lpstr>OBJECTIVES</vt:lpstr>
      <vt:lpstr> EMBRYOLOGICAL ORIGIN</vt:lpstr>
      <vt:lpstr>INTERMEDIATE MESODERM</vt:lpstr>
      <vt:lpstr>DEVELOPMENT OF KIDNEYS</vt:lpstr>
      <vt:lpstr>METANEPHROS (PERMANENT KIDNEY)</vt:lpstr>
      <vt:lpstr>COLLECTING PART</vt:lpstr>
      <vt:lpstr>EXCRETORY PART</vt:lpstr>
      <vt:lpstr>EXCRETORY PART</vt:lpstr>
      <vt:lpstr>THE NEPHRON (FUNCTIONAL UNIT OF KIDNEY)</vt:lpstr>
      <vt:lpstr>Criteria of The Fetal Kidney</vt:lpstr>
      <vt:lpstr>CHANGES of kidney Before Birth </vt:lpstr>
      <vt:lpstr>What Happens At The 9TH WEEK</vt:lpstr>
      <vt:lpstr>Changes of kidney After BIRTH</vt:lpstr>
      <vt:lpstr>Congenital Anomalies</vt:lpstr>
      <vt:lpstr>PowerPoint Presentation</vt:lpstr>
      <vt:lpstr>PowerPoint Presentation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ANATOMY  OF  THE PITUITARY GLAND</dc:title>
  <dc:creator>user1</dc:creator>
  <cp:lastModifiedBy>Ghada O</cp:lastModifiedBy>
  <cp:revision>169</cp:revision>
  <cp:lastPrinted>2020-03-26T17:56:43Z</cp:lastPrinted>
  <dcterms:created xsi:type="dcterms:W3CDTF">2011-03-26T11:54:12Z</dcterms:created>
  <dcterms:modified xsi:type="dcterms:W3CDTF">2020-04-16T15:58:34Z</dcterms:modified>
</cp:coreProperties>
</file>